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4"/>
  </p:sldMasterIdLst>
  <p:notesMasterIdLst>
    <p:notesMasterId r:id="rId58"/>
  </p:notesMasterIdLst>
  <p:sldIdLst>
    <p:sldId id="279" r:id="rId5"/>
    <p:sldId id="257" r:id="rId6"/>
    <p:sldId id="2134806624" r:id="rId7"/>
    <p:sldId id="2134806627" r:id="rId8"/>
    <p:sldId id="2134806626" r:id="rId9"/>
    <p:sldId id="2134806628" r:id="rId10"/>
    <p:sldId id="2134806569" r:id="rId11"/>
    <p:sldId id="2134806611" r:id="rId12"/>
    <p:sldId id="2134806625" r:id="rId13"/>
    <p:sldId id="2134806640" r:id="rId14"/>
    <p:sldId id="2134806581" r:id="rId15"/>
    <p:sldId id="2134806582" r:id="rId16"/>
    <p:sldId id="2134806587" r:id="rId17"/>
    <p:sldId id="2134806594" r:id="rId18"/>
    <p:sldId id="2134806596" r:id="rId19"/>
    <p:sldId id="2134806595" r:id="rId20"/>
    <p:sldId id="2134806630" r:id="rId21"/>
    <p:sldId id="2134806639" r:id="rId22"/>
    <p:sldId id="2134806598" r:id="rId23"/>
    <p:sldId id="2134806622" r:id="rId24"/>
    <p:sldId id="2134806599" r:id="rId25"/>
    <p:sldId id="2134806631" r:id="rId26"/>
    <p:sldId id="270" r:id="rId27"/>
    <p:sldId id="259" r:id="rId28"/>
    <p:sldId id="275" r:id="rId29"/>
    <p:sldId id="271" r:id="rId30"/>
    <p:sldId id="264" r:id="rId31"/>
    <p:sldId id="2134806632" r:id="rId32"/>
    <p:sldId id="2134806638" r:id="rId33"/>
    <p:sldId id="2134806600" r:id="rId34"/>
    <p:sldId id="2134806601" r:id="rId35"/>
    <p:sldId id="2134806576" r:id="rId36"/>
    <p:sldId id="2134806602" r:id="rId37"/>
    <p:sldId id="2134806593" r:id="rId38"/>
    <p:sldId id="2134806633" r:id="rId39"/>
    <p:sldId id="2134806604" r:id="rId40"/>
    <p:sldId id="2134806605" r:id="rId41"/>
    <p:sldId id="2134806608" r:id="rId42"/>
    <p:sldId id="2134806641" r:id="rId43"/>
    <p:sldId id="2134806609" r:id="rId44"/>
    <p:sldId id="2134806607" r:id="rId45"/>
    <p:sldId id="2134806612" r:id="rId46"/>
    <p:sldId id="2134806613" r:id="rId47"/>
    <p:sldId id="2134806614" r:id="rId48"/>
    <p:sldId id="2134806616" r:id="rId49"/>
    <p:sldId id="2134806634" r:id="rId50"/>
    <p:sldId id="2134806610" r:id="rId51"/>
    <p:sldId id="2134806618" r:id="rId52"/>
    <p:sldId id="2134806635" r:id="rId53"/>
    <p:sldId id="2134806615" r:id="rId54"/>
    <p:sldId id="2134806621" r:id="rId55"/>
    <p:sldId id="276" r:id="rId56"/>
    <p:sldId id="277" r:id="rId5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0B41806-12C3-553E-8B1A-96F74CCBF9FB}" name="Robert Bryce" initials="RB" userId="S::robertbryce@Aridhia.net::7a76f777-9b40-47fe-b4da-f14d234ac698" providerId="AD"/>
  <p188:author id="{FE228308-3706-76E3-C468-816FED888E21}" name="Amanda Borens" initials="AB" userId="S::amandaborens@aridhia.net::cbcdd1cf-4def-483f-b771-99e89c2f125c" providerId="AD"/>
  <p188:author id="{ABCED30A-370C-1EAE-128F-03A20F82CA03}" name="Kim Carter" initials="KC" userId="S::kimcarter@aridhia.net::2dd12e93-36b7-40ee-b384-065fac463da6" providerId="AD"/>
  <p188:author id="{6D91B616-0246-606F-4597-DBF3F6AB0767}" name="Daniel Morris" initials="DM" userId="S::danielmorris@aridhia.net::593b5d99-fad2-42a3-b640-9759218b74a5" providerId="AD"/>
  <p188:author id="{5A36F739-2A48-9D45-34A5-570E50FE8D45}" name="Andrew Fox" initials="AF" userId="S::andrewfox@Aridhia.net::7d0cd336-9868-462a-9d79-9451383615ff" providerId="AD"/>
  <p188:author id="{C4B03457-B768-379A-032D-BC8050FE4CAC}" name="Matt Western" initials="MW" userId="S::MattWestern@Aridhia.net::f9378f8b-8c92-41cb-96f4-266922650ce6" providerId="AD"/>
  <p188:author id="{C1D38D77-7C61-6EA4-B76E-4371A4FC5377}" name="Kara Lasater" initials="KL" userId="S::KaraLasater@Aridhia.net::867a9f02-f4e7-49c3-92f5-e7d3ea19291c" providerId="AD"/>
  <p188:author id="{EB26E785-6224-DFD7-0586-7067E3CE52F3}" name="Ross Stiven" initials="RS" userId="S::rossstiven@aridhia.net::4cb08488-f6a2-4a03-b74a-362fe36054f5" providerId="AD"/>
  <p188:author id="{E90AA9A6-784B-4BC8-F82C-B575E526366C}" name="Ross Stiven" initials="RS" userId="S::rossstiven@Aridhia.net::4cb08488-f6a2-4a03-b74a-362fe36054f5" providerId="AD"/>
  <p188:author id="{3D1B5BD5-255D-F14A-FE7E-5A465BF5F636}" name="Daniel Morris" initials="DM" userId="S::danielmorris@Aridhia.net::593b5d99-fad2-42a3-b640-9759218b74a5" providerId="AD"/>
  <p188:author id="{D5CFABD6-EE29-88E1-A07C-688A4B1AC87C}" name="Kim Carter" initials="KC" userId="S::kimcarter@Aridhia.net::2dd12e93-36b7-40ee-b384-065fac463da6" providerId="AD"/>
  <p188:author id="{45FC05F3-B015-862C-DA0D-D79250455B4D}" name="David Sibbald" initials="DS" userId="S::davidsibbald@aridhia.net::a93f4945-c9ac-4e5a-bc80-f7ac05a1994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B2A5"/>
    <a:srgbClr val="000000"/>
    <a:srgbClr val="141A37"/>
    <a:srgbClr val="1B3F59"/>
    <a:srgbClr val="44AFCC"/>
    <a:srgbClr val="BDE1CA"/>
    <a:srgbClr val="8ECCA4"/>
    <a:srgbClr val="3C8556"/>
    <a:srgbClr val="AB274D"/>
    <a:srgbClr val="2C88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3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1" Type="http://schemas.openxmlformats.org/officeDocument/2006/relationships/theme" Target="theme/them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enorite" panose="00000500000000000000" pitchFamily="2" charset="0"/>
              </a:defRPr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enorite" panose="00000500000000000000" pitchFamily="2" charset="0"/>
              </a:defRPr>
            </a:lvl1pPr>
          </a:lstStyle>
          <a:p>
            <a:fld id="{23C664A8-7B3F-394F-829B-D7FCDE2BA6D9}" type="datetimeFigureOut">
              <a:rPr lang="en-GB" smtClean="0"/>
              <a:pPr/>
              <a:t>29/09/2025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enorite" panose="00000500000000000000" pitchFamily="2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enorite" panose="00000500000000000000" pitchFamily="2" charset="0"/>
              </a:defRPr>
            </a:lvl1pPr>
          </a:lstStyle>
          <a:p>
            <a:fld id="{EA226A3B-C5EA-4043-9EB3-12185FFEDFF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07979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Tenorite" panose="00000500000000000000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Tenorite" panose="00000500000000000000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Tenorite" panose="00000500000000000000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Tenorite" panose="00000500000000000000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Tenorite" panose="00000500000000000000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226A3B-C5EA-4043-9EB3-12185FFEDFF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0579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906CCA-A3A6-8709-7C6F-F35F899FBE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89AFE4-BDB6-B977-F923-53A58682FD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21C304-6130-0009-F4FC-663A25A649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6C0978-56AE-45B0-5422-AB90E98966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52DF01-841E-4497-A7E0-42B5FDC4953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4BDE3F-29FF-7633-49D3-93E87564F47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www.aridhia.com | info@aridhia.com</a:t>
            </a:r>
          </a:p>
        </p:txBody>
      </p:sp>
    </p:spTree>
    <p:extLst>
      <p:ext uri="{BB962C8B-B14F-4D97-AF65-F5344CB8AC3E}">
        <p14:creationId xmlns:p14="http://schemas.microsoft.com/office/powerpoint/2010/main" val="20154858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226A3B-C5EA-4043-9EB3-12185FFEDFFC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32005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226A3B-C5EA-4043-9EB3-12185FFEDFFC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92135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A9595B-0326-B645-6A58-2BFF044B6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0F4202-2E64-1EC4-BED6-13B2E055EB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5BCC01-2AE8-823F-DEB5-BC7C39319B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24B84B-0A41-2FA9-8697-BB0DBDC815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E508C6-E594-4574-9F26-47AD00C217E2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75960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E508C6-E594-4574-9F26-47AD00C217E2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05650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76469-CD71-7C58-3CB6-684A409EDC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D5883D-809F-113F-3E09-8EE4B457C1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91AA7A-F809-FBC7-1EF1-0DD814EDF5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0E38E4-20C3-CD7D-8B35-EBE2B4E59A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52DF01-841E-4497-A7E0-42B5FDC4953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17E13F-A3E2-AF2B-B492-2CCEF241F3B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www.aridhia.com | info@aridhia.com</a:t>
            </a:r>
          </a:p>
        </p:txBody>
      </p:sp>
    </p:spTree>
    <p:extLst>
      <p:ext uri="{BB962C8B-B14F-4D97-AF65-F5344CB8AC3E}">
        <p14:creationId xmlns:p14="http://schemas.microsoft.com/office/powerpoint/2010/main" val="28771850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D14A24-37F7-BC36-847D-0FD18483C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83DCA0-991F-5C6A-0E0C-2CAF3479FB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EC6F9E-CEE8-7693-3E99-D60BD4FDB5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95C522-F6D8-CCEE-96D1-9F4FC27F95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52DF01-841E-4497-A7E0-42B5FDC4953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10F77C-3A9B-B49A-DC5F-1552D6022E4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www.aridhia.com | info@aridhia.com</a:t>
            </a:r>
          </a:p>
        </p:txBody>
      </p:sp>
    </p:spTree>
    <p:extLst>
      <p:ext uri="{BB962C8B-B14F-4D97-AF65-F5344CB8AC3E}">
        <p14:creationId xmlns:p14="http://schemas.microsoft.com/office/powerpoint/2010/main" val="9624924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C3EE3-E170-D816-1623-87B6A1F48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C25424-EC55-5677-DBA1-E2216F8B3D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838D6F-54A3-6834-3ECF-99C8C19D53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FB0218-1D0C-C166-35CD-E98C5F5A12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52DF01-841E-4497-A7E0-42B5FDC4953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7A7919-82FD-18CB-F566-CA4A82EBD6B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www.aridhia.com | info@aridhia.com</a:t>
            </a:r>
          </a:p>
        </p:txBody>
      </p:sp>
    </p:spTree>
    <p:extLst>
      <p:ext uri="{BB962C8B-B14F-4D97-AF65-F5344CB8AC3E}">
        <p14:creationId xmlns:p14="http://schemas.microsoft.com/office/powerpoint/2010/main" val="33676876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37D55-3D32-7595-BC75-D5326F5E2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1ABCCB-D66F-C686-9F11-AB6AC1DDE8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F337E6-05C9-B998-83D2-B197DFF586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B37652-24E6-08F8-BE17-5604AF2B4C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52DF01-841E-4497-A7E0-42B5FDC4953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F27F62-EB57-812E-B60F-433B0AF3363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www.aridhia.com | info@aridhia.com</a:t>
            </a:r>
          </a:p>
        </p:txBody>
      </p:sp>
    </p:spTree>
    <p:extLst>
      <p:ext uri="{BB962C8B-B14F-4D97-AF65-F5344CB8AC3E}">
        <p14:creationId xmlns:p14="http://schemas.microsoft.com/office/powerpoint/2010/main" val="24402445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DC64A2-08A6-4A27-FB97-A68149E32A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3C6338-749E-C504-04E5-6723362903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A6DB09-ADE5-0945-D20C-C32F363241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0373D0-4560-84DE-9763-6B1844E4C5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52DF01-841E-4497-A7E0-42B5FDC4953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2B3ECB-AE2C-3DA2-1234-E4D1C8BEEF9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www.aridhia.com | info@aridhia.com</a:t>
            </a:r>
          </a:p>
        </p:txBody>
      </p:sp>
    </p:spTree>
    <p:extLst>
      <p:ext uri="{BB962C8B-B14F-4D97-AF65-F5344CB8AC3E}">
        <p14:creationId xmlns:p14="http://schemas.microsoft.com/office/powerpoint/2010/main" val="31668353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9B057-3075-6C27-2AEF-23022AF53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6C6D25-5037-6335-CF13-782BE640E5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CBC44E-18AE-1C2E-0259-51958CA232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542168-876B-B705-E8C3-CEC221BFCA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E508C6-E594-4574-9F26-47AD00C217E2}" type="slidenum">
              <a:rPr lang="en-GB" smtClean="0"/>
              <a:t>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90863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EA686-6306-714B-DD0C-40D83BA3A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CC2175-4CC0-FFE8-A0AB-BF44227690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E380B4-50B6-B080-76E0-090F95B879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180FFF-52F7-35FF-5FB8-070CD27E5D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E508C6-E594-4574-9F26-47AD00C217E2}" type="slidenum">
              <a:rPr lang="en-GB" smtClean="0"/>
              <a:t>53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5224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sv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sv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jpe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2.png"/><Relationship Id="rId4" Type="http://schemas.openxmlformats.org/officeDocument/2006/relationships/image" Target="../media/image3.sv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21.png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ridhia_Title-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57AB255-784B-7919-4F15-056BB35BDDDF}"/>
              </a:ext>
            </a:extLst>
          </p:cNvPr>
          <p:cNvSpPr/>
          <p:nvPr userDrawn="1"/>
        </p:nvSpPr>
        <p:spPr>
          <a:xfrm>
            <a:off x="1" y="4611996"/>
            <a:ext cx="12192000" cy="1446824"/>
          </a:xfrm>
          <a:prstGeom prst="rect">
            <a:avLst/>
          </a:prstGeom>
          <a:solidFill>
            <a:srgbClr val="00638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enorite" panose="00000500000000000000" pitchFamily="2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743166" y="3901371"/>
            <a:ext cx="10793051" cy="648000"/>
          </a:xfrm>
          <a:prstGeom prst="rect">
            <a:avLst/>
          </a:prstGeom>
        </p:spPr>
        <p:txBody>
          <a:bodyPr lIns="0" tIns="0" bIns="0">
            <a:noAutofit/>
          </a:bodyPr>
          <a:lstStyle>
            <a:lvl1pPr>
              <a:defRPr sz="3600" b="1" i="0">
                <a:solidFill>
                  <a:schemeClr val="bg1"/>
                </a:solidFill>
                <a:latin typeface="Tenorite" panose="00000500000000000000" pitchFamily="2" charset="0"/>
                <a:ea typeface="Tenorite" panose="00000500000000000000" pitchFamily="2" charset="0"/>
                <a:cs typeface="Calibri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43166" y="4613020"/>
            <a:ext cx="8663301" cy="1436906"/>
          </a:xfrm>
          <a:prstGeom prst="rect">
            <a:avLst/>
          </a:prstGeom>
        </p:spPr>
        <p:txBody>
          <a:bodyPr lIns="0" tIns="234000">
            <a:noAutofit/>
          </a:bodyPr>
          <a:lstStyle>
            <a:lvl1pPr marL="0" indent="0" algn="l">
              <a:buNone/>
              <a:defRPr sz="2800" b="0" i="0" spc="100" baseline="0">
                <a:solidFill>
                  <a:srgbClr val="B2D0D9"/>
                </a:solidFill>
                <a:latin typeface="Tenorite" panose="00000500000000000000" pitchFamily="2" charset="0"/>
                <a:ea typeface="Calibri" panose="020F0502020204030204" pitchFamily="34" charset="0"/>
                <a:cs typeface="Calibri" charset="0"/>
              </a:defRPr>
            </a:lvl1pPr>
            <a:lvl2pPr marL="6095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1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7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406467" y="4613020"/>
            <a:ext cx="2129750" cy="1436906"/>
          </a:xfrm>
          <a:prstGeom prst="rect">
            <a:avLst/>
          </a:prstGeom>
        </p:spPr>
        <p:txBody>
          <a:bodyPr tIns="252000" rIns="0">
            <a:noAutofit/>
          </a:bodyPr>
          <a:lstStyle>
            <a:lvl1pPr marL="0" indent="0" algn="ctr">
              <a:buNone/>
              <a:defRPr sz="2400" b="0" i="0" spc="100" baseline="0">
                <a:solidFill>
                  <a:srgbClr val="478CAB"/>
                </a:solidFill>
                <a:latin typeface="Tenorite" panose="00000500000000000000" pitchFamily="2" charset="0"/>
                <a:ea typeface="Calibri" panose="020F0502020204030204" pitchFamily="34" charset="0"/>
                <a:cs typeface="Calibri" charset="0"/>
              </a:defRPr>
            </a:lvl1pPr>
            <a:lvl2pPr marL="609594" indent="0">
              <a:buNone/>
              <a:defRPr/>
            </a:lvl2pPr>
            <a:lvl3pPr marL="1219188" indent="0">
              <a:buNone/>
              <a:defRPr/>
            </a:lvl3pPr>
            <a:lvl4pPr marL="1828782" indent="0">
              <a:buNone/>
              <a:defRPr/>
            </a:lvl4pPr>
            <a:lvl5pPr marL="2438376" indent="0">
              <a:buNone/>
              <a:defRPr/>
            </a:lvl5pPr>
          </a:lstStyle>
          <a:p>
            <a:pPr lvl="0"/>
            <a:r>
              <a:rPr lang="en-US"/>
              <a:t>Month 2018</a:t>
            </a:r>
            <a:endParaRPr lang="en-GB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AC6F40E7-0FA3-5A83-13D2-C7DF2CBC6C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214" r="28725"/>
          <a:stretch/>
        </p:blipFill>
        <p:spPr>
          <a:xfrm>
            <a:off x="9519281" y="571847"/>
            <a:ext cx="1969311" cy="87166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50630E9-FC50-8CD9-DA1B-3A72377EC88C}"/>
              </a:ext>
            </a:extLst>
          </p:cNvPr>
          <p:cNvSpPr/>
          <p:nvPr userDrawn="1"/>
        </p:nvSpPr>
        <p:spPr bwMode="auto">
          <a:xfrm>
            <a:off x="0" y="6049926"/>
            <a:ext cx="12192000" cy="807198"/>
          </a:xfrm>
          <a:prstGeom prst="rect">
            <a:avLst/>
          </a:prstGeom>
          <a:gradFill flip="none" rotWithShape="1">
            <a:gsLst>
              <a:gs pos="19000">
                <a:srgbClr val="1B2B42"/>
              </a:gs>
              <a:gs pos="100000">
                <a:srgbClr val="1B2B42">
                  <a:alpha val="0"/>
                </a:srgbClr>
              </a:gs>
            </a:gsLst>
            <a:lin ang="162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12191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666" b="0" i="0" u="none" strike="noStrike" cap="none" normalizeH="0" baseline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latin typeface="Tenorite" panose="000005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FA9670-D54A-7185-7789-12E58DEA1185}"/>
              </a:ext>
            </a:extLst>
          </p:cNvPr>
          <p:cNvSpPr txBox="1"/>
          <p:nvPr userDrawn="1"/>
        </p:nvSpPr>
        <p:spPr>
          <a:xfrm>
            <a:off x="10503372" y="6642628"/>
            <a:ext cx="1328410" cy="246221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marL="0" marR="0" indent="0" algn="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Slide </a:t>
            </a:r>
            <a:fld id="{45161DBE-4736-EE43-A824-AB4A2F59E3C4}" type="slidenum">
              <a:rPr lang="uk-UA" sz="900" b="0" i="0" spc="0" baseline="0" smtClean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Gill Sans MT" charset="0"/>
                <a:cs typeface="Gill Sans MT" charset="0"/>
              </a:rPr>
              <a:pPr marL="0" marR="0" indent="0" algn="r" defTabSz="5486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900" b="0" i="0" spc="0" baseline="0">
              <a:solidFill>
                <a:schemeClr val="bg1">
                  <a:lumMod val="75000"/>
                </a:schemeClr>
              </a:solidFill>
              <a:latin typeface="Tenorite" panose="00000500000000000000" pitchFamily="2" charset="0"/>
              <a:ea typeface="Gill Sans MT" charset="0"/>
              <a:cs typeface="Gill Sans MT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79D1FD-EED5-79E7-0BAD-0144C1A6EC9C}"/>
              </a:ext>
            </a:extLst>
          </p:cNvPr>
          <p:cNvSpPr txBox="1"/>
          <p:nvPr userDrawn="1"/>
        </p:nvSpPr>
        <p:spPr>
          <a:xfrm>
            <a:off x="360218" y="6642628"/>
            <a:ext cx="2160000" cy="246221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900" b="0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Copyright © Aridhia Informatics Ltd.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FFC055-71A1-EC33-444E-8A2B4FDABA48}"/>
              </a:ext>
            </a:extLst>
          </p:cNvPr>
          <p:cNvSpPr txBox="1"/>
          <p:nvPr userDrawn="1"/>
        </p:nvSpPr>
        <p:spPr>
          <a:xfrm>
            <a:off x="5016000" y="6642628"/>
            <a:ext cx="2160000" cy="246221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pPr algn="ctr"/>
            <a:r>
              <a:rPr lang="en-US" sz="900" b="1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Protective Marking: Confidential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E5BCDDA-14BF-C785-C3D7-49C9EEDF6388}"/>
              </a:ext>
            </a:extLst>
          </p:cNvPr>
          <p:cNvSpPr/>
          <p:nvPr userDrawn="1"/>
        </p:nvSpPr>
        <p:spPr>
          <a:xfrm>
            <a:off x="-1" y="-8894"/>
            <a:ext cx="12192001" cy="56407"/>
          </a:xfrm>
          <a:prstGeom prst="rect">
            <a:avLst/>
          </a:prstGeom>
          <a:solidFill>
            <a:srgbClr val="00638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enorite" panose="00000500000000000000" pitchFamily="2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0C5E67A-7AD8-0162-8D6B-88737BE3C9DB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43056" y="-180542"/>
            <a:ext cx="791016" cy="871659"/>
            <a:chOff x="2755126" y="3312157"/>
            <a:chExt cx="1775637" cy="1956661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8E9CD617-B591-3101-0749-D059CFF2E68F}"/>
                </a:ext>
              </a:extLst>
            </p:cNvPr>
            <p:cNvSpPr/>
            <p:nvPr userDrawn="1"/>
          </p:nvSpPr>
          <p:spPr>
            <a:xfrm>
              <a:off x="2755126" y="3312157"/>
              <a:ext cx="1775637" cy="1956661"/>
            </a:xfrm>
            <a:prstGeom prst="roundRect">
              <a:avLst/>
            </a:prstGeom>
            <a:gradFill flip="none" rotWithShape="1">
              <a:gsLst>
                <a:gs pos="0">
                  <a:srgbClr val="AA0A28"/>
                </a:gs>
                <a:gs pos="100000">
                  <a:srgbClr val="A21441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Tenorite" panose="00000500000000000000" pitchFamily="2" charset="0"/>
              </a:endParaRPr>
            </a:p>
          </p:txBody>
        </p: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6A972E37-AB72-5543-F536-0DB3D241B26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838450" y="3824084"/>
              <a:ext cx="1608987" cy="13164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8834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idhia_Plain-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E05459AB-8E8F-2A69-4776-1111E60498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11952"/>
            <a:ext cx="12192000" cy="6858000"/>
          </a:xfrm>
          <a:prstGeom prst="rect">
            <a:avLst/>
          </a:prstGeom>
        </p:spPr>
      </p:pic>
      <p:pic>
        <p:nvPicPr>
          <p:cNvPr id="12" name="Picture 11" descr="A blue light in the dark&#10;&#10;AI-generated content may be incorrect.">
            <a:extLst>
              <a:ext uri="{FF2B5EF4-FFF2-40B4-BE49-F238E27FC236}">
                <a16:creationId xmlns:a16="http://schemas.microsoft.com/office/drawing/2014/main" id="{24E6D2AD-5BF4-360D-24B5-7DDC37F9862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24617">
            <a:off x="-2196726" y="-7581611"/>
            <a:ext cx="13364303" cy="13364303"/>
          </a:xfrm>
          <a:prstGeom prst="rect">
            <a:avLst/>
          </a:prstGeom>
        </p:spPr>
      </p:pic>
      <p:pic>
        <p:nvPicPr>
          <p:cNvPr id="5" name="Picture 4" descr="A blue light in the dark&#10;&#10;AI-generated content may be incorrect.">
            <a:extLst>
              <a:ext uri="{FF2B5EF4-FFF2-40B4-BE49-F238E27FC236}">
                <a16:creationId xmlns:a16="http://schemas.microsoft.com/office/drawing/2014/main" id="{87869838-12F9-D4B1-E6AC-153F660689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42053" y="4599066"/>
            <a:ext cx="4684105" cy="4684105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2E6E2C9-C9EA-CD91-78B9-81E1C89634D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19766" y="-7022"/>
            <a:ext cx="4258277" cy="425827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C3A62C7-E59D-4B0E-BCBB-56872E7D1BD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354866" y="653194"/>
            <a:ext cx="1157664" cy="54124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CD14256-3320-48DD-AAF5-399C968D8754}"/>
              </a:ext>
            </a:extLst>
          </p:cNvPr>
          <p:cNvSpPr txBox="1"/>
          <p:nvPr userDrawn="1"/>
        </p:nvSpPr>
        <p:spPr>
          <a:xfrm>
            <a:off x="661551" y="6361179"/>
            <a:ext cx="2160000" cy="246221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900" b="0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Copyright © </a:t>
            </a:r>
            <a:r>
              <a:rPr lang="en-US" sz="900" b="0" i="0" spc="0" baseline="0" err="1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Aridhia</a:t>
            </a:r>
            <a:r>
              <a:rPr lang="en-US" sz="900" b="0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 Informatics Ltd</a:t>
            </a:r>
          </a:p>
        </p:txBody>
      </p:sp>
      <p:pic>
        <p:nvPicPr>
          <p:cNvPr id="9" name="Picture 8" descr="A blue light in the dark&#10;&#10;AI-generated content may be incorrect.">
            <a:extLst>
              <a:ext uri="{FF2B5EF4-FFF2-40B4-BE49-F238E27FC236}">
                <a16:creationId xmlns:a16="http://schemas.microsoft.com/office/drawing/2014/main" id="{BA67229A-5C5D-E6EF-29B5-E74ADFB8069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237343">
            <a:off x="7963305" y="2457450"/>
            <a:ext cx="7543800" cy="7543800"/>
          </a:xfrm>
          <a:prstGeom prst="rect">
            <a:avLst/>
          </a:prstGeom>
        </p:spPr>
      </p:pic>
      <p:sp>
        <p:nvSpPr>
          <p:cNvPr id="7" name="Text Placeholder 47">
            <a:extLst>
              <a:ext uri="{FF2B5EF4-FFF2-40B4-BE49-F238E27FC236}">
                <a16:creationId xmlns:a16="http://schemas.microsoft.com/office/drawing/2014/main" id="{D52D35D7-A253-4B88-AB54-CEE0CDD2A8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3683" y="697274"/>
            <a:ext cx="8381550" cy="4316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bg1"/>
                </a:solidFill>
                <a:latin typeface="Tenorite" panose="00000500000000000000" pitchFamily="2" charset="0"/>
              </a:defRPr>
            </a:lvl1pPr>
          </a:lstStyle>
          <a:p>
            <a:pPr lvl="0"/>
            <a:r>
              <a:rPr lang="en-US"/>
              <a:t>Insert Title Here</a:t>
            </a:r>
            <a:endParaRPr lang="en-GB"/>
          </a:p>
        </p:txBody>
      </p:sp>
      <p:sp>
        <p:nvSpPr>
          <p:cNvPr id="13" name="Text Placeholder 47">
            <a:extLst>
              <a:ext uri="{FF2B5EF4-FFF2-40B4-BE49-F238E27FC236}">
                <a16:creationId xmlns:a16="http://schemas.microsoft.com/office/drawing/2014/main" id="{9A11A9EA-CD40-4C17-AC45-ED13606C8DB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03682" y="1200047"/>
            <a:ext cx="8381551" cy="4316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rgbClr val="2BB2A5"/>
                </a:solidFill>
                <a:latin typeface="Tenorite" panose="00000500000000000000" pitchFamily="2" charset="0"/>
              </a:defRPr>
            </a:lvl1pPr>
          </a:lstStyle>
          <a:p>
            <a:pPr lvl="0"/>
            <a:r>
              <a:rPr lang="en-US"/>
              <a:t>Enter content here.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31598E-4FB2-4DBB-90D2-81B0A54FD64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3682" y="1834776"/>
            <a:ext cx="10451642" cy="4394574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900">
                <a:solidFill>
                  <a:schemeClr val="bg1"/>
                </a:solidFill>
                <a:latin typeface="Tenorite" panose="00000500000000000000" pitchFamily="2" charset="0"/>
              </a:defRPr>
            </a:lvl1pPr>
            <a:lvl2pPr>
              <a:defRPr sz="1900">
                <a:solidFill>
                  <a:srgbClr val="2BB2A5"/>
                </a:solidFill>
                <a:latin typeface="Tenorite" panose="00000500000000000000" pitchFamily="2" charset="0"/>
              </a:defRPr>
            </a:lvl2pPr>
            <a:lvl3pPr>
              <a:defRPr sz="1900">
                <a:solidFill>
                  <a:schemeClr val="bg1">
                    <a:lumMod val="65000"/>
                  </a:schemeClr>
                </a:solidFill>
                <a:latin typeface="Tenorite" panose="00000500000000000000" pitchFamily="2" charset="0"/>
              </a:defRPr>
            </a:lvl3pPr>
          </a:lstStyle>
          <a:p>
            <a:pPr lvl="0"/>
            <a:r>
              <a:rPr lang="en-US"/>
              <a:t>Enter content here.</a:t>
            </a:r>
          </a:p>
          <a:p>
            <a:pPr lvl="1"/>
            <a:r>
              <a:rPr lang="en-US"/>
              <a:t>Line 2</a:t>
            </a:r>
          </a:p>
          <a:p>
            <a:pPr lvl="2"/>
            <a:r>
              <a:rPr lang="en-US"/>
              <a:t>Line 3</a:t>
            </a:r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CC8E5AA-C5B6-8008-FD19-D66B51EA9F4F}"/>
              </a:ext>
            </a:extLst>
          </p:cNvPr>
          <p:cNvSpPr txBox="1"/>
          <p:nvPr userDrawn="1"/>
        </p:nvSpPr>
        <p:spPr>
          <a:xfrm>
            <a:off x="9698399" y="6360800"/>
            <a:ext cx="2160000" cy="246221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pPr algn="ctr"/>
            <a:r>
              <a:rPr lang="en-US" sz="900" b="1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Protective Marking: Confidential </a:t>
            </a:r>
          </a:p>
        </p:txBody>
      </p:sp>
    </p:spTree>
    <p:extLst>
      <p:ext uri="{BB962C8B-B14F-4D97-AF65-F5344CB8AC3E}">
        <p14:creationId xmlns:p14="http://schemas.microsoft.com/office/powerpoint/2010/main" val="2343578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9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7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875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ridhia_Plain-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E05459AB-8E8F-2A69-4776-1111E60498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11952"/>
            <a:ext cx="12192000" cy="6858000"/>
          </a:xfrm>
          <a:prstGeom prst="rect">
            <a:avLst/>
          </a:prstGeom>
        </p:spPr>
      </p:pic>
      <p:pic>
        <p:nvPicPr>
          <p:cNvPr id="12" name="Picture 11" descr="A blue light in the dark&#10;&#10;AI-generated content may be incorrect.">
            <a:extLst>
              <a:ext uri="{FF2B5EF4-FFF2-40B4-BE49-F238E27FC236}">
                <a16:creationId xmlns:a16="http://schemas.microsoft.com/office/drawing/2014/main" id="{24E6D2AD-5BF4-360D-24B5-7DDC37F9862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24617">
            <a:off x="-2196726" y="-7581611"/>
            <a:ext cx="13364303" cy="13364303"/>
          </a:xfrm>
          <a:prstGeom prst="rect">
            <a:avLst/>
          </a:prstGeom>
        </p:spPr>
      </p:pic>
      <p:pic>
        <p:nvPicPr>
          <p:cNvPr id="5" name="Picture 4" descr="A blue light in the dark&#10;&#10;AI-generated content may be incorrect.">
            <a:extLst>
              <a:ext uri="{FF2B5EF4-FFF2-40B4-BE49-F238E27FC236}">
                <a16:creationId xmlns:a16="http://schemas.microsoft.com/office/drawing/2014/main" id="{87869838-12F9-D4B1-E6AC-153F660689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42053" y="4599066"/>
            <a:ext cx="4684105" cy="4684105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2E6E2C9-C9EA-CD91-78B9-81E1C89634D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19766" y="-7022"/>
            <a:ext cx="4258277" cy="425827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CD14256-3320-48DD-AAF5-399C968D8754}"/>
              </a:ext>
            </a:extLst>
          </p:cNvPr>
          <p:cNvSpPr txBox="1"/>
          <p:nvPr userDrawn="1"/>
        </p:nvSpPr>
        <p:spPr>
          <a:xfrm>
            <a:off x="661551" y="6361179"/>
            <a:ext cx="2160000" cy="246221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900" b="0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Copyright © </a:t>
            </a:r>
            <a:r>
              <a:rPr lang="en-US" sz="900" b="0" i="0" spc="0" baseline="0" err="1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Aridhia</a:t>
            </a:r>
            <a:r>
              <a:rPr lang="en-US" sz="900" b="0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 Informatics Ltd</a:t>
            </a:r>
          </a:p>
        </p:txBody>
      </p:sp>
      <p:pic>
        <p:nvPicPr>
          <p:cNvPr id="9" name="Picture 8" descr="A blue light in the dark&#10;&#10;AI-generated content may be incorrect.">
            <a:extLst>
              <a:ext uri="{FF2B5EF4-FFF2-40B4-BE49-F238E27FC236}">
                <a16:creationId xmlns:a16="http://schemas.microsoft.com/office/drawing/2014/main" id="{BA67229A-5C5D-E6EF-29B5-E74ADFB8069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237343">
            <a:off x="7963305" y="2457450"/>
            <a:ext cx="7543800" cy="7543800"/>
          </a:xfrm>
          <a:prstGeom prst="rect">
            <a:avLst/>
          </a:prstGeom>
        </p:spPr>
      </p:pic>
      <p:sp>
        <p:nvSpPr>
          <p:cNvPr id="7" name="Text Placeholder 47">
            <a:extLst>
              <a:ext uri="{FF2B5EF4-FFF2-40B4-BE49-F238E27FC236}">
                <a16:creationId xmlns:a16="http://schemas.microsoft.com/office/drawing/2014/main" id="{D52D35D7-A253-4B88-AB54-CEE0CDD2A8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3683" y="697274"/>
            <a:ext cx="8381550" cy="4316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bg1"/>
                </a:solidFill>
                <a:latin typeface="Tenorite" panose="00000500000000000000" pitchFamily="2" charset="0"/>
              </a:defRPr>
            </a:lvl1pPr>
          </a:lstStyle>
          <a:p>
            <a:pPr lvl="0"/>
            <a:r>
              <a:rPr lang="en-US"/>
              <a:t>Insert Title Here</a:t>
            </a:r>
            <a:endParaRPr lang="en-GB"/>
          </a:p>
        </p:txBody>
      </p:sp>
      <p:sp>
        <p:nvSpPr>
          <p:cNvPr id="13" name="Text Placeholder 47">
            <a:extLst>
              <a:ext uri="{FF2B5EF4-FFF2-40B4-BE49-F238E27FC236}">
                <a16:creationId xmlns:a16="http://schemas.microsoft.com/office/drawing/2014/main" id="{9A11A9EA-CD40-4C17-AC45-ED13606C8DB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03682" y="1200047"/>
            <a:ext cx="8381551" cy="4316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rgbClr val="2BB2A5"/>
                </a:solidFill>
                <a:latin typeface="Tenorite" panose="00000500000000000000" pitchFamily="2" charset="0"/>
              </a:defRPr>
            </a:lvl1pPr>
          </a:lstStyle>
          <a:p>
            <a:pPr lvl="0"/>
            <a:r>
              <a:rPr lang="en-US"/>
              <a:t>Enter content here.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31598E-4FB2-4DBB-90D2-81B0A54FD64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3682" y="1834776"/>
            <a:ext cx="10451642" cy="4394574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900">
                <a:solidFill>
                  <a:schemeClr val="bg1"/>
                </a:solidFill>
                <a:latin typeface="Tenorite" panose="00000500000000000000" pitchFamily="2" charset="0"/>
              </a:defRPr>
            </a:lvl1pPr>
            <a:lvl2pPr>
              <a:defRPr sz="1900">
                <a:solidFill>
                  <a:srgbClr val="2BB2A5"/>
                </a:solidFill>
                <a:latin typeface="Tenorite" panose="00000500000000000000" pitchFamily="2" charset="0"/>
              </a:defRPr>
            </a:lvl2pPr>
            <a:lvl3pPr>
              <a:defRPr sz="1900">
                <a:solidFill>
                  <a:schemeClr val="bg1">
                    <a:lumMod val="65000"/>
                  </a:schemeClr>
                </a:solidFill>
                <a:latin typeface="Tenorite" panose="00000500000000000000" pitchFamily="2" charset="0"/>
              </a:defRPr>
            </a:lvl3pPr>
          </a:lstStyle>
          <a:p>
            <a:pPr lvl="0"/>
            <a:r>
              <a:rPr lang="en-US"/>
              <a:t>Enter content here.</a:t>
            </a:r>
          </a:p>
          <a:p>
            <a:pPr lvl="1"/>
            <a:r>
              <a:rPr lang="en-US"/>
              <a:t>Line 2</a:t>
            </a:r>
          </a:p>
          <a:p>
            <a:pPr lvl="2"/>
            <a:r>
              <a:rPr lang="en-US"/>
              <a:t>Line 3</a:t>
            </a:r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CC8E5AA-C5B6-8008-FD19-D66B51EA9F4F}"/>
              </a:ext>
            </a:extLst>
          </p:cNvPr>
          <p:cNvSpPr txBox="1"/>
          <p:nvPr userDrawn="1"/>
        </p:nvSpPr>
        <p:spPr>
          <a:xfrm>
            <a:off x="9698399" y="6360800"/>
            <a:ext cx="2160000" cy="246221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pPr algn="ctr"/>
            <a:r>
              <a:rPr lang="en-US" sz="900" b="1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Protective Marking: Confidential </a:t>
            </a:r>
          </a:p>
        </p:txBody>
      </p:sp>
    </p:spTree>
    <p:extLst>
      <p:ext uri="{BB962C8B-B14F-4D97-AF65-F5344CB8AC3E}">
        <p14:creationId xmlns:p14="http://schemas.microsoft.com/office/powerpoint/2010/main" val="166440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9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7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875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idhia_Contents/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C3A62C7-E59D-4B0E-BCBB-56872E7D1B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55375" y="408061"/>
            <a:ext cx="956747" cy="44731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A69C4BB-420A-AB1B-1106-E37965E28F8A}"/>
              </a:ext>
            </a:extLst>
          </p:cNvPr>
          <p:cNvSpPr/>
          <p:nvPr userDrawn="1"/>
        </p:nvSpPr>
        <p:spPr bwMode="auto">
          <a:xfrm>
            <a:off x="0" y="6049926"/>
            <a:ext cx="12192000" cy="807198"/>
          </a:xfrm>
          <a:prstGeom prst="rect">
            <a:avLst/>
          </a:prstGeom>
          <a:gradFill flip="none" rotWithShape="1">
            <a:gsLst>
              <a:gs pos="19000">
                <a:srgbClr val="1B2B42"/>
              </a:gs>
              <a:gs pos="100000">
                <a:srgbClr val="1B2B42">
                  <a:alpha val="0"/>
                </a:srgbClr>
              </a:gs>
            </a:gsLst>
            <a:lin ang="162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12191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666" b="0" i="0" u="none" strike="noStrike" cap="none" normalizeH="0" baseline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latin typeface="Tenorite" panose="00000500000000000000" pitchFamily="2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0874611-71C9-2647-FD3F-74FC5B6ED31F}"/>
              </a:ext>
            </a:extLst>
          </p:cNvPr>
          <p:cNvSpPr txBox="1"/>
          <p:nvPr userDrawn="1"/>
        </p:nvSpPr>
        <p:spPr>
          <a:xfrm>
            <a:off x="10503372" y="6642628"/>
            <a:ext cx="1328410" cy="246221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marL="0" marR="0" indent="0" algn="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Slide </a:t>
            </a:r>
            <a:fld id="{45161DBE-4736-EE43-A824-AB4A2F59E3C4}" type="slidenum">
              <a:rPr lang="uk-UA" sz="900" b="0" i="0" spc="0" baseline="0" smtClean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Gill Sans MT" charset="0"/>
                <a:cs typeface="Gill Sans MT" charset="0"/>
              </a:rPr>
              <a:pPr marL="0" marR="0" indent="0" algn="r" defTabSz="5486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900" b="0" i="0" spc="0" baseline="0">
              <a:solidFill>
                <a:schemeClr val="bg1">
                  <a:lumMod val="75000"/>
                </a:schemeClr>
              </a:solidFill>
              <a:latin typeface="Tenorite" panose="00000500000000000000" pitchFamily="2" charset="0"/>
              <a:ea typeface="Gill Sans MT" charset="0"/>
              <a:cs typeface="Gill Sans MT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12FFA18-1211-B3B3-EB25-1B19937026C2}"/>
              </a:ext>
            </a:extLst>
          </p:cNvPr>
          <p:cNvSpPr txBox="1"/>
          <p:nvPr userDrawn="1"/>
        </p:nvSpPr>
        <p:spPr>
          <a:xfrm>
            <a:off x="360218" y="6642628"/>
            <a:ext cx="2160000" cy="246221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900" b="0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Copyright © Aridhia Informatics Ltd.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35C888B-68AF-4DB6-5B26-B574FFF11301}"/>
              </a:ext>
            </a:extLst>
          </p:cNvPr>
          <p:cNvSpPr txBox="1"/>
          <p:nvPr userDrawn="1"/>
        </p:nvSpPr>
        <p:spPr>
          <a:xfrm>
            <a:off x="5016000" y="6642628"/>
            <a:ext cx="2160000" cy="246221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pPr algn="ctr"/>
            <a:r>
              <a:rPr lang="en-US" sz="900" b="1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Protective Marking: Confidential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5443A35-274E-03D8-960D-C594EE5B6616}"/>
              </a:ext>
            </a:extLst>
          </p:cNvPr>
          <p:cNvSpPr/>
          <p:nvPr userDrawn="1"/>
        </p:nvSpPr>
        <p:spPr>
          <a:xfrm>
            <a:off x="875839" y="1162879"/>
            <a:ext cx="10440323" cy="5214172"/>
          </a:xfrm>
          <a:prstGeom prst="roundRect">
            <a:avLst>
              <a:gd name="adj" fmla="val 5144"/>
            </a:avLst>
          </a:prstGeom>
          <a:gradFill flip="none" rotWithShape="1">
            <a:gsLst>
              <a:gs pos="0">
                <a:srgbClr val="1B2B41"/>
              </a:gs>
              <a:gs pos="50000">
                <a:srgbClr val="173D4D"/>
              </a:gs>
              <a:gs pos="100000">
                <a:srgbClr val="134763"/>
              </a:gs>
            </a:gsLst>
            <a:lin ang="16800000" scaled="0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enorite" panose="00000500000000000000" pitchFamily="2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9E28BA5-5825-78D5-6F10-D2134B3BDF8F}"/>
              </a:ext>
            </a:extLst>
          </p:cNvPr>
          <p:cNvSpPr/>
          <p:nvPr userDrawn="1"/>
        </p:nvSpPr>
        <p:spPr>
          <a:xfrm>
            <a:off x="261257" y="318053"/>
            <a:ext cx="10242116" cy="1113181"/>
          </a:xfrm>
          <a:prstGeom prst="roundRect">
            <a:avLst>
              <a:gd name="adj" fmla="val 14838"/>
            </a:avLst>
          </a:prstGeom>
          <a:gradFill>
            <a:gsLst>
              <a:gs pos="0">
                <a:srgbClr val="00976F"/>
              </a:gs>
              <a:gs pos="50000">
                <a:srgbClr val="009A8F"/>
              </a:gs>
              <a:gs pos="100000">
                <a:srgbClr val="008AB6"/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enorite" panose="00000500000000000000" pitchFamily="2" charset="0"/>
            </a:endParaRPr>
          </a:p>
        </p:txBody>
      </p:sp>
      <p:sp>
        <p:nvSpPr>
          <p:cNvPr id="14" name="Text Placeholder 47">
            <a:extLst>
              <a:ext uri="{FF2B5EF4-FFF2-40B4-BE49-F238E27FC236}">
                <a16:creationId xmlns:a16="http://schemas.microsoft.com/office/drawing/2014/main" id="{496DE85E-A579-E590-705F-97F9F79752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706" y="422361"/>
            <a:ext cx="9972868" cy="870023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b="1">
                <a:solidFill>
                  <a:schemeClr val="bg1"/>
                </a:solidFill>
                <a:latin typeface="Tenorite" panose="00000500000000000000" pitchFamily="2" charset="0"/>
              </a:defRPr>
            </a:lvl1pPr>
          </a:lstStyle>
          <a:p>
            <a:pPr lvl="0"/>
            <a:r>
              <a:rPr lang="en-US"/>
              <a:t>Insert Title Here</a:t>
            </a:r>
            <a:endParaRPr lang="en-GB"/>
          </a:p>
        </p:txBody>
      </p:sp>
      <p:sp>
        <p:nvSpPr>
          <p:cNvPr id="64" name="Text Placeholder 47">
            <a:extLst>
              <a:ext uri="{FF2B5EF4-FFF2-40B4-BE49-F238E27FC236}">
                <a16:creationId xmlns:a16="http://schemas.microsoft.com/office/drawing/2014/main" id="{F22180E9-7AF1-4FEC-552C-48FEDF3B15E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2677" y="1831968"/>
            <a:ext cx="6955993" cy="3811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>
                <a:solidFill>
                  <a:srgbClr val="FFFFFF"/>
                </a:solidFill>
                <a:latin typeface="Tenorite" panose="00000500000000000000" pitchFamily="2" charset="0"/>
              </a:defRPr>
            </a:lvl1pPr>
          </a:lstStyle>
          <a:p>
            <a:pPr lvl="0"/>
            <a:r>
              <a:rPr lang="en-US"/>
              <a:t>Enter content here.</a:t>
            </a:r>
            <a:endParaRPr lang="en-GB"/>
          </a:p>
        </p:txBody>
      </p:sp>
      <p:sp>
        <p:nvSpPr>
          <p:cNvPr id="65" name="Text Placeholder 47">
            <a:extLst>
              <a:ext uri="{FF2B5EF4-FFF2-40B4-BE49-F238E27FC236}">
                <a16:creationId xmlns:a16="http://schemas.microsoft.com/office/drawing/2014/main" id="{8DE6FF7C-90A7-1DD3-65C9-B62B865F941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550028" y="2351961"/>
            <a:ext cx="6955993" cy="3811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>
                <a:solidFill>
                  <a:srgbClr val="FFFFFF"/>
                </a:solidFill>
                <a:latin typeface="Tenorite" panose="00000500000000000000" pitchFamily="2" charset="0"/>
              </a:defRPr>
            </a:lvl1pPr>
          </a:lstStyle>
          <a:p>
            <a:pPr lvl="0"/>
            <a:r>
              <a:rPr lang="en-US"/>
              <a:t>Enter content here.</a:t>
            </a:r>
            <a:endParaRPr lang="en-GB"/>
          </a:p>
        </p:txBody>
      </p:sp>
      <p:sp>
        <p:nvSpPr>
          <p:cNvPr id="66" name="Text Placeholder 47">
            <a:extLst>
              <a:ext uri="{FF2B5EF4-FFF2-40B4-BE49-F238E27FC236}">
                <a16:creationId xmlns:a16="http://schemas.microsoft.com/office/drawing/2014/main" id="{918E5FBC-4F35-BA04-86A5-01B2B2D6A4D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550028" y="2868218"/>
            <a:ext cx="6955993" cy="3811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>
                <a:solidFill>
                  <a:srgbClr val="FFFFFF"/>
                </a:solidFill>
                <a:latin typeface="Tenorite" panose="00000500000000000000" pitchFamily="2" charset="0"/>
              </a:defRPr>
            </a:lvl1pPr>
          </a:lstStyle>
          <a:p>
            <a:pPr lvl="0"/>
            <a:r>
              <a:rPr lang="en-US"/>
              <a:t>Enter content here.</a:t>
            </a:r>
            <a:endParaRPr lang="en-GB"/>
          </a:p>
        </p:txBody>
      </p:sp>
      <p:sp>
        <p:nvSpPr>
          <p:cNvPr id="67" name="Text Placeholder 47">
            <a:extLst>
              <a:ext uri="{FF2B5EF4-FFF2-40B4-BE49-F238E27FC236}">
                <a16:creationId xmlns:a16="http://schemas.microsoft.com/office/drawing/2014/main" id="{19DD5A58-F253-0E0A-B7AC-88F32E40E9D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547379" y="3388211"/>
            <a:ext cx="6955993" cy="3811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>
                <a:solidFill>
                  <a:srgbClr val="FFFFFF"/>
                </a:solidFill>
                <a:latin typeface="Tenorite" panose="00000500000000000000" pitchFamily="2" charset="0"/>
              </a:defRPr>
            </a:lvl1pPr>
          </a:lstStyle>
          <a:p>
            <a:pPr lvl="0"/>
            <a:r>
              <a:rPr lang="en-US"/>
              <a:t>Enter content here.</a:t>
            </a:r>
            <a:endParaRPr lang="en-GB"/>
          </a:p>
        </p:txBody>
      </p:sp>
      <p:sp>
        <p:nvSpPr>
          <p:cNvPr id="68" name="Text Placeholder 47">
            <a:extLst>
              <a:ext uri="{FF2B5EF4-FFF2-40B4-BE49-F238E27FC236}">
                <a16:creationId xmlns:a16="http://schemas.microsoft.com/office/drawing/2014/main" id="{C23B2125-1BAA-A984-8804-BED9781549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547379" y="3905709"/>
            <a:ext cx="6955993" cy="3811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>
                <a:solidFill>
                  <a:srgbClr val="FFFFFF"/>
                </a:solidFill>
                <a:latin typeface="Tenorite" panose="00000500000000000000" pitchFamily="2" charset="0"/>
              </a:defRPr>
            </a:lvl1pPr>
          </a:lstStyle>
          <a:p>
            <a:pPr lvl="0"/>
            <a:r>
              <a:rPr lang="en-US"/>
              <a:t>Enter content here.</a:t>
            </a:r>
            <a:endParaRPr lang="en-GB"/>
          </a:p>
        </p:txBody>
      </p:sp>
      <p:sp>
        <p:nvSpPr>
          <p:cNvPr id="69" name="Text Placeholder 47">
            <a:extLst>
              <a:ext uri="{FF2B5EF4-FFF2-40B4-BE49-F238E27FC236}">
                <a16:creationId xmlns:a16="http://schemas.microsoft.com/office/drawing/2014/main" id="{8039285E-D77D-4EA4-9D66-4DBF4F43F0E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544730" y="4425702"/>
            <a:ext cx="6955993" cy="3811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>
                <a:solidFill>
                  <a:srgbClr val="FFFFFF"/>
                </a:solidFill>
                <a:latin typeface="Tenorite" panose="00000500000000000000" pitchFamily="2" charset="0"/>
              </a:defRPr>
            </a:lvl1pPr>
          </a:lstStyle>
          <a:p>
            <a:pPr lvl="0"/>
            <a:r>
              <a:rPr lang="en-US"/>
              <a:t>Enter content here.</a:t>
            </a:r>
            <a:endParaRPr lang="en-GB"/>
          </a:p>
        </p:txBody>
      </p:sp>
      <p:sp>
        <p:nvSpPr>
          <p:cNvPr id="70" name="Text Placeholder 47">
            <a:extLst>
              <a:ext uri="{FF2B5EF4-FFF2-40B4-BE49-F238E27FC236}">
                <a16:creationId xmlns:a16="http://schemas.microsoft.com/office/drawing/2014/main" id="{B93CAFBA-81A2-F451-D69A-194EDBD8F0A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544730" y="4951898"/>
            <a:ext cx="6955993" cy="3811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>
                <a:solidFill>
                  <a:srgbClr val="FFFFFF"/>
                </a:solidFill>
                <a:latin typeface="Tenorite" panose="00000500000000000000" pitchFamily="2" charset="0"/>
              </a:defRPr>
            </a:lvl1pPr>
          </a:lstStyle>
          <a:p>
            <a:pPr lvl="0"/>
            <a:r>
              <a:rPr lang="en-US"/>
              <a:t>Enter content here.</a:t>
            </a:r>
            <a:endParaRPr lang="en-GB"/>
          </a:p>
        </p:txBody>
      </p:sp>
      <p:sp>
        <p:nvSpPr>
          <p:cNvPr id="71" name="Text Placeholder 47">
            <a:extLst>
              <a:ext uri="{FF2B5EF4-FFF2-40B4-BE49-F238E27FC236}">
                <a16:creationId xmlns:a16="http://schemas.microsoft.com/office/drawing/2014/main" id="{C20F8793-9767-E335-7960-DB54143A67F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542081" y="5461952"/>
            <a:ext cx="6955993" cy="3811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>
                <a:solidFill>
                  <a:srgbClr val="FFFFFF"/>
                </a:solidFill>
                <a:latin typeface="Tenorite" panose="00000500000000000000" pitchFamily="2" charset="0"/>
              </a:defRPr>
            </a:lvl1pPr>
          </a:lstStyle>
          <a:p>
            <a:pPr lvl="0"/>
            <a:r>
              <a:rPr lang="en-US"/>
              <a:t>Enter content here.</a:t>
            </a:r>
            <a:endParaRPr lang="en-GB"/>
          </a:p>
        </p:txBody>
      </p:sp>
      <p:sp>
        <p:nvSpPr>
          <p:cNvPr id="74" name="Text Placeholder 47">
            <a:extLst>
              <a:ext uri="{FF2B5EF4-FFF2-40B4-BE49-F238E27FC236}">
                <a16:creationId xmlns:a16="http://schemas.microsoft.com/office/drawing/2014/main" id="{6F682D7F-2BB4-23A4-D19D-B358152D4E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693456" y="1827642"/>
            <a:ext cx="1757292" cy="381141"/>
          </a:xfrm>
          <a:prstGeom prst="roundRect">
            <a:avLst>
              <a:gd name="adj" fmla="val 50000"/>
            </a:avLst>
          </a:prstGeom>
          <a:ln>
            <a:solidFill>
              <a:srgbClr val="00976F"/>
            </a:solidFill>
          </a:ln>
        </p:spPr>
        <p:txBody>
          <a:bodyPr lIns="0" tIns="0" rIns="0" bIns="0" anchor="ctr" anchorCtr="0"/>
          <a:lstStyle>
            <a:lvl1pPr marL="0" indent="0" algn="ctr">
              <a:buNone/>
              <a:defRPr lang="en-GB" b="1" dirty="0">
                <a:solidFill>
                  <a:srgbClr val="00976F"/>
                </a:solidFill>
                <a:latin typeface="Tenorite" panose="00000500000000000000" pitchFamily="2" charset="0"/>
              </a:defRPr>
            </a:lvl1pPr>
          </a:lstStyle>
          <a:p>
            <a:pPr marL="228600" lvl="0" indent="-228600" algn="ctr">
              <a:lnSpc>
                <a:spcPct val="100000"/>
              </a:lnSpc>
              <a:spcBef>
                <a:spcPts val="0"/>
              </a:spcBef>
            </a:pPr>
            <a:r>
              <a:rPr lang="en-US"/>
              <a:t>1</a:t>
            </a:r>
            <a:endParaRPr lang="en-GB"/>
          </a:p>
        </p:txBody>
      </p:sp>
      <p:sp>
        <p:nvSpPr>
          <p:cNvPr id="84" name="Text Placeholder 47">
            <a:extLst>
              <a:ext uri="{FF2B5EF4-FFF2-40B4-BE49-F238E27FC236}">
                <a16:creationId xmlns:a16="http://schemas.microsoft.com/office/drawing/2014/main" id="{8FE5D525-CB55-F6C1-3D55-BF0FD95412A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693456" y="2350873"/>
            <a:ext cx="1757292" cy="381141"/>
          </a:xfrm>
          <a:prstGeom prst="roundRect">
            <a:avLst>
              <a:gd name="adj" fmla="val 50000"/>
            </a:avLst>
          </a:prstGeom>
          <a:ln>
            <a:solidFill>
              <a:srgbClr val="00976F"/>
            </a:solidFill>
          </a:ln>
        </p:spPr>
        <p:txBody>
          <a:bodyPr lIns="0" tIns="0" rIns="0" bIns="0" anchor="ctr" anchorCtr="0"/>
          <a:lstStyle>
            <a:lvl1pPr marL="0" indent="0" algn="ctr">
              <a:buNone/>
              <a:defRPr lang="en-GB" b="1" dirty="0">
                <a:solidFill>
                  <a:srgbClr val="00976F"/>
                </a:solidFill>
                <a:latin typeface="Tenorite" panose="00000500000000000000" pitchFamily="2" charset="0"/>
              </a:defRPr>
            </a:lvl1pPr>
          </a:lstStyle>
          <a:p>
            <a:pPr marL="228600" lvl="0" indent="-228600" algn="ctr">
              <a:lnSpc>
                <a:spcPct val="100000"/>
              </a:lnSpc>
              <a:spcBef>
                <a:spcPts val="0"/>
              </a:spcBef>
            </a:pPr>
            <a:r>
              <a:rPr lang="en-GB"/>
              <a:t>2</a:t>
            </a:r>
          </a:p>
        </p:txBody>
      </p:sp>
      <p:sp>
        <p:nvSpPr>
          <p:cNvPr id="90" name="Text Placeholder 47">
            <a:extLst>
              <a:ext uri="{FF2B5EF4-FFF2-40B4-BE49-F238E27FC236}">
                <a16:creationId xmlns:a16="http://schemas.microsoft.com/office/drawing/2014/main" id="{31BFD0AC-95D0-84C1-9DD3-8FC3B6FBE87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693456" y="2867455"/>
            <a:ext cx="1757292" cy="381141"/>
          </a:xfrm>
          <a:prstGeom prst="roundRect">
            <a:avLst>
              <a:gd name="adj" fmla="val 50000"/>
            </a:avLst>
          </a:prstGeom>
          <a:ln>
            <a:solidFill>
              <a:srgbClr val="00976F"/>
            </a:solidFill>
          </a:ln>
        </p:spPr>
        <p:txBody>
          <a:bodyPr lIns="0" tIns="0" rIns="0" bIns="0" anchor="ctr" anchorCtr="0"/>
          <a:lstStyle>
            <a:lvl1pPr marL="0" indent="0" algn="ctr">
              <a:buNone/>
              <a:defRPr lang="en-GB" b="1" dirty="0">
                <a:solidFill>
                  <a:srgbClr val="00976F"/>
                </a:solidFill>
                <a:latin typeface="Tenorite" panose="00000500000000000000" pitchFamily="2" charset="0"/>
              </a:defRPr>
            </a:lvl1pPr>
          </a:lstStyle>
          <a:p>
            <a:pPr marL="228600" lvl="0" indent="-228600" algn="ctr">
              <a:lnSpc>
                <a:spcPct val="100000"/>
              </a:lnSpc>
              <a:spcBef>
                <a:spcPts val="0"/>
              </a:spcBef>
            </a:pPr>
            <a:r>
              <a:rPr lang="en-GB"/>
              <a:t>3</a:t>
            </a:r>
          </a:p>
        </p:txBody>
      </p:sp>
      <p:sp>
        <p:nvSpPr>
          <p:cNvPr id="91" name="Text Placeholder 47">
            <a:extLst>
              <a:ext uri="{FF2B5EF4-FFF2-40B4-BE49-F238E27FC236}">
                <a16:creationId xmlns:a16="http://schemas.microsoft.com/office/drawing/2014/main" id="{487205FE-F0CF-4A38-C4FA-158A2438283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693456" y="3390686"/>
            <a:ext cx="1757292" cy="381141"/>
          </a:xfrm>
          <a:prstGeom prst="roundRect">
            <a:avLst>
              <a:gd name="adj" fmla="val 50000"/>
            </a:avLst>
          </a:prstGeom>
          <a:ln>
            <a:solidFill>
              <a:srgbClr val="00976F"/>
            </a:solidFill>
          </a:ln>
        </p:spPr>
        <p:txBody>
          <a:bodyPr lIns="0" tIns="0" rIns="0" bIns="0" anchor="ctr" anchorCtr="0"/>
          <a:lstStyle>
            <a:lvl1pPr marL="0" indent="0" algn="ctr">
              <a:buNone/>
              <a:defRPr lang="en-GB" b="1" dirty="0">
                <a:solidFill>
                  <a:srgbClr val="00976F"/>
                </a:solidFill>
                <a:latin typeface="Tenorite" panose="00000500000000000000" pitchFamily="2" charset="0"/>
              </a:defRPr>
            </a:lvl1pPr>
          </a:lstStyle>
          <a:p>
            <a:pPr marL="228600" lvl="0" indent="-228600" algn="ctr">
              <a:lnSpc>
                <a:spcPct val="100000"/>
              </a:lnSpc>
              <a:spcBef>
                <a:spcPts val="0"/>
              </a:spcBef>
            </a:pPr>
            <a:r>
              <a:rPr lang="en-GB"/>
              <a:t>4</a:t>
            </a:r>
          </a:p>
        </p:txBody>
      </p:sp>
      <p:sp>
        <p:nvSpPr>
          <p:cNvPr id="92" name="Text Placeholder 47">
            <a:extLst>
              <a:ext uri="{FF2B5EF4-FFF2-40B4-BE49-F238E27FC236}">
                <a16:creationId xmlns:a16="http://schemas.microsoft.com/office/drawing/2014/main" id="{C4A58829-5780-46E4-3AA5-52073E8881E0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693456" y="3909199"/>
            <a:ext cx="1757292" cy="381141"/>
          </a:xfrm>
          <a:prstGeom prst="roundRect">
            <a:avLst>
              <a:gd name="adj" fmla="val 50000"/>
            </a:avLst>
          </a:prstGeom>
          <a:ln>
            <a:solidFill>
              <a:srgbClr val="00976F"/>
            </a:solidFill>
          </a:ln>
        </p:spPr>
        <p:txBody>
          <a:bodyPr lIns="0" tIns="0" rIns="0" bIns="0" anchor="ctr" anchorCtr="0"/>
          <a:lstStyle>
            <a:lvl1pPr marL="0" indent="0" algn="ctr">
              <a:buNone/>
              <a:defRPr lang="en-GB" b="1" dirty="0">
                <a:solidFill>
                  <a:srgbClr val="00976F"/>
                </a:solidFill>
                <a:latin typeface="Tenorite" panose="00000500000000000000" pitchFamily="2" charset="0"/>
              </a:defRPr>
            </a:lvl1pPr>
          </a:lstStyle>
          <a:p>
            <a:pPr marL="228600" lvl="0" indent="-228600" algn="ctr">
              <a:lnSpc>
                <a:spcPct val="100000"/>
              </a:lnSpc>
              <a:spcBef>
                <a:spcPts val="0"/>
              </a:spcBef>
            </a:pPr>
            <a:r>
              <a:rPr lang="en-GB"/>
              <a:t>5</a:t>
            </a:r>
          </a:p>
        </p:txBody>
      </p:sp>
      <p:sp>
        <p:nvSpPr>
          <p:cNvPr id="93" name="Text Placeholder 47">
            <a:extLst>
              <a:ext uri="{FF2B5EF4-FFF2-40B4-BE49-F238E27FC236}">
                <a16:creationId xmlns:a16="http://schemas.microsoft.com/office/drawing/2014/main" id="{7E781ED4-6D14-95AC-EE02-1A26CBE2AD1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693456" y="4422491"/>
            <a:ext cx="1757292" cy="381141"/>
          </a:xfrm>
          <a:prstGeom prst="roundRect">
            <a:avLst>
              <a:gd name="adj" fmla="val 50000"/>
            </a:avLst>
          </a:prstGeom>
          <a:ln>
            <a:solidFill>
              <a:srgbClr val="00976F"/>
            </a:solidFill>
          </a:ln>
        </p:spPr>
        <p:txBody>
          <a:bodyPr lIns="0" tIns="0" rIns="0" bIns="0" anchor="ctr" anchorCtr="0"/>
          <a:lstStyle>
            <a:lvl1pPr marL="0" indent="0" algn="ctr">
              <a:buNone/>
              <a:defRPr lang="en-GB" b="1" dirty="0">
                <a:solidFill>
                  <a:srgbClr val="00976F"/>
                </a:solidFill>
                <a:latin typeface="Tenorite" panose="00000500000000000000" pitchFamily="2" charset="0"/>
              </a:defRPr>
            </a:lvl1pPr>
          </a:lstStyle>
          <a:p>
            <a:pPr marL="228600" lvl="0" indent="-228600" algn="ctr">
              <a:lnSpc>
                <a:spcPct val="100000"/>
              </a:lnSpc>
              <a:spcBef>
                <a:spcPts val="0"/>
              </a:spcBef>
            </a:pPr>
            <a:r>
              <a:rPr lang="en-GB"/>
              <a:t>6</a:t>
            </a:r>
          </a:p>
        </p:txBody>
      </p:sp>
      <p:sp>
        <p:nvSpPr>
          <p:cNvPr id="94" name="Text Placeholder 47">
            <a:extLst>
              <a:ext uri="{FF2B5EF4-FFF2-40B4-BE49-F238E27FC236}">
                <a16:creationId xmlns:a16="http://schemas.microsoft.com/office/drawing/2014/main" id="{88ED99FE-F7DD-B5BE-C223-6467AC35A6E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693456" y="4939073"/>
            <a:ext cx="1757292" cy="381141"/>
          </a:xfrm>
          <a:prstGeom prst="roundRect">
            <a:avLst>
              <a:gd name="adj" fmla="val 50000"/>
            </a:avLst>
          </a:prstGeom>
          <a:ln>
            <a:solidFill>
              <a:srgbClr val="00976F"/>
            </a:solidFill>
          </a:ln>
        </p:spPr>
        <p:txBody>
          <a:bodyPr lIns="0" tIns="0" rIns="0" bIns="0" anchor="ctr" anchorCtr="0"/>
          <a:lstStyle>
            <a:lvl1pPr marL="0" indent="0" algn="ctr">
              <a:buNone/>
              <a:defRPr lang="en-GB" b="1" dirty="0">
                <a:solidFill>
                  <a:srgbClr val="00976F"/>
                </a:solidFill>
                <a:latin typeface="Tenorite" panose="00000500000000000000" pitchFamily="2" charset="0"/>
              </a:defRPr>
            </a:lvl1pPr>
          </a:lstStyle>
          <a:p>
            <a:pPr marL="228600" lvl="0" indent="-228600" algn="ctr">
              <a:lnSpc>
                <a:spcPct val="100000"/>
              </a:lnSpc>
              <a:spcBef>
                <a:spcPts val="0"/>
              </a:spcBef>
            </a:pPr>
            <a:r>
              <a:rPr lang="en-GB"/>
              <a:t>7</a:t>
            </a:r>
          </a:p>
        </p:txBody>
      </p:sp>
      <p:sp>
        <p:nvSpPr>
          <p:cNvPr id="95" name="Text Placeholder 47">
            <a:extLst>
              <a:ext uri="{FF2B5EF4-FFF2-40B4-BE49-F238E27FC236}">
                <a16:creationId xmlns:a16="http://schemas.microsoft.com/office/drawing/2014/main" id="{6D4DC41A-65AA-0D3D-B81B-FDF967AB0B3A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693456" y="5462304"/>
            <a:ext cx="1757292" cy="381141"/>
          </a:xfrm>
          <a:prstGeom prst="roundRect">
            <a:avLst>
              <a:gd name="adj" fmla="val 50000"/>
            </a:avLst>
          </a:prstGeom>
          <a:ln>
            <a:solidFill>
              <a:srgbClr val="00976F"/>
            </a:solidFill>
          </a:ln>
        </p:spPr>
        <p:txBody>
          <a:bodyPr lIns="0" tIns="0" rIns="0" bIns="0" anchor="ctr" anchorCtr="0"/>
          <a:lstStyle>
            <a:lvl1pPr marL="0" indent="0" algn="ctr">
              <a:buNone/>
              <a:defRPr lang="en-GB" b="1" dirty="0">
                <a:solidFill>
                  <a:srgbClr val="00976F"/>
                </a:solidFill>
                <a:latin typeface="Tenorite" panose="00000500000000000000" pitchFamily="2" charset="0"/>
              </a:defRPr>
            </a:lvl1pPr>
          </a:lstStyle>
          <a:p>
            <a:pPr marL="228600" lvl="0" indent="-228600" algn="ctr">
              <a:lnSpc>
                <a:spcPct val="100000"/>
              </a:lnSpc>
              <a:spcBef>
                <a:spcPts val="0"/>
              </a:spcBef>
            </a:pPr>
            <a:r>
              <a:rPr lang="en-GB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64593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idhia_Section-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6362BA1-C187-4DC4-B437-AB71C9964EE7}"/>
              </a:ext>
            </a:extLst>
          </p:cNvPr>
          <p:cNvSpPr/>
          <p:nvPr userDrawn="1"/>
        </p:nvSpPr>
        <p:spPr>
          <a:xfrm>
            <a:off x="341220" y="1978233"/>
            <a:ext cx="3600000" cy="2520000"/>
          </a:xfrm>
          <a:prstGeom prst="rect">
            <a:avLst/>
          </a:prstGeom>
          <a:solidFill>
            <a:srgbClr val="2C88A2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 anchorCtr="0"/>
          <a:lstStyle>
            <a:defPPr>
              <a:defRPr lang="en-US"/>
            </a:defPPr>
            <a:lvl1pPr marL="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864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9728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4592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9456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4320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9184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4048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8912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000">
              <a:latin typeface="Tenorite" panose="000005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3D82997-4213-437F-98D4-0E529CFD34C7}"/>
              </a:ext>
            </a:extLst>
          </p:cNvPr>
          <p:cNvSpPr/>
          <p:nvPr userDrawn="1"/>
        </p:nvSpPr>
        <p:spPr>
          <a:xfrm>
            <a:off x="4288049" y="1978233"/>
            <a:ext cx="3600000" cy="2519999"/>
          </a:xfrm>
          <a:prstGeom prst="rect">
            <a:avLst/>
          </a:prstGeom>
          <a:solidFill>
            <a:srgbClr val="34867A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 anchorCtr="0"/>
          <a:lstStyle>
            <a:defPPr>
              <a:defRPr lang="en-US"/>
            </a:defPPr>
            <a:lvl1pPr marL="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864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9728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4592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9456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4320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9184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4048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8912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800">
              <a:solidFill>
                <a:schemeClr val="bg1"/>
              </a:solidFill>
              <a:latin typeface="Tenorite" panose="00000500000000000000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FB3078-A2AA-42EE-8BF6-15630246DB51}"/>
              </a:ext>
            </a:extLst>
          </p:cNvPr>
          <p:cNvSpPr/>
          <p:nvPr userDrawn="1"/>
        </p:nvSpPr>
        <p:spPr>
          <a:xfrm>
            <a:off x="8234878" y="1978233"/>
            <a:ext cx="3600000" cy="2519999"/>
          </a:xfrm>
          <a:prstGeom prst="rect">
            <a:avLst/>
          </a:prstGeom>
          <a:solidFill>
            <a:srgbClr val="4A9669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 anchorCtr="0"/>
          <a:lstStyle>
            <a:defPPr>
              <a:defRPr lang="en-US"/>
            </a:defPPr>
            <a:lvl1pPr marL="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864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9728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4592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9456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4320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9184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4048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8912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800">
              <a:solidFill>
                <a:schemeClr val="bg1"/>
              </a:solidFill>
              <a:latin typeface="Tenorite" panose="00000500000000000000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961280-D1AC-40CC-B325-D558112E2A3A}"/>
              </a:ext>
            </a:extLst>
          </p:cNvPr>
          <p:cNvSpPr/>
          <p:nvPr userDrawn="1"/>
        </p:nvSpPr>
        <p:spPr>
          <a:xfrm>
            <a:off x="360218" y="4839632"/>
            <a:ext cx="3581002" cy="1120200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864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9728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4592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9456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4320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9184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4048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8912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Tenorite" panose="00000500000000000000" pitchFamily="2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E177934-062A-4B65-9A30-D7F9B2D43A34}"/>
              </a:ext>
            </a:extLst>
          </p:cNvPr>
          <p:cNvSpPr/>
          <p:nvPr userDrawn="1"/>
        </p:nvSpPr>
        <p:spPr>
          <a:xfrm>
            <a:off x="4296000" y="4839632"/>
            <a:ext cx="3581002" cy="1120200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864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9728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4592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9456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4320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9184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4048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8912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Tenorite" panose="00000500000000000000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A00A613-D3BF-4C3A-BE43-53E5EF544092}"/>
              </a:ext>
            </a:extLst>
          </p:cNvPr>
          <p:cNvSpPr/>
          <p:nvPr userDrawn="1"/>
        </p:nvSpPr>
        <p:spPr>
          <a:xfrm>
            <a:off x="8269778" y="4839632"/>
            <a:ext cx="3581002" cy="1120200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864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9728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4592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9456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4320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9184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4048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8912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Tenorite" panose="00000500000000000000" pitchFamily="2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D1E42ED-16C1-4B38-B453-2B900E9341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55375" y="408061"/>
            <a:ext cx="956747" cy="447310"/>
          </a:xfrm>
          <a:prstGeom prst="rect">
            <a:avLst/>
          </a:prstGeom>
        </p:spPr>
      </p:pic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CA5EF661-7342-4666-8CA8-2DE5C90A8A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3875" y="2857500"/>
            <a:ext cx="3232150" cy="1641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Tenorite" panose="00000500000000000000" pitchFamily="2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800">
                <a:solidFill>
                  <a:schemeClr val="bg1"/>
                </a:solidFill>
              </a:rPr>
              <a:t>Enter content here.</a:t>
            </a:r>
            <a:endParaRPr lang="en-GB"/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7F00088B-6659-49EC-8D1D-3C1C64E73B1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77176" y="2863151"/>
            <a:ext cx="3232150" cy="1641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Tenorite" panose="00000500000000000000" pitchFamily="2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800">
                <a:solidFill>
                  <a:schemeClr val="bg1"/>
                </a:solidFill>
              </a:rPr>
              <a:t>Enter content here.</a:t>
            </a:r>
            <a:endParaRPr lang="en-GB"/>
          </a:p>
        </p:txBody>
      </p:sp>
      <p:sp>
        <p:nvSpPr>
          <p:cNvPr id="39" name="Text Placeholder 28">
            <a:extLst>
              <a:ext uri="{FF2B5EF4-FFF2-40B4-BE49-F238E27FC236}">
                <a16:creationId xmlns:a16="http://schemas.microsoft.com/office/drawing/2014/main" id="{5894A4F3-2598-4FBC-A3EF-A6D4F651160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77176" y="2172200"/>
            <a:ext cx="3232150" cy="4838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bg1"/>
                </a:solidFill>
                <a:latin typeface="Tenorite" panose="00000500000000000000" pitchFamily="2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>
                <a:solidFill>
                  <a:schemeClr val="bg1"/>
                </a:solidFill>
              </a:rPr>
              <a:t>Section 2</a:t>
            </a:r>
            <a:endParaRPr lang="en-GB" sz="2400"/>
          </a:p>
        </p:txBody>
      </p:sp>
      <p:sp>
        <p:nvSpPr>
          <p:cNvPr id="42" name="Text Placeholder 28">
            <a:extLst>
              <a:ext uri="{FF2B5EF4-FFF2-40B4-BE49-F238E27FC236}">
                <a16:creationId xmlns:a16="http://schemas.microsoft.com/office/drawing/2014/main" id="{4ED175D3-BCBB-4E98-A0D0-9BD6DA8E7B7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24005" y="2856757"/>
            <a:ext cx="3232150" cy="1641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Tenorite" panose="00000500000000000000" pitchFamily="2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800">
                <a:solidFill>
                  <a:schemeClr val="bg1"/>
                </a:solidFill>
              </a:rPr>
              <a:t>Enter content here.</a:t>
            </a:r>
            <a:endParaRPr lang="en-GB"/>
          </a:p>
        </p:txBody>
      </p:sp>
      <p:sp>
        <p:nvSpPr>
          <p:cNvPr id="43" name="Text Placeholder 28">
            <a:extLst>
              <a:ext uri="{FF2B5EF4-FFF2-40B4-BE49-F238E27FC236}">
                <a16:creationId xmlns:a16="http://schemas.microsoft.com/office/drawing/2014/main" id="{1A30026C-F463-4365-BC66-41B480A7303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424005" y="2165806"/>
            <a:ext cx="3232150" cy="4838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bg1"/>
                </a:solidFill>
                <a:latin typeface="Tenorite" panose="00000500000000000000" pitchFamily="2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>
                <a:solidFill>
                  <a:schemeClr val="bg1"/>
                </a:solidFill>
              </a:rPr>
              <a:t>Section 3</a:t>
            </a:r>
            <a:endParaRPr lang="en-GB" sz="2400"/>
          </a:p>
        </p:txBody>
      </p:sp>
      <p:sp>
        <p:nvSpPr>
          <p:cNvPr id="46" name="Text Placeholder 28">
            <a:extLst>
              <a:ext uri="{FF2B5EF4-FFF2-40B4-BE49-F238E27FC236}">
                <a16:creationId xmlns:a16="http://schemas.microsoft.com/office/drawing/2014/main" id="{50DB0D22-28A4-41F5-ADCC-C2B47254D92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3763" y="2172200"/>
            <a:ext cx="3232150" cy="4838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bg1"/>
                </a:solidFill>
                <a:latin typeface="Tenorite" panose="00000500000000000000" pitchFamily="2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>
                <a:solidFill>
                  <a:schemeClr val="bg1"/>
                </a:solidFill>
              </a:rPr>
              <a:t>Section 1</a:t>
            </a:r>
            <a:endParaRPr lang="en-GB" sz="2400"/>
          </a:p>
        </p:txBody>
      </p:sp>
      <p:sp>
        <p:nvSpPr>
          <p:cNvPr id="2" name="Text Placeholder 47">
            <a:extLst>
              <a:ext uri="{FF2B5EF4-FFF2-40B4-BE49-F238E27FC236}">
                <a16:creationId xmlns:a16="http://schemas.microsoft.com/office/drawing/2014/main" id="{0A6E2CAC-82A5-1098-2112-93ED54F62C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4163" y="422362"/>
            <a:ext cx="10571212" cy="4316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 b="1">
                <a:solidFill>
                  <a:schemeClr val="bg1"/>
                </a:solidFill>
                <a:latin typeface="Tenorite" panose="00000500000000000000" pitchFamily="2" charset="0"/>
              </a:defRPr>
            </a:lvl1pPr>
          </a:lstStyle>
          <a:p>
            <a:pPr lvl="0"/>
            <a:r>
              <a:rPr lang="en-US"/>
              <a:t>Insert Title Here</a:t>
            </a:r>
            <a:endParaRPr lang="en-GB"/>
          </a:p>
        </p:txBody>
      </p:sp>
      <p:sp>
        <p:nvSpPr>
          <p:cNvPr id="3" name="Text Placeholder 47">
            <a:extLst>
              <a:ext uri="{FF2B5EF4-FFF2-40B4-BE49-F238E27FC236}">
                <a16:creationId xmlns:a16="http://schemas.microsoft.com/office/drawing/2014/main" id="{9EBA59D9-577D-EAB3-483F-4DEE2BA2A34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4163" y="871351"/>
            <a:ext cx="10571212" cy="4316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>
                <a:solidFill>
                  <a:srgbClr val="478CAB"/>
                </a:solidFill>
                <a:latin typeface="Tenorite" panose="00000500000000000000" pitchFamily="2" charset="0"/>
              </a:defRPr>
            </a:lvl1pPr>
          </a:lstStyle>
          <a:p>
            <a:pPr lvl="0"/>
            <a:r>
              <a:rPr lang="en-US"/>
              <a:t>Enter content here.</a:t>
            </a:r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569EE85-EB90-A1D1-B665-45D31F53E76C}"/>
              </a:ext>
            </a:extLst>
          </p:cNvPr>
          <p:cNvSpPr/>
          <p:nvPr userDrawn="1"/>
        </p:nvSpPr>
        <p:spPr bwMode="auto">
          <a:xfrm>
            <a:off x="0" y="6049926"/>
            <a:ext cx="12192000" cy="807198"/>
          </a:xfrm>
          <a:prstGeom prst="rect">
            <a:avLst/>
          </a:prstGeom>
          <a:gradFill flip="none" rotWithShape="1">
            <a:gsLst>
              <a:gs pos="19000">
                <a:srgbClr val="1B2B42"/>
              </a:gs>
              <a:gs pos="100000">
                <a:srgbClr val="1B2B42">
                  <a:alpha val="0"/>
                </a:srgbClr>
              </a:gs>
            </a:gsLst>
            <a:lin ang="162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12191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666" b="0" i="0" u="none" strike="noStrike" cap="none" normalizeH="0" baseline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latin typeface="Tenorite" panose="00000500000000000000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992401D-5D2C-B4FD-91FC-549110A481A4}"/>
              </a:ext>
            </a:extLst>
          </p:cNvPr>
          <p:cNvSpPr txBox="1"/>
          <p:nvPr userDrawn="1"/>
        </p:nvSpPr>
        <p:spPr>
          <a:xfrm>
            <a:off x="10503372" y="6642628"/>
            <a:ext cx="1328410" cy="246221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marL="0" marR="0" indent="0" algn="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Slide </a:t>
            </a:r>
            <a:fld id="{45161DBE-4736-EE43-A824-AB4A2F59E3C4}" type="slidenum">
              <a:rPr lang="uk-UA" sz="900" b="0" i="0" spc="0" baseline="0" smtClean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Gill Sans MT" charset="0"/>
                <a:cs typeface="Gill Sans MT" charset="0"/>
              </a:rPr>
              <a:pPr marL="0" marR="0" indent="0" algn="r" defTabSz="5486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900" b="0" i="0" spc="0" baseline="0">
              <a:solidFill>
                <a:schemeClr val="bg1">
                  <a:lumMod val="75000"/>
                </a:schemeClr>
              </a:solidFill>
              <a:latin typeface="Tenorite" panose="00000500000000000000" pitchFamily="2" charset="0"/>
              <a:ea typeface="Gill Sans MT" charset="0"/>
              <a:cs typeface="Gill Sans MT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703B217-E0B8-E7C4-A6AB-B712971C9BF0}"/>
              </a:ext>
            </a:extLst>
          </p:cNvPr>
          <p:cNvSpPr txBox="1"/>
          <p:nvPr userDrawn="1"/>
        </p:nvSpPr>
        <p:spPr>
          <a:xfrm>
            <a:off x="360218" y="6642628"/>
            <a:ext cx="2160000" cy="246221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900" b="0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Copyright © Aridhia Informatics Ltd.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309D902-554B-187E-8918-2EF1D82EAD0E}"/>
              </a:ext>
            </a:extLst>
          </p:cNvPr>
          <p:cNvSpPr txBox="1"/>
          <p:nvPr userDrawn="1"/>
        </p:nvSpPr>
        <p:spPr>
          <a:xfrm>
            <a:off x="5016000" y="6642628"/>
            <a:ext cx="2160000" cy="246221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pPr algn="ctr"/>
            <a:r>
              <a:rPr lang="en-US" sz="900" b="1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Protective Marking: Confidential </a:t>
            </a:r>
          </a:p>
        </p:txBody>
      </p:sp>
    </p:spTree>
    <p:extLst>
      <p:ext uri="{BB962C8B-B14F-4D97-AF65-F5344CB8AC3E}">
        <p14:creationId xmlns:p14="http://schemas.microsoft.com/office/powerpoint/2010/main" val="2302916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idhia_Section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C3A62C7-E59D-4B0E-BCBB-56872E7D1B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55375" y="408061"/>
            <a:ext cx="956747" cy="44731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B1D4042-EEC0-4487-8A38-181C79ADF2BD}"/>
              </a:ext>
            </a:extLst>
          </p:cNvPr>
          <p:cNvSpPr/>
          <p:nvPr userDrawn="1"/>
        </p:nvSpPr>
        <p:spPr>
          <a:xfrm>
            <a:off x="360218" y="4839632"/>
            <a:ext cx="2700000" cy="1120200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864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9728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4592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9456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4320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9184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4048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8912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Tenorite" panose="00000500000000000000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22F425F-56BC-44A1-9CDF-B958F5A2A5EE}"/>
              </a:ext>
            </a:extLst>
          </p:cNvPr>
          <p:cNvSpPr/>
          <p:nvPr userDrawn="1"/>
        </p:nvSpPr>
        <p:spPr>
          <a:xfrm>
            <a:off x="3281218" y="4839632"/>
            <a:ext cx="2700000" cy="1120200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864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9728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4592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9456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4320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9184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4048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8912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Tenorite" panose="00000500000000000000" pitchFamily="2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634D467-B678-4F9B-A919-130D4415F56A}"/>
              </a:ext>
            </a:extLst>
          </p:cNvPr>
          <p:cNvSpPr/>
          <p:nvPr userDrawn="1"/>
        </p:nvSpPr>
        <p:spPr>
          <a:xfrm>
            <a:off x="6202218" y="4839632"/>
            <a:ext cx="2700000" cy="1120200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864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9728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4592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9456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4320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9184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4048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8912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Tenorite" panose="00000500000000000000" pitchFamily="2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1220AFA-A1A9-4338-B108-67C33862ABB2}"/>
              </a:ext>
            </a:extLst>
          </p:cNvPr>
          <p:cNvSpPr/>
          <p:nvPr userDrawn="1"/>
        </p:nvSpPr>
        <p:spPr>
          <a:xfrm>
            <a:off x="9131782" y="4839632"/>
            <a:ext cx="2700000" cy="1120200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864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9728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4592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9456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4320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9184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4048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8912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Tenorite" panose="00000500000000000000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4628654-C6FA-4156-A913-50FA48181CA8}"/>
              </a:ext>
            </a:extLst>
          </p:cNvPr>
          <p:cNvSpPr/>
          <p:nvPr userDrawn="1"/>
        </p:nvSpPr>
        <p:spPr>
          <a:xfrm>
            <a:off x="360218" y="1978232"/>
            <a:ext cx="2700000" cy="2520000"/>
          </a:xfrm>
          <a:prstGeom prst="rect">
            <a:avLst/>
          </a:prstGeom>
          <a:solidFill>
            <a:srgbClr val="E94E18"/>
          </a:solidFill>
        </p:spPr>
        <p:txBody>
          <a:bodyPr wrap="square" lIns="180000" tIns="180000" rIns="180000" bIns="180000">
            <a:noAutofit/>
          </a:bodyPr>
          <a:lstStyle>
            <a:defPPr>
              <a:defRPr lang="en-US"/>
            </a:defPPr>
            <a:lvl1pPr marL="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728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4592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456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9184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4048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912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800">
              <a:solidFill>
                <a:schemeClr val="bg1"/>
              </a:solidFill>
              <a:effectLst>
                <a:outerShdw blurRad="25400" dist="25400" dir="5400000" algn="t" rotWithShape="0">
                  <a:prstClr val="black">
                    <a:alpha val="40000"/>
                  </a:prstClr>
                </a:outerShdw>
              </a:effectLst>
              <a:latin typeface="Tenorite" panose="00000500000000000000" pitchFamily="2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8DB1473-771C-4A97-8957-1437EEAA1EE9}"/>
              </a:ext>
            </a:extLst>
          </p:cNvPr>
          <p:cNvSpPr/>
          <p:nvPr userDrawn="1"/>
        </p:nvSpPr>
        <p:spPr>
          <a:xfrm>
            <a:off x="3284073" y="1978232"/>
            <a:ext cx="2700000" cy="2520000"/>
          </a:xfrm>
          <a:prstGeom prst="rect">
            <a:avLst/>
          </a:prstGeom>
          <a:solidFill>
            <a:srgbClr val="B6271B"/>
          </a:solidFill>
        </p:spPr>
        <p:txBody>
          <a:bodyPr lIns="180000" tIns="180000" rIns="180000" bIns="180000">
            <a:noAutofit/>
          </a:bodyPr>
          <a:lstStyle>
            <a:defPPr>
              <a:defRPr lang="en-US"/>
            </a:defPPr>
            <a:lvl1pPr marL="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728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4592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456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9184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4048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912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800">
              <a:solidFill>
                <a:schemeClr val="bg1"/>
              </a:solidFill>
              <a:effectLst>
                <a:outerShdw blurRad="25400" dist="25400" dir="5400000" algn="t" rotWithShape="0">
                  <a:prstClr val="black">
                    <a:alpha val="40000"/>
                  </a:prstClr>
                </a:outerShdw>
              </a:effectLst>
              <a:latin typeface="Tenorite" panose="00000500000000000000" pitchFamily="2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18C579-5D9E-4EF8-B2B5-A5C2C61DEAE8}"/>
              </a:ext>
            </a:extLst>
          </p:cNvPr>
          <p:cNvSpPr/>
          <p:nvPr userDrawn="1"/>
        </p:nvSpPr>
        <p:spPr>
          <a:xfrm>
            <a:off x="6207928" y="1978232"/>
            <a:ext cx="2700000" cy="2520000"/>
          </a:xfrm>
          <a:prstGeom prst="rect">
            <a:avLst/>
          </a:prstGeom>
          <a:solidFill>
            <a:srgbClr val="9D1C18"/>
          </a:solidFill>
        </p:spPr>
        <p:txBody>
          <a:bodyPr lIns="180000" tIns="180000" rIns="180000" bIns="180000">
            <a:noAutofit/>
          </a:bodyPr>
          <a:lstStyle>
            <a:defPPr>
              <a:defRPr lang="en-US"/>
            </a:defPPr>
            <a:lvl1pPr marL="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728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4592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456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9184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4048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912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800">
              <a:solidFill>
                <a:schemeClr val="bg1"/>
              </a:solidFill>
              <a:effectLst>
                <a:outerShdw blurRad="25400" dist="25400" dir="5400000" algn="t" rotWithShape="0">
                  <a:prstClr val="black">
                    <a:alpha val="40000"/>
                  </a:prstClr>
                </a:outerShdw>
              </a:effectLst>
              <a:latin typeface="Tenorite" panose="00000500000000000000" pitchFamily="2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A1D7F89-5139-44E1-852F-FCF5A7AF6F9E}"/>
              </a:ext>
            </a:extLst>
          </p:cNvPr>
          <p:cNvSpPr/>
          <p:nvPr userDrawn="1"/>
        </p:nvSpPr>
        <p:spPr>
          <a:xfrm>
            <a:off x="9131782" y="1978232"/>
            <a:ext cx="2700000" cy="2520000"/>
          </a:xfrm>
          <a:prstGeom prst="rect">
            <a:avLst/>
          </a:prstGeom>
          <a:solidFill>
            <a:srgbClr val="6E1931"/>
          </a:solidFill>
        </p:spPr>
        <p:txBody>
          <a:bodyPr lIns="180000" tIns="180000" rIns="180000" bIns="180000">
            <a:noAutofit/>
          </a:bodyPr>
          <a:lstStyle>
            <a:defPPr>
              <a:defRPr lang="en-US"/>
            </a:defPPr>
            <a:lvl1pPr marL="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728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4592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456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9184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4048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912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800">
              <a:solidFill>
                <a:schemeClr val="bg1"/>
              </a:solidFill>
              <a:effectLst>
                <a:outerShdw blurRad="25400" dist="25400" dir="5400000" algn="t" rotWithShape="0">
                  <a:prstClr val="black">
                    <a:alpha val="40000"/>
                  </a:prstClr>
                </a:outerShdw>
              </a:effectLst>
              <a:latin typeface="Tenorite" panose="00000500000000000000" pitchFamily="2" charset="0"/>
            </a:endParaRP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008BB4EC-ECF4-4F12-916A-05E1696D5A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4364" y="2107096"/>
            <a:ext cx="2529424" cy="239187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Tenorite" panose="00000500000000000000" pitchFamily="2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800">
                <a:solidFill>
                  <a:schemeClr val="bg1"/>
                </a:solidFill>
              </a:rPr>
              <a:t>Enter content here.</a:t>
            </a:r>
            <a:endParaRPr lang="en-GB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A32805C1-0705-432F-81FB-DD26FF116A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366506" y="2105103"/>
            <a:ext cx="2529424" cy="239187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Tenorite" panose="00000500000000000000" pitchFamily="2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800">
                <a:solidFill>
                  <a:schemeClr val="bg1"/>
                </a:solidFill>
              </a:rPr>
              <a:t>Enter content here.</a:t>
            </a:r>
            <a:endParaRPr lang="en-GB"/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37DA624F-9FDB-4B52-9458-EDA1C8EEF80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87506" y="2105102"/>
            <a:ext cx="2529424" cy="239187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Tenorite" panose="00000500000000000000" pitchFamily="2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800">
                <a:solidFill>
                  <a:schemeClr val="bg1"/>
                </a:solidFill>
              </a:rPr>
              <a:t>Enter content here.</a:t>
            </a:r>
            <a:endParaRPr lang="en-GB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0CE7A22C-FB6E-4BC4-BFDB-D15EE0619B9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217070" y="2105102"/>
            <a:ext cx="2529424" cy="239187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Tenorite" panose="00000500000000000000" pitchFamily="2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800">
                <a:solidFill>
                  <a:schemeClr val="bg1"/>
                </a:solidFill>
              </a:rPr>
              <a:t>Enter content here.</a:t>
            </a:r>
            <a:endParaRPr lang="en-GB"/>
          </a:p>
        </p:txBody>
      </p:sp>
      <p:sp>
        <p:nvSpPr>
          <p:cNvPr id="2" name="Text Placeholder 47">
            <a:extLst>
              <a:ext uri="{FF2B5EF4-FFF2-40B4-BE49-F238E27FC236}">
                <a16:creationId xmlns:a16="http://schemas.microsoft.com/office/drawing/2014/main" id="{974D3BCB-DA77-5E74-FC04-C4D6EC53D7A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4163" y="422362"/>
            <a:ext cx="10571212" cy="4316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 b="1">
                <a:solidFill>
                  <a:schemeClr val="bg1"/>
                </a:solidFill>
                <a:latin typeface="Tenorite" panose="00000500000000000000" pitchFamily="2" charset="0"/>
              </a:defRPr>
            </a:lvl1pPr>
          </a:lstStyle>
          <a:p>
            <a:pPr lvl="0"/>
            <a:r>
              <a:rPr lang="en-US"/>
              <a:t>Insert Title Here</a:t>
            </a:r>
            <a:endParaRPr lang="en-GB"/>
          </a:p>
        </p:txBody>
      </p:sp>
      <p:sp>
        <p:nvSpPr>
          <p:cNvPr id="3" name="Text Placeholder 47">
            <a:extLst>
              <a:ext uri="{FF2B5EF4-FFF2-40B4-BE49-F238E27FC236}">
                <a16:creationId xmlns:a16="http://schemas.microsoft.com/office/drawing/2014/main" id="{512720F4-CD57-817E-DA67-41807C0FF63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4163" y="871351"/>
            <a:ext cx="10571212" cy="4316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>
                <a:solidFill>
                  <a:srgbClr val="478CAB"/>
                </a:solidFill>
                <a:latin typeface="Tenorite" panose="00000500000000000000" pitchFamily="2" charset="0"/>
              </a:defRPr>
            </a:lvl1pPr>
          </a:lstStyle>
          <a:p>
            <a:pPr lvl="0"/>
            <a:r>
              <a:rPr lang="en-US"/>
              <a:t>Enter content here.</a:t>
            </a:r>
            <a:endParaRPr lang="en-GB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BE5B414-F85B-E496-CBC2-BCAFB9CB0AA1}"/>
              </a:ext>
            </a:extLst>
          </p:cNvPr>
          <p:cNvSpPr/>
          <p:nvPr userDrawn="1"/>
        </p:nvSpPr>
        <p:spPr bwMode="auto">
          <a:xfrm>
            <a:off x="0" y="6049926"/>
            <a:ext cx="12192000" cy="807198"/>
          </a:xfrm>
          <a:prstGeom prst="rect">
            <a:avLst/>
          </a:prstGeom>
          <a:gradFill flip="none" rotWithShape="1">
            <a:gsLst>
              <a:gs pos="19000">
                <a:srgbClr val="1B2B42"/>
              </a:gs>
              <a:gs pos="100000">
                <a:srgbClr val="1B2B42">
                  <a:alpha val="0"/>
                </a:srgbClr>
              </a:gs>
            </a:gsLst>
            <a:lin ang="162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12191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666" b="0" i="0" u="none" strike="noStrike" cap="none" normalizeH="0" baseline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latin typeface="Tenorite" panose="00000500000000000000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2305B77-1815-8A65-7B56-FA725F3ADD2C}"/>
              </a:ext>
            </a:extLst>
          </p:cNvPr>
          <p:cNvSpPr txBox="1"/>
          <p:nvPr userDrawn="1"/>
        </p:nvSpPr>
        <p:spPr>
          <a:xfrm>
            <a:off x="10503372" y="6642628"/>
            <a:ext cx="1328410" cy="246221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marL="0" marR="0" indent="0" algn="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Slide </a:t>
            </a:r>
            <a:fld id="{45161DBE-4736-EE43-A824-AB4A2F59E3C4}" type="slidenum">
              <a:rPr lang="uk-UA" sz="900" b="0" i="0" spc="0" baseline="0" smtClean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Gill Sans MT" charset="0"/>
                <a:cs typeface="Gill Sans MT" charset="0"/>
              </a:rPr>
              <a:pPr marL="0" marR="0" indent="0" algn="r" defTabSz="5486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900" b="0" i="0" spc="0" baseline="0">
              <a:solidFill>
                <a:schemeClr val="bg1">
                  <a:lumMod val="75000"/>
                </a:schemeClr>
              </a:solidFill>
              <a:latin typeface="Tenorite" panose="00000500000000000000" pitchFamily="2" charset="0"/>
              <a:ea typeface="Gill Sans MT" charset="0"/>
              <a:cs typeface="Gill Sans MT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F5EC00C-50AD-462C-68C9-222817152CA5}"/>
              </a:ext>
            </a:extLst>
          </p:cNvPr>
          <p:cNvSpPr txBox="1"/>
          <p:nvPr userDrawn="1"/>
        </p:nvSpPr>
        <p:spPr>
          <a:xfrm>
            <a:off x="360218" y="6642628"/>
            <a:ext cx="2160000" cy="246221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900" b="0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Copyright © Aridhia Informatics Ltd.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1CB75EF-19C7-D6A8-D9D9-F6D79CD3059E}"/>
              </a:ext>
            </a:extLst>
          </p:cNvPr>
          <p:cNvSpPr txBox="1"/>
          <p:nvPr userDrawn="1"/>
        </p:nvSpPr>
        <p:spPr>
          <a:xfrm>
            <a:off x="5016000" y="6642628"/>
            <a:ext cx="2160000" cy="246221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pPr algn="ctr"/>
            <a:r>
              <a:rPr lang="en-US" sz="900" b="1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Protective Marking: Confidential </a:t>
            </a:r>
          </a:p>
        </p:txBody>
      </p:sp>
    </p:spTree>
    <p:extLst>
      <p:ext uri="{BB962C8B-B14F-4D97-AF65-F5344CB8AC3E}">
        <p14:creationId xmlns:p14="http://schemas.microsoft.com/office/powerpoint/2010/main" val="1745826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idhia_Section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9F48500C-B7E1-4732-8D7D-E0BC43A87605}"/>
              </a:ext>
            </a:extLst>
          </p:cNvPr>
          <p:cNvSpPr/>
          <p:nvPr userDrawn="1"/>
        </p:nvSpPr>
        <p:spPr>
          <a:xfrm>
            <a:off x="360218" y="1976981"/>
            <a:ext cx="2700000" cy="2520000"/>
          </a:xfrm>
          <a:prstGeom prst="rect">
            <a:avLst/>
          </a:prstGeom>
          <a:solidFill>
            <a:srgbClr val="6E2F5E"/>
          </a:solidFill>
        </p:spPr>
        <p:txBody>
          <a:bodyPr wrap="square" lIns="180000" tIns="180000" rIns="180000" bIns="180000">
            <a:noAutofit/>
          </a:bodyPr>
          <a:lstStyle>
            <a:defPPr>
              <a:defRPr lang="en-US"/>
            </a:defPPr>
            <a:lvl1pPr marL="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728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4592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456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9184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4048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912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800">
              <a:solidFill>
                <a:schemeClr val="bg1"/>
              </a:solidFill>
              <a:effectLst>
                <a:outerShdw blurRad="25400" dist="25400" dir="5400000" algn="t" rotWithShape="0">
                  <a:prstClr val="black">
                    <a:alpha val="40000"/>
                  </a:prstClr>
                </a:outerShdw>
              </a:effectLst>
              <a:latin typeface="Tenorite" panose="00000500000000000000" pitchFamily="2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4B5B342-0E8A-4170-B9F2-3F4F06AC8B0C}"/>
              </a:ext>
            </a:extLst>
          </p:cNvPr>
          <p:cNvSpPr/>
          <p:nvPr userDrawn="1"/>
        </p:nvSpPr>
        <p:spPr>
          <a:xfrm>
            <a:off x="3284073" y="1976981"/>
            <a:ext cx="2700000" cy="2520000"/>
          </a:xfrm>
          <a:prstGeom prst="rect">
            <a:avLst/>
          </a:prstGeom>
          <a:solidFill>
            <a:srgbClr val="2C2C4B"/>
          </a:solidFill>
        </p:spPr>
        <p:txBody>
          <a:bodyPr lIns="180000" tIns="180000" rIns="180000" bIns="180000">
            <a:noAutofit/>
          </a:bodyPr>
          <a:lstStyle>
            <a:defPPr>
              <a:defRPr lang="en-US"/>
            </a:defPPr>
            <a:lvl1pPr marL="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728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4592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456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9184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4048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912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800">
              <a:solidFill>
                <a:schemeClr val="bg1"/>
              </a:solidFill>
              <a:effectLst>
                <a:outerShdw blurRad="25400" dist="25400" dir="5400000" algn="t" rotWithShape="0">
                  <a:prstClr val="black">
                    <a:alpha val="40000"/>
                  </a:prstClr>
                </a:outerShdw>
              </a:effectLst>
              <a:latin typeface="Tenorite" panose="00000500000000000000" pitchFamily="2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049AB5B-2F51-4B28-82E3-CCE02ED27739}"/>
              </a:ext>
            </a:extLst>
          </p:cNvPr>
          <p:cNvSpPr/>
          <p:nvPr userDrawn="1"/>
        </p:nvSpPr>
        <p:spPr>
          <a:xfrm>
            <a:off x="6207928" y="1976981"/>
            <a:ext cx="2700000" cy="2520000"/>
          </a:xfrm>
          <a:prstGeom prst="rect">
            <a:avLst/>
          </a:prstGeom>
          <a:solidFill>
            <a:srgbClr val="173F58"/>
          </a:solidFill>
        </p:spPr>
        <p:txBody>
          <a:bodyPr lIns="180000" tIns="180000" rIns="180000" bIns="180000">
            <a:noAutofit/>
          </a:bodyPr>
          <a:lstStyle>
            <a:defPPr>
              <a:defRPr lang="en-US"/>
            </a:defPPr>
            <a:lvl1pPr marL="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728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4592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456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9184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4048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912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800">
              <a:solidFill>
                <a:schemeClr val="bg1"/>
              </a:solidFill>
              <a:effectLst>
                <a:outerShdw blurRad="25400" dist="25400" dir="5400000" algn="t" rotWithShape="0">
                  <a:prstClr val="black">
                    <a:alpha val="40000"/>
                  </a:prstClr>
                </a:outerShdw>
              </a:effectLst>
              <a:latin typeface="Tenorite" panose="00000500000000000000" pitchFamily="2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8E8B820-C52C-47DE-B660-2CADD1EBE33D}"/>
              </a:ext>
            </a:extLst>
          </p:cNvPr>
          <p:cNvSpPr/>
          <p:nvPr userDrawn="1"/>
        </p:nvSpPr>
        <p:spPr>
          <a:xfrm>
            <a:off x="9131782" y="1976981"/>
            <a:ext cx="2700000" cy="2520000"/>
          </a:xfrm>
          <a:prstGeom prst="rect">
            <a:avLst/>
          </a:prstGeom>
          <a:solidFill>
            <a:srgbClr val="1B5A72"/>
          </a:solidFill>
        </p:spPr>
        <p:txBody>
          <a:bodyPr lIns="180000" tIns="180000" rIns="180000" bIns="180000">
            <a:noAutofit/>
          </a:bodyPr>
          <a:lstStyle>
            <a:defPPr>
              <a:defRPr lang="en-US"/>
            </a:defPPr>
            <a:lvl1pPr marL="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728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4592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456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9184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4048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912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800">
              <a:solidFill>
                <a:schemeClr val="bg1"/>
              </a:solidFill>
              <a:effectLst>
                <a:outerShdw blurRad="25400" dist="25400" dir="5400000" algn="t" rotWithShape="0">
                  <a:prstClr val="black">
                    <a:alpha val="40000"/>
                  </a:prstClr>
                </a:outerShdw>
              </a:effectLst>
              <a:latin typeface="Tenorite" panose="000005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C3A62C7-E59D-4B0E-BCBB-56872E7D1B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55375" y="408061"/>
            <a:ext cx="956747" cy="44731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B1D4042-EEC0-4487-8A38-181C79ADF2BD}"/>
              </a:ext>
            </a:extLst>
          </p:cNvPr>
          <p:cNvSpPr/>
          <p:nvPr userDrawn="1"/>
        </p:nvSpPr>
        <p:spPr>
          <a:xfrm>
            <a:off x="360218" y="4839632"/>
            <a:ext cx="2700000" cy="1120200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864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9728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4592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9456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4320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9184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4048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8912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Tenorite" panose="00000500000000000000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22F425F-56BC-44A1-9CDF-B958F5A2A5EE}"/>
              </a:ext>
            </a:extLst>
          </p:cNvPr>
          <p:cNvSpPr/>
          <p:nvPr userDrawn="1"/>
        </p:nvSpPr>
        <p:spPr>
          <a:xfrm>
            <a:off x="3281218" y="4839632"/>
            <a:ext cx="2700000" cy="1120200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864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9728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4592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9456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4320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9184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4048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8912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Tenorite" panose="00000500000000000000" pitchFamily="2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634D467-B678-4F9B-A919-130D4415F56A}"/>
              </a:ext>
            </a:extLst>
          </p:cNvPr>
          <p:cNvSpPr/>
          <p:nvPr userDrawn="1"/>
        </p:nvSpPr>
        <p:spPr>
          <a:xfrm>
            <a:off x="6202218" y="4839632"/>
            <a:ext cx="2700000" cy="1120200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864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9728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4592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9456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4320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9184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4048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8912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Tenorite" panose="00000500000000000000" pitchFamily="2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1220AFA-A1A9-4338-B108-67C33862ABB2}"/>
              </a:ext>
            </a:extLst>
          </p:cNvPr>
          <p:cNvSpPr/>
          <p:nvPr userDrawn="1"/>
        </p:nvSpPr>
        <p:spPr>
          <a:xfrm>
            <a:off x="9131782" y="4839632"/>
            <a:ext cx="2700000" cy="1120200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864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9728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4592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9456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4320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9184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4048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8912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Tenorite" panose="00000500000000000000" pitchFamily="2" charset="0"/>
            </a:endParaRP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008BB4EC-ECF4-4F12-916A-05E1696D5A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4364" y="2107096"/>
            <a:ext cx="2529424" cy="239187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Tenorite" panose="00000500000000000000" pitchFamily="2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800">
                <a:solidFill>
                  <a:schemeClr val="bg1"/>
                </a:solidFill>
              </a:rPr>
              <a:t>Enter content here.</a:t>
            </a:r>
            <a:endParaRPr lang="en-GB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A32805C1-0705-432F-81FB-DD26FF116A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366506" y="2105103"/>
            <a:ext cx="2529424" cy="239187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Tenorite" panose="00000500000000000000" pitchFamily="2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800">
                <a:solidFill>
                  <a:schemeClr val="bg1"/>
                </a:solidFill>
              </a:rPr>
              <a:t>Enter content here.</a:t>
            </a:r>
            <a:endParaRPr lang="en-GB"/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37DA624F-9FDB-4B52-9458-EDA1C8EEF80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87506" y="2105102"/>
            <a:ext cx="2529424" cy="239187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Tenorite" panose="00000500000000000000" pitchFamily="2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800">
                <a:solidFill>
                  <a:schemeClr val="bg1"/>
                </a:solidFill>
              </a:rPr>
              <a:t>Enter content here.</a:t>
            </a:r>
            <a:endParaRPr lang="en-GB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0CE7A22C-FB6E-4BC4-BFDB-D15EE0619B9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217070" y="2105102"/>
            <a:ext cx="2529424" cy="239187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Tenorite" panose="00000500000000000000" pitchFamily="2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800">
                <a:solidFill>
                  <a:schemeClr val="bg1"/>
                </a:solidFill>
              </a:rPr>
              <a:t>Enter content here.</a:t>
            </a:r>
            <a:endParaRPr lang="en-GB"/>
          </a:p>
        </p:txBody>
      </p:sp>
      <p:sp>
        <p:nvSpPr>
          <p:cNvPr id="2" name="Text Placeholder 47">
            <a:extLst>
              <a:ext uri="{FF2B5EF4-FFF2-40B4-BE49-F238E27FC236}">
                <a16:creationId xmlns:a16="http://schemas.microsoft.com/office/drawing/2014/main" id="{E35A8D53-FB43-8DC5-6715-CBB29E85B3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4163" y="422362"/>
            <a:ext cx="10571212" cy="4316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 b="1">
                <a:solidFill>
                  <a:schemeClr val="bg1"/>
                </a:solidFill>
                <a:latin typeface="Tenorite" panose="00000500000000000000" pitchFamily="2" charset="0"/>
              </a:defRPr>
            </a:lvl1pPr>
          </a:lstStyle>
          <a:p>
            <a:pPr lvl="0"/>
            <a:r>
              <a:rPr lang="en-US"/>
              <a:t>Insert Title Here</a:t>
            </a:r>
            <a:endParaRPr lang="en-GB"/>
          </a:p>
        </p:txBody>
      </p:sp>
      <p:sp>
        <p:nvSpPr>
          <p:cNvPr id="3" name="Text Placeholder 47">
            <a:extLst>
              <a:ext uri="{FF2B5EF4-FFF2-40B4-BE49-F238E27FC236}">
                <a16:creationId xmlns:a16="http://schemas.microsoft.com/office/drawing/2014/main" id="{BC98C089-1A3E-95DE-64D6-6BF953E5DD5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4163" y="871351"/>
            <a:ext cx="10571212" cy="4316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>
                <a:solidFill>
                  <a:srgbClr val="478CAB"/>
                </a:solidFill>
                <a:latin typeface="Tenorite" panose="00000500000000000000" pitchFamily="2" charset="0"/>
              </a:defRPr>
            </a:lvl1pPr>
          </a:lstStyle>
          <a:p>
            <a:pPr lvl="0"/>
            <a:r>
              <a:rPr lang="en-US"/>
              <a:t>Enter content here.</a:t>
            </a:r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27EE12B-6789-FA91-44F9-CDDB1B7C2175}"/>
              </a:ext>
            </a:extLst>
          </p:cNvPr>
          <p:cNvSpPr/>
          <p:nvPr userDrawn="1"/>
        </p:nvSpPr>
        <p:spPr bwMode="auto">
          <a:xfrm>
            <a:off x="0" y="6049926"/>
            <a:ext cx="12192000" cy="807198"/>
          </a:xfrm>
          <a:prstGeom prst="rect">
            <a:avLst/>
          </a:prstGeom>
          <a:gradFill flip="none" rotWithShape="1">
            <a:gsLst>
              <a:gs pos="19000">
                <a:srgbClr val="1B2B42"/>
              </a:gs>
              <a:gs pos="100000">
                <a:srgbClr val="1B2B42">
                  <a:alpha val="0"/>
                </a:srgbClr>
              </a:gs>
            </a:gsLst>
            <a:lin ang="162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12191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666" b="0" i="0" u="none" strike="noStrike" cap="none" normalizeH="0" baseline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latin typeface="Tenorite" panose="00000500000000000000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0A03DC-E615-C387-3824-551817A51679}"/>
              </a:ext>
            </a:extLst>
          </p:cNvPr>
          <p:cNvSpPr txBox="1"/>
          <p:nvPr userDrawn="1"/>
        </p:nvSpPr>
        <p:spPr>
          <a:xfrm>
            <a:off x="10503372" y="6642628"/>
            <a:ext cx="1328410" cy="246221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marL="0" marR="0" indent="0" algn="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Slide </a:t>
            </a:r>
            <a:fld id="{45161DBE-4736-EE43-A824-AB4A2F59E3C4}" type="slidenum">
              <a:rPr lang="uk-UA" sz="900" b="0" i="0" spc="0" baseline="0" smtClean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Gill Sans MT" charset="0"/>
                <a:cs typeface="Gill Sans MT" charset="0"/>
              </a:rPr>
              <a:pPr marL="0" marR="0" indent="0" algn="r" defTabSz="5486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900" b="0" i="0" spc="0" baseline="0">
              <a:solidFill>
                <a:schemeClr val="bg1">
                  <a:lumMod val="75000"/>
                </a:schemeClr>
              </a:solidFill>
              <a:latin typeface="Tenorite" panose="00000500000000000000" pitchFamily="2" charset="0"/>
              <a:ea typeface="Gill Sans MT" charset="0"/>
              <a:cs typeface="Gill Sans MT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84CAC32-FC9F-085B-1C7B-F3EAFB175A7B}"/>
              </a:ext>
            </a:extLst>
          </p:cNvPr>
          <p:cNvSpPr txBox="1"/>
          <p:nvPr userDrawn="1"/>
        </p:nvSpPr>
        <p:spPr>
          <a:xfrm>
            <a:off x="360218" y="6642628"/>
            <a:ext cx="2160000" cy="246221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900" b="0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Copyright © Aridhia Informatics Ltd.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A1D6424-EC17-C5A8-DDAE-811AB91F80D3}"/>
              </a:ext>
            </a:extLst>
          </p:cNvPr>
          <p:cNvSpPr txBox="1"/>
          <p:nvPr userDrawn="1"/>
        </p:nvSpPr>
        <p:spPr>
          <a:xfrm>
            <a:off x="5016000" y="6642628"/>
            <a:ext cx="2160000" cy="246221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pPr algn="ctr"/>
            <a:r>
              <a:rPr lang="en-US" sz="900" b="1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Protective Marking: Confidential </a:t>
            </a:r>
          </a:p>
        </p:txBody>
      </p:sp>
    </p:spTree>
    <p:extLst>
      <p:ext uri="{BB962C8B-B14F-4D97-AF65-F5344CB8AC3E}">
        <p14:creationId xmlns:p14="http://schemas.microsoft.com/office/powerpoint/2010/main" val="2715651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idhia_Section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2C34FBAA-BA5B-4769-A6CB-33D7FF8C1EBC}"/>
              </a:ext>
            </a:extLst>
          </p:cNvPr>
          <p:cNvSpPr/>
          <p:nvPr userDrawn="1"/>
        </p:nvSpPr>
        <p:spPr>
          <a:xfrm>
            <a:off x="360218" y="1978232"/>
            <a:ext cx="2700000" cy="2520000"/>
          </a:xfrm>
          <a:prstGeom prst="rect">
            <a:avLst/>
          </a:prstGeom>
          <a:solidFill>
            <a:srgbClr val="3597B2"/>
          </a:solidFill>
        </p:spPr>
        <p:txBody>
          <a:bodyPr wrap="square" lIns="180000" tIns="180000" rIns="180000" bIns="180000">
            <a:noAutofit/>
          </a:bodyPr>
          <a:lstStyle>
            <a:defPPr>
              <a:defRPr lang="en-US"/>
            </a:defPPr>
            <a:lvl1pPr marL="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728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4592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456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9184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4048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912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800">
              <a:solidFill>
                <a:schemeClr val="bg1"/>
              </a:solidFill>
              <a:effectLst>
                <a:outerShdw blurRad="25400" dist="25400" dir="5400000" algn="t" rotWithShape="0">
                  <a:prstClr val="black">
                    <a:alpha val="40000"/>
                  </a:prstClr>
                </a:outerShdw>
              </a:effectLst>
              <a:latin typeface="Tenorite" panose="00000500000000000000" pitchFamily="2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5D3B503-34ED-436C-9BF5-44408DD2831D}"/>
              </a:ext>
            </a:extLst>
          </p:cNvPr>
          <p:cNvSpPr/>
          <p:nvPr userDrawn="1"/>
        </p:nvSpPr>
        <p:spPr>
          <a:xfrm>
            <a:off x="3284073" y="1978232"/>
            <a:ext cx="2700000" cy="2520000"/>
          </a:xfrm>
          <a:prstGeom prst="rect">
            <a:avLst/>
          </a:prstGeom>
          <a:solidFill>
            <a:srgbClr val="33867A"/>
          </a:solidFill>
        </p:spPr>
        <p:txBody>
          <a:bodyPr lIns="180000" tIns="180000" rIns="180000" bIns="180000">
            <a:noAutofit/>
          </a:bodyPr>
          <a:lstStyle>
            <a:defPPr>
              <a:defRPr lang="en-US"/>
            </a:defPPr>
            <a:lvl1pPr marL="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728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4592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456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9184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4048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912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800">
              <a:solidFill>
                <a:schemeClr val="bg1"/>
              </a:solidFill>
              <a:effectLst>
                <a:outerShdw blurRad="25400" dist="25400" dir="5400000" algn="t" rotWithShape="0">
                  <a:prstClr val="black">
                    <a:alpha val="40000"/>
                  </a:prstClr>
                </a:outerShdw>
              </a:effectLst>
              <a:latin typeface="Tenorite" panose="00000500000000000000" pitchFamily="2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D7138BD-C982-430D-A43B-4F0388764CF8}"/>
              </a:ext>
            </a:extLst>
          </p:cNvPr>
          <p:cNvSpPr/>
          <p:nvPr userDrawn="1"/>
        </p:nvSpPr>
        <p:spPr>
          <a:xfrm>
            <a:off x="6207928" y="1978232"/>
            <a:ext cx="2700000" cy="2520000"/>
          </a:xfrm>
          <a:prstGeom prst="rect">
            <a:avLst/>
          </a:prstGeom>
          <a:solidFill>
            <a:srgbClr val="4A9462"/>
          </a:solidFill>
        </p:spPr>
        <p:txBody>
          <a:bodyPr lIns="180000" tIns="180000" rIns="180000" bIns="180000">
            <a:noAutofit/>
          </a:bodyPr>
          <a:lstStyle>
            <a:defPPr>
              <a:defRPr lang="en-US"/>
            </a:defPPr>
            <a:lvl1pPr marL="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728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4592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456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9184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4048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912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800">
              <a:solidFill>
                <a:schemeClr val="bg1"/>
              </a:solidFill>
              <a:effectLst>
                <a:outerShdw blurRad="25400" dist="25400" dir="5400000" algn="t" rotWithShape="0">
                  <a:prstClr val="black">
                    <a:alpha val="40000"/>
                  </a:prstClr>
                </a:outerShdw>
              </a:effectLst>
              <a:latin typeface="Tenorite" panose="00000500000000000000" pitchFamily="2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AB22278-8EA7-45CD-A0BF-9B4D5AF4C2D3}"/>
              </a:ext>
            </a:extLst>
          </p:cNvPr>
          <p:cNvSpPr/>
          <p:nvPr userDrawn="1"/>
        </p:nvSpPr>
        <p:spPr>
          <a:xfrm>
            <a:off x="9131782" y="1978232"/>
            <a:ext cx="2700000" cy="2520000"/>
          </a:xfrm>
          <a:prstGeom prst="rect">
            <a:avLst/>
          </a:prstGeom>
          <a:solidFill>
            <a:srgbClr val="3C8556"/>
          </a:solidFill>
        </p:spPr>
        <p:txBody>
          <a:bodyPr lIns="180000" tIns="180000" rIns="180000" bIns="180000">
            <a:noAutofit/>
          </a:bodyPr>
          <a:lstStyle>
            <a:defPPr>
              <a:defRPr lang="en-US"/>
            </a:defPPr>
            <a:lvl1pPr marL="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728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4592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456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9184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4048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9120" algn="l" defTabSz="54864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800">
              <a:solidFill>
                <a:schemeClr val="bg1"/>
              </a:solidFill>
              <a:effectLst>
                <a:outerShdw blurRad="25400" dist="25400" dir="5400000" algn="t" rotWithShape="0">
                  <a:prstClr val="black">
                    <a:alpha val="40000"/>
                  </a:prstClr>
                </a:outerShdw>
              </a:effectLst>
              <a:latin typeface="Tenorite" panose="000005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C3A62C7-E59D-4B0E-BCBB-56872E7D1B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55375" y="408061"/>
            <a:ext cx="956747" cy="44731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B1D4042-EEC0-4487-8A38-181C79ADF2BD}"/>
              </a:ext>
            </a:extLst>
          </p:cNvPr>
          <p:cNvSpPr/>
          <p:nvPr userDrawn="1"/>
        </p:nvSpPr>
        <p:spPr>
          <a:xfrm>
            <a:off x="360218" y="4839632"/>
            <a:ext cx="2700000" cy="1120200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864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9728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4592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9456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4320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9184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4048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8912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Tenorite" panose="00000500000000000000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22F425F-56BC-44A1-9CDF-B958F5A2A5EE}"/>
              </a:ext>
            </a:extLst>
          </p:cNvPr>
          <p:cNvSpPr/>
          <p:nvPr userDrawn="1"/>
        </p:nvSpPr>
        <p:spPr>
          <a:xfrm>
            <a:off x="3281218" y="4839632"/>
            <a:ext cx="2700000" cy="1120200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864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9728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4592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9456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4320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9184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4048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8912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Tenorite" panose="00000500000000000000" pitchFamily="2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634D467-B678-4F9B-A919-130D4415F56A}"/>
              </a:ext>
            </a:extLst>
          </p:cNvPr>
          <p:cNvSpPr/>
          <p:nvPr userDrawn="1"/>
        </p:nvSpPr>
        <p:spPr>
          <a:xfrm>
            <a:off x="6202218" y="4839632"/>
            <a:ext cx="2700000" cy="1120200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864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9728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4592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9456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4320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9184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4048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8912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Tenorite" panose="00000500000000000000" pitchFamily="2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1220AFA-A1A9-4338-B108-67C33862ABB2}"/>
              </a:ext>
            </a:extLst>
          </p:cNvPr>
          <p:cNvSpPr/>
          <p:nvPr userDrawn="1"/>
        </p:nvSpPr>
        <p:spPr>
          <a:xfrm>
            <a:off x="9131782" y="4839632"/>
            <a:ext cx="2700000" cy="1120200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864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9728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4592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9456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4320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9184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4048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89120" algn="l" defTabSz="548640" rtl="0" eaLnBrk="1" latinLnBrk="0" hangingPunct="1">
              <a:defRPr sz="21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Tenorite" panose="00000500000000000000" pitchFamily="2" charset="0"/>
            </a:endParaRP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008BB4EC-ECF4-4F12-916A-05E1696D5A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4364" y="2107096"/>
            <a:ext cx="2529424" cy="239187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Tenorite" panose="00000500000000000000" pitchFamily="2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800">
                <a:solidFill>
                  <a:schemeClr val="bg1"/>
                </a:solidFill>
              </a:rPr>
              <a:t>Enter content here.</a:t>
            </a:r>
            <a:endParaRPr lang="en-GB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A32805C1-0705-432F-81FB-DD26FF116A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366506" y="2105103"/>
            <a:ext cx="2529424" cy="239187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Tenorite" panose="00000500000000000000" pitchFamily="2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800">
                <a:solidFill>
                  <a:schemeClr val="bg1"/>
                </a:solidFill>
              </a:rPr>
              <a:t>Enter content here.</a:t>
            </a:r>
            <a:endParaRPr lang="en-GB"/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37DA624F-9FDB-4B52-9458-EDA1C8EEF80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87506" y="2105102"/>
            <a:ext cx="2529424" cy="239187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Tenorite" panose="00000500000000000000" pitchFamily="2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800">
                <a:solidFill>
                  <a:schemeClr val="bg1"/>
                </a:solidFill>
              </a:rPr>
              <a:t>Enter content here.</a:t>
            </a:r>
            <a:endParaRPr lang="en-GB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0CE7A22C-FB6E-4BC4-BFDB-D15EE0619B9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217070" y="2105102"/>
            <a:ext cx="2529424" cy="239187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Tenorite" panose="00000500000000000000" pitchFamily="2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800">
                <a:solidFill>
                  <a:schemeClr val="bg1"/>
                </a:solidFill>
              </a:rPr>
              <a:t>Enter content here.</a:t>
            </a:r>
            <a:endParaRPr lang="en-GB"/>
          </a:p>
        </p:txBody>
      </p:sp>
      <p:sp>
        <p:nvSpPr>
          <p:cNvPr id="2" name="Text Placeholder 47">
            <a:extLst>
              <a:ext uri="{FF2B5EF4-FFF2-40B4-BE49-F238E27FC236}">
                <a16:creationId xmlns:a16="http://schemas.microsoft.com/office/drawing/2014/main" id="{57544C3D-C36A-FAE9-B78A-BE12F33199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4163" y="422362"/>
            <a:ext cx="10571212" cy="4316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 b="1">
                <a:solidFill>
                  <a:schemeClr val="bg1"/>
                </a:solidFill>
                <a:latin typeface="Tenorite" panose="00000500000000000000" pitchFamily="2" charset="0"/>
              </a:defRPr>
            </a:lvl1pPr>
          </a:lstStyle>
          <a:p>
            <a:pPr lvl="0"/>
            <a:r>
              <a:rPr lang="en-US"/>
              <a:t>Insert Title Here</a:t>
            </a:r>
            <a:endParaRPr lang="en-GB"/>
          </a:p>
        </p:txBody>
      </p:sp>
      <p:sp>
        <p:nvSpPr>
          <p:cNvPr id="3" name="Text Placeholder 47">
            <a:extLst>
              <a:ext uri="{FF2B5EF4-FFF2-40B4-BE49-F238E27FC236}">
                <a16:creationId xmlns:a16="http://schemas.microsoft.com/office/drawing/2014/main" id="{074D5341-41F9-4A5E-93E5-F8E46040D7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4163" y="871351"/>
            <a:ext cx="10571212" cy="4316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>
                <a:solidFill>
                  <a:srgbClr val="478CAB"/>
                </a:solidFill>
                <a:latin typeface="Tenorite" panose="00000500000000000000" pitchFamily="2" charset="0"/>
              </a:defRPr>
            </a:lvl1pPr>
          </a:lstStyle>
          <a:p>
            <a:pPr lvl="0"/>
            <a:r>
              <a:rPr lang="en-US"/>
              <a:t>Enter content here.</a:t>
            </a:r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584A29-0B7A-FC30-FD7B-B5643B0B630A}"/>
              </a:ext>
            </a:extLst>
          </p:cNvPr>
          <p:cNvSpPr/>
          <p:nvPr userDrawn="1"/>
        </p:nvSpPr>
        <p:spPr bwMode="auto">
          <a:xfrm>
            <a:off x="0" y="6049926"/>
            <a:ext cx="12192000" cy="807198"/>
          </a:xfrm>
          <a:prstGeom prst="rect">
            <a:avLst/>
          </a:prstGeom>
          <a:gradFill flip="none" rotWithShape="1">
            <a:gsLst>
              <a:gs pos="19000">
                <a:srgbClr val="1B2B42"/>
              </a:gs>
              <a:gs pos="100000">
                <a:srgbClr val="1B2B42">
                  <a:alpha val="0"/>
                </a:srgbClr>
              </a:gs>
            </a:gsLst>
            <a:lin ang="162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12191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666" b="0" i="0" u="none" strike="noStrike" cap="none" normalizeH="0" baseline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latin typeface="Tenorite" panose="00000500000000000000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A4A83A5-8D66-2893-020E-77BE1E1AFF92}"/>
              </a:ext>
            </a:extLst>
          </p:cNvPr>
          <p:cNvSpPr txBox="1"/>
          <p:nvPr userDrawn="1"/>
        </p:nvSpPr>
        <p:spPr>
          <a:xfrm>
            <a:off x="10503372" y="6642628"/>
            <a:ext cx="1328410" cy="246221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marL="0" marR="0" indent="0" algn="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Slide </a:t>
            </a:r>
            <a:fld id="{45161DBE-4736-EE43-A824-AB4A2F59E3C4}" type="slidenum">
              <a:rPr lang="uk-UA" sz="900" b="0" i="0" spc="0" baseline="0" smtClean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Gill Sans MT" charset="0"/>
                <a:cs typeface="Gill Sans MT" charset="0"/>
              </a:rPr>
              <a:pPr marL="0" marR="0" indent="0" algn="r" defTabSz="5486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900" b="0" i="0" spc="0" baseline="0">
              <a:solidFill>
                <a:schemeClr val="bg1">
                  <a:lumMod val="75000"/>
                </a:schemeClr>
              </a:solidFill>
              <a:latin typeface="Tenorite" panose="00000500000000000000" pitchFamily="2" charset="0"/>
              <a:ea typeface="Gill Sans MT" charset="0"/>
              <a:cs typeface="Gill Sans MT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F59AB78-DCD1-F5A3-5E71-966B523B6E91}"/>
              </a:ext>
            </a:extLst>
          </p:cNvPr>
          <p:cNvSpPr txBox="1"/>
          <p:nvPr userDrawn="1"/>
        </p:nvSpPr>
        <p:spPr>
          <a:xfrm>
            <a:off x="360218" y="6642628"/>
            <a:ext cx="2160000" cy="246221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900" b="0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Copyright © Aridhia Informatics Ltd.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C5F9869-48D8-EE9D-5C86-16CBF85DB1A5}"/>
              </a:ext>
            </a:extLst>
          </p:cNvPr>
          <p:cNvSpPr txBox="1"/>
          <p:nvPr userDrawn="1"/>
        </p:nvSpPr>
        <p:spPr>
          <a:xfrm>
            <a:off x="5016000" y="6642628"/>
            <a:ext cx="2160000" cy="246221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pPr algn="ctr"/>
            <a:r>
              <a:rPr lang="en-US" sz="900" b="1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Protective Marking: Confidential </a:t>
            </a:r>
          </a:p>
        </p:txBody>
      </p:sp>
    </p:spTree>
    <p:extLst>
      <p:ext uri="{BB962C8B-B14F-4D97-AF65-F5344CB8AC3E}">
        <p14:creationId xmlns:p14="http://schemas.microsoft.com/office/powerpoint/2010/main" val="2984161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idhia_Separator">
    <p:bg>
      <p:bgPr>
        <a:blipFill dpi="0" rotWithShape="1">
          <a:blip r:embed="rId2">
            <a:lum/>
          </a:blip>
          <a:srcRect/>
          <a:stretch>
            <a:fillRect l="-34000" r="-3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5DD60263-2688-6071-6D30-CED73B04DE2F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Picture 2" descr="Background&#10;">
              <a:extLst>
                <a:ext uri="{FF2B5EF4-FFF2-40B4-BE49-F238E27FC236}">
                  <a16:creationId xmlns:a16="http://schemas.microsoft.com/office/drawing/2014/main" id="{4F2F497B-D0B2-5D0E-FD25-18EE202DAD00}"/>
                </a:ext>
              </a:extLst>
            </p:cNvPr>
            <p:cNvPicPr preferRelativeResize="0">
              <a:picLocks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2192000" cy="4625163"/>
            </a:xfrm>
            <a:prstGeom prst="rect">
              <a:avLst/>
            </a:prstGeom>
          </p:spPr>
        </p:pic>
        <p:pic>
          <p:nvPicPr>
            <p:cNvPr id="11" name="Picture 10" descr="Background&#10;">
              <a:extLst>
                <a:ext uri="{FF2B5EF4-FFF2-40B4-BE49-F238E27FC236}">
                  <a16:creationId xmlns:a16="http://schemas.microsoft.com/office/drawing/2014/main" id="{B42BE4B2-9339-BD87-87E6-2147AD2C1C89}"/>
                </a:ext>
              </a:extLst>
            </p:cNvPr>
            <p:cNvPicPr preferRelativeResize="0">
              <a:picLocks/>
            </p:cNvPicPr>
            <p:nvPr userDrawn="1"/>
          </p:nvPicPr>
          <p:blipFill rotWithShape="1">
            <a:blip r:embed="rId3"/>
            <a:srcRect t="29209" b="10101"/>
            <a:stretch/>
          </p:blipFill>
          <p:spPr>
            <a:xfrm flipV="1">
              <a:off x="0" y="4051004"/>
              <a:ext cx="12192000" cy="2806996"/>
            </a:xfrm>
            <a:prstGeom prst="rect">
              <a:avLst/>
            </a:prstGeom>
          </p:spPr>
        </p:pic>
        <p:pic>
          <p:nvPicPr>
            <p:cNvPr id="13" name="Picture 12" descr="Background&#10;">
              <a:extLst>
                <a:ext uri="{FF2B5EF4-FFF2-40B4-BE49-F238E27FC236}">
                  <a16:creationId xmlns:a16="http://schemas.microsoft.com/office/drawing/2014/main" id="{D095F877-7914-D988-9313-96CBCEC472BA}"/>
                </a:ext>
              </a:extLst>
            </p:cNvPr>
            <p:cNvPicPr preferRelativeResize="0">
              <a:picLocks/>
            </p:cNvPicPr>
            <p:nvPr userDrawn="1"/>
          </p:nvPicPr>
          <p:blipFill rotWithShape="1">
            <a:blip r:embed="rId3"/>
            <a:srcRect t="7618" r="1221"/>
            <a:stretch/>
          </p:blipFill>
          <p:spPr>
            <a:xfrm flipV="1">
              <a:off x="148855" y="2585153"/>
              <a:ext cx="12043145" cy="4272845"/>
            </a:xfrm>
            <a:prstGeom prst="rect">
              <a:avLst/>
            </a:prstGeom>
            <a:effectLst>
              <a:softEdge rad="1079500"/>
            </a:effec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B5BE1211-52A1-C84A-8120-3C2860E1EE2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855375" y="408061"/>
            <a:ext cx="956747" cy="44731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D1BE2822-CD00-4364-BE13-0C3D9A84E22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-4205909" y="4495802"/>
            <a:ext cx="11080840" cy="674508"/>
          </a:xfrm>
          <a:prstGeom prst="rect">
            <a:avLst/>
          </a:prstGeom>
          <a:solidFill>
            <a:schemeClr val="bg1"/>
          </a:solidFill>
        </p:spPr>
        <p:txBody>
          <a:bodyPr wrap="square" lIns="180000" tIns="0" rIns="180000" bIns="0" anchor="ctr">
            <a:normAutofit/>
          </a:bodyPr>
          <a:lstStyle>
            <a:lvl1pPr algn="r">
              <a:defRPr sz="3200" b="1" i="0">
                <a:solidFill>
                  <a:srgbClr val="1B3F59"/>
                </a:solidFill>
                <a:latin typeface="Tenorite" panose="00000500000000000000" pitchFamily="2" charset="0"/>
                <a:ea typeface="Tenorite" panose="00000500000000000000" pitchFamily="2" charset="0"/>
                <a:cs typeface="Calibri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853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idhia_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B45DB306-A847-B4B0-26E4-5FD0F6028F6C}"/>
              </a:ext>
            </a:extLst>
          </p:cNvPr>
          <p:cNvSpPr/>
          <p:nvPr userDrawn="1"/>
        </p:nvSpPr>
        <p:spPr bwMode="auto">
          <a:xfrm>
            <a:off x="0" y="6049926"/>
            <a:ext cx="12192000" cy="807198"/>
          </a:xfrm>
          <a:prstGeom prst="rect">
            <a:avLst/>
          </a:prstGeom>
          <a:gradFill flip="none" rotWithShape="1">
            <a:gsLst>
              <a:gs pos="19000">
                <a:srgbClr val="1B2B42"/>
              </a:gs>
              <a:gs pos="100000">
                <a:srgbClr val="1B2B42">
                  <a:alpha val="0"/>
                </a:srgbClr>
              </a:gs>
            </a:gsLst>
            <a:lin ang="162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12191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666" b="0" i="0" u="none" strike="noStrike" cap="none" normalizeH="0" baseline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latin typeface="Tenorite" panose="00000500000000000000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883D6B0-6CF6-00A0-4F5A-7E252FDB3EDC}"/>
              </a:ext>
            </a:extLst>
          </p:cNvPr>
          <p:cNvSpPr txBox="1"/>
          <p:nvPr userDrawn="1"/>
        </p:nvSpPr>
        <p:spPr>
          <a:xfrm>
            <a:off x="10503372" y="6642628"/>
            <a:ext cx="1328410" cy="246221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marL="0" marR="0" indent="0" algn="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Slide </a:t>
            </a:r>
            <a:fld id="{45161DBE-4736-EE43-A824-AB4A2F59E3C4}" type="slidenum">
              <a:rPr lang="uk-UA" sz="900" b="0" i="0" spc="0" baseline="0" smtClean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Gill Sans MT" charset="0"/>
                <a:cs typeface="Gill Sans MT" charset="0"/>
              </a:rPr>
              <a:pPr marL="0" marR="0" indent="0" algn="r" defTabSz="5486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900" b="0" i="0" spc="0" baseline="0">
              <a:solidFill>
                <a:schemeClr val="bg1">
                  <a:lumMod val="75000"/>
                </a:schemeClr>
              </a:solidFill>
              <a:latin typeface="Tenorite" panose="00000500000000000000" pitchFamily="2" charset="0"/>
              <a:ea typeface="Gill Sans MT" charset="0"/>
              <a:cs typeface="Gill Sans MT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B87B5C6-60A6-31CB-B0BD-534D180A48D4}"/>
              </a:ext>
            </a:extLst>
          </p:cNvPr>
          <p:cNvSpPr txBox="1"/>
          <p:nvPr userDrawn="1"/>
        </p:nvSpPr>
        <p:spPr>
          <a:xfrm>
            <a:off x="360218" y="6642628"/>
            <a:ext cx="2160000" cy="246221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900" b="0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Copyright © Aridhia Informatics Ltd.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10AB62B-6FBB-6886-D19D-8E1B9785A2E0}"/>
              </a:ext>
            </a:extLst>
          </p:cNvPr>
          <p:cNvSpPr txBox="1"/>
          <p:nvPr userDrawn="1"/>
        </p:nvSpPr>
        <p:spPr>
          <a:xfrm>
            <a:off x="5016000" y="6642628"/>
            <a:ext cx="2160000" cy="246221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pPr algn="ctr"/>
            <a:r>
              <a:rPr lang="en-US" sz="900" b="1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Protective Marking: Confidential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E90FEF-8BB5-440D-8E4C-C7356BECE98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6895" y="1634453"/>
            <a:ext cx="8125227" cy="4594271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Tenorite" panose="00000500000000000000" pitchFamily="2" charset="0"/>
              </a:defRPr>
            </a:lvl1pPr>
            <a:lvl2pPr>
              <a:defRPr sz="2000">
                <a:solidFill>
                  <a:srgbClr val="1B3F59"/>
                </a:solidFill>
              </a:defRPr>
            </a:lvl2pPr>
            <a:lvl3pPr>
              <a:defRPr sz="2000">
                <a:solidFill>
                  <a:srgbClr val="1B3F59"/>
                </a:solidFill>
              </a:defRPr>
            </a:lvl3pPr>
            <a:lvl4pPr>
              <a:defRPr sz="2000">
                <a:solidFill>
                  <a:srgbClr val="1B3F59"/>
                </a:solidFill>
              </a:defRPr>
            </a:lvl4pPr>
            <a:lvl5pPr>
              <a:defRPr sz="2000">
                <a:solidFill>
                  <a:srgbClr val="1B3F59"/>
                </a:solidFill>
              </a:defRPr>
            </a:lvl5pPr>
          </a:lstStyle>
          <a:p>
            <a:pPr lvl="0"/>
            <a:r>
              <a:rPr lang="en-US"/>
              <a:t>Insert Item</a:t>
            </a:r>
            <a:endParaRPr lang="en-GB"/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39C4072E-3920-D2F3-B009-6DCCA5A72F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55375" y="408061"/>
            <a:ext cx="956747" cy="447310"/>
          </a:xfrm>
          <a:prstGeom prst="rect">
            <a:avLst/>
          </a:prstGeom>
        </p:spPr>
      </p:pic>
      <p:sp>
        <p:nvSpPr>
          <p:cNvPr id="15" name="Content Placeholder 1">
            <a:extLst>
              <a:ext uri="{FF2B5EF4-FFF2-40B4-BE49-F238E27FC236}">
                <a16:creationId xmlns:a16="http://schemas.microsoft.com/office/drawing/2014/main" id="{573F1C4A-CEAC-44E6-8A37-BE9E43C1F06E}"/>
              </a:ext>
            </a:extLst>
          </p:cNvPr>
          <p:cNvSpPr txBox="1">
            <a:spLocks/>
          </p:cNvSpPr>
          <p:nvPr userDrawn="1"/>
        </p:nvSpPr>
        <p:spPr>
          <a:xfrm>
            <a:off x="0" y="1286331"/>
            <a:ext cx="3388658" cy="5280211"/>
          </a:xfrm>
          <a:prstGeom prst="rect">
            <a:avLst/>
          </a:prstGeom>
          <a:solidFill>
            <a:srgbClr val="1B3F59"/>
          </a:solidFill>
        </p:spPr>
        <p:txBody>
          <a:bodyPr vert="horz" lIns="91440" tIns="45720" rIns="91440" bIns="45720" rtlCol="0">
            <a:noAutofit/>
          </a:bodyPr>
          <a:lstStyle>
            <a:lvl1pPr marL="0" indent="-360000" algn="l" defTabSz="609594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A415A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756000" indent="-360000" algn="l" defTabSz="609594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A415A"/>
                </a:solidFill>
                <a:latin typeface="Calibri" charset="0"/>
                <a:ea typeface="Calibri" charset="0"/>
                <a:cs typeface="Calibri" charset="0"/>
              </a:defRPr>
            </a:lvl2pPr>
            <a:lvl3pPr marL="1152000" indent="-360000" algn="l" defTabSz="609594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A415A"/>
                </a:solidFill>
                <a:latin typeface="Calibri" charset="0"/>
                <a:ea typeface="Calibri" charset="0"/>
                <a:cs typeface="Calibri" charset="0"/>
              </a:defRPr>
            </a:lvl3pPr>
            <a:lvl4pPr marL="1548000" indent="-360000" algn="l" defTabSz="609594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A415A"/>
                </a:solidFill>
                <a:latin typeface="Calibri" charset="0"/>
                <a:ea typeface="Calibri" charset="0"/>
                <a:cs typeface="Calibri" charset="0"/>
              </a:defRPr>
            </a:lvl4pPr>
            <a:lvl5pPr marL="1944000" indent="-360000" algn="l" defTabSz="609594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A415A"/>
                </a:solidFill>
                <a:latin typeface="Calibri" charset="0"/>
                <a:ea typeface="Calibri" charset="0"/>
                <a:cs typeface="Calibri" charset="0"/>
              </a:defRPr>
            </a:lvl5pPr>
            <a:lvl6pPr marL="3352766" indent="-304796" algn="l" defTabSz="609594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60" indent="-304796" algn="l" defTabSz="609594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54" indent="-304796" algn="l" defTabSz="609594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48" indent="-304796" algn="l" defTabSz="609594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Font typeface="Arial"/>
              <a:buNone/>
            </a:pPr>
            <a:endParaRPr lang="en-GB" sz="1800">
              <a:latin typeface="Tenorite" panose="00000500000000000000" pitchFamily="2" charset="0"/>
            </a:endParaRPr>
          </a:p>
        </p:txBody>
      </p:sp>
      <p:sp>
        <p:nvSpPr>
          <p:cNvPr id="6" name="Text Placeholder 47">
            <a:extLst>
              <a:ext uri="{FF2B5EF4-FFF2-40B4-BE49-F238E27FC236}">
                <a16:creationId xmlns:a16="http://schemas.microsoft.com/office/drawing/2014/main" id="{69A71083-9810-AFC6-3380-A2AF465FFCF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4163" y="422362"/>
            <a:ext cx="10571212" cy="4316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 b="1">
                <a:solidFill>
                  <a:schemeClr val="bg1"/>
                </a:solidFill>
                <a:latin typeface="Tenorite" panose="00000500000000000000" pitchFamily="2" charset="0"/>
              </a:defRPr>
            </a:lvl1pPr>
          </a:lstStyle>
          <a:p>
            <a:pPr lvl="0"/>
            <a:r>
              <a:rPr lang="en-US"/>
              <a:t>Insert Title Here</a:t>
            </a:r>
            <a:endParaRPr lang="en-GB"/>
          </a:p>
        </p:txBody>
      </p:sp>
      <p:sp>
        <p:nvSpPr>
          <p:cNvPr id="16" name="Text Placeholder 47">
            <a:extLst>
              <a:ext uri="{FF2B5EF4-FFF2-40B4-BE49-F238E27FC236}">
                <a16:creationId xmlns:a16="http://schemas.microsoft.com/office/drawing/2014/main" id="{498B0730-BB6F-94EB-7A14-506408DEA4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4163" y="871351"/>
            <a:ext cx="10571212" cy="4316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>
                <a:solidFill>
                  <a:srgbClr val="478CAB"/>
                </a:solidFill>
                <a:latin typeface="Tenorite" panose="00000500000000000000" pitchFamily="2" charset="0"/>
              </a:defRPr>
            </a:lvl1pPr>
          </a:lstStyle>
          <a:p>
            <a:pPr lvl="0"/>
            <a:r>
              <a:rPr lang="en-US"/>
              <a:t>Enter content here.</a:t>
            </a:r>
            <a:endParaRPr lang="en-GB"/>
          </a:p>
        </p:txBody>
      </p:sp>
      <p:sp>
        <p:nvSpPr>
          <p:cNvPr id="14" name="Content Placeholder 1">
            <a:extLst>
              <a:ext uri="{FF2B5EF4-FFF2-40B4-BE49-F238E27FC236}">
                <a16:creationId xmlns:a16="http://schemas.microsoft.com/office/drawing/2014/main" id="{4742B4FB-D262-43FC-BEBF-D693100DBB78}"/>
              </a:ext>
            </a:extLst>
          </p:cNvPr>
          <p:cNvSpPr txBox="1">
            <a:spLocks/>
          </p:cNvSpPr>
          <p:nvPr userDrawn="1"/>
        </p:nvSpPr>
        <p:spPr>
          <a:xfrm>
            <a:off x="3407999" y="1286331"/>
            <a:ext cx="8784000" cy="5280211"/>
          </a:xfrm>
          <a:prstGeom prst="rect">
            <a:avLst/>
          </a:prstGeom>
          <a:solidFill>
            <a:srgbClr val="EBEBE8">
              <a:alpha val="30000"/>
            </a:srgbClr>
          </a:solidFill>
        </p:spPr>
        <p:txBody>
          <a:bodyPr vert="horz" lIns="91440" tIns="45720" rIns="91440" bIns="45720" rtlCol="0">
            <a:noAutofit/>
          </a:bodyPr>
          <a:lstStyle>
            <a:lvl1pPr marL="0" indent="-360000" algn="l" defTabSz="609594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A415A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756000" indent="-360000" algn="l" defTabSz="609594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A415A"/>
                </a:solidFill>
                <a:latin typeface="Calibri" charset="0"/>
                <a:ea typeface="Calibri" charset="0"/>
                <a:cs typeface="Calibri" charset="0"/>
              </a:defRPr>
            </a:lvl2pPr>
            <a:lvl3pPr marL="1152000" indent="-360000" algn="l" defTabSz="609594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A415A"/>
                </a:solidFill>
                <a:latin typeface="Calibri" charset="0"/>
                <a:ea typeface="Calibri" charset="0"/>
                <a:cs typeface="Calibri" charset="0"/>
              </a:defRPr>
            </a:lvl3pPr>
            <a:lvl4pPr marL="1548000" indent="-360000" algn="l" defTabSz="609594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A415A"/>
                </a:solidFill>
                <a:latin typeface="Calibri" charset="0"/>
                <a:ea typeface="Calibri" charset="0"/>
                <a:cs typeface="Calibri" charset="0"/>
              </a:defRPr>
            </a:lvl4pPr>
            <a:lvl5pPr marL="1944000" indent="-360000" algn="l" defTabSz="609594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A415A"/>
                </a:solidFill>
                <a:latin typeface="Calibri" charset="0"/>
                <a:ea typeface="Calibri" charset="0"/>
                <a:cs typeface="Calibri" charset="0"/>
              </a:defRPr>
            </a:lvl5pPr>
            <a:lvl6pPr marL="3352766" indent="-304796" algn="l" defTabSz="609594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60" indent="-304796" algn="l" defTabSz="609594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54" indent="-304796" algn="l" defTabSz="609594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48" indent="-304796" algn="l" defTabSz="609594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Font typeface="Arial"/>
              <a:buNone/>
            </a:pPr>
            <a:endParaRPr lang="en-GB" sz="1800">
              <a:latin typeface="Tenorite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1004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idhia_Final-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2">
            <a:extLst>
              <a:ext uri="{FF2B5EF4-FFF2-40B4-BE49-F238E27FC236}">
                <a16:creationId xmlns:a16="http://schemas.microsoft.com/office/drawing/2014/main" id="{07272D0A-2AEA-40DD-B4B6-89B7FFFA5B8A}"/>
              </a:ext>
            </a:extLst>
          </p:cNvPr>
          <p:cNvSpPr txBox="1">
            <a:spLocks/>
          </p:cNvSpPr>
          <p:nvPr userDrawn="1"/>
        </p:nvSpPr>
        <p:spPr>
          <a:xfrm>
            <a:off x="963920" y="4092149"/>
            <a:ext cx="9893772" cy="676111"/>
          </a:xfrm>
          <a:prstGeom prst="rect">
            <a:avLst/>
          </a:prstGeom>
        </p:spPr>
        <p:txBody>
          <a:bodyPr vert="horz" lIns="72000" tIns="36000" rIns="72000" bIns="36000" rtlCol="0" anchor="t" anchorCtr="0">
            <a:noAutofit/>
          </a:bodyPr>
          <a:lstStyle>
            <a:lvl1pPr algn="l" defTabSz="609594" rtl="0" eaLnBrk="1" latinLnBrk="0" hangingPunct="1">
              <a:spcBef>
                <a:spcPct val="0"/>
              </a:spcBef>
              <a:buNone/>
              <a:defRPr sz="3200" kern="1200">
                <a:solidFill>
                  <a:srgbClr val="0A415A"/>
                </a:solidFill>
                <a:latin typeface="Tw Cen MT"/>
                <a:ea typeface="+mj-ea"/>
                <a:cs typeface="Tw Cen MT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bg1"/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info@aridhia.com | @aridhia | www.aridhia.com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FF379EA-AD90-C996-4785-76DAF04095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214" r="28725"/>
          <a:stretch/>
        </p:blipFill>
        <p:spPr>
          <a:xfrm>
            <a:off x="4180044" y="2196518"/>
            <a:ext cx="3461523" cy="153214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800CF55-BA03-6F84-DF30-39D4DEF9771A}"/>
              </a:ext>
            </a:extLst>
          </p:cNvPr>
          <p:cNvSpPr/>
          <p:nvPr userDrawn="1"/>
        </p:nvSpPr>
        <p:spPr bwMode="auto">
          <a:xfrm>
            <a:off x="0" y="6049926"/>
            <a:ext cx="12192000" cy="807198"/>
          </a:xfrm>
          <a:prstGeom prst="rect">
            <a:avLst/>
          </a:prstGeom>
          <a:gradFill flip="none" rotWithShape="1">
            <a:gsLst>
              <a:gs pos="19000">
                <a:srgbClr val="1B2B42"/>
              </a:gs>
              <a:gs pos="100000">
                <a:srgbClr val="1B2B42">
                  <a:alpha val="0"/>
                </a:srgbClr>
              </a:gs>
            </a:gsLst>
            <a:lin ang="162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12191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666" b="0" i="0" u="none" strike="noStrike" cap="none" normalizeH="0" baseline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latin typeface="Tenorite" panose="000005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5FB74F-69D8-3BE4-5C3A-95353DF9A460}"/>
              </a:ext>
            </a:extLst>
          </p:cNvPr>
          <p:cNvSpPr txBox="1"/>
          <p:nvPr userDrawn="1"/>
        </p:nvSpPr>
        <p:spPr>
          <a:xfrm>
            <a:off x="5016000" y="6642628"/>
            <a:ext cx="2160000" cy="246221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pPr algn="ctr"/>
            <a:r>
              <a:rPr lang="en-US" sz="900" b="1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Protective Marking: Confidential </a:t>
            </a:r>
          </a:p>
        </p:txBody>
      </p:sp>
    </p:spTree>
    <p:extLst>
      <p:ext uri="{BB962C8B-B14F-4D97-AF65-F5344CB8AC3E}">
        <p14:creationId xmlns:p14="http://schemas.microsoft.com/office/powerpoint/2010/main" val="1036105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allAtOnce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7776E1C9-D311-4B29-86E2-913FCEE1192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43166" y="3788131"/>
            <a:ext cx="10793051" cy="750791"/>
          </a:xfrm>
          <a:prstGeom prst="rect">
            <a:avLst/>
          </a:prstGeom>
        </p:spPr>
        <p:txBody>
          <a:bodyPr lIns="0" tIns="0" bIns="0">
            <a:noAutofit/>
          </a:bodyPr>
          <a:lstStyle>
            <a:lvl1pPr>
              <a:defRPr sz="4000" b="1" i="0">
                <a:solidFill>
                  <a:schemeClr val="bg1"/>
                </a:solidFill>
                <a:latin typeface="Tenorite" panose="00000500000000000000" pitchFamily="2" charset="0"/>
                <a:ea typeface="Tenorite" panose="00000500000000000000" pitchFamily="2" charset="0"/>
                <a:cs typeface="Calibri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4204AE93-DD83-4AFE-A9AA-D60B0E967EB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43166" y="4549371"/>
            <a:ext cx="8663301" cy="1437931"/>
          </a:xfrm>
          <a:prstGeom prst="rect">
            <a:avLst/>
          </a:prstGeom>
        </p:spPr>
        <p:txBody>
          <a:bodyPr lIns="0" tIns="234000">
            <a:noAutofit/>
          </a:bodyPr>
          <a:lstStyle>
            <a:lvl1pPr marL="0" indent="0" algn="l">
              <a:buNone/>
              <a:defRPr sz="2400" b="0" i="0" spc="100" baseline="0">
                <a:solidFill>
                  <a:srgbClr val="478CAB"/>
                </a:solidFill>
                <a:latin typeface="Tenorite" panose="00000500000000000000" pitchFamily="2" charset="0"/>
                <a:ea typeface="Calibri" panose="020F0502020204030204" pitchFamily="34" charset="0"/>
                <a:cs typeface="Calibri" charset="0"/>
              </a:defRPr>
            </a:lvl1pPr>
            <a:lvl2pPr marL="6095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1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7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20581C-FD93-E7AB-297F-CE54CAAE1F8C}"/>
              </a:ext>
            </a:extLst>
          </p:cNvPr>
          <p:cNvSpPr/>
          <p:nvPr userDrawn="1"/>
        </p:nvSpPr>
        <p:spPr bwMode="auto">
          <a:xfrm>
            <a:off x="0" y="6049926"/>
            <a:ext cx="12192000" cy="807198"/>
          </a:xfrm>
          <a:prstGeom prst="rect">
            <a:avLst/>
          </a:prstGeom>
          <a:gradFill flip="none" rotWithShape="1">
            <a:gsLst>
              <a:gs pos="19000">
                <a:srgbClr val="1B2B42"/>
              </a:gs>
              <a:gs pos="100000">
                <a:srgbClr val="1B2B42">
                  <a:alpha val="0"/>
                </a:srgbClr>
              </a:gs>
            </a:gsLst>
            <a:lin ang="162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12191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666" b="0" i="0" u="none" strike="noStrike" cap="none" normalizeH="0" baseline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latin typeface="Tenorite" panose="000005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0DB453-8CFF-1B6F-5078-E2ABBED893F8}"/>
              </a:ext>
            </a:extLst>
          </p:cNvPr>
          <p:cNvSpPr txBox="1"/>
          <p:nvPr userDrawn="1"/>
        </p:nvSpPr>
        <p:spPr>
          <a:xfrm>
            <a:off x="10503372" y="6642628"/>
            <a:ext cx="1328410" cy="246221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marL="0" marR="0" indent="0" algn="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Slide </a:t>
            </a:r>
            <a:fld id="{45161DBE-4736-EE43-A824-AB4A2F59E3C4}" type="slidenum">
              <a:rPr lang="uk-UA" sz="900" b="0" i="0" spc="0" baseline="0" smtClean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Gill Sans MT" charset="0"/>
                <a:cs typeface="Gill Sans MT" charset="0"/>
              </a:rPr>
              <a:pPr marL="0" marR="0" indent="0" algn="r" defTabSz="5486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900" b="0" i="0" spc="0" baseline="0">
              <a:solidFill>
                <a:schemeClr val="bg1">
                  <a:lumMod val="75000"/>
                </a:schemeClr>
              </a:solidFill>
              <a:latin typeface="Tenorite" panose="00000500000000000000" pitchFamily="2" charset="0"/>
              <a:ea typeface="Gill Sans MT" charset="0"/>
              <a:cs typeface="Gill Sans MT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98979DF-899A-0FB4-E22A-AE929E6FF71C}"/>
              </a:ext>
            </a:extLst>
          </p:cNvPr>
          <p:cNvSpPr txBox="1"/>
          <p:nvPr userDrawn="1"/>
        </p:nvSpPr>
        <p:spPr>
          <a:xfrm>
            <a:off x="360218" y="6642628"/>
            <a:ext cx="2160000" cy="246221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900" b="0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Copyright © Aridhia Informatics Ltd.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D42C7FB-E10A-DE51-D17A-45ACD4E8D37F}"/>
              </a:ext>
            </a:extLst>
          </p:cNvPr>
          <p:cNvSpPr txBox="1"/>
          <p:nvPr userDrawn="1"/>
        </p:nvSpPr>
        <p:spPr>
          <a:xfrm>
            <a:off x="5016000" y="6642628"/>
            <a:ext cx="2160000" cy="246221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pPr algn="ctr"/>
            <a:r>
              <a:rPr lang="en-US" sz="900" b="1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Protective Marking: Confidential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94F0CE2-5964-52B2-BD52-EDFD8B93D220}"/>
              </a:ext>
            </a:extLst>
          </p:cNvPr>
          <p:cNvSpPr/>
          <p:nvPr userDrawn="1"/>
        </p:nvSpPr>
        <p:spPr>
          <a:xfrm>
            <a:off x="-1" y="-8894"/>
            <a:ext cx="12192001" cy="56407"/>
          </a:xfrm>
          <a:prstGeom prst="rect">
            <a:avLst/>
          </a:prstGeom>
          <a:solidFill>
            <a:srgbClr val="00638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enorite" panose="00000500000000000000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5F57217-A86A-EBB3-8ECD-6B26357051A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43056" y="-180542"/>
            <a:ext cx="791016" cy="871659"/>
            <a:chOff x="2755126" y="3312157"/>
            <a:chExt cx="1775637" cy="1956661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6431E17A-1C27-3CE4-F3A5-2CA1172AC7D7}"/>
                </a:ext>
              </a:extLst>
            </p:cNvPr>
            <p:cNvSpPr/>
            <p:nvPr userDrawn="1"/>
          </p:nvSpPr>
          <p:spPr>
            <a:xfrm>
              <a:off x="2755126" y="3312157"/>
              <a:ext cx="1775637" cy="1956661"/>
            </a:xfrm>
            <a:prstGeom prst="roundRect">
              <a:avLst/>
            </a:prstGeom>
            <a:gradFill flip="none" rotWithShape="1">
              <a:gsLst>
                <a:gs pos="0">
                  <a:srgbClr val="AA0A28"/>
                </a:gs>
                <a:gs pos="100000">
                  <a:srgbClr val="A21441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Tenorite" panose="00000500000000000000" pitchFamily="2" charset="0"/>
              </a:endParaRPr>
            </a:p>
          </p:txBody>
        </p:sp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183EDA52-A1D9-809A-D71C-12954BCF64A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38450" y="3824084"/>
              <a:ext cx="1608987" cy="1316444"/>
            </a:xfrm>
            <a:prstGeom prst="rect">
              <a:avLst/>
            </a:prstGeom>
          </p:spPr>
        </p:pic>
      </p:grpSp>
      <p:pic>
        <p:nvPicPr>
          <p:cNvPr id="25" name="Picture 7">
            <a:extLst>
              <a:ext uri="{FF2B5EF4-FFF2-40B4-BE49-F238E27FC236}">
                <a16:creationId xmlns:a16="http://schemas.microsoft.com/office/drawing/2014/main" id="{5D6E397A-7218-1802-5248-C6CB086570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855375" y="408061"/>
            <a:ext cx="956747" cy="44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505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9228FC-D674-414C-B2AD-410DDD0F07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Tenorite" panose="00000500000000000000" pitchFamily="2" charset="0"/>
              </a:defRPr>
            </a:lvl1pPr>
            <a:lvl2pPr>
              <a:defRPr sz="1800">
                <a:solidFill>
                  <a:schemeClr val="bg1"/>
                </a:solidFill>
                <a:latin typeface="Tenorite" panose="00000500000000000000" pitchFamily="2" charset="0"/>
              </a:defRPr>
            </a:lvl2pPr>
            <a:lvl3pPr>
              <a:defRPr sz="1800">
                <a:solidFill>
                  <a:schemeClr val="bg1"/>
                </a:solidFill>
                <a:latin typeface="Tenorite" panose="00000500000000000000" pitchFamily="2" charset="0"/>
              </a:defRPr>
            </a:lvl3pPr>
            <a:lvl4pPr>
              <a:defRPr sz="1800">
                <a:solidFill>
                  <a:schemeClr val="bg1"/>
                </a:solidFill>
                <a:latin typeface="Tenorite" panose="00000500000000000000" pitchFamily="2" charset="0"/>
              </a:defRPr>
            </a:lvl4pPr>
            <a:lvl5pPr>
              <a:defRPr sz="1800">
                <a:solidFill>
                  <a:schemeClr val="bg1"/>
                </a:solidFill>
                <a:latin typeface="Tenorite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5BAF13-2CF9-48BA-9271-B4FF5AB01A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Tenorite" panose="00000500000000000000" pitchFamily="2" charset="0"/>
              </a:defRPr>
            </a:lvl1pPr>
            <a:lvl2pPr>
              <a:defRPr sz="1800">
                <a:solidFill>
                  <a:schemeClr val="bg1"/>
                </a:solidFill>
                <a:latin typeface="Tenorite" panose="00000500000000000000" pitchFamily="2" charset="0"/>
              </a:defRPr>
            </a:lvl2pPr>
            <a:lvl3pPr>
              <a:defRPr sz="1800">
                <a:solidFill>
                  <a:schemeClr val="bg1"/>
                </a:solidFill>
                <a:latin typeface="Tenorite" panose="00000500000000000000" pitchFamily="2" charset="0"/>
              </a:defRPr>
            </a:lvl3pPr>
            <a:lvl4pPr>
              <a:defRPr sz="1800">
                <a:solidFill>
                  <a:schemeClr val="bg1"/>
                </a:solidFill>
                <a:latin typeface="Tenorite" panose="00000500000000000000" pitchFamily="2" charset="0"/>
              </a:defRPr>
            </a:lvl4pPr>
            <a:lvl5pPr>
              <a:defRPr sz="1800">
                <a:solidFill>
                  <a:schemeClr val="bg1"/>
                </a:solidFill>
                <a:latin typeface="Tenorite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F85135-584C-48B7-AC4D-16D4DE42B9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55375" y="408061"/>
            <a:ext cx="956747" cy="447310"/>
          </a:xfrm>
          <a:prstGeom prst="rect">
            <a:avLst/>
          </a:prstGeom>
        </p:spPr>
      </p:pic>
      <p:sp>
        <p:nvSpPr>
          <p:cNvPr id="14" name="Text Placeholder 47">
            <a:extLst>
              <a:ext uri="{FF2B5EF4-FFF2-40B4-BE49-F238E27FC236}">
                <a16:creationId xmlns:a16="http://schemas.microsoft.com/office/drawing/2014/main" id="{B35BC0E3-D5D2-4D7C-8363-0689126DED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9788" y="1182436"/>
            <a:ext cx="10515600" cy="4316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 b="1">
                <a:solidFill>
                  <a:schemeClr val="bg1"/>
                </a:solidFill>
                <a:latin typeface="Tenorite" panose="00000500000000000000" pitchFamily="2" charset="0"/>
              </a:defRPr>
            </a:lvl1pPr>
          </a:lstStyle>
          <a:p>
            <a:pPr lvl="0"/>
            <a:r>
              <a:rPr lang="en-US"/>
              <a:t>Insert Title Here</a:t>
            </a:r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DE352E9-64DC-0330-7597-FE966FF36963}"/>
              </a:ext>
            </a:extLst>
          </p:cNvPr>
          <p:cNvSpPr/>
          <p:nvPr userDrawn="1"/>
        </p:nvSpPr>
        <p:spPr bwMode="auto">
          <a:xfrm>
            <a:off x="0" y="6049926"/>
            <a:ext cx="12192000" cy="807198"/>
          </a:xfrm>
          <a:prstGeom prst="rect">
            <a:avLst/>
          </a:prstGeom>
          <a:gradFill flip="none" rotWithShape="1">
            <a:gsLst>
              <a:gs pos="19000">
                <a:srgbClr val="1B2B42"/>
              </a:gs>
              <a:gs pos="100000">
                <a:srgbClr val="1B2B42">
                  <a:alpha val="0"/>
                </a:srgbClr>
              </a:gs>
            </a:gsLst>
            <a:lin ang="162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12191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666" b="0" i="0" u="none" strike="noStrike" cap="none" normalizeH="0" baseline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latin typeface="Tenorite" panose="000005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8FE030A-FB86-8D89-C451-FCE9B057F932}"/>
              </a:ext>
            </a:extLst>
          </p:cNvPr>
          <p:cNvSpPr txBox="1"/>
          <p:nvPr userDrawn="1"/>
        </p:nvSpPr>
        <p:spPr>
          <a:xfrm>
            <a:off x="10503372" y="6642628"/>
            <a:ext cx="1328410" cy="246221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marL="0" marR="0" indent="0" algn="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Slide </a:t>
            </a:r>
            <a:fld id="{45161DBE-4736-EE43-A824-AB4A2F59E3C4}" type="slidenum">
              <a:rPr lang="uk-UA" sz="900" b="0" i="0" spc="0" baseline="0" smtClean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Gill Sans MT" charset="0"/>
                <a:cs typeface="Gill Sans MT" charset="0"/>
              </a:rPr>
              <a:pPr marL="0" marR="0" indent="0" algn="r" defTabSz="5486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900" b="0" i="0" spc="0" baseline="0">
              <a:solidFill>
                <a:schemeClr val="bg1">
                  <a:lumMod val="75000"/>
                </a:schemeClr>
              </a:solidFill>
              <a:latin typeface="Tenorite" panose="00000500000000000000" pitchFamily="2" charset="0"/>
              <a:ea typeface="Gill Sans MT" charset="0"/>
              <a:cs typeface="Gill Sans MT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01EFBB0-7404-0D52-C299-90DCC97B108C}"/>
              </a:ext>
            </a:extLst>
          </p:cNvPr>
          <p:cNvSpPr txBox="1"/>
          <p:nvPr userDrawn="1"/>
        </p:nvSpPr>
        <p:spPr>
          <a:xfrm>
            <a:off x="360218" y="6642628"/>
            <a:ext cx="2160000" cy="246221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900" b="0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Copyright © Aridhia Informatics Ltd.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BBBA0B3-6E82-2FD7-48ED-2519159E0D96}"/>
              </a:ext>
            </a:extLst>
          </p:cNvPr>
          <p:cNvSpPr txBox="1"/>
          <p:nvPr userDrawn="1"/>
        </p:nvSpPr>
        <p:spPr>
          <a:xfrm>
            <a:off x="5016000" y="6642628"/>
            <a:ext cx="2160000" cy="246221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pPr algn="ctr"/>
            <a:r>
              <a:rPr lang="en-US" sz="900" b="1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Protective Marking: Confidential </a:t>
            </a:r>
          </a:p>
        </p:txBody>
      </p:sp>
    </p:spTree>
    <p:extLst>
      <p:ext uri="{BB962C8B-B14F-4D97-AF65-F5344CB8AC3E}">
        <p14:creationId xmlns:p14="http://schemas.microsoft.com/office/powerpoint/2010/main" val="1307568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9CA095-B4E8-499E-AEF6-92F60284F5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77209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100" b="1">
                <a:solidFill>
                  <a:srgbClr val="478CAB"/>
                </a:solidFill>
                <a:latin typeface="Tenorite" panose="000005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D300B3-EA50-4A4A-A70F-56D675D950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Tenorite" panose="00000500000000000000" pitchFamily="2" charset="0"/>
              </a:defRPr>
            </a:lvl1pPr>
            <a:lvl2pPr>
              <a:defRPr sz="1800">
                <a:solidFill>
                  <a:schemeClr val="bg1"/>
                </a:solidFill>
                <a:latin typeface="Tenorite" panose="00000500000000000000" pitchFamily="2" charset="0"/>
              </a:defRPr>
            </a:lvl2pPr>
            <a:lvl3pPr>
              <a:defRPr sz="1800">
                <a:solidFill>
                  <a:schemeClr val="bg1"/>
                </a:solidFill>
                <a:latin typeface="Tenorite" panose="00000500000000000000" pitchFamily="2" charset="0"/>
              </a:defRPr>
            </a:lvl3pPr>
            <a:lvl4pPr>
              <a:defRPr sz="1800">
                <a:solidFill>
                  <a:schemeClr val="bg1"/>
                </a:solidFill>
                <a:latin typeface="Tenorite" panose="00000500000000000000" pitchFamily="2" charset="0"/>
              </a:defRPr>
            </a:lvl4pPr>
            <a:lvl5pPr>
              <a:defRPr sz="1800">
                <a:solidFill>
                  <a:schemeClr val="bg1"/>
                </a:solidFill>
                <a:latin typeface="Tenorite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FDBAD4-A646-4C85-985A-A4A4E04A78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77209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100" b="1">
                <a:solidFill>
                  <a:srgbClr val="478CAB"/>
                </a:solidFill>
                <a:latin typeface="Tenorite" panose="000005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12419A-4DA3-4757-A75D-776E21B4B6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Tenorite" panose="00000500000000000000" pitchFamily="2" charset="0"/>
              </a:defRPr>
            </a:lvl1pPr>
            <a:lvl2pPr>
              <a:defRPr sz="1800">
                <a:solidFill>
                  <a:schemeClr val="bg1"/>
                </a:solidFill>
                <a:latin typeface="Tenorite" panose="00000500000000000000" pitchFamily="2" charset="0"/>
              </a:defRPr>
            </a:lvl2pPr>
            <a:lvl3pPr>
              <a:defRPr sz="1800">
                <a:solidFill>
                  <a:schemeClr val="bg1"/>
                </a:solidFill>
                <a:latin typeface="Tenorite" panose="00000500000000000000" pitchFamily="2" charset="0"/>
              </a:defRPr>
            </a:lvl3pPr>
            <a:lvl4pPr>
              <a:defRPr sz="1800">
                <a:solidFill>
                  <a:schemeClr val="bg1"/>
                </a:solidFill>
                <a:latin typeface="Tenorite" panose="00000500000000000000" pitchFamily="2" charset="0"/>
              </a:defRPr>
            </a:lvl4pPr>
            <a:lvl5pPr>
              <a:defRPr sz="1800">
                <a:solidFill>
                  <a:schemeClr val="bg1"/>
                </a:solidFill>
                <a:latin typeface="Tenorite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9720208-0158-4698-88E2-A719FA1ECF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55375" y="408061"/>
            <a:ext cx="956747" cy="447310"/>
          </a:xfrm>
          <a:prstGeom prst="rect">
            <a:avLst/>
          </a:prstGeom>
        </p:spPr>
      </p:pic>
      <p:sp>
        <p:nvSpPr>
          <p:cNvPr id="15" name="Text Placeholder 47">
            <a:extLst>
              <a:ext uri="{FF2B5EF4-FFF2-40B4-BE49-F238E27FC236}">
                <a16:creationId xmlns:a16="http://schemas.microsoft.com/office/drawing/2014/main" id="{75F8B973-DE25-432A-9C2D-DD15C42C97E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9788" y="1182436"/>
            <a:ext cx="10515600" cy="4316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 b="1">
                <a:solidFill>
                  <a:schemeClr val="bg1"/>
                </a:solidFill>
                <a:latin typeface="Tenorite" panose="00000500000000000000" pitchFamily="2" charset="0"/>
              </a:defRPr>
            </a:lvl1pPr>
          </a:lstStyle>
          <a:p>
            <a:pPr lvl="0"/>
            <a:r>
              <a:rPr lang="en-US"/>
              <a:t>Insert Title Here</a:t>
            </a:r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76C1F8-11C4-8390-5E42-0B0972BE1EC8}"/>
              </a:ext>
            </a:extLst>
          </p:cNvPr>
          <p:cNvSpPr/>
          <p:nvPr userDrawn="1"/>
        </p:nvSpPr>
        <p:spPr bwMode="auto">
          <a:xfrm>
            <a:off x="0" y="6049926"/>
            <a:ext cx="12192000" cy="807198"/>
          </a:xfrm>
          <a:prstGeom prst="rect">
            <a:avLst/>
          </a:prstGeom>
          <a:gradFill flip="none" rotWithShape="1">
            <a:gsLst>
              <a:gs pos="19000">
                <a:srgbClr val="1B2B42"/>
              </a:gs>
              <a:gs pos="100000">
                <a:srgbClr val="1B2B42">
                  <a:alpha val="0"/>
                </a:srgbClr>
              </a:gs>
            </a:gsLst>
            <a:lin ang="162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12191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666" b="0" i="0" u="none" strike="noStrike" cap="none" normalizeH="0" baseline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latin typeface="Tenorite" panose="000005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14CC635-A00A-6425-B72F-71F7FFF4E9A2}"/>
              </a:ext>
            </a:extLst>
          </p:cNvPr>
          <p:cNvSpPr txBox="1"/>
          <p:nvPr userDrawn="1"/>
        </p:nvSpPr>
        <p:spPr>
          <a:xfrm>
            <a:off x="10503372" y="6642628"/>
            <a:ext cx="1328410" cy="246221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marL="0" marR="0" indent="0" algn="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Slide </a:t>
            </a:r>
            <a:fld id="{45161DBE-4736-EE43-A824-AB4A2F59E3C4}" type="slidenum">
              <a:rPr lang="uk-UA" sz="900" b="0" i="0" spc="0" baseline="0" smtClean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Gill Sans MT" charset="0"/>
                <a:cs typeface="Gill Sans MT" charset="0"/>
              </a:rPr>
              <a:pPr marL="0" marR="0" indent="0" algn="r" defTabSz="5486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900" b="0" i="0" spc="0" baseline="0">
              <a:solidFill>
                <a:schemeClr val="bg1">
                  <a:lumMod val="75000"/>
                </a:schemeClr>
              </a:solidFill>
              <a:latin typeface="Tenorite" panose="00000500000000000000" pitchFamily="2" charset="0"/>
              <a:ea typeface="Gill Sans MT" charset="0"/>
              <a:cs typeface="Gill Sans MT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CE6F961-2BAF-4B5C-232C-EEB18CA82E4B}"/>
              </a:ext>
            </a:extLst>
          </p:cNvPr>
          <p:cNvSpPr txBox="1"/>
          <p:nvPr userDrawn="1"/>
        </p:nvSpPr>
        <p:spPr>
          <a:xfrm>
            <a:off x="360218" y="6642628"/>
            <a:ext cx="2160000" cy="246221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900" b="0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Copyright © Aridhia Informatics Ltd.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A341F15-E59F-7AE6-5E04-9149CBA8CECE}"/>
              </a:ext>
            </a:extLst>
          </p:cNvPr>
          <p:cNvSpPr txBox="1"/>
          <p:nvPr userDrawn="1"/>
        </p:nvSpPr>
        <p:spPr>
          <a:xfrm>
            <a:off x="5016000" y="6642628"/>
            <a:ext cx="2160000" cy="246221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pPr algn="ctr"/>
            <a:r>
              <a:rPr lang="en-US" sz="900" b="1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Protective Marking: Confidential </a:t>
            </a:r>
          </a:p>
        </p:txBody>
      </p:sp>
    </p:spTree>
    <p:extLst>
      <p:ext uri="{BB962C8B-B14F-4D97-AF65-F5344CB8AC3E}">
        <p14:creationId xmlns:p14="http://schemas.microsoft.com/office/powerpoint/2010/main" val="286221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7847029-3491-4D87-AB3B-66869BB8CC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55375" y="408061"/>
            <a:ext cx="956747" cy="447310"/>
          </a:xfrm>
          <a:prstGeom prst="rect">
            <a:avLst/>
          </a:prstGeom>
        </p:spPr>
      </p:pic>
      <p:sp>
        <p:nvSpPr>
          <p:cNvPr id="11" name="Text Placeholder 47">
            <a:extLst>
              <a:ext uri="{FF2B5EF4-FFF2-40B4-BE49-F238E27FC236}">
                <a16:creationId xmlns:a16="http://schemas.microsoft.com/office/drawing/2014/main" id="{207340EF-9182-4011-8412-F2C694C082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4163" y="422362"/>
            <a:ext cx="10571212" cy="4316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 b="1">
                <a:solidFill>
                  <a:schemeClr val="bg1"/>
                </a:solidFill>
                <a:latin typeface="Tenorite" panose="00000500000000000000" pitchFamily="2" charset="0"/>
              </a:defRPr>
            </a:lvl1pPr>
          </a:lstStyle>
          <a:p>
            <a:pPr lvl="0"/>
            <a:r>
              <a:rPr lang="en-US"/>
              <a:t>Insert Title Here</a:t>
            </a:r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30CF282-CF81-61C1-2A82-5B40E0CEB2E1}"/>
              </a:ext>
            </a:extLst>
          </p:cNvPr>
          <p:cNvSpPr/>
          <p:nvPr userDrawn="1"/>
        </p:nvSpPr>
        <p:spPr bwMode="auto">
          <a:xfrm>
            <a:off x="0" y="6049926"/>
            <a:ext cx="12192000" cy="807198"/>
          </a:xfrm>
          <a:prstGeom prst="rect">
            <a:avLst/>
          </a:prstGeom>
          <a:gradFill flip="none" rotWithShape="1">
            <a:gsLst>
              <a:gs pos="19000">
                <a:srgbClr val="1B2B42"/>
              </a:gs>
              <a:gs pos="100000">
                <a:srgbClr val="1B2B42">
                  <a:alpha val="0"/>
                </a:srgbClr>
              </a:gs>
            </a:gsLst>
            <a:lin ang="162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12191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666" b="0" i="0" u="none" strike="noStrike" cap="none" normalizeH="0" baseline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latin typeface="Tenorite" panose="000005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C47A99-F341-7113-70D1-FA1CAEF9A7E0}"/>
              </a:ext>
            </a:extLst>
          </p:cNvPr>
          <p:cNvSpPr txBox="1"/>
          <p:nvPr userDrawn="1"/>
        </p:nvSpPr>
        <p:spPr>
          <a:xfrm>
            <a:off x="10503372" y="6642628"/>
            <a:ext cx="1328410" cy="246221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marL="0" marR="0" indent="0" algn="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Slide </a:t>
            </a:r>
            <a:fld id="{45161DBE-4736-EE43-A824-AB4A2F59E3C4}" type="slidenum">
              <a:rPr lang="uk-UA" sz="900" b="0" i="0" spc="0" baseline="0" smtClean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Gill Sans MT" charset="0"/>
                <a:cs typeface="Gill Sans MT" charset="0"/>
              </a:rPr>
              <a:pPr marL="0" marR="0" indent="0" algn="r" defTabSz="5486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900" b="0" i="0" spc="0" baseline="0">
              <a:solidFill>
                <a:schemeClr val="bg1">
                  <a:lumMod val="75000"/>
                </a:schemeClr>
              </a:solidFill>
              <a:latin typeface="Tenorite" panose="00000500000000000000" pitchFamily="2" charset="0"/>
              <a:ea typeface="Gill Sans MT" charset="0"/>
              <a:cs typeface="Gill Sans MT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F1AFD36-198D-F96D-76EC-5E24FCF6329E}"/>
              </a:ext>
            </a:extLst>
          </p:cNvPr>
          <p:cNvSpPr txBox="1"/>
          <p:nvPr userDrawn="1"/>
        </p:nvSpPr>
        <p:spPr>
          <a:xfrm>
            <a:off x="360218" y="6642628"/>
            <a:ext cx="2160000" cy="246221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900" b="0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Copyright © Aridhia Informatics Ltd.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1330CC1-71DB-DA1A-9E1F-79120144BB0F}"/>
              </a:ext>
            </a:extLst>
          </p:cNvPr>
          <p:cNvSpPr txBox="1"/>
          <p:nvPr userDrawn="1"/>
        </p:nvSpPr>
        <p:spPr>
          <a:xfrm>
            <a:off x="5016000" y="6642628"/>
            <a:ext cx="2160000" cy="246221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pPr algn="ctr"/>
            <a:r>
              <a:rPr lang="en-US" sz="900" b="1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Protective Marking: Confidential </a:t>
            </a:r>
          </a:p>
        </p:txBody>
      </p:sp>
    </p:spTree>
    <p:extLst>
      <p:ext uri="{BB962C8B-B14F-4D97-AF65-F5344CB8AC3E}">
        <p14:creationId xmlns:p14="http://schemas.microsoft.com/office/powerpoint/2010/main" val="3824233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557F9A6-D0FE-4B4F-A45D-0ECCAAFDFD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55375" y="408061"/>
            <a:ext cx="956747" cy="44731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77E4FF7-E38A-9762-1EF1-74A0E5EC78B6}"/>
              </a:ext>
            </a:extLst>
          </p:cNvPr>
          <p:cNvSpPr/>
          <p:nvPr userDrawn="1"/>
        </p:nvSpPr>
        <p:spPr bwMode="auto">
          <a:xfrm>
            <a:off x="0" y="6049926"/>
            <a:ext cx="12192000" cy="807198"/>
          </a:xfrm>
          <a:prstGeom prst="rect">
            <a:avLst/>
          </a:prstGeom>
          <a:gradFill flip="none" rotWithShape="1">
            <a:gsLst>
              <a:gs pos="19000">
                <a:srgbClr val="1B2B42"/>
              </a:gs>
              <a:gs pos="100000">
                <a:srgbClr val="1B2B42">
                  <a:alpha val="0"/>
                </a:srgbClr>
              </a:gs>
            </a:gsLst>
            <a:lin ang="162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12191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666" b="0" i="0" u="none" strike="noStrike" cap="none" normalizeH="0" baseline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latin typeface="Tenorite" panose="000005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263B428-C230-EC11-3AA0-71D73612F52A}"/>
              </a:ext>
            </a:extLst>
          </p:cNvPr>
          <p:cNvSpPr txBox="1"/>
          <p:nvPr userDrawn="1"/>
        </p:nvSpPr>
        <p:spPr>
          <a:xfrm>
            <a:off x="10503372" y="6642628"/>
            <a:ext cx="1328410" cy="246221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marL="0" marR="0" indent="0" algn="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Slide </a:t>
            </a:r>
            <a:fld id="{45161DBE-4736-EE43-A824-AB4A2F59E3C4}" type="slidenum">
              <a:rPr lang="uk-UA" sz="900" b="0" i="0" spc="0" baseline="0" smtClean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Gill Sans MT" charset="0"/>
                <a:cs typeface="Gill Sans MT" charset="0"/>
              </a:rPr>
              <a:pPr marL="0" marR="0" indent="0" algn="r" defTabSz="5486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900" b="0" i="0" spc="0" baseline="0">
              <a:solidFill>
                <a:schemeClr val="bg1">
                  <a:lumMod val="75000"/>
                </a:schemeClr>
              </a:solidFill>
              <a:latin typeface="Tenorite" panose="00000500000000000000" pitchFamily="2" charset="0"/>
              <a:ea typeface="Gill Sans MT" charset="0"/>
              <a:cs typeface="Gill Sans MT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D376A55-07A4-DACD-4289-E70C7F81C358}"/>
              </a:ext>
            </a:extLst>
          </p:cNvPr>
          <p:cNvSpPr txBox="1"/>
          <p:nvPr userDrawn="1"/>
        </p:nvSpPr>
        <p:spPr>
          <a:xfrm>
            <a:off x="360218" y="6642628"/>
            <a:ext cx="2160000" cy="246221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900" b="0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Copyright © Aridhia Informatics Ltd.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550494F-D494-FAF2-77F1-F05F3DA75653}"/>
              </a:ext>
            </a:extLst>
          </p:cNvPr>
          <p:cNvSpPr txBox="1"/>
          <p:nvPr userDrawn="1"/>
        </p:nvSpPr>
        <p:spPr>
          <a:xfrm>
            <a:off x="5016000" y="6642628"/>
            <a:ext cx="2160000" cy="246221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pPr algn="ctr"/>
            <a:r>
              <a:rPr lang="en-US" sz="900" b="1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Protective Marking: Confidential </a:t>
            </a:r>
          </a:p>
        </p:txBody>
      </p:sp>
    </p:spTree>
    <p:extLst>
      <p:ext uri="{BB962C8B-B14F-4D97-AF65-F5344CB8AC3E}">
        <p14:creationId xmlns:p14="http://schemas.microsoft.com/office/powerpoint/2010/main" val="570738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37A8210-9FCA-BDC3-DAA0-EBFBBA6D5A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 descr="A blue light in the dark&#10;&#10;AI-generated content may be incorrect.">
            <a:extLst>
              <a:ext uri="{FF2B5EF4-FFF2-40B4-BE49-F238E27FC236}">
                <a16:creationId xmlns:a16="http://schemas.microsoft.com/office/drawing/2014/main" id="{EFB83E07-7D22-2F1E-9B84-D0E42220DCD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24617">
            <a:off x="-2196726" y="-7581611"/>
            <a:ext cx="13364303" cy="13364303"/>
          </a:xfrm>
          <a:prstGeom prst="rect">
            <a:avLst/>
          </a:prstGeom>
        </p:spPr>
      </p:pic>
      <p:pic>
        <p:nvPicPr>
          <p:cNvPr id="6" name="Picture 5" descr="A blue light in the dark&#10;&#10;AI-generated content may be incorrect.">
            <a:extLst>
              <a:ext uri="{FF2B5EF4-FFF2-40B4-BE49-F238E27FC236}">
                <a16:creationId xmlns:a16="http://schemas.microsoft.com/office/drawing/2014/main" id="{03CBB33F-D213-2EF3-0DEC-596F1A45845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29084" y="348580"/>
            <a:ext cx="6858000" cy="6858000"/>
          </a:xfrm>
          <a:prstGeom prst="rect">
            <a:avLst/>
          </a:prstGeom>
        </p:spPr>
      </p:pic>
      <p:pic>
        <p:nvPicPr>
          <p:cNvPr id="7" name="Picture 6" descr="A blue light in the dark&#10;&#10;AI-generated content may be incorrect.">
            <a:extLst>
              <a:ext uri="{FF2B5EF4-FFF2-40B4-BE49-F238E27FC236}">
                <a16:creationId xmlns:a16="http://schemas.microsoft.com/office/drawing/2014/main" id="{3D3FDF4C-288C-5F62-7424-37FC7F9EF8A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237343">
            <a:off x="8780318" y="2727009"/>
            <a:ext cx="7543800" cy="75438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E42874-A7EA-4F3A-9787-0E96DE6099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  <a:latin typeface="Tenorite" panose="00000500000000000000" pitchFamily="2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1800"/>
            </a:lvl2pPr>
            <a:lvl3pPr marL="1200150" indent="-285750"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 sz="1800"/>
            </a:lvl4pPr>
            <a:lvl5pPr marL="2114550" indent="-285750">
              <a:buFont typeface="Arial" panose="020B0604020202020204" pitchFamily="34" charset="0"/>
              <a:buChar char="•"/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0"/>
            <a:r>
              <a:rPr lang="en-US"/>
              <a:t>Second level</a:t>
            </a:r>
          </a:p>
          <a:p>
            <a:pPr lvl="0"/>
            <a:r>
              <a:rPr lang="en-US"/>
              <a:t>Third level</a:t>
            </a:r>
          </a:p>
          <a:p>
            <a:pPr lvl="0"/>
            <a:r>
              <a:rPr lang="en-US"/>
              <a:t>Fourth level</a:t>
            </a:r>
          </a:p>
          <a:p>
            <a:pPr lvl="0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1583CD-585A-4E22-8DA8-6E15983D8F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Tenorite" panose="000005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683EC5-0CAC-4283-80EE-764BB897D08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855375" y="408061"/>
            <a:ext cx="956747" cy="447310"/>
          </a:xfrm>
          <a:prstGeom prst="rect">
            <a:avLst/>
          </a:prstGeom>
        </p:spPr>
      </p:pic>
      <p:sp>
        <p:nvSpPr>
          <p:cNvPr id="13" name="Text Placeholder 47">
            <a:extLst>
              <a:ext uri="{FF2B5EF4-FFF2-40B4-BE49-F238E27FC236}">
                <a16:creationId xmlns:a16="http://schemas.microsoft.com/office/drawing/2014/main" id="{249EE624-8650-4E81-84CE-2394177CAB1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6611" y="987424"/>
            <a:ext cx="3935413" cy="8938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 b="1">
                <a:solidFill>
                  <a:schemeClr val="bg1"/>
                </a:solidFill>
                <a:latin typeface="Tenorite" panose="00000500000000000000" pitchFamily="2" charset="0"/>
              </a:defRPr>
            </a:lvl1pPr>
          </a:lstStyle>
          <a:p>
            <a:pPr lvl="0"/>
            <a:r>
              <a:rPr lang="en-US"/>
              <a:t>Insert Title Here</a:t>
            </a:r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2ABDDC3-E166-C927-61E7-2F9E8F729B8F}"/>
              </a:ext>
            </a:extLst>
          </p:cNvPr>
          <p:cNvSpPr txBox="1"/>
          <p:nvPr userDrawn="1"/>
        </p:nvSpPr>
        <p:spPr>
          <a:xfrm>
            <a:off x="644317" y="6348886"/>
            <a:ext cx="2160000" cy="246221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900" b="0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Copyright © </a:t>
            </a:r>
            <a:r>
              <a:rPr lang="en-US" sz="900" b="0" i="0" spc="0" baseline="0" err="1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Aridhia</a:t>
            </a:r>
            <a:r>
              <a:rPr lang="en-US" sz="900" b="0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 Informatics Ltd.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E64601B-21B6-8C1B-6EE9-B7AA38506906}"/>
              </a:ext>
            </a:extLst>
          </p:cNvPr>
          <p:cNvSpPr txBox="1"/>
          <p:nvPr userDrawn="1"/>
        </p:nvSpPr>
        <p:spPr>
          <a:xfrm>
            <a:off x="9867133" y="6375798"/>
            <a:ext cx="2160000" cy="246221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pPr algn="ctr"/>
            <a:r>
              <a:rPr lang="en-US" sz="900" b="1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Protective Marking: Confidential </a:t>
            </a:r>
          </a:p>
        </p:txBody>
      </p:sp>
    </p:spTree>
    <p:extLst>
      <p:ext uri="{BB962C8B-B14F-4D97-AF65-F5344CB8AC3E}">
        <p14:creationId xmlns:p14="http://schemas.microsoft.com/office/powerpoint/2010/main" val="2944180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9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7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875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242DB2-520C-4E07-BD0E-1387FC3122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Tenorite" panose="00000500000000000000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BFED22-6C00-4C76-B6D3-DF01B3231F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Tenorite" panose="000005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35A1EF4-4AC7-40BF-8852-5D49975AB3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55375" y="408061"/>
            <a:ext cx="956747" cy="447310"/>
          </a:xfrm>
          <a:prstGeom prst="rect">
            <a:avLst/>
          </a:prstGeom>
        </p:spPr>
      </p:pic>
      <p:sp>
        <p:nvSpPr>
          <p:cNvPr id="13" name="Text Placeholder 47">
            <a:extLst>
              <a:ext uri="{FF2B5EF4-FFF2-40B4-BE49-F238E27FC236}">
                <a16:creationId xmlns:a16="http://schemas.microsoft.com/office/drawing/2014/main" id="{598FF5A5-15B1-48A4-9FE9-05023FAE30B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6611" y="987424"/>
            <a:ext cx="3935413" cy="8938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 b="1">
                <a:solidFill>
                  <a:schemeClr val="bg1"/>
                </a:solidFill>
                <a:latin typeface="Tenorite" panose="00000500000000000000" pitchFamily="2" charset="0"/>
              </a:defRPr>
            </a:lvl1pPr>
          </a:lstStyle>
          <a:p>
            <a:pPr lvl="0"/>
            <a:r>
              <a:rPr lang="en-US"/>
              <a:t>Insert Title Here</a:t>
            </a:r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831F898-3713-CBE1-4FB9-5B1D50F0AAB4}"/>
              </a:ext>
            </a:extLst>
          </p:cNvPr>
          <p:cNvSpPr/>
          <p:nvPr userDrawn="1"/>
        </p:nvSpPr>
        <p:spPr bwMode="auto">
          <a:xfrm>
            <a:off x="0" y="6049926"/>
            <a:ext cx="12192000" cy="807198"/>
          </a:xfrm>
          <a:prstGeom prst="rect">
            <a:avLst/>
          </a:prstGeom>
          <a:gradFill flip="none" rotWithShape="1">
            <a:gsLst>
              <a:gs pos="19000">
                <a:srgbClr val="1B2B42"/>
              </a:gs>
              <a:gs pos="100000">
                <a:srgbClr val="1B2B42">
                  <a:alpha val="0"/>
                </a:srgbClr>
              </a:gs>
            </a:gsLst>
            <a:lin ang="162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12191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666" b="0" i="0" u="none" strike="noStrike" cap="none" normalizeH="0" baseline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latin typeface="Tenorite" panose="000005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B27A03E-5C41-A4AC-BCB1-DB801425F64F}"/>
              </a:ext>
            </a:extLst>
          </p:cNvPr>
          <p:cNvSpPr txBox="1"/>
          <p:nvPr userDrawn="1"/>
        </p:nvSpPr>
        <p:spPr>
          <a:xfrm>
            <a:off x="10503372" y="6642628"/>
            <a:ext cx="1328410" cy="246221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marL="0" marR="0" indent="0" algn="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Slide </a:t>
            </a:r>
            <a:fld id="{45161DBE-4736-EE43-A824-AB4A2F59E3C4}" type="slidenum">
              <a:rPr lang="uk-UA" sz="900" b="0" i="0" spc="0" baseline="0" smtClean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Gill Sans MT" charset="0"/>
                <a:cs typeface="Gill Sans MT" charset="0"/>
              </a:rPr>
              <a:pPr marL="0" marR="0" indent="0" algn="r" defTabSz="5486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900" b="0" i="0" spc="0" baseline="0">
              <a:solidFill>
                <a:schemeClr val="bg1">
                  <a:lumMod val="75000"/>
                </a:schemeClr>
              </a:solidFill>
              <a:latin typeface="Tenorite" panose="00000500000000000000" pitchFamily="2" charset="0"/>
              <a:ea typeface="Gill Sans MT" charset="0"/>
              <a:cs typeface="Gill Sans MT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6CB1B46-ACDB-EFC4-D5A0-3C8D9828863A}"/>
              </a:ext>
            </a:extLst>
          </p:cNvPr>
          <p:cNvSpPr txBox="1"/>
          <p:nvPr userDrawn="1"/>
        </p:nvSpPr>
        <p:spPr>
          <a:xfrm>
            <a:off x="360218" y="6642628"/>
            <a:ext cx="2160000" cy="246221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900" b="0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Copyright © Aridhia Informatics Ltd.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4DF2696-5C26-A110-CECA-25457C52A148}"/>
              </a:ext>
            </a:extLst>
          </p:cNvPr>
          <p:cNvSpPr txBox="1"/>
          <p:nvPr userDrawn="1"/>
        </p:nvSpPr>
        <p:spPr>
          <a:xfrm>
            <a:off x="5016000" y="6642628"/>
            <a:ext cx="2160000" cy="246221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pPr algn="ctr"/>
            <a:r>
              <a:rPr lang="en-US" sz="900" b="1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Protective Marking: Confidential </a:t>
            </a:r>
          </a:p>
        </p:txBody>
      </p:sp>
    </p:spTree>
    <p:extLst>
      <p:ext uri="{BB962C8B-B14F-4D97-AF65-F5344CB8AC3E}">
        <p14:creationId xmlns:p14="http://schemas.microsoft.com/office/powerpoint/2010/main" val="494460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AFF586-2E1E-4325-BF09-8124A18BED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84163" y="1078523"/>
            <a:ext cx="11069637" cy="5098440"/>
          </a:xfrm>
          <a:prstGeom prst="rect">
            <a:avLst/>
          </a:prstGeom>
        </p:spPr>
        <p:txBody>
          <a:bodyPr vert="eaVert"/>
          <a:lstStyle>
            <a:lvl1pPr>
              <a:defRPr sz="2000">
                <a:solidFill>
                  <a:schemeClr val="bg1"/>
                </a:solidFill>
                <a:latin typeface="Tenorite" panose="00000500000000000000" pitchFamily="2" charset="0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0"/>
            <a:r>
              <a:rPr lang="en-US"/>
              <a:t>Second level</a:t>
            </a:r>
          </a:p>
          <a:p>
            <a:pPr lvl="0"/>
            <a:r>
              <a:rPr lang="en-US"/>
              <a:t>Third level</a:t>
            </a:r>
          </a:p>
          <a:p>
            <a:pPr lvl="0"/>
            <a:r>
              <a:rPr lang="en-US"/>
              <a:t>Fourth level</a:t>
            </a:r>
          </a:p>
          <a:p>
            <a:pPr lvl="0"/>
            <a:r>
              <a:rPr lang="en-US"/>
              <a:t>Fifth level</a:t>
            </a:r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924643-6EFE-4739-A180-D4029FBF26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55375" y="408061"/>
            <a:ext cx="956747" cy="447310"/>
          </a:xfrm>
          <a:prstGeom prst="rect">
            <a:avLst/>
          </a:prstGeom>
        </p:spPr>
      </p:pic>
      <p:sp>
        <p:nvSpPr>
          <p:cNvPr id="12" name="Text Placeholder 47">
            <a:extLst>
              <a:ext uri="{FF2B5EF4-FFF2-40B4-BE49-F238E27FC236}">
                <a16:creationId xmlns:a16="http://schemas.microsoft.com/office/drawing/2014/main" id="{6F57E2EE-1901-4639-B03B-B8D9189252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4163" y="422362"/>
            <a:ext cx="10571212" cy="4316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 b="1">
                <a:solidFill>
                  <a:schemeClr val="bg1"/>
                </a:solidFill>
                <a:latin typeface="Tenorite" panose="00000500000000000000" pitchFamily="2" charset="0"/>
              </a:defRPr>
            </a:lvl1pPr>
          </a:lstStyle>
          <a:p>
            <a:pPr lvl="0"/>
            <a:r>
              <a:rPr lang="en-US"/>
              <a:t>Insert Title Here</a:t>
            </a:r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9C26ED-3C5C-AAC4-2ECF-E0C739F724B1}"/>
              </a:ext>
            </a:extLst>
          </p:cNvPr>
          <p:cNvSpPr/>
          <p:nvPr userDrawn="1"/>
        </p:nvSpPr>
        <p:spPr bwMode="auto">
          <a:xfrm>
            <a:off x="0" y="6049926"/>
            <a:ext cx="12192000" cy="807198"/>
          </a:xfrm>
          <a:prstGeom prst="rect">
            <a:avLst/>
          </a:prstGeom>
          <a:gradFill flip="none" rotWithShape="1">
            <a:gsLst>
              <a:gs pos="19000">
                <a:srgbClr val="1B2B42"/>
              </a:gs>
              <a:gs pos="100000">
                <a:srgbClr val="1B2B42">
                  <a:alpha val="0"/>
                </a:srgbClr>
              </a:gs>
            </a:gsLst>
            <a:lin ang="162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12191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666" b="0" i="0" u="none" strike="noStrike" cap="none" normalizeH="0" baseline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latin typeface="Tenorite" panose="000005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1EACD20-C609-0E7D-292D-174840A7A22C}"/>
              </a:ext>
            </a:extLst>
          </p:cNvPr>
          <p:cNvSpPr txBox="1"/>
          <p:nvPr userDrawn="1"/>
        </p:nvSpPr>
        <p:spPr>
          <a:xfrm>
            <a:off x="10503372" y="6642628"/>
            <a:ext cx="1328410" cy="246221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marL="0" marR="0" indent="0" algn="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Slide </a:t>
            </a:r>
            <a:fld id="{45161DBE-4736-EE43-A824-AB4A2F59E3C4}" type="slidenum">
              <a:rPr lang="uk-UA" sz="900" b="0" i="0" spc="0" baseline="0" smtClean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Gill Sans MT" charset="0"/>
                <a:cs typeface="Gill Sans MT" charset="0"/>
              </a:rPr>
              <a:pPr marL="0" marR="0" indent="0" algn="r" defTabSz="5486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900" b="0" i="0" spc="0" baseline="0">
              <a:solidFill>
                <a:schemeClr val="bg1">
                  <a:lumMod val="75000"/>
                </a:schemeClr>
              </a:solidFill>
              <a:latin typeface="Tenorite" panose="00000500000000000000" pitchFamily="2" charset="0"/>
              <a:ea typeface="Gill Sans MT" charset="0"/>
              <a:cs typeface="Gill Sans MT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9355AAF-5F81-7FB0-AB5E-F3ADF8F6786D}"/>
              </a:ext>
            </a:extLst>
          </p:cNvPr>
          <p:cNvSpPr txBox="1"/>
          <p:nvPr userDrawn="1"/>
        </p:nvSpPr>
        <p:spPr>
          <a:xfrm>
            <a:off x="360218" y="6642628"/>
            <a:ext cx="2160000" cy="246221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900" b="0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Copyright © Aridhia Informatics Ltd.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E9A6601-C754-BFC0-0BBF-CDA32F8D175E}"/>
              </a:ext>
            </a:extLst>
          </p:cNvPr>
          <p:cNvSpPr txBox="1"/>
          <p:nvPr userDrawn="1"/>
        </p:nvSpPr>
        <p:spPr>
          <a:xfrm>
            <a:off x="5016000" y="6642628"/>
            <a:ext cx="2160000" cy="246221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pPr algn="ctr"/>
            <a:r>
              <a:rPr lang="en-US" sz="900" b="1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Protective Marking: Confidential </a:t>
            </a:r>
          </a:p>
        </p:txBody>
      </p:sp>
    </p:spTree>
    <p:extLst>
      <p:ext uri="{BB962C8B-B14F-4D97-AF65-F5344CB8AC3E}">
        <p14:creationId xmlns:p14="http://schemas.microsoft.com/office/powerpoint/2010/main" val="424045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5A1156-77D3-4C19-9503-4B834C9669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052515" cy="5811838"/>
          </a:xfrm>
          <a:prstGeom prst="rect">
            <a:avLst/>
          </a:prstGeom>
        </p:spPr>
        <p:txBody>
          <a:bodyPr vert="eaVert"/>
          <a:lstStyle>
            <a:lvl1pPr>
              <a:defRPr sz="2400" b="1">
                <a:solidFill>
                  <a:schemeClr val="bg1"/>
                </a:solidFill>
                <a:latin typeface="Tenorite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079F83-D844-4A63-8BFF-01355A12EC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1"/>
                </a:solidFill>
                <a:latin typeface="Tenorite" panose="00000500000000000000" pitchFamily="2" charset="0"/>
              </a:defRPr>
            </a:lvl1pPr>
            <a:lvl2pPr>
              <a:defRPr>
                <a:solidFill>
                  <a:schemeClr val="bg1"/>
                </a:solidFill>
                <a:latin typeface="Tenorite" panose="00000500000000000000" pitchFamily="2" charset="0"/>
              </a:defRPr>
            </a:lvl2pPr>
            <a:lvl3pPr>
              <a:defRPr>
                <a:solidFill>
                  <a:schemeClr val="bg1"/>
                </a:solidFill>
                <a:latin typeface="Tenorite" panose="00000500000000000000" pitchFamily="2" charset="0"/>
              </a:defRPr>
            </a:lvl3pPr>
            <a:lvl4pPr>
              <a:defRPr>
                <a:solidFill>
                  <a:schemeClr val="bg1"/>
                </a:solidFill>
                <a:latin typeface="Tenorite" panose="00000500000000000000" pitchFamily="2" charset="0"/>
              </a:defRPr>
            </a:lvl4pPr>
            <a:lvl5pPr>
              <a:defRPr>
                <a:solidFill>
                  <a:schemeClr val="bg1"/>
                </a:solidFill>
                <a:latin typeface="Tenorite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6ACBF21-24C1-4B5D-B15C-84D5C5833D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55375" y="408061"/>
            <a:ext cx="956747" cy="44731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09BDED6-1CA6-541C-F397-6543C8DDEA81}"/>
              </a:ext>
            </a:extLst>
          </p:cNvPr>
          <p:cNvSpPr/>
          <p:nvPr userDrawn="1"/>
        </p:nvSpPr>
        <p:spPr bwMode="auto">
          <a:xfrm>
            <a:off x="0" y="6049926"/>
            <a:ext cx="12192000" cy="807198"/>
          </a:xfrm>
          <a:prstGeom prst="rect">
            <a:avLst/>
          </a:prstGeom>
          <a:gradFill flip="none" rotWithShape="1">
            <a:gsLst>
              <a:gs pos="19000">
                <a:srgbClr val="1B2B42"/>
              </a:gs>
              <a:gs pos="100000">
                <a:srgbClr val="1B2B42">
                  <a:alpha val="0"/>
                </a:srgbClr>
              </a:gs>
            </a:gsLst>
            <a:lin ang="162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12191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666" b="0" i="0" u="none" strike="noStrike" cap="none" normalizeH="0" baseline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latin typeface="Tenorite" panose="000005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36D37F1-AD85-D880-057D-9B481FC4CABB}"/>
              </a:ext>
            </a:extLst>
          </p:cNvPr>
          <p:cNvSpPr txBox="1"/>
          <p:nvPr userDrawn="1"/>
        </p:nvSpPr>
        <p:spPr>
          <a:xfrm>
            <a:off x="10503372" y="6642628"/>
            <a:ext cx="1328410" cy="246221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marL="0" marR="0" indent="0" algn="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Slide </a:t>
            </a:r>
            <a:fld id="{45161DBE-4736-EE43-A824-AB4A2F59E3C4}" type="slidenum">
              <a:rPr lang="uk-UA" sz="900" b="0" i="0" spc="0" baseline="0" smtClean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Gill Sans MT" charset="0"/>
                <a:cs typeface="Gill Sans MT" charset="0"/>
              </a:rPr>
              <a:pPr marL="0" marR="0" indent="0" algn="r" defTabSz="5486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900" b="0" i="0" spc="0" baseline="0">
              <a:solidFill>
                <a:schemeClr val="bg1">
                  <a:lumMod val="75000"/>
                </a:schemeClr>
              </a:solidFill>
              <a:latin typeface="Tenorite" panose="00000500000000000000" pitchFamily="2" charset="0"/>
              <a:ea typeface="Gill Sans MT" charset="0"/>
              <a:cs typeface="Gill Sans MT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0FC2216-4393-2D1C-FFAF-AEA5C365CE52}"/>
              </a:ext>
            </a:extLst>
          </p:cNvPr>
          <p:cNvSpPr txBox="1"/>
          <p:nvPr userDrawn="1"/>
        </p:nvSpPr>
        <p:spPr>
          <a:xfrm>
            <a:off x="360218" y="6642628"/>
            <a:ext cx="2160000" cy="246221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900" b="0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Copyright © Aridhia Informatics Ltd.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7C09D86-A0CA-8EB0-586F-A1F43ADF93C1}"/>
              </a:ext>
            </a:extLst>
          </p:cNvPr>
          <p:cNvSpPr txBox="1"/>
          <p:nvPr userDrawn="1"/>
        </p:nvSpPr>
        <p:spPr>
          <a:xfrm>
            <a:off x="5016000" y="6642628"/>
            <a:ext cx="2160000" cy="246221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pPr algn="ctr"/>
            <a:r>
              <a:rPr lang="en-US" sz="900" b="1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Protective Marking: Confidential </a:t>
            </a:r>
          </a:p>
        </p:txBody>
      </p:sp>
    </p:spTree>
    <p:extLst>
      <p:ext uri="{BB962C8B-B14F-4D97-AF65-F5344CB8AC3E}">
        <p14:creationId xmlns:p14="http://schemas.microsoft.com/office/powerpoint/2010/main" val="148905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D556A4C-0B88-E74A-B97D-C5B5DFD2CC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55375" y="408061"/>
            <a:ext cx="956747" cy="447310"/>
          </a:xfrm>
          <a:prstGeom prst="rect">
            <a:avLst/>
          </a:prstGeom>
        </p:spPr>
      </p:pic>
      <p:sp>
        <p:nvSpPr>
          <p:cNvPr id="11" name="Text Placeholder 47">
            <a:extLst>
              <a:ext uri="{FF2B5EF4-FFF2-40B4-BE49-F238E27FC236}">
                <a16:creationId xmlns:a16="http://schemas.microsoft.com/office/drawing/2014/main" id="{6989C8DF-A0A7-4909-B53E-75816A7CE2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4163" y="422362"/>
            <a:ext cx="10571212" cy="4316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 b="1">
                <a:solidFill>
                  <a:schemeClr val="bg1"/>
                </a:solidFill>
                <a:latin typeface="Tenorite" panose="00000500000000000000" pitchFamily="2" charset="0"/>
              </a:defRPr>
            </a:lvl1pPr>
          </a:lstStyle>
          <a:p>
            <a:pPr lvl="0"/>
            <a:r>
              <a:rPr lang="en-US"/>
              <a:t>Insert Title Here</a:t>
            </a:r>
            <a:endParaRPr lang="en-GB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6F5863E-D61A-4513-8DAD-466419F167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84163" y="932031"/>
            <a:ext cx="10571162" cy="52973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Tenorite" panose="00000500000000000000" pitchFamily="2" charset="0"/>
              </a:defRPr>
            </a:lvl1pPr>
          </a:lstStyle>
          <a:p>
            <a:pPr lvl="0"/>
            <a:r>
              <a:rPr lang="en-US"/>
              <a:t>Enter content here.</a:t>
            </a:r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78F19D3-7219-F984-1ABB-25608BBC55A5}"/>
              </a:ext>
            </a:extLst>
          </p:cNvPr>
          <p:cNvSpPr/>
          <p:nvPr userDrawn="1"/>
        </p:nvSpPr>
        <p:spPr bwMode="auto">
          <a:xfrm>
            <a:off x="0" y="6049926"/>
            <a:ext cx="12192000" cy="807198"/>
          </a:xfrm>
          <a:prstGeom prst="rect">
            <a:avLst/>
          </a:prstGeom>
          <a:gradFill flip="none" rotWithShape="1">
            <a:gsLst>
              <a:gs pos="19000">
                <a:srgbClr val="1B2B42"/>
              </a:gs>
              <a:gs pos="100000">
                <a:srgbClr val="1B2B42">
                  <a:alpha val="0"/>
                </a:srgbClr>
              </a:gs>
            </a:gsLst>
            <a:lin ang="162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12191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666" b="0" i="0" u="none" strike="noStrike" cap="none" normalizeH="0" baseline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latin typeface="Tenorite" panose="000005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6A273EF-8F19-A7EF-1E67-0FE8FC4D665F}"/>
              </a:ext>
            </a:extLst>
          </p:cNvPr>
          <p:cNvSpPr txBox="1"/>
          <p:nvPr userDrawn="1"/>
        </p:nvSpPr>
        <p:spPr>
          <a:xfrm>
            <a:off x="10503372" y="6642628"/>
            <a:ext cx="1328410" cy="246221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marL="0" marR="0" indent="0" algn="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Slide </a:t>
            </a:r>
            <a:fld id="{45161DBE-4736-EE43-A824-AB4A2F59E3C4}" type="slidenum">
              <a:rPr lang="uk-UA" sz="900" b="0" i="0" spc="0" baseline="0" smtClean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Gill Sans MT" charset="0"/>
                <a:cs typeface="Gill Sans MT" charset="0"/>
              </a:rPr>
              <a:pPr marL="0" marR="0" indent="0" algn="r" defTabSz="5486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900" b="0" i="0" spc="0" baseline="0">
              <a:solidFill>
                <a:schemeClr val="bg1">
                  <a:lumMod val="75000"/>
                </a:schemeClr>
              </a:solidFill>
              <a:latin typeface="Tenorite" panose="00000500000000000000" pitchFamily="2" charset="0"/>
              <a:ea typeface="Gill Sans MT" charset="0"/>
              <a:cs typeface="Gill Sans MT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2EB446A-8817-4D53-8C91-C8F2800DC489}"/>
              </a:ext>
            </a:extLst>
          </p:cNvPr>
          <p:cNvSpPr txBox="1"/>
          <p:nvPr userDrawn="1"/>
        </p:nvSpPr>
        <p:spPr>
          <a:xfrm>
            <a:off x="360218" y="6642628"/>
            <a:ext cx="2160000" cy="246221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900" b="0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Copyright © Aridhia Informatics Ltd.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DC5BF1D-81C4-82B4-92DF-D4F0EA2979DB}"/>
              </a:ext>
            </a:extLst>
          </p:cNvPr>
          <p:cNvSpPr txBox="1"/>
          <p:nvPr userDrawn="1"/>
        </p:nvSpPr>
        <p:spPr>
          <a:xfrm>
            <a:off x="5016000" y="6642628"/>
            <a:ext cx="2160000" cy="246221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pPr algn="ctr"/>
            <a:r>
              <a:rPr lang="en-US" sz="900" b="1" i="0" spc="0" baseline="0">
                <a:solidFill>
                  <a:schemeClr val="bg1">
                    <a:lumMod val="75000"/>
                  </a:schemeClr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Protective Marking: Confidential </a:t>
            </a:r>
          </a:p>
        </p:txBody>
      </p:sp>
    </p:spTree>
    <p:extLst>
      <p:ext uri="{BB962C8B-B14F-4D97-AF65-F5344CB8AC3E}">
        <p14:creationId xmlns:p14="http://schemas.microsoft.com/office/powerpoint/2010/main" val="2427258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B9E9267-1193-47A8-8AB3-5DECB5A05A1B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45131"/>
            <a:ext cx="12192000" cy="167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4B06854-38DE-4565-A6D9-F11F37B62EBB}"/>
              </a:ext>
            </a:extLst>
          </p:cNvPr>
          <p:cNvSpPr txBox="1"/>
          <p:nvPr userDrawn="1"/>
        </p:nvSpPr>
        <p:spPr>
          <a:xfrm>
            <a:off x="10503372" y="6662724"/>
            <a:ext cx="1328410" cy="246221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marL="0" marR="0" indent="0" algn="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i="0" spc="0" baseline="0">
                <a:solidFill>
                  <a:schemeClr val="tx1"/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Slide </a:t>
            </a:r>
            <a:fld id="{45161DBE-4736-EE43-A824-AB4A2F59E3C4}" type="slidenum">
              <a:rPr lang="uk-UA" sz="900" b="0" i="0" spc="0" baseline="0" smtClean="0">
                <a:solidFill>
                  <a:schemeClr val="tx1"/>
                </a:solidFill>
                <a:latin typeface="Calibri" panose="020F0502020204030204" pitchFamily="34" charset="0"/>
                <a:ea typeface="Gill Sans MT" charset="0"/>
                <a:cs typeface="Gill Sans MT" charset="0"/>
              </a:rPr>
              <a:pPr marL="0" marR="0" indent="0" algn="r" defTabSz="5486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900" b="0" i="0" spc="0" baseline="0">
              <a:solidFill>
                <a:schemeClr val="tx1"/>
              </a:solidFill>
              <a:latin typeface="Tenorite" panose="00000500000000000000" pitchFamily="2" charset="0"/>
              <a:ea typeface="Gill Sans MT" charset="0"/>
              <a:cs typeface="Gill Sans MT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B0F4DC-91B0-4E3C-8E5C-528A56B0165A}"/>
              </a:ext>
            </a:extLst>
          </p:cNvPr>
          <p:cNvSpPr txBox="1"/>
          <p:nvPr userDrawn="1"/>
        </p:nvSpPr>
        <p:spPr>
          <a:xfrm>
            <a:off x="360218" y="6662724"/>
            <a:ext cx="4962533" cy="246221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900" b="0" i="0" spc="0" baseline="0">
                <a:solidFill>
                  <a:schemeClr val="tx1"/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Copyright © Aridhia Informatics Ltd.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DC5A0D-A8EF-467B-A153-8C41DCCA9D81}"/>
              </a:ext>
            </a:extLst>
          </p:cNvPr>
          <p:cNvSpPr/>
          <p:nvPr userDrawn="1"/>
        </p:nvSpPr>
        <p:spPr bwMode="auto">
          <a:xfrm>
            <a:off x="0" y="6662724"/>
            <a:ext cx="12192000" cy="194400"/>
          </a:xfrm>
          <a:prstGeom prst="rect">
            <a:avLst/>
          </a:prstGeom>
          <a:solidFill>
            <a:schemeClr val="tx1">
              <a:alpha val="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12191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666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enorite" panose="00000500000000000000" pitchFamily="2" charset="0"/>
            </a:endParaRPr>
          </a:p>
        </p:txBody>
      </p:sp>
      <p:sp>
        <p:nvSpPr>
          <p:cNvPr id="11" name="Text Placeholder 47">
            <a:extLst>
              <a:ext uri="{FF2B5EF4-FFF2-40B4-BE49-F238E27FC236}">
                <a16:creationId xmlns:a16="http://schemas.microsoft.com/office/drawing/2014/main" id="{207340EF-9182-4011-8412-F2C694C082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4163" y="422362"/>
            <a:ext cx="10571212" cy="4316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 b="1">
                <a:solidFill>
                  <a:srgbClr val="1B3F59"/>
                </a:solidFill>
                <a:latin typeface="Tenorite" panose="00000500000000000000" pitchFamily="2" charset="0"/>
              </a:defRPr>
            </a:lvl1pPr>
          </a:lstStyle>
          <a:p>
            <a:pPr lvl="0"/>
            <a:r>
              <a:rPr lang="en-US"/>
              <a:t>Insert Title Here</a:t>
            </a:r>
            <a:endParaRPr lang="en-GB"/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F0F06E36-E72D-6F4D-B338-6A5C2DF829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855375" y="408061"/>
            <a:ext cx="956747" cy="44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4407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ridhia_Plain-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C3A62C7-E59D-4B0E-BCBB-56872E7D1B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55375" y="408061"/>
            <a:ext cx="956747" cy="4473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A0B7E2-ACA5-41DB-AFD7-966DB49946DF}"/>
              </a:ext>
            </a:extLst>
          </p:cNvPr>
          <p:cNvPicPr>
            <a:picLocks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45131"/>
            <a:ext cx="12192000" cy="167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29935B8-F066-4266-9008-5EB62FE42FB4}"/>
              </a:ext>
            </a:extLst>
          </p:cNvPr>
          <p:cNvSpPr txBox="1"/>
          <p:nvPr userDrawn="1"/>
        </p:nvSpPr>
        <p:spPr>
          <a:xfrm>
            <a:off x="10503372" y="6662724"/>
            <a:ext cx="1328410" cy="246221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marL="0" marR="0" indent="0" algn="r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i="0" spc="0" baseline="0">
                <a:solidFill>
                  <a:schemeClr val="tx1"/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Slide </a:t>
            </a:r>
            <a:fld id="{45161DBE-4736-EE43-A824-AB4A2F59E3C4}" type="slidenum">
              <a:rPr lang="uk-UA" sz="900" b="0" i="0" spc="0" baseline="0" smtClean="0">
                <a:solidFill>
                  <a:schemeClr val="tx1"/>
                </a:solidFill>
                <a:latin typeface="Calibri" panose="020F0502020204030204" pitchFamily="34" charset="0"/>
                <a:ea typeface="Gill Sans MT" charset="0"/>
                <a:cs typeface="Gill Sans MT" charset="0"/>
              </a:rPr>
              <a:pPr marL="0" marR="0" indent="0" algn="r" defTabSz="5486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900" b="0" i="0" spc="0" baseline="0">
              <a:solidFill>
                <a:schemeClr val="tx1"/>
              </a:solidFill>
              <a:latin typeface="Tenorite" panose="00000500000000000000" pitchFamily="2" charset="0"/>
              <a:ea typeface="Gill Sans MT" charset="0"/>
              <a:cs typeface="Gill Sans MT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CD14256-3320-48DD-AAF5-399C968D8754}"/>
              </a:ext>
            </a:extLst>
          </p:cNvPr>
          <p:cNvSpPr txBox="1"/>
          <p:nvPr userDrawn="1"/>
        </p:nvSpPr>
        <p:spPr>
          <a:xfrm>
            <a:off x="360218" y="6662724"/>
            <a:ext cx="4962533" cy="246221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900" b="0" i="0" spc="0" baseline="0">
                <a:solidFill>
                  <a:schemeClr val="tx1"/>
                </a:solidFill>
                <a:latin typeface="Tenorite" panose="00000500000000000000" pitchFamily="2" charset="0"/>
                <a:ea typeface="Gill Sans MT" charset="0"/>
                <a:cs typeface="Gill Sans MT" charset="0"/>
              </a:rPr>
              <a:t>Copyright © Aridhia Informatics Ltd.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56F4F84-9255-4BEB-ACF7-FACD2D81E6B3}"/>
              </a:ext>
            </a:extLst>
          </p:cNvPr>
          <p:cNvSpPr/>
          <p:nvPr userDrawn="1"/>
        </p:nvSpPr>
        <p:spPr bwMode="auto">
          <a:xfrm>
            <a:off x="0" y="6662724"/>
            <a:ext cx="12192000" cy="194400"/>
          </a:xfrm>
          <a:prstGeom prst="rect">
            <a:avLst/>
          </a:prstGeom>
          <a:solidFill>
            <a:schemeClr val="tx1">
              <a:alpha val="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12191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666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enorite" panose="00000500000000000000" pitchFamily="2" charset="0"/>
            </a:endParaRPr>
          </a:p>
        </p:txBody>
      </p:sp>
      <p:sp>
        <p:nvSpPr>
          <p:cNvPr id="7" name="Text Placeholder 47">
            <a:extLst>
              <a:ext uri="{FF2B5EF4-FFF2-40B4-BE49-F238E27FC236}">
                <a16:creationId xmlns:a16="http://schemas.microsoft.com/office/drawing/2014/main" id="{D52D35D7-A253-4B88-AB54-CEE0CDD2A8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4163" y="422362"/>
            <a:ext cx="10571212" cy="4316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 b="1">
                <a:solidFill>
                  <a:srgbClr val="1B3F59"/>
                </a:solidFill>
                <a:latin typeface="Tenorite" panose="00000500000000000000" pitchFamily="2" charset="0"/>
              </a:defRPr>
            </a:lvl1pPr>
          </a:lstStyle>
          <a:p>
            <a:pPr lvl="0"/>
            <a:r>
              <a:rPr lang="en-US"/>
              <a:t>Insert Title Here</a:t>
            </a:r>
            <a:endParaRPr lang="en-GB"/>
          </a:p>
        </p:txBody>
      </p:sp>
      <p:sp>
        <p:nvSpPr>
          <p:cNvPr id="13" name="Text Placeholder 47">
            <a:extLst>
              <a:ext uri="{FF2B5EF4-FFF2-40B4-BE49-F238E27FC236}">
                <a16:creationId xmlns:a16="http://schemas.microsoft.com/office/drawing/2014/main" id="{9A11A9EA-CD40-4C17-AC45-ED13606C8DB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4163" y="871351"/>
            <a:ext cx="10571212" cy="4316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>
                <a:solidFill>
                  <a:srgbClr val="1B3F59"/>
                </a:solidFill>
                <a:latin typeface="Tenorite" panose="00000500000000000000" pitchFamily="2" charset="0"/>
              </a:defRPr>
            </a:lvl1pPr>
          </a:lstStyle>
          <a:p>
            <a:pPr lvl="0"/>
            <a:r>
              <a:rPr lang="en-US"/>
              <a:t>Enter content here.</a:t>
            </a:r>
            <a:endParaRPr lang="en-GB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97B8C0D5-D85D-4998-B2C0-12B82890F29A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284163" y="1425575"/>
            <a:ext cx="11623675" cy="480377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B3F59"/>
                </a:solidFill>
                <a:latin typeface="Tenorite" panose="00000500000000000000" pitchFamily="2" charset="0"/>
              </a:defRPr>
            </a:lvl1pPr>
            <a:lvl2pPr>
              <a:defRPr sz="1800">
                <a:solidFill>
                  <a:srgbClr val="1B3F59"/>
                </a:solidFill>
                <a:latin typeface="Tenorite" panose="00000500000000000000" pitchFamily="2" charset="0"/>
              </a:defRPr>
            </a:lvl2pPr>
            <a:lvl3pPr>
              <a:defRPr sz="1600">
                <a:solidFill>
                  <a:srgbClr val="1B3F59"/>
                </a:solidFill>
                <a:latin typeface="Tenorite" panose="00000500000000000000" pitchFamily="2" charset="0"/>
              </a:defRPr>
            </a:lvl3pPr>
            <a:lvl4pPr>
              <a:defRPr sz="1400">
                <a:solidFill>
                  <a:srgbClr val="1B3F59"/>
                </a:solidFill>
                <a:latin typeface="Tenorite" panose="00000500000000000000" pitchFamily="2" charset="0"/>
              </a:defRPr>
            </a:lvl4pPr>
            <a:lvl5pPr>
              <a:defRPr sz="1400">
                <a:solidFill>
                  <a:srgbClr val="1B3F59"/>
                </a:solidFill>
                <a:latin typeface="Tenorite" panose="00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950507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980907"/>
            <a:ext cx="7046575" cy="5155198"/>
          </a:xfrm>
        </p:spPr>
        <p:txBody>
          <a:bodyPr>
            <a:noAutofit/>
          </a:bodyPr>
          <a:lstStyle>
            <a:lvl1pPr>
              <a:defRPr sz="2000" b="0" i="0">
                <a:latin typeface="Tenorite" panose="00000500000000000000" pitchFamily="2" charset="0"/>
              </a:defRPr>
            </a:lvl1pPr>
            <a:lvl2pPr>
              <a:defRPr sz="2000" b="0" i="0">
                <a:solidFill>
                  <a:schemeClr val="tx1">
                    <a:lumMod val="65000"/>
                    <a:lumOff val="35000"/>
                  </a:schemeClr>
                </a:solidFill>
                <a:latin typeface="Tenorite" panose="00000500000000000000" pitchFamily="2" charset="0"/>
              </a:defRPr>
            </a:lvl2pPr>
            <a:lvl3pPr>
              <a:defRPr sz="2000" b="0" i="0">
                <a:solidFill>
                  <a:schemeClr val="tx1">
                    <a:lumMod val="65000"/>
                    <a:lumOff val="35000"/>
                  </a:schemeClr>
                </a:solidFill>
                <a:latin typeface="Tenorite" panose="00000500000000000000" pitchFamily="2" charset="0"/>
              </a:defRPr>
            </a:lvl3pPr>
            <a:lvl4pPr>
              <a:defRPr sz="2000" b="0" i="0">
                <a:solidFill>
                  <a:schemeClr val="tx1">
                    <a:lumMod val="65000"/>
                    <a:lumOff val="35000"/>
                  </a:schemeClr>
                </a:solidFill>
                <a:latin typeface="Tenorite" panose="00000500000000000000" pitchFamily="2" charset="0"/>
              </a:defRPr>
            </a:lvl4pPr>
            <a:lvl5pPr>
              <a:defRPr sz="2000" b="0" i="0">
                <a:solidFill>
                  <a:schemeClr val="tx1">
                    <a:lumMod val="65000"/>
                    <a:lumOff val="35000"/>
                  </a:schemeClr>
                </a:solidFill>
                <a:latin typeface="Tenorite" panose="00000500000000000000" pitchFamily="2" charset="0"/>
              </a:defRPr>
            </a:lvl5pPr>
            <a:lvl6pPr>
              <a:defRPr sz="2666"/>
            </a:lvl6pPr>
            <a:lvl7pPr>
              <a:defRPr sz="2666"/>
            </a:lvl7pPr>
            <a:lvl8pPr>
              <a:defRPr sz="2666"/>
            </a:lvl8pPr>
            <a:lvl9pPr>
              <a:defRPr sz="266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0218" y="980908"/>
            <a:ext cx="4260471" cy="5155198"/>
          </a:xfrm>
        </p:spPr>
        <p:txBody>
          <a:bodyPr>
            <a:noAutofit/>
          </a:bodyPr>
          <a:lstStyle>
            <a:lvl1pPr marL="0" indent="0">
              <a:buNone/>
              <a:defRPr sz="2000" b="0" i="0">
                <a:latin typeface="Tenorite" panose="00000500000000000000" pitchFamily="2" charset="0"/>
              </a:defRPr>
            </a:lvl1pPr>
            <a:lvl2pPr marL="609594" indent="0">
              <a:buNone/>
              <a:defRPr sz="1600"/>
            </a:lvl2pPr>
            <a:lvl3pPr marL="1219188" indent="0">
              <a:buNone/>
              <a:defRPr sz="1333"/>
            </a:lvl3pPr>
            <a:lvl4pPr marL="1828782" indent="0">
              <a:buNone/>
              <a:defRPr sz="1200"/>
            </a:lvl4pPr>
            <a:lvl5pPr marL="2438376" indent="0">
              <a:buNone/>
              <a:defRPr sz="1200"/>
            </a:lvl5pPr>
            <a:lvl6pPr marL="3047970" indent="0">
              <a:buNone/>
              <a:defRPr sz="1200"/>
            </a:lvl6pPr>
            <a:lvl7pPr marL="3657564" indent="0">
              <a:buNone/>
              <a:defRPr sz="1200"/>
            </a:lvl7pPr>
            <a:lvl8pPr marL="4267157" indent="0">
              <a:buNone/>
              <a:defRPr sz="1200"/>
            </a:lvl8pPr>
            <a:lvl9pPr marL="4876751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4CB7CFDB-D4B2-6440-81F1-5D3C5659D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218" y="301367"/>
            <a:ext cx="10326256" cy="669600"/>
          </a:xfrm>
          <a:prstGeom prst="rect">
            <a:avLst/>
          </a:prstGeom>
        </p:spPr>
        <p:txBody>
          <a:bodyPr vert="horz" lIns="0" tIns="45720" rIns="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1808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0219" y="980906"/>
            <a:ext cx="5622892" cy="5100373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spcAft>
                <a:spcPts val="600"/>
              </a:spcAft>
              <a:defRPr sz="1800" b="0" i="0">
                <a:latin typeface="Tenorite" panose="00000500000000000000" pitchFamily="2" charset="0"/>
              </a:defRPr>
            </a:lvl1pPr>
            <a:lvl2pPr>
              <a:spcBef>
                <a:spcPts val="0"/>
              </a:spcBef>
              <a:spcAft>
                <a:spcPts val="600"/>
              </a:spcAft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Tenorite" panose="00000500000000000000" pitchFamily="2" charset="0"/>
              </a:defRPr>
            </a:lvl2pPr>
            <a:lvl3pPr>
              <a:spcBef>
                <a:spcPts val="0"/>
              </a:spcBef>
              <a:spcAft>
                <a:spcPts val="600"/>
              </a:spcAft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Tenorite" panose="00000500000000000000" pitchFamily="2" charset="0"/>
              </a:defRPr>
            </a:lvl3pPr>
            <a:lvl4pPr>
              <a:spcBef>
                <a:spcPts val="0"/>
              </a:spcBef>
              <a:spcAft>
                <a:spcPts val="600"/>
              </a:spcAft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Tenorite" panose="00000500000000000000" pitchFamily="2" charset="0"/>
              </a:defRPr>
            </a:lvl4pPr>
            <a:lvl5pPr>
              <a:spcBef>
                <a:spcPts val="0"/>
              </a:spcBef>
              <a:spcAft>
                <a:spcPts val="600"/>
              </a:spcAft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Tenorite" panose="00000500000000000000" pitchFamily="2" charset="0"/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599" y="980906"/>
            <a:ext cx="5624946" cy="5100373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spcAft>
                <a:spcPts val="600"/>
              </a:spcAft>
              <a:defRPr sz="1800" b="0" i="0">
                <a:solidFill>
                  <a:srgbClr val="0A415A"/>
                </a:solidFill>
                <a:latin typeface="Tenorite" panose="00000500000000000000" pitchFamily="2" charset="0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Tenorite" panose="00000500000000000000" pitchFamily="2" charset="0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Tenorite" panose="00000500000000000000" pitchFamily="2" charset="0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Tenorite" panose="00000500000000000000" pitchFamily="2" charset="0"/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Tenorite" panose="00000500000000000000" pitchFamily="2" charset="0"/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40D6F68C-3339-2E46-A93A-B1550CC19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218" y="301367"/>
            <a:ext cx="10326256" cy="669600"/>
          </a:xfrm>
          <a:prstGeom prst="rect">
            <a:avLst/>
          </a:prstGeom>
        </p:spPr>
        <p:txBody>
          <a:bodyPr vert="horz" lIns="0" tIns="45720" rIns="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15783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bg>
      <p:bgPr>
        <a:solidFill>
          <a:srgbClr val="1319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6065A3A9-4A5A-2925-842A-A5F23EF86312}"/>
              </a:ext>
            </a:extLst>
          </p:cNvPr>
          <p:cNvSpPr/>
          <p:nvPr userDrawn="1"/>
        </p:nvSpPr>
        <p:spPr>
          <a:xfrm rot="10800000">
            <a:off x="7048499" y="0"/>
            <a:ext cx="5518149" cy="5538904"/>
          </a:xfrm>
          <a:prstGeom prst="triangle">
            <a:avLst>
              <a:gd name="adj" fmla="val 0"/>
            </a:avLst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enorite" panose="00000500000000000000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0A321A-64EE-5795-2AD4-7E7C032AF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6150" y="1"/>
            <a:ext cx="6578600" cy="2063749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  <a:latin typeface="Tenorite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291C55C8-E880-4C3A-80E5-34DDEA4885F2}"/>
              </a:ext>
            </a:extLst>
          </p:cNvPr>
          <p:cNvSpPr/>
          <p:nvPr userDrawn="1"/>
        </p:nvSpPr>
        <p:spPr>
          <a:xfrm>
            <a:off x="0" y="3257550"/>
            <a:ext cx="3586958" cy="3600450"/>
          </a:xfrm>
          <a:prstGeom prst="triangle">
            <a:avLst>
              <a:gd name="adj" fmla="val 0"/>
            </a:avLst>
          </a:prstGeom>
          <a:gradFill>
            <a:gsLst>
              <a:gs pos="100000">
                <a:srgbClr val="01968B"/>
              </a:gs>
              <a:gs pos="25000">
                <a:srgbClr val="006380"/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enorite" panose="00000500000000000000" pitchFamily="2" charset="0"/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563C6E40-D745-4E49-BB76-60248864DA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84873" y="6286500"/>
            <a:ext cx="249381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131936"/>
                </a:solidFill>
                <a:latin typeface="Tenorite" panose="00000500000000000000" pitchFamily="2" charset="0"/>
              </a:defRPr>
            </a:lvl1pPr>
          </a:lstStyle>
          <a:p>
            <a:r>
              <a:rPr lang="en-US">
                <a:ea typeface="Gill Sans MT" charset="0"/>
                <a:cs typeface="Gill Sans MT" charset="0"/>
              </a:rPr>
              <a:t>Copyright © Aridhia Informatics Ltd.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9D840A9E-EC98-07DD-ECA4-DD07717872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34666" y="62928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131936">
                    <a:alpha val="50000"/>
                  </a:srgbClr>
                </a:solidFill>
                <a:latin typeface="Lato" panose="020F0502020204030203" pitchFamily="34" charset="0"/>
              </a:defRPr>
            </a:lvl1pPr>
          </a:lstStyle>
          <a:p>
            <a:r>
              <a:rPr lang="en-GB">
                <a:latin typeface="Tenorite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Protective Marking: </a:t>
            </a:r>
            <a:r>
              <a:rPr lang="en-GB" b="1">
                <a:latin typeface="Tenorite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Internal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BAEDC0ED-9B6F-F646-B4E5-D508CD1B5382}"/>
              </a:ext>
            </a:extLst>
          </p:cNvPr>
          <p:cNvSpPr txBox="1">
            <a:spLocks/>
          </p:cNvSpPr>
          <p:nvPr userDrawn="1"/>
        </p:nvSpPr>
        <p:spPr>
          <a:xfrm>
            <a:off x="946150" y="2247900"/>
            <a:ext cx="4851400" cy="996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Montserrat" panose="00000500000000000000" pitchFamily="2" charset="0"/>
                <a:ea typeface="+mj-ea"/>
                <a:cs typeface="+mj-cs"/>
              </a:defRPr>
            </a:lvl1pPr>
          </a:lstStyle>
          <a:p>
            <a:endParaRPr lang="en-GB" sz="2400">
              <a:solidFill>
                <a:schemeClr val="tx2"/>
              </a:solidFill>
              <a:latin typeface="Tenorite" panose="00000500000000000000" pitchFamily="2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3FFB241-96A7-96A4-7735-8CA73E9DCAE4}"/>
              </a:ext>
            </a:extLst>
          </p:cNvPr>
          <p:cNvSpPr txBox="1">
            <a:spLocks/>
          </p:cNvSpPr>
          <p:nvPr userDrawn="1"/>
        </p:nvSpPr>
        <p:spPr>
          <a:xfrm>
            <a:off x="6426200" y="2247900"/>
            <a:ext cx="4851400" cy="996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Montserrat" panose="00000500000000000000" pitchFamily="2" charset="0"/>
                <a:ea typeface="+mj-ea"/>
                <a:cs typeface="+mj-cs"/>
              </a:defRPr>
            </a:lvl1pPr>
          </a:lstStyle>
          <a:p>
            <a:endParaRPr lang="en-GB" sz="2400">
              <a:solidFill>
                <a:schemeClr val="tx2"/>
              </a:solidFill>
              <a:latin typeface="Tenorite" panose="000005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569AFB-BA19-D154-B272-CEAC70B8B6FD}"/>
              </a:ext>
            </a:extLst>
          </p:cNvPr>
          <p:cNvSpPr txBox="1"/>
          <p:nvPr userDrawn="1"/>
        </p:nvSpPr>
        <p:spPr>
          <a:xfrm>
            <a:off x="1098550" y="2514600"/>
            <a:ext cx="4851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2000" b="1">
              <a:latin typeface="Tenorite" panose="00000500000000000000" pitchFamily="2" charset="0"/>
            </a:endParaRPr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FA52A20B-0E2D-20FE-F4CD-384DBDB621BC}"/>
              </a:ext>
            </a:extLst>
          </p:cNvPr>
          <p:cNvSpPr/>
          <p:nvPr userDrawn="1"/>
        </p:nvSpPr>
        <p:spPr>
          <a:xfrm rot="10800000">
            <a:off x="7023099" y="-23077"/>
            <a:ext cx="5518149" cy="5538904"/>
          </a:xfrm>
          <a:prstGeom prst="triangle">
            <a:avLst>
              <a:gd name="adj" fmla="val 0"/>
            </a:avLst>
          </a:prstGeom>
          <a:solidFill>
            <a:srgbClr val="131936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enorite" panose="00000500000000000000" pitchFamily="2" charset="0"/>
            </a:endParaRPr>
          </a:p>
        </p:txBody>
      </p:sp>
      <p:pic>
        <p:nvPicPr>
          <p:cNvPr id="3" name="Picture 2" descr="Aridhia DRE&#10;">
            <a:extLst>
              <a:ext uri="{FF2B5EF4-FFF2-40B4-BE49-F238E27FC236}">
                <a16:creationId xmlns:a16="http://schemas.microsoft.com/office/drawing/2014/main" id="{6E99A20E-0A75-09AD-DDB0-703BB0397DA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0300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266" y="6329624"/>
            <a:ext cx="808567" cy="349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2652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5E9BD-1C39-15B9-5068-0BB2A0E868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40224" y="1338262"/>
            <a:ext cx="6304516" cy="3353117"/>
          </a:xfrm>
        </p:spPr>
        <p:txBody>
          <a:bodyPr anchor="b">
            <a:noAutofit/>
          </a:bodyPr>
          <a:lstStyle>
            <a:lvl1pPr algn="r">
              <a:lnSpc>
                <a:spcPct val="80000"/>
              </a:lnSpc>
              <a:defRPr lang="en-US" sz="7400" b="0" kern="1200" dirty="0" err="1" smtClean="0">
                <a:solidFill>
                  <a:schemeClr val="bg1"/>
                </a:solidFill>
                <a:latin typeface="Montserrat Bold" panose="00000800000000000000" pitchFamily="2" charset="0"/>
                <a:ea typeface="+mj-ea"/>
                <a:cs typeface="+mj-cs"/>
              </a:defRPr>
            </a:lvl1pPr>
          </a:lstStyle>
          <a:p>
            <a:r>
              <a:rPr lang="en-US"/>
              <a:t>The</a:t>
            </a:r>
            <a:br>
              <a:rPr lang="en-US"/>
            </a:br>
            <a:r>
              <a:rPr lang="en-US"/>
              <a:t>trusted platform 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B110F3-C3C6-D5B6-F4A4-4638DE80597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56204" y="4856692"/>
            <a:ext cx="7557025" cy="617008"/>
          </a:xfrm>
        </p:spPr>
        <p:txBody>
          <a:bodyPr>
            <a:normAutofit/>
          </a:bodyPr>
          <a:lstStyle>
            <a:lvl1pPr marL="0" indent="0" algn="r">
              <a:buNone/>
              <a:defRPr sz="3200" b="1">
                <a:solidFill>
                  <a:schemeClr val="bg1"/>
                </a:solidFill>
                <a:latin typeface="Tenorite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HDR UK - July 2025</a:t>
            </a:r>
            <a:endParaRPr lang="en-GB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9E0BC2F1-5CBF-1EAB-071D-94F1F1DE3C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6214" r="28725"/>
          <a:stretch/>
        </p:blipFill>
        <p:spPr>
          <a:xfrm>
            <a:off x="8847375" y="-1632310"/>
            <a:ext cx="2447925" cy="1083505"/>
          </a:xfrm>
          <a:prstGeom prst="rect">
            <a:avLst/>
          </a:prstGeom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852E11B2-6013-CE67-7F77-87A769D77200}"/>
              </a:ext>
            </a:extLst>
          </p:cNvPr>
          <p:cNvSpPr/>
          <p:nvPr userDrawn="1"/>
        </p:nvSpPr>
        <p:spPr>
          <a:xfrm rot="16200000">
            <a:off x="11523262" y="6189259"/>
            <a:ext cx="704848" cy="632627"/>
          </a:xfrm>
          <a:prstGeom prst="triangle">
            <a:avLst>
              <a:gd name="adj" fmla="val 424"/>
            </a:avLst>
          </a:prstGeom>
          <a:gradFill>
            <a:gsLst>
              <a:gs pos="41000">
                <a:srgbClr val="A21441"/>
              </a:gs>
              <a:gs pos="100000">
                <a:srgbClr val="D93744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enorite" panose="00000500000000000000" pitchFamily="2" charset="0"/>
            </a:endParaRPr>
          </a:p>
        </p:txBody>
      </p:sp>
      <p:pic>
        <p:nvPicPr>
          <p:cNvPr id="23" name="Picture 22" descr="A white triangle with black background&#10;&#10;AI-generated content may be incorrect.">
            <a:extLst>
              <a:ext uri="{FF2B5EF4-FFF2-40B4-BE49-F238E27FC236}">
                <a16:creationId xmlns:a16="http://schemas.microsoft.com/office/drawing/2014/main" id="{92CB2973-FB62-4EFB-C54A-B7B70C0837C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4904" y="6159498"/>
            <a:ext cx="472541" cy="56832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F67CD06-2660-3C50-B81A-B660C9FA2CFF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25346" y="6388415"/>
            <a:ext cx="1992725" cy="138499"/>
          </a:xfrm>
          <a:prstGeom prst="rect">
            <a:avLst/>
          </a:prstGeom>
        </p:spPr>
        <p:txBody>
          <a:bodyPr horzOverflow="overflow" wrap="square" lIns="0" tIns="0" rIns="0" bIns="0">
            <a:spAutoFit/>
          </a:bodyPr>
          <a:lstStyle/>
          <a:p>
            <a:pPr algn="l"/>
            <a:r>
              <a:rPr lang="en-GB" sz="900">
                <a:solidFill>
                  <a:schemeClr val="bg1">
                    <a:alpha val="50000"/>
                  </a:schemeClr>
                </a:solidFill>
                <a:latin typeface="Tenorite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Copyright © Aridhia Informatics Ltd.</a:t>
            </a:r>
          </a:p>
        </p:txBody>
      </p:sp>
    </p:spTree>
    <p:extLst>
      <p:ext uri="{BB962C8B-B14F-4D97-AF65-F5344CB8AC3E}">
        <p14:creationId xmlns:p14="http://schemas.microsoft.com/office/powerpoint/2010/main" val="7039828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33193D7E-915F-89D3-2F2F-903FE7CE8C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199606" y="-307236"/>
            <a:ext cx="15474680" cy="870450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50A321A-64EE-5795-2AD4-7E7C032AF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6150" y="1"/>
            <a:ext cx="6102349" cy="2063749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rgbClr val="1B2B41"/>
                </a:solidFill>
                <a:latin typeface="Tenorite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563C6E40-D745-4E49-BB76-60248864DA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84873" y="6286500"/>
            <a:ext cx="249381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131936"/>
                </a:solidFill>
                <a:latin typeface="Tenorite" panose="00000500000000000000" pitchFamily="2" charset="0"/>
              </a:defRPr>
            </a:lvl1pPr>
          </a:lstStyle>
          <a:p>
            <a:r>
              <a:rPr lang="en-US">
                <a:ea typeface="Gill Sans MT" charset="0"/>
                <a:cs typeface="Gill Sans MT" charset="0"/>
              </a:rPr>
              <a:t>Copyright © Aridhia Informatics Ltd.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9D840A9E-EC98-07DD-ECA4-DD07717872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34666" y="62928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131936">
                    <a:alpha val="50000"/>
                  </a:srgbClr>
                </a:solidFill>
                <a:latin typeface="Lato" panose="020F0502020204030203" pitchFamily="34" charset="0"/>
              </a:defRPr>
            </a:lvl1pPr>
          </a:lstStyle>
          <a:p>
            <a:r>
              <a:rPr lang="en-GB">
                <a:latin typeface="Tenorite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Protective Marking: </a:t>
            </a:r>
            <a:r>
              <a:rPr lang="en-GB" b="1">
                <a:latin typeface="Tenorite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Internal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BAEDC0ED-9B6F-F646-B4E5-D508CD1B5382}"/>
              </a:ext>
            </a:extLst>
          </p:cNvPr>
          <p:cNvSpPr txBox="1">
            <a:spLocks/>
          </p:cNvSpPr>
          <p:nvPr userDrawn="1"/>
        </p:nvSpPr>
        <p:spPr>
          <a:xfrm>
            <a:off x="946150" y="2247900"/>
            <a:ext cx="4851400" cy="996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Montserrat" panose="00000500000000000000" pitchFamily="2" charset="0"/>
                <a:ea typeface="+mj-ea"/>
                <a:cs typeface="+mj-cs"/>
              </a:defRPr>
            </a:lvl1pPr>
          </a:lstStyle>
          <a:p>
            <a:endParaRPr lang="en-GB" sz="2400">
              <a:solidFill>
                <a:schemeClr val="tx2"/>
              </a:solidFill>
              <a:latin typeface="Tenorite" panose="00000500000000000000" pitchFamily="2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3FFB241-96A7-96A4-7735-8CA73E9DCAE4}"/>
              </a:ext>
            </a:extLst>
          </p:cNvPr>
          <p:cNvSpPr txBox="1">
            <a:spLocks/>
          </p:cNvSpPr>
          <p:nvPr userDrawn="1"/>
        </p:nvSpPr>
        <p:spPr>
          <a:xfrm>
            <a:off x="6426200" y="2247900"/>
            <a:ext cx="4851400" cy="996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Montserrat" panose="00000500000000000000" pitchFamily="2" charset="0"/>
                <a:ea typeface="+mj-ea"/>
                <a:cs typeface="+mj-cs"/>
              </a:defRPr>
            </a:lvl1pPr>
          </a:lstStyle>
          <a:p>
            <a:endParaRPr lang="en-GB" sz="2400">
              <a:solidFill>
                <a:schemeClr val="tx2"/>
              </a:solidFill>
              <a:latin typeface="Tenorite" panose="000005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569AFB-BA19-D154-B272-CEAC70B8B6FD}"/>
              </a:ext>
            </a:extLst>
          </p:cNvPr>
          <p:cNvSpPr txBox="1"/>
          <p:nvPr userDrawn="1"/>
        </p:nvSpPr>
        <p:spPr>
          <a:xfrm>
            <a:off x="1098550" y="2514600"/>
            <a:ext cx="4851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2000" b="1">
              <a:latin typeface="Tenorite" panose="00000500000000000000" pitchFamily="2" charset="0"/>
            </a:endParaRPr>
          </a:p>
        </p:txBody>
      </p:sp>
      <p:pic>
        <p:nvPicPr>
          <p:cNvPr id="25" name="Picture 24" descr="Aridhia DRE&#10;">
            <a:extLst>
              <a:ext uri="{FF2B5EF4-FFF2-40B4-BE49-F238E27FC236}">
                <a16:creationId xmlns:a16="http://schemas.microsoft.com/office/drawing/2014/main" id="{918B9A14-F5DF-387E-6EA4-BF2F87A5071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0300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266" y="6329624"/>
            <a:ext cx="808567" cy="349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7903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5293E770-47AF-FAB6-B9B2-5C4D3A49FA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 descr="A blue light in the dark&#10;&#10;AI-generated content may be incorrect.">
            <a:extLst>
              <a:ext uri="{FF2B5EF4-FFF2-40B4-BE49-F238E27FC236}">
                <a16:creationId xmlns:a16="http://schemas.microsoft.com/office/drawing/2014/main" id="{043E8BBA-6AFA-82AF-3109-D3FF00EF23D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9561" y="1037111"/>
            <a:ext cx="11044878" cy="1104487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D33373-4BD5-EEF4-15DF-62ECAB5EB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148227"/>
            <a:ext cx="4963886" cy="2561545"/>
          </a:xfrm>
        </p:spPr>
        <p:txBody>
          <a:bodyPr>
            <a:normAutofit/>
          </a:bodyPr>
          <a:lstStyle>
            <a:lvl1pPr algn="l">
              <a:defRPr sz="6000" b="1">
                <a:solidFill>
                  <a:schemeClr val="bg1"/>
                </a:solidFill>
                <a:latin typeface="Tenorite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449EFD-FAF5-FB06-6C84-E18346EDD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enorite" panose="00000500000000000000" pitchFamily="2" charset="0"/>
              </a:defRPr>
            </a:lvl1pPr>
          </a:lstStyle>
          <a:p>
            <a:endParaRPr lang="en-US">
              <a:solidFill>
                <a:schemeClr val="bg1">
                  <a:lumMod val="75000"/>
                </a:schemeClr>
              </a:solidFill>
              <a:ea typeface="Gill Sans MT" charset="0"/>
              <a:cs typeface="Gill Sans MT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228C504-EBC9-28C0-EBBA-9591218FC8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32285" y="4913313"/>
            <a:ext cx="4927601" cy="457200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rgbClr val="2BB2A5"/>
                </a:solidFill>
                <a:latin typeface="Tenorite" panose="000005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pic>
        <p:nvPicPr>
          <p:cNvPr id="9" name="Picture 8" descr="A blue light in the dark&#10;&#10;AI-generated content may be incorrect.">
            <a:extLst>
              <a:ext uri="{FF2B5EF4-FFF2-40B4-BE49-F238E27FC236}">
                <a16:creationId xmlns:a16="http://schemas.microsoft.com/office/drawing/2014/main" id="{D6BF59C9-29C8-DA7F-AAD7-9FB86C073FE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5504" y="-6925789"/>
            <a:ext cx="11044878" cy="1104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325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9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9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9236A069-9793-D324-DBB7-E580239861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-2392"/>
            <a:ext cx="12192000" cy="6858000"/>
          </a:xfrm>
          <a:prstGeom prst="rect">
            <a:avLst/>
          </a:prstGeom>
        </p:spPr>
      </p:pic>
      <p:pic>
        <p:nvPicPr>
          <p:cNvPr id="3" name="Picture 2" descr="A blue light in the dark&#10;&#10;AI-generated content may be incorrect.">
            <a:extLst>
              <a:ext uri="{FF2B5EF4-FFF2-40B4-BE49-F238E27FC236}">
                <a16:creationId xmlns:a16="http://schemas.microsoft.com/office/drawing/2014/main" id="{47CE5978-5151-95F8-307E-631991F2820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29850" y="2714655"/>
            <a:ext cx="10040798" cy="10040798"/>
          </a:xfrm>
          <a:prstGeom prst="rect">
            <a:avLst/>
          </a:prstGeom>
        </p:spPr>
      </p:pic>
      <p:pic>
        <p:nvPicPr>
          <p:cNvPr id="4" name="Picture 3" descr="A blue light in the dark&#10;&#10;AI-generated content may be incorrect.">
            <a:extLst>
              <a:ext uri="{FF2B5EF4-FFF2-40B4-BE49-F238E27FC236}">
                <a16:creationId xmlns:a16="http://schemas.microsoft.com/office/drawing/2014/main" id="{35633910-CDA4-0A2E-7BC4-97BDAB3AEC7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5518" y="-6096100"/>
            <a:ext cx="11044878" cy="11044878"/>
          </a:xfrm>
          <a:prstGeom prst="rect">
            <a:avLst/>
          </a:prstGeom>
        </p:spPr>
      </p:pic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563C6E40-D745-4E49-BB76-60248864DA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84873" y="6286500"/>
            <a:ext cx="249381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131936"/>
                </a:solidFill>
                <a:latin typeface="Lato" panose="020F0502020204030203" pitchFamily="34" charset="0"/>
              </a:defRPr>
            </a:lvl1pPr>
          </a:lstStyle>
          <a:p>
            <a:r>
              <a:rPr lang="en-US">
                <a:ea typeface="Gill Sans MT" charset="0"/>
                <a:cs typeface="Gill Sans MT" charset="0"/>
              </a:rPr>
              <a:t>Copyright © Aridhia Informatics Ltd.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9D840A9E-EC98-07DD-ECA4-DD07717872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34666" y="62928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131936">
                    <a:alpha val="50000"/>
                  </a:srgbClr>
                </a:solidFill>
                <a:latin typeface="Lato" panose="020F0502020204030203" pitchFamily="34" charset="0"/>
              </a:defRPr>
            </a:lvl1pPr>
          </a:lstStyle>
          <a:p>
            <a:r>
              <a:rPr lang="en-GB">
                <a:ea typeface="Calibri" panose="020F0502020204030204" pitchFamily="34" charset="0"/>
                <a:cs typeface="Calibri" panose="020F0502020204030204" pitchFamily="34" charset="0"/>
              </a:rPr>
              <a:t>Protective Marking: </a:t>
            </a:r>
            <a:r>
              <a:rPr lang="en-GB" b="1">
                <a:ea typeface="Calibri" panose="020F0502020204030204" pitchFamily="34" charset="0"/>
                <a:cs typeface="Calibri" panose="020F0502020204030204" pitchFamily="34" charset="0"/>
              </a:rPr>
              <a:t>Internal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3FFB241-96A7-96A4-7735-8CA73E9DCAE4}"/>
              </a:ext>
            </a:extLst>
          </p:cNvPr>
          <p:cNvSpPr txBox="1">
            <a:spLocks/>
          </p:cNvSpPr>
          <p:nvPr userDrawn="1"/>
        </p:nvSpPr>
        <p:spPr>
          <a:xfrm>
            <a:off x="6426200" y="2247900"/>
            <a:ext cx="4851400" cy="996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Montserrat" panose="00000500000000000000" pitchFamily="2" charset="0"/>
                <a:ea typeface="+mj-ea"/>
                <a:cs typeface="+mj-cs"/>
              </a:defRPr>
            </a:lvl1pPr>
          </a:lstStyle>
          <a:p>
            <a:endParaRPr lang="en-GB" sz="2400">
              <a:solidFill>
                <a:schemeClr val="tx2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569AFB-BA19-D154-B272-CEAC70B8B6FD}"/>
              </a:ext>
            </a:extLst>
          </p:cNvPr>
          <p:cNvSpPr txBox="1"/>
          <p:nvPr userDrawn="1"/>
        </p:nvSpPr>
        <p:spPr>
          <a:xfrm>
            <a:off x="1098550" y="2514600"/>
            <a:ext cx="4851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2000" b="1">
              <a:latin typeface="Montserrat" panose="00000500000000000000" pitchFamily="2" charset="0"/>
            </a:endParaRPr>
          </a:p>
        </p:txBody>
      </p:sp>
      <p:pic>
        <p:nvPicPr>
          <p:cNvPr id="25" name="Picture 24" descr="Aridhia DRE&#10;">
            <a:extLst>
              <a:ext uri="{FF2B5EF4-FFF2-40B4-BE49-F238E27FC236}">
                <a16:creationId xmlns:a16="http://schemas.microsoft.com/office/drawing/2014/main" id="{918B9A14-F5DF-387E-6EA4-BF2F87A5071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300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266" y="6329624"/>
            <a:ext cx="808567" cy="349515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163E353-31B9-2A78-33A7-E85BACBA3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33457" cy="4351338"/>
          </a:xfrm>
        </p:spPr>
        <p:txBody>
          <a:bodyPr/>
          <a:lstStyle>
            <a:lvl1pPr>
              <a:buClr>
                <a:srgbClr val="2BB2A5"/>
              </a:buClr>
              <a:buSzPct val="100000"/>
              <a:defRPr>
                <a:solidFill>
                  <a:schemeClr val="bg1"/>
                </a:solidFill>
              </a:defRPr>
            </a:lvl1pPr>
            <a:lvl2pPr>
              <a:buClr>
                <a:srgbClr val="2BB2A5"/>
              </a:buClr>
              <a:buSzPct val="100000"/>
              <a:defRPr>
                <a:solidFill>
                  <a:schemeClr val="bg1"/>
                </a:solidFill>
              </a:defRPr>
            </a:lvl2pPr>
            <a:lvl3pPr>
              <a:buClr>
                <a:srgbClr val="2BB2A5"/>
              </a:buClr>
              <a:buSzPct val="100000"/>
              <a:defRPr>
                <a:solidFill>
                  <a:schemeClr val="bg1"/>
                </a:solidFill>
              </a:defRPr>
            </a:lvl3pPr>
            <a:lvl4pPr>
              <a:buClr>
                <a:srgbClr val="2BB2A5"/>
              </a:buClr>
              <a:buSzPct val="100000"/>
              <a:defRPr>
                <a:solidFill>
                  <a:schemeClr val="bg1"/>
                </a:solidFill>
              </a:defRPr>
            </a:lvl4pPr>
            <a:lvl5pPr>
              <a:buClr>
                <a:srgbClr val="2BB2A5"/>
              </a:buClr>
              <a:buSzPct val="100000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7AAC9D0-99D7-36DC-EF42-0CDED67E6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49" y="580572"/>
            <a:ext cx="8022770" cy="849086"/>
          </a:xfrm>
        </p:spPr>
        <p:txBody>
          <a:bodyPr>
            <a:normAutofit/>
          </a:bodyPr>
          <a:lstStyle>
            <a:lvl1pPr algn="l">
              <a:defRPr sz="48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72839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9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1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3246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82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  <p:sldLayoutId id="2147483810" r:id="rId18"/>
    <p:sldLayoutId id="2147483811" r:id="rId19"/>
    <p:sldLayoutId id="2147483812" r:id="rId20"/>
    <p:sldLayoutId id="2147483813" r:id="rId21"/>
    <p:sldLayoutId id="2147483815" r:id="rId22"/>
    <p:sldLayoutId id="2147483817" r:id="rId23"/>
    <p:sldLayoutId id="2147483818" r:id="rId24"/>
    <p:sldLayoutId id="2147483819" r:id="rId25"/>
    <p:sldLayoutId id="2147483820" r:id="rId26"/>
    <p:sldLayoutId id="2147483821" r:id="rId27"/>
    <p:sldLayoutId id="2147483822" r:id="rId28"/>
    <p:sldLayoutId id="2147483823" r:id="rId29"/>
    <p:sldLayoutId id="2147483824" r:id="rId3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svg"/><Relationship Id="rId7" Type="http://schemas.openxmlformats.org/officeDocument/2006/relationships/image" Target="../media/image38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7.png"/><Relationship Id="rId11" Type="http://schemas.openxmlformats.org/officeDocument/2006/relationships/image" Target="../media/image42.svg"/><Relationship Id="rId5" Type="http://schemas.openxmlformats.org/officeDocument/2006/relationships/image" Target="../media/image36.sv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sv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idhia.com/assessing-the-aridhia-dre-against-the-satre-specification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hyperlink" Target="https://medium.com/@aridhia/beyond-satre-the-future-of-trusted-research-environments-c6f052f0a055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scrumguides.org/scrum-guide.html#product-owner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3.png"/><Relationship Id="rId7" Type="http://schemas.openxmlformats.org/officeDocument/2006/relationships/image" Target="../media/image57.svg"/><Relationship Id="rId12" Type="http://schemas.openxmlformats.org/officeDocument/2006/relationships/image" Target="../media/image31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11" Type="http://schemas.openxmlformats.org/officeDocument/2006/relationships/image" Target="../media/image30.png"/><Relationship Id="rId5" Type="http://schemas.openxmlformats.org/officeDocument/2006/relationships/image" Target="../media/image55.jpeg"/><Relationship Id="rId10" Type="http://schemas.openxmlformats.org/officeDocument/2006/relationships/image" Target="../media/image28.svg"/><Relationship Id="rId4" Type="http://schemas.openxmlformats.org/officeDocument/2006/relationships/image" Target="../media/image34.svg"/><Relationship Id="rId9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svg"/><Relationship Id="rId3" Type="http://schemas.openxmlformats.org/officeDocument/2006/relationships/image" Target="../media/image9.png"/><Relationship Id="rId7" Type="http://schemas.openxmlformats.org/officeDocument/2006/relationships/image" Target="../media/image6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svg"/><Relationship Id="rId5" Type="http://schemas.openxmlformats.org/officeDocument/2006/relationships/image" Target="../media/image58.png"/><Relationship Id="rId10" Type="http://schemas.openxmlformats.org/officeDocument/2006/relationships/image" Target="../media/image63.png"/><Relationship Id="rId4" Type="http://schemas.openxmlformats.org/officeDocument/2006/relationships/image" Target="../media/image10.svg"/><Relationship Id="rId9" Type="http://schemas.openxmlformats.org/officeDocument/2006/relationships/image" Target="../media/image6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hyperlink" Target="https://doi.org/10.1016/j.ijmedinf.2024.105708" TargetMode="External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hyperlink" Target="https://github.com/federated-data-sharing/common-api" TargetMode="External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sv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sv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sv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7" Type="http://schemas.openxmlformats.org/officeDocument/2006/relationships/hyperlink" Target="https://www.aridhia.com/data-federation-in-a-trusted-research-environment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6" Type="http://schemas.microsoft.com/office/2007/relationships/hdphoto" Target="../media/hdphoto1.wdp"/><Relationship Id="rId5" Type="http://schemas.openxmlformats.org/officeDocument/2006/relationships/image" Target="../media/image21.png"/><Relationship Id="rId4" Type="http://schemas.openxmlformats.org/officeDocument/2006/relationships/image" Target="../media/image77.sv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6.png"/><Relationship Id="rId7" Type="http://schemas.openxmlformats.org/officeDocument/2006/relationships/image" Target="../media/image90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8.png"/><Relationship Id="rId7" Type="http://schemas.openxmlformats.org/officeDocument/2006/relationships/image" Target="../media/image9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5" Type="http://schemas.openxmlformats.org/officeDocument/2006/relationships/image" Target="../media/image67.svg"/><Relationship Id="rId4" Type="http://schemas.openxmlformats.org/officeDocument/2006/relationships/image" Target="../media/image66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97.svg"/><Relationship Id="rId7" Type="http://schemas.openxmlformats.org/officeDocument/2006/relationships/image" Target="../media/image101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jpeg"/><Relationship Id="rId5" Type="http://schemas.openxmlformats.org/officeDocument/2006/relationships/image" Target="../media/image99.png"/><Relationship Id="rId4" Type="http://schemas.openxmlformats.org/officeDocument/2006/relationships/image" Target="../media/image98.png"/><Relationship Id="rId9" Type="http://schemas.openxmlformats.org/officeDocument/2006/relationships/image" Target="../media/image10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svg"/><Relationship Id="rId7" Type="http://schemas.openxmlformats.org/officeDocument/2006/relationships/image" Target="../media/image109.sv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.png"/><Relationship Id="rId5" Type="http://schemas.openxmlformats.org/officeDocument/2006/relationships/image" Target="../media/image107.jpeg"/><Relationship Id="rId4" Type="http://schemas.openxmlformats.org/officeDocument/2006/relationships/image" Target="../media/image106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13.svg"/><Relationship Id="rId5" Type="http://schemas.openxmlformats.org/officeDocument/2006/relationships/image" Target="../media/image112.png"/><Relationship Id="rId4" Type="http://schemas.openxmlformats.org/officeDocument/2006/relationships/image" Target="../media/image111.sv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sv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17.svg"/><Relationship Id="rId4" Type="http://schemas.openxmlformats.org/officeDocument/2006/relationships/image" Target="../media/image116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image" Target="../media/image119.svg"/><Relationship Id="rId7" Type="http://schemas.openxmlformats.org/officeDocument/2006/relationships/image" Target="../media/image91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120.png"/><Relationship Id="rId9" Type="http://schemas.openxmlformats.org/officeDocument/2006/relationships/image" Target="../media/image122.sv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@PHEMS_EUProject" TargetMode="External"/><Relationship Id="rId3" Type="http://schemas.openxmlformats.org/officeDocument/2006/relationships/image" Target="../media/image123.png"/><Relationship Id="rId7" Type="http://schemas.openxmlformats.org/officeDocument/2006/relationships/hyperlink" Target="https://phems.eu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Relationship Id="rId6" Type="http://schemas.microsoft.com/office/2007/relationships/hdphoto" Target="../media/hdphoto1.wdp"/><Relationship Id="rId5" Type="http://schemas.openxmlformats.org/officeDocument/2006/relationships/image" Target="../media/image21.png"/><Relationship Id="rId4" Type="http://schemas.openxmlformats.org/officeDocument/2006/relationships/image" Target="../media/image124.svg"/><Relationship Id="rId9" Type="http://schemas.openxmlformats.org/officeDocument/2006/relationships/image" Target="../media/image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044BF8-9180-2531-53C9-41D17D286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47416F5-8753-3033-6C88-5944AA258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9714" y="2088147"/>
            <a:ext cx="5421085" cy="2561545"/>
          </a:xfrm>
        </p:spPr>
        <p:txBody>
          <a:bodyPr>
            <a:normAutofit fontScale="90000"/>
          </a:bodyPr>
          <a:lstStyle/>
          <a:p>
            <a:r>
              <a:rPr lang="en-GB">
                <a:latin typeface="Tenorite" panose="00000500000000000000" pitchFamily="2" charset="0"/>
              </a:rPr>
              <a:t>Federation in a Trusted Research Environment 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14E0506-3A79-8B18-F3C3-E3680D5BEA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59715" y="4480305"/>
            <a:ext cx="4927601" cy="457200"/>
          </a:xfrm>
        </p:spPr>
        <p:txBody>
          <a:bodyPr/>
          <a:lstStyle/>
          <a:p>
            <a:r>
              <a:rPr lang="en-GB">
                <a:latin typeface="Tenorite" panose="00000500000000000000" pitchFamily="2" charset="0"/>
              </a:rPr>
              <a:t>Ross Stiven, Aridhia</a:t>
            </a:r>
          </a:p>
        </p:txBody>
      </p:sp>
    </p:spTree>
    <p:extLst>
      <p:ext uri="{BB962C8B-B14F-4D97-AF65-F5344CB8AC3E}">
        <p14:creationId xmlns:p14="http://schemas.microsoft.com/office/powerpoint/2010/main" val="4161519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8391C310-118A-B401-8F0B-07F370F041C3}"/>
              </a:ext>
            </a:extLst>
          </p:cNvPr>
          <p:cNvSpPr/>
          <p:nvPr/>
        </p:nvSpPr>
        <p:spPr>
          <a:xfrm rot="5400000">
            <a:off x="-2046836" y="-23266"/>
            <a:ext cx="14621526" cy="14676524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enorite" panose="00000500000000000000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697338-7025-DC66-6DA9-246ACEB07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6150" y="593295"/>
            <a:ext cx="6102349" cy="2063749"/>
          </a:xfrm>
        </p:spPr>
        <p:txBody>
          <a:bodyPr>
            <a:normAutofit/>
          </a:bodyPr>
          <a:lstStyle/>
          <a:p>
            <a:pPr>
              <a:lnSpc>
                <a:spcPct val="85000"/>
              </a:lnSpc>
            </a:pPr>
            <a:r>
              <a:rPr lang="it-IT" sz="4400"/>
              <a:t>Overview</a:t>
            </a:r>
            <a:endParaRPr lang="en-GB" sz="440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E3169D1D-4681-99D2-D3EC-4CCF611AEC38}"/>
              </a:ext>
            </a:extLst>
          </p:cNvPr>
          <p:cNvSpPr txBox="1">
            <a:spLocks/>
          </p:cNvSpPr>
          <p:nvPr/>
        </p:nvSpPr>
        <p:spPr>
          <a:xfrm>
            <a:off x="782186" y="1511298"/>
            <a:ext cx="5809114" cy="409552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Clr>
                <a:srgbClr val="01968B"/>
              </a:buClr>
              <a:buSzPct val="11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600" b="1">
                <a:solidFill>
                  <a:srgbClr val="1B2B41"/>
                </a:solidFill>
                <a:latin typeface="Tenorite" panose="00000500000000000000" pitchFamily="2" charset="0"/>
              </a:rPr>
              <a:t>The Aridhia DRE​</a:t>
            </a:r>
          </a:p>
          <a:p>
            <a:pPr>
              <a:lnSpc>
                <a:spcPct val="150000"/>
              </a:lnSpc>
              <a:buClr>
                <a:srgbClr val="01968B"/>
              </a:buClr>
              <a:buSzPct val="11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600" b="1">
                <a:solidFill>
                  <a:srgbClr val="1B2B41"/>
                </a:solidFill>
                <a:latin typeface="Tenorite" panose="00000500000000000000" pitchFamily="2" charset="0"/>
              </a:rPr>
              <a:t>Product Management – a personal history​</a:t>
            </a:r>
          </a:p>
          <a:p>
            <a:pPr>
              <a:lnSpc>
                <a:spcPct val="150000"/>
              </a:lnSpc>
              <a:buClr>
                <a:srgbClr val="01968B"/>
              </a:buClr>
              <a:buSzPct val="11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600" b="1">
                <a:solidFill>
                  <a:srgbClr val="1B2B41"/>
                </a:solidFill>
                <a:latin typeface="Tenorite" panose="00000500000000000000" pitchFamily="2" charset="0"/>
              </a:rPr>
              <a:t>Aridhia and data federation – a company history​</a:t>
            </a:r>
          </a:p>
          <a:p>
            <a:pPr>
              <a:lnSpc>
                <a:spcPct val="150000"/>
              </a:lnSpc>
              <a:buClr>
                <a:srgbClr val="01968B"/>
              </a:buClr>
              <a:buSzPct val="11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600" b="1">
                <a:solidFill>
                  <a:srgbClr val="1B2B41"/>
                </a:solidFill>
                <a:latin typeface="Tenorite" panose="00000500000000000000" pitchFamily="2" charset="0"/>
              </a:rPr>
              <a:t>PHEMS ​</a:t>
            </a:r>
          </a:p>
          <a:p>
            <a:pPr>
              <a:lnSpc>
                <a:spcPct val="150000"/>
              </a:lnSpc>
              <a:buClr>
                <a:srgbClr val="01968B"/>
              </a:buClr>
              <a:buSzPct val="11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600" b="1">
                <a:solidFill>
                  <a:srgbClr val="1B2B41"/>
                </a:solidFill>
                <a:latin typeface="Tenorite" panose="00000500000000000000" pitchFamily="2" charset="0"/>
              </a:rPr>
              <a:t>The challenges of federation</a:t>
            </a:r>
          </a:p>
          <a:p>
            <a:pPr>
              <a:lnSpc>
                <a:spcPct val="150000"/>
              </a:lnSpc>
              <a:buClr>
                <a:srgbClr val="01968B"/>
              </a:buClr>
              <a:buSzPct val="11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600" b="1">
                <a:solidFill>
                  <a:srgbClr val="1B2B41"/>
                </a:solidFill>
                <a:latin typeface="Tenorite" panose="00000500000000000000" pitchFamily="2" charset="0"/>
              </a:rPr>
              <a:t>Solutions – Federation in a TRE</a:t>
            </a:r>
          </a:p>
          <a:p>
            <a:pPr>
              <a:lnSpc>
                <a:spcPct val="150000"/>
              </a:lnSpc>
              <a:buClr>
                <a:srgbClr val="01968B"/>
              </a:buClr>
              <a:buSzPct val="11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600" b="1">
                <a:solidFill>
                  <a:srgbClr val="1B2B41"/>
                </a:solidFill>
                <a:latin typeface="Tenorite" panose="00000500000000000000" pitchFamily="2" charset="0"/>
              </a:rPr>
              <a:t>Our data federation workflow</a:t>
            </a:r>
          </a:p>
          <a:p>
            <a:pPr>
              <a:lnSpc>
                <a:spcPct val="150000"/>
              </a:lnSpc>
              <a:buClr>
                <a:srgbClr val="01968B"/>
              </a:buClr>
              <a:buSzPct val="11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600" b="1">
                <a:solidFill>
                  <a:srgbClr val="1B2B41"/>
                </a:solidFill>
                <a:latin typeface="Tenorite" panose="00000500000000000000" pitchFamily="2" charset="0"/>
              </a:rPr>
              <a:t>The future? </a:t>
            </a:r>
          </a:p>
        </p:txBody>
      </p:sp>
      <p:pic>
        <p:nvPicPr>
          <p:cNvPr id="7" name="Picture 6" descr="Aridhia DRE&#10;">
            <a:extLst>
              <a:ext uri="{FF2B5EF4-FFF2-40B4-BE49-F238E27FC236}">
                <a16:creationId xmlns:a16="http://schemas.microsoft.com/office/drawing/2014/main" id="{D3388423-86BE-C79C-3E38-873F3F4328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266" y="6329624"/>
            <a:ext cx="808567" cy="34951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52E7B5F3-6C7D-0772-A4B9-73C117BEE5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95338" y="371977"/>
            <a:ext cx="5557715" cy="6234545"/>
          </a:xfrm>
          <a:prstGeom prst="rect">
            <a:avLst/>
          </a:prstGeom>
          <a:effectLst/>
        </p:spPr>
      </p:pic>
      <p:pic>
        <p:nvPicPr>
          <p:cNvPr id="10" name="Picture 9" descr="A white triangle on a black and blue background&#10;&#10;AI-generated content may be incorrect.">
            <a:extLst>
              <a:ext uri="{FF2B5EF4-FFF2-40B4-BE49-F238E27FC236}">
                <a16:creationId xmlns:a16="http://schemas.microsoft.com/office/drawing/2014/main" id="{CF98BF6F-784A-5E05-27CB-B9B06BDF81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6912" y="6127750"/>
            <a:ext cx="825088" cy="73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9861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611E1-9431-B416-EBD5-C1C6FABE7B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A8B3B3D7-D1DE-59EF-37D4-9D82D120395E}"/>
              </a:ext>
            </a:extLst>
          </p:cNvPr>
          <p:cNvSpPr/>
          <p:nvPr/>
        </p:nvSpPr>
        <p:spPr>
          <a:xfrm>
            <a:off x="11476383" y="6171095"/>
            <a:ext cx="172278" cy="19878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latin typeface="Tenorite" panose="00000500000000000000" pitchFamily="2" charset="0"/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5D07A1F9-746E-BEE6-8E43-DDC6243C66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7DE8D1BB-B720-EF1F-CA2D-F46371CE19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588" y="0"/>
            <a:ext cx="6378575" cy="6858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2459A6F8-806B-AB43-D83B-DE66F72E95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113" y="1"/>
            <a:ext cx="5272087" cy="5272087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17AB59B-438B-6312-6F2C-832B308BDE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754786" y="1182198"/>
            <a:ext cx="3775129" cy="4684105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BCEE407F-40A1-CA55-D71E-04663FB40C0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791843" y="760216"/>
            <a:ext cx="7379385" cy="566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647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9E11DE-E014-24E9-E5FB-BD946111C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77763BE1-8FC8-2C17-F217-A4392D2A2D1C}"/>
              </a:ext>
            </a:extLst>
          </p:cNvPr>
          <p:cNvSpPr/>
          <p:nvPr/>
        </p:nvSpPr>
        <p:spPr>
          <a:xfrm>
            <a:off x="11476383" y="6171095"/>
            <a:ext cx="172278" cy="19878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latin typeface="Tenorite" panose="00000500000000000000" pitchFamily="2" charset="0"/>
            </a:endParaRPr>
          </a:p>
        </p:txBody>
      </p:sp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07D1CFF1-74DF-532A-62DC-8D249AA6D2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0" y="-1079"/>
            <a:ext cx="12192000" cy="6858000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FA24A326-A880-F625-9F50-8D5DD617CE6E}"/>
              </a:ext>
            </a:extLst>
          </p:cNvPr>
          <p:cNvSpPr/>
          <p:nvPr/>
        </p:nvSpPr>
        <p:spPr>
          <a:xfrm>
            <a:off x="11476383" y="6120295"/>
            <a:ext cx="172278" cy="19878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latin typeface="Tenorite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213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7D1B79-4800-CE7E-93DD-4FB407714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5F8F8DCC-ED95-0BA6-9415-D2637DD199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blue light in the dark&#10;&#10;AI-generated content may be incorrect.">
            <a:extLst>
              <a:ext uri="{FF2B5EF4-FFF2-40B4-BE49-F238E27FC236}">
                <a16:creationId xmlns:a16="http://schemas.microsoft.com/office/drawing/2014/main" id="{1D36BC7B-2E0C-0E17-050C-E083591091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50" y="717550"/>
            <a:ext cx="8298180" cy="8298180"/>
          </a:xfrm>
          <a:prstGeom prst="rect">
            <a:avLst/>
          </a:prstGeom>
        </p:spPr>
      </p:pic>
      <p:pic>
        <p:nvPicPr>
          <p:cNvPr id="2" name="Picture 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AA62845-3F7D-FD38-F60D-1224E445A2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357" y="1700420"/>
            <a:ext cx="10250015" cy="4556208"/>
          </a:xfrm>
          <a:prstGeom prst="rect">
            <a:avLst/>
          </a:prstGeom>
          <a:effectLst>
            <a:outerShdw blurRad="152400" sx="102000" sy="102000" algn="ctr" rotWithShape="0">
              <a:prstClr val="black">
                <a:alpha val="3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66923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8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85835A-E94B-8310-DF84-CCDD08C05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CB949699-8DAD-75EF-A8AE-01880479CFCD}"/>
              </a:ext>
            </a:extLst>
          </p:cNvPr>
          <p:cNvSpPr/>
          <p:nvPr/>
        </p:nvSpPr>
        <p:spPr>
          <a:xfrm>
            <a:off x="11476383" y="6171095"/>
            <a:ext cx="172278" cy="19878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latin typeface="Tenorite" panose="00000500000000000000" pitchFamily="2" charset="0"/>
            </a:endParaRPr>
          </a:p>
        </p:txBody>
      </p:sp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390C3B29-1425-9506-EF43-AECC1F0669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-1079"/>
            <a:ext cx="12192000" cy="6858000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9BEAF0B1-ED53-9ED9-E08C-4195848121D2}"/>
              </a:ext>
            </a:extLst>
          </p:cNvPr>
          <p:cNvSpPr/>
          <p:nvPr/>
        </p:nvSpPr>
        <p:spPr>
          <a:xfrm>
            <a:off x="11476383" y="6120295"/>
            <a:ext cx="172278" cy="19878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latin typeface="Tenorite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6307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9778F-E68A-5473-94D9-614B68F02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EB9EC2AA-B229-3249-33E4-5FB619E092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 descr="A blue light in the dark&#10;&#10;AI-generated content may be incorrect.">
            <a:extLst>
              <a:ext uri="{FF2B5EF4-FFF2-40B4-BE49-F238E27FC236}">
                <a16:creationId xmlns:a16="http://schemas.microsoft.com/office/drawing/2014/main" id="{2914AEF6-41BC-0C59-4B97-965D38E0E2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50" y="717550"/>
            <a:ext cx="8298180" cy="8298180"/>
          </a:xfrm>
          <a:prstGeom prst="rect">
            <a:avLst/>
          </a:prstGeom>
        </p:spPr>
      </p:pic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C0615F3-1614-CD37-C794-BCE0CB6B7B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3828" y="1687636"/>
            <a:ext cx="10144345" cy="4598951"/>
          </a:xfrm>
          <a:prstGeom prst="rect">
            <a:avLst/>
          </a:prstGeom>
          <a:effectLst>
            <a:outerShdw blurRad="152400" sx="102000" sy="102000" algn="ctr" rotWithShape="0">
              <a:prstClr val="black">
                <a:alpha val="3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92389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8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4B087-EC65-6822-C927-FF3EB006F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Placeholder 1">
            <a:extLst>
              <a:ext uri="{FF2B5EF4-FFF2-40B4-BE49-F238E27FC236}">
                <a16:creationId xmlns:a16="http://schemas.microsoft.com/office/drawing/2014/main" id="{9D6D1143-9618-9A08-1DF5-8283CB28CD1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lIns="91440" tIns="45720" rIns="91440" bIns="45720" anchor="t"/>
          <a:lstStyle/>
          <a:p>
            <a:r>
              <a:rPr lang="en-GB"/>
              <a:t>SATRE</a:t>
            </a:r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9389E24-631D-73D7-0191-F4F6621AEE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lIns="91440" tIns="45720" rIns="91440" bIns="45720" anchor="t"/>
          <a:lstStyle/>
          <a:p>
            <a:r>
              <a:rPr lang="en-US">
                <a:ea typeface="Calibri"/>
                <a:cs typeface="Calibri"/>
              </a:rPr>
              <a:t>The first commercial TRE provider to use SATRE</a:t>
            </a:r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F822C02-09B2-59FE-03D1-28403C05EAFA}"/>
              </a:ext>
            </a:extLst>
          </p:cNvPr>
          <p:cNvSpPr txBox="1"/>
          <p:nvPr/>
        </p:nvSpPr>
        <p:spPr>
          <a:xfrm>
            <a:off x="452582" y="1861413"/>
            <a:ext cx="599266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Tenorite" panose="00000500000000000000" pitchFamily="2" charset="0"/>
              </a:rPr>
              <a:t>We scored the DRE against SATRE in 2024 and rescored in 2025, this is documented in a whitepaper available from our website:</a:t>
            </a:r>
          </a:p>
          <a:p>
            <a:endParaRPr lang="en-GB" dirty="0">
              <a:solidFill>
                <a:schemeClr val="bg1"/>
              </a:solidFill>
              <a:latin typeface="Tenorite" panose="00000500000000000000" pitchFamily="2" charset="0"/>
            </a:endParaRPr>
          </a:p>
          <a:p>
            <a:r>
              <a:rPr lang="en-GB" dirty="0">
                <a:solidFill>
                  <a:srgbClr val="2BB2A5"/>
                </a:solidFill>
                <a:latin typeface="Tenorite" panose="000005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https://www.aridhia.com/assessing-the-aridhia-dre-against-the-satre-specification/</a:t>
            </a:r>
            <a:endParaRPr lang="en-GB" dirty="0">
              <a:solidFill>
                <a:srgbClr val="2BB2A5"/>
              </a:solidFill>
              <a:latin typeface="Tenorite" panose="00000500000000000000" pitchFamily="2" charset="0"/>
            </a:endParaRPr>
          </a:p>
          <a:p>
            <a:endParaRPr lang="en-GB" dirty="0">
              <a:solidFill>
                <a:schemeClr val="bg1"/>
              </a:solidFill>
              <a:latin typeface="Tenorite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Tenorite" panose="00000500000000000000" pitchFamily="2" charset="0"/>
              </a:rPr>
              <a:t>However, we believe that federation should become part of the specification:</a:t>
            </a:r>
          </a:p>
          <a:p>
            <a:endParaRPr lang="en-GB" dirty="0">
              <a:solidFill>
                <a:schemeClr val="bg1"/>
              </a:solidFill>
              <a:latin typeface="Tenorite" panose="00000500000000000000" pitchFamily="2" charset="0"/>
            </a:endParaRPr>
          </a:p>
          <a:p>
            <a:r>
              <a:rPr lang="en-GB" dirty="0">
                <a:solidFill>
                  <a:srgbClr val="2BB2A5"/>
                </a:solidFill>
                <a:latin typeface="Tenorite" panose="000005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https://medium.com/@aridhia/beyond-satre-the-future-of-trusted-research-environments-c6f052f0a055</a:t>
            </a:r>
            <a:r>
              <a:rPr lang="en-GB" dirty="0">
                <a:solidFill>
                  <a:srgbClr val="2BB2A5"/>
                </a:solidFill>
                <a:latin typeface="Tenorite" panose="00000500000000000000" pitchFamily="2" charset="0"/>
              </a:rPr>
              <a:t> </a:t>
            </a:r>
          </a:p>
        </p:txBody>
      </p:sp>
      <p:pic>
        <p:nvPicPr>
          <p:cNvPr id="3" name="Picture 2" descr="A screen shot of a cell phone&#10;&#10;AI-generated content may be incorrect.">
            <a:extLst>
              <a:ext uri="{FF2B5EF4-FFF2-40B4-BE49-F238E27FC236}">
                <a16:creationId xmlns:a16="http://schemas.microsoft.com/office/drawing/2014/main" id="{A0559D22-59FE-0C5F-26D8-31E5869796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8788" y="1412003"/>
            <a:ext cx="3446923" cy="5152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6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9CA3D3-4C4E-76B8-726D-780E885C2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7230C2DC-72AF-0D68-718A-0FE90148E3F3}"/>
              </a:ext>
            </a:extLst>
          </p:cNvPr>
          <p:cNvSpPr/>
          <p:nvPr/>
        </p:nvSpPr>
        <p:spPr>
          <a:xfrm>
            <a:off x="11476383" y="6171095"/>
            <a:ext cx="172278" cy="19878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latin typeface="Tenorite" panose="00000500000000000000" pitchFamily="2" charset="0"/>
            </a:endParaRPr>
          </a:p>
        </p:txBody>
      </p:sp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2AABF47C-ED1C-9425-8997-E2C6F5A1AA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6350" y="4458"/>
            <a:ext cx="12192000" cy="6858000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F8F7F76E-5B1A-9B33-F5F4-F07E2F42DC2D}"/>
              </a:ext>
            </a:extLst>
          </p:cNvPr>
          <p:cNvSpPr/>
          <p:nvPr/>
        </p:nvSpPr>
        <p:spPr>
          <a:xfrm>
            <a:off x="11476383" y="6164745"/>
            <a:ext cx="172278" cy="19878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latin typeface="Tenorite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0872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6CC25-CAA8-7D85-660B-04F0EA5D0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E0B4DE-7AEC-4168-3CA3-023B469E3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517340"/>
            <a:ext cx="4963886" cy="2561545"/>
          </a:xfrm>
        </p:spPr>
        <p:txBody>
          <a:bodyPr/>
          <a:lstStyle/>
          <a:p>
            <a:r>
              <a:rPr lang="en-GB">
                <a:latin typeface="Tenorite" panose="00000500000000000000" pitchFamily="2" charset="0"/>
              </a:rPr>
              <a:t>Product</a:t>
            </a:r>
            <a:br>
              <a:rPr lang="en-GB">
                <a:latin typeface="Tenorite" panose="00000500000000000000" pitchFamily="2" charset="0"/>
              </a:rPr>
            </a:br>
            <a:r>
              <a:rPr lang="en-GB">
                <a:latin typeface="Tenorite" panose="00000500000000000000" pitchFamily="2" charset="0"/>
              </a:rPr>
              <a:t>Management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10E090D-FF83-F6AC-D995-7AA77BA3F86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32285" y="4326093"/>
            <a:ext cx="4927601" cy="457200"/>
          </a:xfrm>
        </p:spPr>
        <p:txBody>
          <a:bodyPr/>
          <a:lstStyle/>
          <a:p>
            <a:r>
              <a:rPr lang="en-GB">
                <a:latin typeface="Tenorite" panose="00000500000000000000" pitchFamily="2" charset="0"/>
              </a:rPr>
              <a:t>A personal history</a:t>
            </a:r>
          </a:p>
        </p:txBody>
      </p:sp>
    </p:spTree>
    <p:extLst>
      <p:ext uri="{BB962C8B-B14F-4D97-AF65-F5344CB8AC3E}">
        <p14:creationId xmlns:p14="http://schemas.microsoft.com/office/powerpoint/2010/main" val="27483293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593C4-9967-EDFE-F384-A0F8AF979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C5731D0-1966-CF3A-2BB2-DB8C62989E0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03683" y="823397"/>
            <a:ext cx="8381550" cy="431606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r>
              <a:rPr lang="en-GB"/>
              <a:t>What is a product manager?  </a:t>
            </a:r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DC64DDD-36DD-98E8-3476-2D088F1A723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18935" y="1369540"/>
            <a:ext cx="10894984" cy="431606"/>
          </a:xfrm>
          <a:prstGeom prst="rect">
            <a:avLst/>
          </a:prstGeom>
          <a:noFill/>
        </p:spPr>
        <p:txBody>
          <a:bodyPr lIns="91440" tIns="45720" rIns="91440" bIns="45720" anchor="t"/>
          <a:lstStyle/>
          <a:p>
            <a:r>
              <a:rPr lang="en-GB">
                <a:ea typeface="Calibri"/>
                <a:cs typeface="Calibri"/>
              </a:rPr>
              <a:t>And what do they do?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8FA905-0067-E6F2-7D42-F9CF242D3DB8}"/>
              </a:ext>
            </a:extLst>
          </p:cNvPr>
          <p:cNvSpPr txBox="1"/>
          <p:nvPr/>
        </p:nvSpPr>
        <p:spPr>
          <a:xfrm>
            <a:off x="483787" y="2041454"/>
            <a:ext cx="8196663" cy="4688347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/>
          <a:p>
            <a:r>
              <a:rPr lang="en-GB" sz="2200" i="1">
                <a:solidFill>
                  <a:schemeClr val="bg1"/>
                </a:solidFill>
                <a:latin typeface="Tenorite" panose="00000500000000000000" pitchFamily="2" charset="0"/>
              </a:rPr>
              <a:t>The Product [manager] is accountable for </a:t>
            </a:r>
            <a:r>
              <a:rPr lang="en-GB" sz="2200" b="1" i="1">
                <a:solidFill>
                  <a:srgbClr val="2BB2A5"/>
                </a:solidFill>
                <a:latin typeface="Tenorite" panose="00000500000000000000" pitchFamily="2" charset="0"/>
              </a:rPr>
              <a:t>maximizing the value </a:t>
            </a:r>
            <a:r>
              <a:rPr lang="en-GB" sz="2200" i="1">
                <a:solidFill>
                  <a:schemeClr val="bg1"/>
                </a:solidFill>
                <a:latin typeface="Tenorite" panose="00000500000000000000" pitchFamily="2" charset="0"/>
              </a:rPr>
              <a:t>of</a:t>
            </a:r>
            <a:r>
              <a:rPr lang="en-GB" sz="2200" b="1" i="1">
                <a:solidFill>
                  <a:srgbClr val="2BB2A5"/>
                </a:solidFill>
                <a:latin typeface="Tenorite" panose="00000500000000000000" pitchFamily="2" charset="0"/>
              </a:rPr>
              <a:t> </a:t>
            </a:r>
            <a:r>
              <a:rPr lang="en-GB" sz="2200" i="1">
                <a:solidFill>
                  <a:schemeClr val="bg1"/>
                </a:solidFill>
                <a:latin typeface="Tenorite" panose="00000500000000000000" pitchFamily="2" charset="0"/>
              </a:rPr>
              <a:t>the product resulting from the work of the Scrum Team. How this is done may vary widely across organizations, Scrum Teams, and individuals. </a:t>
            </a:r>
          </a:p>
          <a:p>
            <a:endParaRPr lang="en-GB" sz="2200" i="1">
              <a:solidFill>
                <a:schemeClr val="bg1"/>
              </a:solidFill>
              <a:latin typeface="Tenorite" panose="00000500000000000000" pitchFamily="2" charset="0"/>
            </a:endParaRPr>
          </a:p>
          <a:p>
            <a:r>
              <a:rPr lang="en-GB" sz="2200" i="1">
                <a:solidFill>
                  <a:schemeClr val="bg1"/>
                </a:solidFill>
                <a:latin typeface="Tenorite" panose="00000500000000000000" pitchFamily="2" charset="0"/>
              </a:rPr>
              <a:t>The Product [manager] is </a:t>
            </a:r>
            <a:r>
              <a:rPr lang="en-GB" sz="2200" b="1" i="1">
                <a:solidFill>
                  <a:srgbClr val="2BB2A5"/>
                </a:solidFill>
                <a:latin typeface="Tenorite" panose="00000500000000000000" pitchFamily="2" charset="0"/>
              </a:rPr>
              <a:t>one person, not a committee</a:t>
            </a:r>
            <a:r>
              <a:rPr lang="en-GB" sz="2200" i="1">
                <a:solidFill>
                  <a:srgbClr val="2BB2A5"/>
                </a:solidFill>
                <a:latin typeface="Tenorite" panose="00000500000000000000" pitchFamily="2" charset="0"/>
              </a:rPr>
              <a:t>. </a:t>
            </a:r>
            <a:r>
              <a:rPr lang="en-GB" sz="2200" i="1">
                <a:solidFill>
                  <a:schemeClr val="bg1"/>
                </a:solidFill>
                <a:latin typeface="Tenorite" panose="00000500000000000000" pitchFamily="2" charset="0"/>
              </a:rPr>
              <a:t>The Product [manager] may represent the needs of many stakeholders in the Product Backlog. Those wanting to change the Product Backlog can do so by trying to convince the Product [manager].</a:t>
            </a:r>
          </a:p>
          <a:p>
            <a:pPr defTabSz="609594">
              <a:lnSpc>
                <a:spcPct val="90000"/>
              </a:lnSpc>
              <a:spcBef>
                <a:spcPct val="20000"/>
              </a:spcBef>
            </a:pPr>
            <a:endParaRPr lang="en-US" sz="1700" b="0" i="0" kern="1200">
              <a:solidFill>
                <a:srgbClr val="0A415A"/>
              </a:solidFill>
              <a:latin typeface="Tenorite" panose="00000500000000000000" pitchFamily="2" charset="0"/>
              <a:ea typeface="Century Gothic" panose="020B0502020202020204" pitchFamily="34" charset="0"/>
              <a:cs typeface="Calibri" charset="0"/>
            </a:endParaRPr>
          </a:p>
          <a:p>
            <a:pPr defTabSz="609594">
              <a:lnSpc>
                <a:spcPct val="90000"/>
              </a:lnSpc>
              <a:spcBef>
                <a:spcPct val="20000"/>
              </a:spcBef>
            </a:pPr>
            <a:endParaRPr lang="en-US" sz="1700">
              <a:solidFill>
                <a:srgbClr val="0A415A"/>
              </a:solidFill>
              <a:latin typeface="Tenorite" panose="00000500000000000000" pitchFamily="2" charset="0"/>
              <a:ea typeface="Century Gothic" panose="020B0502020202020204" pitchFamily="34" charset="0"/>
              <a:cs typeface="Calibri" charset="0"/>
            </a:endParaRPr>
          </a:p>
          <a:p>
            <a:pPr algn="r" defTabSz="609594">
              <a:lnSpc>
                <a:spcPct val="90000"/>
              </a:lnSpc>
              <a:spcBef>
                <a:spcPct val="20000"/>
              </a:spcBef>
            </a:pPr>
            <a:r>
              <a:rPr lang="en-US" sz="1700" b="0" i="0" kern="1200">
                <a:solidFill>
                  <a:schemeClr val="bg1"/>
                </a:solidFill>
                <a:latin typeface="Tenorite" panose="00000500000000000000" pitchFamily="2" charset="0"/>
                <a:ea typeface="Century Gothic" panose="020B0502020202020204" pitchFamily="34" charset="0"/>
                <a:cs typeface="Calibri" charset="0"/>
              </a:rPr>
              <a:t>Taken from the Scrum Guide</a:t>
            </a:r>
          </a:p>
          <a:p>
            <a:pPr algn="r" defTabSz="609594">
              <a:lnSpc>
                <a:spcPct val="90000"/>
              </a:lnSpc>
              <a:spcBef>
                <a:spcPct val="20000"/>
              </a:spcBef>
            </a:pPr>
            <a:r>
              <a:rPr lang="en-US" sz="1700">
                <a:solidFill>
                  <a:srgbClr val="2BB2A5"/>
                </a:solidFill>
                <a:latin typeface="Tenorite" panose="00000500000000000000" pitchFamily="2" charset="0"/>
                <a:ea typeface="Century Gothic" panose="020B0502020202020204" pitchFamily="34" charset="0"/>
                <a:cs typeface="Calibri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https://scrumguides.org/scrum-guide.html#product-owner</a:t>
            </a:r>
            <a:r>
              <a:rPr lang="en-US" sz="1700">
                <a:solidFill>
                  <a:srgbClr val="2BB2A5"/>
                </a:solidFill>
                <a:latin typeface="Tenorite" panose="00000500000000000000" pitchFamily="2" charset="0"/>
                <a:ea typeface="Century Gothic" panose="020B0502020202020204" pitchFamily="34" charset="0"/>
                <a:cs typeface="Calibri" charset="0"/>
              </a:rPr>
              <a:t> </a:t>
            </a:r>
            <a:br>
              <a:rPr lang="en-US" sz="1700" b="0" i="0" kern="1200">
                <a:solidFill>
                  <a:srgbClr val="2BB2A5"/>
                </a:solidFill>
                <a:latin typeface="Tenorite" panose="00000500000000000000" pitchFamily="2" charset="0"/>
                <a:ea typeface="Century Gothic" panose="020B0502020202020204" pitchFamily="34" charset="0"/>
                <a:cs typeface="Calibri" charset="0"/>
              </a:rPr>
            </a:br>
            <a:endParaRPr lang="en-US" sz="1700" b="0" i="0" kern="1200">
              <a:solidFill>
                <a:srgbClr val="2BB2A5"/>
              </a:solidFill>
              <a:latin typeface="Tenorite" panose="00000500000000000000" pitchFamily="2" charset="0"/>
              <a:ea typeface="Century Gothic" panose="020B0502020202020204" pitchFamily="34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400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231FD-DB86-F6A2-EBEA-47A31BFB5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phic 15">
            <a:extLst>
              <a:ext uri="{FF2B5EF4-FFF2-40B4-BE49-F238E27FC236}">
                <a16:creationId xmlns:a16="http://schemas.microsoft.com/office/drawing/2014/main" id="{73237EBA-91B2-CEDF-E6AF-2CFDD78011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0582F2C-E4C2-DDDE-6B2D-F337AC6D3A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75244" y="4194"/>
            <a:ext cx="5720659" cy="68580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2F96F8EE-6B4D-DFB9-9418-B4F1069D97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-314586" y="38"/>
            <a:ext cx="7296150" cy="6858000"/>
          </a:xfrm>
          <a:prstGeom prst="rect">
            <a:avLst/>
          </a:prstGeom>
        </p:spPr>
      </p:pic>
      <p:pic>
        <p:nvPicPr>
          <p:cNvPr id="3" name="Picture 2" descr="A blue light in the dark&#10;&#10;AI-generated content may be incorrect.">
            <a:extLst>
              <a:ext uri="{FF2B5EF4-FFF2-40B4-BE49-F238E27FC236}">
                <a16:creationId xmlns:a16="http://schemas.microsoft.com/office/drawing/2014/main" id="{AA9525C3-595E-D997-402E-57EE6C6EEE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68758" y="-1536789"/>
            <a:ext cx="10040798" cy="10040798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8C9A4EF-E28E-C9E6-4369-8B105E8757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29803" y="1744890"/>
            <a:ext cx="5720659" cy="1187807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pPr>
              <a:spcBef>
                <a:spcPct val="0"/>
              </a:spcBef>
            </a:pPr>
            <a:r>
              <a:rPr lang="en-GB" sz="3200">
                <a:ea typeface="+mj-ea"/>
                <a:cs typeface="+mj-cs"/>
              </a:rPr>
              <a:t>How did I become a product manager? </a:t>
            </a:r>
            <a:endParaRPr lang="en-US" sz="3200"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A00D35-7B9F-7138-FE0F-B4045920AF1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88377" y="3009617"/>
            <a:ext cx="4876779" cy="4688347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/>
          <a:p>
            <a:pPr marL="457200" indent="-457200">
              <a:buBlip>
                <a:blip r:embed="rId9"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</a:buBlip>
            </a:pPr>
            <a:r>
              <a:rPr lang="en-GB" sz="2200">
                <a:solidFill>
                  <a:schemeClr val="bg1"/>
                </a:solidFill>
                <a:latin typeface="Tenorite" panose="00000500000000000000" pitchFamily="2" charset="0"/>
              </a:rPr>
              <a:t>I started my professional life as a data analyst, looking at computer network traffic</a:t>
            </a:r>
            <a:br>
              <a:rPr lang="en-GB" sz="2200">
                <a:solidFill>
                  <a:schemeClr val="bg1"/>
                </a:solidFill>
                <a:latin typeface="Tenorite" panose="00000500000000000000" pitchFamily="2" charset="0"/>
              </a:rPr>
            </a:br>
            <a:endParaRPr lang="en-GB" sz="2200">
              <a:solidFill>
                <a:schemeClr val="bg1"/>
              </a:solidFill>
              <a:latin typeface="Tenorite" panose="00000500000000000000" pitchFamily="2" charset="0"/>
            </a:endParaRPr>
          </a:p>
          <a:p>
            <a:pPr marL="457200" indent="-457200">
              <a:buBlip>
                <a:blip r:embed="rId9"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</a:buBlip>
            </a:pPr>
            <a:r>
              <a:rPr lang="en-GB" sz="2200">
                <a:solidFill>
                  <a:schemeClr val="bg1"/>
                </a:solidFill>
                <a:latin typeface="Tenorite" panose="00000500000000000000" pitchFamily="2" charset="0"/>
              </a:rPr>
              <a:t>I became a part time product owner in this role</a:t>
            </a:r>
            <a:br>
              <a:rPr lang="en-GB" sz="2200">
                <a:solidFill>
                  <a:schemeClr val="bg1"/>
                </a:solidFill>
                <a:latin typeface="Tenorite" panose="00000500000000000000" pitchFamily="2" charset="0"/>
              </a:rPr>
            </a:br>
            <a:endParaRPr lang="en-GB" sz="2200">
              <a:solidFill>
                <a:schemeClr val="bg1"/>
              </a:solidFill>
              <a:latin typeface="Tenorite" panose="00000500000000000000" pitchFamily="2" charset="0"/>
            </a:endParaRPr>
          </a:p>
          <a:p>
            <a:pPr marL="457200" indent="-457200">
              <a:buBlip>
                <a:blip r:embed="rId9"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</a:buBlip>
            </a:pPr>
            <a:r>
              <a:rPr lang="en-GB" sz="2200">
                <a:solidFill>
                  <a:schemeClr val="bg1"/>
                </a:solidFill>
                <a:latin typeface="Tenorite" panose="00000500000000000000" pitchFamily="2" charset="0"/>
              </a:rPr>
              <a:t>I was not very good at it…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97272CB-D066-0268-9503-3052F4C8064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05043" y="227914"/>
            <a:ext cx="1330474" cy="149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83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9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6" presetClass="emph" presetSubtype="0" accel="15000" decel="2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6250" fill="hold"/>
                                        <p:tgtEl>
                                          <p:spTgt spid="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0F951AF-6D30-EE18-FDA3-77A0E7BD394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03683" y="829705"/>
            <a:ext cx="8381550" cy="431606"/>
          </a:xfrm>
        </p:spPr>
        <p:txBody>
          <a:bodyPr/>
          <a:lstStyle/>
          <a:p>
            <a:r>
              <a:rPr lang="en-GB"/>
              <a:t>Why I was not a good product owner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184BF2-C232-FD03-A0A3-039827F8AA5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3682" y="1364008"/>
            <a:ext cx="8381551" cy="431606"/>
          </a:xfrm>
        </p:spPr>
        <p:txBody>
          <a:bodyPr/>
          <a:lstStyle/>
          <a:p>
            <a:r>
              <a:rPr lang="en-GB"/>
              <a:t>And how I got better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32843D-E205-174F-AFB4-CFE20023F11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03682" y="1998737"/>
            <a:ext cx="10451642" cy="4394574"/>
          </a:xfrm>
        </p:spPr>
        <p:txBody>
          <a:bodyPr/>
          <a:lstStyle/>
          <a:p>
            <a:pPr marL="0" indent="0">
              <a:buNone/>
            </a:pPr>
            <a:r>
              <a:rPr lang="en-GB" sz="2400" b="1"/>
              <a:t>Three reasons I was a bad product owner:</a:t>
            </a:r>
          </a:p>
          <a:p>
            <a:pPr marL="457200" indent="-457200">
              <a:buAutoNum type="arabicPeriod"/>
            </a:pPr>
            <a:r>
              <a:rPr lang="en-GB" sz="2000"/>
              <a:t>I didn’t know anything about software development</a:t>
            </a:r>
          </a:p>
          <a:p>
            <a:pPr marL="457200" indent="-457200">
              <a:buAutoNum type="arabicPeriod"/>
            </a:pPr>
            <a:r>
              <a:rPr lang="en-GB" sz="2000"/>
              <a:t>I didn’t care about the opinion of other people</a:t>
            </a:r>
          </a:p>
          <a:p>
            <a:pPr marL="457200" indent="-457200">
              <a:buAutoNum type="arabicPeriod"/>
            </a:pPr>
            <a:r>
              <a:rPr lang="en-GB" sz="2000"/>
              <a:t>I wasn’t interested in 95% of users</a:t>
            </a:r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r>
              <a:rPr lang="en-GB" sz="2400" b="1"/>
              <a:t>How did I get better? I spent some time working in eCommerce:</a:t>
            </a:r>
          </a:p>
          <a:p>
            <a:r>
              <a:rPr lang="en-GB" sz="2000"/>
              <a:t>You cannot write off 19 out of 20 users in that environment</a:t>
            </a:r>
          </a:p>
          <a:p>
            <a:r>
              <a:rPr lang="en-GB" sz="2000"/>
              <a:t>You need to meet the users where they are</a:t>
            </a:r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9974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02549A5-6DD9-B078-0513-D2BF2646928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03683" y="848621"/>
            <a:ext cx="8381550" cy="431606"/>
          </a:xfrm>
        </p:spPr>
        <p:txBody>
          <a:bodyPr/>
          <a:lstStyle/>
          <a:p>
            <a:r>
              <a:rPr lang="en-GB"/>
              <a:t>This is not eCommerce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20FB0D-F82E-824F-CEAB-626C038BCC2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3682" y="1351394"/>
            <a:ext cx="8381551" cy="431606"/>
          </a:xfrm>
        </p:spPr>
        <p:txBody>
          <a:bodyPr/>
          <a:lstStyle/>
          <a:p>
            <a:r>
              <a:rPr lang="en-GB"/>
              <a:t>To be 100% clear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5CBAEA-2ACD-18CD-B0A8-068E8B4BEE9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03682" y="1986123"/>
            <a:ext cx="9248318" cy="4394574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There is a balance to be struck between the needs of expert and novice users, but we still want federated data analysis to be adopted as widely as possible.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In this context the Product Manager has one key job:</a:t>
            </a:r>
          </a:p>
          <a:p>
            <a:pPr marL="0" indent="0">
              <a:buNone/>
            </a:pPr>
            <a:endParaRPr lang="en-GB" sz="600" dirty="0"/>
          </a:p>
          <a:p>
            <a:pPr marL="0" indent="0">
              <a:buNone/>
            </a:pPr>
            <a:r>
              <a:rPr lang="en-GB" sz="2600" b="1" dirty="0"/>
              <a:t>Understand user problems and then identify solutions to those problems.</a:t>
            </a:r>
          </a:p>
        </p:txBody>
      </p:sp>
    </p:spTree>
    <p:extLst>
      <p:ext uri="{BB962C8B-B14F-4D97-AF65-F5344CB8AC3E}">
        <p14:creationId xmlns:p14="http://schemas.microsoft.com/office/powerpoint/2010/main" val="671432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7ACC25-1A3B-8611-2092-68CBC9C10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000E962-1150-9962-C4CC-EA729C81750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03683" y="999969"/>
            <a:ext cx="8381550" cy="431606"/>
          </a:xfrm>
        </p:spPr>
        <p:txBody>
          <a:bodyPr/>
          <a:lstStyle/>
          <a:p>
            <a:r>
              <a:rPr lang="en-GB"/>
              <a:t>Two categories of problem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DC137C-6832-56EF-8842-E90041E8CD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F8F70F-ACA8-83AD-83A5-1ED08972C87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03682" y="2137471"/>
            <a:ext cx="9093466" cy="4394574"/>
          </a:xfrm>
        </p:spPr>
        <p:txBody>
          <a:bodyPr/>
          <a:lstStyle/>
          <a:p>
            <a:pPr lvl="0">
              <a:buSzPct val="8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GB" sz="3000" b="1">
                <a:solidFill>
                  <a:srgbClr val="2BB2A5"/>
                </a:solidFill>
              </a:rPr>
              <a:t>Technical</a:t>
            </a:r>
            <a:r>
              <a:rPr lang="en-GB" sz="3200" b="1"/>
              <a:t> </a:t>
            </a:r>
            <a:br>
              <a:rPr lang="en-GB" sz="2800" b="1"/>
            </a:br>
            <a:r>
              <a:rPr lang="en-GB" sz="2800" b="1"/>
              <a:t>The technology you need doesn’t exist, isn’t mature, or hasn’t been used in your domain</a:t>
            </a:r>
            <a:br>
              <a:rPr lang="en-GB" sz="2800"/>
            </a:br>
            <a:endParaRPr lang="en-GB" sz="2800"/>
          </a:p>
          <a:p>
            <a:pPr lvl="0">
              <a:buSzPct val="8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GB" sz="3000" b="1">
                <a:solidFill>
                  <a:srgbClr val="2BB2A5"/>
                </a:solidFill>
              </a:rPr>
              <a:t>Adoption</a:t>
            </a:r>
            <a:br>
              <a:rPr lang="en-GB" sz="2800" b="1"/>
            </a:br>
            <a:r>
              <a:rPr lang="en-GB" sz="2800" b="1"/>
              <a:t>The technology exists and is mature, but users can’t or won’t use it</a:t>
            </a:r>
          </a:p>
          <a:p>
            <a:pPr marL="0" lvl="0" indent="0">
              <a:buNone/>
            </a:pPr>
            <a:endParaRPr lang="en-GB" sz="4000"/>
          </a:p>
          <a:p>
            <a:pPr marL="0" indent="0">
              <a:buNone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41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A1763-2445-1011-90CF-B1F721E95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light in the dark&#10;&#10;AI-generated content may be incorrect.">
            <a:extLst>
              <a:ext uri="{FF2B5EF4-FFF2-40B4-BE49-F238E27FC236}">
                <a16:creationId xmlns:a16="http://schemas.microsoft.com/office/drawing/2014/main" id="{6AE1EA1D-B71D-6A54-3A32-71031649F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973" y="-123356"/>
            <a:ext cx="9127998" cy="9127998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918BB0F4-9904-4B44-5FD2-C8FC42830C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-3597" y="-5080"/>
            <a:ext cx="4258277" cy="4258277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99D5EEF8-DB40-A0AB-F9CD-8B9D9DA1FA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3425" y="-5080"/>
            <a:ext cx="1072515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B47A78F-D5A2-8899-7CF2-30DD4942AC2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635233" y="942126"/>
            <a:ext cx="8821597" cy="925188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pPr algn="ctr"/>
            <a:r>
              <a:rPr lang="en-GB"/>
              <a:t>Our federation problems are not technical</a:t>
            </a:r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CE9E7FA-DB57-8AC8-48F0-3BB7E8F5A8D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48508" y="2185185"/>
            <a:ext cx="10894984" cy="925188"/>
          </a:xfrm>
          <a:prstGeom prst="rect">
            <a:avLst/>
          </a:prstGeom>
          <a:noFill/>
        </p:spPr>
        <p:txBody>
          <a:bodyPr lIns="91440" tIns="45720" rIns="91440" bIns="45720" anchor="t"/>
          <a:lstStyle/>
          <a:p>
            <a:pPr algn="ctr"/>
            <a:r>
              <a:rPr lang="en-US"/>
              <a:t>There are many available frameworks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3B506F-D3B2-26EC-6E2A-531D7EF7B85E}"/>
              </a:ext>
            </a:extLst>
          </p:cNvPr>
          <p:cNvSpPr txBox="1"/>
          <p:nvPr/>
        </p:nvSpPr>
        <p:spPr>
          <a:xfrm>
            <a:off x="483786" y="1536962"/>
            <a:ext cx="4260471" cy="5155198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/>
          <a:p>
            <a:pPr defTabSz="609594" fontAlgn="base">
              <a:lnSpc>
                <a:spcPct val="90000"/>
              </a:lnSpc>
              <a:spcBef>
                <a:spcPct val="20000"/>
              </a:spcBef>
            </a:pPr>
            <a:endParaRPr lang="en-US" sz="1700" b="0" kern="1200">
              <a:solidFill>
                <a:schemeClr val="bg1"/>
              </a:solidFill>
              <a:latin typeface="Tenorite" panose="00000500000000000000" pitchFamily="2" charset="0"/>
              <a:ea typeface="Century Gothic" panose="020B0502020202020204" pitchFamily="34" charset="0"/>
              <a:cs typeface="Calibri"/>
            </a:endParaRPr>
          </a:p>
          <a:p>
            <a:pPr defTabSz="609594">
              <a:lnSpc>
                <a:spcPct val="90000"/>
              </a:lnSpc>
              <a:spcBef>
                <a:spcPct val="20000"/>
              </a:spcBef>
            </a:pPr>
            <a:br>
              <a:rPr lang="en-US" sz="1700" b="0" i="0" kern="1200">
                <a:solidFill>
                  <a:srgbClr val="0A415A"/>
                </a:solidFill>
                <a:latin typeface="Tenorite" panose="00000500000000000000" pitchFamily="2" charset="0"/>
                <a:ea typeface="Century Gothic" panose="020B0502020202020204" pitchFamily="34" charset="0"/>
                <a:cs typeface="Calibri" charset="0"/>
              </a:rPr>
            </a:br>
            <a:endParaRPr lang="en-US" sz="1700" b="0" i="0" kern="1200">
              <a:solidFill>
                <a:srgbClr val="0A415A"/>
              </a:solidFill>
              <a:latin typeface="Tenorite" panose="00000500000000000000" pitchFamily="2" charset="0"/>
              <a:ea typeface="Century Gothic" panose="020B0502020202020204" pitchFamily="34" charset="0"/>
              <a:cs typeface="Calibri" charset="0"/>
            </a:endParaRPr>
          </a:p>
        </p:txBody>
      </p:sp>
      <p:sp>
        <p:nvSpPr>
          <p:cNvPr id="3" name="AutoShape 4">
            <a:extLst>
              <a:ext uri="{FF2B5EF4-FFF2-40B4-BE49-F238E27FC236}">
                <a16:creationId xmlns:a16="http://schemas.microsoft.com/office/drawing/2014/main" id="{594D8DA0-1332-A635-4C86-0C31ED82381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075382" y="558569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enorite" panose="00000500000000000000" pitchFamily="2" charset="0"/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03503FF-CA37-F318-8F2C-97C23D9175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25882" y="3829716"/>
            <a:ext cx="3153431" cy="1053439"/>
          </a:xfrm>
          <a:prstGeom prst="rect">
            <a:avLst/>
          </a:prstGeom>
        </p:spPr>
      </p:pic>
      <p:pic>
        <p:nvPicPr>
          <p:cNvPr id="5" name="Picture 6" descr="Logo">
            <a:extLst>
              <a:ext uri="{FF2B5EF4-FFF2-40B4-BE49-F238E27FC236}">
                <a16:creationId xmlns:a16="http://schemas.microsoft.com/office/drawing/2014/main" id="{43C5347F-C591-EB54-485A-37F3C1511B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2850" y="3347461"/>
            <a:ext cx="2186364" cy="2186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ataSHIELD">
            <a:extLst>
              <a:ext uri="{FF2B5EF4-FFF2-40B4-BE49-F238E27FC236}">
                <a16:creationId xmlns:a16="http://schemas.microsoft.com/office/drawing/2014/main" id="{003DE9F6-F85A-C23F-D2EC-B8EE138DA7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7384" y="4064463"/>
            <a:ext cx="2621618" cy="758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4880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8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13E5F-6A0E-558B-59F6-2A247A388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3CAC561-D997-2168-0A4B-EAE91011F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2517340"/>
            <a:ext cx="5766033" cy="2561545"/>
          </a:xfrm>
        </p:spPr>
        <p:txBody>
          <a:bodyPr/>
          <a:lstStyle/>
          <a:p>
            <a:r>
              <a:rPr lang="en-GB">
                <a:latin typeface="Tenorite" panose="00000500000000000000" pitchFamily="2" charset="0"/>
              </a:rPr>
              <a:t>Aridhia &amp; Data Federation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1572AC2-7EEE-766A-B89E-7549533A95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32285" y="4326093"/>
            <a:ext cx="4927601" cy="457200"/>
          </a:xfrm>
        </p:spPr>
        <p:txBody>
          <a:bodyPr/>
          <a:lstStyle/>
          <a:p>
            <a:r>
              <a:rPr lang="en-GB">
                <a:latin typeface="Tenorite" panose="00000500000000000000" pitchFamily="2" charset="0"/>
              </a:rPr>
              <a:t>A company history</a:t>
            </a:r>
          </a:p>
        </p:txBody>
      </p:sp>
    </p:spTree>
    <p:extLst>
      <p:ext uri="{BB962C8B-B14F-4D97-AF65-F5344CB8AC3E}">
        <p14:creationId xmlns:p14="http://schemas.microsoft.com/office/powerpoint/2010/main" val="16441327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7949D7-BCA3-9EBA-B67A-7D2690809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77289-D195-DE9A-5FB9-68912A4B10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05781"/>
            <a:ext cx="6433457" cy="4351338"/>
          </a:xfrm>
        </p:spPr>
        <p:txBody>
          <a:bodyPr/>
          <a:lstStyle/>
          <a:p>
            <a:pPr>
              <a:buSzPct val="11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>
                <a:latin typeface="Tenorite" panose="00000500000000000000" pitchFamily="2" charset="0"/>
              </a:rPr>
              <a:t>  ICODA</a:t>
            </a:r>
          </a:p>
          <a:p>
            <a:pPr>
              <a:buSzPct val="11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>
                <a:latin typeface="Tenorite" panose="00000500000000000000" pitchFamily="2" charset="0"/>
              </a:rPr>
              <a:t>  ADDI and the FDSA</a:t>
            </a:r>
          </a:p>
          <a:p>
            <a:pPr>
              <a:buSzPct val="11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>
                <a:latin typeface="Tenorite" panose="00000500000000000000" pitchFamily="2" charset="0"/>
              </a:rPr>
              <a:t>  RMH and Vantage6</a:t>
            </a:r>
          </a:p>
          <a:p>
            <a:pPr>
              <a:buSzPct val="11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>
                <a:latin typeface="Tenorite" panose="00000500000000000000" pitchFamily="2" charset="0"/>
              </a:rPr>
              <a:t>  PHEMS </a:t>
            </a:r>
          </a:p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DD19F7-BAE4-197D-E086-11E3AF24F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49" y="595086"/>
            <a:ext cx="8022770" cy="849086"/>
          </a:xfrm>
        </p:spPr>
        <p:txBody>
          <a:bodyPr>
            <a:normAutofit fontScale="90000"/>
          </a:bodyPr>
          <a:lstStyle/>
          <a:p>
            <a:pPr>
              <a:lnSpc>
                <a:spcPct val="85000"/>
              </a:lnSpc>
            </a:pPr>
            <a:r>
              <a:rPr lang="en-US">
                <a:latin typeface="Tenorite" panose="00000500000000000000" pitchFamily="2" charset="0"/>
              </a:rPr>
              <a:t>Previous Federation </a:t>
            </a:r>
            <a:br>
              <a:rPr lang="en-US">
                <a:latin typeface="Tenorite" panose="00000500000000000000" pitchFamily="2" charset="0"/>
              </a:rPr>
            </a:br>
            <a:r>
              <a:rPr lang="en-US">
                <a:latin typeface="Tenorite" panose="00000500000000000000" pitchFamily="2" charset="0"/>
              </a:rPr>
              <a:t>Projects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CE4D95A-544E-7A79-4E1E-F92E809ADC54}"/>
              </a:ext>
            </a:extLst>
          </p:cNvPr>
          <p:cNvSpPr txBox="1">
            <a:spLocks/>
          </p:cNvSpPr>
          <p:nvPr/>
        </p:nvSpPr>
        <p:spPr>
          <a:xfrm>
            <a:off x="604209" y="2027647"/>
            <a:ext cx="8022770" cy="849086"/>
          </a:xfr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5000"/>
              </a:lnSpc>
            </a:pPr>
            <a:r>
              <a:rPr lang="en-US" sz="3200">
                <a:solidFill>
                  <a:srgbClr val="2BB2A5"/>
                </a:solidFill>
                <a:latin typeface="Tenorite" panose="00000500000000000000" pitchFamily="2" charset="0"/>
              </a:rPr>
              <a:t>An overview</a:t>
            </a:r>
          </a:p>
        </p:txBody>
      </p:sp>
    </p:spTree>
    <p:extLst>
      <p:ext uri="{BB962C8B-B14F-4D97-AF65-F5344CB8AC3E}">
        <p14:creationId xmlns:p14="http://schemas.microsoft.com/office/powerpoint/2010/main" val="22270167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F165B09-3DAC-9412-5F11-E611B10B23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6611" y="1674628"/>
            <a:ext cx="3932237" cy="3811588"/>
          </a:xfrm>
        </p:spPr>
        <p:txBody>
          <a:bodyPr lIns="91440" tIns="45720" rIns="91440" bIns="45720" anchor="t"/>
          <a:lstStyle/>
          <a:p>
            <a:r>
              <a:rPr lang="en-GB" sz="2200" dirty="0">
                <a:latin typeface="Tenorite"/>
              </a:rPr>
              <a:t>Aridhia was a partner in the International Covid-19 Data Alliance </a:t>
            </a:r>
          </a:p>
          <a:p>
            <a:r>
              <a:rPr lang="en-GB" sz="2200" dirty="0">
                <a:latin typeface="Tenorite"/>
              </a:rPr>
              <a:t>A successful multi-national collaboration bringing together academia and industry</a:t>
            </a:r>
          </a:p>
          <a:p>
            <a:r>
              <a:rPr lang="en-GB" sz="2200" dirty="0">
                <a:latin typeface="Tenorite"/>
              </a:rPr>
              <a:t>The paper opposite was published this year detailing the project and its outcomes:</a:t>
            </a:r>
          </a:p>
          <a:p>
            <a:r>
              <a:rPr lang="en-GB" sz="2200" u="sng" dirty="0">
                <a:solidFill>
                  <a:srgbClr val="2BB2A5"/>
                </a:solidFill>
                <a:latin typeface="Tenorite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https://doi.org/10.1016/j.ijmedinf.2024.105708</a:t>
            </a:r>
            <a:endParaRPr lang="en-GB" sz="2200" dirty="0">
              <a:solidFill>
                <a:srgbClr val="2BB2A5"/>
              </a:solidFill>
              <a:latin typeface="Tenorite"/>
            </a:endParaRPr>
          </a:p>
          <a:p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B380103-CBFE-A658-A392-6B7A34980B3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sz="3600"/>
              <a:t>ICODA</a:t>
            </a:r>
            <a:endParaRPr lang="en-GB"/>
          </a:p>
        </p:txBody>
      </p:sp>
      <p:pic>
        <p:nvPicPr>
          <p:cNvPr id="9" name="Picture 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9CA54179-D37F-E698-AFB6-4B3A09692F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071" y="1294435"/>
            <a:ext cx="6401129" cy="4750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56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15E25-69EA-00E6-5573-3C6983FB56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0343490-2E55-91A4-194A-DAA1F56F3E9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lIns="91440" tIns="45720" rIns="91440" bIns="45720" anchor="t"/>
          <a:lstStyle/>
          <a:p>
            <a:r>
              <a:rPr lang="en-GB" sz="2400">
                <a:latin typeface="Tenorite"/>
              </a:rPr>
              <a:t>Beyond the scientific impact the most important outcome was the </a:t>
            </a:r>
            <a:r>
              <a:rPr lang="en-GB" sz="2400" b="1">
                <a:latin typeface="Tenorite"/>
              </a:rPr>
              <a:t>Common API</a:t>
            </a:r>
            <a:endParaRPr lang="en-GB" sz="2400">
              <a:latin typeface="Tenorite"/>
            </a:endParaRPr>
          </a:p>
          <a:p>
            <a:r>
              <a:rPr lang="en-GB" sz="2400">
                <a:latin typeface="Tenorite"/>
              </a:rPr>
              <a:t>An open-source specification for a federated data sharing API</a:t>
            </a:r>
          </a:p>
          <a:p>
            <a:r>
              <a:rPr lang="en-GB" sz="2400">
                <a:solidFill>
                  <a:srgbClr val="2BB2A5"/>
                </a:solidFill>
                <a:latin typeface="Tenorite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https://github.com/federated-data-sharing/common-api</a:t>
            </a:r>
            <a:r>
              <a:rPr lang="en-GB" sz="2400">
                <a:solidFill>
                  <a:srgbClr val="2BB2A5"/>
                </a:solidFill>
                <a:latin typeface="Tenorite"/>
              </a:rPr>
              <a:t> </a:t>
            </a:r>
          </a:p>
          <a:p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93E25EB-8F26-1D3E-D860-5B5D02AACDE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6611" y="987424"/>
            <a:ext cx="4789489" cy="893815"/>
          </a:xfrm>
        </p:spPr>
        <p:txBody>
          <a:bodyPr/>
          <a:lstStyle/>
          <a:p>
            <a:r>
              <a:rPr lang="en-GB" sz="3600"/>
              <a:t>ICODA: Common API</a:t>
            </a:r>
          </a:p>
        </p:txBody>
      </p:sp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40BB4F89-460C-E6BA-CEE5-E060469AB5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0572" y="1881239"/>
            <a:ext cx="6878399" cy="3946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382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E95CD-5B32-EECE-D74B-FA35443F16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light in the dark&#10;&#10;AI-generated content may be incorrect.">
            <a:extLst>
              <a:ext uri="{FF2B5EF4-FFF2-40B4-BE49-F238E27FC236}">
                <a16:creationId xmlns:a16="http://schemas.microsoft.com/office/drawing/2014/main" id="{9D630978-19B8-14FB-9F5C-E9C15629AF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172" y="1079500"/>
            <a:ext cx="6858000" cy="6858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9C3C0F10-2CD7-74C2-6D06-7291F68B8F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61000" y="1955003"/>
            <a:ext cx="5891213" cy="3723409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C88243F-0817-CA81-C289-2F0E0CF290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7" y="1870068"/>
            <a:ext cx="3932237" cy="4115095"/>
          </a:xfrm>
        </p:spPr>
        <p:txBody>
          <a:bodyPr lIns="91440" tIns="45720" rIns="91440" bIns="45720" anchor="t"/>
          <a:lstStyle/>
          <a:p>
            <a:r>
              <a:rPr lang="en-GB" sz="2000" b="1" dirty="0">
                <a:solidFill>
                  <a:srgbClr val="2BB2A5"/>
                </a:solidFill>
                <a:latin typeface="Tenorite"/>
              </a:rPr>
              <a:t>ADDI and the FDSA:</a:t>
            </a:r>
          </a:p>
          <a:p>
            <a:r>
              <a:rPr lang="en-GB" sz="1800" dirty="0">
                <a:latin typeface="Tenorite"/>
              </a:rPr>
              <a:t>ADDI are one of our longest standing customers, the Aridhia DRE is the backbone of their AD Workbench</a:t>
            </a:r>
          </a:p>
          <a:p>
            <a:r>
              <a:rPr lang="en-GB" sz="1800" dirty="0">
                <a:latin typeface="Tenorite"/>
              </a:rPr>
              <a:t>They developed the FDSA, a data federation project based on the common API. Deployed versions of this can be easily integrated with the DRE</a:t>
            </a:r>
          </a:p>
          <a:p>
            <a:r>
              <a:rPr lang="en-GB" sz="2000" b="1" dirty="0">
                <a:solidFill>
                  <a:srgbClr val="2BB2A5"/>
                </a:solidFill>
                <a:latin typeface="Tenorite"/>
              </a:rPr>
              <a:t>RMH and Vantage6:</a:t>
            </a:r>
            <a:endParaRPr lang="en-GB" sz="2000" dirty="0">
              <a:solidFill>
                <a:srgbClr val="FFFFFF"/>
              </a:solidFill>
              <a:latin typeface="Tenorite"/>
            </a:endParaRPr>
          </a:p>
          <a:p>
            <a:r>
              <a:rPr lang="en-GB" sz="1800" dirty="0">
                <a:latin typeface="Tenorite"/>
              </a:rPr>
              <a:t>RMH are participants in </a:t>
            </a:r>
            <a:r>
              <a:rPr lang="en-GB" sz="1800" dirty="0" err="1">
                <a:latin typeface="Tenorite"/>
              </a:rPr>
              <a:t>DigiCore</a:t>
            </a:r>
            <a:r>
              <a:rPr lang="en-GB" sz="1800" dirty="0">
                <a:latin typeface="Tenorite"/>
              </a:rPr>
              <a:t> a Europe-wide oncology data project. </a:t>
            </a:r>
          </a:p>
          <a:p>
            <a:r>
              <a:rPr lang="en-GB" sz="1800" dirty="0">
                <a:latin typeface="Tenorite"/>
              </a:rPr>
              <a:t>They are using a DRE workspace to host their Vantage6 node.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7E77DD3-2CA8-56BA-1068-CFC8ADCE0C9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sz="3600"/>
              <a:t>ADDI and RMH</a:t>
            </a:r>
          </a:p>
        </p:txBody>
      </p:sp>
      <p:pic>
        <p:nvPicPr>
          <p:cNvPr id="5" name="Picture 4" descr="A blue and black logo&#10;&#10;AI-generated content may be incorrect.">
            <a:extLst>
              <a:ext uri="{FF2B5EF4-FFF2-40B4-BE49-F238E27FC236}">
                <a16:creationId xmlns:a16="http://schemas.microsoft.com/office/drawing/2014/main" id="{7D043065-75E3-E649-9280-9E5FB523C9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3677" y="3905333"/>
            <a:ext cx="3472702" cy="1350947"/>
          </a:xfrm>
          <a:prstGeom prst="rect">
            <a:avLst/>
          </a:prstGeom>
        </p:spPr>
      </p:pic>
      <p:pic>
        <p:nvPicPr>
          <p:cNvPr id="8" name="Picture 7" descr="A blue triangle with black text&#10;&#10;AI-generated content may be incorrect.">
            <a:extLst>
              <a:ext uri="{FF2B5EF4-FFF2-40B4-BE49-F238E27FC236}">
                <a16:creationId xmlns:a16="http://schemas.microsoft.com/office/drawing/2014/main" id="{155558B0-CFFA-E4AC-F4BA-3CEA8AFCAE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2172" y="2404345"/>
            <a:ext cx="2787276" cy="1462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71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8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423CB-47CC-08AD-5CB3-2689DC77E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0378975-BA1F-721E-0985-5A2F52A3F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3217811"/>
            <a:ext cx="4963886" cy="2561545"/>
          </a:xfrm>
        </p:spPr>
        <p:txBody>
          <a:bodyPr/>
          <a:lstStyle/>
          <a:p>
            <a:r>
              <a:rPr lang="en-GB">
                <a:latin typeface="Tenorite" panose="00000500000000000000" pitchFamily="2" charset="0"/>
              </a:rPr>
              <a:t>PHEMS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EEBFC62-0CA7-C590-C931-C0B262152D6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32285" y="4004050"/>
            <a:ext cx="4927601" cy="457200"/>
          </a:xfrm>
        </p:spPr>
        <p:txBody>
          <a:bodyPr/>
          <a:lstStyle/>
          <a:p>
            <a:r>
              <a:rPr lang="en-US">
                <a:latin typeface="Tenorite" panose="00000500000000000000" pitchFamily="2" charset="0"/>
              </a:rPr>
              <a:t>The </a:t>
            </a:r>
            <a:r>
              <a:rPr lang="en-US" err="1">
                <a:latin typeface="Tenorite" panose="00000500000000000000" pitchFamily="2" charset="0"/>
              </a:rPr>
              <a:t>Paediatric</a:t>
            </a:r>
            <a:r>
              <a:rPr lang="en-US">
                <a:latin typeface="Tenorite" panose="00000500000000000000" pitchFamily="2" charset="0"/>
              </a:rPr>
              <a:t> Health Data Space</a:t>
            </a:r>
          </a:p>
        </p:txBody>
      </p:sp>
    </p:spTree>
    <p:extLst>
      <p:ext uri="{BB962C8B-B14F-4D97-AF65-F5344CB8AC3E}">
        <p14:creationId xmlns:p14="http://schemas.microsoft.com/office/powerpoint/2010/main" val="11810074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303733-8DBA-5BDC-A5EF-E14BCDFF5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1EE2EC6B-C111-B6B0-8905-5102B2EF91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22034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38ADA2C-7BAE-F89E-E243-D3D1FE1D886D}"/>
              </a:ext>
            </a:extLst>
          </p:cNvPr>
          <p:cNvSpPr/>
          <p:nvPr/>
        </p:nvSpPr>
        <p:spPr>
          <a:xfrm>
            <a:off x="731520" y="3832860"/>
            <a:ext cx="5090160" cy="495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enorite" panose="00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1CEAA8-DDE5-8559-0259-3D2C5D5650FE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>
              <a:latin typeface="Tenorite" panose="00000500000000000000" pitchFamily="2" charset="0"/>
            </a:endParaRPr>
          </a:p>
        </p:txBody>
      </p:sp>
      <p:pic>
        <p:nvPicPr>
          <p:cNvPr id="6" name="Picture 5" descr="Aridhia DRE&#10;">
            <a:extLst>
              <a:ext uri="{FF2B5EF4-FFF2-40B4-BE49-F238E27FC236}">
                <a16:creationId xmlns:a16="http://schemas.microsoft.com/office/drawing/2014/main" id="{21CC17CE-BFC2-0C23-9E62-86244DB9F4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266" y="6329624"/>
            <a:ext cx="808567" cy="349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54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F4866B-85CA-B837-C2C5-28767B9C87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light in the dark&#10;&#10;AI-generated content may be incorrect.">
            <a:extLst>
              <a:ext uri="{FF2B5EF4-FFF2-40B4-BE49-F238E27FC236}">
                <a16:creationId xmlns:a16="http://schemas.microsoft.com/office/drawing/2014/main" id="{0A37BC42-C070-CACE-98B6-6236CE3234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8685" y="984250"/>
            <a:ext cx="6858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990E149-8362-8CB5-B8DE-CACDF39AF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0750" y="547940"/>
            <a:ext cx="10433050" cy="2042860"/>
          </a:xfrm>
        </p:spPr>
        <p:txBody>
          <a:bodyPr>
            <a:normAutofit/>
          </a:bodyPr>
          <a:lstStyle/>
          <a:p>
            <a:pPr>
              <a:lnSpc>
                <a:spcPct val="85000"/>
              </a:lnSpc>
            </a:pPr>
            <a:r>
              <a:rPr lang="en-US" sz="4400"/>
              <a:t>PHEMS federated </a:t>
            </a:r>
            <a:br>
              <a:rPr lang="en-US" sz="4400"/>
            </a:br>
            <a:r>
              <a:rPr lang="en-US" sz="4400"/>
              <a:t>use cases</a:t>
            </a:r>
            <a:endParaRPr lang="en-GB" sz="4400"/>
          </a:p>
        </p:txBody>
      </p:sp>
      <p:pic>
        <p:nvPicPr>
          <p:cNvPr id="8" name="Picture 7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5FC51BA6-1A83-0FB3-516B-D1453D4948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3211" y="817702"/>
            <a:ext cx="2218376" cy="767723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68C53865-1067-E179-4988-38242A6B4D7B}"/>
              </a:ext>
            </a:extLst>
          </p:cNvPr>
          <p:cNvGrpSpPr/>
          <p:nvPr/>
        </p:nvGrpSpPr>
        <p:grpSpPr>
          <a:xfrm>
            <a:off x="946150" y="2335478"/>
            <a:ext cx="5048253" cy="3563672"/>
            <a:chOff x="946150" y="2335478"/>
            <a:chExt cx="5048253" cy="3563672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542776DF-07E4-1FFF-A505-9373C48D9A14}"/>
                </a:ext>
              </a:extLst>
            </p:cNvPr>
            <p:cNvSpPr/>
            <p:nvPr/>
          </p:nvSpPr>
          <p:spPr>
            <a:xfrm>
              <a:off x="946150" y="2901950"/>
              <a:ext cx="5048253" cy="2997200"/>
            </a:xfrm>
            <a:prstGeom prst="roundRect">
              <a:avLst>
                <a:gd name="adj" fmla="val 7376"/>
              </a:avLst>
            </a:prstGeom>
            <a:gradFill>
              <a:gsLst>
                <a:gs pos="100000">
                  <a:srgbClr val="1B2B41">
                    <a:alpha val="83000"/>
                  </a:srgbClr>
                </a:gs>
                <a:gs pos="0">
                  <a:srgbClr val="131936"/>
                </a:gs>
              </a:gsLst>
              <a:lin ang="1800000" scaled="0"/>
            </a:gradFill>
            <a:ln>
              <a:noFill/>
            </a:ln>
            <a:effectLst>
              <a:outerShdw blurRad="279400" sx="104000" sy="104000" algn="ctr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n>
                  <a:noFill/>
                </a:ln>
                <a:latin typeface="Tenorite" panose="00000500000000000000" pitchFamily="2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33ECC18-EF11-39B5-F572-69764EB76BBC}"/>
                </a:ext>
              </a:extLst>
            </p:cNvPr>
            <p:cNvSpPr txBox="1"/>
            <p:nvPr/>
          </p:nvSpPr>
          <p:spPr>
            <a:xfrm>
              <a:off x="1322386" y="3254588"/>
              <a:ext cx="4562477" cy="890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6000"/>
                </a:lnSpc>
              </a:pPr>
              <a:r>
                <a:rPr lang="en-GB" sz="2600" b="1">
                  <a:solidFill>
                    <a:srgbClr val="2BB2A5"/>
                  </a:solidFill>
                  <a:latin typeface="Tenorite" panose="00000500000000000000" pitchFamily="2" charset="0"/>
                </a:rPr>
                <a:t>Federated</a:t>
              </a:r>
            </a:p>
            <a:p>
              <a:pPr>
                <a:lnSpc>
                  <a:spcPct val="96000"/>
                </a:lnSpc>
              </a:pPr>
              <a:r>
                <a:rPr lang="en-GB" sz="2600" b="1">
                  <a:solidFill>
                    <a:srgbClr val="2BB2A5"/>
                  </a:solidFill>
                  <a:latin typeface="Tenorite" panose="00000500000000000000" pitchFamily="2" charset="0"/>
                </a:rPr>
                <a:t>Analysis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831783F-0554-A13E-DF6E-837FA16B4CE7}"/>
                </a:ext>
              </a:extLst>
            </p:cNvPr>
            <p:cNvSpPr txBox="1"/>
            <p:nvPr/>
          </p:nvSpPr>
          <p:spPr>
            <a:xfrm>
              <a:off x="1322386" y="4342596"/>
              <a:ext cx="4371180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rtl="0" fontAlgn="base">
                <a:buNone/>
              </a:pPr>
              <a:r>
                <a:rPr lang="en-US" sz="1400" b="0" i="0" u="none" strike="noStrike">
                  <a:solidFill>
                    <a:schemeClr val="bg1"/>
                  </a:solidFill>
                  <a:effectLst/>
                  <a:latin typeface="Tenorite" panose="00000500000000000000" pitchFamily="2" charset="0"/>
                </a:rPr>
                <a:t>Hospitals in the PHEMS network to share benchmarking data for clinical outcomes</a:t>
              </a:r>
              <a:r>
                <a:rPr lang="en-US" sz="1400" b="0" i="0">
                  <a:solidFill>
                    <a:schemeClr val="bg1"/>
                  </a:solidFill>
                  <a:effectLst/>
                  <a:latin typeface="Tenorite" panose="00000500000000000000" pitchFamily="2" charset="0"/>
                </a:rPr>
                <a:t>​.</a:t>
              </a:r>
              <a:endParaRPr lang="en-US" sz="1400">
                <a:solidFill>
                  <a:schemeClr val="bg1"/>
                </a:solidFill>
                <a:latin typeface="Tenorite" panose="00000500000000000000" pitchFamily="2" charset="0"/>
              </a:endParaRPr>
            </a:p>
            <a:p>
              <a:pPr algn="ctr" rtl="0" fontAlgn="base">
                <a:buNone/>
              </a:pPr>
              <a:endParaRPr lang="en-US" sz="1400" b="0" i="0">
                <a:solidFill>
                  <a:schemeClr val="bg1"/>
                </a:solidFill>
                <a:effectLst/>
                <a:latin typeface="Tenorite" panose="00000500000000000000" pitchFamily="2" charset="0"/>
              </a:endParaRPr>
            </a:p>
            <a:p>
              <a:pPr rtl="0" fontAlgn="base"/>
              <a:r>
                <a:rPr lang="en-GB" sz="1400" b="0" i="0" u="none" strike="noStrike">
                  <a:solidFill>
                    <a:schemeClr val="bg1"/>
                  </a:solidFill>
                  <a:effectLst/>
                  <a:latin typeface="Tenorite" panose="00000500000000000000" pitchFamily="2" charset="0"/>
                </a:rPr>
                <a:t>The first version of this is now live.</a:t>
              </a:r>
              <a:endParaRPr lang="en-US" sz="1400" b="0" i="0">
                <a:solidFill>
                  <a:schemeClr val="bg1"/>
                </a:solidFill>
                <a:effectLst/>
                <a:latin typeface="Tenorite" panose="00000500000000000000" pitchFamily="2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3C9D18F-ED09-4529-A6CB-613A3B96B4AE}"/>
                </a:ext>
              </a:extLst>
            </p:cNvPr>
            <p:cNvSpPr/>
            <p:nvPr/>
          </p:nvSpPr>
          <p:spPr>
            <a:xfrm>
              <a:off x="4309267" y="2335478"/>
              <a:ext cx="1263650" cy="1263650"/>
            </a:xfrm>
            <a:prstGeom prst="ellipse">
              <a:avLst/>
            </a:prstGeom>
            <a:gradFill>
              <a:gsLst>
                <a:gs pos="0">
                  <a:srgbClr val="01968B"/>
                </a:gs>
                <a:gs pos="78000">
                  <a:srgbClr val="006380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Tenorite" panose="00000500000000000000" pitchFamily="2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CC966D6-0130-C550-6178-CFB6864CC5FA}"/>
                </a:ext>
              </a:extLst>
            </p:cNvPr>
            <p:cNvSpPr txBox="1"/>
            <p:nvPr/>
          </p:nvSpPr>
          <p:spPr>
            <a:xfrm>
              <a:off x="4309267" y="2574885"/>
              <a:ext cx="126364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000" b="1">
                  <a:solidFill>
                    <a:schemeClr val="bg1"/>
                  </a:solidFill>
                  <a:latin typeface="Tenorite" panose="00000500000000000000" pitchFamily="2" charset="0"/>
                </a:rPr>
                <a:t>1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0F874CE-4866-8583-FB2A-9524D60C6EC7}"/>
              </a:ext>
            </a:extLst>
          </p:cNvPr>
          <p:cNvGrpSpPr/>
          <p:nvPr/>
        </p:nvGrpSpPr>
        <p:grpSpPr>
          <a:xfrm>
            <a:off x="6229348" y="2341828"/>
            <a:ext cx="5080001" cy="3570022"/>
            <a:chOff x="6197598" y="2341828"/>
            <a:chExt cx="5080001" cy="3570022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BF0F639E-8B9D-D058-E185-FA17B77B431E}"/>
                </a:ext>
              </a:extLst>
            </p:cNvPr>
            <p:cNvSpPr/>
            <p:nvPr/>
          </p:nvSpPr>
          <p:spPr>
            <a:xfrm>
              <a:off x="6197598" y="2914650"/>
              <a:ext cx="5080001" cy="2997200"/>
            </a:xfrm>
            <a:prstGeom prst="roundRect">
              <a:avLst>
                <a:gd name="adj" fmla="val 7376"/>
              </a:avLst>
            </a:prstGeom>
            <a:gradFill>
              <a:gsLst>
                <a:gs pos="100000">
                  <a:srgbClr val="1B2B41">
                    <a:alpha val="83000"/>
                  </a:srgbClr>
                </a:gs>
                <a:gs pos="0">
                  <a:srgbClr val="131936"/>
                </a:gs>
              </a:gsLst>
              <a:lin ang="1800000" scaled="0"/>
            </a:gradFill>
            <a:ln>
              <a:noFill/>
            </a:ln>
            <a:effectLst>
              <a:outerShdw blurRad="279400" sx="104000" sy="104000" algn="ctr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n>
                  <a:noFill/>
                </a:ln>
                <a:latin typeface="Tenorite" panose="00000500000000000000" pitchFamily="2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E0F9C69-A820-9172-0DAC-CF4667F4600E}"/>
                </a:ext>
              </a:extLst>
            </p:cNvPr>
            <p:cNvSpPr txBox="1"/>
            <p:nvPr/>
          </p:nvSpPr>
          <p:spPr>
            <a:xfrm>
              <a:off x="6472239" y="4342596"/>
              <a:ext cx="4673379" cy="11695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rtl="0" fontAlgn="base">
                <a:buNone/>
              </a:pPr>
              <a:r>
                <a:rPr lang="en-US" sz="1400" b="0" i="0" u="none" strike="noStrike">
                  <a:solidFill>
                    <a:schemeClr val="bg1"/>
                  </a:solidFill>
                  <a:effectLst/>
                  <a:latin typeface="Tenorite" panose="00000500000000000000" pitchFamily="2" charset="0"/>
                </a:rPr>
                <a:t>Hospitals in the PHEMS network pool their data to train machine learning (ML) models. ​</a:t>
              </a:r>
            </a:p>
            <a:p>
              <a:pPr rtl="0" fontAlgn="base">
                <a:buNone/>
              </a:pPr>
              <a:endParaRPr lang="en-US" sz="1400" b="0" i="0" u="none" strike="noStrike">
                <a:solidFill>
                  <a:schemeClr val="bg1"/>
                </a:solidFill>
                <a:effectLst/>
                <a:latin typeface="Tenorite" panose="00000500000000000000" pitchFamily="2" charset="0"/>
              </a:endParaRPr>
            </a:p>
            <a:p>
              <a:pPr rtl="0" fontAlgn="base">
                <a:buNone/>
              </a:pPr>
              <a:r>
                <a:rPr lang="en-US" sz="1400" b="0" i="0" u="none" strike="noStrike">
                  <a:solidFill>
                    <a:schemeClr val="bg1"/>
                  </a:solidFill>
                  <a:effectLst/>
                  <a:latin typeface="Tenorite" panose="00000500000000000000" pitchFamily="2" charset="0"/>
                </a:rPr>
                <a:t>Further design and development work is required to meet this use case.</a:t>
              </a:r>
              <a:endParaRPr lang="en-US" sz="1400" b="0" i="0">
                <a:solidFill>
                  <a:schemeClr val="bg1"/>
                </a:solidFill>
                <a:effectLst/>
                <a:latin typeface="Tenorite" panose="00000500000000000000" pitchFamily="2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1E9D4D6-0831-7460-D871-4064FBAC93E9}"/>
                </a:ext>
              </a:extLst>
            </p:cNvPr>
            <p:cNvSpPr txBox="1"/>
            <p:nvPr/>
          </p:nvSpPr>
          <p:spPr>
            <a:xfrm>
              <a:off x="6453186" y="3248238"/>
              <a:ext cx="4562477" cy="890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6000"/>
                </a:lnSpc>
              </a:pPr>
              <a:r>
                <a:rPr lang="en-GB" sz="2600" b="1">
                  <a:solidFill>
                    <a:srgbClr val="2BB2A5"/>
                  </a:solidFill>
                  <a:latin typeface="Tenorite" panose="00000500000000000000" pitchFamily="2" charset="0"/>
                </a:rPr>
                <a:t>Federated </a:t>
              </a:r>
            </a:p>
            <a:p>
              <a:pPr>
                <a:lnSpc>
                  <a:spcPct val="96000"/>
                </a:lnSpc>
              </a:pPr>
              <a:r>
                <a:rPr lang="en-GB" sz="2600" b="1">
                  <a:solidFill>
                    <a:srgbClr val="2BB2A5"/>
                  </a:solidFill>
                  <a:latin typeface="Tenorite" panose="00000500000000000000" pitchFamily="2" charset="0"/>
                </a:rPr>
                <a:t>Learning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0C51CE65-4ACF-2881-CA66-7D2EAF7B570B}"/>
                </a:ext>
              </a:extLst>
            </p:cNvPr>
            <p:cNvSpPr/>
            <p:nvPr/>
          </p:nvSpPr>
          <p:spPr>
            <a:xfrm>
              <a:off x="9560717" y="2341828"/>
              <a:ext cx="1263650" cy="1263650"/>
            </a:xfrm>
            <a:prstGeom prst="ellipse">
              <a:avLst/>
            </a:prstGeom>
            <a:gradFill>
              <a:gsLst>
                <a:gs pos="0">
                  <a:srgbClr val="01968B"/>
                </a:gs>
                <a:gs pos="78000">
                  <a:srgbClr val="006380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Tenorite" panose="00000500000000000000" pitchFamily="2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65F4D44-9805-757A-E59F-0E3C9B22ED3D}"/>
                </a:ext>
              </a:extLst>
            </p:cNvPr>
            <p:cNvSpPr txBox="1"/>
            <p:nvPr/>
          </p:nvSpPr>
          <p:spPr>
            <a:xfrm>
              <a:off x="9560717" y="2581235"/>
              <a:ext cx="126364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000" b="1">
                  <a:solidFill>
                    <a:schemeClr val="bg1"/>
                  </a:solidFill>
                  <a:latin typeface="Tenorite" panose="00000500000000000000" pitchFamily="2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8593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8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4B466-C287-AC74-1F05-B5DE0390B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blue light in the dark&#10;&#10;AI-generated content may be incorrect.">
            <a:extLst>
              <a:ext uri="{FF2B5EF4-FFF2-40B4-BE49-F238E27FC236}">
                <a16:creationId xmlns:a16="http://schemas.microsoft.com/office/drawing/2014/main" id="{9287A930-A4AA-56E1-2DB1-F090F78725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6151" y="-2992801"/>
            <a:ext cx="13364303" cy="13364303"/>
          </a:xfrm>
          <a:prstGeom prst="rect">
            <a:avLst/>
          </a:prstGeom>
        </p:spPr>
      </p:pic>
      <p:sp>
        <p:nvSpPr>
          <p:cNvPr id="4" name="AutoShape 4">
            <a:extLst>
              <a:ext uri="{FF2B5EF4-FFF2-40B4-BE49-F238E27FC236}">
                <a16:creationId xmlns:a16="http://schemas.microsoft.com/office/drawing/2014/main" id="{FC45E77C-65DB-220B-5A79-9191E6A5115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enorite" panose="000005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48EBF4-EDB8-8C88-C3F4-8D2204FBABA5}"/>
              </a:ext>
            </a:extLst>
          </p:cNvPr>
          <p:cNvSpPr txBox="1"/>
          <p:nvPr/>
        </p:nvSpPr>
        <p:spPr>
          <a:xfrm>
            <a:off x="3026280" y="3120420"/>
            <a:ext cx="61380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>
              <a:latin typeface="Tenorite" panose="00000500000000000000" pitchFamily="2" charset="0"/>
            </a:endParaRPr>
          </a:p>
        </p:txBody>
      </p:sp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712A2A5-A347-5668-DDFB-B824689AF6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6455" y="1356514"/>
            <a:ext cx="9606230" cy="4640085"/>
          </a:xfrm>
          <a:prstGeom prst="rect">
            <a:avLst/>
          </a:prstGeom>
          <a:effectLst>
            <a:outerShdw blurRad="63500" algn="ctr" rotWithShape="0">
              <a:prstClr val="black">
                <a:alpha val="10000"/>
              </a:prstClr>
            </a:outerShdw>
          </a:effectLst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5286149-C0AE-C084-4A75-ECD67334FD5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03683" y="455974"/>
            <a:ext cx="8381550" cy="431606"/>
          </a:xfrm>
        </p:spPr>
        <p:txBody>
          <a:bodyPr/>
          <a:lstStyle/>
          <a:p>
            <a:r>
              <a:rPr lang="en-US" dirty="0"/>
              <a:t>PHEMS Use Case 1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55E3643-C1B9-AB19-3977-1AAFE32166D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600782" y="554529"/>
            <a:ext cx="8381551" cy="431606"/>
          </a:xfrm>
        </p:spPr>
        <p:txBody>
          <a:bodyPr/>
          <a:lstStyle/>
          <a:p>
            <a:pPr algn="r"/>
            <a:r>
              <a:rPr lang="en-US">
                <a:solidFill>
                  <a:schemeClr val="bg1"/>
                </a:solidFill>
              </a:rPr>
              <a:t>Hosted in the DRE</a:t>
            </a:r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725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0F3886-55E6-14F6-2D8B-941F8E574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D0EB5E5A-5236-D75B-461B-1098CB996B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7D57D87-BCDD-2BE7-C01A-F5CD13DC51DF}"/>
              </a:ext>
            </a:extLst>
          </p:cNvPr>
          <p:cNvSpPr/>
          <p:nvPr/>
        </p:nvSpPr>
        <p:spPr>
          <a:xfrm>
            <a:off x="731520" y="3832860"/>
            <a:ext cx="5090160" cy="495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enorite" panose="00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476BE9-08CF-9A10-44AF-9FA6574DC044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>
              <a:latin typeface="Tenorite" panose="00000500000000000000" pitchFamily="2" charset="0"/>
            </a:endParaRPr>
          </a:p>
        </p:txBody>
      </p:sp>
      <p:pic>
        <p:nvPicPr>
          <p:cNvPr id="6" name="Picture 5" descr="Aridhia DRE&#10;">
            <a:extLst>
              <a:ext uri="{FF2B5EF4-FFF2-40B4-BE49-F238E27FC236}">
                <a16:creationId xmlns:a16="http://schemas.microsoft.com/office/drawing/2014/main" id="{6434AF43-885D-09CB-87D8-8BE213D79A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266" y="6329624"/>
            <a:ext cx="808567" cy="349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969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7A9E4A-183E-0C12-84CC-6F3F118D5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4530BCFB-C3D9-76C1-446F-8255B4553A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Aridhia DRE&#10;">
            <a:extLst>
              <a:ext uri="{FF2B5EF4-FFF2-40B4-BE49-F238E27FC236}">
                <a16:creationId xmlns:a16="http://schemas.microsoft.com/office/drawing/2014/main" id="{B665B9A0-7531-C5E9-5FCA-A61F0C490C62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300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266" y="6329624"/>
            <a:ext cx="808567" cy="349515"/>
          </a:xfrm>
          <a:prstGeom prst="rect">
            <a:avLst/>
          </a:prstGeom>
        </p:spPr>
      </p:pic>
      <p:sp>
        <p:nvSpPr>
          <p:cNvPr id="12" name="Rectangle 11">
            <a:hlinkClick r:id="rId7"/>
            <a:extLst>
              <a:ext uri="{FF2B5EF4-FFF2-40B4-BE49-F238E27FC236}">
                <a16:creationId xmlns:a16="http://schemas.microsoft.com/office/drawing/2014/main" id="{55033057-71CE-01FC-1602-D42373D359FF}"/>
              </a:ext>
            </a:extLst>
          </p:cNvPr>
          <p:cNvSpPr/>
          <p:nvPr/>
        </p:nvSpPr>
        <p:spPr>
          <a:xfrm>
            <a:off x="777240" y="3103880"/>
            <a:ext cx="6060440" cy="34951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enorite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039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C9E34-AFE8-8A67-2F65-269493D26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B890ECF-71C9-F02D-0E32-235AEC381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2827721"/>
            <a:ext cx="5766033" cy="2561545"/>
          </a:xfrm>
        </p:spPr>
        <p:txBody>
          <a:bodyPr>
            <a:normAutofit/>
          </a:bodyPr>
          <a:lstStyle/>
          <a:p>
            <a:r>
              <a:rPr lang="en-GB" sz="5400">
                <a:latin typeface="Tenorite" panose="00000500000000000000" pitchFamily="2" charset="0"/>
              </a:rPr>
              <a:t>The Challenges</a:t>
            </a:r>
            <a:br>
              <a:rPr lang="en-GB" sz="5400">
                <a:latin typeface="Tenorite" panose="00000500000000000000" pitchFamily="2" charset="0"/>
              </a:rPr>
            </a:br>
            <a:r>
              <a:rPr lang="en-GB" sz="5400">
                <a:latin typeface="Tenorite" panose="00000500000000000000" pitchFamily="2" charset="0"/>
              </a:rPr>
              <a:t>of Federation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AE7B9E-8180-160B-2582-A1BFFDC2C0B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30145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56E49-49AF-D8E6-2AFD-87C9A55D65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05781"/>
            <a:ext cx="6433457" cy="4351338"/>
          </a:xfrm>
        </p:spPr>
        <p:txBody>
          <a:bodyPr/>
          <a:lstStyle/>
          <a:p>
            <a:pPr>
              <a:buSzPct val="11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>
                <a:latin typeface="Tenorite" panose="00000500000000000000" pitchFamily="2" charset="0"/>
              </a:rPr>
              <a:t>  Skills</a:t>
            </a:r>
          </a:p>
          <a:p>
            <a:pPr>
              <a:buSzPct val="11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>
                <a:latin typeface="Tenorite" panose="00000500000000000000" pitchFamily="2" charset="0"/>
              </a:rPr>
              <a:t>  Capacity</a:t>
            </a:r>
          </a:p>
          <a:p>
            <a:pPr>
              <a:buSzPct val="11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>
                <a:latin typeface="Tenorite" panose="00000500000000000000" pitchFamily="2" charset="0"/>
              </a:rPr>
              <a:t>  Trust and Security </a:t>
            </a:r>
          </a:p>
          <a:p>
            <a:pPr>
              <a:buSzPct val="11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>
                <a:latin typeface="Tenorite" panose="00000500000000000000" pitchFamily="2" charset="0"/>
              </a:rPr>
              <a:t>  Bureaucracy </a:t>
            </a:r>
          </a:p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697338-7025-DC66-6DA9-246ACEB07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49" y="595086"/>
            <a:ext cx="8022770" cy="849086"/>
          </a:xfrm>
        </p:spPr>
        <p:txBody>
          <a:bodyPr>
            <a:normAutofit fontScale="90000"/>
          </a:bodyPr>
          <a:lstStyle/>
          <a:p>
            <a:pPr>
              <a:lnSpc>
                <a:spcPct val="85000"/>
              </a:lnSpc>
            </a:pPr>
            <a:r>
              <a:rPr lang="en-US">
                <a:latin typeface="Tenorite" panose="00000500000000000000" pitchFamily="2" charset="0"/>
              </a:rPr>
              <a:t>The Challenges of Data Federation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FC3201F-FA20-9316-7E63-25C3D5F5E489}"/>
              </a:ext>
            </a:extLst>
          </p:cNvPr>
          <p:cNvSpPr txBox="1">
            <a:spLocks/>
          </p:cNvSpPr>
          <p:nvPr/>
        </p:nvSpPr>
        <p:spPr>
          <a:xfrm>
            <a:off x="604209" y="2027647"/>
            <a:ext cx="8022770" cy="849086"/>
          </a:xfr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5000"/>
              </a:lnSpc>
            </a:pPr>
            <a:r>
              <a:rPr lang="en-US" sz="3200">
                <a:solidFill>
                  <a:srgbClr val="2BB2A5"/>
                </a:solidFill>
                <a:latin typeface="Tenorite" panose="00000500000000000000" pitchFamily="2" charset="0"/>
              </a:rPr>
              <a:t>Four problems</a:t>
            </a:r>
          </a:p>
        </p:txBody>
      </p:sp>
    </p:spTree>
    <p:extLst>
      <p:ext uri="{BB962C8B-B14F-4D97-AF65-F5344CB8AC3E}">
        <p14:creationId xmlns:p14="http://schemas.microsoft.com/office/powerpoint/2010/main" val="7353804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light in the dark&#10;&#10;AI-generated content may be incorrect.">
            <a:extLst>
              <a:ext uri="{FF2B5EF4-FFF2-40B4-BE49-F238E27FC236}">
                <a16:creationId xmlns:a16="http://schemas.microsoft.com/office/drawing/2014/main" id="{33E6E3C1-0259-4013-69CA-C77B25D2E0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6151" y="-2992801"/>
            <a:ext cx="13364303" cy="13364303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89888E1-D308-DFF8-5380-65CDF5F33B4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3222" y="449649"/>
            <a:ext cx="8381550" cy="431606"/>
          </a:xfrm>
        </p:spPr>
        <p:txBody>
          <a:bodyPr/>
          <a:lstStyle/>
          <a:p>
            <a:r>
              <a:rPr lang="en-GB"/>
              <a:t>Skills</a:t>
            </a:r>
          </a:p>
        </p:txBody>
      </p:sp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34B57DA-39F7-C7B9-4848-7B21DA9571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124" y="1551751"/>
            <a:ext cx="9077751" cy="4419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808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light in the dark&#10;&#10;AI-generated content may be incorrect.">
            <a:extLst>
              <a:ext uri="{FF2B5EF4-FFF2-40B4-BE49-F238E27FC236}">
                <a16:creationId xmlns:a16="http://schemas.microsoft.com/office/drawing/2014/main" id="{EA8A2BF1-C280-C2D6-03E9-2090876A8F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6151" y="-2992801"/>
            <a:ext cx="13364303" cy="13364303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32312C5-3975-C060-1E9C-7608F49424B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/>
              <a:t>Capacity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B2228A85-74E5-F849-859E-26891E818A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005" y="536522"/>
            <a:ext cx="8660171" cy="5547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7278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0E53E-D4B0-F566-48B2-57F309D18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light in the dark&#10;&#10;AI-generated content may be incorrect.">
            <a:extLst>
              <a:ext uri="{FF2B5EF4-FFF2-40B4-BE49-F238E27FC236}">
                <a16:creationId xmlns:a16="http://schemas.microsoft.com/office/drawing/2014/main" id="{ACF09CA6-7360-5685-4678-F6A1B14A49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520" y="-2492287"/>
            <a:ext cx="13364303" cy="13364303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B9B9C06-2024-4983-CA0B-320430AE5BE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03683" y="533640"/>
            <a:ext cx="8381550" cy="431606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r>
              <a:rPr lang="en-GB"/>
              <a:t>Trust and Security</a:t>
            </a:r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0736013-1303-9CF6-18A0-3456A23EF07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28542" y="1054227"/>
            <a:ext cx="10894984" cy="431606"/>
          </a:xfrm>
          <a:prstGeom prst="rect">
            <a:avLst/>
          </a:prstGeom>
          <a:noFill/>
        </p:spPr>
        <p:txBody>
          <a:bodyPr lIns="91440" tIns="45720" rIns="91440" bIns="45720" anchor="t"/>
          <a:lstStyle/>
          <a:p>
            <a:r>
              <a:rPr lang="en-GB">
                <a:ea typeface="Calibri"/>
                <a:cs typeface="Calibri"/>
              </a:rPr>
              <a:t>The PHEMS MVP Network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F88004-49F2-A984-B8D2-18A32E7B8685}"/>
              </a:ext>
            </a:extLst>
          </p:cNvPr>
          <p:cNvSpPr txBox="1"/>
          <p:nvPr/>
        </p:nvSpPr>
        <p:spPr>
          <a:xfrm>
            <a:off x="531912" y="1739092"/>
            <a:ext cx="2962058" cy="4898676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/>
          <a:p>
            <a:pPr fontAlgn="base"/>
            <a:r>
              <a:rPr lang="en-US" b="1" dirty="0">
                <a:solidFill>
                  <a:schemeClr val="bg1"/>
                </a:solidFill>
                <a:latin typeface="Tenorite" panose="00000500000000000000" pitchFamily="2" charset="0"/>
                <a:cs typeface="Calibri" charset="0"/>
              </a:rPr>
              <a:t>The core PHEMS network has three main components:</a:t>
            </a:r>
          </a:p>
          <a:p>
            <a:pPr fontAlgn="base"/>
            <a:endParaRPr lang="en-US" dirty="0">
              <a:solidFill>
                <a:schemeClr val="bg1"/>
              </a:solidFill>
              <a:latin typeface="Tenorite" panose="00000500000000000000" pitchFamily="2" charset="0"/>
              <a:cs typeface="Calibri" charset="0"/>
            </a:endParaRPr>
          </a:p>
          <a:p>
            <a:pPr fontAlgn="base"/>
            <a:r>
              <a:rPr lang="en-US" dirty="0">
                <a:solidFill>
                  <a:schemeClr val="bg1"/>
                </a:solidFill>
                <a:latin typeface="Tenorite" panose="00000500000000000000" pitchFamily="2" charset="0"/>
                <a:cs typeface="Calibri" charset="0"/>
              </a:rPr>
              <a:t>• A central </a:t>
            </a:r>
            <a:r>
              <a:rPr lang="en-US" b="1" u="sng" dirty="0">
                <a:solidFill>
                  <a:srgbClr val="2BB2A5"/>
                </a:solidFill>
                <a:latin typeface="Tenorite" panose="00000500000000000000" pitchFamily="2" charset="0"/>
                <a:cs typeface="Calibri" charset="0"/>
              </a:rPr>
              <a:t>GitHub </a:t>
            </a:r>
            <a:r>
              <a:rPr lang="en-US" b="1" u="sng" dirty="0" err="1">
                <a:solidFill>
                  <a:srgbClr val="2BB2A5"/>
                </a:solidFill>
                <a:latin typeface="Tenorite" panose="00000500000000000000" pitchFamily="2" charset="0"/>
                <a:cs typeface="Calibri" charset="0"/>
              </a:rPr>
              <a:t>organisation</a:t>
            </a:r>
            <a:r>
              <a:rPr lang="en-US" b="1" u="sng" dirty="0">
                <a:solidFill>
                  <a:srgbClr val="2BB2A5"/>
                </a:solidFill>
                <a:latin typeface="Tenorite" panose="00000500000000000000" pitchFamily="2" charset="0"/>
                <a:cs typeface="Calibri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Tenorite" panose="00000500000000000000" pitchFamily="2" charset="0"/>
                <a:cs typeface="Calibri" charset="0"/>
              </a:rPr>
              <a:t>which is used to manage the analytical code and initiate tasks</a:t>
            </a:r>
          </a:p>
          <a:p>
            <a:pPr fontAlgn="base"/>
            <a:endParaRPr lang="en-US" dirty="0">
              <a:solidFill>
                <a:schemeClr val="bg1"/>
              </a:solidFill>
              <a:latin typeface="Tenorite" panose="00000500000000000000" pitchFamily="2" charset="0"/>
              <a:cs typeface="Calibri" charset="0"/>
            </a:endParaRPr>
          </a:p>
          <a:p>
            <a:pPr fontAlgn="base"/>
            <a:r>
              <a:rPr lang="en-US" dirty="0">
                <a:solidFill>
                  <a:schemeClr val="bg1"/>
                </a:solidFill>
                <a:latin typeface="Tenorite" panose="00000500000000000000" pitchFamily="2" charset="0"/>
                <a:cs typeface="Calibri" charset="0"/>
              </a:rPr>
              <a:t>• </a:t>
            </a:r>
            <a:r>
              <a:rPr lang="en-US" b="1" u="sng" dirty="0">
                <a:solidFill>
                  <a:srgbClr val="2BB2A5"/>
                </a:solidFill>
                <a:latin typeface="Tenorite" panose="00000500000000000000" pitchFamily="2" charset="0"/>
                <a:cs typeface="Calibri" charset="0"/>
              </a:rPr>
              <a:t>Federated Nodes </a:t>
            </a:r>
            <a:r>
              <a:rPr lang="en-US" dirty="0">
                <a:solidFill>
                  <a:schemeClr val="bg1"/>
                </a:solidFill>
                <a:latin typeface="Tenorite" panose="00000500000000000000" pitchFamily="2" charset="0"/>
                <a:cs typeface="Calibri" charset="0"/>
              </a:rPr>
              <a:t>deployed to participating hospitals, in this case GOSH and HUS</a:t>
            </a:r>
          </a:p>
          <a:p>
            <a:pPr fontAlgn="base"/>
            <a:endParaRPr lang="en-US" dirty="0">
              <a:solidFill>
                <a:schemeClr val="bg1"/>
              </a:solidFill>
              <a:latin typeface="Tenorite" panose="00000500000000000000" pitchFamily="2" charset="0"/>
              <a:cs typeface="Calibri" charset="0"/>
            </a:endParaRPr>
          </a:p>
          <a:p>
            <a:pPr fontAlgn="base"/>
            <a:r>
              <a:rPr lang="en-US" dirty="0">
                <a:solidFill>
                  <a:schemeClr val="bg1"/>
                </a:solidFill>
                <a:latin typeface="Tenorite" panose="00000500000000000000" pitchFamily="2" charset="0"/>
                <a:cs typeface="Calibri" charset="0"/>
              </a:rPr>
              <a:t>• A </a:t>
            </a:r>
            <a:r>
              <a:rPr lang="en-US" b="1" u="sng" dirty="0">
                <a:solidFill>
                  <a:srgbClr val="2BB2A5"/>
                </a:solidFill>
                <a:latin typeface="Tenorite" panose="00000500000000000000" pitchFamily="2" charset="0"/>
                <a:cs typeface="Calibri" charset="0"/>
              </a:rPr>
              <a:t>workspace</a:t>
            </a:r>
            <a:r>
              <a:rPr lang="en-US" dirty="0">
                <a:solidFill>
                  <a:schemeClr val="bg1"/>
                </a:solidFill>
                <a:latin typeface="Tenorite" panose="00000500000000000000" pitchFamily="2" charset="0"/>
                <a:cs typeface="Calibri" charset="0"/>
              </a:rPr>
              <a:t> for delivering the results provided by Aridhia</a:t>
            </a:r>
            <a:endParaRPr lang="en-GB" sz="1600" dirty="0">
              <a:solidFill>
                <a:schemeClr val="bg1"/>
              </a:solidFill>
              <a:latin typeface="Tenorite" panose="00000500000000000000" pitchFamily="2" charset="0"/>
            </a:endParaRPr>
          </a:p>
          <a:p>
            <a:pPr defTabSz="609594">
              <a:lnSpc>
                <a:spcPct val="90000"/>
              </a:lnSpc>
              <a:spcBef>
                <a:spcPct val="20000"/>
              </a:spcBef>
            </a:pPr>
            <a:br>
              <a:rPr lang="en-US" sz="1700" b="0" i="0" kern="1200" dirty="0">
                <a:solidFill>
                  <a:schemeClr val="bg1"/>
                </a:solidFill>
                <a:latin typeface="Tenorite" panose="00000500000000000000" pitchFamily="2" charset="0"/>
                <a:ea typeface="Century Gothic" panose="020B0502020202020204" pitchFamily="34" charset="0"/>
                <a:cs typeface="Calibri" charset="0"/>
              </a:rPr>
            </a:br>
            <a:endParaRPr lang="en-US" sz="1700" b="0" i="0" kern="1200" dirty="0">
              <a:solidFill>
                <a:schemeClr val="bg1"/>
              </a:solidFill>
              <a:latin typeface="Tenorite" panose="00000500000000000000" pitchFamily="2" charset="0"/>
              <a:ea typeface="Century Gothic" panose="020B0502020202020204" pitchFamily="34" charset="0"/>
              <a:cs typeface="Calibri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E4B8923D-3A00-EDF4-35F2-0B657A3C26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780" y="791249"/>
            <a:ext cx="7724872" cy="5251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4531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A4C5D-F008-965C-4C06-4217602EE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ADEE9D0-859E-67B0-C7ED-BA06D04D98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/>
              <a:t>Bureaucracy </a:t>
            </a:r>
          </a:p>
        </p:txBody>
      </p:sp>
      <p:pic>
        <p:nvPicPr>
          <p:cNvPr id="4098" name="Picture 2" descr="How to Succeed in Bureaucracy without Really Trying – Part 1 – Snapshots">
            <a:extLst>
              <a:ext uri="{FF2B5EF4-FFF2-40B4-BE49-F238E27FC236}">
                <a16:creationId xmlns:a16="http://schemas.microsoft.com/office/drawing/2014/main" id="{86241CAF-156C-2BE2-BA1C-15342BB046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6272" y="1707601"/>
            <a:ext cx="5807364" cy="4410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4B456AD-ADA8-A18A-8418-6652DF40618C}"/>
              </a:ext>
            </a:extLst>
          </p:cNvPr>
          <p:cNvSpPr txBox="1"/>
          <p:nvPr/>
        </p:nvSpPr>
        <p:spPr>
          <a:xfrm>
            <a:off x="805295" y="2050472"/>
            <a:ext cx="37414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GB" sz="2400" b="1">
                <a:solidFill>
                  <a:schemeClr val="bg1"/>
                </a:solidFill>
                <a:latin typeface="Tenorite" panose="00000500000000000000" pitchFamily="2" charset="0"/>
              </a:rPr>
              <a:t>Data sharing permission</a:t>
            </a:r>
          </a:p>
          <a:p>
            <a:pPr marL="285750" indent="-28575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endParaRPr lang="en-GB" sz="2400" b="1">
              <a:solidFill>
                <a:schemeClr val="bg1"/>
              </a:solidFill>
              <a:latin typeface="Tenorite" panose="00000500000000000000" pitchFamily="2" charset="0"/>
            </a:endParaRPr>
          </a:p>
          <a:p>
            <a:pPr marL="285750" indent="-28575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GB" sz="2400" b="1">
                <a:solidFill>
                  <a:schemeClr val="bg1"/>
                </a:solidFill>
                <a:latin typeface="Tenorite" panose="00000500000000000000" pitchFamily="2" charset="0"/>
              </a:rPr>
              <a:t>Infrastructure set up</a:t>
            </a:r>
          </a:p>
        </p:txBody>
      </p:sp>
    </p:spTree>
    <p:extLst>
      <p:ext uri="{BB962C8B-B14F-4D97-AF65-F5344CB8AC3E}">
        <p14:creationId xmlns:p14="http://schemas.microsoft.com/office/powerpoint/2010/main" val="3540715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85526-1323-5C9D-CE01-084CD6A5D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EBE344B-F1C0-B5A8-EBAB-6C114B08742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03683" y="697274"/>
            <a:ext cx="9263732" cy="431606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r>
              <a:rPr lang="en-GB" sz="3200"/>
              <a:t>Summarising the challenges of data federation</a:t>
            </a:r>
            <a:endParaRPr lang="en-US" sz="320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B79D9FB-3431-B4BA-10A3-E62502270F0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3682" y="1181133"/>
            <a:ext cx="8381551" cy="431606"/>
          </a:xfrm>
        </p:spPr>
        <p:txBody>
          <a:bodyPr/>
          <a:lstStyle/>
          <a:p>
            <a:r>
              <a:rPr lang="en-GB"/>
              <a:t>Four problems redux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74CA1D-B472-8053-ECD1-D0995B8379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03682" y="2061799"/>
            <a:ext cx="10140296" cy="4394574"/>
          </a:xfrm>
        </p:spPr>
        <p:txBody>
          <a:bodyPr/>
          <a:lstStyle/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GB" sz="2400" b="1">
                <a:solidFill>
                  <a:srgbClr val="2BB2A5"/>
                </a:solidFill>
              </a:rPr>
              <a:t>Skills</a:t>
            </a:r>
            <a:br>
              <a:rPr lang="en-GB" b="1"/>
            </a:br>
            <a:r>
              <a:rPr lang="en-GB"/>
              <a:t>some proportion of the target user base lacks the skills to adopt data federation</a:t>
            </a: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GB" sz="2400" b="1">
                <a:solidFill>
                  <a:srgbClr val="2BB2A5"/>
                </a:solidFill>
              </a:rPr>
              <a:t>Capacity</a:t>
            </a:r>
            <a:br>
              <a:rPr lang="en-GB" sz="2000" b="1"/>
            </a:br>
            <a:r>
              <a:rPr lang="en-GB" sz="2000"/>
              <a:t>our target users do not have the capacity to quickly meet all the pre-requisites for successful federation, with data harmonisation a particular bottleneck</a:t>
            </a: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GB" sz="2400" b="1">
                <a:solidFill>
                  <a:srgbClr val="2BB2A5"/>
                </a:solidFill>
              </a:rPr>
              <a:t>Trust and Security</a:t>
            </a:r>
            <a:br>
              <a:rPr lang="en-GB" b="1"/>
            </a:br>
            <a:r>
              <a:rPr lang="en-GB"/>
              <a:t>lack of trust between partner organisations, and a consequent difficulty agreeing on acceptable levels of security </a:t>
            </a: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GB" sz="2400" b="1">
                <a:solidFill>
                  <a:srgbClr val="2BB2A5"/>
                </a:solidFill>
              </a:rPr>
              <a:t>Bureaucracy</a:t>
            </a:r>
            <a:br>
              <a:rPr lang="en-GB"/>
            </a:br>
            <a:r>
              <a:rPr lang="en-GB"/>
              <a:t>the slow grind of providing appropriate infrastructure and making data available</a:t>
            </a:r>
          </a:p>
          <a:p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091449-F288-26C0-07F6-A50A7A31CC26}"/>
              </a:ext>
            </a:extLst>
          </p:cNvPr>
          <p:cNvSpPr txBox="1"/>
          <p:nvPr/>
        </p:nvSpPr>
        <p:spPr>
          <a:xfrm>
            <a:off x="483786" y="1536962"/>
            <a:ext cx="11301814" cy="4688347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/>
          <a:p>
            <a:endParaRPr lang="en-GB" sz="2800">
              <a:solidFill>
                <a:schemeClr val="bg1"/>
              </a:solidFill>
              <a:latin typeface="Tenorite" panose="00000500000000000000" pitchFamily="2" charset="0"/>
            </a:endParaRPr>
          </a:p>
          <a:p>
            <a:endParaRPr lang="en-GB" sz="2800">
              <a:solidFill>
                <a:schemeClr val="bg1"/>
              </a:solidFill>
              <a:latin typeface="Tenorite" panose="00000500000000000000" pitchFamily="2" charset="0"/>
            </a:endParaRPr>
          </a:p>
          <a:p>
            <a:endParaRPr lang="en-GB" sz="2800">
              <a:solidFill>
                <a:schemeClr val="bg1"/>
              </a:solidFill>
              <a:latin typeface="Tenorite" panose="00000500000000000000" pitchFamily="2" charset="0"/>
            </a:endParaRPr>
          </a:p>
          <a:p>
            <a:endParaRPr lang="en-GB" sz="2800">
              <a:solidFill>
                <a:schemeClr val="bg1"/>
              </a:solidFill>
              <a:latin typeface="Tenorite" panose="00000500000000000000" pitchFamily="2" charset="0"/>
            </a:endParaRPr>
          </a:p>
          <a:p>
            <a:pPr defTabSz="609594">
              <a:lnSpc>
                <a:spcPct val="90000"/>
              </a:lnSpc>
              <a:spcBef>
                <a:spcPct val="20000"/>
              </a:spcBef>
            </a:pPr>
            <a:endParaRPr lang="en-US" sz="1700" b="0" i="0" kern="1200">
              <a:solidFill>
                <a:srgbClr val="0A415A"/>
              </a:solidFill>
              <a:latin typeface="Tenorite" panose="00000500000000000000" pitchFamily="2" charset="0"/>
              <a:ea typeface="Century Gothic" panose="020B0502020202020204" pitchFamily="34" charset="0"/>
              <a:cs typeface="Calibri" charset="0"/>
            </a:endParaRPr>
          </a:p>
          <a:p>
            <a:pPr defTabSz="609594">
              <a:lnSpc>
                <a:spcPct val="90000"/>
              </a:lnSpc>
              <a:spcBef>
                <a:spcPct val="20000"/>
              </a:spcBef>
            </a:pPr>
            <a:endParaRPr lang="en-US" sz="1700">
              <a:solidFill>
                <a:srgbClr val="0A415A"/>
              </a:solidFill>
              <a:latin typeface="Tenorite" panose="00000500000000000000" pitchFamily="2" charset="0"/>
              <a:ea typeface="Century Gothic" panose="020B0502020202020204" pitchFamily="34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2794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93829D-F6FF-8AB5-31EF-A4A3F2005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114C744-36CC-BE39-430A-23964FAF4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2517340"/>
            <a:ext cx="5766033" cy="2561545"/>
          </a:xfrm>
        </p:spPr>
        <p:txBody>
          <a:bodyPr>
            <a:normAutofit/>
          </a:bodyPr>
          <a:lstStyle/>
          <a:p>
            <a:r>
              <a:rPr lang="en-US">
                <a:latin typeface="Tenorite" panose="00000500000000000000" pitchFamily="2" charset="0"/>
              </a:rPr>
              <a:t>Federation</a:t>
            </a:r>
            <a:br>
              <a:rPr lang="en-US">
                <a:latin typeface="Tenorite" panose="00000500000000000000" pitchFamily="2" charset="0"/>
              </a:rPr>
            </a:br>
            <a:r>
              <a:rPr lang="en-US">
                <a:latin typeface="Tenorite" panose="00000500000000000000" pitchFamily="2" charset="0"/>
              </a:rPr>
              <a:t>in a TRE</a:t>
            </a:r>
            <a:endParaRPr lang="en-GB">
              <a:latin typeface="Tenorite" panose="00000500000000000000" pitchFamily="2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264E2CB-669A-6325-60B1-941C6C7439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32285" y="4326093"/>
            <a:ext cx="4927601" cy="457200"/>
          </a:xfrm>
        </p:spPr>
        <p:txBody>
          <a:bodyPr/>
          <a:lstStyle/>
          <a:p>
            <a:r>
              <a:rPr lang="en-GB">
                <a:latin typeface="Tenorite" panose="00000500000000000000" pitchFamily="2" charset="0"/>
              </a:rPr>
              <a:t>Providing a solution</a:t>
            </a:r>
          </a:p>
        </p:txBody>
      </p:sp>
    </p:spTree>
    <p:extLst>
      <p:ext uri="{BB962C8B-B14F-4D97-AF65-F5344CB8AC3E}">
        <p14:creationId xmlns:p14="http://schemas.microsoft.com/office/powerpoint/2010/main" val="19060610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CC18AD-6DFD-5233-B85A-AA47219B1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A55152C-258B-122E-EAB2-7942891F4E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ect">
            <a:avLst/>
          </a:prstGeom>
        </p:spPr>
        <p:txBody>
          <a:bodyPr lIns="91440" tIns="45720" rIns="91440" bIns="45720" anchor="t"/>
          <a:lstStyle/>
          <a:p>
            <a:r>
              <a:rPr lang="en-GB"/>
              <a:t>Solutions</a:t>
            </a:r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AB68574-119B-606C-9652-83B5C63560E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Fixing our four problems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586E494-0B72-5864-73F0-76F05B6A371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03682" y="1979816"/>
            <a:ext cx="9755617" cy="4394574"/>
          </a:xfrm>
        </p:spPr>
        <p:txBody>
          <a:bodyPr/>
          <a:lstStyle/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GB" sz="2400" b="1" dirty="0">
                <a:solidFill>
                  <a:srgbClr val="2BB2A5"/>
                </a:solidFill>
              </a:rPr>
              <a:t>Skills</a:t>
            </a:r>
            <a:br>
              <a:rPr lang="en-GB" dirty="0"/>
            </a:br>
            <a:r>
              <a:rPr lang="en-GB" dirty="0"/>
              <a:t>lowering barriers to entry with low and no code workflows with generative AI assistance</a:t>
            </a: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GB" sz="2400" b="1" dirty="0">
                <a:solidFill>
                  <a:srgbClr val="2BB2A5"/>
                </a:solidFill>
              </a:rPr>
              <a:t>Capacity</a:t>
            </a:r>
            <a:br>
              <a:rPr lang="en-GB" dirty="0"/>
            </a:br>
            <a:r>
              <a:rPr lang="en-GB" dirty="0"/>
              <a:t>providing data owners with a secure environment and appropriate tooling for data harmonisation</a:t>
            </a: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GB" sz="2400" b="1" dirty="0">
                <a:solidFill>
                  <a:srgbClr val="2BB2A5"/>
                </a:solidFill>
              </a:rPr>
              <a:t>Trust and Security</a:t>
            </a:r>
            <a:br>
              <a:rPr lang="en-GB" dirty="0"/>
            </a:br>
            <a:r>
              <a:rPr lang="en-GB" dirty="0"/>
              <a:t>open standards and independent accreditation </a:t>
            </a: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GB" sz="2400" b="1" dirty="0">
                <a:solidFill>
                  <a:srgbClr val="2BB2A5"/>
                </a:solidFill>
              </a:rPr>
              <a:t>Bureaucracy</a:t>
            </a:r>
            <a:br>
              <a:rPr lang="en-GB" dirty="0"/>
            </a:br>
            <a:r>
              <a:rPr lang="en-GB" dirty="0"/>
              <a:t>comparing the experience of the PHEMS partners</a:t>
            </a:r>
          </a:p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CE2291-7832-6DB3-0BAF-BDE194A21888}"/>
              </a:ext>
            </a:extLst>
          </p:cNvPr>
          <p:cNvSpPr txBox="1"/>
          <p:nvPr/>
        </p:nvSpPr>
        <p:spPr>
          <a:xfrm>
            <a:off x="483786" y="1536962"/>
            <a:ext cx="11301814" cy="4688347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/>
          <a:p>
            <a:endParaRPr lang="en-GB" sz="2800">
              <a:solidFill>
                <a:schemeClr val="bg1"/>
              </a:solidFill>
              <a:latin typeface="Tenorite" panose="00000500000000000000" pitchFamily="2" charset="0"/>
            </a:endParaRPr>
          </a:p>
          <a:p>
            <a:endParaRPr lang="en-GB" sz="2800">
              <a:solidFill>
                <a:schemeClr val="bg1"/>
              </a:solidFill>
              <a:latin typeface="Tenorite" panose="00000500000000000000" pitchFamily="2" charset="0"/>
            </a:endParaRPr>
          </a:p>
          <a:p>
            <a:endParaRPr lang="en-GB" sz="2800">
              <a:solidFill>
                <a:schemeClr val="bg1"/>
              </a:solidFill>
              <a:latin typeface="Tenorite" panose="00000500000000000000" pitchFamily="2" charset="0"/>
            </a:endParaRPr>
          </a:p>
          <a:p>
            <a:endParaRPr lang="en-GB" sz="2800">
              <a:solidFill>
                <a:schemeClr val="bg1"/>
              </a:solidFill>
              <a:latin typeface="Tenorite" panose="00000500000000000000" pitchFamily="2" charset="0"/>
            </a:endParaRPr>
          </a:p>
          <a:p>
            <a:pPr defTabSz="609594">
              <a:lnSpc>
                <a:spcPct val="90000"/>
              </a:lnSpc>
              <a:spcBef>
                <a:spcPct val="20000"/>
              </a:spcBef>
            </a:pPr>
            <a:endParaRPr lang="en-US" sz="1700" b="0" i="0" kern="1200">
              <a:solidFill>
                <a:srgbClr val="0A415A"/>
              </a:solidFill>
              <a:latin typeface="Tenorite" panose="00000500000000000000" pitchFamily="2" charset="0"/>
              <a:ea typeface="Century Gothic" panose="020B0502020202020204" pitchFamily="34" charset="0"/>
              <a:cs typeface="Calibri" charset="0"/>
            </a:endParaRPr>
          </a:p>
          <a:p>
            <a:pPr defTabSz="609594">
              <a:lnSpc>
                <a:spcPct val="90000"/>
              </a:lnSpc>
              <a:spcBef>
                <a:spcPct val="20000"/>
              </a:spcBef>
            </a:pPr>
            <a:endParaRPr lang="en-US" sz="1700">
              <a:solidFill>
                <a:srgbClr val="0A415A"/>
              </a:solidFill>
              <a:latin typeface="Tenorite" panose="00000500000000000000" pitchFamily="2" charset="0"/>
              <a:ea typeface="Century Gothic" panose="020B0502020202020204" pitchFamily="34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536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BC7AF-7A0C-37A1-E48A-AF74BBA95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5B832F5-D950-2ED7-7E20-19FAC475B580}"/>
              </a:ext>
            </a:extLst>
          </p:cNvPr>
          <p:cNvSpPr/>
          <p:nvPr/>
        </p:nvSpPr>
        <p:spPr>
          <a:xfrm>
            <a:off x="-317634" y="-291164"/>
            <a:ext cx="12782350" cy="7440328"/>
          </a:xfrm>
          <a:prstGeom prst="rect">
            <a:avLst/>
          </a:prstGeom>
          <a:solidFill>
            <a:srgbClr val="000000">
              <a:alpha val="94902"/>
            </a:srgb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 descr="A red circle in the dark&#10;&#10;AI-generated content may be incorrect.">
            <a:extLst>
              <a:ext uri="{FF2B5EF4-FFF2-40B4-BE49-F238E27FC236}">
                <a16:creationId xmlns:a16="http://schemas.microsoft.com/office/drawing/2014/main" id="{AC143C7B-9040-9363-7792-4D81902659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3137" y="455541"/>
            <a:ext cx="5545722" cy="5545722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10B956E-488A-50E0-D144-F2E527A8C43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/>
              <a:t>AI Assistance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694D8E6F-3F4C-B7FF-C0E1-30E5957932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89641" y="1317805"/>
            <a:ext cx="5101555" cy="4081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red circle with a yellow dot in the middle&#10;&#10;AI-generated content may be incorrect.">
            <a:extLst>
              <a:ext uri="{FF2B5EF4-FFF2-40B4-BE49-F238E27FC236}">
                <a16:creationId xmlns:a16="http://schemas.microsoft.com/office/drawing/2014/main" id="{EED8E953-F430-E4A7-42E7-354A781604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861" y="913077"/>
            <a:ext cx="4258277" cy="425827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9086D14-39D6-DE87-7CD3-057FD6DD653D}"/>
              </a:ext>
            </a:extLst>
          </p:cNvPr>
          <p:cNvSpPr txBox="1"/>
          <p:nvPr/>
        </p:nvSpPr>
        <p:spPr>
          <a:xfrm>
            <a:off x="3219650" y="5106462"/>
            <a:ext cx="57077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spc="300">
                <a:solidFill>
                  <a:schemeClr val="bg1"/>
                </a:solidFill>
                <a:latin typeface="Grandview Display" panose="020F0502020204030204" pitchFamily="34" charset="0"/>
              </a:rPr>
              <a:t>I’M SORRY ROSS.</a:t>
            </a:r>
            <a:endParaRPr lang="en-GB" sz="4000" b="1" spc="300">
              <a:solidFill>
                <a:schemeClr val="bg1"/>
              </a:solidFill>
              <a:latin typeface="Grandview Display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B56071-BA5F-115B-F62C-3BA70CBDB3E5}"/>
              </a:ext>
            </a:extLst>
          </p:cNvPr>
          <p:cNvSpPr txBox="1"/>
          <p:nvPr/>
        </p:nvSpPr>
        <p:spPr>
          <a:xfrm>
            <a:off x="2940516" y="5710285"/>
            <a:ext cx="6310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Grandview Display" panose="020B0502040204020203" pitchFamily="34" charset="0"/>
              </a:rPr>
              <a:t>I’M AFRAID I CAN’T DO THAT.</a:t>
            </a:r>
            <a:endParaRPr lang="en-GB" sz="2400" b="1">
              <a:solidFill>
                <a:schemeClr val="bg1"/>
              </a:solidFill>
              <a:latin typeface="Grandview Display" panose="020B0502040204020203" pitchFamily="34" charset="0"/>
            </a:endParaRPr>
          </a:p>
        </p:txBody>
      </p:sp>
      <p:pic>
        <p:nvPicPr>
          <p:cNvPr id="9" name="Picture 8" descr="A red circle in the dark&#10;&#10;AI-generated content may be incorrect.">
            <a:extLst>
              <a:ext uri="{FF2B5EF4-FFF2-40B4-BE49-F238E27FC236}">
                <a16:creationId xmlns:a16="http://schemas.microsoft.com/office/drawing/2014/main" id="{848542C9-74DF-6389-C0AA-E17E7A2758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959" y="1095143"/>
            <a:ext cx="3871161" cy="3871161"/>
          </a:xfrm>
          <a:prstGeom prst="rect">
            <a:avLst/>
          </a:prstGeom>
        </p:spPr>
      </p:pic>
      <p:pic>
        <p:nvPicPr>
          <p:cNvPr id="6" name="Picture 5" descr="A black circle with a white circle in the middle&#10;&#10;AI-generated content may be incorrect.">
            <a:extLst>
              <a:ext uri="{FF2B5EF4-FFF2-40B4-BE49-F238E27FC236}">
                <a16:creationId xmlns:a16="http://schemas.microsoft.com/office/drawing/2014/main" id="{AD7DC545-6413-2F01-5166-0CF87F4D18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8602" y="1317805"/>
            <a:ext cx="1589514" cy="1641750"/>
          </a:xfrm>
          <a:prstGeom prst="rect">
            <a:avLst/>
          </a:prstGeom>
        </p:spPr>
      </p:pic>
      <p:pic>
        <p:nvPicPr>
          <p:cNvPr id="11" name="Picture 10" descr="A red circle in the dark&#10;&#10;AI-generated content may be incorrect.">
            <a:extLst>
              <a:ext uri="{FF2B5EF4-FFF2-40B4-BE49-F238E27FC236}">
                <a16:creationId xmlns:a16="http://schemas.microsoft.com/office/drawing/2014/main" id="{AF8FF1DC-32B8-D24E-E5D2-4D2183FC78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309" y="-4790429"/>
            <a:ext cx="17787887" cy="17787887"/>
          </a:xfrm>
          <a:prstGeom prst="rect">
            <a:avLst/>
          </a:prstGeom>
        </p:spPr>
      </p:pic>
      <p:pic>
        <p:nvPicPr>
          <p:cNvPr id="12" name="Picture 11" descr="A red circle in the dark&#10;&#10;AI-generated content may be incorrect.">
            <a:extLst>
              <a:ext uri="{FF2B5EF4-FFF2-40B4-BE49-F238E27FC236}">
                <a16:creationId xmlns:a16="http://schemas.microsoft.com/office/drawing/2014/main" id="{1065047C-6506-AC84-A1B3-17226847ED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7162" y="-11741178"/>
            <a:ext cx="14700733" cy="14700733"/>
          </a:xfrm>
          <a:prstGeom prst="rect">
            <a:avLst/>
          </a:prstGeom>
        </p:spPr>
      </p:pic>
      <p:pic>
        <p:nvPicPr>
          <p:cNvPr id="13" name="Picture 12" descr="A red circle in the dark&#10;&#10;AI-generated content may be incorrect.">
            <a:extLst>
              <a:ext uri="{FF2B5EF4-FFF2-40B4-BE49-F238E27FC236}">
                <a16:creationId xmlns:a16="http://schemas.microsoft.com/office/drawing/2014/main" id="{D3391CDD-F145-85AD-30B4-FA9E10F00A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85432" y="-4858795"/>
            <a:ext cx="17787887" cy="17787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784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ntr" presetSubtype="3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5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3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1" dur="5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3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4" dur="5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3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5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3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0" dur="5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59A3E-89BD-D544-D6E3-4A7FDE0F7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Placeholder 1">
            <a:extLst>
              <a:ext uri="{FF2B5EF4-FFF2-40B4-BE49-F238E27FC236}">
                <a16:creationId xmlns:a16="http://schemas.microsoft.com/office/drawing/2014/main" id="{FA5AED7F-6577-1319-93F8-4C37974077A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lIns="91440" tIns="45720" rIns="91440" bIns="45720" anchor="t"/>
          <a:lstStyle/>
          <a:p>
            <a:r>
              <a:rPr lang="en-GB"/>
              <a:t>AIRA: The DRE AI Framework</a:t>
            </a:r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24B7550A-DBDA-AB72-41F5-F07357BC146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lIns="91440" tIns="45720" rIns="91440" bIns="45720" anchor="t"/>
          <a:lstStyle/>
          <a:p>
            <a:r>
              <a:rPr lang="en-US">
                <a:ea typeface="Calibri"/>
                <a:cs typeface="Calibri"/>
              </a:rPr>
              <a:t>Integrating Gen AI in the analytical workflow</a:t>
            </a:r>
            <a:endParaRPr lang="en-US"/>
          </a:p>
          <a:p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2C27FD1-8C0E-7300-0494-054BABD820CD}"/>
              </a:ext>
            </a:extLst>
          </p:cNvPr>
          <p:cNvSpPr txBox="1"/>
          <p:nvPr/>
        </p:nvSpPr>
        <p:spPr>
          <a:xfrm>
            <a:off x="452582" y="1880327"/>
            <a:ext cx="474749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  <a:latin typeface="Tenorite" panose="00000500000000000000" pitchFamily="2" charset="0"/>
              </a:rPr>
              <a:t>The AIRA framework allows workspace owners to deploy their own offline LLM or SLM models into their workspace to assist with their data analysis</a:t>
            </a:r>
          </a:p>
          <a:p>
            <a:endParaRPr lang="en-GB">
              <a:solidFill>
                <a:schemeClr val="bg1"/>
              </a:solidFill>
              <a:latin typeface="Tenorite" panose="00000500000000000000" pitchFamily="2" charset="0"/>
            </a:endParaRPr>
          </a:p>
          <a:p>
            <a:r>
              <a:rPr lang="en-GB">
                <a:solidFill>
                  <a:schemeClr val="bg1"/>
                </a:solidFill>
                <a:latin typeface="Tenorite" panose="00000500000000000000" pitchFamily="2" charset="0"/>
              </a:rPr>
              <a:t>Users can use these to generate code by providing natural language prompts:</a:t>
            </a:r>
          </a:p>
          <a:p>
            <a:endParaRPr lang="en-GB">
              <a:solidFill>
                <a:schemeClr val="bg1"/>
              </a:solidFill>
              <a:latin typeface="Tenorite" panose="00000500000000000000" pitchFamily="2" charset="0"/>
            </a:endParaRPr>
          </a:p>
          <a:p>
            <a:r>
              <a:rPr lang="en-GB">
                <a:solidFill>
                  <a:schemeClr val="bg1"/>
                </a:solidFill>
                <a:latin typeface="Tenorite" panose="00000500000000000000" pitchFamily="2" charset="0"/>
              </a:rPr>
              <a:t>“Write me an r script that will generate a box plot using the variables family history and years of education”</a:t>
            </a:r>
          </a:p>
          <a:p>
            <a:endParaRPr lang="en-GB">
              <a:solidFill>
                <a:schemeClr val="bg1"/>
              </a:solidFill>
              <a:latin typeface="Tenorite" panose="00000500000000000000" pitchFamily="2" charset="0"/>
            </a:endParaRPr>
          </a:p>
          <a:p>
            <a:endParaRPr lang="en-GB">
              <a:solidFill>
                <a:schemeClr val="bg1"/>
              </a:solidFill>
              <a:latin typeface="Tenorite" panose="00000500000000000000" pitchFamily="2" charset="0"/>
            </a:endParaRPr>
          </a:p>
        </p:txBody>
      </p:sp>
      <p:pic>
        <p:nvPicPr>
          <p:cNvPr id="3" name="Picture 2" descr="A purple and blue circle&#10;&#10;AI-generated content may be incorrect.">
            <a:extLst>
              <a:ext uri="{FF2B5EF4-FFF2-40B4-BE49-F238E27FC236}">
                <a16:creationId xmlns:a16="http://schemas.microsoft.com/office/drawing/2014/main" id="{0B803BA6-ACAA-6442-4E67-65D6CDD81A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296" y="23449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151B247-CEDE-69E1-D444-F5C45E72B3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9528" y="1106343"/>
            <a:ext cx="4093828" cy="4093828"/>
          </a:xfrm>
          <a:prstGeom prst="rect">
            <a:avLst/>
          </a:prstGeom>
        </p:spPr>
      </p:pic>
      <p:pic>
        <p:nvPicPr>
          <p:cNvPr id="5" name="Picture 4" descr="A white circle with dots in the middle&#10;&#10;AI-generated content may be incorrect.">
            <a:extLst>
              <a:ext uri="{FF2B5EF4-FFF2-40B4-BE49-F238E27FC236}">
                <a16:creationId xmlns:a16="http://schemas.microsoft.com/office/drawing/2014/main" id="{A4367D1A-C353-9A00-392E-50AC522B7A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419" y="1760234"/>
            <a:ext cx="2786046" cy="2786046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A16AE644-5DD2-3985-E791-7E81A66EE5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92116" y="5045754"/>
            <a:ext cx="3274358" cy="973167"/>
          </a:xfrm>
          <a:prstGeom prst="rect">
            <a:avLst/>
          </a:prstGeom>
        </p:spPr>
      </p:pic>
      <p:pic>
        <p:nvPicPr>
          <p:cNvPr id="8" name="Picture 7" descr="A white circle with dots in a black background&#10;&#10;AI-generated content may be incorrect.">
            <a:extLst>
              <a:ext uri="{FF2B5EF4-FFF2-40B4-BE49-F238E27FC236}">
                <a16:creationId xmlns:a16="http://schemas.microsoft.com/office/drawing/2014/main" id="{07FD1F1F-9276-A3D2-E718-C0742C70A6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528" y="1200047"/>
            <a:ext cx="4242500" cy="3739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523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6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8" dur="59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9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11F578-2951-07CF-267A-62333EEC7D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light in the dark&#10;&#10;AI-generated content may be incorrect.">
            <a:extLst>
              <a:ext uri="{FF2B5EF4-FFF2-40B4-BE49-F238E27FC236}">
                <a16:creationId xmlns:a16="http://schemas.microsoft.com/office/drawing/2014/main" id="{86E2FB49-64B0-840A-1BA7-B6906E366B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6151" y="-2992801"/>
            <a:ext cx="13364303" cy="13364303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DBF1BDE-DB18-6A6C-243B-F781F9A671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08699" y="383100"/>
            <a:ext cx="8381550" cy="431606"/>
          </a:xfrm>
        </p:spPr>
        <p:txBody>
          <a:bodyPr/>
          <a:lstStyle/>
          <a:p>
            <a:r>
              <a:rPr lang="en-GB"/>
              <a:t>AIRA: The DRE AI Framework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CA9471-B936-419E-9C62-44279847A2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7124" y="1568661"/>
            <a:ext cx="9077751" cy="438598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DE20281-4D6B-8609-F8F0-23BAFB5ACE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7124" y="2234063"/>
            <a:ext cx="312268" cy="312268"/>
          </a:xfrm>
          <a:prstGeom prst="rect">
            <a:avLst/>
          </a:prstGeom>
        </p:spPr>
      </p:pic>
      <p:pic>
        <p:nvPicPr>
          <p:cNvPr id="5" name="Picture 4" descr="A white circle with dots in the middle&#10;&#10;AI-generated content may be incorrect.">
            <a:extLst>
              <a:ext uri="{FF2B5EF4-FFF2-40B4-BE49-F238E27FC236}">
                <a16:creationId xmlns:a16="http://schemas.microsoft.com/office/drawing/2014/main" id="{FA6B17FA-AC82-9048-8E11-8222D22234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001" y="2283940"/>
            <a:ext cx="212514" cy="212514"/>
          </a:xfrm>
          <a:prstGeom prst="rect">
            <a:avLst/>
          </a:prstGeom>
        </p:spPr>
      </p:pic>
      <p:pic>
        <p:nvPicPr>
          <p:cNvPr id="7" name="Picture 6" descr="A white circle with dots in a black background&#10;&#10;AI-generated content may be incorrect.">
            <a:extLst>
              <a:ext uri="{FF2B5EF4-FFF2-40B4-BE49-F238E27FC236}">
                <a16:creationId xmlns:a16="http://schemas.microsoft.com/office/drawing/2014/main" id="{1518E73A-0C4D-9EF9-5C32-5254F9FB6A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760" y="2243704"/>
            <a:ext cx="323608" cy="28527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4BB3C12-D76E-8224-8B64-17EEB8882B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9341" y="3080416"/>
            <a:ext cx="608522" cy="608522"/>
          </a:xfrm>
          <a:prstGeom prst="rect">
            <a:avLst/>
          </a:prstGeom>
        </p:spPr>
      </p:pic>
      <p:pic>
        <p:nvPicPr>
          <p:cNvPr id="9" name="Picture 8" descr="A white circle with dots in the middle&#10;&#10;AI-generated content may be incorrect.">
            <a:extLst>
              <a:ext uri="{FF2B5EF4-FFF2-40B4-BE49-F238E27FC236}">
                <a16:creationId xmlns:a16="http://schemas.microsoft.com/office/drawing/2014/main" id="{5D5F8EAD-23C0-41AB-2BF3-5477CD9582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538" y="3177613"/>
            <a:ext cx="414128" cy="414128"/>
          </a:xfrm>
          <a:prstGeom prst="rect">
            <a:avLst/>
          </a:prstGeom>
        </p:spPr>
      </p:pic>
      <p:pic>
        <p:nvPicPr>
          <p:cNvPr id="10" name="Picture 9" descr="A white circle with dots in a black background&#10;&#10;AI-generated content may be incorrect.">
            <a:extLst>
              <a:ext uri="{FF2B5EF4-FFF2-40B4-BE49-F238E27FC236}">
                <a16:creationId xmlns:a16="http://schemas.microsoft.com/office/drawing/2014/main" id="{161AFFE6-82B7-320F-A54A-95E9264771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930" y="3094594"/>
            <a:ext cx="630622" cy="55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336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6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8" dur="59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0" dur="1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2" dur="59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FC951-AEED-ECAD-99D5-813E323D7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light in the dark&#10;&#10;AI-generated content may be incorrect.">
            <a:extLst>
              <a:ext uri="{FF2B5EF4-FFF2-40B4-BE49-F238E27FC236}">
                <a16:creationId xmlns:a16="http://schemas.microsoft.com/office/drawing/2014/main" id="{B89AE146-8A01-9150-73BD-2AB660E323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450" y="793750"/>
            <a:ext cx="6858000" cy="6858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CF07AA38-D814-1A87-AA88-288A6B3DB5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81374" y="1620270"/>
            <a:ext cx="6935932" cy="4095750"/>
          </a:xfrm>
          <a:prstGeom prst="rect">
            <a:avLst/>
          </a:prstGeom>
        </p:spPr>
      </p:pic>
      <p:sp>
        <p:nvSpPr>
          <p:cNvPr id="31" name="Text Placeholder 1">
            <a:extLst>
              <a:ext uri="{FF2B5EF4-FFF2-40B4-BE49-F238E27FC236}">
                <a16:creationId xmlns:a16="http://schemas.microsoft.com/office/drawing/2014/main" id="{DDB5267B-8C2C-61BD-B617-23533C29A30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lIns="91440" tIns="45720" rIns="91440" bIns="45720" anchor="t"/>
          <a:lstStyle/>
          <a:p>
            <a:r>
              <a:rPr lang="en-GB"/>
              <a:t>Capacity</a:t>
            </a:r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596CA57-9208-912B-7BBD-C3741ADD2B3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lIns="91440" tIns="45720" rIns="91440" bIns="45720" anchor="t"/>
          <a:lstStyle/>
          <a:p>
            <a:endParaRPr lang="en-US"/>
          </a:p>
          <a:p>
            <a:endParaRPr lang="en-US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7D0867B2-64AC-4B6B-E4B2-C9D4AF1A67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511" y="3191009"/>
            <a:ext cx="3898577" cy="753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02D79968-72B6-7EA1-1CD0-E6FE6FA7E3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7189" y="1925458"/>
            <a:ext cx="6271604" cy="839713"/>
          </a:xfrm>
          <a:prstGeom prst="rect">
            <a:avLst/>
          </a:prstGeom>
        </p:spPr>
      </p:pic>
      <p:pic>
        <p:nvPicPr>
          <p:cNvPr id="6150" name="Picture 6" descr="Carrot Logo">
            <a:extLst>
              <a:ext uri="{FF2B5EF4-FFF2-40B4-BE49-F238E27FC236}">
                <a16:creationId xmlns:a16="http://schemas.microsoft.com/office/drawing/2014/main" id="{6F5F3114-79C5-5A53-B803-56F00244E3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4963" y="4366472"/>
            <a:ext cx="3379674" cy="74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BBBA2B8-6EC9-177C-CDEB-2AC19F9B053F}"/>
              </a:ext>
            </a:extLst>
          </p:cNvPr>
          <p:cNvSpPr txBox="1"/>
          <p:nvPr/>
        </p:nvSpPr>
        <p:spPr>
          <a:xfrm>
            <a:off x="492759" y="1533236"/>
            <a:ext cx="355325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>
                <a:solidFill>
                  <a:schemeClr val="bg1"/>
                </a:solidFill>
                <a:latin typeface="Tenorite" panose="00000500000000000000" pitchFamily="2" charset="0"/>
              </a:rPr>
              <a:t>We cannot solve this problem directly. </a:t>
            </a:r>
          </a:p>
          <a:p>
            <a:endParaRPr lang="en-GB">
              <a:solidFill>
                <a:schemeClr val="bg1"/>
              </a:solidFill>
              <a:latin typeface="Tenorite" panose="00000500000000000000" pitchFamily="2" charset="0"/>
            </a:endParaRPr>
          </a:p>
          <a:p>
            <a:r>
              <a:rPr lang="en-GB">
                <a:solidFill>
                  <a:schemeClr val="bg1"/>
                </a:solidFill>
                <a:latin typeface="Tenorite" panose="00000500000000000000" pitchFamily="2" charset="0"/>
              </a:rPr>
              <a:t>But we can ease the burden by providing secure curation workspaces with appropriate tooling.</a:t>
            </a:r>
          </a:p>
          <a:p>
            <a:endParaRPr lang="en-GB">
              <a:solidFill>
                <a:schemeClr val="bg1"/>
              </a:solidFill>
              <a:latin typeface="Tenorite" panose="00000500000000000000" pitchFamily="2" charset="0"/>
            </a:endParaRPr>
          </a:p>
          <a:p>
            <a:endParaRPr lang="en-GB">
              <a:solidFill>
                <a:schemeClr val="bg1"/>
              </a:solidFill>
              <a:latin typeface="Tenorite" panose="00000500000000000000" pitchFamily="2" charset="0"/>
            </a:endParaRPr>
          </a:p>
          <a:p>
            <a:endParaRPr lang="en-GB">
              <a:solidFill>
                <a:schemeClr val="bg1"/>
              </a:solidFill>
              <a:latin typeface="Tenorite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781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8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15573E-B0A8-6726-B07D-06D9210BD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Placeholder 1">
            <a:extLst>
              <a:ext uri="{FF2B5EF4-FFF2-40B4-BE49-F238E27FC236}">
                <a16:creationId xmlns:a16="http://schemas.microsoft.com/office/drawing/2014/main" id="{5F349F4A-9B65-FF1A-1414-F865B9E6186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lIns="91440" tIns="45720" rIns="91440" bIns="45720" anchor="t"/>
          <a:lstStyle/>
          <a:p>
            <a:r>
              <a:rPr lang="en-GB"/>
              <a:t>Trust and Security </a:t>
            </a:r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61D20EC-DB8B-AAA3-733E-0121558E33F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lIns="91440" tIns="45720" rIns="91440" bIns="45720" anchor="t"/>
          <a:lstStyle/>
          <a:p>
            <a:r>
              <a:rPr lang="en-US">
                <a:ea typeface="Calibri"/>
                <a:cs typeface="Calibri"/>
              </a:rPr>
              <a:t>Open Standards and Independent Accreditation </a:t>
            </a:r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FD243F2-BC17-88E3-7CB5-1706C6AAF53C}"/>
              </a:ext>
            </a:extLst>
          </p:cNvPr>
          <p:cNvSpPr txBox="1"/>
          <p:nvPr/>
        </p:nvSpPr>
        <p:spPr>
          <a:xfrm>
            <a:off x="460355" y="1925812"/>
            <a:ext cx="8381550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Tenorite"/>
              </a:rPr>
              <a:t>The job of an information security team is not to provide detailed technical assessments of software.</a:t>
            </a:r>
          </a:p>
          <a:p>
            <a:endParaRPr lang="en-GB" sz="2400" dirty="0">
              <a:solidFill>
                <a:schemeClr val="bg1"/>
              </a:solidFill>
              <a:latin typeface="Tenorite" panose="00000500000000000000" pitchFamily="2" charset="0"/>
            </a:endParaRPr>
          </a:p>
          <a:p>
            <a:r>
              <a:rPr lang="en-GB" sz="2400" dirty="0">
                <a:solidFill>
                  <a:schemeClr val="bg1"/>
                </a:solidFill>
                <a:latin typeface="Tenorite"/>
              </a:rPr>
              <a:t>It is to create high-level frameworks for their assessment, these depend on recognised open standards and trusted independent accreditors.</a:t>
            </a:r>
          </a:p>
        </p:txBody>
      </p:sp>
    </p:spTree>
    <p:extLst>
      <p:ext uri="{BB962C8B-B14F-4D97-AF65-F5344CB8AC3E}">
        <p14:creationId xmlns:p14="http://schemas.microsoft.com/office/powerpoint/2010/main" val="484956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EBFF3217-680C-73AF-4CFE-321FB1F493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8234" y="1922640"/>
            <a:ext cx="10076033" cy="3891559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A8439DE-7444-31F7-F03A-37DDD971691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/>
              <a:t>Trust and Security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ABB579-AD3D-6070-E46E-2457A350486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Open Standards and components</a:t>
            </a:r>
          </a:p>
        </p:txBody>
      </p:sp>
      <p:pic>
        <p:nvPicPr>
          <p:cNvPr id="7170" name="Picture 2" descr="An introduction to OAuth 2.0">
            <a:extLst>
              <a:ext uri="{FF2B5EF4-FFF2-40B4-BE49-F238E27FC236}">
                <a16:creationId xmlns:a16="http://schemas.microsoft.com/office/drawing/2014/main" id="{73B672A5-ECB9-862E-7540-8F6D0A44F1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639" y="4146339"/>
            <a:ext cx="2692190" cy="1157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Frontend Application Load Balancing">
            <a:extLst>
              <a:ext uri="{FF2B5EF4-FFF2-40B4-BE49-F238E27FC236}">
                <a16:creationId xmlns:a16="http://schemas.microsoft.com/office/drawing/2014/main" id="{6F7E9807-F312-9706-9C57-22E4C49DCC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4367" y="4072629"/>
            <a:ext cx="2096788" cy="1230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Keycloak: an open source identity and ...">
            <a:extLst>
              <a:ext uri="{FF2B5EF4-FFF2-40B4-BE49-F238E27FC236}">
                <a16:creationId xmlns:a16="http://schemas.microsoft.com/office/drawing/2014/main" id="{0CF8EBFF-8E61-087F-D3D2-B072CF89BF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740" y="2693072"/>
            <a:ext cx="2924372" cy="837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Owner avatar">
            <a:extLst>
              <a:ext uri="{FF2B5EF4-FFF2-40B4-BE49-F238E27FC236}">
                <a16:creationId xmlns:a16="http://schemas.microsoft.com/office/drawing/2014/main" id="{7D920A53-5AEE-AADB-A940-776F3F59B7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4561" y="2719391"/>
            <a:ext cx="802907" cy="802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OpenID - Wikipedia">
            <a:extLst>
              <a:ext uri="{FF2B5EF4-FFF2-40B4-BE49-F238E27FC236}">
                <a16:creationId xmlns:a16="http://schemas.microsoft.com/office/drawing/2014/main" id="{1BB7E82B-E052-2F43-7947-E5E0AFAFC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7444" y="4187832"/>
            <a:ext cx="2170539" cy="810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>
            <a:extLst>
              <a:ext uri="{FF2B5EF4-FFF2-40B4-BE49-F238E27FC236}">
                <a16:creationId xmlns:a16="http://schemas.microsoft.com/office/drawing/2014/main" id="{B4386F00-3519-7665-57E9-9DD51705AC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843" y="2720931"/>
            <a:ext cx="2407840" cy="837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2402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8E2A8487-BD0D-66F1-5667-D7358F2B07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3682" y="4475578"/>
            <a:ext cx="7061645" cy="1236084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AA18CEA-B96E-73AA-585B-525728BD2E6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/>
              <a:t>Trust and Security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7303A1-1B51-5231-4E5B-0D8E623E9E3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Independent Accreditation</a:t>
            </a:r>
          </a:p>
        </p:txBody>
      </p:sp>
      <p:pic>
        <p:nvPicPr>
          <p:cNvPr id="8196" name="Picture 4" descr="HITRUST Certification ...">
            <a:extLst>
              <a:ext uri="{FF2B5EF4-FFF2-40B4-BE49-F238E27FC236}">
                <a16:creationId xmlns:a16="http://schemas.microsoft.com/office/drawing/2014/main" id="{411A814D-7CB8-43A0-088B-CB880B9C10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916" y="4697465"/>
            <a:ext cx="1440087" cy="752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Cyber Essentials Plus Certification ...">
            <a:extLst>
              <a:ext uri="{FF2B5EF4-FFF2-40B4-BE49-F238E27FC236}">
                <a16:creationId xmlns:a16="http://schemas.microsoft.com/office/drawing/2014/main" id="{9708150F-49CA-FF4C-BB70-E156752603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1410" y="4642888"/>
            <a:ext cx="1758153" cy="827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D1A99E5-A890-D5CA-152B-F3958BF57ECD}"/>
              </a:ext>
            </a:extLst>
          </p:cNvPr>
          <p:cNvSpPr txBox="1"/>
          <p:nvPr/>
        </p:nvSpPr>
        <p:spPr>
          <a:xfrm>
            <a:off x="403682" y="1483955"/>
            <a:ext cx="931949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schemeClr val="bg1"/>
              </a:solidFill>
              <a:latin typeface="Tenorite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Tenorite" panose="00000500000000000000" pitchFamily="2" charset="0"/>
              </a:rPr>
              <a:t>Corporate InfoSec teams regard these as the gold standard.</a:t>
            </a:r>
          </a:p>
          <a:p>
            <a:endParaRPr lang="en-GB" dirty="0">
              <a:solidFill>
                <a:schemeClr val="bg1"/>
              </a:solidFill>
              <a:latin typeface="Tenorite" panose="00000500000000000000" pitchFamily="2" charset="0"/>
            </a:endParaRPr>
          </a:p>
          <a:p>
            <a:r>
              <a:rPr lang="en-GB" b="1" dirty="0">
                <a:solidFill>
                  <a:schemeClr val="bg1"/>
                </a:solidFill>
                <a:latin typeface="Tenorite" panose="00000500000000000000" pitchFamily="2" charset="0"/>
              </a:rPr>
              <a:t>Aridhia spends more than two thousand hours a year maintaining its accreditations. This does not include time spent managing the SDLC which is a necessary component of achieving accreditation. </a:t>
            </a:r>
          </a:p>
          <a:p>
            <a:endParaRPr lang="en-GB" dirty="0">
              <a:solidFill>
                <a:schemeClr val="bg1"/>
              </a:solidFill>
              <a:latin typeface="Tenorite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Tenorite" panose="00000500000000000000" pitchFamily="2" charset="0"/>
              </a:rPr>
              <a:t>An open-source software project cannot be accredited like this…</a:t>
            </a:r>
          </a:p>
          <a:p>
            <a:endParaRPr lang="en-GB" dirty="0">
              <a:solidFill>
                <a:schemeClr val="bg1"/>
              </a:solidFill>
              <a:latin typeface="Tenorite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Tenorite" panose="00000500000000000000" pitchFamily="2" charset="0"/>
              </a:rPr>
              <a:t>…but it can be integrated with a TRE which is.</a:t>
            </a:r>
          </a:p>
          <a:p>
            <a:endParaRPr lang="en-GB" dirty="0">
              <a:solidFill>
                <a:schemeClr val="bg1"/>
              </a:solidFill>
              <a:latin typeface="Tenorite" panose="00000500000000000000" pitchFamily="2" charset="0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6BE74BDC-91E9-7E5B-6D1B-28B4B9C9DA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966042" y="4713026"/>
            <a:ext cx="2063165" cy="687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286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8AB4A3-0CC4-2F90-0274-0A94DCE9CF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Placeholder 1">
            <a:extLst>
              <a:ext uri="{FF2B5EF4-FFF2-40B4-BE49-F238E27FC236}">
                <a16:creationId xmlns:a16="http://schemas.microsoft.com/office/drawing/2014/main" id="{F7BCC84E-0D44-9287-24D9-778FAB0D2E2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lIns="91440" tIns="45720" rIns="91440" bIns="45720" anchor="t"/>
          <a:lstStyle/>
          <a:p>
            <a:r>
              <a:rPr lang="en-GB"/>
              <a:t>Bureaucracy </a:t>
            </a:r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0DCEBD9-7FF8-4AD6-D04D-8BD89F949B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lIns="91440" tIns="45720" rIns="91440" bIns="45720" anchor="t"/>
          <a:lstStyle/>
          <a:p>
            <a:r>
              <a:rPr lang="en-US">
                <a:ea typeface="Calibri"/>
                <a:cs typeface="Calibri"/>
              </a:rPr>
              <a:t>A PHEMS Case Study</a:t>
            </a:r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1AF7F28-1977-DB74-392A-CD688125D22D}"/>
              </a:ext>
            </a:extLst>
          </p:cNvPr>
          <p:cNvSpPr txBox="1"/>
          <p:nvPr/>
        </p:nvSpPr>
        <p:spPr>
          <a:xfrm>
            <a:off x="491884" y="1850137"/>
            <a:ext cx="92890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>
                <a:solidFill>
                  <a:schemeClr val="bg1"/>
                </a:solidFill>
                <a:latin typeface="Tenorite" panose="00000500000000000000" pitchFamily="2" charset="0"/>
              </a:rPr>
              <a:t>PHEMS has four founding partners, they are all using discrete infrastructure to join the network.</a:t>
            </a:r>
          </a:p>
          <a:p>
            <a:endParaRPr lang="en-GB" sz="2400">
              <a:solidFill>
                <a:schemeClr val="bg1"/>
              </a:solidFill>
              <a:latin typeface="Tenorite" panose="00000500000000000000" pitchFamily="2" charset="0"/>
            </a:endParaRPr>
          </a:p>
          <a:p>
            <a:r>
              <a:rPr lang="en-GB" sz="2400">
                <a:solidFill>
                  <a:schemeClr val="bg1"/>
                </a:solidFill>
                <a:latin typeface="Tenorite" panose="00000500000000000000" pitchFamily="2" charset="0"/>
              </a:rPr>
              <a:t>Two partners are doing this through their central IT teams.</a:t>
            </a:r>
          </a:p>
          <a:p>
            <a:endParaRPr lang="en-GB" sz="2400">
              <a:solidFill>
                <a:schemeClr val="bg1"/>
              </a:solidFill>
              <a:latin typeface="Tenorite" panose="00000500000000000000" pitchFamily="2" charset="0"/>
            </a:endParaRPr>
          </a:p>
          <a:p>
            <a:r>
              <a:rPr lang="en-GB" sz="2400" b="1">
                <a:solidFill>
                  <a:schemeClr val="bg1"/>
                </a:solidFill>
                <a:latin typeface="Tenorite" panose="00000500000000000000" pitchFamily="2" charset="0"/>
              </a:rPr>
              <a:t>The other two are not...</a:t>
            </a:r>
          </a:p>
        </p:txBody>
      </p:sp>
    </p:spTree>
    <p:extLst>
      <p:ext uri="{BB962C8B-B14F-4D97-AF65-F5344CB8AC3E}">
        <p14:creationId xmlns:p14="http://schemas.microsoft.com/office/powerpoint/2010/main" val="236293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621936-9ABD-3A0D-4EDA-71FCBE3AC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Placeholder 1">
            <a:extLst>
              <a:ext uri="{FF2B5EF4-FFF2-40B4-BE49-F238E27FC236}">
                <a16:creationId xmlns:a16="http://schemas.microsoft.com/office/drawing/2014/main" id="{875DD8B7-D0FA-C190-5047-88A22E25085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lIns="91440" tIns="45720" rIns="91440" bIns="45720" anchor="t"/>
          <a:lstStyle/>
          <a:p>
            <a:r>
              <a:rPr lang="en-GB"/>
              <a:t>Bureaucracy </a:t>
            </a:r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ABE303B-CAC4-B400-8322-2EC6E0766E0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lIns="91440" tIns="45720" rIns="91440" bIns="45720" anchor="t"/>
          <a:lstStyle/>
          <a:p>
            <a:r>
              <a:rPr lang="en-US">
                <a:ea typeface="Calibri"/>
                <a:cs typeface="Calibri"/>
              </a:rPr>
              <a:t>GOSH and PHEMS</a:t>
            </a:r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DC56A0C-D27A-7F84-E704-0535244D83BE}"/>
              </a:ext>
            </a:extLst>
          </p:cNvPr>
          <p:cNvSpPr txBox="1"/>
          <p:nvPr/>
        </p:nvSpPr>
        <p:spPr>
          <a:xfrm>
            <a:off x="466659" y="1951036"/>
            <a:ext cx="933318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>
                <a:solidFill>
                  <a:schemeClr val="bg1"/>
                </a:solidFill>
                <a:latin typeface="Tenorite" panose="00000500000000000000" pitchFamily="2" charset="0"/>
              </a:rPr>
              <a:t>GOSH are one of the founding partners of PHEMS.</a:t>
            </a:r>
          </a:p>
          <a:p>
            <a:endParaRPr lang="en-GB" sz="2400">
              <a:solidFill>
                <a:schemeClr val="bg1"/>
              </a:solidFill>
              <a:latin typeface="Tenorite" panose="00000500000000000000" pitchFamily="2" charset="0"/>
            </a:endParaRPr>
          </a:p>
          <a:p>
            <a:r>
              <a:rPr lang="en-GB" sz="2400">
                <a:solidFill>
                  <a:schemeClr val="bg1"/>
                </a:solidFill>
                <a:latin typeface="Tenorite" panose="00000500000000000000" pitchFamily="2" charset="0"/>
              </a:rPr>
              <a:t>They are also long-term users of the DRE.</a:t>
            </a:r>
          </a:p>
          <a:p>
            <a:endParaRPr lang="en-GB" sz="2400">
              <a:solidFill>
                <a:schemeClr val="bg1"/>
              </a:solidFill>
              <a:latin typeface="Tenorite" panose="00000500000000000000" pitchFamily="2" charset="0"/>
            </a:endParaRPr>
          </a:p>
          <a:p>
            <a:r>
              <a:rPr lang="en-GB" sz="2400" b="1">
                <a:solidFill>
                  <a:schemeClr val="bg1"/>
                </a:solidFill>
                <a:latin typeface="Tenorite" panose="00000500000000000000" pitchFamily="2" charset="0"/>
              </a:rPr>
              <a:t>Their data team has delegated authority to deploy tooling and data within their DRE.</a:t>
            </a:r>
          </a:p>
          <a:p>
            <a:endParaRPr lang="en-GB" sz="2400">
              <a:solidFill>
                <a:schemeClr val="bg1"/>
              </a:solidFill>
              <a:latin typeface="Tenorite" panose="00000500000000000000" pitchFamily="2" charset="0"/>
            </a:endParaRPr>
          </a:p>
          <a:p>
            <a:r>
              <a:rPr lang="en-GB" sz="2400" b="1">
                <a:solidFill>
                  <a:schemeClr val="bg1"/>
                </a:solidFill>
                <a:latin typeface="Tenorite" panose="00000500000000000000" pitchFamily="2" charset="0"/>
              </a:rPr>
              <a:t>Once the data was harmonised this allowed them to stand up their Federated Node and associated data in a few hours. </a:t>
            </a:r>
          </a:p>
        </p:txBody>
      </p:sp>
    </p:spTree>
    <p:extLst>
      <p:ext uri="{BB962C8B-B14F-4D97-AF65-F5344CB8AC3E}">
        <p14:creationId xmlns:p14="http://schemas.microsoft.com/office/powerpoint/2010/main" val="3463166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7E322A-2A82-3300-E249-D12066B0B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219DB0F-3AA7-E0D1-F977-3B20875A9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2517340"/>
            <a:ext cx="5766033" cy="2561545"/>
          </a:xfrm>
        </p:spPr>
        <p:txBody>
          <a:bodyPr>
            <a:normAutofit/>
          </a:bodyPr>
          <a:lstStyle/>
          <a:p>
            <a:r>
              <a:rPr lang="en-US">
                <a:latin typeface="Tenorite" panose="00000500000000000000" pitchFamily="2" charset="0"/>
              </a:rPr>
              <a:t>A Federated</a:t>
            </a:r>
            <a:br>
              <a:rPr lang="en-US">
                <a:latin typeface="Tenorite" panose="00000500000000000000" pitchFamily="2" charset="0"/>
              </a:rPr>
            </a:br>
            <a:r>
              <a:rPr lang="en-US">
                <a:latin typeface="Tenorite" panose="00000500000000000000" pitchFamily="2" charset="0"/>
              </a:rPr>
              <a:t>TRE</a:t>
            </a:r>
            <a:endParaRPr lang="en-GB">
              <a:latin typeface="Tenorite" panose="00000500000000000000" pitchFamily="2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CA97508-715E-4531-07A5-C3668789C5D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32285" y="4326093"/>
            <a:ext cx="4927601" cy="457200"/>
          </a:xfrm>
        </p:spPr>
        <p:txBody>
          <a:bodyPr/>
          <a:lstStyle/>
          <a:p>
            <a:r>
              <a:rPr lang="en-GB">
                <a:latin typeface="Tenorite" panose="00000500000000000000" pitchFamily="2" charset="0"/>
              </a:rPr>
              <a:t>Our current workflow</a:t>
            </a:r>
          </a:p>
        </p:txBody>
      </p:sp>
    </p:spTree>
    <p:extLst>
      <p:ext uri="{BB962C8B-B14F-4D97-AF65-F5344CB8AC3E}">
        <p14:creationId xmlns:p14="http://schemas.microsoft.com/office/powerpoint/2010/main" val="96167202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light in the dark&#10;&#10;AI-generated content may be incorrect.">
            <a:extLst>
              <a:ext uri="{FF2B5EF4-FFF2-40B4-BE49-F238E27FC236}">
                <a16:creationId xmlns:a16="http://schemas.microsoft.com/office/drawing/2014/main" id="{3EF4915D-E3D5-82C0-CE86-594E62F287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9952" y="2179948"/>
            <a:ext cx="5152516" cy="5152516"/>
          </a:xfrm>
          <a:prstGeom prst="rect">
            <a:avLst/>
          </a:prstGeom>
        </p:spPr>
      </p:pic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1267BAE6-FC84-B135-8582-FC8D959CCC24}"/>
              </a:ext>
            </a:extLst>
          </p:cNvPr>
          <p:cNvSpPr txBox="1">
            <a:spLocks/>
          </p:cNvSpPr>
          <p:nvPr/>
        </p:nvSpPr>
        <p:spPr>
          <a:xfrm>
            <a:off x="497061" y="-2411686"/>
            <a:ext cx="8381550" cy="43160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600" b="1" kern="1200">
                <a:solidFill>
                  <a:schemeClr val="bg1"/>
                </a:solidFill>
                <a:latin typeface="Tenorite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Data Owners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8A6FC43-22D9-8D62-E2C3-2A971A632459}"/>
              </a:ext>
            </a:extLst>
          </p:cNvPr>
          <p:cNvSpPr txBox="1">
            <a:spLocks/>
          </p:cNvSpPr>
          <p:nvPr/>
        </p:nvSpPr>
        <p:spPr>
          <a:xfrm>
            <a:off x="497060" y="-1908913"/>
            <a:ext cx="8381551" cy="4316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Harmonising data and making it available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F06019DF-3C20-FC77-3762-6090318D964E}"/>
              </a:ext>
            </a:extLst>
          </p:cNvPr>
          <p:cNvSpPr txBox="1">
            <a:spLocks/>
          </p:cNvSpPr>
          <p:nvPr/>
        </p:nvSpPr>
        <p:spPr>
          <a:xfrm>
            <a:off x="836612" y="1502840"/>
            <a:ext cx="3856038" cy="89381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600" b="1" kern="1200">
                <a:solidFill>
                  <a:schemeClr val="bg1"/>
                </a:solidFill>
                <a:latin typeface="Tenorite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err="1">
                <a:solidFill>
                  <a:srgbClr val="2BB2A5"/>
                </a:solidFill>
              </a:rPr>
              <a:t>Harmonising</a:t>
            </a:r>
            <a:r>
              <a:rPr lang="en-US" sz="2400">
                <a:solidFill>
                  <a:srgbClr val="2BB2A5"/>
                </a:solidFill>
              </a:rPr>
              <a:t> data &amp; making it available</a:t>
            </a:r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2E6975A6-0F40-89B4-6285-C7B1DAF9D184}"/>
              </a:ext>
            </a:extLst>
          </p:cNvPr>
          <p:cNvSpPr txBox="1">
            <a:spLocks/>
          </p:cNvSpPr>
          <p:nvPr/>
        </p:nvSpPr>
        <p:spPr>
          <a:xfrm>
            <a:off x="836611" y="892973"/>
            <a:ext cx="8381550" cy="47476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600" b="1" kern="1200">
                <a:solidFill>
                  <a:schemeClr val="bg1"/>
                </a:solidFill>
                <a:latin typeface="Tenorite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/>
              <a:t>Data Owners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7EA8E94-3A92-11B9-91DE-4FE14995B5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128450" y="918782"/>
            <a:ext cx="7491099" cy="5152516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3CE23135-E5BE-E51C-9915-6197AE4266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4644" y="2835317"/>
            <a:ext cx="3612206" cy="2323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990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8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2C4623-5436-FB6E-54D0-892F9500A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1D7D21-F611-90F5-3330-23A642E7DDF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6611" y="1502840"/>
            <a:ext cx="4726791" cy="893815"/>
          </a:xfrm>
        </p:spPr>
        <p:txBody>
          <a:bodyPr/>
          <a:lstStyle/>
          <a:p>
            <a:r>
              <a:rPr lang="en-GB" sz="2400">
                <a:solidFill>
                  <a:srgbClr val="2BB2A5"/>
                </a:solidFill>
              </a:rPr>
              <a:t>Requesting data and running queries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D96AA7-B8DA-D0F2-B898-6B5BC594E532}"/>
              </a:ext>
            </a:extLst>
          </p:cNvPr>
          <p:cNvSpPr txBox="1"/>
          <p:nvPr/>
        </p:nvSpPr>
        <p:spPr>
          <a:xfrm>
            <a:off x="57150" y="-808075"/>
            <a:ext cx="4442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solidFill>
                  <a:schemeClr val="bg1"/>
                </a:solidFill>
                <a:latin typeface="Tenorite" panose="00000500000000000000" pitchFamily="2" charset="0"/>
              </a:rPr>
              <a:t>Reuse existing FN diagram for requests etc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20BD35B0-C584-5C72-E5E8-5AE9964A0A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17178" y="732299"/>
            <a:ext cx="3498485" cy="5667768"/>
          </a:xfrm>
          <a:prstGeom prst="rect">
            <a:avLst/>
          </a:prstGeom>
        </p:spPr>
      </p:pic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B7B6AAEA-0DC2-6A43-0C05-CAAFCB1AB853}"/>
              </a:ext>
            </a:extLst>
          </p:cNvPr>
          <p:cNvSpPr txBox="1">
            <a:spLocks/>
          </p:cNvSpPr>
          <p:nvPr/>
        </p:nvSpPr>
        <p:spPr>
          <a:xfrm>
            <a:off x="836611" y="892973"/>
            <a:ext cx="8381550" cy="47476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600" b="1" kern="1200">
                <a:solidFill>
                  <a:schemeClr val="bg1"/>
                </a:solidFill>
                <a:latin typeface="Tenorite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/>
              <a:t>Data Analysts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8AB7FA13-BD6D-A81F-59E0-EE304888D9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4273" y="2759466"/>
            <a:ext cx="4213049" cy="2908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466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48112-66E3-2FAE-73F5-3681F3502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9CA25AF-1AEE-B289-4D2F-705ADDCAE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3217807"/>
            <a:ext cx="5766033" cy="2561545"/>
          </a:xfrm>
        </p:spPr>
        <p:txBody>
          <a:bodyPr>
            <a:normAutofit/>
          </a:bodyPr>
          <a:lstStyle/>
          <a:p>
            <a:r>
              <a:rPr lang="en-US">
                <a:latin typeface="Tenorite" panose="00000500000000000000" pitchFamily="2" charset="0"/>
              </a:rPr>
              <a:t>What’s Next?</a:t>
            </a:r>
            <a:endParaRPr lang="en-GB">
              <a:latin typeface="Tenorite" panose="00000500000000000000" pitchFamily="2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FF0DFED-A4EB-699B-A7C5-901982557A3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32285" y="4015703"/>
            <a:ext cx="4927601" cy="457200"/>
          </a:xfrm>
        </p:spPr>
        <p:txBody>
          <a:bodyPr/>
          <a:lstStyle/>
          <a:p>
            <a:r>
              <a:rPr lang="en-GB">
                <a:latin typeface="Tenorite" panose="00000500000000000000" pitchFamily="2" charset="0"/>
              </a:rPr>
              <a:t>Future developments</a:t>
            </a:r>
          </a:p>
        </p:txBody>
      </p:sp>
    </p:spTree>
    <p:extLst>
      <p:ext uri="{BB962C8B-B14F-4D97-AF65-F5344CB8AC3E}">
        <p14:creationId xmlns:p14="http://schemas.microsoft.com/office/powerpoint/2010/main" val="2316120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9DD9BC0-1EE8-306C-9EE2-351588F83B6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/>
              <a:t>Upcoming Federation Projects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67AE8C-11A0-7F62-082E-87A9D7A39C9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03682" y="1834776"/>
            <a:ext cx="9749311" cy="4394574"/>
          </a:xfrm>
        </p:spPr>
        <p:txBody>
          <a:bodyPr lIns="91440" tIns="45720" rIns="91440" bIns="45720" anchor="t"/>
          <a:lstStyle/>
          <a:p>
            <a:pPr lvl="0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GB" sz="2400" b="1">
                <a:solidFill>
                  <a:srgbClr val="2BB2A5"/>
                </a:solidFill>
                <a:latin typeface="Tenorite"/>
              </a:rPr>
              <a:t>Further development of the Federated Node</a:t>
            </a:r>
            <a:br>
              <a:rPr lang="en-GB" sz="2000" b="1"/>
            </a:br>
            <a:r>
              <a:rPr lang="en-GB" sz="2000">
                <a:latin typeface="Tenorite"/>
              </a:rPr>
              <a:t>Introducing a machine learning capability to the FN. This is primarily driven by our involvement in PHEMS and enabling their second use case</a:t>
            </a:r>
          </a:p>
          <a:p>
            <a:pPr lvl="0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GB" sz="2400" b="1">
                <a:solidFill>
                  <a:srgbClr val="2BB2A5"/>
                </a:solidFill>
                <a:latin typeface="Tenorite"/>
              </a:rPr>
              <a:t>DRE as an aggregation point for federated ML</a:t>
            </a:r>
            <a:br>
              <a:rPr lang="en-GB" sz="2000" b="1"/>
            </a:br>
            <a:r>
              <a:rPr lang="en-GB" sz="2000">
                <a:latin typeface="Tenorite"/>
              </a:rPr>
              <a:t>Explore running this in the opposite direction with a Federated ML framework, running the central server in a workspace which controls externally hosted nodes.</a:t>
            </a:r>
          </a:p>
          <a:p>
            <a:pPr lvl="0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GB" sz="2400" b="1">
                <a:solidFill>
                  <a:srgbClr val="2BB2A5"/>
                </a:solidFill>
                <a:latin typeface="Tenorite"/>
              </a:rPr>
              <a:t>The GA4GH Task Execution Service</a:t>
            </a:r>
            <a:br>
              <a:rPr lang="en-GB" sz="2000" b="1"/>
            </a:br>
            <a:r>
              <a:rPr lang="en-GB" sz="2000">
                <a:latin typeface="Tenorite"/>
              </a:rPr>
              <a:t>We’re involved in a DARE UK project to test running the GA4GH TES in secure workspaces. The success or failure of this will probably determine the feasibility of the previous task. </a:t>
            </a:r>
          </a:p>
          <a:p>
            <a:pPr lvl="0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GB" sz="2400" b="1">
                <a:solidFill>
                  <a:srgbClr val="2BB2A5"/>
                </a:solidFill>
                <a:latin typeface="Tenorite"/>
              </a:rPr>
              <a:t>Federated AI…</a:t>
            </a:r>
          </a:p>
          <a:p>
            <a:pPr lvl="0"/>
            <a:endParaRPr lang="en-GB"/>
          </a:p>
          <a:p>
            <a:pPr marL="0" indent="0">
              <a:buNone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5864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8CFBA-3C57-8846-32E8-DD847E692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5992D3B-EE57-96DC-AE7D-12A2C5073B5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03683" y="697274"/>
            <a:ext cx="8381550" cy="431606"/>
          </a:xfrm>
        </p:spPr>
        <p:txBody>
          <a:bodyPr/>
          <a:lstStyle/>
          <a:p>
            <a:r>
              <a:rPr lang="en-GB"/>
              <a:t>Deploying AI with a Federated Node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F8816EA6-147E-F061-9A71-D734E391D2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727064" y="2000637"/>
            <a:ext cx="4640097" cy="393127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A2B418A-4057-DE46-D3CD-54F95841F6DD}"/>
              </a:ext>
            </a:extLst>
          </p:cNvPr>
          <p:cNvSpPr txBox="1"/>
          <p:nvPr/>
        </p:nvSpPr>
        <p:spPr>
          <a:xfrm>
            <a:off x="8876455" y="2773289"/>
            <a:ext cx="184065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>
                <a:solidFill>
                  <a:srgbClr val="2BB2A5"/>
                </a:solidFill>
              </a:rPr>
              <a:t>Prompt to AI Client:</a:t>
            </a:r>
          </a:p>
          <a:p>
            <a:r>
              <a:rPr lang="en-GB" sz="1400">
                <a:solidFill>
                  <a:schemeClr val="bg1"/>
                </a:solidFill>
              </a:rPr>
              <a:t>“Give me a scatterplot for dataset A with column1 as x-axis and column 2 as y-axis”</a:t>
            </a:r>
          </a:p>
        </p:txBody>
      </p:sp>
      <p:pic>
        <p:nvPicPr>
          <p:cNvPr id="19" name="Picture 18" descr="A purple and blue circle&#10;&#10;AI-generated content may be incorrect.">
            <a:extLst>
              <a:ext uri="{FF2B5EF4-FFF2-40B4-BE49-F238E27FC236}">
                <a16:creationId xmlns:a16="http://schemas.microsoft.com/office/drawing/2014/main" id="{CE7D71DE-4797-9B3C-F2B3-4AF0EBD69E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976" y="2598674"/>
            <a:ext cx="1492500" cy="14925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DD1F08C-F3BC-15D5-D5E9-14291A9A4D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96357" y="2830881"/>
            <a:ext cx="980030" cy="980030"/>
          </a:xfrm>
          <a:prstGeom prst="rect">
            <a:avLst/>
          </a:prstGeom>
        </p:spPr>
      </p:pic>
      <p:pic>
        <p:nvPicPr>
          <p:cNvPr id="21" name="Picture 20" descr="A white circle with dots in the middle&#10;&#10;AI-generated content may be incorrect.">
            <a:extLst>
              <a:ext uri="{FF2B5EF4-FFF2-40B4-BE49-F238E27FC236}">
                <a16:creationId xmlns:a16="http://schemas.microsoft.com/office/drawing/2014/main" id="{930E046D-0F23-32A4-8436-372B795D27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894" y="2987418"/>
            <a:ext cx="666957" cy="666957"/>
          </a:xfrm>
          <a:prstGeom prst="rect">
            <a:avLst/>
          </a:prstGeom>
        </p:spPr>
      </p:pic>
      <p:pic>
        <p:nvPicPr>
          <p:cNvPr id="22" name="Picture 21" descr="A white circle with dots in a black background&#10;&#10;AI-generated content may be incorrect.">
            <a:extLst>
              <a:ext uri="{FF2B5EF4-FFF2-40B4-BE49-F238E27FC236}">
                <a16:creationId xmlns:a16="http://schemas.microsoft.com/office/drawing/2014/main" id="{9B3EA081-FB89-1CD3-039F-AD2F408FDD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513" y="2873241"/>
            <a:ext cx="1015622" cy="895310"/>
          </a:xfrm>
          <a:prstGeom prst="rect">
            <a:avLst/>
          </a:prstGeom>
        </p:spPr>
      </p:pic>
      <p:pic>
        <p:nvPicPr>
          <p:cNvPr id="28" name="Picture 27" descr="A purple and blue circle&#10;&#10;AI-generated content may be incorrect.">
            <a:extLst>
              <a:ext uri="{FF2B5EF4-FFF2-40B4-BE49-F238E27FC236}">
                <a16:creationId xmlns:a16="http://schemas.microsoft.com/office/drawing/2014/main" id="{B15507FD-306A-4C1E-618B-6D046AB914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8009" y="4785065"/>
            <a:ext cx="1492500" cy="14925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4313A45-7401-6E9C-D64E-88DC9F32E8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41390" y="5017272"/>
            <a:ext cx="980030" cy="980030"/>
          </a:xfrm>
          <a:prstGeom prst="rect">
            <a:avLst/>
          </a:prstGeom>
        </p:spPr>
      </p:pic>
      <p:pic>
        <p:nvPicPr>
          <p:cNvPr id="30" name="Picture 29" descr="A white circle with dots in the middle&#10;&#10;AI-generated content may be incorrect.">
            <a:extLst>
              <a:ext uri="{FF2B5EF4-FFF2-40B4-BE49-F238E27FC236}">
                <a16:creationId xmlns:a16="http://schemas.microsoft.com/office/drawing/2014/main" id="{10AE2A4B-C34E-BB5A-C5EF-50653AD3B9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7927" y="5173809"/>
            <a:ext cx="666957" cy="666957"/>
          </a:xfrm>
          <a:prstGeom prst="rect">
            <a:avLst/>
          </a:prstGeom>
        </p:spPr>
      </p:pic>
      <p:pic>
        <p:nvPicPr>
          <p:cNvPr id="31" name="Picture 30" descr="A white circle with dots in a black background&#10;&#10;AI-generated content may be incorrect.">
            <a:extLst>
              <a:ext uri="{FF2B5EF4-FFF2-40B4-BE49-F238E27FC236}">
                <a16:creationId xmlns:a16="http://schemas.microsoft.com/office/drawing/2014/main" id="{8BA2CB0F-CB06-9DE2-4D6F-3BF48CBCED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546" y="5059632"/>
            <a:ext cx="1015622" cy="895310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8BA33438-8543-E1E9-4E1C-9F2B4B2F2D3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409411" y="2371132"/>
            <a:ext cx="3269338" cy="2644055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754417E6-F861-F73A-317C-00F29F563579}"/>
              </a:ext>
            </a:extLst>
          </p:cNvPr>
          <p:cNvSpPr txBox="1"/>
          <p:nvPr/>
        </p:nvSpPr>
        <p:spPr>
          <a:xfrm>
            <a:off x="6855108" y="5974273"/>
            <a:ext cx="12181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>
                <a:solidFill>
                  <a:schemeClr val="bg1"/>
                </a:solidFill>
                <a:latin typeface="Tenorite" panose="00000500000000000000" pitchFamily="2" charset="0"/>
              </a:rPr>
              <a:t>Dataset</a:t>
            </a:r>
            <a:endParaRPr lang="en-GB" sz="1200" b="1">
              <a:solidFill>
                <a:schemeClr val="bg1"/>
              </a:solidFill>
              <a:latin typeface="Tenorite" panose="00000500000000000000" pitchFamily="2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9462521-CADD-9A47-5F80-3BB55C4F2E64}"/>
              </a:ext>
            </a:extLst>
          </p:cNvPr>
          <p:cNvSpPr txBox="1"/>
          <p:nvPr/>
        </p:nvSpPr>
        <p:spPr>
          <a:xfrm>
            <a:off x="4010308" y="5974273"/>
            <a:ext cx="12181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>
                <a:solidFill>
                  <a:schemeClr val="bg1"/>
                </a:solidFill>
                <a:latin typeface="Tenorite" panose="00000500000000000000" pitchFamily="2" charset="0"/>
              </a:rPr>
              <a:t>AI Server</a:t>
            </a:r>
            <a:endParaRPr lang="en-GB" sz="1200" b="1">
              <a:solidFill>
                <a:schemeClr val="bg1"/>
              </a:solidFill>
              <a:latin typeface="Tenorite" panose="00000500000000000000" pitchFamily="2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C9CC9B5-2632-C054-240D-AA927F40B130}"/>
              </a:ext>
            </a:extLst>
          </p:cNvPr>
          <p:cNvSpPr txBox="1"/>
          <p:nvPr/>
        </p:nvSpPr>
        <p:spPr>
          <a:xfrm>
            <a:off x="3822348" y="1663667"/>
            <a:ext cx="12181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Tenorite" panose="00000500000000000000" pitchFamily="2" charset="0"/>
              </a:rPr>
              <a:t>FAIR</a:t>
            </a:r>
            <a:endParaRPr lang="en-GB" sz="1400" b="1">
              <a:solidFill>
                <a:schemeClr val="bg1"/>
              </a:solidFill>
              <a:latin typeface="Tenorite" panose="00000500000000000000" pitchFamily="2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210110E-272F-52D9-DC85-A4C7B2C59F1F}"/>
              </a:ext>
            </a:extLst>
          </p:cNvPr>
          <p:cNvSpPr txBox="1"/>
          <p:nvPr/>
        </p:nvSpPr>
        <p:spPr>
          <a:xfrm>
            <a:off x="7037988" y="1658587"/>
            <a:ext cx="12181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Tenorite" panose="00000500000000000000" pitchFamily="2" charset="0"/>
              </a:rPr>
              <a:t>Workspaces</a:t>
            </a:r>
            <a:endParaRPr lang="en-GB" sz="1400" b="1">
              <a:solidFill>
                <a:schemeClr val="bg1"/>
              </a:solidFill>
              <a:latin typeface="Tenorite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359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6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8" dur="59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9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2" dur="1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4" dur="59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59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E4F97-F14D-B088-42E2-94B26F640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DEA0D586-DC8F-D367-7E11-ED53483F16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 descr="Aridhia DRE&#10;">
            <a:extLst>
              <a:ext uri="{FF2B5EF4-FFF2-40B4-BE49-F238E27FC236}">
                <a16:creationId xmlns:a16="http://schemas.microsoft.com/office/drawing/2014/main" id="{32AF69D9-3D16-EF2E-C7CB-50421EC25285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300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266" y="6329624"/>
            <a:ext cx="808567" cy="349515"/>
          </a:xfrm>
          <a:prstGeom prst="rect">
            <a:avLst/>
          </a:prstGeom>
        </p:spPr>
      </p:pic>
      <p:sp>
        <p:nvSpPr>
          <p:cNvPr id="4" name="AutoShape 4">
            <a:extLst>
              <a:ext uri="{FF2B5EF4-FFF2-40B4-BE49-F238E27FC236}">
                <a16:creationId xmlns:a16="http://schemas.microsoft.com/office/drawing/2014/main" id="{2C2F71E4-1FAC-2888-6E1C-EBE5AEFA44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enorite" panose="000005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8BB59A-3806-C1C1-0BCC-C281FD1597CE}"/>
              </a:ext>
            </a:extLst>
          </p:cNvPr>
          <p:cNvSpPr txBox="1"/>
          <p:nvPr/>
        </p:nvSpPr>
        <p:spPr>
          <a:xfrm>
            <a:off x="3026280" y="3120420"/>
            <a:ext cx="61380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>
              <a:latin typeface="Tenorite" panose="000005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09B48A-5B89-E7A5-B74C-0A2190723C4D}"/>
              </a:ext>
            </a:extLst>
          </p:cNvPr>
          <p:cNvSpPr txBox="1"/>
          <p:nvPr/>
        </p:nvSpPr>
        <p:spPr>
          <a:xfrm>
            <a:off x="1029253" y="4337878"/>
            <a:ext cx="278737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>
                <a:solidFill>
                  <a:srgbClr val="2BB2A5"/>
                </a:solidFill>
                <a:latin typeface="Tenorite" panose="00000500000000000000" pitchFamily="2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https://phems.eu/</a:t>
            </a:r>
            <a:endParaRPr lang="en-GB" sz="1400" b="1">
              <a:solidFill>
                <a:srgbClr val="2BB2A5"/>
              </a:solidFill>
              <a:latin typeface="Tenorite" panose="00000500000000000000" pitchFamily="2" charset="0"/>
            </a:endParaRPr>
          </a:p>
          <a:p>
            <a:endParaRPr lang="en-GB" sz="1400" b="1">
              <a:solidFill>
                <a:srgbClr val="2BB2A5"/>
              </a:solidFill>
              <a:latin typeface="Tenorite" panose="00000500000000000000" pitchFamily="2" charset="0"/>
            </a:endParaRPr>
          </a:p>
          <a:p>
            <a:r>
              <a:rPr lang="en-GB" sz="1400" b="1">
                <a:solidFill>
                  <a:srgbClr val="2BB2A5"/>
                </a:solidFill>
                <a:latin typeface="Tenorite" panose="00000500000000000000" pitchFamily="2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https://www.youtube.com/@PHEMS_EUProject</a:t>
            </a:r>
            <a:r>
              <a:rPr lang="en-GB" sz="1600">
                <a:solidFill>
                  <a:srgbClr val="2BB2A5"/>
                </a:solidFill>
                <a:latin typeface="Tenorite" panose="00000500000000000000" pitchFamily="2" charset="0"/>
              </a:rPr>
              <a:t> </a:t>
            </a:r>
          </a:p>
          <a:p>
            <a:endParaRPr lang="en-GB" sz="1600">
              <a:solidFill>
                <a:srgbClr val="2BB2A5"/>
              </a:solidFill>
              <a:latin typeface="Tenorite" panose="000005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5F5053-D2A2-EFDC-E161-C16BA50EAEFD}"/>
              </a:ext>
            </a:extLst>
          </p:cNvPr>
          <p:cNvSpPr txBox="1"/>
          <p:nvPr/>
        </p:nvSpPr>
        <p:spPr>
          <a:xfrm>
            <a:off x="4591880" y="4335669"/>
            <a:ext cx="278737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>
                <a:solidFill>
                  <a:srgbClr val="2BB2A5"/>
                </a:solidFill>
                <a:latin typeface="Tenorite" panose="00000500000000000000" pitchFamily="2" charset="0"/>
              </a:rPr>
              <a:t>https://github.com/Aridhia-Open-Source/PHEMS_federated_node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456391-DC17-2BD1-2DCC-268779F52712}"/>
              </a:ext>
            </a:extLst>
          </p:cNvPr>
          <p:cNvSpPr txBox="1"/>
          <p:nvPr/>
        </p:nvSpPr>
        <p:spPr>
          <a:xfrm>
            <a:off x="8158927" y="4337879"/>
            <a:ext cx="278737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>
                <a:solidFill>
                  <a:srgbClr val="2BB2A5"/>
                </a:solidFill>
                <a:latin typeface="Tenorite" panose="00000500000000000000" pitchFamily="2" charset="0"/>
              </a:rPr>
              <a:t>https://www.aridhia.com/data-federation/</a:t>
            </a:r>
          </a:p>
          <a:p>
            <a:endParaRPr lang="en-GB" sz="1400" b="1">
              <a:solidFill>
                <a:srgbClr val="2BB2A5"/>
              </a:solidFill>
              <a:latin typeface="Tenorite" panose="00000500000000000000" pitchFamily="2" charset="0"/>
            </a:endParaRPr>
          </a:p>
          <a:p>
            <a:r>
              <a:rPr lang="en-GB" sz="1400" b="1">
                <a:solidFill>
                  <a:srgbClr val="2BB2A5"/>
                </a:solidFill>
                <a:latin typeface="Tenorite" panose="00000500000000000000" pitchFamily="2" charset="0"/>
              </a:rPr>
              <a:t>https://www.aridhia.com/data-federation-in-a-trusted-research-environment/ </a:t>
            </a:r>
          </a:p>
        </p:txBody>
      </p:sp>
      <p:pic>
        <p:nvPicPr>
          <p:cNvPr id="8" name="Picture 7" descr="A blue light in the dark&#10;&#10;AI-generated content may be incorrect.">
            <a:extLst>
              <a:ext uri="{FF2B5EF4-FFF2-40B4-BE49-F238E27FC236}">
                <a16:creationId xmlns:a16="http://schemas.microsoft.com/office/drawing/2014/main" id="{3460E989-821E-7EE0-4A7E-5F86FB3402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5567" y="-6074683"/>
            <a:ext cx="12149366" cy="12149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85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9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09567C-FD3B-5F3D-BE0C-1E90F4290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3D4603F-F13D-346A-90EE-254EE3A779DD}"/>
              </a:ext>
            </a:extLst>
          </p:cNvPr>
          <p:cNvSpPr/>
          <p:nvPr/>
        </p:nvSpPr>
        <p:spPr>
          <a:xfrm>
            <a:off x="0" y="0"/>
            <a:ext cx="12192000" cy="4654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enorite" panose="00000500000000000000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4B7D72-27A6-75E1-87DF-D41B375E44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416155"/>
            <a:ext cx="12192000" cy="678709"/>
          </a:xfrm>
        </p:spPr>
        <p:txBody>
          <a:bodyPr>
            <a:normAutofit/>
          </a:bodyPr>
          <a:lstStyle/>
          <a:p>
            <a:pPr algn="ctr"/>
            <a:r>
              <a:rPr lang="en-US" sz="2200"/>
              <a:t>www.aridhia.com     </a:t>
            </a:r>
            <a:r>
              <a:rPr lang="en-US" sz="2200">
                <a:solidFill>
                  <a:srgbClr val="01968B"/>
                </a:solidFill>
              </a:rPr>
              <a:t>|     </a:t>
            </a:r>
            <a:r>
              <a:rPr lang="en-US" sz="2200"/>
              <a:t>info@aridhia.com</a:t>
            </a:r>
            <a:endParaRPr lang="en-GB" sz="2200"/>
          </a:p>
        </p:txBody>
      </p:sp>
      <p:pic>
        <p:nvPicPr>
          <p:cNvPr id="21" name="Picture 20" descr="A blue and black logo&#10;&#10;AI-generated content may be incorrect.">
            <a:extLst>
              <a:ext uri="{FF2B5EF4-FFF2-40B4-BE49-F238E27FC236}">
                <a16:creationId xmlns:a16="http://schemas.microsoft.com/office/drawing/2014/main" id="{9139C325-8068-BD25-3867-DE4B9DBF63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571" y="1139472"/>
            <a:ext cx="4809408" cy="225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083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42343AF3FD7945BBCE96A86073E610" ma:contentTypeVersion="20" ma:contentTypeDescription="Create a new document." ma:contentTypeScope="" ma:versionID="150940dc1f02d11a864bd7869b3d8331">
  <xsd:schema xmlns:xsd="http://www.w3.org/2001/XMLSchema" xmlns:xs="http://www.w3.org/2001/XMLSchema" xmlns:p="http://schemas.microsoft.com/office/2006/metadata/properties" xmlns:ns1="http://schemas.microsoft.com/sharepoint/v3" xmlns:ns3="ec5151c1-7a5d-483e-a446-374f346a8d1b" xmlns:ns4="f7f98359-47f1-41b1-892d-7aebf642235d" targetNamespace="http://schemas.microsoft.com/office/2006/metadata/properties" ma:root="true" ma:fieldsID="233db92e8294b7143b2a2303ccc03e8a" ns1:_="" ns3:_="" ns4:_="">
    <xsd:import namespace="http://schemas.microsoft.com/sharepoint/v3"/>
    <xsd:import namespace="ec5151c1-7a5d-483e-a446-374f346a8d1b"/>
    <xsd:import namespace="f7f98359-47f1-41b1-892d-7aebf642235d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LengthInSeconds" minOccurs="0"/>
                <xsd:element ref="ns4:MediaServiceAutoKeyPoints" minOccurs="0"/>
                <xsd:element ref="ns4:MediaServiceKeyPoint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Location" minOccurs="0"/>
                <xsd:element ref="ns4:MediaServiceSearchPropertie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6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7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5151c1-7a5d-483e-a446-374f346a8d1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f98359-47f1-41b1-892d-7aebf642235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c5151c1-7a5d-483e-a446-374f346a8d1b">
      <UserInfo>
        <DisplayName>Arne Bohle</DisplayName>
        <AccountId>20</AccountId>
        <AccountType/>
      </UserInfo>
      <UserInfo>
        <DisplayName>Andrew Fox</DisplayName>
        <AccountId>22</AccountId>
        <AccountType/>
      </UserInfo>
      <UserInfo>
        <DisplayName>David Sibbald</DisplayName>
        <AccountId>14</AccountId>
        <AccountType/>
      </UserInfo>
    </SharedWithUsers>
    <_activity xmlns="f7f98359-47f1-41b1-892d-7aebf642235d" xsi:nil="true"/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7312EBB6-06A3-40D0-946D-8EF2F1943FB6}">
  <ds:schemaRefs>
    <ds:schemaRef ds:uri="ec5151c1-7a5d-483e-a446-374f346a8d1b"/>
    <ds:schemaRef ds:uri="f7f98359-47f1-41b1-892d-7aebf642235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96E9B32-B831-462A-BDE1-735AA552939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056EC3B-B6B0-434E-8576-A4D8575CDB4B}">
  <ds:schemaRefs>
    <ds:schemaRef ds:uri="http://purl.org/dc/terms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schemas.microsoft.com/sharepoint/v3"/>
    <ds:schemaRef ds:uri="http://schemas.openxmlformats.org/package/2006/metadata/core-properties"/>
    <ds:schemaRef ds:uri="http://purl.org/dc/elements/1.1/"/>
    <ds:schemaRef ds:uri="f7f98359-47f1-41b1-892d-7aebf642235d"/>
    <ds:schemaRef ds:uri="ec5151c1-7a5d-483e-a446-374f346a8d1b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1638</Words>
  <Application>Microsoft Office PowerPoint</Application>
  <PresentationFormat>Widescreen</PresentationFormat>
  <Paragraphs>244</Paragraphs>
  <Slides>53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2" baseType="lpstr">
      <vt:lpstr>Arial</vt:lpstr>
      <vt:lpstr>Calibri</vt:lpstr>
      <vt:lpstr>Gill Sans MT</vt:lpstr>
      <vt:lpstr>Grandview Display</vt:lpstr>
      <vt:lpstr>Lato</vt:lpstr>
      <vt:lpstr>Montserrat</vt:lpstr>
      <vt:lpstr>Montserrat Bold</vt:lpstr>
      <vt:lpstr>Tenorite</vt:lpstr>
      <vt:lpstr>2_Office Theme</vt:lpstr>
      <vt:lpstr>Federation in a Trusted Research Environment </vt:lpstr>
      <vt:lpstr>Overview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Product Management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Aridhia &amp; Data Federation</vt:lpstr>
      <vt:lpstr>Previous Federation  Projects</vt:lpstr>
      <vt:lpstr>PowerPoint Presentation</vt:lpstr>
      <vt:lpstr>PowerPoint Presentation</vt:lpstr>
      <vt:lpstr>PowerPoint Presentation</vt:lpstr>
      <vt:lpstr>PHEMS</vt:lpstr>
      <vt:lpstr>PowerPoint Presentation</vt:lpstr>
      <vt:lpstr>PHEMS federated  use cases</vt:lpstr>
      <vt:lpstr>PowerPoint Presentation</vt:lpstr>
      <vt:lpstr>PowerPoint Presentation</vt:lpstr>
      <vt:lpstr>PowerPoint Presentation</vt:lpstr>
      <vt:lpstr>The Challenges of Federation</vt:lpstr>
      <vt:lpstr>The Challenges of Data Federation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Federation in a TRE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Federated TRE</vt:lpstr>
      <vt:lpstr>PowerPoint Presentation</vt:lpstr>
      <vt:lpstr>PowerPoint Presentation</vt:lpstr>
      <vt:lpstr>What’s Next?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Aridhia &amp; FAIR data services</dc:title>
  <dc:creator>Rodrigo Barnes</dc:creator>
  <cp:lastModifiedBy>Ross Stiven</cp:lastModifiedBy>
  <cp:revision>3</cp:revision>
  <dcterms:created xsi:type="dcterms:W3CDTF">2021-10-19T09:50:52Z</dcterms:created>
  <dcterms:modified xsi:type="dcterms:W3CDTF">2025-09-29T10:11:19Z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0x0101003F42343AF3FD7945BBCE96A86073E610</vt:lpwstr>
  </property>
  <property fmtid="{D5CDD505-2E9C-101B-9397-08002B2CF9AE}" pid="3" name="MediaServiceImageTags">
    <vt:lpwstr/>
  </property>
  <property fmtid="{D5CDD505-2E9C-101B-9397-08002B2CF9AE}" pid="4" name="MSIP_Label_c8350a43-c46a-47a5-906e-65d87dfddafe_Enabled">
    <vt:lpwstr>true</vt:lpwstr>
  </property>
  <property fmtid="{D5CDD505-2E9C-101B-9397-08002B2CF9AE}" pid="5" name="MSIP_Label_c8350a43-c46a-47a5-906e-65d87dfddafe_SetDate">
    <vt:lpwstr>2025-01-06T15:05:40Z</vt:lpwstr>
  </property>
  <property fmtid="{D5CDD505-2E9C-101B-9397-08002B2CF9AE}" pid="6" name="MSIP_Label_c8350a43-c46a-47a5-906e-65d87dfddafe_Method">
    <vt:lpwstr>Privileged</vt:lpwstr>
  </property>
  <property fmtid="{D5CDD505-2E9C-101B-9397-08002B2CF9AE}" pid="7" name="MSIP_Label_c8350a43-c46a-47a5-906e-65d87dfddafe_Name">
    <vt:lpwstr>Restricted</vt:lpwstr>
  </property>
  <property fmtid="{D5CDD505-2E9C-101B-9397-08002B2CF9AE}" pid="8" name="MSIP_Label_c8350a43-c46a-47a5-906e-65d87dfddafe_SiteId">
    <vt:lpwstr>1bea21f2-daf2-4600-bcf2-894467ed9fb0</vt:lpwstr>
  </property>
  <property fmtid="{D5CDD505-2E9C-101B-9397-08002B2CF9AE}" pid="9" name="MSIP_Label_c8350a43-c46a-47a5-906e-65d87dfddafe_ActionId">
    <vt:lpwstr>f528d5cd-eebe-4ff8-8985-74368cb6eaa8</vt:lpwstr>
  </property>
  <property fmtid="{D5CDD505-2E9C-101B-9397-08002B2CF9AE}" pid="10" name="MSIP_Label_c8350a43-c46a-47a5-906e-65d87dfddafe_ContentBits">
    <vt:lpwstr>2</vt:lpwstr>
  </property>
  <property fmtid="{D5CDD505-2E9C-101B-9397-08002B2CF9AE}" pid="11" name="ClassificationContentMarkingFooterLocations">
    <vt:lpwstr>2_Office Theme:16</vt:lpwstr>
  </property>
  <property fmtid="{D5CDD505-2E9C-101B-9397-08002B2CF9AE}" pid="12" name="ClassificationContentMarkingFooterText">
    <vt:lpwstr>Protective Marking: Restricted</vt:lpwstr>
  </property>
</Properties>
</file>