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Lst>
  <p:notesMasterIdLst>
    <p:notesMasterId r:id="rId45"/>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831" r:id="rId31"/>
    <p:sldId id="832" r:id="rId32"/>
    <p:sldId id="842" r:id="rId33"/>
    <p:sldId id="835" r:id="rId34"/>
    <p:sldId id="836" r:id="rId35"/>
    <p:sldId id="837" r:id="rId36"/>
    <p:sldId id="838" r:id="rId37"/>
    <p:sldId id="840" r:id="rId38"/>
    <p:sldId id="839" r:id="rId39"/>
    <p:sldId id="841" r:id="rId40"/>
    <p:sldId id="283" r:id="rId41"/>
    <p:sldId id="284" r:id="rId42"/>
    <p:sldId id="285" r:id="rId43"/>
    <p:sldId id="286" r:id="rId44"/>
  </p:sldIdLst>
  <p:sldSz cx="9144000" cy="5143500" type="screen16x9"/>
  <p:notesSz cx="6858000" cy="9144000"/>
  <p:embeddedFontLst>
    <p:embeddedFont>
      <p:font typeface="Montserrat" panose="020F0502020204030204" pitchFamily="2" charset="0"/>
      <p:regular r:id="rId46"/>
      <p:bold r:id="rId47"/>
      <p:italic r:id="rId48"/>
      <p:boldItalic r:id="rId49"/>
    </p:embeddedFont>
    <p:embeddedFont>
      <p:font typeface="Oswald" panose="020F0502020204030204" pitchFamily="2" charset="0"/>
      <p:regular r:id="rId50"/>
      <p:bold r:id="rId51"/>
    </p:embeddedFont>
    <p:embeddedFont>
      <p:font typeface="Playfair Display" panose="020F0502020204030204" pitchFamily="2"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9" d="100"/>
          <a:sy n="119" d="100"/>
        </p:scale>
        <p:origin x="418" y="91"/>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theme" Target="theme/theme1.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font" Target="fonts/font3.fntdata"/><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font" Target="fonts/font6.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1.fntdata"/><Relationship Id="rId59"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4.fntdata"/><Relationship Id="rId57" Type="http://schemas.openxmlformats.org/officeDocument/2006/relationships/viewProps" Target="view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font" Target="fonts/font7.fntdata"/></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04T14:26:02.210"/>
    </inkml:context>
    <inkml:brush xml:id="br0">
      <inkml:brushProperty name="width" value="0.05" units="cm"/>
      <inkml:brushProperty name="height" value="0.05" units="cm"/>
    </inkml:brush>
  </inkml:definitions>
  <inkml:trace contextRef="#ctx0" brushRef="#br0">0 0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04T14:26:02.695"/>
    </inkml:context>
    <inkml:brush xml:id="br0">
      <inkml:brushProperty name="width" value="0.05" units="cm"/>
      <inkml:brushProperty name="height" value="0.05" units="cm"/>
    </inkml:brush>
  </inkml:definitions>
  <inkml:trace contextRef="#ctx0" brushRef="#br0">19 1 8191,'-11'2'0,"3"0"0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04T14:26:03.224"/>
    </inkml:context>
    <inkml:brush xml:id="br0">
      <inkml:brushProperty name="width" value="0.05" units="cm"/>
      <inkml:brushProperty name="height" value="0.05" units="cm"/>
    </inkml:brush>
  </inkml:definitions>
  <inkml:trace contextRef="#ctx0" brushRef="#br0">10 0 17075,'-5'0'0,"0"0"0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04T14:24:06.677"/>
    </inkml:context>
    <inkml:brush xml:id="br0">
      <inkml:brushProperty name="width" value="0.05" units="cm"/>
      <inkml:brushProperty name="height" value="0.05" units="cm"/>
      <inkml:brushProperty name="color" value="#E71224"/>
    </inkml:brush>
  </inkml:definitions>
  <inkml:trace contextRef="#ctx0" brushRef="#br0">2491 1393 24575,'25'0'0,"7"0"0,19 0 0,10 0 0,9 0 0,4 0 0,-2 0 0,6 0 0,7 0 0,5 0 0,-5 0 0,-7 0 0,-15 0 0,-9 0 0,4 0 0,-3 0 0,5 0 0,-4 0 0,-2 0 0,2 0 0,-4 0 0,0 0 0,-3 0 0,-6 0 0,3-1 0,-3-4 0,-4-1 0,-7-1 0,-6-1 0,-8 1 0,-5 1 0,-3 0 0,-3-1 0,5-7 0,7-7 0,4-5 0,4-5 0,1-2 0,5-8 0,2-8 0,-2-1 0,-4 1 0,-8 2 0,-4 2 0,-4 2 0,-3-1 0,-6 9 0,-2 2 0,-2 4 0,0 5 0,0 2 0,0 7 0,0 0 0,-2 3 0,-2 0 0,-3-2 0,-2 3 0,0-3 0,-1 1 0,0 0 0,-2-3 0,1 0 0,-3 0 0,0-1 0,0 3 0,-3 0 0,1 0 0,-2 1 0,1-1 0,0 2 0,-2 2 0,2 0 0,0 2 0,0-1 0,0 0 0,-4-1 0,-6-3 0,-3-1 0,-7-4 0,-2-1 0,-2 1 0,-4-1 0,1 1 0,0 1 0,-1-1 0,2 1 0,-7-3 0,-5 1 0,-1 1 0,4 2 0,1 2 0,2-1 0,6 2 0,-4-1 0,5 3 0,-1 1 0,-2-1 0,2 2 0,-5 2 0,-4 2 0,-3 2 0,2 0 0,3 1 0,1 0 0,-2-2 0,-1 1 0,2 1 0,6 0 0,6 0 0,2 0 0,-1-1 0,-6 2 0,-4 1 0,1 0 0,3 0 0,1 0 0,2 0 0,-6 1 0,-2 3 0,2 0 0,0 2 0,6 0 0,0-2 0,0 0 0,-4 0 0,-3-1 0,1 0 0,0-1 0,3-2 0,0 0 0,2 0 0,2 0 0,3 0 0,0 0 0,2 1 0,-1 1 0,-3 0 0,-2 0 0,-5-1 0,2-1 0,5 0 0,2 0 0,6 0 0,4 0 0,-2 0 0,0 0 0,-4 2 0,-4 0 0,-4 2 0,-4 2 0,-2 1 0,2 1 0,2-2 0,3 0 0,5-1 0,2 0 0,1 2 0,-2 0 0,-3 1 0,-2 0 0,0 1 0,-2-1 0,2 0 0,4 0 0,4-1 0,4-3 0,5-1 0,2 0 0,5-2 0,4 1 0,2-1 0,1 2 0,-4 2 0,-3 0 0,-2 2 0,-5 4 0,-6 5 0,-6 3 0,-4 3 0,0-1 0,5-2 0,3-3 0,5-3 0,6-4 0,5-1 0,4-2 0,4 0 0,1 0 0,3 0 0,0 1 0,1 3 0,-1 1 0,0 2 0,-2 1 0,0 2 0,0-1 0,1 0 0,1-1 0,1 0 0,0-1 0,-1 3 0,-1 1 0,0 4 0,0 5 0,0 1 0,0 2 0,0-3 0,-1-1 0,1-3 0,0-7 0,0-2 0,2-2 0,0-1 0,0 1 0,0 2 0,0 4 0,0 5 0,2 5 0,1 3 0,2 3 0,4 3 0,1 1 0,2-2 0,-1-5 0,-1-6 0,-1-5 0,-3-5 0,1-4 0,-1-2 0,0-2 0,0 0 0,1 1 0,4 3 0,3 1 0,3 1 0,2 2 0,2 2 0,4 3 0,2 3 0,3-2 0,1 1 0,1 0 0,0-3 0,2-1 0,1-2 0,2-3 0,3-1 0,9 0 0,0-2 0,1-1 0,1-1 0,-7-3 0,1-2 0,-3-1 0,-3 1 0,-1 0 0,1 0 0,-1 0 0,0 0 0,1 0 0,1 0 0,2-2 0,3 1 0,4-1 0,0 0 0,3 0 0,-3 0 0,-4 0 0,-4 0 0,-7 0 0,-5 0 0,-2 0 0,-4 0 0,-2 0 0,-2 0 0,0 0 0,1 0 0,3 0 0,3 0 0,0 0 0,-2 0 0,-6 0 0,-1 0 0,-5 0 0,-2 0 0,-1 0 0,-3 0 0,0 0 0,0 0 0,0 0 0,4 0 0,3 0 0,5 0 0,4 0 0,1 0 0,2 0 0,-1 0 0,-4 0 0,-1 0 0,-5 0 0,-4 0 0,-2 0 0,-2 0 0,0 0 0,-1 0 0,1 0 0,-1 0 0,4 0 0,2 0 0,4 0 0,4 0 0,-4 0 0,-3 0 0,-2-2 0,-4 1 0,2-2 0,2 1 0,4 0 0,3 0 0,0 2 0,-3-1 0,-2 0 0,-2-1 0,-1 0 0,-1 1 0,-2 1 0,-1 0 0,1 0 0,1-1 0,0 1 0,1 0 0,-1 0 0,-1 0 0,0 0 0,0 0 0,1 0 0,0 0 0,0 0 0,-1 0 0,1 0 0,-1 0 0,0 0 0,0 0 0,-1 0 0,0 2 0,-3 0 0,0 2 0,-2 2 0,0 0 0,-2-2 0,-1-2 0,1-1 0,-2-3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7c8a311d79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7c8a311d79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7c894b0b6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7c894b0b6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03e992480e_0_16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03e992480e_0_16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I'm Arielle Bennett, currently senior researcher in open source practices at The Alan Turing Institute. I work alongside the research community managers, and research application managers, and RSEs to support open source tools, and practices at the Institute. I've been a long time supporter of and contributor to open source projects, as part of my </a:t>
            </a:r>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7c894b0b6b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37c894b0b6b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 we've heard in several sessions already today, although there is a strong tradition of supporting open source scientific software across academia, even projects used by thousands or even millions of researchers across the globe still face challenges with maintenance, funding, security, contributor burnout and more. Academic open source is not immune to the challenges faced by the FOSS ecosystem more broadly, but I believe it also has a few unique barriers of it's own, and the solutions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55a1ee878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55a1ee87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Submissions to UKRI as part of their ongoing consultation on a unified software policy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7c8a311d79_0_91:notes"/>
          <p:cNvSpPr>
            <a:spLocks noGrp="1" noRot="1" noChangeAspect="1"/>
          </p:cNvSpPr>
          <p:nvPr>
            <p:ph type="sldImg" idx="2"/>
          </p:nvPr>
        </p:nvSpPr>
        <p:spPr>
          <a:xfrm>
            <a:off x="89584" y="686092"/>
            <a:ext cx="66789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g37c8a311d79_0_91:notes"/>
          <p:cNvSpPr txBox="1">
            <a:spLocks noGrp="1"/>
          </p:cNvSpPr>
          <p:nvPr>
            <p:ph type="body" idx="1"/>
          </p:nvPr>
        </p:nvSpPr>
        <p:spPr>
          <a:xfrm>
            <a:off x="686282" y="4342817"/>
            <a:ext cx="5485500" cy="411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a:p>
        </p:txBody>
      </p:sp>
      <p:sp>
        <p:nvSpPr>
          <p:cNvPr id="167" name="Google Shape;167;g37c8a311d79_0_91:notes"/>
          <p:cNvSpPr txBox="1">
            <a:spLocks noGrp="1"/>
          </p:cNvSpPr>
          <p:nvPr>
            <p:ph type="sldNum" idx="12"/>
          </p:nvPr>
        </p:nvSpPr>
        <p:spPr>
          <a:xfrm>
            <a:off x="3884127" y="8685632"/>
            <a:ext cx="2972400" cy="4569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7c8a311d79_0_206:notes"/>
          <p:cNvSpPr>
            <a:spLocks noGrp="1" noRot="1" noChangeAspect="1"/>
          </p:cNvSpPr>
          <p:nvPr>
            <p:ph type="sldImg" idx="2"/>
          </p:nvPr>
        </p:nvSpPr>
        <p:spPr>
          <a:xfrm>
            <a:off x="89584" y="686092"/>
            <a:ext cx="66789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g37c8a311d79_0_206:notes"/>
          <p:cNvSpPr txBox="1">
            <a:spLocks noGrp="1"/>
          </p:cNvSpPr>
          <p:nvPr>
            <p:ph type="body" idx="1"/>
          </p:nvPr>
        </p:nvSpPr>
        <p:spPr>
          <a:xfrm>
            <a:off x="686282" y="4342817"/>
            <a:ext cx="5485500" cy="411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a:p>
        </p:txBody>
      </p:sp>
      <p:sp>
        <p:nvSpPr>
          <p:cNvPr id="177" name="Google Shape;177;g37c8a311d79_0_206:notes"/>
          <p:cNvSpPr txBox="1">
            <a:spLocks noGrp="1"/>
          </p:cNvSpPr>
          <p:nvPr>
            <p:ph type="sldNum" idx="12"/>
          </p:nvPr>
        </p:nvSpPr>
        <p:spPr>
          <a:xfrm>
            <a:off x="3884127" y="8685632"/>
            <a:ext cx="2972400" cy="4569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7c8a311d79_0_109:notes"/>
          <p:cNvSpPr>
            <a:spLocks noGrp="1" noRot="1" noChangeAspect="1"/>
          </p:cNvSpPr>
          <p:nvPr>
            <p:ph type="sldImg" idx="2"/>
          </p:nvPr>
        </p:nvSpPr>
        <p:spPr>
          <a:xfrm>
            <a:off x="89584" y="686092"/>
            <a:ext cx="66789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g37c8a311d79_0_109:notes"/>
          <p:cNvSpPr txBox="1">
            <a:spLocks noGrp="1"/>
          </p:cNvSpPr>
          <p:nvPr>
            <p:ph type="body" idx="1"/>
          </p:nvPr>
        </p:nvSpPr>
        <p:spPr>
          <a:xfrm>
            <a:off x="686282" y="4342817"/>
            <a:ext cx="5485500" cy="411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 sz="1200">
                <a:solidFill>
                  <a:schemeClr val="dk1"/>
                </a:solidFill>
                <a:latin typeface="Arial"/>
                <a:ea typeface="Arial"/>
                <a:cs typeface="Arial"/>
                <a:sym typeface="Arial"/>
              </a:rPr>
              <a:t>We define pathways for collaboration that always require multiple people to support each other. For example, people are invited to develop and share resources </a:t>
            </a:r>
            <a:r>
              <a:rPr lang="en"/>
              <a:t>through mentored contributions, </a:t>
            </a:r>
            <a:r>
              <a:rPr lang="en" sz="1200">
                <a:solidFill>
                  <a:schemeClr val="dk1"/>
                </a:solidFill>
                <a:latin typeface="Arial"/>
                <a:ea typeface="Arial"/>
                <a:cs typeface="Arial"/>
                <a:sym typeface="Arial"/>
              </a:rPr>
              <a:t>We also create opportunities for people to maintain and improve resources</a:t>
            </a:r>
            <a:r>
              <a:rPr lang="en"/>
              <a:t> which could be as simple as </a:t>
            </a:r>
            <a:r>
              <a:rPr lang="en" sz="1200">
                <a:solidFill>
                  <a:schemeClr val="dk1"/>
                </a:solidFill>
                <a:latin typeface="Arial"/>
                <a:ea typeface="Arial"/>
                <a:cs typeface="Arial"/>
                <a:sym typeface="Arial"/>
              </a:rPr>
              <a:t>fixing a broken link or a bug, or </a:t>
            </a:r>
            <a:r>
              <a:rPr lang="en"/>
              <a:t>creating new</a:t>
            </a:r>
            <a:r>
              <a:rPr lang="en" sz="1200">
                <a:solidFill>
                  <a:schemeClr val="dk1"/>
                </a:solidFill>
                <a:latin typeface="Arial"/>
                <a:ea typeface="Arial"/>
                <a:cs typeface="Arial"/>
                <a:sym typeface="Arial"/>
              </a:rPr>
              <a:t> resources </a:t>
            </a:r>
            <a:r>
              <a:rPr lang="en"/>
              <a:t>of their interest</a:t>
            </a:r>
            <a:r>
              <a:rPr lang="en" sz="1200">
                <a:solidFill>
                  <a:schemeClr val="dk1"/>
                </a:solidFill>
                <a:latin typeface="Arial"/>
                <a:ea typeface="Arial"/>
                <a:cs typeface="Arial"/>
                <a:sym typeface="Arial"/>
              </a:rPr>
              <a:t>.</a:t>
            </a:r>
            <a:r>
              <a:rPr lang="en"/>
              <a:t> Contributors are also those who share </a:t>
            </a:r>
            <a:endParaRPr/>
          </a:p>
          <a:p>
            <a:pPr marL="0" marR="0" lvl="0" indent="0" algn="l" rtl="0">
              <a:lnSpc>
                <a:spcPct val="100000"/>
              </a:lnSpc>
              <a:spcBef>
                <a:spcPts val="0"/>
              </a:spcBef>
              <a:spcAft>
                <a:spcPts val="0"/>
              </a:spcAft>
              <a:buClr>
                <a:schemeClr val="dk1"/>
              </a:buClr>
              <a:buSzPts val="1200"/>
              <a:buFont typeface="Arial"/>
              <a:buNone/>
            </a:pPr>
            <a:r>
              <a:rPr lang="en"/>
              <a:t>these resources, review and update the existing chapters and translate them in languages that ensure accessibility for a  wider community</a:t>
            </a:r>
            <a:r>
              <a:rPr lang="en" sz="1200">
                <a:solidFill>
                  <a:schemeClr val="dk1"/>
                </a:solidFill>
                <a:latin typeface="Arial"/>
                <a:ea typeface="Arial"/>
                <a:cs typeface="Arial"/>
                <a:sym typeface="Arial"/>
              </a:rPr>
              <a:t>. Finally, we encourage</a:t>
            </a:r>
            <a:r>
              <a:rPr lang="en"/>
              <a:t> everyone</a:t>
            </a:r>
            <a:r>
              <a:rPr lang="en" sz="1200">
                <a:solidFill>
                  <a:schemeClr val="dk1"/>
                </a:solidFill>
                <a:latin typeface="Arial"/>
                <a:ea typeface="Arial"/>
                <a:cs typeface="Arial"/>
                <a:sym typeface="Arial"/>
              </a:rPr>
              <a:t> to share best practices</a:t>
            </a:r>
            <a:r>
              <a:rPr lang="en"/>
              <a:t> by highlighting their work.</a:t>
            </a:r>
            <a:endParaRPr/>
          </a:p>
          <a:p>
            <a:pPr marL="0" lvl="0" indent="0" algn="l" rtl="0">
              <a:lnSpc>
                <a:spcPct val="100000"/>
              </a:lnSpc>
              <a:spcBef>
                <a:spcPts val="360"/>
              </a:spcBef>
              <a:spcAft>
                <a:spcPts val="0"/>
              </a:spcAft>
              <a:buClr>
                <a:schemeClr val="dk1"/>
              </a:buClr>
              <a:buSzPts val="1400"/>
              <a:buFont typeface="Arial"/>
              <a:buNone/>
            </a:pPr>
            <a:endParaRPr/>
          </a:p>
        </p:txBody>
      </p:sp>
      <p:sp>
        <p:nvSpPr>
          <p:cNvPr id="187" name="Google Shape;187;g37c8a311d79_0_109:notes"/>
          <p:cNvSpPr txBox="1">
            <a:spLocks noGrp="1"/>
          </p:cNvSpPr>
          <p:nvPr>
            <p:ph type="sldNum" idx="12"/>
          </p:nvPr>
        </p:nvSpPr>
        <p:spPr>
          <a:xfrm>
            <a:off x="3884127" y="8685632"/>
            <a:ext cx="2972400" cy="456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7c8a311d79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7c8a311d79_0_133:notes"/>
          <p:cNvSpPr txBox="1">
            <a:spLocks noGrp="1"/>
          </p:cNvSpPr>
          <p:nvPr>
            <p:ph type="body" idx="1"/>
          </p:nvPr>
        </p:nvSpPr>
        <p:spPr>
          <a:xfrm>
            <a:off x="686282" y="4342817"/>
            <a:ext cx="5485500" cy="411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g37c8a311d79_0_133:notes"/>
          <p:cNvSpPr txBox="1">
            <a:spLocks noGrp="1"/>
          </p:cNvSpPr>
          <p:nvPr>
            <p:ph type="sldNum" idx="12"/>
          </p:nvPr>
        </p:nvSpPr>
        <p:spPr>
          <a:xfrm>
            <a:off x="3884127" y="8685632"/>
            <a:ext cx="2972400" cy="456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7c8a311d7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7c8a311d7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7c8a311d79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37c8a311d79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7c8a311d79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7c8a311d7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7c8a311d79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37c8a311d79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7c8a311d79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7c8a311d7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7c8a311d79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7c8a311d79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7c8a311d79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37c8a311d79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7c8a311d79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7c8a311d79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37c8a311d79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37c8a311d79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37c8a311d79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37c8a311d79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37c8a311d79_0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37c8a311d79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37ccc2c13f9_2_45: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37ccc2c13f9_2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37ccc2c13f9_2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37ccc2c13f9_2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37ccc2c13f9_2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37ccc2c13f9_2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7ccc2c13f9_2_1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37ccc2c13f9_2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Meanwhile, internally, I've been talking with people and finding allies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37ccc2c13f9_2_1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7ccc2c13f9_2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7ccc2c13f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37ccc2c13f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37c8a311d79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37c8a311d79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37c8a311d79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37c8a311d79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37c8a311d79_0_2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37c8a311d79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30912f6fb65_0_1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30912f6fb65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4358475" y="0"/>
            <a:ext cx="38532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6800"/>
              <a:buFont typeface="Playfair Display"/>
              <a:buNone/>
              <a:defRPr sz="6800" b="1">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sz="6800" b="1">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sz="6800" b="1">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sz="6800" b="1">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sz="6800" b="1">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sz="6800" b="1">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sz="6800" b="1">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sz="6800" b="1">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sz="6800" b="1">
                <a:latin typeface="Playfair Display"/>
                <a:ea typeface="Playfair Display"/>
                <a:cs typeface="Playfair Display"/>
                <a:sym typeface="Playfair Display"/>
              </a:defRPr>
            </a:lvl9pPr>
          </a:lstStyle>
          <a:p>
            <a:endParaRPr/>
          </a:p>
        </p:txBody>
      </p:sp>
      <p:sp>
        <p:nvSpPr>
          <p:cNvPr id="13" name="Google Shape;13;p2"/>
          <p:cNvSpPr txBox="1">
            <a:spLocks noGrp="1"/>
          </p:cNvSpPr>
          <p:nvPr>
            <p:ph type="subTitle" idx="1"/>
          </p:nvPr>
        </p:nvSpPr>
        <p:spPr>
          <a:xfrm>
            <a:off x="344250" y="3550650"/>
            <a:ext cx="4910100" cy="577800"/>
          </a:xfrm>
          <a:prstGeom prst="rect">
            <a:avLst/>
          </a:prstGeom>
          <a:solidFill>
            <a:schemeClr val="dk2"/>
          </a:solidFill>
        </p:spPr>
        <p:txBody>
          <a:bodyPr spcFirstLastPara="1" wrap="square" lIns="91425" tIns="91425" rIns="91425" bIns="91425" anchor="ctr" anchorCtr="0">
            <a:normAutofit/>
          </a:bodyPr>
          <a:lstStyle>
            <a:lvl1pPr lv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9pPr>
          </a:lstStyle>
          <a:p>
            <a:endParaRPr/>
          </a:p>
        </p:txBody>
      </p:sp>
      <p:sp>
        <p:nvSpPr>
          <p:cNvPr id="14" name="Google Shape;14;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4"/>
        </a:solidFill>
        <a:effectLst/>
      </p:bgPr>
    </p:bg>
    <p:spTree>
      <p:nvGrpSpPr>
        <p:cNvPr id="1"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4800"/>
              <a:buFont typeface="Playfair Display"/>
              <a:buNone/>
              <a:defRPr sz="4800" b="1">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sz="4800" b="1">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sz="4800" b="1">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sz="4800" b="1">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sz="4800" b="1">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sz="4800" b="1">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sz="4800" b="1">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sz="4800" b="1">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sz="4800" b="1">
                <a:latin typeface="Playfair Display"/>
                <a:ea typeface="Playfair Display"/>
                <a:cs typeface="Playfair Display"/>
                <a:sym typeface="Playfair Display"/>
              </a:defRPr>
            </a:lvl9pPr>
          </a:lstStyle>
          <a:p>
            <a:endParaRPr/>
          </a:p>
        </p:txBody>
      </p:sp>
      <p:sp>
        <p:nvSpPr>
          <p:cNvPr id="18" name="Google Shape;18;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1" name="Google Shape;21;p4"/>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311700" y="1234050"/>
            <a:ext cx="3999900" cy="3334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234050"/>
            <a:ext cx="3999900" cy="3334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 name="Google Shape;30;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a:endParaRPr/>
          </a:p>
        </p:txBody>
      </p:sp>
      <p:sp>
        <p:nvSpPr>
          <p:cNvPr id="37" name="Google Shape;3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9"/>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highlight>
                  <a:schemeClr val="lt1"/>
                </a:highlight>
              </a:defRPr>
            </a:lvl1pPr>
            <a:lvl2pPr marL="914400" lvl="1" indent="-317500">
              <a:spcBef>
                <a:spcPts val="0"/>
              </a:spcBef>
              <a:spcAft>
                <a:spcPts val="0"/>
              </a:spcAft>
              <a:buSzPts val="1400"/>
              <a:buChar char="○"/>
              <a:defRPr>
                <a:highlight>
                  <a:schemeClr val="lt1"/>
                </a:highlight>
              </a:defRPr>
            </a:lvl2pPr>
            <a:lvl3pPr marL="1371600" lvl="2" indent="-317500">
              <a:spcBef>
                <a:spcPts val="0"/>
              </a:spcBef>
              <a:spcAft>
                <a:spcPts val="0"/>
              </a:spcAft>
              <a:buSzPts val="1400"/>
              <a:buChar char="■"/>
              <a:defRPr>
                <a:highlight>
                  <a:schemeClr val="lt1"/>
                </a:highlight>
              </a:defRPr>
            </a:lvl3pPr>
            <a:lvl4pPr marL="1828800" lvl="3" indent="-317500">
              <a:spcBef>
                <a:spcPts val="0"/>
              </a:spcBef>
              <a:spcAft>
                <a:spcPts val="0"/>
              </a:spcAft>
              <a:buSzPts val="1400"/>
              <a:buChar char="●"/>
              <a:defRPr>
                <a:highlight>
                  <a:schemeClr val="lt1"/>
                </a:highlight>
              </a:defRPr>
            </a:lvl4pPr>
            <a:lvl5pPr marL="2286000" lvl="4" indent="-317500">
              <a:spcBef>
                <a:spcPts val="0"/>
              </a:spcBef>
              <a:spcAft>
                <a:spcPts val="0"/>
              </a:spcAft>
              <a:buSzPts val="1400"/>
              <a:buChar char="○"/>
              <a:defRPr>
                <a:highlight>
                  <a:schemeClr val="lt1"/>
                </a:highlight>
              </a:defRPr>
            </a:lvl5pPr>
            <a:lvl6pPr marL="2743200" lvl="5" indent="-317500">
              <a:spcBef>
                <a:spcPts val="0"/>
              </a:spcBef>
              <a:spcAft>
                <a:spcPts val="0"/>
              </a:spcAft>
              <a:buSzPts val="1400"/>
              <a:buChar char="■"/>
              <a:defRPr>
                <a:highlight>
                  <a:schemeClr val="lt1"/>
                </a:highlight>
              </a:defRPr>
            </a:lvl6pPr>
            <a:lvl7pPr marL="3200400" lvl="6" indent="-317500">
              <a:spcBef>
                <a:spcPts val="0"/>
              </a:spcBef>
              <a:spcAft>
                <a:spcPts val="0"/>
              </a:spcAft>
              <a:buSzPts val="1400"/>
              <a:buChar char="●"/>
              <a:defRPr>
                <a:highlight>
                  <a:schemeClr val="lt1"/>
                </a:highlight>
              </a:defRPr>
            </a:lvl7pPr>
            <a:lvl8pPr marL="3657600" lvl="7" indent="-317500">
              <a:spcBef>
                <a:spcPts val="0"/>
              </a:spcBef>
              <a:spcAft>
                <a:spcPts val="0"/>
              </a:spcAft>
              <a:buSzPts val="1400"/>
              <a:buChar char="○"/>
              <a:defRPr>
                <a:highlight>
                  <a:schemeClr val="lt1"/>
                </a:highlight>
              </a:defRPr>
            </a:lvl8pPr>
            <a:lvl9pPr marL="4114800" lvl="8" indent="-317500">
              <a:spcBef>
                <a:spcPts val="0"/>
              </a:spcBef>
              <a:spcAft>
                <a:spcPts val="0"/>
              </a:spcAft>
              <a:buSzPts val="1400"/>
              <a:buChar char="■"/>
              <a:defRPr>
                <a:highlight>
                  <a:schemeClr val="lt1"/>
                </a:highlight>
              </a:defRPr>
            </a:lvl9pPr>
          </a:lstStyle>
          <a:p>
            <a:endParaRPr/>
          </a:p>
        </p:txBody>
      </p:sp>
      <p:sp>
        <p:nvSpPr>
          <p:cNvPr id="44" name="Google Shape;4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highlight>
                  <a:schemeClr val="dk1"/>
                </a:highlight>
              </a:defRPr>
            </a:lvl1pPr>
          </a:lstStyle>
          <a:p>
            <a:endParaRPr/>
          </a:p>
        </p:txBody>
      </p:sp>
      <p:sp>
        <p:nvSpPr>
          <p:cNvPr id="47" name="Google Shape;47;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999925"/>
            <a:ext cx="8520600" cy="2146200"/>
          </a:xfrm>
          <a:prstGeom prst="rect">
            <a:avLst/>
          </a:prstGeom>
        </p:spPr>
        <p:txBody>
          <a:bodyPr spcFirstLastPara="1" wrap="square" lIns="91425" tIns="91425" rIns="91425" bIns="91425" anchor="b" anchorCtr="0">
            <a:norm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highlight>
                  <a:schemeClr val="dk1"/>
                </a:highlight>
              </a:defRPr>
            </a:lvl1pPr>
            <a:lvl2pPr marL="914400" lvl="1" indent="-317500" algn="ctr">
              <a:spcBef>
                <a:spcPts val="0"/>
              </a:spcBef>
              <a:spcAft>
                <a:spcPts val="0"/>
              </a:spcAft>
              <a:buSzPts val="1400"/>
              <a:buChar char="○"/>
              <a:defRPr>
                <a:highlight>
                  <a:schemeClr val="dk1"/>
                </a:highlight>
              </a:defRPr>
            </a:lvl2pPr>
            <a:lvl3pPr marL="1371600" lvl="2" indent="-317500" algn="ctr">
              <a:spcBef>
                <a:spcPts val="0"/>
              </a:spcBef>
              <a:spcAft>
                <a:spcPts val="0"/>
              </a:spcAft>
              <a:buSzPts val="1400"/>
              <a:buChar char="■"/>
              <a:defRPr>
                <a:highlight>
                  <a:schemeClr val="dk1"/>
                </a:highlight>
              </a:defRPr>
            </a:lvl3pPr>
            <a:lvl4pPr marL="1828800" lvl="3" indent="-317500" algn="ctr">
              <a:spcBef>
                <a:spcPts val="0"/>
              </a:spcBef>
              <a:spcAft>
                <a:spcPts val="0"/>
              </a:spcAft>
              <a:buSzPts val="1400"/>
              <a:buChar char="●"/>
              <a:defRPr>
                <a:highlight>
                  <a:schemeClr val="dk1"/>
                </a:highlight>
              </a:defRPr>
            </a:lvl4pPr>
            <a:lvl5pPr marL="2286000" lvl="4" indent="-317500" algn="ctr">
              <a:spcBef>
                <a:spcPts val="0"/>
              </a:spcBef>
              <a:spcAft>
                <a:spcPts val="0"/>
              </a:spcAft>
              <a:buSzPts val="1400"/>
              <a:buChar char="○"/>
              <a:defRPr>
                <a:highlight>
                  <a:schemeClr val="dk1"/>
                </a:highlight>
              </a:defRPr>
            </a:lvl5pPr>
            <a:lvl6pPr marL="2743200" lvl="5" indent="-317500" algn="ctr">
              <a:spcBef>
                <a:spcPts val="0"/>
              </a:spcBef>
              <a:spcAft>
                <a:spcPts val="0"/>
              </a:spcAft>
              <a:buSzPts val="1400"/>
              <a:buChar char="■"/>
              <a:defRPr>
                <a:highlight>
                  <a:schemeClr val="dk1"/>
                </a:highlight>
              </a:defRPr>
            </a:lvl6pPr>
            <a:lvl7pPr marL="3200400" lvl="6" indent="-317500" algn="ctr">
              <a:spcBef>
                <a:spcPts val="0"/>
              </a:spcBef>
              <a:spcAft>
                <a:spcPts val="0"/>
              </a:spcAft>
              <a:buSzPts val="1400"/>
              <a:buChar char="●"/>
              <a:defRPr>
                <a:highlight>
                  <a:schemeClr val="dk1"/>
                </a:highlight>
              </a:defRPr>
            </a:lvl7pPr>
            <a:lvl8pPr marL="3657600" lvl="7" indent="-317500" algn="ctr">
              <a:spcBef>
                <a:spcPts val="0"/>
              </a:spcBef>
              <a:spcAft>
                <a:spcPts val="0"/>
              </a:spcAft>
              <a:buSzPts val="1400"/>
              <a:buChar char="○"/>
              <a:defRPr>
                <a:highlight>
                  <a:schemeClr val="dk1"/>
                </a:highlight>
              </a:defRPr>
            </a:lvl8pPr>
            <a:lvl9pPr marL="4114800" lvl="8" indent="-317500" algn="ctr">
              <a:spcBef>
                <a:spcPts val="0"/>
              </a:spcBef>
              <a:spcAft>
                <a:spcPts val="0"/>
              </a:spcAft>
              <a:buSzPts val="1400"/>
              <a:buChar char="■"/>
              <a:defRPr>
                <a:highlight>
                  <a:schemeClr val="dk1"/>
                </a:highlight>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1_Heading, bullets, image (Light)">
  <p:cSld name="1_Heading, bullets, image (Light)">
    <p:bg>
      <p:bgPr>
        <a:solidFill>
          <a:schemeClr val="dk2"/>
        </a:solidFill>
        <a:effectLst/>
      </p:bgPr>
    </p:bg>
    <p:spTree>
      <p:nvGrpSpPr>
        <p:cNvPr id="1" name="Shape 54"/>
        <p:cNvGrpSpPr/>
        <p:nvPr/>
      </p:nvGrpSpPr>
      <p:grpSpPr>
        <a:xfrm>
          <a:off x="0" y="0"/>
          <a:ext cx="0" cy="0"/>
          <a:chOff x="0" y="0"/>
          <a:chExt cx="0" cy="0"/>
        </a:xfrm>
      </p:grpSpPr>
      <p:cxnSp>
        <p:nvCxnSpPr>
          <p:cNvPr id="55" name="Google Shape;55;p13"/>
          <p:cNvCxnSpPr/>
          <p:nvPr/>
        </p:nvCxnSpPr>
        <p:spPr>
          <a:xfrm>
            <a:off x="431800" y="702773"/>
            <a:ext cx="3921000" cy="0"/>
          </a:xfrm>
          <a:prstGeom prst="straightConnector1">
            <a:avLst/>
          </a:prstGeom>
          <a:noFill/>
          <a:ln w="25400" cap="flat" cmpd="sng">
            <a:solidFill>
              <a:schemeClr val="lt1"/>
            </a:solidFill>
            <a:prstDash val="solid"/>
            <a:round/>
            <a:headEnd type="none" w="sm" len="sm"/>
            <a:tailEnd type="none" w="sm" len="sm"/>
          </a:ln>
        </p:spPr>
      </p:cxnSp>
      <p:sp>
        <p:nvSpPr>
          <p:cNvPr id="56" name="Google Shape;56;p13"/>
          <p:cNvSpPr txBox="1">
            <a:spLocks noGrp="1"/>
          </p:cNvSpPr>
          <p:nvPr>
            <p:ph type="body" idx="1"/>
          </p:nvPr>
        </p:nvSpPr>
        <p:spPr>
          <a:xfrm>
            <a:off x="431799" y="702659"/>
            <a:ext cx="3921000" cy="5451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lt1"/>
              </a:buClr>
              <a:buSzPts val="2800"/>
              <a:buNone/>
              <a:defRPr sz="2800">
                <a:solidFill>
                  <a:schemeClr val="lt1"/>
                </a:solidFill>
              </a:defRPr>
            </a:lvl1pPr>
            <a:lvl2pPr marL="914400" lvl="1" indent="-342900" algn="l">
              <a:spcBef>
                <a:spcPts val="800"/>
              </a:spcBef>
              <a:spcAft>
                <a:spcPts val="0"/>
              </a:spcAft>
              <a:buClr>
                <a:schemeClr val="dk1"/>
              </a:buClr>
              <a:buSzPts val="1800"/>
              <a:buChar char="○"/>
              <a:defRPr sz="1800"/>
            </a:lvl2pPr>
            <a:lvl3pPr marL="1371600" lvl="2" indent="-342900" algn="l">
              <a:spcBef>
                <a:spcPts val="0"/>
              </a:spcBef>
              <a:spcAft>
                <a:spcPts val="0"/>
              </a:spcAft>
              <a:buClr>
                <a:schemeClr val="dk1"/>
              </a:buClr>
              <a:buSzPts val="1800"/>
              <a:buChar char="■"/>
              <a:defRPr sz="1800"/>
            </a:lvl3pPr>
            <a:lvl4pPr marL="1828800" lvl="3" indent="-342900" algn="l">
              <a:spcBef>
                <a:spcPts val="0"/>
              </a:spcBef>
              <a:spcAft>
                <a:spcPts val="0"/>
              </a:spcAft>
              <a:buClr>
                <a:schemeClr val="dk1"/>
              </a:buClr>
              <a:buSzPts val="1800"/>
              <a:buChar char="●"/>
              <a:defRPr sz="1800"/>
            </a:lvl4pPr>
            <a:lvl5pPr marL="2286000" lvl="4" indent="-342900" algn="l">
              <a:spcBef>
                <a:spcPts val="0"/>
              </a:spcBef>
              <a:spcAft>
                <a:spcPts val="0"/>
              </a:spcAft>
              <a:buClr>
                <a:schemeClr val="dk1"/>
              </a:buClr>
              <a:buSzPts val="1800"/>
              <a:buChar char="○"/>
              <a:defRPr sz="1800"/>
            </a:lvl5pPr>
            <a:lvl6pPr marL="2743200" lvl="5" indent="-342900" algn="l">
              <a:spcBef>
                <a:spcPts val="0"/>
              </a:spcBef>
              <a:spcAft>
                <a:spcPts val="0"/>
              </a:spcAft>
              <a:buClr>
                <a:schemeClr val="dk1"/>
              </a:buClr>
              <a:buSzPts val="1800"/>
              <a:buChar char="■"/>
              <a:defRPr/>
            </a:lvl6pPr>
            <a:lvl7pPr marL="3200400" lvl="6" indent="-342900" algn="l">
              <a:spcBef>
                <a:spcPts val="1200"/>
              </a:spcBef>
              <a:spcAft>
                <a:spcPts val="0"/>
              </a:spcAft>
              <a:buClr>
                <a:schemeClr val="dk1"/>
              </a:buClr>
              <a:buSzPts val="1800"/>
              <a:buChar char="●"/>
              <a:defRPr/>
            </a:lvl7pPr>
            <a:lvl8pPr marL="3657600" lvl="7" indent="-342900" algn="l">
              <a:spcBef>
                <a:spcPts val="1200"/>
              </a:spcBef>
              <a:spcAft>
                <a:spcPts val="0"/>
              </a:spcAft>
              <a:buClr>
                <a:schemeClr val="dk1"/>
              </a:buClr>
              <a:buSzPts val="1800"/>
              <a:buChar char="○"/>
              <a:defRPr/>
            </a:lvl8pPr>
            <a:lvl9pPr marL="4114800" lvl="8" indent="-342900" algn="l">
              <a:spcBef>
                <a:spcPts val="1200"/>
              </a:spcBef>
              <a:spcAft>
                <a:spcPts val="1200"/>
              </a:spcAft>
              <a:buClr>
                <a:schemeClr val="dk1"/>
              </a:buClr>
              <a:buSzPts val="1800"/>
              <a:buChar char="■"/>
              <a:defRPr/>
            </a:lvl9pPr>
          </a:lstStyle>
          <a:p>
            <a:endParaRPr/>
          </a:p>
        </p:txBody>
      </p:sp>
      <p:sp>
        <p:nvSpPr>
          <p:cNvPr id="57" name="Google Shape;57;p13"/>
          <p:cNvSpPr>
            <a:spLocks noGrp="1"/>
          </p:cNvSpPr>
          <p:nvPr>
            <p:ph type="pic" idx="2"/>
          </p:nvPr>
        </p:nvSpPr>
        <p:spPr>
          <a:xfrm>
            <a:off x="5251450" y="702659"/>
            <a:ext cx="3892500" cy="3451800"/>
          </a:xfrm>
          <a:prstGeom prst="rect">
            <a:avLst/>
          </a:prstGeom>
          <a:noFill/>
          <a:ln>
            <a:noFill/>
          </a:ln>
        </p:spPr>
      </p:sp>
      <p:sp>
        <p:nvSpPr>
          <p:cNvPr id="58" name="Google Shape;58;p13"/>
          <p:cNvSpPr txBox="1">
            <a:spLocks noGrp="1"/>
          </p:cNvSpPr>
          <p:nvPr>
            <p:ph type="body" idx="3"/>
          </p:nvPr>
        </p:nvSpPr>
        <p:spPr>
          <a:xfrm>
            <a:off x="431800" y="1325887"/>
            <a:ext cx="3921000" cy="2828700"/>
          </a:xfrm>
          <a:prstGeom prst="rect">
            <a:avLst/>
          </a:prstGeom>
          <a:noFill/>
          <a:ln>
            <a:noFill/>
          </a:ln>
        </p:spPr>
        <p:txBody>
          <a:bodyPr spcFirstLastPara="1" wrap="square" lIns="0" tIns="0" rIns="0" bIns="0" anchor="t" anchorCtr="0">
            <a:noAutofit/>
          </a:bodyPr>
          <a:lstStyle>
            <a:lvl1pPr marL="457200" lvl="0" indent="-406400" algn="l">
              <a:lnSpc>
                <a:spcPct val="100000"/>
              </a:lnSpc>
              <a:spcBef>
                <a:spcPts val="0"/>
              </a:spcBef>
              <a:spcAft>
                <a:spcPts val="0"/>
              </a:spcAft>
              <a:buClr>
                <a:schemeClr val="lt1"/>
              </a:buClr>
              <a:buSzPts val="2800"/>
              <a:buFont typeface="Arial"/>
              <a:buChar char="–"/>
              <a:defRPr sz="2800" b="0">
                <a:solidFill>
                  <a:schemeClr val="lt1"/>
                </a:solidFill>
              </a:defRPr>
            </a:lvl1pPr>
            <a:lvl2pPr marL="914400" lvl="1" indent="-342900" algn="l">
              <a:spcBef>
                <a:spcPts val="800"/>
              </a:spcBef>
              <a:spcAft>
                <a:spcPts val="0"/>
              </a:spcAft>
              <a:buClr>
                <a:schemeClr val="dk1"/>
              </a:buClr>
              <a:buSzPts val="1800"/>
              <a:buChar char="○"/>
              <a:defRPr/>
            </a:lvl2pPr>
            <a:lvl3pPr marL="1371600" lvl="2" indent="-342900" algn="l">
              <a:spcBef>
                <a:spcPts val="0"/>
              </a:spcBef>
              <a:spcAft>
                <a:spcPts val="0"/>
              </a:spcAft>
              <a:buClr>
                <a:schemeClr val="dk1"/>
              </a:buClr>
              <a:buSzPts val="1800"/>
              <a:buChar char="■"/>
              <a:defRPr/>
            </a:lvl3pPr>
            <a:lvl4pPr marL="1828800" lvl="3" indent="-342900" algn="l">
              <a:spcBef>
                <a:spcPts val="0"/>
              </a:spcBef>
              <a:spcAft>
                <a:spcPts val="0"/>
              </a:spcAft>
              <a:buClr>
                <a:schemeClr val="dk1"/>
              </a:buClr>
              <a:buSzPts val="1800"/>
              <a:buChar char="●"/>
              <a:defRPr/>
            </a:lvl4pPr>
            <a:lvl5pPr marL="2286000" lvl="4" indent="-342900" algn="l">
              <a:spcBef>
                <a:spcPts val="0"/>
              </a:spcBef>
              <a:spcAft>
                <a:spcPts val="0"/>
              </a:spcAft>
              <a:buClr>
                <a:schemeClr val="dk1"/>
              </a:buClr>
              <a:buSzPts val="1800"/>
              <a:buChar char="○"/>
              <a:defRPr/>
            </a:lvl5pPr>
            <a:lvl6pPr marL="2743200" lvl="5" indent="-342900" algn="l">
              <a:spcBef>
                <a:spcPts val="0"/>
              </a:spcBef>
              <a:spcAft>
                <a:spcPts val="0"/>
              </a:spcAft>
              <a:buClr>
                <a:schemeClr val="dk1"/>
              </a:buClr>
              <a:buSzPts val="1800"/>
              <a:buChar char="■"/>
              <a:defRPr/>
            </a:lvl6pPr>
            <a:lvl7pPr marL="3200400" lvl="6" indent="-342900" algn="l">
              <a:spcBef>
                <a:spcPts val="1200"/>
              </a:spcBef>
              <a:spcAft>
                <a:spcPts val="0"/>
              </a:spcAft>
              <a:buClr>
                <a:schemeClr val="dk1"/>
              </a:buClr>
              <a:buSzPts val="1800"/>
              <a:buChar char="●"/>
              <a:defRPr/>
            </a:lvl7pPr>
            <a:lvl8pPr marL="3657600" lvl="7" indent="-342900" algn="l">
              <a:spcBef>
                <a:spcPts val="1200"/>
              </a:spcBef>
              <a:spcAft>
                <a:spcPts val="0"/>
              </a:spcAft>
              <a:buClr>
                <a:schemeClr val="dk1"/>
              </a:buClr>
              <a:buSzPts val="1800"/>
              <a:buChar char="○"/>
              <a:defRPr/>
            </a:lvl8pPr>
            <a:lvl9pPr marL="4114800" lvl="8" indent="-342900" algn="l">
              <a:spcBef>
                <a:spcPts val="1200"/>
              </a:spcBef>
              <a:spcAft>
                <a:spcPts val="1200"/>
              </a:spcAft>
              <a:buClr>
                <a:schemeClr val="dk1"/>
              </a:buClr>
              <a:buSzPts val="1800"/>
              <a:buChar char="■"/>
              <a:defRPr/>
            </a:lvl9pPr>
          </a:lstStyle>
          <a:p>
            <a:endParaRPr/>
          </a:p>
        </p:txBody>
      </p:sp>
      <p:sp>
        <p:nvSpPr>
          <p:cNvPr id="59" name="Google Shape;59;p13"/>
          <p:cNvSpPr txBox="1">
            <a:spLocks noGrp="1"/>
          </p:cNvSpPr>
          <p:nvPr>
            <p:ph type="body" idx="4"/>
          </p:nvPr>
        </p:nvSpPr>
        <p:spPr>
          <a:xfrm>
            <a:off x="431800" y="4279697"/>
            <a:ext cx="8712300" cy="863700"/>
          </a:xfrm>
          <a:prstGeom prst="rect">
            <a:avLst/>
          </a:prstGeom>
          <a:noFill/>
          <a:ln>
            <a:noFill/>
          </a:ln>
        </p:spPr>
        <p:txBody>
          <a:bodyPr spcFirstLastPara="1" wrap="square" lIns="0" tIns="0" rIns="108000" bIns="72000" anchor="b" anchorCtr="0">
            <a:noAutofit/>
          </a:bodyPr>
          <a:lstStyle>
            <a:lvl1pPr marL="457200" lvl="0" indent="-228600" algn="r">
              <a:lnSpc>
                <a:spcPct val="114000"/>
              </a:lnSpc>
              <a:spcBef>
                <a:spcPts val="0"/>
              </a:spcBef>
              <a:spcAft>
                <a:spcPts val="0"/>
              </a:spcAft>
              <a:buClr>
                <a:schemeClr val="lt1"/>
              </a:buClr>
              <a:buSzPts val="1400"/>
              <a:buNone/>
              <a:defRPr sz="1400">
                <a:solidFill>
                  <a:schemeClr val="lt1"/>
                </a:solidFill>
              </a:defRPr>
            </a:lvl1pPr>
            <a:lvl2pPr marL="914400" lvl="1" indent="-304800" algn="l">
              <a:spcBef>
                <a:spcPts val="0"/>
              </a:spcBef>
              <a:spcAft>
                <a:spcPts val="0"/>
              </a:spcAft>
              <a:buClr>
                <a:schemeClr val="dk1"/>
              </a:buClr>
              <a:buSzPts val="1200"/>
              <a:buChar char="○"/>
              <a:defRPr sz="1200"/>
            </a:lvl2pPr>
            <a:lvl3pPr marL="1371600" lvl="2" indent="-304800" algn="l">
              <a:spcBef>
                <a:spcPts val="0"/>
              </a:spcBef>
              <a:spcAft>
                <a:spcPts val="0"/>
              </a:spcAft>
              <a:buClr>
                <a:schemeClr val="dk1"/>
              </a:buClr>
              <a:buSzPts val="1200"/>
              <a:buChar char="■"/>
              <a:defRPr sz="1200"/>
            </a:lvl3pPr>
            <a:lvl4pPr marL="1828800" lvl="3" indent="-304800" algn="l">
              <a:spcBef>
                <a:spcPts val="0"/>
              </a:spcBef>
              <a:spcAft>
                <a:spcPts val="0"/>
              </a:spcAft>
              <a:buClr>
                <a:schemeClr val="dk1"/>
              </a:buClr>
              <a:buSzPts val="1200"/>
              <a:buChar char="●"/>
              <a:defRPr sz="1200"/>
            </a:lvl4pPr>
            <a:lvl5pPr marL="2286000" lvl="4" indent="-304800" algn="l">
              <a:spcBef>
                <a:spcPts val="0"/>
              </a:spcBef>
              <a:spcAft>
                <a:spcPts val="0"/>
              </a:spcAft>
              <a:buClr>
                <a:schemeClr val="dk1"/>
              </a:buClr>
              <a:buSzPts val="1200"/>
              <a:buChar char="○"/>
              <a:defRPr sz="1200"/>
            </a:lvl5pPr>
            <a:lvl6pPr marL="2743200" lvl="5" indent="-342900" algn="l">
              <a:spcBef>
                <a:spcPts val="0"/>
              </a:spcBef>
              <a:spcAft>
                <a:spcPts val="0"/>
              </a:spcAft>
              <a:buClr>
                <a:schemeClr val="dk1"/>
              </a:buClr>
              <a:buSzPts val="1800"/>
              <a:buChar char="■"/>
              <a:defRPr/>
            </a:lvl6pPr>
            <a:lvl7pPr marL="3200400" lvl="6" indent="-342900" algn="l">
              <a:spcBef>
                <a:spcPts val="1200"/>
              </a:spcBef>
              <a:spcAft>
                <a:spcPts val="0"/>
              </a:spcAft>
              <a:buClr>
                <a:schemeClr val="dk1"/>
              </a:buClr>
              <a:buSzPts val="1800"/>
              <a:buChar char="●"/>
              <a:defRPr/>
            </a:lvl7pPr>
            <a:lvl8pPr marL="3657600" lvl="7" indent="-342900" algn="l">
              <a:spcBef>
                <a:spcPts val="1200"/>
              </a:spcBef>
              <a:spcAft>
                <a:spcPts val="0"/>
              </a:spcAft>
              <a:buClr>
                <a:schemeClr val="dk1"/>
              </a:buClr>
              <a:buSzPts val="1800"/>
              <a:buChar char="○"/>
              <a:defRPr/>
            </a:lvl8pPr>
            <a:lvl9pPr marL="4114800" lvl="8" indent="-342900" algn="l">
              <a:spcBef>
                <a:spcPts val="1200"/>
              </a:spcBef>
              <a:spcAft>
                <a:spcPts val="120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Heading, bullets, image (Light) 1">
  <p:cSld name="2_Heading, bullets, image (Light)">
    <p:bg>
      <p:bgPr>
        <a:solidFill>
          <a:schemeClr val="dk2"/>
        </a:solidFill>
        <a:effectLst/>
      </p:bgPr>
    </p:bg>
    <p:spTree>
      <p:nvGrpSpPr>
        <p:cNvPr id="1" name="Shape 60"/>
        <p:cNvGrpSpPr/>
        <p:nvPr/>
      </p:nvGrpSpPr>
      <p:grpSpPr>
        <a:xfrm>
          <a:off x="0" y="0"/>
          <a:ext cx="0" cy="0"/>
          <a:chOff x="0" y="0"/>
          <a:chExt cx="0" cy="0"/>
        </a:xfrm>
      </p:grpSpPr>
      <p:cxnSp>
        <p:nvCxnSpPr>
          <p:cNvPr id="61" name="Google Shape;61;p14"/>
          <p:cNvCxnSpPr/>
          <p:nvPr/>
        </p:nvCxnSpPr>
        <p:spPr>
          <a:xfrm>
            <a:off x="431800" y="702773"/>
            <a:ext cx="3921000" cy="0"/>
          </a:xfrm>
          <a:prstGeom prst="straightConnector1">
            <a:avLst/>
          </a:prstGeom>
          <a:noFill/>
          <a:ln w="25400" cap="flat" cmpd="sng">
            <a:solidFill>
              <a:schemeClr val="lt1"/>
            </a:solidFill>
            <a:prstDash val="solid"/>
            <a:round/>
            <a:headEnd type="none" w="sm" len="sm"/>
            <a:tailEnd type="none" w="sm" len="sm"/>
          </a:ln>
        </p:spPr>
      </p:cxnSp>
      <p:sp>
        <p:nvSpPr>
          <p:cNvPr id="62" name="Google Shape;62;p14"/>
          <p:cNvSpPr txBox="1">
            <a:spLocks noGrp="1"/>
          </p:cNvSpPr>
          <p:nvPr>
            <p:ph type="body" idx="1"/>
          </p:nvPr>
        </p:nvSpPr>
        <p:spPr>
          <a:xfrm>
            <a:off x="431799" y="702659"/>
            <a:ext cx="3921000" cy="5451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lt1"/>
              </a:buClr>
              <a:buSzPts val="2800"/>
              <a:buNone/>
              <a:defRPr sz="2800">
                <a:solidFill>
                  <a:schemeClr val="lt1"/>
                </a:solidFill>
              </a:defRPr>
            </a:lvl1pPr>
            <a:lvl2pPr marL="914400" lvl="1" indent="-228600" algn="l">
              <a:lnSpc>
                <a:spcPct val="100000"/>
              </a:lnSpc>
              <a:spcBef>
                <a:spcPts val="800"/>
              </a:spcBef>
              <a:spcAft>
                <a:spcPts val="0"/>
              </a:spcAft>
              <a:buClr>
                <a:schemeClr val="dk1"/>
              </a:buClr>
              <a:buSzPts val="1800"/>
              <a:buNone/>
              <a:defRPr sz="1800"/>
            </a:lvl2pPr>
            <a:lvl3pPr marL="1371600" lvl="2" indent="-342900" algn="l">
              <a:lnSpc>
                <a:spcPct val="100000"/>
              </a:lnSpc>
              <a:spcBef>
                <a:spcPts val="0"/>
              </a:spcBef>
              <a:spcAft>
                <a:spcPts val="0"/>
              </a:spcAft>
              <a:buClr>
                <a:schemeClr val="dk1"/>
              </a:buClr>
              <a:buSzPts val="1800"/>
              <a:buChar char="–"/>
              <a:defRPr sz="1800"/>
            </a:lvl3pPr>
            <a:lvl4pPr marL="1828800" lvl="3" indent="-342900" algn="l">
              <a:lnSpc>
                <a:spcPct val="100000"/>
              </a:lnSpc>
              <a:spcBef>
                <a:spcPts val="0"/>
              </a:spcBef>
              <a:spcAft>
                <a:spcPts val="0"/>
              </a:spcAft>
              <a:buClr>
                <a:schemeClr val="dk1"/>
              </a:buClr>
              <a:buSzPts val="1800"/>
              <a:buChar char="–"/>
              <a:defRPr sz="1800"/>
            </a:lvl4pPr>
            <a:lvl5pPr marL="2286000" lvl="4" indent="-342900" algn="l">
              <a:lnSpc>
                <a:spcPct val="100000"/>
              </a:lnSpc>
              <a:spcBef>
                <a:spcPts val="0"/>
              </a:spcBef>
              <a:spcAft>
                <a:spcPts val="0"/>
              </a:spcAft>
              <a:buClr>
                <a:schemeClr val="dk1"/>
              </a:buClr>
              <a:buSzPts val="1800"/>
              <a:buChar char="–"/>
              <a:defRPr sz="1800"/>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3" name="Google Shape;63;p14"/>
          <p:cNvSpPr>
            <a:spLocks noGrp="1"/>
          </p:cNvSpPr>
          <p:nvPr>
            <p:ph type="pic" idx="2"/>
          </p:nvPr>
        </p:nvSpPr>
        <p:spPr>
          <a:xfrm>
            <a:off x="5251450" y="702659"/>
            <a:ext cx="3892500" cy="3451800"/>
          </a:xfrm>
          <a:prstGeom prst="rect">
            <a:avLst/>
          </a:prstGeom>
          <a:noFill/>
          <a:ln>
            <a:noFill/>
          </a:ln>
        </p:spPr>
      </p:sp>
      <p:sp>
        <p:nvSpPr>
          <p:cNvPr id="64" name="Google Shape;64;p14"/>
          <p:cNvSpPr txBox="1">
            <a:spLocks noGrp="1"/>
          </p:cNvSpPr>
          <p:nvPr>
            <p:ph type="body" idx="3"/>
          </p:nvPr>
        </p:nvSpPr>
        <p:spPr>
          <a:xfrm>
            <a:off x="431800" y="1325887"/>
            <a:ext cx="3921000" cy="2828700"/>
          </a:xfrm>
          <a:prstGeom prst="rect">
            <a:avLst/>
          </a:prstGeom>
          <a:noFill/>
          <a:ln>
            <a:noFill/>
          </a:ln>
        </p:spPr>
        <p:txBody>
          <a:bodyPr spcFirstLastPara="1" wrap="square" lIns="0" tIns="0" rIns="0" bIns="0" anchor="t" anchorCtr="0">
            <a:noAutofit/>
          </a:bodyPr>
          <a:lstStyle>
            <a:lvl1pPr marL="457200" lvl="0" indent="-406400" algn="l">
              <a:lnSpc>
                <a:spcPct val="100000"/>
              </a:lnSpc>
              <a:spcBef>
                <a:spcPts val="0"/>
              </a:spcBef>
              <a:spcAft>
                <a:spcPts val="0"/>
              </a:spcAft>
              <a:buClr>
                <a:schemeClr val="lt1"/>
              </a:buClr>
              <a:buSzPts val="2800"/>
              <a:buFont typeface="Arial"/>
              <a:buChar char="–"/>
              <a:defRPr sz="2800" b="0">
                <a:solidFill>
                  <a:schemeClr val="lt1"/>
                </a:solidFill>
              </a:defRPr>
            </a:lvl1pPr>
            <a:lvl2pPr marL="914400" lvl="1" indent="-228600" algn="l">
              <a:lnSpc>
                <a:spcPct val="100000"/>
              </a:lnSpc>
              <a:spcBef>
                <a:spcPts val="800"/>
              </a:spcBef>
              <a:spcAft>
                <a:spcPts val="0"/>
              </a:spcAft>
              <a:buClr>
                <a:schemeClr val="dk1"/>
              </a:buClr>
              <a:buSzPts val="1800"/>
              <a:buNone/>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5" name="Google Shape;65;p14"/>
          <p:cNvSpPr txBox="1">
            <a:spLocks noGrp="1"/>
          </p:cNvSpPr>
          <p:nvPr>
            <p:ph type="body" idx="4"/>
          </p:nvPr>
        </p:nvSpPr>
        <p:spPr>
          <a:xfrm>
            <a:off x="431800" y="4279697"/>
            <a:ext cx="8712300" cy="863700"/>
          </a:xfrm>
          <a:prstGeom prst="rect">
            <a:avLst/>
          </a:prstGeom>
          <a:noFill/>
          <a:ln>
            <a:noFill/>
          </a:ln>
        </p:spPr>
        <p:txBody>
          <a:bodyPr spcFirstLastPara="1" wrap="square" lIns="0" tIns="0" rIns="108000" bIns="72000" anchor="b" anchorCtr="0">
            <a:noAutofit/>
          </a:bodyPr>
          <a:lstStyle>
            <a:lvl1pPr marL="457200" lvl="0" indent="-228600" algn="r">
              <a:lnSpc>
                <a:spcPct val="114000"/>
              </a:lnSpc>
              <a:spcBef>
                <a:spcPts val="0"/>
              </a:spcBef>
              <a:spcAft>
                <a:spcPts val="0"/>
              </a:spcAft>
              <a:buClr>
                <a:schemeClr val="lt1"/>
              </a:buClr>
              <a:buSzPts val="1400"/>
              <a:buNone/>
              <a:defRPr sz="1400">
                <a:solidFill>
                  <a:schemeClr val="lt1"/>
                </a:solidFill>
              </a:defRPr>
            </a:lvl1pPr>
            <a:lvl2pPr marL="914400" lvl="1" indent="-228600" algn="l">
              <a:lnSpc>
                <a:spcPct val="100000"/>
              </a:lnSpc>
              <a:spcBef>
                <a:spcPts val="0"/>
              </a:spcBef>
              <a:spcAft>
                <a:spcPts val="0"/>
              </a:spcAft>
              <a:buClr>
                <a:schemeClr val="dk1"/>
              </a:buClr>
              <a:buSzPts val="1200"/>
              <a:buNone/>
              <a:defRPr sz="1200"/>
            </a:lvl2pPr>
            <a:lvl3pPr marL="1371600" lvl="2" indent="-304800" algn="l">
              <a:lnSpc>
                <a:spcPct val="100000"/>
              </a:lnSpc>
              <a:spcBef>
                <a:spcPts val="0"/>
              </a:spcBef>
              <a:spcAft>
                <a:spcPts val="0"/>
              </a:spcAft>
              <a:buClr>
                <a:schemeClr val="dk1"/>
              </a:buClr>
              <a:buSzPts val="1200"/>
              <a:buChar char="–"/>
              <a:defRPr sz="1200"/>
            </a:lvl3pPr>
            <a:lvl4pPr marL="1828800" lvl="3" indent="-304800" algn="l">
              <a:lnSpc>
                <a:spcPct val="100000"/>
              </a:lnSpc>
              <a:spcBef>
                <a:spcPts val="0"/>
              </a:spcBef>
              <a:spcAft>
                <a:spcPts val="0"/>
              </a:spcAft>
              <a:buClr>
                <a:schemeClr val="dk1"/>
              </a:buClr>
              <a:buSzPts val="1200"/>
              <a:buChar char="–"/>
              <a:defRPr sz="1200"/>
            </a:lvl4pPr>
            <a:lvl5pPr marL="2286000" lvl="4" indent="-304800" algn="l">
              <a:lnSpc>
                <a:spcPct val="100000"/>
              </a:lnSpc>
              <a:spcBef>
                <a:spcPts val="0"/>
              </a:spcBef>
              <a:spcAft>
                <a:spcPts val="0"/>
              </a:spcAft>
              <a:buClr>
                <a:schemeClr val="dk1"/>
              </a:buClr>
              <a:buSzPts val="1200"/>
              <a:buChar char="–"/>
              <a:defRPr sz="1200"/>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1_Blank, title (Dark)">
  <p:cSld name="1_Blank, title (Dark)">
    <p:bg>
      <p:bgPr>
        <a:solidFill>
          <a:schemeClr val="dk2"/>
        </a:solidFill>
        <a:effectLst/>
      </p:bgPr>
    </p:bg>
    <p:spTree>
      <p:nvGrpSpPr>
        <p:cNvPr id="1" name="Shape 66"/>
        <p:cNvGrpSpPr/>
        <p:nvPr/>
      </p:nvGrpSpPr>
      <p:grpSpPr>
        <a:xfrm>
          <a:off x="0" y="0"/>
          <a:ext cx="0" cy="0"/>
          <a:chOff x="0" y="0"/>
          <a:chExt cx="0" cy="0"/>
        </a:xfrm>
      </p:grpSpPr>
      <p:cxnSp>
        <p:nvCxnSpPr>
          <p:cNvPr id="67" name="Google Shape;67;p15"/>
          <p:cNvCxnSpPr/>
          <p:nvPr/>
        </p:nvCxnSpPr>
        <p:spPr>
          <a:xfrm>
            <a:off x="431800" y="428485"/>
            <a:ext cx="8280300" cy="0"/>
          </a:xfrm>
          <a:prstGeom prst="straightConnector1">
            <a:avLst/>
          </a:prstGeom>
          <a:noFill/>
          <a:ln w="38100" cap="flat" cmpd="sng">
            <a:solidFill>
              <a:schemeClr val="lt1"/>
            </a:solidFill>
            <a:prstDash val="solid"/>
            <a:round/>
            <a:headEnd type="none" w="sm" len="sm"/>
            <a:tailEnd type="none" w="sm" len="sm"/>
          </a:ln>
        </p:spPr>
      </p:cxnSp>
      <p:sp>
        <p:nvSpPr>
          <p:cNvPr id="68" name="Google Shape;68;p15"/>
          <p:cNvSpPr txBox="1">
            <a:spLocks noGrp="1"/>
          </p:cNvSpPr>
          <p:nvPr>
            <p:ph type="body" idx="1"/>
          </p:nvPr>
        </p:nvSpPr>
        <p:spPr>
          <a:xfrm>
            <a:off x="431800" y="411163"/>
            <a:ext cx="8280300" cy="701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lt1"/>
              </a:buClr>
              <a:buSzPts val="3400"/>
              <a:buNone/>
              <a:defRPr sz="3400">
                <a:solidFill>
                  <a:schemeClr val="lt1"/>
                </a:solidFill>
              </a:defRPr>
            </a:lvl1pPr>
            <a:lvl2pPr marL="914400" lvl="1" indent="-342900" algn="l">
              <a:spcBef>
                <a:spcPts val="800"/>
              </a:spcBef>
              <a:spcAft>
                <a:spcPts val="0"/>
              </a:spcAft>
              <a:buClr>
                <a:schemeClr val="dk1"/>
              </a:buClr>
              <a:buSzPts val="1800"/>
              <a:buChar char="○"/>
              <a:defRPr sz="1800"/>
            </a:lvl2pPr>
            <a:lvl3pPr marL="1371600" lvl="2" indent="-342900" algn="l">
              <a:spcBef>
                <a:spcPts val="0"/>
              </a:spcBef>
              <a:spcAft>
                <a:spcPts val="0"/>
              </a:spcAft>
              <a:buClr>
                <a:schemeClr val="dk1"/>
              </a:buClr>
              <a:buSzPts val="1800"/>
              <a:buChar char="■"/>
              <a:defRPr sz="1800"/>
            </a:lvl3pPr>
            <a:lvl4pPr marL="1828800" lvl="3" indent="-342900" algn="l">
              <a:spcBef>
                <a:spcPts val="0"/>
              </a:spcBef>
              <a:spcAft>
                <a:spcPts val="0"/>
              </a:spcAft>
              <a:buClr>
                <a:schemeClr val="dk1"/>
              </a:buClr>
              <a:buSzPts val="1800"/>
              <a:buChar char="●"/>
              <a:defRPr sz="1800"/>
            </a:lvl4pPr>
            <a:lvl5pPr marL="2286000" lvl="4" indent="-342900" algn="l">
              <a:spcBef>
                <a:spcPts val="0"/>
              </a:spcBef>
              <a:spcAft>
                <a:spcPts val="0"/>
              </a:spcAft>
              <a:buClr>
                <a:schemeClr val="dk1"/>
              </a:buClr>
              <a:buSzPts val="1800"/>
              <a:buChar char="○"/>
              <a:defRPr sz="1800"/>
            </a:lvl5pPr>
            <a:lvl6pPr marL="2743200" lvl="5" indent="-342900" algn="l">
              <a:spcBef>
                <a:spcPts val="0"/>
              </a:spcBef>
              <a:spcAft>
                <a:spcPts val="0"/>
              </a:spcAft>
              <a:buClr>
                <a:schemeClr val="dk1"/>
              </a:buClr>
              <a:buSzPts val="1800"/>
              <a:buChar char="■"/>
              <a:defRPr/>
            </a:lvl6pPr>
            <a:lvl7pPr marL="3200400" lvl="6" indent="-342900" algn="l">
              <a:spcBef>
                <a:spcPts val="1200"/>
              </a:spcBef>
              <a:spcAft>
                <a:spcPts val="0"/>
              </a:spcAft>
              <a:buClr>
                <a:schemeClr val="dk1"/>
              </a:buClr>
              <a:buSzPts val="1800"/>
              <a:buChar char="●"/>
              <a:defRPr/>
            </a:lvl7pPr>
            <a:lvl8pPr marL="3657600" lvl="7" indent="-342900" algn="l">
              <a:spcBef>
                <a:spcPts val="1200"/>
              </a:spcBef>
              <a:spcAft>
                <a:spcPts val="0"/>
              </a:spcAft>
              <a:buClr>
                <a:schemeClr val="dk1"/>
              </a:buClr>
              <a:buSzPts val="1800"/>
              <a:buChar char="○"/>
              <a:defRPr/>
            </a:lvl8pPr>
            <a:lvl9pPr marL="4114800" lvl="8" indent="-342900" algn="l">
              <a:spcBef>
                <a:spcPts val="1200"/>
              </a:spcBef>
              <a:spcAft>
                <a:spcPts val="1200"/>
              </a:spcAft>
              <a:buClr>
                <a:schemeClr val="dk1"/>
              </a:buClr>
              <a:buSzPts val="1800"/>
              <a:buChar char="■"/>
              <a:defRPr/>
            </a:lvl9pPr>
          </a:lstStyle>
          <a:p>
            <a:endParaRPr/>
          </a:p>
        </p:txBody>
      </p:sp>
      <p:sp>
        <p:nvSpPr>
          <p:cNvPr id="69" name="Google Shape;69;p15"/>
          <p:cNvSpPr txBox="1">
            <a:spLocks noGrp="1"/>
          </p:cNvSpPr>
          <p:nvPr>
            <p:ph type="body" idx="2"/>
          </p:nvPr>
        </p:nvSpPr>
        <p:spPr>
          <a:xfrm>
            <a:off x="431801" y="1447800"/>
            <a:ext cx="5645100" cy="2895600"/>
          </a:xfrm>
          <a:prstGeom prst="rect">
            <a:avLst/>
          </a:prstGeom>
          <a:noFill/>
          <a:ln>
            <a:noFill/>
          </a:ln>
        </p:spPr>
        <p:txBody>
          <a:bodyPr spcFirstLastPara="1" wrap="square" lIns="0" tIns="0" rIns="0" bIns="0" anchor="t" anchorCtr="0">
            <a:noAutofit/>
          </a:bodyPr>
          <a:lstStyle>
            <a:lvl1pPr marL="457200" lvl="0" indent="-406400" algn="l">
              <a:lnSpc>
                <a:spcPct val="100000"/>
              </a:lnSpc>
              <a:spcBef>
                <a:spcPts val="0"/>
              </a:spcBef>
              <a:spcAft>
                <a:spcPts val="0"/>
              </a:spcAft>
              <a:buClr>
                <a:schemeClr val="lt1"/>
              </a:buClr>
              <a:buSzPts val="2800"/>
              <a:buFont typeface="Arial"/>
              <a:buChar char="–"/>
              <a:defRPr sz="2800">
                <a:solidFill>
                  <a:schemeClr val="lt1"/>
                </a:solidFill>
              </a:defRPr>
            </a:lvl1pPr>
            <a:lvl2pPr marL="914400" lvl="1" indent="-342900" algn="l">
              <a:spcBef>
                <a:spcPts val="800"/>
              </a:spcBef>
              <a:spcAft>
                <a:spcPts val="0"/>
              </a:spcAft>
              <a:buClr>
                <a:schemeClr val="dk1"/>
              </a:buClr>
              <a:buSzPts val="1800"/>
              <a:buChar char="○"/>
              <a:defRPr sz="1800"/>
            </a:lvl2pPr>
            <a:lvl3pPr marL="1371600" lvl="2" indent="-342900" algn="l">
              <a:spcBef>
                <a:spcPts val="0"/>
              </a:spcBef>
              <a:spcAft>
                <a:spcPts val="0"/>
              </a:spcAft>
              <a:buClr>
                <a:schemeClr val="dk1"/>
              </a:buClr>
              <a:buSzPts val="1800"/>
              <a:buChar char="■"/>
              <a:defRPr sz="1800"/>
            </a:lvl3pPr>
            <a:lvl4pPr marL="1828800" lvl="3" indent="-342900" algn="l">
              <a:spcBef>
                <a:spcPts val="0"/>
              </a:spcBef>
              <a:spcAft>
                <a:spcPts val="0"/>
              </a:spcAft>
              <a:buClr>
                <a:schemeClr val="dk1"/>
              </a:buClr>
              <a:buSzPts val="1800"/>
              <a:buChar char="●"/>
              <a:defRPr sz="1800"/>
            </a:lvl4pPr>
            <a:lvl5pPr marL="2286000" lvl="4" indent="-342900" algn="l">
              <a:spcBef>
                <a:spcPts val="0"/>
              </a:spcBef>
              <a:spcAft>
                <a:spcPts val="0"/>
              </a:spcAft>
              <a:buClr>
                <a:schemeClr val="dk1"/>
              </a:buClr>
              <a:buSzPts val="1800"/>
              <a:buChar char="○"/>
              <a:defRPr sz="1800"/>
            </a:lvl5pPr>
            <a:lvl6pPr marL="2743200" lvl="5" indent="-342900" algn="l">
              <a:spcBef>
                <a:spcPts val="0"/>
              </a:spcBef>
              <a:spcAft>
                <a:spcPts val="0"/>
              </a:spcAft>
              <a:buClr>
                <a:schemeClr val="dk1"/>
              </a:buClr>
              <a:buSzPts val="1800"/>
              <a:buChar char="■"/>
              <a:defRPr/>
            </a:lvl6pPr>
            <a:lvl7pPr marL="3200400" lvl="6" indent="-342900" algn="l">
              <a:spcBef>
                <a:spcPts val="1200"/>
              </a:spcBef>
              <a:spcAft>
                <a:spcPts val="0"/>
              </a:spcAft>
              <a:buClr>
                <a:schemeClr val="dk1"/>
              </a:buClr>
              <a:buSzPts val="1800"/>
              <a:buChar char="●"/>
              <a:defRPr/>
            </a:lvl7pPr>
            <a:lvl8pPr marL="3657600" lvl="7" indent="-342900" algn="l">
              <a:spcBef>
                <a:spcPts val="1200"/>
              </a:spcBef>
              <a:spcAft>
                <a:spcPts val="0"/>
              </a:spcAft>
              <a:buClr>
                <a:schemeClr val="dk1"/>
              </a:buClr>
              <a:buSzPts val="1800"/>
              <a:buChar char="○"/>
              <a:defRPr/>
            </a:lvl8pPr>
            <a:lvl9pPr marL="4114800" lvl="8" indent="-342900" algn="l">
              <a:spcBef>
                <a:spcPts val="1200"/>
              </a:spcBef>
              <a:spcAft>
                <a:spcPts val="120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4"/>
        <p:cNvGrpSpPr/>
        <p:nvPr/>
      </p:nvGrpSpPr>
      <p:grpSpPr>
        <a:xfrm>
          <a:off x="0" y="0"/>
          <a:ext cx="0" cy="0"/>
          <a:chOff x="0" y="0"/>
          <a:chExt cx="0" cy="0"/>
        </a:xfrm>
      </p:grpSpPr>
      <p:sp>
        <p:nvSpPr>
          <p:cNvPr id="75" name="Google Shape;75;p17"/>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76" name="Google Shape;76;p1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77" name="Google Shape;77;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80" name="Google Shape;80;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1"/>
        <p:cNvGrpSpPr/>
        <p:nvPr/>
      </p:nvGrpSpPr>
      <p:grpSpPr>
        <a:xfrm>
          <a:off x="0" y="0"/>
          <a:ext cx="0" cy="0"/>
          <a:chOff x="0" y="0"/>
          <a:chExt cx="0" cy="0"/>
        </a:xfrm>
      </p:grpSpPr>
      <p:sp>
        <p:nvSpPr>
          <p:cNvPr id="82" name="Google Shape;82;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3" name="Google Shape;83;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84" name="Google Shape;84;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5"/>
        <p:cNvGrpSpPr/>
        <p:nvPr/>
      </p:nvGrpSpPr>
      <p:grpSpPr>
        <a:xfrm>
          <a:off x="0" y="0"/>
          <a:ext cx="0" cy="0"/>
          <a:chOff x="0" y="0"/>
          <a:chExt cx="0" cy="0"/>
        </a:xfrm>
      </p:grpSpPr>
      <p:sp>
        <p:nvSpPr>
          <p:cNvPr id="86" name="Google Shape;86;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7" name="Google Shape;87;p20"/>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88" name="Google Shape;88;p20"/>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89" name="Google Shape;89;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0"/>
        <p:cNvGrpSpPr/>
        <p:nvPr/>
      </p:nvGrpSpPr>
      <p:grpSpPr>
        <a:xfrm>
          <a:off x="0" y="0"/>
          <a:ext cx="0" cy="0"/>
          <a:chOff x="0" y="0"/>
          <a:chExt cx="0" cy="0"/>
        </a:xfrm>
      </p:grpSpPr>
      <p:sp>
        <p:nvSpPr>
          <p:cNvPr id="91" name="Google Shape;91;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2" name="Google Shape;92;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3"/>
        <p:cNvGrpSpPr/>
        <p:nvPr/>
      </p:nvGrpSpPr>
      <p:grpSpPr>
        <a:xfrm>
          <a:off x="0" y="0"/>
          <a:ext cx="0" cy="0"/>
          <a:chOff x="0" y="0"/>
          <a:chExt cx="0" cy="0"/>
        </a:xfrm>
      </p:grpSpPr>
      <p:sp>
        <p:nvSpPr>
          <p:cNvPr id="94" name="Google Shape;94;p22"/>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5" name="Google Shape;95;p22"/>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96" name="Google Shape;96;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7"/>
        <p:cNvGrpSpPr/>
        <p:nvPr/>
      </p:nvGrpSpPr>
      <p:grpSpPr>
        <a:xfrm>
          <a:off x="0" y="0"/>
          <a:ext cx="0" cy="0"/>
          <a:chOff x="0" y="0"/>
          <a:chExt cx="0" cy="0"/>
        </a:xfrm>
      </p:grpSpPr>
      <p:sp>
        <p:nvSpPr>
          <p:cNvPr id="98" name="Google Shape;98;p23"/>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99" name="Google Shape;99;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0"/>
        <p:cNvGrpSpPr/>
        <p:nvPr/>
      </p:nvGrpSpPr>
      <p:grpSpPr>
        <a:xfrm>
          <a:off x="0" y="0"/>
          <a:ext cx="0" cy="0"/>
          <a:chOff x="0" y="0"/>
          <a:chExt cx="0" cy="0"/>
        </a:xfrm>
      </p:grpSpPr>
      <p:sp>
        <p:nvSpPr>
          <p:cNvPr id="101" name="Google Shape;101;p24"/>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4"/>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03" name="Google Shape;103;p24"/>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04" name="Google Shape;104;p24"/>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05" name="Google Shape;105;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6"/>
        <p:cNvGrpSpPr/>
        <p:nvPr/>
      </p:nvGrpSpPr>
      <p:grpSpPr>
        <a:xfrm>
          <a:off x="0" y="0"/>
          <a:ext cx="0" cy="0"/>
          <a:chOff x="0" y="0"/>
          <a:chExt cx="0" cy="0"/>
        </a:xfrm>
      </p:grpSpPr>
      <p:sp>
        <p:nvSpPr>
          <p:cNvPr id="107" name="Google Shape;107;p25"/>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108" name="Google Shape;108;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9"/>
        <p:cNvGrpSpPr/>
        <p:nvPr/>
      </p:nvGrpSpPr>
      <p:grpSpPr>
        <a:xfrm>
          <a:off x="0" y="0"/>
          <a:ext cx="0" cy="0"/>
          <a:chOff x="0" y="0"/>
          <a:chExt cx="0" cy="0"/>
        </a:xfrm>
      </p:grpSpPr>
      <p:sp>
        <p:nvSpPr>
          <p:cNvPr id="110" name="Google Shape;110;p26"/>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11" name="Google Shape;111;p26"/>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112" name="Google Shape;112;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3"/>
        <p:cNvGrpSpPr/>
        <p:nvPr/>
      </p:nvGrpSpPr>
      <p:grpSpPr>
        <a:xfrm>
          <a:off x="0" y="0"/>
          <a:ext cx="0" cy="0"/>
          <a:chOff x="0" y="0"/>
          <a:chExt cx="0" cy="0"/>
        </a:xfrm>
      </p:grpSpPr>
      <p:sp>
        <p:nvSpPr>
          <p:cNvPr id="114" name="Google Shape;114;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18EA0646-9049-469C-ACBD-70F315570D6F}" type="datetimeFigureOut">
              <a:rPr lang="en-GB" smtClean="0"/>
              <a:t>09/09/2025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D949D6-57F6-45B1-BF7E-DE79AF16CC55}" type="slidenum">
              <a:rPr lang="en-GB" smtClean="0"/>
              <a:t>‹#›</a:t>
            </a:fld>
            <a:endParaRPr lang="en-GB"/>
          </a:p>
        </p:txBody>
      </p:sp>
    </p:spTree>
    <p:extLst>
      <p:ext uri="{BB962C8B-B14F-4D97-AF65-F5344CB8AC3E}">
        <p14:creationId xmlns:p14="http://schemas.microsoft.com/office/powerpoint/2010/main" val="972860420"/>
      </p:ext>
    </p:extLst>
  </p:cSld>
  <p:clrMapOvr>
    <a:masterClrMapping/>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8EA0646-9049-469C-ACBD-70F315570D6F}" type="datetimeFigureOut">
              <a:rPr lang="en-GB" smtClean="0"/>
              <a:t>09/09/2025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D949D6-57F6-45B1-BF7E-DE79AF16CC55}" type="slidenum">
              <a:rPr lang="en-GB" smtClean="0"/>
              <a:t>‹#›</a:t>
            </a:fld>
            <a:endParaRPr lang="en-GB"/>
          </a:p>
        </p:txBody>
      </p:sp>
    </p:spTree>
    <p:extLst>
      <p:ext uri="{BB962C8B-B14F-4D97-AF65-F5344CB8AC3E}">
        <p14:creationId xmlns:p14="http://schemas.microsoft.com/office/powerpoint/2010/main" val="4250083846"/>
      </p:ext>
    </p:extLst>
  </p:cSld>
  <p:clrMapOvr>
    <a:masterClrMapping/>
  </p:clrMapOvr>
  <p:hf hdr="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GB"/>
              <a:t>Click to edit Master title style</a:t>
            </a:r>
            <a:endParaRPr lang="en-US"/>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8EA0646-9049-469C-ACBD-70F315570D6F}" type="datetimeFigureOut">
              <a:rPr lang="en-GB" smtClean="0"/>
              <a:t>09/09/2025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D949D6-57F6-45B1-BF7E-DE79AF16CC55}" type="slidenum">
              <a:rPr lang="en-GB" smtClean="0"/>
              <a:t>‹#›</a:t>
            </a:fld>
            <a:endParaRPr lang="en-GB"/>
          </a:p>
        </p:txBody>
      </p:sp>
    </p:spTree>
    <p:extLst>
      <p:ext uri="{BB962C8B-B14F-4D97-AF65-F5344CB8AC3E}">
        <p14:creationId xmlns:p14="http://schemas.microsoft.com/office/powerpoint/2010/main" val="352210050"/>
      </p:ext>
    </p:extLst>
  </p:cSld>
  <p:clrMapOvr>
    <a:masterClrMapping/>
  </p:clrMapOvr>
  <p:hf hdr="0"/>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291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18EA0646-9049-469C-ACBD-70F315570D6F}" type="datetimeFigureOut">
              <a:rPr lang="en-GB" smtClean="0"/>
              <a:t>09/09/2025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D949D6-57F6-45B1-BF7E-DE79AF16CC55}" type="slidenum">
              <a:rPr lang="en-GB" smtClean="0"/>
              <a:t>‹#›</a:t>
            </a:fld>
            <a:endParaRPr lang="en-GB"/>
          </a:p>
        </p:txBody>
      </p:sp>
    </p:spTree>
    <p:extLst>
      <p:ext uri="{BB962C8B-B14F-4D97-AF65-F5344CB8AC3E}">
        <p14:creationId xmlns:p14="http://schemas.microsoft.com/office/powerpoint/2010/main" val="573232464"/>
      </p:ext>
    </p:extLst>
  </p:cSld>
  <p:clrMapOvr>
    <a:masterClrMapping/>
  </p:clrMapOvr>
  <p:hf hdr="0"/>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GB"/>
              <a:t>Click to edit Master title style</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18EA0646-9049-469C-ACBD-70F315570D6F}" type="datetimeFigureOut">
              <a:rPr lang="en-GB" smtClean="0"/>
              <a:t>09/09/2025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FD949D6-57F6-45B1-BF7E-DE79AF16CC55}" type="slidenum">
              <a:rPr lang="en-GB" smtClean="0"/>
              <a:t>‹#›</a:t>
            </a:fld>
            <a:endParaRPr lang="en-GB"/>
          </a:p>
        </p:txBody>
      </p:sp>
    </p:spTree>
    <p:extLst>
      <p:ext uri="{BB962C8B-B14F-4D97-AF65-F5344CB8AC3E}">
        <p14:creationId xmlns:p14="http://schemas.microsoft.com/office/powerpoint/2010/main" val="1840723910"/>
      </p:ext>
    </p:extLst>
  </p:cSld>
  <p:clrMapOvr>
    <a:masterClrMapping/>
  </p:clrMapOvr>
  <p:hf hdr="0"/>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18EA0646-9049-469C-ACBD-70F315570D6F}" type="datetimeFigureOut">
              <a:rPr lang="en-GB" smtClean="0"/>
              <a:t>09/09/2025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FD949D6-57F6-45B1-BF7E-DE79AF16CC55}" type="slidenum">
              <a:rPr lang="en-GB" smtClean="0"/>
              <a:t>‹#›</a:t>
            </a:fld>
            <a:endParaRPr lang="en-GB"/>
          </a:p>
        </p:txBody>
      </p:sp>
    </p:spTree>
    <p:extLst>
      <p:ext uri="{BB962C8B-B14F-4D97-AF65-F5344CB8AC3E}">
        <p14:creationId xmlns:p14="http://schemas.microsoft.com/office/powerpoint/2010/main" val="1006820269"/>
      </p:ext>
    </p:extLst>
  </p:cSld>
  <p:clrMapOvr>
    <a:masterClrMapping/>
  </p:clrMapOvr>
  <p:hf hdr="0"/>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EA0646-9049-469C-ACBD-70F315570D6F}" type="datetimeFigureOut">
              <a:rPr lang="en-GB" smtClean="0"/>
              <a:t>09/09/2025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FD949D6-57F6-45B1-BF7E-DE79AF16CC55}" type="slidenum">
              <a:rPr lang="en-GB" smtClean="0"/>
              <a:t>‹#›</a:t>
            </a:fld>
            <a:endParaRPr lang="en-GB"/>
          </a:p>
        </p:txBody>
      </p:sp>
    </p:spTree>
    <p:extLst>
      <p:ext uri="{BB962C8B-B14F-4D97-AF65-F5344CB8AC3E}">
        <p14:creationId xmlns:p14="http://schemas.microsoft.com/office/powerpoint/2010/main" val="1416822769"/>
      </p:ext>
    </p:extLst>
  </p:cSld>
  <p:clrMapOvr>
    <a:masterClrMapping/>
  </p:clrMapOvr>
  <p:hf hdr="0"/>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18EA0646-9049-469C-ACBD-70F315570D6F}" type="datetimeFigureOut">
              <a:rPr lang="en-GB" smtClean="0"/>
              <a:t>09/09/2025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D949D6-57F6-45B1-BF7E-DE79AF16CC55}" type="slidenum">
              <a:rPr lang="en-GB" smtClean="0"/>
              <a:t>‹#›</a:t>
            </a:fld>
            <a:endParaRPr lang="en-GB"/>
          </a:p>
        </p:txBody>
      </p:sp>
    </p:spTree>
    <p:extLst>
      <p:ext uri="{BB962C8B-B14F-4D97-AF65-F5344CB8AC3E}">
        <p14:creationId xmlns:p14="http://schemas.microsoft.com/office/powerpoint/2010/main" val="1006385004"/>
      </p:ext>
    </p:extLst>
  </p:cSld>
  <p:clrMapOvr>
    <a:masterClrMapping/>
  </p:clrMapOvr>
  <p:hf hdr="0"/>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18EA0646-9049-469C-ACBD-70F315570D6F}" type="datetimeFigureOut">
              <a:rPr lang="en-GB" smtClean="0"/>
              <a:t>09/09/2025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D949D6-57F6-45B1-BF7E-DE79AF16CC55}" type="slidenum">
              <a:rPr lang="en-GB" smtClean="0"/>
              <a:t>‹#›</a:t>
            </a:fld>
            <a:endParaRPr lang="en-GB"/>
          </a:p>
        </p:txBody>
      </p:sp>
    </p:spTree>
    <p:extLst>
      <p:ext uri="{BB962C8B-B14F-4D97-AF65-F5344CB8AC3E}">
        <p14:creationId xmlns:p14="http://schemas.microsoft.com/office/powerpoint/2010/main" val="267133110"/>
      </p:ext>
    </p:extLst>
  </p:cSld>
  <p:clrMapOvr>
    <a:masterClrMapping/>
  </p:clrMapOvr>
  <p:hf hdr="0"/>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8EA0646-9049-469C-ACBD-70F315570D6F}" type="datetimeFigureOut">
              <a:rPr lang="en-GB" smtClean="0"/>
              <a:t>09/09/2025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D949D6-57F6-45B1-BF7E-DE79AF16CC55}" type="slidenum">
              <a:rPr lang="en-GB" smtClean="0"/>
              <a:t>‹#›</a:t>
            </a:fld>
            <a:endParaRPr lang="en-GB"/>
          </a:p>
        </p:txBody>
      </p:sp>
    </p:spTree>
    <p:extLst>
      <p:ext uri="{BB962C8B-B14F-4D97-AF65-F5344CB8AC3E}">
        <p14:creationId xmlns:p14="http://schemas.microsoft.com/office/powerpoint/2010/main" val="2946989837"/>
      </p:ext>
    </p:extLst>
  </p:cSld>
  <p:clrMapOvr>
    <a:masterClrMapping/>
  </p:clrMapOvr>
  <p:hf hdr="0"/>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8EA0646-9049-469C-ACBD-70F315570D6F}" type="datetimeFigureOut">
              <a:rPr lang="en-GB" smtClean="0"/>
              <a:t>09/09/2025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D949D6-57F6-45B1-BF7E-DE79AF16CC55}" type="slidenum">
              <a:rPr lang="en-GB" smtClean="0"/>
              <a:t>‹#›</a:t>
            </a:fld>
            <a:endParaRPr lang="en-GB"/>
          </a:p>
        </p:txBody>
      </p:sp>
    </p:spTree>
    <p:extLst>
      <p:ext uri="{BB962C8B-B14F-4D97-AF65-F5344CB8AC3E}">
        <p14:creationId xmlns:p14="http://schemas.microsoft.com/office/powerpoint/2010/main" val="1519034189"/>
      </p:ext>
    </p:extLst>
  </p:cSld>
  <p:clrMapOvr>
    <a:masterClrMapping/>
  </p:clrMapOvr>
  <p:hf hdr="0"/>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Top slide (Light)">
    <p:bg>
      <p:bgPr>
        <a:solidFill>
          <a:srgbClr val="DEDEDE"/>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4353560" cy="571512"/>
          </a:xfrm>
        </p:spPr>
        <p:txBody>
          <a:bodyPr/>
          <a:lstStyle>
            <a:lvl1pPr>
              <a:lnSpc>
                <a:spcPct val="100000"/>
              </a:lnSpc>
              <a:defRPr sz="3400" b="1">
                <a:solidFill>
                  <a:schemeClr val="tx1"/>
                </a:solidFill>
              </a:defRPr>
            </a:lvl1pPr>
          </a:lstStyle>
          <a:p>
            <a:r>
              <a:rPr lang="en-US" err="1"/>
              <a:t>Slidedeck</a:t>
            </a:r>
            <a:r>
              <a:rPr lang="en-US"/>
              <a:t> title</a:t>
            </a:r>
            <a:endParaRPr lang="en-GB"/>
          </a:p>
        </p:txBody>
      </p:sp>
      <p:sp>
        <p:nvSpPr>
          <p:cNvPr id="11" name="Picture Placeholder 10">
            <a:extLst>
              <a:ext uri="{FF2B5EF4-FFF2-40B4-BE49-F238E27FC236}">
                <a16:creationId xmlns:a16="http://schemas.microsoft.com/office/drawing/2014/main" id="{8CBD8555-5574-479C-8AEF-5074012734A9}"/>
              </a:ext>
            </a:extLst>
          </p:cNvPr>
          <p:cNvSpPr>
            <a:spLocks noGrp="1"/>
          </p:cNvSpPr>
          <p:nvPr>
            <p:ph type="pic" sz="quarter" idx="10" hasCustomPrompt="1"/>
          </p:nvPr>
        </p:nvSpPr>
        <p:spPr>
          <a:xfrm>
            <a:off x="5651872" y="0"/>
            <a:ext cx="3493714" cy="4573587"/>
          </a:xfrm>
          <a:custGeom>
            <a:avLst/>
            <a:gdLst>
              <a:gd name="connsiteX0" fmla="*/ 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0 w 3816350"/>
              <a:gd name="connsiteY4" fmla="*/ 0 h 3240087"/>
              <a:gd name="connsiteX0" fmla="*/ 6858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685800 w 3816350"/>
              <a:gd name="connsiteY4" fmla="*/ 0 h 3240087"/>
              <a:gd name="connsiteX0" fmla="*/ 18923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1892300 w 3816350"/>
              <a:gd name="connsiteY4" fmla="*/ 0 h 3240087"/>
              <a:gd name="connsiteX0" fmla="*/ 1206500 w 3130550"/>
              <a:gd name="connsiteY0" fmla="*/ 0 h 3240087"/>
              <a:gd name="connsiteX1" fmla="*/ 3130550 w 3130550"/>
              <a:gd name="connsiteY1" fmla="*/ 0 h 3240087"/>
              <a:gd name="connsiteX2" fmla="*/ 3130550 w 3130550"/>
              <a:gd name="connsiteY2" fmla="*/ 3240087 h 3240087"/>
              <a:gd name="connsiteX3" fmla="*/ 0 w 3130550"/>
              <a:gd name="connsiteY3" fmla="*/ 1754187 h 3240087"/>
              <a:gd name="connsiteX4" fmla="*/ 1206500 w 3130550"/>
              <a:gd name="connsiteY4" fmla="*/ 0 h 3240087"/>
              <a:gd name="connsiteX0" fmla="*/ 1822450 w 3746500"/>
              <a:gd name="connsiteY0" fmla="*/ 0 h 3240087"/>
              <a:gd name="connsiteX1" fmla="*/ 3746500 w 3746500"/>
              <a:gd name="connsiteY1" fmla="*/ 0 h 3240087"/>
              <a:gd name="connsiteX2" fmla="*/ 3746500 w 3746500"/>
              <a:gd name="connsiteY2" fmla="*/ 3240087 h 3240087"/>
              <a:gd name="connsiteX3" fmla="*/ 0 w 3746500"/>
              <a:gd name="connsiteY3" fmla="*/ 2154237 h 3240087"/>
              <a:gd name="connsiteX4" fmla="*/ 1822450 w 3746500"/>
              <a:gd name="connsiteY4" fmla="*/ 0 h 3240087"/>
              <a:gd name="connsiteX0" fmla="*/ 1822450 w 3752850"/>
              <a:gd name="connsiteY0" fmla="*/ 0 h 4097337"/>
              <a:gd name="connsiteX1" fmla="*/ 3746500 w 3752850"/>
              <a:gd name="connsiteY1" fmla="*/ 0 h 4097337"/>
              <a:gd name="connsiteX2" fmla="*/ 3752850 w 3752850"/>
              <a:gd name="connsiteY2" fmla="*/ 4097337 h 4097337"/>
              <a:gd name="connsiteX3" fmla="*/ 0 w 3752850"/>
              <a:gd name="connsiteY3" fmla="*/ 2154237 h 4097337"/>
              <a:gd name="connsiteX4" fmla="*/ 1822450 w 3752850"/>
              <a:gd name="connsiteY4" fmla="*/ 0 h 4097337"/>
              <a:gd name="connsiteX0" fmla="*/ 1682750 w 3613150"/>
              <a:gd name="connsiteY0" fmla="*/ 0 h 4097337"/>
              <a:gd name="connsiteX1" fmla="*/ 3606800 w 3613150"/>
              <a:gd name="connsiteY1" fmla="*/ 0 h 4097337"/>
              <a:gd name="connsiteX2" fmla="*/ 3613150 w 3613150"/>
              <a:gd name="connsiteY2" fmla="*/ 4097337 h 4097337"/>
              <a:gd name="connsiteX3" fmla="*/ 0 w 3613150"/>
              <a:gd name="connsiteY3" fmla="*/ 2014537 h 4097337"/>
              <a:gd name="connsiteX4" fmla="*/ 1682750 w 3613150"/>
              <a:gd name="connsiteY4" fmla="*/ 0 h 4097337"/>
              <a:gd name="connsiteX0" fmla="*/ 1682750 w 3613150"/>
              <a:gd name="connsiteY0" fmla="*/ 0 h 4573587"/>
              <a:gd name="connsiteX1" fmla="*/ 3606800 w 3613150"/>
              <a:gd name="connsiteY1" fmla="*/ 0 h 4573587"/>
              <a:gd name="connsiteX2" fmla="*/ 3613150 w 3613150"/>
              <a:gd name="connsiteY2" fmla="*/ 4573587 h 4573587"/>
              <a:gd name="connsiteX3" fmla="*/ 0 w 3613150"/>
              <a:gd name="connsiteY3" fmla="*/ 2014537 h 4573587"/>
              <a:gd name="connsiteX4" fmla="*/ 1682750 w 3613150"/>
              <a:gd name="connsiteY4" fmla="*/ 0 h 4573587"/>
              <a:gd name="connsiteX0" fmla="*/ 1682750 w 3610769"/>
              <a:gd name="connsiteY0" fmla="*/ 0 h 4573587"/>
              <a:gd name="connsiteX1" fmla="*/ 3606800 w 3610769"/>
              <a:gd name="connsiteY1" fmla="*/ 0 h 4573587"/>
              <a:gd name="connsiteX2" fmla="*/ 3610769 w 3610769"/>
              <a:gd name="connsiteY2" fmla="*/ 4573587 h 4573587"/>
              <a:gd name="connsiteX3" fmla="*/ 0 w 3610769"/>
              <a:gd name="connsiteY3" fmla="*/ 2014537 h 4573587"/>
              <a:gd name="connsiteX4" fmla="*/ 1682750 w 3610769"/>
              <a:gd name="connsiteY4" fmla="*/ 0 h 4573587"/>
              <a:gd name="connsiteX0" fmla="*/ 1682750 w 3607332"/>
              <a:gd name="connsiteY0" fmla="*/ 0 h 4573587"/>
              <a:gd name="connsiteX1" fmla="*/ 3606800 w 3607332"/>
              <a:gd name="connsiteY1" fmla="*/ 0 h 4573587"/>
              <a:gd name="connsiteX2" fmla="*/ 3606007 w 3607332"/>
              <a:gd name="connsiteY2" fmla="*/ 4573587 h 4573587"/>
              <a:gd name="connsiteX3" fmla="*/ 0 w 3607332"/>
              <a:gd name="connsiteY3" fmla="*/ 2014537 h 4573587"/>
              <a:gd name="connsiteX4" fmla="*/ 1682750 w 3607332"/>
              <a:gd name="connsiteY4" fmla="*/ 0 h 4573587"/>
              <a:gd name="connsiteX0" fmla="*/ 1682750 w 3608388"/>
              <a:gd name="connsiteY0" fmla="*/ 0 h 4573587"/>
              <a:gd name="connsiteX1" fmla="*/ 3606800 w 3608388"/>
              <a:gd name="connsiteY1" fmla="*/ 0 h 4573587"/>
              <a:gd name="connsiteX2" fmla="*/ 3608388 w 3608388"/>
              <a:gd name="connsiteY2" fmla="*/ 4573587 h 4573587"/>
              <a:gd name="connsiteX3" fmla="*/ 0 w 3608388"/>
              <a:gd name="connsiteY3" fmla="*/ 2014537 h 4573587"/>
              <a:gd name="connsiteX4" fmla="*/ 1682750 w 3608388"/>
              <a:gd name="connsiteY4" fmla="*/ 0 h 4573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388" h="4573587">
                <a:moveTo>
                  <a:pt x="1682750" y="0"/>
                </a:moveTo>
                <a:lnTo>
                  <a:pt x="3606800" y="0"/>
                </a:lnTo>
                <a:cubicBezTo>
                  <a:pt x="3608917" y="1365779"/>
                  <a:pt x="3606271" y="3207808"/>
                  <a:pt x="3608388" y="4573587"/>
                </a:cubicBezTo>
                <a:lnTo>
                  <a:pt x="0" y="2014537"/>
                </a:lnTo>
                <a:lnTo>
                  <a:pt x="1682750" y="0"/>
                </a:lnTo>
                <a:close/>
              </a:path>
            </a:pathLst>
          </a:custGeom>
        </p:spPr>
        <p:txBody>
          <a:bodyPr/>
          <a:lstStyle>
            <a:lvl1pPr marL="0" marR="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lvl1pPr>
            <a:lvl3pPr marL="180975" indent="0">
              <a:buNone/>
              <a:defRPr/>
            </a:lvl3pPr>
            <a:lvl4pPr marL="612775" indent="0">
              <a:buNone/>
              <a:defRPr/>
            </a:lvl4pPr>
          </a:lstStyle>
          <a:p>
            <a:pPr marL="0" marR="0" lvl="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pPr>
            <a:r>
              <a:rPr lang="en-GB"/>
              <a:t>Click icon to insert picture. Don’t change slide background colour on this layout</a:t>
            </a:r>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435356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C3458B68-B602-4B1E-8CDB-6CDDA65301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1800" y="416704"/>
            <a:ext cx="2174240" cy="953238"/>
          </a:xfrm>
          <a:prstGeom prst="rect">
            <a:avLst/>
          </a:prstGeom>
        </p:spPr>
      </p:pic>
      <p:sp>
        <p:nvSpPr>
          <p:cNvPr id="27" name="Text Placeholder 25">
            <a:extLst>
              <a:ext uri="{FF2B5EF4-FFF2-40B4-BE49-F238E27FC236}">
                <a16:creationId xmlns:a16="http://schemas.microsoft.com/office/drawing/2014/main" id="{E7E58FB9-FEF2-4FAA-AB76-18AB01605D1B}"/>
              </a:ext>
            </a:extLst>
          </p:cNvPr>
          <p:cNvSpPr>
            <a:spLocks noGrp="1"/>
          </p:cNvSpPr>
          <p:nvPr>
            <p:ph type="body" sz="quarter" idx="12" hasCustomPrompt="1"/>
          </p:nvPr>
        </p:nvSpPr>
        <p:spPr>
          <a:xfrm>
            <a:off x="431800" y="3720363"/>
            <a:ext cx="4353560" cy="454025"/>
          </a:xfrm>
        </p:spPr>
        <p:txBody>
          <a:bodyPr/>
          <a:lstStyle>
            <a:lvl1pPr marL="0" indent="0">
              <a:buNone/>
              <a:defRPr sz="2800" b="0"/>
            </a:lvl1pPr>
          </a:lstStyle>
          <a:p>
            <a:pPr lvl="0"/>
            <a:r>
              <a:rPr lang="en-US"/>
              <a:t>Presenter name</a:t>
            </a:r>
            <a:endParaRPr lang="en-GB"/>
          </a:p>
        </p:txBody>
      </p:sp>
    </p:spTree>
    <p:extLst>
      <p:ext uri="{BB962C8B-B14F-4D97-AF65-F5344CB8AC3E}">
        <p14:creationId xmlns:p14="http://schemas.microsoft.com/office/powerpoint/2010/main" val="3507695209"/>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1_Heading, bullets, image (Light)">
    <p:bg>
      <p:bgPr>
        <a:solidFill>
          <a:schemeClr val="tx2"/>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431800" y="702773"/>
            <a:ext cx="392112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Text Placeholder 11">
            <a:extLst>
              <a:ext uri="{FF2B5EF4-FFF2-40B4-BE49-F238E27FC236}">
                <a16:creationId xmlns:a16="http://schemas.microsoft.com/office/drawing/2014/main" id="{28CE3D8B-96CC-4FD0-93BD-223110855409}"/>
              </a:ext>
            </a:extLst>
          </p:cNvPr>
          <p:cNvSpPr>
            <a:spLocks noGrp="1"/>
          </p:cNvSpPr>
          <p:nvPr>
            <p:ph type="body" sz="quarter" idx="13" hasCustomPrompt="1"/>
          </p:nvPr>
        </p:nvSpPr>
        <p:spPr>
          <a:xfrm>
            <a:off x="431799" y="702659"/>
            <a:ext cx="3921125" cy="545115"/>
          </a:xfrm>
        </p:spPr>
        <p:txBody>
          <a:bodyPr/>
          <a:lstStyle>
            <a:lvl1pPr marL="0" indent="0">
              <a:buNone/>
              <a:defRPr sz="2800">
                <a:solidFill>
                  <a:schemeClr val="bg1"/>
                </a:solidFill>
              </a:defRPr>
            </a:lvl1pPr>
            <a:lvl2pPr>
              <a:defRPr sz="1800"/>
            </a:lvl2pPr>
            <a:lvl3pPr>
              <a:defRPr sz="1800"/>
            </a:lvl3pPr>
            <a:lvl4pPr>
              <a:defRPr sz="1800"/>
            </a:lvl4pPr>
            <a:lvl5pPr>
              <a:defRPr sz="1800"/>
            </a:lvl5pPr>
          </a:lstStyle>
          <a:p>
            <a:pPr lvl="0"/>
            <a:r>
              <a:rPr lang="en-GB"/>
              <a:t>Summary heading</a:t>
            </a:r>
          </a:p>
        </p:txBody>
      </p:sp>
      <p:sp>
        <p:nvSpPr>
          <p:cNvPr id="8" name="Picture Placeholder 2">
            <a:extLst>
              <a:ext uri="{FF2B5EF4-FFF2-40B4-BE49-F238E27FC236}">
                <a16:creationId xmlns:a16="http://schemas.microsoft.com/office/drawing/2014/main" id="{A838B155-C9C2-4DB1-8588-E414A618F5FE}"/>
              </a:ext>
            </a:extLst>
          </p:cNvPr>
          <p:cNvSpPr>
            <a:spLocks noGrp="1"/>
          </p:cNvSpPr>
          <p:nvPr>
            <p:ph type="pic" sz="quarter" idx="10"/>
          </p:nvPr>
        </p:nvSpPr>
        <p:spPr>
          <a:xfrm>
            <a:off x="5251450" y="702659"/>
            <a:ext cx="3892550" cy="3640740"/>
          </a:xfrm>
        </p:spPr>
        <p:txBody>
          <a:bodyPr/>
          <a:lstStyle>
            <a:lvl1pPr marL="0" indent="0">
              <a:buNone/>
              <a:defRPr b="0">
                <a:solidFill>
                  <a:schemeClr val="bg1"/>
                </a:solidFill>
              </a:defRPr>
            </a:lvl1pPr>
          </a:lstStyle>
          <a:p>
            <a:r>
              <a:rPr lang="en-GB"/>
              <a:t>Click icon to add picture</a:t>
            </a:r>
          </a:p>
        </p:txBody>
      </p:sp>
      <p:sp>
        <p:nvSpPr>
          <p:cNvPr id="6" name="Text Placeholder 25">
            <a:extLst>
              <a:ext uri="{FF2B5EF4-FFF2-40B4-BE49-F238E27FC236}">
                <a16:creationId xmlns:a16="http://schemas.microsoft.com/office/drawing/2014/main" id="{018247D9-5503-486A-97BE-69C90ACD679B}"/>
              </a:ext>
            </a:extLst>
          </p:cNvPr>
          <p:cNvSpPr>
            <a:spLocks noGrp="1"/>
          </p:cNvSpPr>
          <p:nvPr>
            <p:ph type="body" sz="quarter" idx="12" hasCustomPrompt="1"/>
          </p:nvPr>
        </p:nvSpPr>
        <p:spPr>
          <a:xfrm>
            <a:off x="431800" y="1325887"/>
            <a:ext cx="3921124" cy="3017512"/>
          </a:xfrm>
        </p:spPr>
        <p:txBody>
          <a:bodyPr/>
          <a:lstStyle>
            <a:lvl1pPr marL="288000" indent="-288000">
              <a:buFont typeface="Arial" panose="020B0604020202020204" pitchFamily="34" charset="0"/>
              <a:buChar char="–"/>
              <a:defRPr sz="2800" b="0">
                <a:solidFill>
                  <a:schemeClr val="bg1"/>
                </a:solidFill>
              </a:defRPr>
            </a:lvl1pPr>
          </a:lstStyle>
          <a:p>
            <a:pPr lvl="0"/>
            <a:r>
              <a:rPr lang="en-US"/>
              <a:t>4 to 6 bullet points</a:t>
            </a:r>
            <a:endParaRPr lang="en-GB"/>
          </a:p>
        </p:txBody>
      </p:sp>
    </p:spTree>
    <p:extLst>
      <p:ext uri="{BB962C8B-B14F-4D97-AF65-F5344CB8AC3E}">
        <p14:creationId xmlns:p14="http://schemas.microsoft.com/office/powerpoint/2010/main" val="3321743540"/>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2744">
          <p15:clr>
            <a:srgbClr val="FBAE40"/>
          </p15:clr>
        </p15:guide>
        <p15:guide id="6" pos="548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op slide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4353560" cy="571512"/>
          </a:xfrm>
        </p:spPr>
        <p:txBody>
          <a:bodyPr/>
          <a:lstStyle>
            <a:lvl1pPr marL="0" indent="0">
              <a:lnSpc>
                <a:spcPct val="100000"/>
              </a:lnSpc>
              <a:buNone/>
              <a:defRPr sz="3400" b="1">
                <a:solidFill>
                  <a:schemeClr val="bg1"/>
                </a:solidFill>
              </a:defRPr>
            </a:lvl1pPr>
          </a:lstStyle>
          <a:p>
            <a:r>
              <a:rPr lang="en-US" err="1"/>
              <a:t>Slidedeck</a:t>
            </a:r>
            <a:r>
              <a:rPr lang="en-US"/>
              <a:t> title</a:t>
            </a:r>
            <a:endParaRPr lang="en-GB"/>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435356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C3458B68-B602-4B1E-8CDB-6CDDA65301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1800" y="416704"/>
            <a:ext cx="2174239" cy="953238"/>
          </a:xfrm>
          <a:prstGeom prst="rect">
            <a:avLst/>
          </a:prstGeom>
        </p:spPr>
      </p:pic>
      <p:sp>
        <p:nvSpPr>
          <p:cNvPr id="27" name="Text Placeholder 25">
            <a:extLst>
              <a:ext uri="{FF2B5EF4-FFF2-40B4-BE49-F238E27FC236}">
                <a16:creationId xmlns:a16="http://schemas.microsoft.com/office/drawing/2014/main" id="{E7E58FB9-FEF2-4FAA-AB76-18AB01605D1B}"/>
              </a:ext>
            </a:extLst>
          </p:cNvPr>
          <p:cNvSpPr>
            <a:spLocks noGrp="1"/>
          </p:cNvSpPr>
          <p:nvPr>
            <p:ph type="body" sz="quarter" idx="12" hasCustomPrompt="1"/>
          </p:nvPr>
        </p:nvSpPr>
        <p:spPr>
          <a:xfrm>
            <a:off x="431800" y="3720363"/>
            <a:ext cx="4353560" cy="454025"/>
          </a:xfrm>
        </p:spPr>
        <p:txBody>
          <a:bodyPr/>
          <a:lstStyle>
            <a:lvl1pPr marL="0" indent="0">
              <a:buNone/>
              <a:defRPr sz="2800" b="0">
                <a:solidFill>
                  <a:schemeClr val="bg1"/>
                </a:solidFill>
              </a:defRPr>
            </a:lvl1pPr>
          </a:lstStyle>
          <a:p>
            <a:pPr lvl="0"/>
            <a:r>
              <a:rPr lang="en-US"/>
              <a:t>Presenter name</a:t>
            </a:r>
            <a:endParaRPr lang="en-GB"/>
          </a:p>
        </p:txBody>
      </p:sp>
      <p:sp>
        <p:nvSpPr>
          <p:cNvPr id="7" name="Picture Placeholder 10">
            <a:extLst>
              <a:ext uri="{FF2B5EF4-FFF2-40B4-BE49-F238E27FC236}">
                <a16:creationId xmlns:a16="http://schemas.microsoft.com/office/drawing/2014/main" id="{880E1784-6502-40DF-8151-F6A3B84DF5AA}"/>
              </a:ext>
            </a:extLst>
          </p:cNvPr>
          <p:cNvSpPr>
            <a:spLocks noGrp="1"/>
          </p:cNvSpPr>
          <p:nvPr>
            <p:ph type="pic" sz="quarter" idx="10" hasCustomPrompt="1"/>
          </p:nvPr>
        </p:nvSpPr>
        <p:spPr>
          <a:xfrm>
            <a:off x="5651872" y="0"/>
            <a:ext cx="3493714" cy="4573587"/>
          </a:xfrm>
          <a:custGeom>
            <a:avLst/>
            <a:gdLst>
              <a:gd name="connsiteX0" fmla="*/ 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0 w 3816350"/>
              <a:gd name="connsiteY4" fmla="*/ 0 h 3240087"/>
              <a:gd name="connsiteX0" fmla="*/ 6858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685800 w 3816350"/>
              <a:gd name="connsiteY4" fmla="*/ 0 h 3240087"/>
              <a:gd name="connsiteX0" fmla="*/ 18923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1892300 w 3816350"/>
              <a:gd name="connsiteY4" fmla="*/ 0 h 3240087"/>
              <a:gd name="connsiteX0" fmla="*/ 1206500 w 3130550"/>
              <a:gd name="connsiteY0" fmla="*/ 0 h 3240087"/>
              <a:gd name="connsiteX1" fmla="*/ 3130550 w 3130550"/>
              <a:gd name="connsiteY1" fmla="*/ 0 h 3240087"/>
              <a:gd name="connsiteX2" fmla="*/ 3130550 w 3130550"/>
              <a:gd name="connsiteY2" fmla="*/ 3240087 h 3240087"/>
              <a:gd name="connsiteX3" fmla="*/ 0 w 3130550"/>
              <a:gd name="connsiteY3" fmla="*/ 1754187 h 3240087"/>
              <a:gd name="connsiteX4" fmla="*/ 1206500 w 3130550"/>
              <a:gd name="connsiteY4" fmla="*/ 0 h 3240087"/>
              <a:gd name="connsiteX0" fmla="*/ 1822450 w 3746500"/>
              <a:gd name="connsiteY0" fmla="*/ 0 h 3240087"/>
              <a:gd name="connsiteX1" fmla="*/ 3746500 w 3746500"/>
              <a:gd name="connsiteY1" fmla="*/ 0 h 3240087"/>
              <a:gd name="connsiteX2" fmla="*/ 3746500 w 3746500"/>
              <a:gd name="connsiteY2" fmla="*/ 3240087 h 3240087"/>
              <a:gd name="connsiteX3" fmla="*/ 0 w 3746500"/>
              <a:gd name="connsiteY3" fmla="*/ 2154237 h 3240087"/>
              <a:gd name="connsiteX4" fmla="*/ 1822450 w 3746500"/>
              <a:gd name="connsiteY4" fmla="*/ 0 h 3240087"/>
              <a:gd name="connsiteX0" fmla="*/ 1822450 w 3752850"/>
              <a:gd name="connsiteY0" fmla="*/ 0 h 4097337"/>
              <a:gd name="connsiteX1" fmla="*/ 3746500 w 3752850"/>
              <a:gd name="connsiteY1" fmla="*/ 0 h 4097337"/>
              <a:gd name="connsiteX2" fmla="*/ 3752850 w 3752850"/>
              <a:gd name="connsiteY2" fmla="*/ 4097337 h 4097337"/>
              <a:gd name="connsiteX3" fmla="*/ 0 w 3752850"/>
              <a:gd name="connsiteY3" fmla="*/ 2154237 h 4097337"/>
              <a:gd name="connsiteX4" fmla="*/ 1822450 w 3752850"/>
              <a:gd name="connsiteY4" fmla="*/ 0 h 4097337"/>
              <a:gd name="connsiteX0" fmla="*/ 1682750 w 3613150"/>
              <a:gd name="connsiteY0" fmla="*/ 0 h 4097337"/>
              <a:gd name="connsiteX1" fmla="*/ 3606800 w 3613150"/>
              <a:gd name="connsiteY1" fmla="*/ 0 h 4097337"/>
              <a:gd name="connsiteX2" fmla="*/ 3613150 w 3613150"/>
              <a:gd name="connsiteY2" fmla="*/ 4097337 h 4097337"/>
              <a:gd name="connsiteX3" fmla="*/ 0 w 3613150"/>
              <a:gd name="connsiteY3" fmla="*/ 2014537 h 4097337"/>
              <a:gd name="connsiteX4" fmla="*/ 1682750 w 3613150"/>
              <a:gd name="connsiteY4" fmla="*/ 0 h 4097337"/>
              <a:gd name="connsiteX0" fmla="*/ 1682750 w 3613150"/>
              <a:gd name="connsiteY0" fmla="*/ 0 h 4573587"/>
              <a:gd name="connsiteX1" fmla="*/ 3606800 w 3613150"/>
              <a:gd name="connsiteY1" fmla="*/ 0 h 4573587"/>
              <a:gd name="connsiteX2" fmla="*/ 3613150 w 3613150"/>
              <a:gd name="connsiteY2" fmla="*/ 4573587 h 4573587"/>
              <a:gd name="connsiteX3" fmla="*/ 0 w 3613150"/>
              <a:gd name="connsiteY3" fmla="*/ 2014537 h 4573587"/>
              <a:gd name="connsiteX4" fmla="*/ 1682750 w 3613150"/>
              <a:gd name="connsiteY4" fmla="*/ 0 h 4573587"/>
              <a:gd name="connsiteX0" fmla="*/ 1682750 w 3610769"/>
              <a:gd name="connsiteY0" fmla="*/ 0 h 4573587"/>
              <a:gd name="connsiteX1" fmla="*/ 3606800 w 3610769"/>
              <a:gd name="connsiteY1" fmla="*/ 0 h 4573587"/>
              <a:gd name="connsiteX2" fmla="*/ 3610769 w 3610769"/>
              <a:gd name="connsiteY2" fmla="*/ 4573587 h 4573587"/>
              <a:gd name="connsiteX3" fmla="*/ 0 w 3610769"/>
              <a:gd name="connsiteY3" fmla="*/ 2014537 h 4573587"/>
              <a:gd name="connsiteX4" fmla="*/ 1682750 w 3610769"/>
              <a:gd name="connsiteY4" fmla="*/ 0 h 4573587"/>
              <a:gd name="connsiteX0" fmla="*/ 1682750 w 3607332"/>
              <a:gd name="connsiteY0" fmla="*/ 0 h 4573587"/>
              <a:gd name="connsiteX1" fmla="*/ 3606800 w 3607332"/>
              <a:gd name="connsiteY1" fmla="*/ 0 h 4573587"/>
              <a:gd name="connsiteX2" fmla="*/ 3606007 w 3607332"/>
              <a:gd name="connsiteY2" fmla="*/ 4573587 h 4573587"/>
              <a:gd name="connsiteX3" fmla="*/ 0 w 3607332"/>
              <a:gd name="connsiteY3" fmla="*/ 2014537 h 4573587"/>
              <a:gd name="connsiteX4" fmla="*/ 1682750 w 3607332"/>
              <a:gd name="connsiteY4" fmla="*/ 0 h 4573587"/>
              <a:gd name="connsiteX0" fmla="*/ 1682750 w 3608388"/>
              <a:gd name="connsiteY0" fmla="*/ 0 h 4573587"/>
              <a:gd name="connsiteX1" fmla="*/ 3606800 w 3608388"/>
              <a:gd name="connsiteY1" fmla="*/ 0 h 4573587"/>
              <a:gd name="connsiteX2" fmla="*/ 3608388 w 3608388"/>
              <a:gd name="connsiteY2" fmla="*/ 4573587 h 4573587"/>
              <a:gd name="connsiteX3" fmla="*/ 0 w 3608388"/>
              <a:gd name="connsiteY3" fmla="*/ 2014537 h 4573587"/>
              <a:gd name="connsiteX4" fmla="*/ 1682750 w 3608388"/>
              <a:gd name="connsiteY4" fmla="*/ 0 h 4573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388" h="4573587">
                <a:moveTo>
                  <a:pt x="1682750" y="0"/>
                </a:moveTo>
                <a:lnTo>
                  <a:pt x="3606800" y="0"/>
                </a:lnTo>
                <a:cubicBezTo>
                  <a:pt x="3608917" y="1365779"/>
                  <a:pt x="3606271" y="3207808"/>
                  <a:pt x="3608388" y="4573587"/>
                </a:cubicBezTo>
                <a:lnTo>
                  <a:pt x="0" y="2014537"/>
                </a:lnTo>
                <a:lnTo>
                  <a:pt x="1682750" y="0"/>
                </a:lnTo>
                <a:close/>
              </a:path>
            </a:pathLst>
          </a:custGeom>
        </p:spPr>
        <p:txBody>
          <a:bodyPr/>
          <a:lstStyle>
            <a:lvl1pPr marL="0" marR="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solidFill>
                  <a:schemeClr val="bg1"/>
                </a:solidFill>
              </a:defRPr>
            </a:lvl1pPr>
            <a:lvl3pPr marL="180975" indent="0">
              <a:buNone/>
              <a:defRPr/>
            </a:lvl3pPr>
            <a:lvl4pPr marL="612775" indent="0">
              <a:buNone/>
              <a:defRPr/>
            </a:lvl4pPr>
          </a:lstStyle>
          <a:p>
            <a:pPr marL="0" marR="0" lvl="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pPr>
            <a:r>
              <a:rPr lang="en-GB"/>
              <a:t>Click icon to insert picture. Don’t change slide background colour on this layout</a:t>
            </a:r>
          </a:p>
        </p:txBody>
      </p:sp>
    </p:spTree>
    <p:extLst>
      <p:ext uri="{BB962C8B-B14F-4D97-AF65-F5344CB8AC3E}">
        <p14:creationId xmlns:p14="http://schemas.microsoft.com/office/powerpoint/2010/main" val="2895192097"/>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Section divider, no image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8280400" cy="571512"/>
          </a:xfrm>
        </p:spPr>
        <p:txBody>
          <a:bodyPr/>
          <a:lstStyle>
            <a:lvl1pPr>
              <a:lnSpc>
                <a:spcPct val="100000"/>
              </a:lnSpc>
              <a:defRPr sz="3400" b="0">
                <a:solidFill>
                  <a:schemeClr val="bg1"/>
                </a:solidFill>
              </a:defRPr>
            </a:lvl1pPr>
          </a:lstStyle>
          <a:p>
            <a:r>
              <a:rPr lang="en-US"/>
              <a:t>Section divider title</a:t>
            </a:r>
            <a:endParaRPr lang="en-GB"/>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8280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9299448"/>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Section divider, no image (Light)">
    <p:bg>
      <p:bgPr>
        <a:solidFill>
          <a:srgbClr val="DEDEDE"/>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8280400" cy="571512"/>
          </a:xfrm>
        </p:spPr>
        <p:txBody>
          <a:bodyPr/>
          <a:lstStyle>
            <a:lvl1pPr>
              <a:lnSpc>
                <a:spcPct val="100000"/>
              </a:lnSpc>
              <a:defRPr sz="3400" b="0">
                <a:solidFill>
                  <a:schemeClr val="tx1"/>
                </a:solidFill>
              </a:defRPr>
            </a:lvl1pPr>
          </a:lstStyle>
          <a:p>
            <a:r>
              <a:rPr lang="en-US"/>
              <a:t>Section divider title</a:t>
            </a:r>
            <a:endParaRPr lang="en-GB"/>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8280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970330"/>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ection divider, image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4356100" cy="571512"/>
          </a:xfrm>
        </p:spPr>
        <p:txBody>
          <a:bodyPr/>
          <a:lstStyle>
            <a:lvl1pPr>
              <a:lnSpc>
                <a:spcPct val="100000"/>
              </a:lnSpc>
              <a:defRPr sz="3400" b="0">
                <a:solidFill>
                  <a:schemeClr val="bg1"/>
                </a:solidFill>
              </a:defRPr>
            </a:lvl1pPr>
          </a:lstStyle>
          <a:p>
            <a:r>
              <a:rPr lang="en-US"/>
              <a:t>Section divider title</a:t>
            </a:r>
            <a:endParaRPr lang="en-GB"/>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43561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Picture Placeholder 10">
            <a:extLst>
              <a:ext uri="{FF2B5EF4-FFF2-40B4-BE49-F238E27FC236}">
                <a16:creationId xmlns:a16="http://schemas.microsoft.com/office/drawing/2014/main" id="{BBD67C99-C0BD-4075-A538-B65ED75A4305}"/>
              </a:ext>
            </a:extLst>
          </p:cNvPr>
          <p:cNvSpPr>
            <a:spLocks noGrp="1"/>
          </p:cNvSpPr>
          <p:nvPr>
            <p:ph type="pic" sz="quarter" idx="10" hasCustomPrompt="1"/>
          </p:nvPr>
        </p:nvSpPr>
        <p:spPr>
          <a:xfrm>
            <a:off x="5651872" y="0"/>
            <a:ext cx="3493714" cy="4573587"/>
          </a:xfrm>
          <a:custGeom>
            <a:avLst/>
            <a:gdLst>
              <a:gd name="connsiteX0" fmla="*/ 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0 w 3816350"/>
              <a:gd name="connsiteY4" fmla="*/ 0 h 3240087"/>
              <a:gd name="connsiteX0" fmla="*/ 6858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685800 w 3816350"/>
              <a:gd name="connsiteY4" fmla="*/ 0 h 3240087"/>
              <a:gd name="connsiteX0" fmla="*/ 18923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1892300 w 3816350"/>
              <a:gd name="connsiteY4" fmla="*/ 0 h 3240087"/>
              <a:gd name="connsiteX0" fmla="*/ 1206500 w 3130550"/>
              <a:gd name="connsiteY0" fmla="*/ 0 h 3240087"/>
              <a:gd name="connsiteX1" fmla="*/ 3130550 w 3130550"/>
              <a:gd name="connsiteY1" fmla="*/ 0 h 3240087"/>
              <a:gd name="connsiteX2" fmla="*/ 3130550 w 3130550"/>
              <a:gd name="connsiteY2" fmla="*/ 3240087 h 3240087"/>
              <a:gd name="connsiteX3" fmla="*/ 0 w 3130550"/>
              <a:gd name="connsiteY3" fmla="*/ 1754187 h 3240087"/>
              <a:gd name="connsiteX4" fmla="*/ 1206500 w 3130550"/>
              <a:gd name="connsiteY4" fmla="*/ 0 h 3240087"/>
              <a:gd name="connsiteX0" fmla="*/ 1822450 w 3746500"/>
              <a:gd name="connsiteY0" fmla="*/ 0 h 3240087"/>
              <a:gd name="connsiteX1" fmla="*/ 3746500 w 3746500"/>
              <a:gd name="connsiteY1" fmla="*/ 0 h 3240087"/>
              <a:gd name="connsiteX2" fmla="*/ 3746500 w 3746500"/>
              <a:gd name="connsiteY2" fmla="*/ 3240087 h 3240087"/>
              <a:gd name="connsiteX3" fmla="*/ 0 w 3746500"/>
              <a:gd name="connsiteY3" fmla="*/ 2154237 h 3240087"/>
              <a:gd name="connsiteX4" fmla="*/ 1822450 w 3746500"/>
              <a:gd name="connsiteY4" fmla="*/ 0 h 3240087"/>
              <a:gd name="connsiteX0" fmla="*/ 1822450 w 3752850"/>
              <a:gd name="connsiteY0" fmla="*/ 0 h 4097337"/>
              <a:gd name="connsiteX1" fmla="*/ 3746500 w 3752850"/>
              <a:gd name="connsiteY1" fmla="*/ 0 h 4097337"/>
              <a:gd name="connsiteX2" fmla="*/ 3752850 w 3752850"/>
              <a:gd name="connsiteY2" fmla="*/ 4097337 h 4097337"/>
              <a:gd name="connsiteX3" fmla="*/ 0 w 3752850"/>
              <a:gd name="connsiteY3" fmla="*/ 2154237 h 4097337"/>
              <a:gd name="connsiteX4" fmla="*/ 1822450 w 3752850"/>
              <a:gd name="connsiteY4" fmla="*/ 0 h 4097337"/>
              <a:gd name="connsiteX0" fmla="*/ 1682750 w 3613150"/>
              <a:gd name="connsiteY0" fmla="*/ 0 h 4097337"/>
              <a:gd name="connsiteX1" fmla="*/ 3606800 w 3613150"/>
              <a:gd name="connsiteY1" fmla="*/ 0 h 4097337"/>
              <a:gd name="connsiteX2" fmla="*/ 3613150 w 3613150"/>
              <a:gd name="connsiteY2" fmla="*/ 4097337 h 4097337"/>
              <a:gd name="connsiteX3" fmla="*/ 0 w 3613150"/>
              <a:gd name="connsiteY3" fmla="*/ 2014537 h 4097337"/>
              <a:gd name="connsiteX4" fmla="*/ 1682750 w 3613150"/>
              <a:gd name="connsiteY4" fmla="*/ 0 h 4097337"/>
              <a:gd name="connsiteX0" fmla="*/ 1682750 w 3613150"/>
              <a:gd name="connsiteY0" fmla="*/ 0 h 4573587"/>
              <a:gd name="connsiteX1" fmla="*/ 3606800 w 3613150"/>
              <a:gd name="connsiteY1" fmla="*/ 0 h 4573587"/>
              <a:gd name="connsiteX2" fmla="*/ 3613150 w 3613150"/>
              <a:gd name="connsiteY2" fmla="*/ 4573587 h 4573587"/>
              <a:gd name="connsiteX3" fmla="*/ 0 w 3613150"/>
              <a:gd name="connsiteY3" fmla="*/ 2014537 h 4573587"/>
              <a:gd name="connsiteX4" fmla="*/ 1682750 w 3613150"/>
              <a:gd name="connsiteY4" fmla="*/ 0 h 4573587"/>
              <a:gd name="connsiteX0" fmla="*/ 1682750 w 3610769"/>
              <a:gd name="connsiteY0" fmla="*/ 0 h 4573587"/>
              <a:gd name="connsiteX1" fmla="*/ 3606800 w 3610769"/>
              <a:gd name="connsiteY1" fmla="*/ 0 h 4573587"/>
              <a:gd name="connsiteX2" fmla="*/ 3610769 w 3610769"/>
              <a:gd name="connsiteY2" fmla="*/ 4573587 h 4573587"/>
              <a:gd name="connsiteX3" fmla="*/ 0 w 3610769"/>
              <a:gd name="connsiteY3" fmla="*/ 2014537 h 4573587"/>
              <a:gd name="connsiteX4" fmla="*/ 1682750 w 3610769"/>
              <a:gd name="connsiteY4" fmla="*/ 0 h 4573587"/>
              <a:gd name="connsiteX0" fmla="*/ 1682750 w 3607332"/>
              <a:gd name="connsiteY0" fmla="*/ 0 h 4573587"/>
              <a:gd name="connsiteX1" fmla="*/ 3606800 w 3607332"/>
              <a:gd name="connsiteY1" fmla="*/ 0 h 4573587"/>
              <a:gd name="connsiteX2" fmla="*/ 3606007 w 3607332"/>
              <a:gd name="connsiteY2" fmla="*/ 4573587 h 4573587"/>
              <a:gd name="connsiteX3" fmla="*/ 0 w 3607332"/>
              <a:gd name="connsiteY3" fmla="*/ 2014537 h 4573587"/>
              <a:gd name="connsiteX4" fmla="*/ 1682750 w 3607332"/>
              <a:gd name="connsiteY4" fmla="*/ 0 h 4573587"/>
              <a:gd name="connsiteX0" fmla="*/ 1682750 w 3608388"/>
              <a:gd name="connsiteY0" fmla="*/ 0 h 4573587"/>
              <a:gd name="connsiteX1" fmla="*/ 3606800 w 3608388"/>
              <a:gd name="connsiteY1" fmla="*/ 0 h 4573587"/>
              <a:gd name="connsiteX2" fmla="*/ 3608388 w 3608388"/>
              <a:gd name="connsiteY2" fmla="*/ 4573587 h 4573587"/>
              <a:gd name="connsiteX3" fmla="*/ 0 w 3608388"/>
              <a:gd name="connsiteY3" fmla="*/ 2014537 h 4573587"/>
              <a:gd name="connsiteX4" fmla="*/ 1682750 w 3608388"/>
              <a:gd name="connsiteY4" fmla="*/ 0 h 4573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388" h="4573587">
                <a:moveTo>
                  <a:pt x="1682750" y="0"/>
                </a:moveTo>
                <a:lnTo>
                  <a:pt x="3606800" y="0"/>
                </a:lnTo>
                <a:cubicBezTo>
                  <a:pt x="3608917" y="1365779"/>
                  <a:pt x="3606271" y="3207808"/>
                  <a:pt x="3608388" y="4573587"/>
                </a:cubicBezTo>
                <a:lnTo>
                  <a:pt x="0" y="2014537"/>
                </a:lnTo>
                <a:lnTo>
                  <a:pt x="1682750" y="0"/>
                </a:lnTo>
                <a:close/>
              </a:path>
            </a:pathLst>
          </a:custGeom>
        </p:spPr>
        <p:txBody>
          <a:bodyPr/>
          <a:lstStyle>
            <a:lvl1pPr marL="0" marR="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solidFill>
                  <a:schemeClr val="bg1"/>
                </a:solidFill>
              </a:defRPr>
            </a:lvl1pPr>
            <a:lvl3pPr marL="180975" indent="0">
              <a:buNone/>
              <a:defRPr/>
            </a:lvl3pPr>
            <a:lvl4pPr marL="612775" indent="0">
              <a:buNone/>
              <a:defRPr>
                <a:solidFill>
                  <a:schemeClr val="bg1"/>
                </a:solidFill>
              </a:defRPr>
            </a:lvl4pPr>
          </a:lstStyle>
          <a:p>
            <a:pPr marL="0" marR="0" lvl="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pPr>
            <a:r>
              <a:rPr lang="en-GB"/>
              <a:t>Click icon to insert picture. Don’t change slide background colour on this layout</a:t>
            </a:r>
          </a:p>
        </p:txBody>
      </p:sp>
    </p:spTree>
    <p:extLst>
      <p:ext uri="{BB962C8B-B14F-4D97-AF65-F5344CB8AC3E}">
        <p14:creationId xmlns:p14="http://schemas.microsoft.com/office/powerpoint/2010/main" val="3745421288"/>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Section divider, image (Light)">
    <p:bg>
      <p:bgPr>
        <a:solidFill>
          <a:srgbClr val="DEDEDE"/>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184922"/>
            <a:ext cx="4356100" cy="571512"/>
          </a:xfrm>
        </p:spPr>
        <p:txBody>
          <a:bodyPr/>
          <a:lstStyle>
            <a:lvl1pPr>
              <a:lnSpc>
                <a:spcPct val="100000"/>
              </a:lnSpc>
              <a:defRPr sz="3400" b="0">
                <a:solidFill>
                  <a:schemeClr val="tx1"/>
                </a:solidFill>
              </a:defRPr>
            </a:lvl1pPr>
          </a:lstStyle>
          <a:p>
            <a:r>
              <a:rPr lang="en-US"/>
              <a:t>Section divider title</a:t>
            </a:r>
            <a:endParaRPr lang="en-GB"/>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2184922"/>
            <a:ext cx="43561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Picture Placeholder 10">
            <a:extLst>
              <a:ext uri="{FF2B5EF4-FFF2-40B4-BE49-F238E27FC236}">
                <a16:creationId xmlns:a16="http://schemas.microsoft.com/office/drawing/2014/main" id="{BBD67C99-C0BD-4075-A538-B65ED75A4305}"/>
              </a:ext>
            </a:extLst>
          </p:cNvPr>
          <p:cNvSpPr>
            <a:spLocks noGrp="1"/>
          </p:cNvSpPr>
          <p:nvPr>
            <p:ph type="pic" sz="quarter" idx="10" hasCustomPrompt="1"/>
          </p:nvPr>
        </p:nvSpPr>
        <p:spPr>
          <a:xfrm>
            <a:off x="5651872" y="0"/>
            <a:ext cx="3493714" cy="4573587"/>
          </a:xfrm>
          <a:custGeom>
            <a:avLst/>
            <a:gdLst>
              <a:gd name="connsiteX0" fmla="*/ 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0 w 3816350"/>
              <a:gd name="connsiteY4" fmla="*/ 0 h 3240087"/>
              <a:gd name="connsiteX0" fmla="*/ 6858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685800 w 3816350"/>
              <a:gd name="connsiteY4" fmla="*/ 0 h 3240087"/>
              <a:gd name="connsiteX0" fmla="*/ 1892300 w 3816350"/>
              <a:gd name="connsiteY0" fmla="*/ 0 h 3240087"/>
              <a:gd name="connsiteX1" fmla="*/ 3816350 w 3816350"/>
              <a:gd name="connsiteY1" fmla="*/ 0 h 3240087"/>
              <a:gd name="connsiteX2" fmla="*/ 3816350 w 3816350"/>
              <a:gd name="connsiteY2" fmla="*/ 3240087 h 3240087"/>
              <a:gd name="connsiteX3" fmla="*/ 0 w 3816350"/>
              <a:gd name="connsiteY3" fmla="*/ 3240087 h 3240087"/>
              <a:gd name="connsiteX4" fmla="*/ 1892300 w 3816350"/>
              <a:gd name="connsiteY4" fmla="*/ 0 h 3240087"/>
              <a:gd name="connsiteX0" fmla="*/ 1206500 w 3130550"/>
              <a:gd name="connsiteY0" fmla="*/ 0 h 3240087"/>
              <a:gd name="connsiteX1" fmla="*/ 3130550 w 3130550"/>
              <a:gd name="connsiteY1" fmla="*/ 0 h 3240087"/>
              <a:gd name="connsiteX2" fmla="*/ 3130550 w 3130550"/>
              <a:gd name="connsiteY2" fmla="*/ 3240087 h 3240087"/>
              <a:gd name="connsiteX3" fmla="*/ 0 w 3130550"/>
              <a:gd name="connsiteY3" fmla="*/ 1754187 h 3240087"/>
              <a:gd name="connsiteX4" fmla="*/ 1206500 w 3130550"/>
              <a:gd name="connsiteY4" fmla="*/ 0 h 3240087"/>
              <a:gd name="connsiteX0" fmla="*/ 1822450 w 3746500"/>
              <a:gd name="connsiteY0" fmla="*/ 0 h 3240087"/>
              <a:gd name="connsiteX1" fmla="*/ 3746500 w 3746500"/>
              <a:gd name="connsiteY1" fmla="*/ 0 h 3240087"/>
              <a:gd name="connsiteX2" fmla="*/ 3746500 w 3746500"/>
              <a:gd name="connsiteY2" fmla="*/ 3240087 h 3240087"/>
              <a:gd name="connsiteX3" fmla="*/ 0 w 3746500"/>
              <a:gd name="connsiteY3" fmla="*/ 2154237 h 3240087"/>
              <a:gd name="connsiteX4" fmla="*/ 1822450 w 3746500"/>
              <a:gd name="connsiteY4" fmla="*/ 0 h 3240087"/>
              <a:gd name="connsiteX0" fmla="*/ 1822450 w 3752850"/>
              <a:gd name="connsiteY0" fmla="*/ 0 h 4097337"/>
              <a:gd name="connsiteX1" fmla="*/ 3746500 w 3752850"/>
              <a:gd name="connsiteY1" fmla="*/ 0 h 4097337"/>
              <a:gd name="connsiteX2" fmla="*/ 3752850 w 3752850"/>
              <a:gd name="connsiteY2" fmla="*/ 4097337 h 4097337"/>
              <a:gd name="connsiteX3" fmla="*/ 0 w 3752850"/>
              <a:gd name="connsiteY3" fmla="*/ 2154237 h 4097337"/>
              <a:gd name="connsiteX4" fmla="*/ 1822450 w 3752850"/>
              <a:gd name="connsiteY4" fmla="*/ 0 h 4097337"/>
              <a:gd name="connsiteX0" fmla="*/ 1682750 w 3613150"/>
              <a:gd name="connsiteY0" fmla="*/ 0 h 4097337"/>
              <a:gd name="connsiteX1" fmla="*/ 3606800 w 3613150"/>
              <a:gd name="connsiteY1" fmla="*/ 0 h 4097337"/>
              <a:gd name="connsiteX2" fmla="*/ 3613150 w 3613150"/>
              <a:gd name="connsiteY2" fmla="*/ 4097337 h 4097337"/>
              <a:gd name="connsiteX3" fmla="*/ 0 w 3613150"/>
              <a:gd name="connsiteY3" fmla="*/ 2014537 h 4097337"/>
              <a:gd name="connsiteX4" fmla="*/ 1682750 w 3613150"/>
              <a:gd name="connsiteY4" fmla="*/ 0 h 4097337"/>
              <a:gd name="connsiteX0" fmla="*/ 1682750 w 3613150"/>
              <a:gd name="connsiteY0" fmla="*/ 0 h 4573587"/>
              <a:gd name="connsiteX1" fmla="*/ 3606800 w 3613150"/>
              <a:gd name="connsiteY1" fmla="*/ 0 h 4573587"/>
              <a:gd name="connsiteX2" fmla="*/ 3613150 w 3613150"/>
              <a:gd name="connsiteY2" fmla="*/ 4573587 h 4573587"/>
              <a:gd name="connsiteX3" fmla="*/ 0 w 3613150"/>
              <a:gd name="connsiteY3" fmla="*/ 2014537 h 4573587"/>
              <a:gd name="connsiteX4" fmla="*/ 1682750 w 3613150"/>
              <a:gd name="connsiteY4" fmla="*/ 0 h 4573587"/>
              <a:gd name="connsiteX0" fmla="*/ 1682750 w 3610769"/>
              <a:gd name="connsiteY0" fmla="*/ 0 h 4573587"/>
              <a:gd name="connsiteX1" fmla="*/ 3606800 w 3610769"/>
              <a:gd name="connsiteY1" fmla="*/ 0 h 4573587"/>
              <a:gd name="connsiteX2" fmla="*/ 3610769 w 3610769"/>
              <a:gd name="connsiteY2" fmla="*/ 4573587 h 4573587"/>
              <a:gd name="connsiteX3" fmla="*/ 0 w 3610769"/>
              <a:gd name="connsiteY3" fmla="*/ 2014537 h 4573587"/>
              <a:gd name="connsiteX4" fmla="*/ 1682750 w 3610769"/>
              <a:gd name="connsiteY4" fmla="*/ 0 h 4573587"/>
              <a:gd name="connsiteX0" fmla="*/ 1682750 w 3607332"/>
              <a:gd name="connsiteY0" fmla="*/ 0 h 4573587"/>
              <a:gd name="connsiteX1" fmla="*/ 3606800 w 3607332"/>
              <a:gd name="connsiteY1" fmla="*/ 0 h 4573587"/>
              <a:gd name="connsiteX2" fmla="*/ 3606007 w 3607332"/>
              <a:gd name="connsiteY2" fmla="*/ 4573587 h 4573587"/>
              <a:gd name="connsiteX3" fmla="*/ 0 w 3607332"/>
              <a:gd name="connsiteY3" fmla="*/ 2014537 h 4573587"/>
              <a:gd name="connsiteX4" fmla="*/ 1682750 w 3607332"/>
              <a:gd name="connsiteY4" fmla="*/ 0 h 4573587"/>
              <a:gd name="connsiteX0" fmla="*/ 1682750 w 3608388"/>
              <a:gd name="connsiteY0" fmla="*/ 0 h 4573587"/>
              <a:gd name="connsiteX1" fmla="*/ 3606800 w 3608388"/>
              <a:gd name="connsiteY1" fmla="*/ 0 h 4573587"/>
              <a:gd name="connsiteX2" fmla="*/ 3608388 w 3608388"/>
              <a:gd name="connsiteY2" fmla="*/ 4573587 h 4573587"/>
              <a:gd name="connsiteX3" fmla="*/ 0 w 3608388"/>
              <a:gd name="connsiteY3" fmla="*/ 2014537 h 4573587"/>
              <a:gd name="connsiteX4" fmla="*/ 1682750 w 3608388"/>
              <a:gd name="connsiteY4" fmla="*/ 0 h 4573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388" h="4573587">
                <a:moveTo>
                  <a:pt x="1682750" y="0"/>
                </a:moveTo>
                <a:lnTo>
                  <a:pt x="3606800" y="0"/>
                </a:lnTo>
                <a:cubicBezTo>
                  <a:pt x="3608917" y="1365779"/>
                  <a:pt x="3606271" y="3207808"/>
                  <a:pt x="3608388" y="4573587"/>
                </a:cubicBezTo>
                <a:lnTo>
                  <a:pt x="0" y="2014537"/>
                </a:lnTo>
                <a:lnTo>
                  <a:pt x="1682750" y="0"/>
                </a:lnTo>
                <a:close/>
              </a:path>
            </a:pathLst>
          </a:custGeom>
        </p:spPr>
        <p:txBody>
          <a:bodyPr/>
          <a:lstStyle>
            <a:lvl1pPr marL="0" marR="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lvl1pPr>
            <a:lvl3pPr marL="180975" indent="0">
              <a:buNone/>
              <a:defRPr/>
            </a:lvl3pPr>
            <a:lvl4pPr marL="612775" indent="0">
              <a:buNone/>
              <a:defRPr/>
            </a:lvl4pPr>
          </a:lstStyle>
          <a:p>
            <a:pPr marL="0" marR="0" lvl="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pPr>
            <a:r>
              <a:rPr lang="en-GB"/>
              <a:t>Click icon to insert picture. Don’t change slide background colour on this layout</a:t>
            </a:r>
          </a:p>
        </p:txBody>
      </p:sp>
    </p:spTree>
    <p:extLst>
      <p:ext uri="{BB962C8B-B14F-4D97-AF65-F5344CB8AC3E}">
        <p14:creationId xmlns:p14="http://schemas.microsoft.com/office/powerpoint/2010/main" val="3584856114"/>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016">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Heading, bullets, image (Light)">
    <p:bg>
      <p:bgPr>
        <a:solidFill>
          <a:schemeClr val="bg2"/>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431800" y="702773"/>
            <a:ext cx="392112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11">
            <a:extLst>
              <a:ext uri="{FF2B5EF4-FFF2-40B4-BE49-F238E27FC236}">
                <a16:creationId xmlns:a16="http://schemas.microsoft.com/office/drawing/2014/main" id="{28CE3D8B-96CC-4FD0-93BD-223110855409}"/>
              </a:ext>
            </a:extLst>
          </p:cNvPr>
          <p:cNvSpPr>
            <a:spLocks noGrp="1"/>
          </p:cNvSpPr>
          <p:nvPr>
            <p:ph type="body" sz="quarter" idx="13" hasCustomPrompt="1"/>
          </p:nvPr>
        </p:nvSpPr>
        <p:spPr>
          <a:xfrm>
            <a:off x="431799" y="702659"/>
            <a:ext cx="3921125" cy="545115"/>
          </a:xfrm>
        </p:spPr>
        <p:txBody>
          <a:bodyPr/>
          <a:lstStyle>
            <a:lvl1pPr marL="0" indent="0">
              <a:buNone/>
              <a:defRPr sz="2800"/>
            </a:lvl1pPr>
            <a:lvl2pPr>
              <a:defRPr sz="1800"/>
            </a:lvl2pPr>
            <a:lvl3pPr>
              <a:defRPr sz="1800"/>
            </a:lvl3pPr>
            <a:lvl4pPr>
              <a:defRPr sz="1800"/>
            </a:lvl4pPr>
            <a:lvl5pPr>
              <a:defRPr sz="1800"/>
            </a:lvl5pPr>
          </a:lstStyle>
          <a:p>
            <a:pPr lvl="0"/>
            <a:r>
              <a:rPr lang="en-GB"/>
              <a:t>Summary heading</a:t>
            </a:r>
          </a:p>
        </p:txBody>
      </p:sp>
      <p:sp>
        <p:nvSpPr>
          <p:cNvPr id="7" name="Text Placeholder 5">
            <a:extLst>
              <a:ext uri="{FF2B5EF4-FFF2-40B4-BE49-F238E27FC236}">
                <a16:creationId xmlns:a16="http://schemas.microsoft.com/office/drawing/2014/main" id="{88E39823-F30B-468B-8008-58BE47430174}"/>
              </a:ext>
            </a:extLst>
          </p:cNvPr>
          <p:cNvSpPr>
            <a:spLocks noGrp="1"/>
          </p:cNvSpPr>
          <p:nvPr>
            <p:ph type="body" sz="quarter" idx="11" hasCustomPrompt="1"/>
          </p:nvPr>
        </p:nvSpPr>
        <p:spPr>
          <a:xfrm>
            <a:off x="431800" y="1314449"/>
            <a:ext cx="3921124" cy="3028949"/>
          </a:xfrm>
        </p:spPr>
        <p:txBody>
          <a:bodyPr/>
          <a:lstStyle>
            <a:lvl2pPr marL="288000" indent="-288000">
              <a:buFont typeface="Arial" panose="020B0604020202020204" pitchFamily="34" charset="0"/>
              <a:buChar char="–"/>
              <a:defRPr sz="2800">
                <a:solidFill>
                  <a:schemeClr val="tx1"/>
                </a:solidFill>
              </a:defRPr>
            </a:lvl2pPr>
            <a:lvl3pPr marL="180975" indent="0">
              <a:buNone/>
              <a:defRPr sz="2800">
                <a:solidFill>
                  <a:schemeClr val="bg1"/>
                </a:solidFill>
              </a:defRPr>
            </a:lvl3pPr>
          </a:lstStyle>
          <a:p>
            <a:pPr lvl="1"/>
            <a:r>
              <a:rPr lang="en-US"/>
              <a:t>4 to 6 bullet points</a:t>
            </a:r>
          </a:p>
        </p:txBody>
      </p:sp>
      <p:sp>
        <p:nvSpPr>
          <p:cNvPr id="8" name="Picture Placeholder 2">
            <a:extLst>
              <a:ext uri="{FF2B5EF4-FFF2-40B4-BE49-F238E27FC236}">
                <a16:creationId xmlns:a16="http://schemas.microsoft.com/office/drawing/2014/main" id="{A838B155-C9C2-4DB1-8588-E414A618F5FE}"/>
              </a:ext>
            </a:extLst>
          </p:cNvPr>
          <p:cNvSpPr>
            <a:spLocks noGrp="1"/>
          </p:cNvSpPr>
          <p:nvPr>
            <p:ph type="pic" sz="quarter" idx="10"/>
          </p:nvPr>
        </p:nvSpPr>
        <p:spPr>
          <a:xfrm>
            <a:off x="5251450" y="702659"/>
            <a:ext cx="3892550" cy="3640740"/>
          </a:xfrm>
        </p:spPr>
        <p:txBody>
          <a:bodyPr/>
          <a:lstStyle>
            <a:lvl1pPr marL="0" indent="0">
              <a:buNone/>
              <a:defRPr b="0">
                <a:solidFill>
                  <a:schemeClr val="tx1"/>
                </a:solidFill>
              </a:defRPr>
            </a:lvl1pPr>
          </a:lstStyle>
          <a:p>
            <a:r>
              <a:rPr lang="en-GB"/>
              <a:t>Click icon to add picture</a:t>
            </a:r>
          </a:p>
        </p:txBody>
      </p:sp>
    </p:spTree>
    <p:extLst>
      <p:ext uri="{BB962C8B-B14F-4D97-AF65-F5344CB8AC3E}">
        <p14:creationId xmlns:p14="http://schemas.microsoft.com/office/powerpoint/2010/main" val="1909579836"/>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2744">
          <p15:clr>
            <a:srgbClr val="FBAE40"/>
          </p15:clr>
        </p15:guide>
        <p15:guide id="6" pos="5488">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Bullets, image (Dark)">
    <p:bg>
      <p:bgPr>
        <a:solidFill>
          <a:schemeClr val="tx2"/>
        </a:solidFill>
        <a:effectLst/>
      </p:bgPr>
    </p:bg>
    <p:spTree>
      <p:nvGrpSpPr>
        <p:cNvPr id="1" name=""/>
        <p:cNvGrpSpPr/>
        <p:nvPr/>
      </p:nvGrpSpPr>
      <p:grpSpPr>
        <a:xfrm>
          <a:off x="0" y="0"/>
          <a:ext cx="0" cy="0"/>
          <a:chOff x="0" y="0"/>
          <a:chExt cx="0" cy="0"/>
        </a:xfrm>
      </p:grpSpPr>
      <p:sp>
        <p:nvSpPr>
          <p:cNvPr id="8" name="Text Placeholder 11">
            <a:extLst>
              <a:ext uri="{FF2B5EF4-FFF2-40B4-BE49-F238E27FC236}">
                <a16:creationId xmlns:a16="http://schemas.microsoft.com/office/drawing/2014/main" id="{1BA11250-F612-4164-9C20-CAEEC9CF7F9C}"/>
              </a:ext>
            </a:extLst>
          </p:cNvPr>
          <p:cNvSpPr>
            <a:spLocks noGrp="1"/>
          </p:cNvSpPr>
          <p:nvPr>
            <p:ph type="body" sz="quarter" idx="14" hasCustomPrompt="1"/>
          </p:nvPr>
        </p:nvSpPr>
        <p:spPr>
          <a:xfrm>
            <a:off x="431801" y="682938"/>
            <a:ext cx="3921124" cy="3660460"/>
          </a:xfrm>
        </p:spPr>
        <p:txBody>
          <a:bodyPr/>
          <a:lstStyle>
            <a:lvl1pPr marL="288000" indent="-288000">
              <a:buFont typeface="Arial" panose="020B0604020202020204" pitchFamily="34" charset="0"/>
              <a:buChar char="–"/>
              <a:defRPr sz="2800">
                <a:solidFill>
                  <a:schemeClr val="bg1"/>
                </a:solidFill>
              </a:defRPr>
            </a:lvl1pPr>
            <a:lvl2pPr>
              <a:defRPr sz="1800"/>
            </a:lvl2pPr>
            <a:lvl3pPr>
              <a:defRPr sz="1800"/>
            </a:lvl3pPr>
            <a:lvl4pPr>
              <a:defRPr sz="1800"/>
            </a:lvl4pPr>
            <a:lvl5pPr>
              <a:defRPr sz="1800"/>
            </a:lvl5pPr>
          </a:lstStyle>
          <a:p>
            <a:pPr lvl="0"/>
            <a:r>
              <a:rPr lang="en-GB"/>
              <a:t>4 to 6 bullet points</a:t>
            </a:r>
          </a:p>
        </p:txBody>
      </p:sp>
      <p:sp>
        <p:nvSpPr>
          <p:cNvPr id="9" name="Picture Placeholder 2">
            <a:extLst>
              <a:ext uri="{FF2B5EF4-FFF2-40B4-BE49-F238E27FC236}">
                <a16:creationId xmlns:a16="http://schemas.microsoft.com/office/drawing/2014/main" id="{E70E3B20-94D5-4F38-BAE2-3DD3B53ED096}"/>
              </a:ext>
            </a:extLst>
          </p:cNvPr>
          <p:cNvSpPr>
            <a:spLocks noGrp="1"/>
          </p:cNvSpPr>
          <p:nvPr>
            <p:ph type="pic" sz="quarter" idx="10"/>
          </p:nvPr>
        </p:nvSpPr>
        <p:spPr>
          <a:xfrm>
            <a:off x="5251450" y="702659"/>
            <a:ext cx="3892550" cy="3640740"/>
          </a:xfrm>
        </p:spPr>
        <p:txBody>
          <a:bodyPr/>
          <a:lstStyle>
            <a:lvl1pPr marL="0" indent="0">
              <a:buNone/>
              <a:defRPr b="0">
                <a:solidFill>
                  <a:schemeClr val="bg1"/>
                </a:solidFill>
              </a:defRPr>
            </a:lvl1pPr>
          </a:lstStyle>
          <a:p>
            <a:r>
              <a:rPr lang="en-GB"/>
              <a:t>Click icon to add picture</a:t>
            </a:r>
          </a:p>
        </p:txBody>
      </p:sp>
    </p:spTree>
    <p:extLst>
      <p:ext uri="{BB962C8B-B14F-4D97-AF65-F5344CB8AC3E}">
        <p14:creationId xmlns:p14="http://schemas.microsoft.com/office/powerpoint/2010/main" val="730195902"/>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2744">
          <p15:clr>
            <a:srgbClr val="FBAE40"/>
          </p15:clr>
        </p15:guide>
        <p15:guide id="6" pos="548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Bullets, image (Light)">
    <p:bg>
      <p:bgPr>
        <a:solidFill>
          <a:schemeClr val="bg2"/>
        </a:solidFill>
        <a:effectLst/>
      </p:bgPr>
    </p:bg>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53F70B52-F7B4-4FC4-9472-3F73A12A493D}"/>
              </a:ext>
            </a:extLst>
          </p:cNvPr>
          <p:cNvSpPr>
            <a:spLocks noGrp="1"/>
          </p:cNvSpPr>
          <p:nvPr>
            <p:ph type="body" sz="quarter" idx="11" hasCustomPrompt="1"/>
          </p:nvPr>
        </p:nvSpPr>
        <p:spPr>
          <a:xfrm>
            <a:off x="431800" y="682940"/>
            <a:ext cx="3920400" cy="3660460"/>
          </a:xfrm>
        </p:spPr>
        <p:txBody>
          <a:bodyPr/>
          <a:lstStyle>
            <a:lvl2pPr marL="288000" indent="-288000">
              <a:buFont typeface="Arial" panose="020B0604020202020204" pitchFamily="34" charset="0"/>
              <a:buChar char="–"/>
              <a:defRPr sz="2800">
                <a:solidFill>
                  <a:schemeClr val="tx1"/>
                </a:solidFill>
              </a:defRPr>
            </a:lvl2pPr>
            <a:lvl3pPr marL="180975" indent="0">
              <a:buNone/>
              <a:defRPr sz="2800">
                <a:solidFill>
                  <a:schemeClr val="tx1"/>
                </a:solidFill>
              </a:defRPr>
            </a:lvl3pPr>
          </a:lstStyle>
          <a:p>
            <a:pPr lvl="1"/>
            <a:r>
              <a:rPr lang="en-US"/>
              <a:t>4 to 6 bullet points</a:t>
            </a:r>
          </a:p>
        </p:txBody>
      </p:sp>
      <p:sp>
        <p:nvSpPr>
          <p:cNvPr id="7" name="Picture Placeholder 2">
            <a:extLst>
              <a:ext uri="{FF2B5EF4-FFF2-40B4-BE49-F238E27FC236}">
                <a16:creationId xmlns:a16="http://schemas.microsoft.com/office/drawing/2014/main" id="{1EFE4AFE-B570-485B-8926-6A4990AFE3DE}"/>
              </a:ext>
            </a:extLst>
          </p:cNvPr>
          <p:cNvSpPr>
            <a:spLocks noGrp="1"/>
          </p:cNvSpPr>
          <p:nvPr>
            <p:ph type="pic" sz="quarter" idx="10"/>
          </p:nvPr>
        </p:nvSpPr>
        <p:spPr>
          <a:xfrm>
            <a:off x="5251450" y="702659"/>
            <a:ext cx="3892550" cy="3640740"/>
          </a:xfrm>
        </p:spPr>
        <p:txBody>
          <a:bodyPr/>
          <a:lstStyle>
            <a:lvl1pPr marL="0" indent="0">
              <a:buNone/>
              <a:defRPr b="0">
                <a:solidFill>
                  <a:schemeClr val="tx1"/>
                </a:solidFill>
              </a:defRPr>
            </a:lvl1pPr>
          </a:lstStyle>
          <a:p>
            <a:r>
              <a:rPr lang="en-GB"/>
              <a:t>Click icon to add picture</a:t>
            </a:r>
          </a:p>
        </p:txBody>
      </p:sp>
    </p:spTree>
    <p:extLst>
      <p:ext uri="{BB962C8B-B14F-4D97-AF65-F5344CB8AC3E}">
        <p14:creationId xmlns:p14="http://schemas.microsoft.com/office/powerpoint/2010/main" val="1038256948"/>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2744">
          <p15:clr>
            <a:srgbClr val="FBAE40"/>
          </p15:clr>
        </p15:guide>
        <p15:guide id="6" pos="548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Heading, bullets, image (Dark) (Alt)">
    <p:bg>
      <p:bgPr>
        <a:solidFill>
          <a:schemeClr val="tx2"/>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4791076" y="683054"/>
            <a:ext cx="392112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Text Placeholder 11">
            <a:extLst>
              <a:ext uri="{FF2B5EF4-FFF2-40B4-BE49-F238E27FC236}">
                <a16:creationId xmlns:a16="http://schemas.microsoft.com/office/drawing/2014/main" id="{28CE3D8B-96CC-4FD0-93BD-223110855409}"/>
              </a:ext>
            </a:extLst>
          </p:cNvPr>
          <p:cNvSpPr>
            <a:spLocks noGrp="1"/>
          </p:cNvSpPr>
          <p:nvPr>
            <p:ph type="body" sz="quarter" idx="13" hasCustomPrompt="1"/>
          </p:nvPr>
        </p:nvSpPr>
        <p:spPr>
          <a:xfrm>
            <a:off x="4791075" y="682940"/>
            <a:ext cx="3921125" cy="545115"/>
          </a:xfrm>
        </p:spPr>
        <p:txBody>
          <a:bodyPr/>
          <a:lstStyle>
            <a:lvl1pPr marL="0" indent="0">
              <a:buNone/>
              <a:defRPr sz="2800">
                <a:solidFill>
                  <a:schemeClr val="bg1"/>
                </a:solidFill>
              </a:defRPr>
            </a:lvl1pPr>
            <a:lvl2pPr>
              <a:defRPr sz="1800"/>
            </a:lvl2pPr>
            <a:lvl3pPr>
              <a:defRPr sz="1800"/>
            </a:lvl3pPr>
            <a:lvl4pPr>
              <a:defRPr sz="1800"/>
            </a:lvl4pPr>
            <a:lvl5pPr>
              <a:defRPr sz="1800"/>
            </a:lvl5pPr>
          </a:lstStyle>
          <a:p>
            <a:pPr lvl="0"/>
            <a:r>
              <a:rPr lang="en-GB"/>
              <a:t>Summary heading</a:t>
            </a:r>
          </a:p>
        </p:txBody>
      </p:sp>
      <p:sp>
        <p:nvSpPr>
          <p:cNvPr id="6" name="Picture Placeholder 2">
            <a:extLst>
              <a:ext uri="{FF2B5EF4-FFF2-40B4-BE49-F238E27FC236}">
                <a16:creationId xmlns:a16="http://schemas.microsoft.com/office/drawing/2014/main" id="{657E95CB-6286-4E8D-8ABC-6A9BD85351FD}"/>
              </a:ext>
            </a:extLst>
          </p:cNvPr>
          <p:cNvSpPr>
            <a:spLocks noGrp="1"/>
          </p:cNvSpPr>
          <p:nvPr>
            <p:ph type="pic" sz="quarter" idx="10"/>
          </p:nvPr>
        </p:nvSpPr>
        <p:spPr>
          <a:xfrm>
            <a:off x="0" y="702659"/>
            <a:ext cx="3892550" cy="3640740"/>
          </a:xfrm>
        </p:spPr>
        <p:txBody>
          <a:bodyPr/>
          <a:lstStyle>
            <a:lvl1pPr marL="0" indent="0">
              <a:buNone/>
              <a:defRPr b="0">
                <a:solidFill>
                  <a:schemeClr val="bg1"/>
                </a:solidFill>
              </a:defRPr>
            </a:lvl1pPr>
          </a:lstStyle>
          <a:p>
            <a:r>
              <a:rPr lang="en-GB"/>
              <a:t>Click icon to add picture</a:t>
            </a:r>
          </a:p>
        </p:txBody>
      </p:sp>
      <p:sp>
        <p:nvSpPr>
          <p:cNvPr id="9" name="Text Placeholder 25">
            <a:extLst>
              <a:ext uri="{FF2B5EF4-FFF2-40B4-BE49-F238E27FC236}">
                <a16:creationId xmlns:a16="http://schemas.microsoft.com/office/drawing/2014/main" id="{FA79611A-8145-4287-999D-C17E624B80A5}"/>
              </a:ext>
            </a:extLst>
          </p:cNvPr>
          <p:cNvSpPr>
            <a:spLocks noGrp="1"/>
          </p:cNvSpPr>
          <p:nvPr>
            <p:ph type="body" sz="quarter" idx="12" hasCustomPrompt="1"/>
          </p:nvPr>
        </p:nvSpPr>
        <p:spPr>
          <a:xfrm>
            <a:off x="4791075" y="1294731"/>
            <a:ext cx="3921125" cy="3048668"/>
          </a:xfrm>
        </p:spPr>
        <p:txBody>
          <a:bodyPr/>
          <a:lstStyle>
            <a:lvl1pPr marL="288000" indent="-288000">
              <a:buFont typeface="Arial" panose="020B0604020202020204" pitchFamily="34" charset="0"/>
              <a:buChar char="–"/>
              <a:defRPr sz="2800" b="0">
                <a:solidFill>
                  <a:schemeClr val="bg1"/>
                </a:solidFill>
              </a:defRPr>
            </a:lvl1pPr>
          </a:lstStyle>
          <a:p>
            <a:pPr lvl="0"/>
            <a:r>
              <a:rPr lang="en-US"/>
              <a:t>4 to 6 bullet points</a:t>
            </a:r>
            <a:endParaRPr lang="en-GB"/>
          </a:p>
        </p:txBody>
      </p:sp>
    </p:spTree>
    <p:extLst>
      <p:ext uri="{BB962C8B-B14F-4D97-AF65-F5344CB8AC3E}">
        <p14:creationId xmlns:p14="http://schemas.microsoft.com/office/powerpoint/2010/main" val="3307038847"/>
      </p:ext>
    </p:extLst>
  </p:cSld>
  <p:clrMapOvr>
    <a:masterClrMapping/>
  </p:clrMapOvr>
  <p:extLst>
    <p:ext uri="{DCECCB84-F9BA-43D5-87BE-67443E8EF086}">
      <p15:sldGuideLst xmlns:p15="http://schemas.microsoft.com/office/powerpoint/2012/main">
        <p15:guide id="3" orient="horz" pos="2981">
          <p15:clr>
            <a:srgbClr val="FBAE40"/>
          </p15:clr>
        </p15:guide>
        <p15:guide id="4" orient="horz" pos="259">
          <p15:clr>
            <a:srgbClr val="FBAE40"/>
          </p15:clr>
        </p15:guide>
        <p15:guide id="5" pos="5488">
          <p15:clr>
            <a:srgbClr val="FBAE40"/>
          </p15:clr>
        </p15:guide>
        <p15:guide id="6" pos="3016">
          <p15:clr>
            <a:srgbClr val="FBAE40"/>
          </p15:clr>
        </p15:guide>
        <p15:guide id="7" pos="27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Heading, bullets, image (Light) (Alt)">
    <p:bg>
      <p:bgPr>
        <a:solidFill>
          <a:schemeClr val="bg2"/>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4791076" y="683054"/>
            <a:ext cx="392112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11">
            <a:extLst>
              <a:ext uri="{FF2B5EF4-FFF2-40B4-BE49-F238E27FC236}">
                <a16:creationId xmlns:a16="http://schemas.microsoft.com/office/drawing/2014/main" id="{28CE3D8B-96CC-4FD0-93BD-223110855409}"/>
              </a:ext>
            </a:extLst>
          </p:cNvPr>
          <p:cNvSpPr>
            <a:spLocks noGrp="1"/>
          </p:cNvSpPr>
          <p:nvPr>
            <p:ph type="body" sz="quarter" idx="13" hasCustomPrompt="1"/>
          </p:nvPr>
        </p:nvSpPr>
        <p:spPr>
          <a:xfrm>
            <a:off x="4791075" y="682940"/>
            <a:ext cx="3921125" cy="545115"/>
          </a:xfrm>
        </p:spPr>
        <p:txBody>
          <a:bodyPr/>
          <a:lstStyle>
            <a:lvl1pPr marL="0" indent="0">
              <a:buNone/>
              <a:defRPr sz="2800"/>
            </a:lvl1pPr>
            <a:lvl2pPr>
              <a:defRPr sz="1800"/>
            </a:lvl2pPr>
            <a:lvl3pPr>
              <a:defRPr sz="1800"/>
            </a:lvl3pPr>
            <a:lvl4pPr>
              <a:defRPr sz="1800"/>
            </a:lvl4pPr>
            <a:lvl5pPr>
              <a:defRPr sz="1800"/>
            </a:lvl5pPr>
          </a:lstStyle>
          <a:p>
            <a:pPr lvl="0"/>
            <a:r>
              <a:rPr lang="en-GB"/>
              <a:t>Summary heading</a:t>
            </a:r>
          </a:p>
        </p:txBody>
      </p:sp>
      <p:sp>
        <p:nvSpPr>
          <p:cNvPr id="7" name="Text Placeholder 5">
            <a:extLst>
              <a:ext uri="{FF2B5EF4-FFF2-40B4-BE49-F238E27FC236}">
                <a16:creationId xmlns:a16="http://schemas.microsoft.com/office/drawing/2014/main" id="{88E39823-F30B-468B-8008-58BE47430174}"/>
              </a:ext>
            </a:extLst>
          </p:cNvPr>
          <p:cNvSpPr>
            <a:spLocks noGrp="1"/>
          </p:cNvSpPr>
          <p:nvPr>
            <p:ph type="body" sz="quarter" idx="11" hasCustomPrompt="1"/>
          </p:nvPr>
        </p:nvSpPr>
        <p:spPr>
          <a:xfrm>
            <a:off x="4791076" y="1294731"/>
            <a:ext cx="3921124" cy="3048668"/>
          </a:xfrm>
        </p:spPr>
        <p:txBody>
          <a:bodyPr/>
          <a:lstStyle>
            <a:lvl2pPr marL="288000" indent="-288000">
              <a:buFont typeface="Arial" panose="020B0604020202020204" pitchFamily="34" charset="0"/>
              <a:buChar char="–"/>
              <a:defRPr sz="2800">
                <a:solidFill>
                  <a:schemeClr val="tx1"/>
                </a:solidFill>
              </a:defRPr>
            </a:lvl2pPr>
            <a:lvl3pPr marL="180975" indent="0">
              <a:buNone/>
              <a:defRPr sz="2800">
                <a:solidFill>
                  <a:schemeClr val="bg1"/>
                </a:solidFill>
              </a:defRPr>
            </a:lvl3pPr>
          </a:lstStyle>
          <a:p>
            <a:pPr lvl="1"/>
            <a:r>
              <a:rPr lang="en-US"/>
              <a:t>4 to 6 bullet points</a:t>
            </a:r>
          </a:p>
        </p:txBody>
      </p:sp>
      <p:sp>
        <p:nvSpPr>
          <p:cNvPr id="6" name="Picture Placeholder 2">
            <a:extLst>
              <a:ext uri="{FF2B5EF4-FFF2-40B4-BE49-F238E27FC236}">
                <a16:creationId xmlns:a16="http://schemas.microsoft.com/office/drawing/2014/main" id="{657E95CB-6286-4E8D-8ABC-6A9BD85351FD}"/>
              </a:ext>
            </a:extLst>
          </p:cNvPr>
          <p:cNvSpPr>
            <a:spLocks noGrp="1"/>
          </p:cNvSpPr>
          <p:nvPr>
            <p:ph type="pic" sz="quarter" idx="10"/>
          </p:nvPr>
        </p:nvSpPr>
        <p:spPr>
          <a:xfrm>
            <a:off x="0" y="702659"/>
            <a:ext cx="3892550" cy="3640740"/>
          </a:xfrm>
        </p:spPr>
        <p:txBody>
          <a:bodyPr/>
          <a:lstStyle>
            <a:lvl1pPr marL="0" indent="0">
              <a:buNone/>
              <a:defRPr b="0">
                <a:solidFill>
                  <a:schemeClr val="tx1"/>
                </a:solidFill>
              </a:defRPr>
            </a:lvl1pPr>
          </a:lstStyle>
          <a:p>
            <a:r>
              <a:rPr lang="en-GB"/>
              <a:t>Click icon to add picture</a:t>
            </a:r>
          </a:p>
        </p:txBody>
      </p:sp>
    </p:spTree>
    <p:extLst>
      <p:ext uri="{BB962C8B-B14F-4D97-AF65-F5344CB8AC3E}">
        <p14:creationId xmlns:p14="http://schemas.microsoft.com/office/powerpoint/2010/main" val="1102917993"/>
      </p:ext>
    </p:extLst>
  </p:cSld>
  <p:clrMapOvr>
    <a:masterClrMapping/>
  </p:clrMapOvr>
  <p:extLst>
    <p:ext uri="{DCECCB84-F9BA-43D5-87BE-67443E8EF086}">
      <p15:sldGuideLst xmlns:p15="http://schemas.microsoft.com/office/powerpoint/2012/main">
        <p15:guide id="3" orient="horz" pos="2981">
          <p15:clr>
            <a:srgbClr val="FBAE40"/>
          </p15:clr>
        </p15:guide>
        <p15:guide id="4" orient="horz" pos="259">
          <p15:clr>
            <a:srgbClr val="FBAE40"/>
          </p15:clr>
        </p15:guide>
        <p15:guide id="5" pos="5488">
          <p15:clr>
            <a:srgbClr val="FBAE40"/>
          </p15:clr>
        </p15:guide>
        <p15:guide id="6" pos="3016">
          <p15:clr>
            <a:srgbClr val="FBAE40"/>
          </p15:clr>
        </p15:guide>
        <p15:guide id="7" pos="27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Bullets, image (Dark) (Alt)">
    <p:bg>
      <p:bgPr>
        <a:solidFill>
          <a:schemeClr val="tx2"/>
        </a:solidFill>
        <a:effectLst/>
      </p:bgPr>
    </p:bg>
    <p:spTree>
      <p:nvGrpSpPr>
        <p:cNvPr id="1" name=""/>
        <p:cNvGrpSpPr/>
        <p:nvPr/>
      </p:nvGrpSpPr>
      <p:grpSpPr>
        <a:xfrm>
          <a:off x="0" y="0"/>
          <a:ext cx="0" cy="0"/>
          <a:chOff x="0" y="0"/>
          <a:chExt cx="0" cy="0"/>
        </a:xfrm>
      </p:grpSpPr>
      <p:sp>
        <p:nvSpPr>
          <p:cNvPr id="8" name="Text Placeholder 11">
            <a:extLst>
              <a:ext uri="{FF2B5EF4-FFF2-40B4-BE49-F238E27FC236}">
                <a16:creationId xmlns:a16="http://schemas.microsoft.com/office/drawing/2014/main" id="{1BA11250-F612-4164-9C20-CAEEC9CF7F9C}"/>
              </a:ext>
            </a:extLst>
          </p:cNvPr>
          <p:cNvSpPr>
            <a:spLocks noGrp="1"/>
          </p:cNvSpPr>
          <p:nvPr>
            <p:ph type="body" sz="quarter" idx="14" hasCustomPrompt="1"/>
          </p:nvPr>
        </p:nvSpPr>
        <p:spPr>
          <a:xfrm>
            <a:off x="4791076" y="682940"/>
            <a:ext cx="3921124" cy="3660460"/>
          </a:xfrm>
        </p:spPr>
        <p:txBody>
          <a:bodyPr/>
          <a:lstStyle>
            <a:lvl1pPr marL="288000" indent="-288000">
              <a:buFont typeface="Arial" panose="020B0604020202020204" pitchFamily="34" charset="0"/>
              <a:buChar char="–"/>
              <a:defRPr sz="2800">
                <a:solidFill>
                  <a:schemeClr val="bg1"/>
                </a:solidFill>
              </a:defRPr>
            </a:lvl1pPr>
            <a:lvl2pPr>
              <a:defRPr sz="1800"/>
            </a:lvl2pPr>
            <a:lvl3pPr>
              <a:defRPr sz="1800"/>
            </a:lvl3pPr>
            <a:lvl4pPr>
              <a:defRPr sz="1800"/>
            </a:lvl4pPr>
            <a:lvl5pPr>
              <a:defRPr sz="1800"/>
            </a:lvl5pPr>
          </a:lstStyle>
          <a:p>
            <a:pPr lvl="0"/>
            <a:r>
              <a:rPr lang="en-GB"/>
              <a:t>4 to 6 bullet points</a:t>
            </a:r>
          </a:p>
        </p:txBody>
      </p:sp>
      <p:sp>
        <p:nvSpPr>
          <p:cNvPr id="5" name="Picture Placeholder 2">
            <a:extLst>
              <a:ext uri="{FF2B5EF4-FFF2-40B4-BE49-F238E27FC236}">
                <a16:creationId xmlns:a16="http://schemas.microsoft.com/office/drawing/2014/main" id="{66DCB931-AF3E-493E-BBC5-0ACD78686AB6}"/>
              </a:ext>
            </a:extLst>
          </p:cNvPr>
          <p:cNvSpPr>
            <a:spLocks noGrp="1"/>
          </p:cNvSpPr>
          <p:nvPr>
            <p:ph type="pic" sz="quarter" idx="10"/>
          </p:nvPr>
        </p:nvSpPr>
        <p:spPr>
          <a:xfrm>
            <a:off x="0" y="702659"/>
            <a:ext cx="3892550" cy="3640740"/>
          </a:xfrm>
        </p:spPr>
        <p:txBody>
          <a:bodyPr/>
          <a:lstStyle>
            <a:lvl1pPr marL="0" indent="0">
              <a:buNone/>
              <a:defRPr b="0">
                <a:solidFill>
                  <a:schemeClr val="bg1"/>
                </a:solidFill>
              </a:defRPr>
            </a:lvl1pPr>
          </a:lstStyle>
          <a:p>
            <a:r>
              <a:rPr lang="en-GB"/>
              <a:t>Click icon to add picture</a:t>
            </a:r>
          </a:p>
        </p:txBody>
      </p:sp>
    </p:spTree>
    <p:extLst>
      <p:ext uri="{BB962C8B-B14F-4D97-AF65-F5344CB8AC3E}">
        <p14:creationId xmlns:p14="http://schemas.microsoft.com/office/powerpoint/2010/main" val="2544888609"/>
      </p:ext>
    </p:extLst>
  </p:cSld>
  <p:clrMapOvr>
    <a:masterClrMapping/>
  </p:clrMapOvr>
  <p:extLst>
    <p:ext uri="{DCECCB84-F9BA-43D5-87BE-67443E8EF086}">
      <p15:sldGuideLst xmlns:p15="http://schemas.microsoft.com/office/powerpoint/2012/main">
        <p15:guide id="3" orient="horz" pos="2981">
          <p15:clr>
            <a:srgbClr val="FBAE40"/>
          </p15:clr>
        </p15:guide>
        <p15:guide id="4" orient="horz" pos="259">
          <p15:clr>
            <a:srgbClr val="FBAE40"/>
          </p15:clr>
        </p15:guide>
        <p15:guide id="5" pos="5488">
          <p15:clr>
            <a:srgbClr val="FBAE40"/>
          </p15:clr>
        </p15:guide>
        <p15:guide id="6" pos="272">
          <p15:clr>
            <a:srgbClr val="FBAE40"/>
          </p15:clr>
        </p15:guide>
        <p15:guide id="7" pos="3016">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Bullets, image (Alt)">
    <p:bg>
      <p:bgPr>
        <a:solidFill>
          <a:schemeClr val="bg2"/>
        </a:solidFill>
        <a:effectLst/>
      </p:bgPr>
    </p:bg>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53F70B52-F7B4-4FC4-9472-3F73A12A493D}"/>
              </a:ext>
            </a:extLst>
          </p:cNvPr>
          <p:cNvSpPr>
            <a:spLocks noGrp="1"/>
          </p:cNvSpPr>
          <p:nvPr>
            <p:ph type="body" sz="quarter" idx="11" hasCustomPrompt="1"/>
          </p:nvPr>
        </p:nvSpPr>
        <p:spPr>
          <a:xfrm>
            <a:off x="4787900" y="682940"/>
            <a:ext cx="3920400" cy="3660460"/>
          </a:xfrm>
        </p:spPr>
        <p:txBody>
          <a:bodyPr/>
          <a:lstStyle>
            <a:lvl2pPr marL="288000" indent="-288000">
              <a:buFont typeface="Arial" panose="020B0604020202020204" pitchFamily="34" charset="0"/>
              <a:buChar char="–"/>
              <a:defRPr sz="2800">
                <a:solidFill>
                  <a:schemeClr val="tx1"/>
                </a:solidFill>
              </a:defRPr>
            </a:lvl2pPr>
            <a:lvl3pPr marL="180975" indent="0">
              <a:buNone/>
              <a:defRPr sz="2800">
                <a:solidFill>
                  <a:schemeClr val="tx1"/>
                </a:solidFill>
              </a:defRPr>
            </a:lvl3pPr>
          </a:lstStyle>
          <a:p>
            <a:pPr lvl="1"/>
            <a:r>
              <a:rPr lang="en-US"/>
              <a:t>4 to 6 bullet points</a:t>
            </a:r>
          </a:p>
        </p:txBody>
      </p:sp>
      <p:sp>
        <p:nvSpPr>
          <p:cNvPr id="4" name="Picture Placeholder 2">
            <a:extLst>
              <a:ext uri="{FF2B5EF4-FFF2-40B4-BE49-F238E27FC236}">
                <a16:creationId xmlns:a16="http://schemas.microsoft.com/office/drawing/2014/main" id="{E819D4C3-6603-43E5-90D7-20E616ECFDD9}"/>
              </a:ext>
            </a:extLst>
          </p:cNvPr>
          <p:cNvSpPr>
            <a:spLocks noGrp="1"/>
          </p:cNvSpPr>
          <p:nvPr>
            <p:ph type="pic" sz="quarter" idx="10"/>
          </p:nvPr>
        </p:nvSpPr>
        <p:spPr>
          <a:xfrm>
            <a:off x="0" y="702659"/>
            <a:ext cx="3892550" cy="3640740"/>
          </a:xfrm>
        </p:spPr>
        <p:txBody>
          <a:bodyPr/>
          <a:lstStyle>
            <a:lvl1pPr marL="0" indent="0">
              <a:buNone/>
              <a:defRPr b="0">
                <a:solidFill>
                  <a:schemeClr val="tx1"/>
                </a:solidFill>
              </a:defRPr>
            </a:lvl1pPr>
          </a:lstStyle>
          <a:p>
            <a:r>
              <a:rPr lang="en-GB"/>
              <a:t>Click icon to add picture</a:t>
            </a:r>
          </a:p>
        </p:txBody>
      </p:sp>
    </p:spTree>
    <p:extLst>
      <p:ext uri="{BB962C8B-B14F-4D97-AF65-F5344CB8AC3E}">
        <p14:creationId xmlns:p14="http://schemas.microsoft.com/office/powerpoint/2010/main" val="153902518"/>
      </p:ext>
    </p:extLst>
  </p:cSld>
  <p:clrMapOvr>
    <a:masterClrMapping/>
  </p:clrMapOvr>
  <p:extLst>
    <p:ext uri="{DCECCB84-F9BA-43D5-87BE-67443E8EF086}">
      <p15:sldGuideLst xmlns:p15="http://schemas.microsoft.com/office/powerpoint/2012/main">
        <p15:guide id="3" orient="horz" pos="2981">
          <p15:clr>
            <a:srgbClr val="FBAE40"/>
          </p15:clr>
        </p15:guide>
        <p15:guide id="4" orient="horz" pos="259">
          <p15:clr>
            <a:srgbClr val="FBAE40"/>
          </p15:clr>
        </p15:guide>
        <p15:guide id="5" pos="5488">
          <p15:clr>
            <a:srgbClr val="FBAE40"/>
          </p15:clr>
        </p15:guide>
        <p15:guide id="6" pos="3016">
          <p15:clr>
            <a:srgbClr val="FBAE40"/>
          </p15:clr>
        </p15:guide>
        <p15:guide id="7" pos="27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 images (Dark)">
    <p:bg>
      <p:bgPr>
        <a:solidFill>
          <a:schemeClr val="tx2"/>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9B5299B8-75C7-4CEB-9D2A-D2DB0A44F4D4}"/>
              </a:ext>
            </a:extLst>
          </p:cNvPr>
          <p:cNvCxnSpPr>
            <a:cxnSpLocks/>
          </p:cNvCxnSpPr>
          <p:nvPr userDrawn="1"/>
        </p:nvCxnSpPr>
        <p:spPr>
          <a:xfrm>
            <a:off x="1079500" y="3123886"/>
            <a:ext cx="3034585"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Picture Placeholder 2">
            <a:extLst>
              <a:ext uri="{FF2B5EF4-FFF2-40B4-BE49-F238E27FC236}">
                <a16:creationId xmlns:a16="http://schemas.microsoft.com/office/drawing/2014/main" id="{63DD6AC7-34D2-4DCA-AEEA-3FFE241C700A}"/>
              </a:ext>
            </a:extLst>
          </p:cNvPr>
          <p:cNvSpPr>
            <a:spLocks noGrp="1"/>
          </p:cNvSpPr>
          <p:nvPr>
            <p:ph type="pic" sz="quarter" idx="10"/>
          </p:nvPr>
        </p:nvSpPr>
        <p:spPr>
          <a:xfrm>
            <a:off x="1079500" y="992188"/>
            <a:ext cx="3060700" cy="1923283"/>
          </a:xfrm>
        </p:spPr>
        <p:txBody>
          <a:bodyPr/>
          <a:lstStyle>
            <a:lvl1pPr marL="0" indent="0">
              <a:buNone/>
              <a:defRPr b="0">
                <a:solidFill>
                  <a:schemeClr val="bg1"/>
                </a:solidFill>
              </a:defRPr>
            </a:lvl1pPr>
          </a:lstStyle>
          <a:p>
            <a:r>
              <a:rPr lang="en-GB"/>
              <a:t>Click icon to add picture</a:t>
            </a:r>
          </a:p>
        </p:txBody>
      </p:sp>
      <p:sp>
        <p:nvSpPr>
          <p:cNvPr id="13" name="Picture Placeholder 2">
            <a:extLst>
              <a:ext uri="{FF2B5EF4-FFF2-40B4-BE49-F238E27FC236}">
                <a16:creationId xmlns:a16="http://schemas.microsoft.com/office/drawing/2014/main" id="{DDDC7B71-8338-4886-9324-FE1079858609}"/>
              </a:ext>
            </a:extLst>
          </p:cNvPr>
          <p:cNvSpPr>
            <a:spLocks noGrp="1"/>
          </p:cNvSpPr>
          <p:nvPr>
            <p:ph type="pic" sz="quarter" idx="11"/>
          </p:nvPr>
        </p:nvSpPr>
        <p:spPr>
          <a:xfrm>
            <a:off x="5003801" y="992188"/>
            <a:ext cx="3060699" cy="1923283"/>
          </a:xfrm>
        </p:spPr>
        <p:txBody>
          <a:bodyPr/>
          <a:lstStyle>
            <a:lvl1pPr marL="0" indent="0">
              <a:buNone/>
              <a:defRPr b="0">
                <a:solidFill>
                  <a:schemeClr val="bg1"/>
                </a:solidFill>
              </a:defRPr>
            </a:lvl1pPr>
          </a:lstStyle>
          <a:p>
            <a:r>
              <a:rPr lang="en-GB"/>
              <a:t>Click icon to add picture</a:t>
            </a:r>
          </a:p>
        </p:txBody>
      </p:sp>
      <p:cxnSp>
        <p:nvCxnSpPr>
          <p:cNvPr id="14" name="Straight Connector 13">
            <a:extLst>
              <a:ext uri="{FF2B5EF4-FFF2-40B4-BE49-F238E27FC236}">
                <a16:creationId xmlns:a16="http://schemas.microsoft.com/office/drawing/2014/main" id="{1F0D6B7F-4D7A-4A69-8F7D-C94B97D75491}"/>
              </a:ext>
            </a:extLst>
          </p:cNvPr>
          <p:cNvCxnSpPr>
            <a:cxnSpLocks/>
          </p:cNvCxnSpPr>
          <p:nvPr userDrawn="1"/>
        </p:nvCxnSpPr>
        <p:spPr>
          <a:xfrm>
            <a:off x="5003803" y="3123886"/>
            <a:ext cx="3060700"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10">
            <a:extLst>
              <a:ext uri="{FF2B5EF4-FFF2-40B4-BE49-F238E27FC236}">
                <a16:creationId xmlns:a16="http://schemas.microsoft.com/office/drawing/2014/main" id="{2E9D6D81-F605-4611-878D-235C279E4A8E}"/>
              </a:ext>
            </a:extLst>
          </p:cNvPr>
          <p:cNvSpPr>
            <a:spLocks noGrp="1"/>
          </p:cNvSpPr>
          <p:nvPr>
            <p:ph type="body" sz="quarter" idx="15" hasCustomPrompt="1"/>
          </p:nvPr>
        </p:nvSpPr>
        <p:spPr>
          <a:xfrm>
            <a:off x="1079500" y="3154366"/>
            <a:ext cx="3050407" cy="1362389"/>
          </a:xfrm>
        </p:spPr>
        <p:txBody>
          <a:bodyPr/>
          <a:lstStyle>
            <a:lvl1pPr>
              <a:spcAft>
                <a:spcPts val="600"/>
              </a:spcAft>
              <a:defRPr>
                <a:solidFill>
                  <a:schemeClr val="bg1"/>
                </a:solidFill>
              </a:defRPr>
            </a:lvl1pPr>
          </a:lstStyle>
          <a:p>
            <a:pPr lvl="0"/>
            <a:r>
              <a:rPr lang="en-US"/>
              <a:t>Click to add text</a:t>
            </a:r>
          </a:p>
        </p:txBody>
      </p:sp>
      <p:sp>
        <p:nvSpPr>
          <p:cNvPr id="16" name="Text Placeholder 10">
            <a:extLst>
              <a:ext uri="{FF2B5EF4-FFF2-40B4-BE49-F238E27FC236}">
                <a16:creationId xmlns:a16="http://schemas.microsoft.com/office/drawing/2014/main" id="{7EC6CF01-8567-4E9F-AA45-61AA44F6B90E}"/>
              </a:ext>
            </a:extLst>
          </p:cNvPr>
          <p:cNvSpPr>
            <a:spLocks noGrp="1"/>
          </p:cNvSpPr>
          <p:nvPr>
            <p:ph type="body" sz="quarter" idx="16" hasCustomPrompt="1"/>
          </p:nvPr>
        </p:nvSpPr>
        <p:spPr>
          <a:xfrm>
            <a:off x="5003802" y="3154365"/>
            <a:ext cx="3060700" cy="1362389"/>
          </a:xfrm>
        </p:spPr>
        <p:txBody>
          <a:bodyPr/>
          <a:lstStyle>
            <a:lvl1pPr>
              <a:spcAft>
                <a:spcPts val="600"/>
              </a:spcAft>
              <a:defRPr>
                <a:solidFill>
                  <a:schemeClr val="bg1"/>
                </a:solidFill>
              </a:defRPr>
            </a:lvl1pPr>
          </a:lstStyle>
          <a:p>
            <a:pPr lvl="0"/>
            <a:r>
              <a:rPr lang="en-US"/>
              <a:t>Click to add text</a:t>
            </a:r>
          </a:p>
        </p:txBody>
      </p:sp>
    </p:spTree>
    <p:extLst>
      <p:ext uri="{BB962C8B-B14F-4D97-AF65-F5344CB8AC3E}">
        <p14:creationId xmlns:p14="http://schemas.microsoft.com/office/powerpoint/2010/main" val="1396403825"/>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p15:clr>
            <a:srgbClr val="FBAE40"/>
          </p15:clr>
        </p15:guide>
        <p15:guide id="7" pos="680">
          <p15:clr>
            <a:srgbClr val="FBAE40"/>
          </p15:clr>
        </p15:guide>
        <p15:guide id="8" pos="3152">
          <p15:clr>
            <a:srgbClr val="FBAE40"/>
          </p15:clr>
        </p15:guide>
        <p15:guide id="9" pos="508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 images (Light)">
    <p:bg>
      <p:bgPr>
        <a:solidFill>
          <a:schemeClr val="bg2"/>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60AB5B7F-65EB-40B3-8ADF-96F4B0AC0201}"/>
              </a:ext>
            </a:extLst>
          </p:cNvPr>
          <p:cNvCxnSpPr>
            <a:cxnSpLocks/>
          </p:cNvCxnSpPr>
          <p:nvPr userDrawn="1"/>
        </p:nvCxnSpPr>
        <p:spPr>
          <a:xfrm>
            <a:off x="1079500" y="3123886"/>
            <a:ext cx="303458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Picture Placeholder 2">
            <a:extLst>
              <a:ext uri="{FF2B5EF4-FFF2-40B4-BE49-F238E27FC236}">
                <a16:creationId xmlns:a16="http://schemas.microsoft.com/office/drawing/2014/main" id="{D68D267A-F5EA-4642-8DED-8C076DFFD0B7}"/>
              </a:ext>
            </a:extLst>
          </p:cNvPr>
          <p:cNvSpPr>
            <a:spLocks noGrp="1"/>
          </p:cNvSpPr>
          <p:nvPr>
            <p:ph type="pic" sz="quarter" idx="10"/>
          </p:nvPr>
        </p:nvSpPr>
        <p:spPr>
          <a:xfrm>
            <a:off x="1079500" y="992188"/>
            <a:ext cx="3060700" cy="1923283"/>
          </a:xfrm>
        </p:spPr>
        <p:txBody>
          <a:bodyPr/>
          <a:lstStyle>
            <a:lvl1pPr marL="0" indent="0">
              <a:buNone/>
              <a:defRPr b="0">
                <a:solidFill>
                  <a:schemeClr val="tx1"/>
                </a:solidFill>
              </a:defRPr>
            </a:lvl1pPr>
          </a:lstStyle>
          <a:p>
            <a:r>
              <a:rPr lang="en-GB"/>
              <a:t>Click icon to add picture</a:t>
            </a:r>
          </a:p>
        </p:txBody>
      </p:sp>
      <p:sp>
        <p:nvSpPr>
          <p:cNvPr id="19" name="Picture Placeholder 2">
            <a:extLst>
              <a:ext uri="{FF2B5EF4-FFF2-40B4-BE49-F238E27FC236}">
                <a16:creationId xmlns:a16="http://schemas.microsoft.com/office/drawing/2014/main" id="{4ECC00A9-083C-4789-9FCC-AB8D7284A691}"/>
              </a:ext>
            </a:extLst>
          </p:cNvPr>
          <p:cNvSpPr>
            <a:spLocks noGrp="1"/>
          </p:cNvSpPr>
          <p:nvPr>
            <p:ph type="pic" sz="quarter" idx="11"/>
          </p:nvPr>
        </p:nvSpPr>
        <p:spPr>
          <a:xfrm>
            <a:off x="5003801" y="992188"/>
            <a:ext cx="3060699" cy="1923283"/>
          </a:xfrm>
        </p:spPr>
        <p:txBody>
          <a:bodyPr/>
          <a:lstStyle>
            <a:lvl1pPr marL="0" indent="0">
              <a:buNone/>
              <a:defRPr b="0">
                <a:solidFill>
                  <a:schemeClr val="tx1"/>
                </a:solidFill>
              </a:defRPr>
            </a:lvl1pPr>
          </a:lstStyle>
          <a:p>
            <a:r>
              <a:rPr lang="en-GB"/>
              <a:t>Click icon to add picture</a:t>
            </a:r>
          </a:p>
        </p:txBody>
      </p:sp>
      <p:cxnSp>
        <p:nvCxnSpPr>
          <p:cNvPr id="20" name="Straight Connector 19">
            <a:extLst>
              <a:ext uri="{FF2B5EF4-FFF2-40B4-BE49-F238E27FC236}">
                <a16:creationId xmlns:a16="http://schemas.microsoft.com/office/drawing/2014/main" id="{AB7EF0F4-6140-4CA6-AC02-2ADC1F1CA43D}"/>
              </a:ext>
            </a:extLst>
          </p:cNvPr>
          <p:cNvCxnSpPr>
            <a:cxnSpLocks/>
          </p:cNvCxnSpPr>
          <p:nvPr userDrawn="1"/>
        </p:nvCxnSpPr>
        <p:spPr>
          <a:xfrm>
            <a:off x="5003803" y="3123886"/>
            <a:ext cx="30607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10">
            <a:extLst>
              <a:ext uri="{FF2B5EF4-FFF2-40B4-BE49-F238E27FC236}">
                <a16:creationId xmlns:a16="http://schemas.microsoft.com/office/drawing/2014/main" id="{80CF1839-676C-46B5-A599-21AA96E532C0}"/>
              </a:ext>
            </a:extLst>
          </p:cNvPr>
          <p:cNvSpPr>
            <a:spLocks noGrp="1"/>
          </p:cNvSpPr>
          <p:nvPr>
            <p:ph type="body" sz="quarter" idx="15" hasCustomPrompt="1"/>
          </p:nvPr>
        </p:nvSpPr>
        <p:spPr>
          <a:xfrm>
            <a:off x="1079500" y="3154366"/>
            <a:ext cx="3050407" cy="1362389"/>
          </a:xfrm>
        </p:spPr>
        <p:txBody>
          <a:bodyPr/>
          <a:lstStyle>
            <a:lvl1pPr>
              <a:spcAft>
                <a:spcPts val="600"/>
              </a:spcAft>
              <a:defRPr>
                <a:solidFill>
                  <a:schemeClr val="tx1"/>
                </a:solidFill>
              </a:defRPr>
            </a:lvl1pPr>
          </a:lstStyle>
          <a:p>
            <a:pPr lvl="0"/>
            <a:r>
              <a:rPr lang="en-US"/>
              <a:t>Click to add text</a:t>
            </a:r>
          </a:p>
        </p:txBody>
      </p:sp>
      <p:sp>
        <p:nvSpPr>
          <p:cNvPr id="22" name="Text Placeholder 10">
            <a:extLst>
              <a:ext uri="{FF2B5EF4-FFF2-40B4-BE49-F238E27FC236}">
                <a16:creationId xmlns:a16="http://schemas.microsoft.com/office/drawing/2014/main" id="{20A1946A-052F-4EDE-BDC4-BAB850806D61}"/>
              </a:ext>
            </a:extLst>
          </p:cNvPr>
          <p:cNvSpPr>
            <a:spLocks noGrp="1"/>
          </p:cNvSpPr>
          <p:nvPr>
            <p:ph type="body" sz="quarter" idx="16" hasCustomPrompt="1"/>
          </p:nvPr>
        </p:nvSpPr>
        <p:spPr>
          <a:xfrm>
            <a:off x="5003802" y="3154365"/>
            <a:ext cx="3060700" cy="1362389"/>
          </a:xfrm>
        </p:spPr>
        <p:txBody>
          <a:bodyPr/>
          <a:lstStyle>
            <a:lvl1pPr>
              <a:spcAft>
                <a:spcPts val="600"/>
              </a:spcAft>
              <a:defRPr>
                <a:solidFill>
                  <a:schemeClr val="tx1"/>
                </a:solidFill>
              </a:defRPr>
            </a:lvl1pPr>
          </a:lstStyle>
          <a:p>
            <a:pPr lvl="0"/>
            <a:r>
              <a:rPr lang="en-US"/>
              <a:t>Click to add text</a:t>
            </a:r>
          </a:p>
        </p:txBody>
      </p:sp>
    </p:spTree>
    <p:extLst>
      <p:ext uri="{BB962C8B-B14F-4D97-AF65-F5344CB8AC3E}">
        <p14:creationId xmlns:p14="http://schemas.microsoft.com/office/powerpoint/2010/main" val="1968558133"/>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p15:clr>
            <a:srgbClr val="FBAE40"/>
          </p15:clr>
        </p15:guide>
        <p15:guide id="7" pos="680">
          <p15:clr>
            <a:srgbClr val="FBAE40"/>
          </p15:clr>
        </p15:guide>
        <p15:guide id="8" pos="3152">
          <p15:clr>
            <a:srgbClr val="FBAE40"/>
          </p15:clr>
        </p15:guide>
        <p15:guide id="9" pos="508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3 images (Dark)">
    <p:bg>
      <p:bgPr>
        <a:solidFill>
          <a:schemeClr val="tx2"/>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EC9224A-09C5-42AB-BE72-2D01A39D187F}"/>
              </a:ext>
            </a:extLst>
          </p:cNvPr>
          <p:cNvSpPr>
            <a:spLocks noGrp="1"/>
          </p:cNvSpPr>
          <p:nvPr>
            <p:ph type="body" sz="quarter" idx="13" hasCustomPrompt="1"/>
          </p:nvPr>
        </p:nvSpPr>
        <p:spPr>
          <a:xfrm>
            <a:off x="3311525" y="3160713"/>
            <a:ext cx="2520950" cy="701302"/>
          </a:xfrm>
        </p:spPr>
        <p:txBody>
          <a:bodyPr/>
          <a:lstStyle>
            <a:lvl1pPr marL="216000" indent="-216000">
              <a:spcAft>
                <a:spcPts val="500"/>
              </a:spcAft>
              <a:buFontTx/>
              <a:buChar char="–"/>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sp>
        <p:nvSpPr>
          <p:cNvPr id="22" name="Text Placeholder 11">
            <a:extLst>
              <a:ext uri="{FF2B5EF4-FFF2-40B4-BE49-F238E27FC236}">
                <a16:creationId xmlns:a16="http://schemas.microsoft.com/office/drawing/2014/main" id="{223FD6B0-E4D1-480A-8912-97C55DB2CF6B}"/>
              </a:ext>
            </a:extLst>
          </p:cNvPr>
          <p:cNvSpPr>
            <a:spLocks noGrp="1"/>
          </p:cNvSpPr>
          <p:nvPr>
            <p:ph type="body" sz="quarter" idx="14" hasCustomPrompt="1"/>
          </p:nvPr>
        </p:nvSpPr>
        <p:spPr>
          <a:xfrm>
            <a:off x="6192200" y="3160713"/>
            <a:ext cx="2520950" cy="701301"/>
          </a:xfrm>
        </p:spPr>
        <p:txBody>
          <a:bodyPr/>
          <a:lstStyle>
            <a:lvl1pPr marL="216000" indent="-216000">
              <a:spcAft>
                <a:spcPts val="500"/>
              </a:spcAft>
              <a:buFontTx/>
              <a:buChar char="–"/>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0" y="3132603"/>
            <a:ext cx="25193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431800" y="1254440"/>
            <a:ext cx="2519363" cy="1692000"/>
          </a:xfrm>
        </p:spPr>
        <p:txBody>
          <a:bodyPr/>
          <a:lstStyle>
            <a:lvl1pPr marL="0" indent="0">
              <a:buNone/>
              <a:defRPr b="0">
                <a:solidFill>
                  <a:schemeClr val="bg1"/>
                </a:solidFill>
              </a:defRPr>
            </a:lvl1pPr>
          </a:lstStyle>
          <a:p>
            <a:r>
              <a:rPr lang="en-GB"/>
              <a:t>Click icon to add picture</a:t>
            </a:r>
          </a:p>
        </p:txBody>
      </p:sp>
      <p:sp>
        <p:nvSpPr>
          <p:cNvPr id="8" name="Picture Placeholder 2">
            <a:extLst>
              <a:ext uri="{FF2B5EF4-FFF2-40B4-BE49-F238E27FC236}">
                <a16:creationId xmlns:a16="http://schemas.microsoft.com/office/drawing/2014/main" id="{2F6DC436-4D86-413D-BBB3-A15CE4285A13}"/>
              </a:ext>
            </a:extLst>
          </p:cNvPr>
          <p:cNvSpPr>
            <a:spLocks noGrp="1"/>
          </p:cNvSpPr>
          <p:nvPr>
            <p:ph type="pic" sz="quarter" idx="11"/>
          </p:nvPr>
        </p:nvSpPr>
        <p:spPr>
          <a:xfrm>
            <a:off x="3312000" y="1254440"/>
            <a:ext cx="2520000" cy="1692000"/>
          </a:xfrm>
        </p:spPr>
        <p:txBody>
          <a:bodyPr/>
          <a:lstStyle>
            <a:lvl1pPr marL="0" indent="0">
              <a:buNone/>
              <a:defRPr b="0">
                <a:solidFill>
                  <a:schemeClr val="bg1"/>
                </a:solidFill>
              </a:defRPr>
            </a:lvl1pPr>
          </a:lstStyle>
          <a:p>
            <a:r>
              <a:rPr lang="en-GB"/>
              <a:t>Click icon to add picture</a:t>
            </a:r>
          </a:p>
        </p:txBody>
      </p:sp>
      <p:sp>
        <p:nvSpPr>
          <p:cNvPr id="9" name="Picture Placeholder 2">
            <a:extLst>
              <a:ext uri="{FF2B5EF4-FFF2-40B4-BE49-F238E27FC236}">
                <a16:creationId xmlns:a16="http://schemas.microsoft.com/office/drawing/2014/main" id="{5337A4C9-22E2-49AC-B029-CC29936ED356}"/>
              </a:ext>
            </a:extLst>
          </p:cNvPr>
          <p:cNvSpPr>
            <a:spLocks noGrp="1"/>
          </p:cNvSpPr>
          <p:nvPr>
            <p:ph type="pic" sz="quarter" idx="12"/>
          </p:nvPr>
        </p:nvSpPr>
        <p:spPr>
          <a:xfrm>
            <a:off x="6192200" y="1254442"/>
            <a:ext cx="2520000" cy="1692000"/>
          </a:xfrm>
        </p:spPr>
        <p:txBody>
          <a:bodyPr/>
          <a:lstStyle>
            <a:lvl1pPr marL="0" indent="0">
              <a:buNone/>
              <a:defRPr b="0">
                <a:solidFill>
                  <a:schemeClr val="bg1"/>
                </a:solidFill>
              </a:defRPr>
            </a:lvl1pPr>
          </a:lstStyle>
          <a:p>
            <a:r>
              <a:rPr lang="en-GB"/>
              <a:t>Click icon to add picture</a:t>
            </a:r>
          </a:p>
        </p:txBody>
      </p:sp>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3312000" y="3124983"/>
            <a:ext cx="2520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9A2A627-4CB8-4EF2-85D8-B14D75F9C353}"/>
              </a:ext>
            </a:extLst>
          </p:cNvPr>
          <p:cNvCxnSpPr>
            <a:cxnSpLocks/>
          </p:cNvCxnSpPr>
          <p:nvPr userDrawn="1"/>
        </p:nvCxnSpPr>
        <p:spPr>
          <a:xfrm>
            <a:off x="6192200" y="3124983"/>
            <a:ext cx="2520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8B5972E1-EF4A-4234-99B1-AF32BAA9EA9D}"/>
              </a:ext>
            </a:extLst>
          </p:cNvPr>
          <p:cNvSpPr>
            <a:spLocks noGrp="1"/>
          </p:cNvSpPr>
          <p:nvPr>
            <p:ph type="body" sz="quarter" idx="16" hasCustomPrompt="1"/>
          </p:nvPr>
        </p:nvSpPr>
        <p:spPr>
          <a:xfrm>
            <a:off x="430850" y="3161758"/>
            <a:ext cx="2519363" cy="700256"/>
          </a:xfrm>
        </p:spPr>
        <p:txBody>
          <a:bodyPr/>
          <a:lstStyle>
            <a:lvl1pPr marL="216000" indent="-216000">
              <a:spcAft>
                <a:spcPts val="600"/>
              </a:spcAft>
              <a:defRPr sz="1800">
                <a:solidFill>
                  <a:schemeClr val="bg1"/>
                </a:solidFill>
              </a:defRPr>
            </a:lvl1pPr>
          </a:lstStyle>
          <a:p>
            <a:pPr lvl="0"/>
            <a:r>
              <a:rPr lang="en-US"/>
              <a:t>Click to add text</a:t>
            </a:r>
          </a:p>
        </p:txBody>
      </p:sp>
    </p:spTree>
    <p:extLst>
      <p:ext uri="{BB962C8B-B14F-4D97-AF65-F5344CB8AC3E}">
        <p14:creationId xmlns:p14="http://schemas.microsoft.com/office/powerpoint/2010/main" val="1097287098"/>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859">
          <p15:clr>
            <a:srgbClr val="FBAE40"/>
          </p15:clr>
        </p15:guide>
        <p15:guide id="8" pos="3674">
          <p15:clr>
            <a:srgbClr val="FBAE40"/>
          </p15:clr>
        </p15:guide>
        <p15:guide id="9" pos="3901">
          <p15:clr>
            <a:srgbClr val="FBAE40"/>
          </p15:clr>
        </p15:guide>
        <p15:guide id="10" pos="2086">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3 images (Light)">
    <p:bg>
      <p:bgPr>
        <a:solidFill>
          <a:schemeClr val="bg2"/>
        </a:solidFill>
        <a:effectLst/>
      </p:bgPr>
    </p:bg>
    <p:spTree>
      <p:nvGrpSpPr>
        <p:cNvPr id="1" name=""/>
        <p:cNvGrpSpPr/>
        <p:nvPr/>
      </p:nvGrpSpPr>
      <p:grpSpPr>
        <a:xfrm>
          <a:off x="0" y="0"/>
          <a:ext cx="0" cy="0"/>
          <a:chOff x="0" y="0"/>
          <a:chExt cx="0" cy="0"/>
        </a:xfrm>
      </p:grpSpPr>
      <p:sp>
        <p:nvSpPr>
          <p:cNvPr id="23" name="Text Placeholder 11">
            <a:extLst>
              <a:ext uri="{FF2B5EF4-FFF2-40B4-BE49-F238E27FC236}">
                <a16:creationId xmlns:a16="http://schemas.microsoft.com/office/drawing/2014/main" id="{C9863077-8CC3-4BBF-B430-3855EC0D669A}"/>
              </a:ext>
            </a:extLst>
          </p:cNvPr>
          <p:cNvSpPr>
            <a:spLocks noGrp="1"/>
          </p:cNvSpPr>
          <p:nvPr>
            <p:ph type="body" sz="quarter" idx="13" hasCustomPrompt="1"/>
          </p:nvPr>
        </p:nvSpPr>
        <p:spPr>
          <a:xfrm>
            <a:off x="3311525" y="3160713"/>
            <a:ext cx="2520950" cy="701302"/>
          </a:xfrm>
        </p:spPr>
        <p:txBody>
          <a:bodyPr/>
          <a:lstStyle>
            <a:lvl1pPr marL="288000" indent="-288000">
              <a:spcAft>
                <a:spcPts val="500"/>
              </a:spcAft>
              <a:buFontTx/>
              <a:buChar char="–"/>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sp>
        <p:nvSpPr>
          <p:cNvPr id="24" name="Text Placeholder 11">
            <a:extLst>
              <a:ext uri="{FF2B5EF4-FFF2-40B4-BE49-F238E27FC236}">
                <a16:creationId xmlns:a16="http://schemas.microsoft.com/office/drawing/2014/main" id="{DA455E2B-2D9B-44D5-AF1B-E5C2833F6E58}"/>
              </a:ext>
            </a:extLst>
          </p:cNvPr>
          <p:cNvSpPr>
            <a:spLocks noGrp="1"/>
          </p:cNvSpPr>
          <p:nvPr>
            <p:ph type="body" sz="quarter" idx="14" hasCustomPrompt="1"/>
          </p:nvPr>
        </p:nvSpPr>
        <p:spPr>
          <a:xfrm>
            <a:off x="6192200" y="3160713"/>
            <a:ext cx="2520950" cy="701301"/>
          </a:xfrm>
        </p:spPr>
        <p:txBody>
          <a:bodyPr/>
          <a:lstStyle>
            <a:lvl1pPr marL="288000" indent="-288000">
              <a:spcAft>
                <a:spcPts val="500"/>
              </a:spcAft>
              <a:buFontTx/>
              <a:buChar char="–"/>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sp>
        <p:nvSpPr>
          <p:cNvPr id="25" name="Title 7">
            <a:extLst>
              <a:ext uri="{FF2B5EF4-FFF2-40B4-BE49-F238E27FC236}">
                <a16:creationId xmlns:a16="http://schemas.microsoft.com/office/drawing/2014/main" id="{40A893CA-5C26-4EC6-BAD0-71AE64858893}"/>
              </a:ext>
            </a:extLst>
          </p:cNvPr>
          <p:cNvSpPr>
            <a:spLocks noGrp="1"/>
          </p:cNvSpPr>
          <p:nvPr>
            <p:ph type="title" hasCustomPrompt="1"/>
          </p:nvPr>
        </p:nvSpPr>
        <p:spPr>
          <a:xfrm>
            <a:off x="431800" y="3160713"/>
            <a:ext cx="2520000" cy="701304"/>
          </a:xfrm>
        </p:spPr>
        <p:txBody>
          <a:bodyPr/>
          <a:lstStyle>
            <a:lvl1pPr marL="288000" indent="-288000">
              <a:lnSpc>
                <a:spcPct val="100000"/>
              </a:lnSpc>
              <a:spcAft>
                <a:spcPts val="500"/>
              </a:spcAft>
              <a:buFontTx/>
              <a:buChar char="–"/>
              <a:defRPr sz="1800" b="0">
                <a:solidFill>
                  <a:schemeClr val="tx1"/>
                </a:solidFill>
              </a:defRPr>
            </a:lvl1pPr>
          </a:lstStyle>
          <a:p>
            <a:r>
              <a:rPr lang="en-US"/>
              <a:t>Click to add text</a:t>
            </a:r>
            <a:endParaRPr lang="en-GB"/>
          </a:p>
        </p:txBody>
      </p:sp>
      <p:cxnSp>
        <p:nvCxnSpPr>
          <p:cNvPr id="26" name="Straight Connector 25">
            <a:extLst>
              <a:ext uri="{FF2B5EF4-FFF2-40B4-BE49-F238E27FC236}">
                <a16:creationId xmlns:a16="http://schemas.microsoft.com/office/drawing/2014/main" id="{2471527B-53ED-44E4-B84A-A9BF95EDB671}"/>
              </a:ext>
            </a:extLst>
          </p:cNvPr>
          <p:cNvCxnSpPr>
            <a:cxnSpLocks/>
          </p:cNvCxnSpPr>
          <p:nvPr userDrawn="1"/>
        </p:nvCxnSpPr>
        <p:spPr>
          <a:xfrm>
            <a:off x="431800" y="3132603"/>
            <a:ext cx="252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Picture Placeholder 2">
            <a:extLst>
              <a:ext uri="{FF2B5EF4-FFF2-40B4-BE49-F238E27FC236}">
                <a16:creationId xmlns:a16="http://schemas.microsoft.com/office/drawing/2014/main" id="{BB69E7F7-A753-4EE6-A6F6-2E1E77308480}"/>
              </a:ext>
            </a:extLst>
          </p:cNvPr>
          <p:cNvSpPr>
            <a:spLocks noGrp="1"/>
          </p:cNvSpPr>
          <p:nvPr>
            <p:ph type="pic" sz="quarter" idx="10"/>
          </p:nvPr>
        </p:nvSpPr>
        <p:spPr>
          <a:xfrm>
            <a:off x="431800" y="1254440"/>
            <a:ext cx="2520000" cy="1692000"/>
          </a:xfrm>
        </p:spPr>
        <p:txBody>
          <a:bodyPr/>
          <a:lstStyle>
            <a:lvl1pPr marL="0" indent="0">
              <a:buNone/>
              <a:defRPr b="0">
                <a:solidFill>
                  <a:schemeClr val="tx1"/>
                </a:solidFill>
              </a:defRPr>
            </a:lvl1pPr>
          </a:lstStyle>
          <a:p>
            <a:r>
              <a:rPr lang="en-GB"/>
              <a:t>Click icon to add picture</a:t>
            </a:r>
          </a:p>
        </p:txBody>
      </p:sp>
      <p:sp>
        <p:nvSpPr>
          <p:cNvPr id="28" name="Picture Placeholder 2">
            <a:extLst>
              <a:ext uri="{FF2B5EF4-FFF2-40B4-BE49-F238E27FC236}">
                <a16:creationId xmlns:a16="http://schemas.microsoft.com/office/drawing/2014/main" id="{C756934B-E4E0-4141-9A7B-4932B5A304A4}"/>
              </a:ext>
            </a:extLst>
          </p:cNvPr>
          <p:cNvSpPr>
            <a:spLocks noGrp="1"/>
          </p:cNvSpPr>
          <p:nvPr>
            <p:ph type="pic" sz="quarter" idx="11"/>
          </p:nvPr>
        </p:nvSpPr>
        <p:spPr>
          <a:xfrm>
            <a:off x="3312000" y="1254440"/>
            <a:ext cx="2520000" cy="1692000"/>
          </a:xfrm>
        </p:spPr>
        <p:txBody>
          <a:bodyPr/>
          <a:lstStyle>
            <a:lvl1pPr marL="0" indent="0">
              <a:buNone/>
              <a:defRPr b="0">
                <a:solidFill>
                  <a:schemeClr val="tx1"/>
                </a:solidFill>
              </a:defRPr>
            </a:lvl1pPr>
          </a:lstStyle>
          <a:p>
            <a:r>
              <a:rPr lang="en-GB"/>
              <a:t>Click icon to add picture</a:t>
            </a:r>
          </a:p>
        </p:txBody>
      </p:sp>
      <p:sp>
        <p:nvSpPr>
          <p:cNvPr id="29" name="Picture Placeholder 2">
            <a:extLst>
              <a:ext uri="{FF2B5EF4-FFF2-40B4-BE49-F238E27FC236}">
                <a16:creationId xmlns:a16="http://schemas.microsoft.com/office/drawing/2014/main" id="{9E943CD3-34B8-45E5-AFBD-CA8813D4BE61}"/>
              </a:ext>
            </a:extLst>
          </p:cNvPr>
          <p:cNvSpPr>
            <a:spLocks noGrp="1"/>
          </p:cNvSpPr>
          <p:nvPr>
            <p:ph type="pic" sz="quarter" idx="12"/>
          </p:nvPr>
        </p:nvSpPr>
        <p:spPr>
          <a:xfrm>
            <a:off x="6192200" y="1254442"/>
            <a:ext cx="2520000" cy="1692000"/>
          </a:xfrm>
        </p:spPr>
        <p:txBody>
          <a:bodyPr/>
          <a:lstStyle>
            <a:lvl1pPr marL="0" indent="0">
              <a:buNone/>
              <a:defRPr b="0">
                <a:solidFill>
                  <a:schemeClr val="tx1"/>
                </a:solidFill>
              </a:defRPr>
            </a:lvl1pPr>
          </a:lstStyle>
          <a:p>
            <a:r>
              <a:rPr lang="en-GB"/>
              <a:t>Click icon to add picture</a:t>
            </a:r>
          </a:p>
        </p:txBody>
      </p:sp>
      <p:cxnSp>
        <p:nvCxnSpPr>
          <p:cNvPr id="30" name="Straight Connector 29">
            <a:extLst>
              <a:ext uri="{FF2B5EF4-FFF2-40B4-BE49-F238E27FC236}">
                <a16:creationId xmlns:a16="http://schemas.microsoft.com/office/drawing/2014/main" id="{8356D04E-96CE-42C6-8797-23AC35DCD5B2}"/>
              </a:ext>
            </a:extLst>
          </p:cNvPr>
          <p:cNvCxnSpPr>
            <a:cxnSpLocks/>
          </p:cNvCxnSpPr>
          <p:nvPr userDrawn="1"/>
        </p:nvCxnSpPr>
        <p:spPr>
          <a:xfrm>
            <a:off x="3312000" y="3124983"/>
            <a:ext cx="252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F5CABF2-DF5C-477C-A26C-AC42B4516332}"/>
              </a:ext>
            </a:extLst>
          </p:cNvPr>
          <p:cNvCxnSpPr>
            <a:cxnSpLocks/>
          </p:cNvCxnSpPr>
          <p:nvPr userDrawn="1"/>
        </p:nvCxnSpPr>
        <p:spPr>
          <a:xfrm>
            <a:off x="6192200" y="3124983"/>
            <a:ext cx="252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2377889"/>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859">
          <p15:clr>
            <a:srgbClr val="FBAE40"/>
          </p15:clr>
        </p15:guide>
        <p15:guide id="7" pos="2086">
          <p15:clr>
            <a:srgbClr val="FBAE40"/>
          </p15:clr>
        </p15:guide>
        <p15:guide id="8" pos="3674">
          <p15:clr>
            <a:srgbClr val="FBAE40"/>
          </p15:clr>
        </p15:guide>
        <p15:guide id="9" pos="390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2 boxes (Dark)">
    <p:bg>
      <p:bgPr>
        <a:solidFill>
          <a:schemeClr val="tx2"/>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9B5299B8-75C7-4CEB-9D2A-D2DB0A44F4D4}"/>
              </a:ext>
            </a:extLst>
          </p:cNvPr>
          <p:cNvCxnSpPr>
            <a:cxnSpLocks/>
          </p:cNvCxnSpPr>
          <p:nvPr userDrawn="1"/>
        </p:nvCxnSpPr>
        <p:spPr>
          <a:xfrm>
            <a:off x="1079498" y="1606370"/>
            <a:ext cx="3034585"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F0D6B7F-4D7A-4A69-8F7D-C94B97D75491}"/>
              </a:ext>
            </a:extLst>
          </p:cNvPr>
          <p:cNvCxnSpPr>
            <a:cxnSpLocks/>
          </p:cNvCxnSpPr>
          <p:nvPr userDrawn="1"/>
        </p:nvCxnSpPr>
        <p:spPr>
          <a:xfrm>
            <a:off x="5003801" y="1606370"/>
            <a:ext cx="3060700"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10">
            <a:extLst>
              <a:ext uri="{FF2B5EF4-FFF2-40B4-BE49-F238E27FC236}">
                <a16:creationId xmlns:a16="http://schemas.microsoft.com/office/drawing/2014/main" id="{2E9D6D81-F605-4611-878D-235C279E4A8E}"/>
              </a:ext>
            </a:extLst>
          </p:cNvPr>
          <p:cNvSpPr>
            <a:spLocks noGrp="1"/>
          </p:cNvSpPr>
          <p:nvPr>
            <p:ph type="body" sz="quarter" idx="15" hasCustomPrompt="1"/>
          </p:nvPr>
        </p:nvSpPr>
        <p:spPr>
          <a:xfrm>
            <a:off x="1079498" y="1636850"/>
            <a:ext cx="3050407" cy="1362389"/>
          </a:xfrm>
        </p:spPr>
        <p:txBody>
          <a:bodyPr/>
          <a:lstStyle>
            <a:lvl1pPr>
              <a:spcAft>
                <a:spcPts val="600"/>
              </a:spcAft>
              <a:defRPr>
                <a:solidFill>
                  <a:schemeClr val="bg1"/>
                </a:solidFill>
              </a:defRPr>
            </a:lvl1pPr>
          </a:lstStyle>
          <a:p>
            <a:pPr lvl="0"/>
            <a:r>
              <a:rPr lang="en-US"/>
              <a:t>Click to add text</a:t>
            </a:r>
          </a:p>
        </p:txBody>
      </p:sp>
      <p:sp>
        <p:nvSpPr>
          <p:cNvPr id="16" name="Text Placeholder 10">
            <a:extLst>
              <a:ext uri="{FF2B5EF4-FFF2-40B4-BE49-F238E27FC236}">
                <a16:creationId xmlns:a16="http://schemas.microsoft.com/office/drawing/2014/main" id="{7EC6CF01-8567-4E9F-AA45-61AA44F6B90E}"/>
              </a:ext>
            </a:extLst>
          </p:cNvPr>
          <p:cNvSpPr>
            <a:spLocks noGrp="1"/>
          </p:cNvSpPr>
          <p:nvPr>
            <p:ph type="body" sz="quarter" idx="16" hasCustomPrompt="1"/>
          </p:nvPr>
        </p:nvSpPr>
        <p:spPr>
          <a:xfrm>
            <a:off x="5003800" y="1636849"/>
            <a:ext cx="3060700" cy="1362389"/>
          </a:xfrm>
        </p:spPr>
        <p:txBody>
          <a:bodyPr/>
          <a:lstStyle>
            <a:lvl1pPr>
              <a:spcAft>
                <a:spcPts val="600"/>
              </a:spcAft>
              <a:defRPr>
                <a:solidFill>
                  <a:schemeClr val="bg1"/>
                </a:solidFill>
              </a:defRPr>
            </a:lvl1pPr>
          </a:lstStyle>
          <a:p>
            <a:pPr lvl="0"/>
            <a:r>
              <a:rPr lang="en-US"/>
              <a:t>Click to add text</a:t>
            </a:r>
          </a:p>
        </p:txBody>
      </p:sp>
    </p:spTree>
    <p:extLst>
      <p:ext uri="{BB962C8B-B14F-4D97-AF65-F5344CB8AC3E}">
        <p14:creationId xmlns:p14="http://schemas.microsoft.com/office/powerpoint/2010/main" val="4183409250"/>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p15:clr>
            <a:srgbClr val="FBAE40"/>
          </p15:clr>
        </p15:guide>
        <p15:guide id="7" pos="680">
          <p15:clr>
            <a:srgbClr val="FBAE40"/>
          </p15:clr>
        </p15:guide>
        <p15:guide id="8" pos="3152">
          <p15:clr>
            <a:srgbClr val="FBAE40"/>
          </p15:clr>
        </p15:guide>
        <p15:guide id="9" pos="508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2 boxes (Light)">
    <p:bg>
      <p:bgPr>
        <a:solidFill>
          <a:schemeClr val="bg2"/>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E64C0798-3A00-4D85-AA21-D37CEDB1FA2D}"/>
              </a:ext>
            </a:extLst>
          </p:cNvPr>
          <p:cNvCxnSpPr>
            <a:cxnSpLocks/>
          </p:cNvCxnSpPr>
          <p:nvPr userDrawn="1"/>
        </p:nvCxnSpPr>
        <p:spPr>
          <a:xfrm>
            <a:off x="1079498" y="1606370"/>
            <a:ext cx="303458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6CB00C7-989B-45C7-AA4C-E065DBEAFA1C}"/>
              </a:ext>
            </a:extLst>
          </p:cNvPr>
          <p:cNvCxnSpPr>
            <a:cxnSpLocks/>
          </p:cNvCxnSpPr>
          <p:nvPr userDrawn="1"/>
        </p:nvCxnSpPr>
        <p:spPr>
          <a:xfrm>
            <a:off x="5003801" y="1606370"/>
            <a:ext cx="30607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10">
            <a:extLst>
              <a:ext uri="{FF2B5EF4-FFF2-40B4-BE49-F238E27FC236}">
                <a16:creationId xmlns:a16="http://schemas.microsoft.com/office/drawing/2014/main" id="{48DA490F-DDDB-45E4-BA8E-6EAC2B08F3E3}"/>
              </a:ext>
            </a:extLst>
          </p:cNvPr>
          <p:cNvSpPr>
            <a:spLocks noGrp="1"/>
          </p:cNvSpPr>
          <p:nvPr>
            <p:ph type="body" sz="quarter" idx="15" hasCustomPrompt="1"/>
          </p:nvPr>
        </p:nvSpPr>
        <p:spPr>
          <a:xfrm>
            <a:off x="1079498" y="1636850"/>
            <a:ext cx="3050407" cy="1362389"/>
          </a:xfrm>
        </p:spPr>
        <p:txBody>
          <a:bodyPr/>
          <a:lstStyle>
            <a:lvl1pPr>
              <a:spcAft>
                <a:spcPts val="600"/>
              </a:spcAft>
              <a:defRPr>
                <a:solidFill>
                  <a:schemeClr val="tx1"/>
                </a:solidFill>
              </a:defRPr>
            </a:lvl1pPr>
          </a:lstStyle>
          <a:p>
            <a:pPr lvl="0"/>
            <a:r>
              <a:rPr lang="en-US"/>
              <a:t>Click to add text</a:t>
            </a:r>
          </a:p>
        </p:txBody>
      </p:sp>
      <p:sp>
        <p:nvSpPr>
          <p:cNvPr id="11" name="Text Placeholder 10">
            <a:extLst>
              <a:ext uri="{FF2B5EF4-FFF2-40B4-BE49-F238E27FC236}">
                <a16:creationId xmlns:a16="http://schemas.microsoft.com/office/drawing/2014/main" id="{8598B511-DCBF-4838-9F07-F0BAEBE4EA8C}"/>
              </a:ext>
            </a:extLst>
          </p:cNvPr>
          <p:cNvSpPr>
            <a:spLocks noGrp="1"/>
          </p:cNvSpPr>
          <p:nvPr>
            <p:ph type="body" sz="quarter" idx="16" hasCustomPrompt="1"/>
          </p:nvPr>
        </p:nvSpPr>
        <p:spPr>
          <a:xfrm>
            <a:off x="5003800" y="1636849"/>
            <a:ext cx="3060700" cy="1362389"/>
          </a:xfrm>
        </p:spPr>
        <p:txBody>
          <a:bodyPr/>
          <a:lstStyle>
            <a:lvl1pPr>
              <a:spcAft>
                <a:spcPts val="600"/>
              </a:spcAft>
              <a:defRPr>
                <a:solidFill>
                  <a:schemeClr val="tx1"/>
                </a:solidFill>
              </a:defRPr>
            </a:lvl1pPr>
          </a:lstStyle>
          <a:p>
            <a:pPr lvl="0"/>
            <a:r>
              <a:rPr lang="en-US"/>
              <a:t>Click to add text</a:t>
            </a:r>
          </a:p>
        </p:txBody>
      </p:sp>
    </p:spTree>
    <p:extLst>
      <p:ext uri="{BB962C8B-B14F-4D97-AF65-F5344CB8AC3E}">
        <p14:creationId xmlns:p14="http://schemas.microsoft.com/office/powerpoint/2010/main" val="1146562744"/>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p15:clr>
            <a:srgbClr val="FBAE40"/>
          </p15:clr>
        </p15:guide>
        <p15:guide id="7" pos="680">
          <p15:clr>
            <a:srgbClr val="FBAE40"/>
          </p15:clr>
        </p15:guide>
        <p15:guide id="8" pos="3152">
          <p15:clr>
            <a:srgbClr val="FBAE40"/>
          </p15:clr>
        </p15:guide>
        <p15:guide id="9" pos="50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3 boxes (Dark)">
    <p:bg>
      <p:bgPr>
        <a:solidFill>
          <a:schemeClr val="tx2"/>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EC9224A-09C5-42AB-BE72-2D01A39D187F}"/>
              </a:ext>
            </a:extLst>
          </p:cNvPr>
          <p:cNvSpPr>
            <a:spLocks noGrp="1"/>
          </p:cNvSpPr>
          <p:nvPr>
            <p:ph type="body" sz="quarter" idx="13" hasCustomPrompt="1"/>
          </p:nvPr>
        </p:nvSpPr>
        <p:spPr>
          <a:xfrm>
            <a:off x="3310575" y="1539436"/>
            <a:ext cx="2520950" cy="701302"/>
          </a:xfrm>
        </p:spPr>
        <p:txBody>
          <a:bodyPr/>
          <a:lstStyle>
            <a:lvl1pPr marL="216000" indent="-216000">
              <a:spcAft>
                <a:spcPts val="500"/>
              </a:spcAft>
              <a:buFontTx/>
              <a:buChar char="–"/>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sp>
        <p:nvSpPr>
          <p:cNvPr id="22" name="Text Placeholder 11">
            <a:extLst>
              <a:ext uri="{FF2B5EF4-FFF2-40B4-BE49-F238E27FC236}">
                <a16:creationId xmlns:a16="http://schemas.microsoft.com/office/drawing/2014/main" id="{223FD6B0-E4D1-480A-8912-97C55DB2CF6B}"/>
              </a:ext>
            </a:extLst>
          </p:cNvPr>
          <p:cNvSpPr>
            <a:spLocks noGrp="1"/>
          </p:cNvSpPr>
          <p:nvPr>
            <p:ph type="body" sz="quarter" idx="14" hasCustomPrompt="1"/>
          </p:nvPr>
        </p:nvSpPr>
        <p:spPr>
          <a:xfrm>
            <a:off x="6191250" y="1539436"/>
            <a:ext cx="2520950" cy="701301"/>
          </a:xfrm>
        </p:spPr>
        <p:txBody>
          <a:bodyPr/>
          <a:lstStyle>
            <a:lvl1pPr marL="216000" indent="-216000">
              <a:spcAft>
                <a:spcPts val="500"/>
              </a:spcAft>
              <a:buFontTx/>
              <a:buChar char="–"/>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0850" y="1511326"/>
            <a:ext cx="25193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514B48A-5D76-4651-AC28-8612610BAC93}"/>
              </a:ext>
            </a:extLst>
          </p:cNvPr>
          <p:cNvCxnSpPr>
            <a:cxnSpLocks/>
          </p:cNvCxnSpPr>
          <p:nvPr userDrawn="1"/>
        </p:nvCxnSpPr>
        <p:spPr>
          <a:xfrm>
            <a:off x="3311050" y="1503706"/>
            <a:ext cx="2520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9A2A627-4CB8-4EF2-85D8-B14D75F9C353}"/>
              </a:ext>
            </a:extLst>
          </p:cNvPr>
          <p:cNvCxnSpPr>
            <a:cxnSpLocks/>
          </p:cNvCxnSpPr>
          <p:nvPr userDrawn="1"/>
        </p:nvCxnSpPr>
        <p:spPr>
          <a:xfrm>
            <a:off x="6191250" y="1503706"/>
            <a:ext cx="2520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8B5972E1-EF4A-4234-99B1-AF32BAA9EA9D}"/>
              </a:ext>
            </a:extLst>
          </p:cNvPr>
          <p:cNvSpPr>
            <a:spLocks noGrp="1"/>
          </p:cNvSpPr>
          <p:nvPr>
            <p:ph type="body" sz="quarter" idx="16" hasCustomPrompt="1"/>
          </p:nvPr>
        </p:nvSpPr>
        <p:spPr>
          <a:xfrm>
            <a:off x="429900" y="1540481"/>
            <a:ext cx="2519363" cy="700256"/>
          </a:xfrm>
        </p:spPr>
        <p:txBody>
          <a:bodyPr/>
          <a:lstStyle>
            <a:lvl1pPr marL="216000" indent="-216000">
              <a:spcAft>
                <a:spcPts val="600"/>
              </a:spcAft>
              <a:defRPr sz="1800">
                <a:solidFill>
                  <a:schemeClr val="bg1"/>
                </a:solidFill>
              </a:defRPr>
            </a:lvl1pPr>
          </a:lstStyle>
          <a:p>
            <a:pPr lvl="0"/>
            <a:r>
              <a:rPr lang="en-US"/>
              <a:t>Click to add text</a:t>
            </a:r>
          </a:p>
        </p:txBody>
      </p:sp>
    </p:spTree>
    <p:extLst>
      <p:ext uri="{BB962C8B-B14F-4D97-AF65-F5344CB8AC3E}">
        <p14:creationId xmlns:p14="http://schemas.microsoft.com/office/powerpoint/2010/main" val="1391569018"/>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859">
          <p15:clr>
            <a:srgbClr val="FBAE40"/>
          </p15:clr>
        </p15:guide>
        <p15:guide id="8" pos="3674">
          <p15:clr>
            <a:srgbClr val="FBAE40"/>
          </p15:clr>
        </p15:guide>
        <p15:guide id="9" pos="3901">
          <p15:clr>
            <a:srgbClr val="FBAE40"/>
          </p15:clr>
        </p15:guide>
        <p15:guide id="10" pos="2086">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3 boxes (Light)">
    <p:bg>
      <p:bgPr>
        <a:solidFill>
          <a:schemeClr val="bg2"/>
        </a:solidFill>
        <a:effectLst/>
      </p:bgPr>
    </p:bg>
    <p:spTree>
      <p:nvGrpSpPr>
        <p:cNvPr id="1" name=""/>
        <p:cNvGrpSpPr/>
        <p:nvPr/>
      </p:nvGrpSpPr>
      <p:grpSpPr>
        <a:xfrm>
          <a:off x="0" y="0"/>
          <a:ext cx="0" cy="0"/>
          <a:chOff x="0" y="0"/>
          <a:chExt cx="0" cy="0"/>
        </a:xfrm>
      </p:grpSpPr>
      <p:sp>
        <p:nvSpPr>
          <p:cNvPr id="11" name="Text Placeholder 11">
            <a:extLst>
              <a:ext uri="{FF2B5EF4-FFF2-40B4-BE49-F238E27FC236}">
                <a16:creationId xmlns:a16="http://schemas.microsoft.com/office/drawing/2014/main" id="{D9026A22-B87C-46F8-B2F4-6A0F11F9AF84}"/>
              </a:ext>
            </a:extLst>
          </p:cNvPr>
          <p:cNvSpPr>
            <a:spLocks noGrp="1"/>
          </p:cNvSpPr>
          <p:nvPr>
            <p:ph type="body" sz="quarter" idx="13" hasCustomPrompt="1"/>
          </p:nvPr>
        </p:nvSpPr>
        <p:spPr>
          <a:xfrm>
            <a:off x="3310575" y="1539436"/>
            <a:ext cx="2520950" cy="701302"/>
          </a:xfrm>
        </p:spPr>
        <p:txBody>
          <a:bodyPr/>
          <a:lstStyle>
            <a:lvl1pPr marL="216000" indent="-216000">
              <a:spcAft>
                <a:spcPts val="500"/>
              </a:spcAft>
              <a:buFontTx/>
              <a:buChar char="–"/>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sp>
        <p:nvSpPr>
          <p:cNvPr id="12" name="Text Placeholder 11">
            <a:extLst>
              <a:ext uri="{FF2B5EF4-FFF2-40B4-BE49-F238E27FC236}">
                <a16:creationId xmlns:a16="http://schemas.microsoft.com/office/drawing/2014/main" id="{51911C50-0DDD-4A01-9B6D-DC79062CABC4}"/>
              </a:ext>
            </a:extLst>
          </p:cNvPr>
          <p:cNvSpPr>
            <a:spLocks noGrp="1"/>
          </p:cNvSpPr>
          <p:nvPr>
            <p:ph type="body" sz="quarter" idx="14" hasCustomPrompt="1"/>
          </p:nvPr>
        </p:nvSpPr>
        <p:spPr>
          <a:xfrm>
            <a:off x="6191250" y="1539436"/>
            <a:ext cx="2520950" cy="701301"/>
          </a:xfrm>
        </p:spPr>
        <p:txBody>
          <a:bodyPr/>
          <a:lstStyle>
            <a:lvl1pPr marL="216000" indent="-216000">
              <a:spcAft>
                <a:spcPts val="500"/>
              </a:spcAft>
              <a:buFontTx/>
              <a:buChar char="–"/>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cxnSp>
        <p:nvCxnSpPr>
          <p:cNvPr id="13" name="Straight Connector 12">
            <a:extLst>
              <a:ext uri="{FF2B5EF4-FFF2-40B4-BE49-F238E27FC236}">
                <a16:creationId xmlns:a16="http://schemas.microsoft.com/office/drawing/2014/main" id="{9BFD4059-1CEA-431F-9737-E09AE1FE1EB5}"/>
              </a:ext>
            </a:extLst>
          </p:cNvPr>
          <p:cNvCxnSpPr>
            <a:cxnSpLocks/>
          </p:cNvCxnSpPr>
          <p:nvPr userDrawn="1"/>
        </p:nvCxnSpPr>
        <p:spPr>
          <a:xfrm>
            <a:off x="430850" y="1511326"/>
            <a:ext cx="251936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6C88001-0B7A-4142-B613-954FB5D1A6C1}"/>
              </a:ext>
            </a:extLst>
          </p:cNvPr>
          <p:cNvCxnSpPr>
            <a:cxnSpLocks/>
          </p:cNvCxnSpPr>
          <p:nvPr userDrawn="1"/>
        </p:nvCxnSpPr>
        <p:spPr>
          <a:xfrm>
            <a:off x="3311050" y="1503706"/>
            <a:ext cx="252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7A71E79-A98D-4A0F-8EA8-7B9B1469E422}"/>
              </a:ext>
            </a:extLst>
          </p:cNvPr>
          <p:cNvCxnSpPr>
            <a:cxnSpLocks/>
          </p:cNvCxnSpPr>
          <p:nvPr userDrawn="1"/>
        </p:nvCxnSpPr>
        <p:spPr>
          <a:xfrm>
            <a:off x="6191250" y="1503706"/>
            <a:ext cx="252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 Placeholder 10">
            <a:extLst>
              <a:ext uri="{FF2B5EF4-FFF2-40B4-BE49-F238E27FC236}">
                <a16:creationId xmlns:a16="http://schemas.microsoft.com/office/drawing/2014/main" id="{F94767EF-D844-43F5-980B-C5081407A37D}"/>
              </a:ext>
            </a:extLst>
          </p:cNvPr>
          <p:cNvSpPr>
            <a:spLocks noGrp="1"/>
          </p:cNvSpPr>
          <p:nvPr>
            <p:ph type="body" sz="quarter" idx="16" hasCustomPrompt="1"/>
          </p:nvPr>
        </p:nvSpPr>
        <p:spPr>
          <a:xfrm>
            <a:off x="429900" y="1540481"/>
            <a:ext cx="2519363" cy="700256"/>
          </a:xfrm>
        </p:spPr>
        <p:txBody>
          <a:bodyPr/>
          <a:lstStyle>
            <a:lvl1pPr marL="216000" indent="-216000">
              <a:spcAft>
                <a:spcPts val="600"/>
              </a:spcAft>
              <a:defRPr sz="1800">
                <a:solidFill>
                  <a:schemeClr val="tx1"/>
                </a:solidFill>
              </a:defRPr>
            </a:lvl1pPr>
          </a:lstStyle>
          <a:p>
            <a:pPr lvl="0"/>
            <a:r>
              <a:rPr lang="en-US"/>
              <a:t>Click to add text</a:t>
            </a:r>
          </a:p>
        </p:txBody>
      </p:sp>
    </p:spTree>
    <p:extLst>
      <p:ext uri="{BB962C8B-B14F-4D97-AF65-F5344CB8AC3E}">
        <p14:creationId xmlns:p14="http://schemas.microsoft.com/office/powerpoint/2010/main" val="2602112215"/>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859">
          <p15:clr>
            <a:srgbClr val="FBAE40"/>
          </p15:clr>
        </p15:guide>
        <p15:guide id="7" pos="2086">
          <p15:clr>
            <a:srgbClr val="FBAE40"/>
          </p15:clr>
        </p15:guide>
        <p15:guide id="8" pos="3674">
          <p15:clr>
            <a:srgbClr val="FBAE40"/>
          </p15:clr>
        </p15:guide>
        <p15:guide id="9" pos="390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4 images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1834710" y="2029070"/>
            <a:ext cx="2299138" cy="319787"/>
          </a:xfrm>
        </p:spPr>
        <p:txBody>
          <a:bodyPr/>
          <a:lstStyle>
            <a:lvl1pPr marL="0" indent="0">
              <a:lnSpc>
                <a:spcPct val="100000"/>
              </a:lnSpc>
              <a:spcAft>
                <a:spcPts val="500"/>
              </a:spcAft>
              <a:buFontTx/>
              <a:buNone/>
              <a:defRPr sz="1800" b="0">
                <a:solidFill>
                  <a:schemeClr val="bg1"/>
                </a:solidFill>
              </a:defRPr>
            </a:lvl1pPr>
          </a:lstStyle>
          <a:p>
            <a:r>
              <a:rPr lang="en-US"/>
              <a:t>Click to add text</a:t>
            </a:r>
            <a:endParaRPr lang="en-GB"/>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1834711"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1834712" y="411163"/>
            <a:ext cx="2299138" cy="1485084"/>
          </a:xfrm>
        </p:spPr>
        <p:txBody>
          <a:bodyPr/>
          <a:lstStyle>
            <a:lvl1pPr marL="0" indent="0">
              <a:buNone/>
              <a:defRPr b="0">
                <a:solidFill>
                  <a:schemeClr val="bg1"/>
                </a:solidFill>
              </a:defRPr>
            </a:lvl1pPr>
          </a:lstStyle>
          <a:p>
            <a:r>
              <a:rPr lang="en-GB"/>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1834709" y="420336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1834710" y="2585440"/>
            <a:ext cx="2299138" cy="1485084"/>
          </a:xfrm>
        </p:spPr>
        <p:txBody>
          <a:bodyPr/>
          <a:lstStyle>
            <a:lvl1pPr marL="0" indent="0">
              <a:buNone/>
              <a:defRPr b="0">
                <a:solidFill>
                  <a:schemeClr val="bg1"/>
                </a:solidFill>
              </a:defRPr>
            </a:lvl1pPr>
          </a:lstStyle>
          <a:p>
            <a:r>
              <a:rPr lang="en-GB"/>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5010149"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5010150" y="411163"/>
            <a:ext cx="2299138" cy="1485084"/>
          </a:xfrm>
        </p:spPr>
        <p:txBody>
          <a:bodyPr/>
          <a:lstStyle>
            <a:lvl1pPr marL="0" indent="0">
              <a:buNone/>
              <a:defRPr b="0">
                <a:solidFill>
                  <a:schemeClr val="bg1"/>
                </a:solidFill>
              </a:defRPr>
            </a:lvl1pPr>
          </a:lstStyle>
          <a:p>
            <a:r>
              <a:rPr lang="en-GB"/>
              <a:t>Click icon to add picture</a:t>
            </a:r>
          </a:p>
        </p:txBody>
      </p:sp>
      <p:cxnSp>
        <p:nvCxnSpPr>
          <p:cNvPr id="44" name="Straight Connector 43">
            <a:extLst>
              <a:ext uri="{FF2B5EF4-FFF2-40B4-BE49-F238E27FC236}">
                <a16:creationId xmlns:a16="http://schemas.microsoft.com/office/drawing/2014/main" id="{CCEB59B0-E923-4D9F-8187-603AD6A3E427}"/>
              </a:ext>
            </a:extLst>
          </p:cNvPr>
          <p:cNvCxnSpPr>
            <a:cxnSpLocks/>
          </p:cNvCxnSpPr>
          <p:nvPr userDrawn="1"/>
        </p:nvCxnSpPr>
        <p:spPr>
          <a:xfrm>
            <a:off x="5010147" y="420336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Picture Placeholder 2">
            <a:extLst>
              <a:ext uri="{FF2B5EF4-FFF2-40B4-BE49-F238E27FC236}">
                <a16:creationId xmlns:a16="http://schemas.microsoft.com/office/drawing/2014/main" id="{1E76E5CD-B03D-469E-8ED5-430B5578267A}"/>
              </a:ext>
            </a:extLst>
          </p:cNvPr>
          <p:cNvSpPr>
            <a:spLocks noGrp="1"/>
          </p:cNvSpPr>
          <p:nvPr>
            <p:ph type="pic" sz="quarter" idx="13"/>
          </p:nvPr>
        </p:nvSpPr>
        <p:spPr>
          <a:xfrm>
            <a:off x="5010148" y="2585440"/>
            <a:ext cx="2299138" cy="1485084"/>
          </a:xfrm>
        </p:spPr>
        <p:txBody>
          <a:bodyPr/>
          <a:lstStyle>
            <a:lvl1pPr marL="0" indent="0">
              <a:buNone/>
              <a:defRPr b="0">
                <a:solidFill>
                  <a:schemeClr val="bg1"/>
                </a:solidFill>
              </a:defRPr>
            </a:lvl1pPr>
          </a:lstStyle>
          <a:p>
            <a:r>
              <a:rPr lang="en-GB"/>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5010147"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1834709" y="4203347"/>
            <a:ext cx="2299138" cy="322707"/>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sp>
        <p:nvSpPr>
          <p:cNvPr id="48" name="Text Placeholder 11">
            <a:extLst>
              <a:ext uri="{FF2B5EF4-FFF2-40B4-BE49-F238E27FC236}">
                <a16:creationId xmlns:a16="http://schemas.microsoft.com/office/drawing/2014/main" id="{A5DC7855-36C4-4F12-B064-148DB3EC7CDD}"/>
              </a:ext>
            </a:extLst>
          </p:cNvPr>
          <p:cNvSpPr>
            <a:spLocks noGrp="1"/>
          </p:cNvSpPr>
          <p:nvPr>
            <p:ph type="body" sz="quarter" idx="16" hasCustomPrompt="1"/>
          </p:nvPr>
        </p:nvSpPr>
        <p:spPr>
          <a:xfrm>
            <a:off x="5010147" y="420334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spTree>
    <p:extLst>
      <p:ext uri="{BB962C8B-B14F-4D97-AF65-F5344CB8AC3E}">
        <p14:creationId xmlns:p14="http://schemas.microsoft.com/office/powerpoint/2010/main" val="1922063583"/>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p15:clr>
            <a:srgbClr val="FBAE40"/>
          </p15:clr>
        </p15:guide>
        <p15:guide id="7" orient="horz" pos="1620">
          <p15:clr>
            <a:srgbClr val="FBAE40"/>
          </p15:clr>
        </p15:guide>
        <p15:guide id="8" pos="3152">
          <p15:clr>
            <a:srgbClr val="FBAE40"/>
          </p15:clr>
        </p15:guide>
        <p15:guide id="9" pos="1156">
          <p15:clr>
            <a:srgbClr val="FBAE40"/>
          </p15:clr>
        </p15:guide>
        <p15:guide id="10" pos="4604">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4 images (Light)">
    <p:bg>
      <p:bgPr>
        <a:solidFill>
          <a:schemeClr val="bg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1841062" y="2029070"/>
            <a:ext cx="2299138" cy="319787"/>
          </a:xfrm>
        </p:spPr>
        <p:txBody>
          <a:bodyPr/>
          <a:lstStyle>
            <a:lvl1pPr marL="0" indent="0">
              <a:lnSpc>
                <a:spcPct val="100000"/>
              </a:lnSpc>
              <a:spcAft>
                <a:spcPts val="500"/>
              </a:spcAft>
              <a:buFontTx/>
              <a:buNone/>
              <a:defRPr sz="1800" b="0">
                <a:solidFill>
                  <a:schemeClr val="tx1"/>
                </a:solidFill>
              </a:defRPr>
            </a:lvl1pPr>
          </a:lstStyle>
          <a:p>
            <a:r>
              <a:rPr lang="en-US"/>
              <a:t>Click to add text</a:t>
            </a:r>
            <a:endParaRPr lang="en-GB"/>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1841063"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1834712" y="411163"/>
            <a:ext cx="2299138" cy="1485084"/>
          </a:xfrm>
        </p:spPr>
        <p:txBody>
          <a:bodyPr/>
          <a:lstStyle>
            <a:lvl1pPr marL="0" indent="0">
              <a:buNone/>
              <a:defRPr b="0">
                <a:solidFill>
                  <a:schemeClr val="tx1"/>
                </a:solidFill>
              </a:defRPr>
            </a:lvl1pPr>
          </a:lstStyle>
          <a:p>
            <a:r>
              <a:rPr lang="en-GB"/>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1841062" y="419425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1841062" y="2576334"/>
            <a:ext cx="2299138" cy="1485084"/>
          </a:xfrm>
        </p:spPr>
        <p:txBody>
          <a:bodyPr/>
          <a:lstStyle>
            <a:lvl1pPr marL="0" indent="0">
              <a:buNone/>
              <a:defRPr b="0">
                <a:solidFill>
                  <a:schemeClr val="tx1"/>
                </a:solidFill>
              </a:defRPr>
            </a:lvl1pPr>
          </a:lstStyle>
          <a:p>
            <a:r>
              <a:rPr lang="en-GB"/>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5010149"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5010150" y="411163"/>
            <a:ext cx="2299138" cy="1485084"/>
          </a:xfrm>
        </p:spPr>
        <p:txBody>
          <a:bodyPr/>
          <a:lstStyle>
            <a:lvl1pPr marL="0" indent="0">
              <a:buNone/>
              <a:defRPr b="0">
                <a:solidFill>
                  <a:schemeClr val="tx1"/>
                </a:solidFill>
              </a:defRPr>
            </a:lvl1pPr>
          </a:lstStyle>
          <a:p>
            <a:r>
              <a:rPr lang="en-GB"/>
              <a:t>Click icon to add picture</a:t>
            </a:r>
          </a:p>
        </p:txBody>
      </p:sp>
      <p:cxnSp>
        <p:nvCxnSpPr>
          <p:cNvPr id="44" name="Straight Connector 43">
            <a:extLst>
              <a:ext uri="{FF2B5EF4-FFF2-40B4-BE49-F238E27FC236}">
                <a16:creationId xmlns:a16="http://schemas.microsoft.com/office/drawing/2014/main" id="{CCEB59B0-E923-4D9F-8187-603AD6A3E427}"/>
              </a:ext>
            </a:extLst>
          </p:cNvPr>
          <p:cNvCxnSpPr>
            <a:cxnSpLocks/>
          </p:cNvCxnSpPr>
          <p:nvPr userDrawn="1"/>
        </p:nvCxnSpPr>
        <p:spPr>
          <a:xfrm>
            <a:off x="5010150" y="419425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Picture Placeholder 2">
            <a:extLst>
              <a:ext uri="{FF2B5EF4-FFF2-40B4-BE49-F238E27FC236}">
                <a16:creationId xmlns:a16="http://schemas.microsoft.com/office/drawing/2014/main" id="{1E76E5CD-B03D-469E-8ED5-430B5578267A}"/>
              </a:ext>
            </a:extLst>
          </p:cNvPr>
          <p:cNvSpPr>
            <a:spLocks noGrp="1"/>
          </p:cNvSpPr>
          <p:nvPr>
            <p:ph type="pic" sz="quarter" idx="13"/>
          </p:nvPr>
        </p:nvSpPr>
        <p:spPr>
          <a:xfrm>
            <a:off x="5010150" y="2576334"/>
            <a:ext cx="2299138" cy="1485084"/>
          </a:xfrm>
        </p:spPr>
        <p:txBody>
          <a:bodyPr/>
          <a:lstStyle>
            <a:lvl1pPr marL="0" indent="0">
              <a:buNone/>
              <a:defRPr b="0">
                <a:solidFill>
                  <a:schemeClr val="tx1"/>
                </a:solidFill>
              </a:defRPr>
            </a:lvl1pPr>
          </a:lstStyle>
          <a:p>
            <a:r>
              <a:rPr lang="en-GB"/>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5010147"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1841062" y="4194240"/>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sp>
        <p:nvSpPr>
          <p:cNvPr id="48" name="Text Placeholder 11">
            <a:extLst>
              <a:ext uri="{FF2B5EF4-FFF2-40B4-BE49-F238E27FC236}">
                <a16:creationId xmlns:a16="http://schemas.microsoft.com/office/drawing/2014/main" id="{A5DC7855-36C4-4F12-B064-148DB3EC7CDD}"/>
              </a:ext>
            </a:extLst>
          </p:cNvPr>
          <p:cNvSpPr>
            <a:spLocks noGrp="1"/>
          </p:cNvSpPr>
          <p:nvPr>
            <p:ph type="body" sz="quarter" idx="16" hasCustomPrompt="1"/>
          </p:nvPr>
        </p:nvSpPr>
        <p:spPr>
          <a:xfrm>
            <a:off x="5010150" y="4194240"/>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spTree>
    <p:extLst>
      <p:ext uri="{BB962C8B-B14F-4D97-AF65-F5344CB8AC3E}">
        <p14:creationId xmlns:p14="http://schemas.microsoft.com/office/powerpoint/2010/main" val="133928814"/>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156">
          <p15:clr>
            <a:srgbClr val="FBAE40"/>
          </p15:clr>
        </p15:guide>
        <p15:guide id="7" orient="horz" pos="1620">
          <p15:clr>
            <a:srgbClr val="FBAE40"/>
          </p15:clr>
        </p15:guide>
        <p15:guide id="8" pos="2608">
          <p15:clr>
            <a:srgbClr val="FBAE40"/>
          </p15:clr>
        </p15:guide>
        <p15:guide id="9" pos="3152">
          <p15:clr>
            <a:srgbClr val="FBAE40"/>
          </p15:clr>
        </p15:guide>
        <p15:guide id="10" pos="4604">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3 images (Dark) (Alt)">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1834710" y="2029070"/>
            <a:ext cx="2299138" cy="319787"/>
          </a:xfrm>
        </p:spPr>
        <p:txBody>
          <a:bodyPr/>
          <a:lstStyle>
            <a:lvl1pPr marL="0" indent="0">
              <a:lnSpc>
                <a:spcPct val="100000"/>
              </a:lnSpc>
              <a:spcAft>
                <a:spcPts val="500"/>
              </a:spcAft>
              <a:buFontTx/>
              <a:buNone/>
              <a:defRPr sz="1800" b="0">
                <a:solidFill>
                  <a:schemeClr val="bg1"/>
                </a:solidFill>
              </a:defRPr>
            </a:lvl1pPr>
          </a:lstStyle>
          <a:p>
            <a:r>
              <a:rPr lang="en-US"/>
              <a:t>Click to add text</a:t>
            </a:r>
            <a:endParaRPr lang="en-GB"/>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1834711"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1834712" y="411163"/>
            <a:ext cx="2299138" cy="1485084"/>
          </a:xfrm>
        </p:spPr>
        <p:txBody>
          <a:bodyPr/>
          <a:lstStyle>
            <a:lvl1pPr marL="0" indent="0">
              <a:buNone/>
              <a:defRPr b="0">
                <a:solidFill>
                  <a:schemeClr val="bg1"/>
                </a:solidFill>
              </a:defRPr>
            </a:lvl1pPr>
          </a:lstStyle>
          <a:p>
            <a:r>
              <a:rPr lang="en-GB"/>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1834709" y="420336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1834710" y="2585440"/>
            <a:ext cx="2299138" cy="1485084"/>
          </a:xfrm>
        </p:spPr>
        <p:txBody>
          <a:bodyPr/>
          <a:lstStyle>
            <a:lvl1pPr marL="0" indent="0">
              <a:buNone/>
              <a:defRPr b="0">
                <a:solidFill>
                  <a:schemeClr val="bg1"/>
                </a:solidFill>
              </a:defRPr>
            </a:lvl1pPr>
          </a:lstStyle>
          <a:p>
            <a:r>
              <a:rPr lang="en-GB"/>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5010149"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5010150" y="411163"/>
            <a:ext cx="2299138" cy="1485084"/>
          </a:xfrm>
        </p:spPr>
        <p:txBody>
          <a:bodyPr/>
          <a:lstStyle>
            <a:lvl1pPr marL="0" indent="0">
              <a:buNone/>
              <a:defRPr b="0">
                <a:solidFill>
                  <a:schemeClr val="bg1"/>
                </a:solidFill>
              </a:defRPr>
            </a:lvl1pPr>
          </a:lstStyle>
          <a:p>
            <a:r>
              <a:rPr lang="en-GB"/>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5010147"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1834709" y="4203347"/>
            <a:ext cx="2299138" cy="322707"/>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spTree>
    <p:extLst>
      <p:ext uri="{BB962C8B-B14F-4D97-AF65-F5344CB8AC3E}">
        <p14:creationId xmlns:p14="http://schemas.microsoft.com/office/powerpoint/2010/main" val="3753394498"/>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608">
          <p15:clr>
            <a:srgbClr val="FBAE40"/>
          </p15:clr>
        </p15:guide>
        <p15:guide id="7" orient="horz" pos="1620">
          <p15:clr>
            <a:srgbClr val="FBAE40"/>
          </p15:clr>
        </p15:guide>
        <p15:guide id="8" pos="3152">
          <p15:clr>
            <a:srgbClr val="FBAE40"/>
          </p15:clr>
        </p15:guide>
        <p15:guide id="9" pos="1156">
          <p15:clr>
            <a:srgbClr val="FBAE40"/>
          </p15:clr>
        </p15:guide>
        <p15:guide id="10" pos="4604">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3 images (Light) (Alt)">
    <p:bg>
      <p:bgPr>
        <a:solidFill>
          <a:schemeClr val="bg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1841062" y="2029070"/>
            <a:ext cx="2299138" cy="319787"/>
          </a:xfrm>
        </p:spPr>
        <p:txBody>
          <a:bodyPr/>
          <a:lstStyle>
            <a:lvl1pPr marL="0" indent="0">
              <a:lnSpc>
                <a:spcPct val="100000"/>
              </a:lnSpc>
              <a:spcAft>
                <a:spcPts val="500"/>
              </a:spcAft>
              <a:buFontTx/>
              <a:buNone/>
              <a:defRPr sz="1800" b="0">
                <a:solidFill>
                  <a:schemeClr val="tx1"/>
                </a:solidFill>
              </a:defRPr>
            </a:lvl1pPr>
          </a:lstStyle>
          <a:p>
            <a:r>
              <a:rPr lang="en-US"/>
              <a:t>Click to add text</a:t>
            </a:r>
            <a:endParaRPr lang="en-GB"/>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1841063"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1834712" y="411163"/>
            <a:ext cx="2299138" cy="1485084"/>
          </a:xfrm>
        </p:spPr>
        <p:txBody>
          <a:bodyPr/>
          <a:lstStyle>
            <a:lvl1pPr marL="0" indent="0">
              <a:buNone/>
              <a:defRPr b="0">
                <a:solidFill>
                  <a:schemeClr val="tx1"/>
                </a:solidFill>
              </a:defRPr>
            </a:lvl1pPr>
          </a:lstStyle>
          <a:p>
            <a:r>
              <a:rPr lang="en-GB"/>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1841062" y="419425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1841062" y="2576334"/>
            <a:ext cx="2299138" cy="1485084"/>
          </a:xfrm>
        </p:spPr>
        <p:txBody>
          <a:bodyPr/>
          <a:lstStyle>
            <a:lvl1pPr marL="0" indent="0">
              <a:buNone/>
              <a:defRPr b="0">
                <a:solidFill>
                  <a:schemeClr val="tx1"/>
                </a:solidFill>
              </a:defRPr>
            </a:lvl1pPr>
          </a:lstStyle>
          <a:p>
            <a:r>
              <a:rPr lang="en-GB"/>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5010149"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5010150" y="411163"/>
            <a:ext cx="2299138" cy="1485084"/>
          </a:xfrm>
        </p:spPr>
        <p:txBody>
          <a:bodyPr/>
          <a:lstStyle>
            <a:lvl1pPr marL="0" indent="0">
              <a:buNone/>
              <a:defRPr b="0">
                <a:solidFill>
                  <a:schemeClr val="tx1"/>
                </a:solidFill>
              </a:defRPr>
            </a:lvl1pPr>
          </a:lstStyle>
          <a:p>
            <a:r>
              <a:rPr lang="en-GB"/>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5010147"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1841062" y="4194240"/>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spTree>
    <p:extLst>
      <p:ext uri="{BB962C8B-B14F-4D97-AF65-F5344CB8AC3E}">
        <p14:creationId xmlns:p14="http://schemas.microsoft.com/office/powerpoint/2010/main" val="2920444403"/>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156">
          <p15:clr>
            <a:srgbClr val="FBAE40"/>
          </p15:clr>
        </p15:guide>
        <p15:guide id="7" orient="horz" pos="1620">
          <p15:clr>
            <a:srgbClr val="FBAE40"/>
          </p15:clr>
        </p15:guide>
        <p15:guide id="8" pos="2608">
          <p15:clr>
            <a:srgbClr val="FBAE40"/>
          </p15:clr>
        </p15:guide>
        <p15:guide id="9" pos="3152">
          <p15:clr>
            <a:srgbClr val="FBAE40"/>
          </p15:clr>
        </p15:guide>
        <p15:guide id="10" pos="4604">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5 images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029070"/>
            <a:ext cx="2299138" cy="319787"/>
          </a:xfrm>
        </p:spPr>
        <p:txBody>
          <a:bodyPr/>
          <a:lstStyle>
            <a:lvl1pPr marL="0" indent="0">
              <a:lnSpc>
                <a:spcPct val="100000"/>
              </a:lnSpc>
              <a:spcAft>
                <a:spcPts val="500"/>
              </a:spcAft>
              <a:buFontTx/>
              <a:buNone/>
              <a:defRPr sz="1800" b="0">
                <a:solidFill>
                  <a:schemeClr val="bg1"/>
                </a:solidFill>
              </a:defRPr>
            </a:lvl1pPr>
          </a:lstStyle>
          <a:p>
            <a:r>
              <a:rPr lang="en-US"/>
              <a:t>Click to add text</a:t>
            </a:r>
            <a:endParaRPr lang="en-GB"/>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1"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431802" y="411163"/>
            <a:ext cx="2299138" cy="1485084"/>
          </a:xfrm>
        </p:spPr>
        <p:txBody>
          <a:bodyPr/>
          <a:lstStyle>
            <a:lvl1pPr marL="0" indent="0">
              <a:buNone/>
              <a:defRPr b="0">
                <a:solidFill>
                  <a:schemeClr val="bg1"/>
                </a:solidFill>
              </a:defRPr>
            </a:lvl1pPr>
          </a:lstStyle>
          <a:p>
            <a:r>
              <a:rPr lang="en-GB"/>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436125" y="418967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436125" y="2571750"/>
            <a:ext cx="2299138" cy="1485084"/>
          </a:xfrm>
        </p:spPr>
        <p:txBody>
          <a:bodyPr/>
          <a:lstStyle>
            <a:lvl1pPr marL="0" indent="0">
              <a:buNone/>
              <a:defRPr b="0">
                <a:solidFill>
                  <a:schemeClr val="bg1"/>
                </a:solidFill>
              </a:defRPr>
            </a:lvl1pPr>
          </a:lstStyle>
          <a:p>
            <a:r>
              <a:rPr lang="en-GB"/>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6413064"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6413065" y="411163"/>
            <a:ext cx="2299138" cy="1485084"/>
          </a:xfrm>
        </p:spPr>
        <p:txBody>
          <a:bodyPr/>
          <a:lstStyle>
            <a:lvl1pPr marL="0" indent="0">
              <a:buNone/>
              <a:defRPr b="0">
                <a:solidFill>
                  <a:schemeClr val="bg1"/>
                </a:solidFill>
              </a:defRPr>
            </a:lvl1pPr>
          </a:lstStyle>
          <a:p>
            <a:r>
              <a:rPr lang="en-GB"/>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6413062"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436125" y="418965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cxnSp>
        <p:nvCxnSpPr>
          <p:cNvPr id="17" name="Straight Connector 16">
            <a:extLst>
              <a:ext uri="{FF2B5EF4-FFF2-40B4-BE49-F238E27FC236}">
                <a16:creationId xmlns:a16="http://schemas.microsoft.com/office/drawing/2014/main" id="{2D172800-1790-4DDC-B421-71C390A398BC}"/>
              </a:ext>
            </a:extLst>
          </p:cNvPr>
          <p:cNvCxnSpPr>
            <a:cxnSpLocks/>
          </p:cNvCxnSpPr>
          <p:nvPr userDrawn="1"/>
        </p:nvCxnSpPr>
        <p:spPr>
          <a:xfrm>
            <a:off x="3422428"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Picture Placeholder 2">
            <a:extLst>
              <a:ext uri="{FF2B5EF4-FFF2-40B4-BE49-F238E27FC236}">
                <a16:creationId xmlns:a16="http://schemas.microsoft.com/office/drawing/2014/main" id="{3ACCC488-E951-4C81-B7B8-7BDAB396FBA5}"/>
              </a:ext>
            </a:extLst>
          </p:cNvPr>
          <p:cNvSpPr>
            <a:spLocks noGrp="1"/>
          </p:cNvSpPr>
          <p:nvPr>
            <p:ph type="pic" sz="quarter" idx="17"/>
          </p:nvPr>
        </p:nvSpPr>
        <p:spPr>
          <a:xfrm>
            <a:off x="3422429" y="411163"/>
            <a:ext cx="2299138" cy="1485084"/>
          </a:xfrm>
        </p:spPr>
        <p:txBody>
          <a:bodyPr/>
          <a:lstStyle>
            <a:lvl1pPr marL="0" indent="0">
              <a:buNone/>
              <a:defRPr b="0">
                <a:solidFill>
                  <a:schemeClr val="bg1"/>
                </a:solidFill>
              </a:defRPr>
            </a:lvl1pPr>
          </a:lstStyle>
          <a:p>
            <a:r>
              <a:rPr lang="en-GB"/>
              <a:t>Click icon to add picture</a:t>
            </a:r>
          </a:p>
        </p:txBody>
      </p:sp>
      <p:cxnSp>
        <p:nvCxnSpPr>
          <p:cNvPr id="20" name="Straight Connector 19">
            <a:extLst>
              <a:ext uri="{FF2B5EF4-FFF2-40B4-BE49-F238E27FC236}">
                <a16:creationId xmlns:a16="http://schemas.microsoft.com/office/drawing/2014/main" id="{7CECB912-D2D4-4451-97CA-8959BE18AE3F}"/>
              </a:ext>
            </a:extLst>
          </p:cNvPr>
          <p:cNvCxnSpPr>
            <a:cxnSpLocks/>
          </p:cNvCxnSpPr>
          <p:nvPr userDrawn="1"/>
        </p:nvCxnSpPr>
        <p:spPr>
          <a:xfrm>
            <a:off x="3429712" y="418967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059268D9-83A6-43BE-857F-4A80A1AFF683}"/>
              </a:ext>
            </a:extLst>
          </p:cNvPr>
          <p:cNvSpPr>
            <a:spLocks noGrp="1"/>
          </p:cNvSpPr>
          <p:nvPr>
            <p:ph type="pic" sz="quarter" idx="18"/>
          </p:nvPr>
        </p:nvSpPr>
        <p:spPr>
          <a:xfrm>
            <a:off x="3429712" y="2571750"/>
            <a:ext cx="2299138" cy="1485084"/>
          </a:xfrm>
        </p:spPr>
        <p:txBody>
          <a:bodyPr/>
          <a:lstStyle>
            <a:lvl1pPr marL="0" indent="0">
              <a:buNone/>
              <a:defRPr b="0">
                <a:solidFill>
                  <a:schemeClr val="bg1"/>
                </a:solidFill>
              </a:defRPr>
            </a:lvl1pPr>
          </a:lstStyle>
          <a:p>
            <a:r>
              <a:rPr lang="en-GB"/>
              <a:t>Click icon to add picture</a:t>
            </a:r>
          </a:p>
        </p:txBody>
      </p:sp>
      <p:sp>
        <p:nvSpPr>
          <p:cNvPr id="22" name="Text Placeholder 11">
            <a:extLst>
              <a:ext uri="{FF2B5EF4-FFF2-40B4-BE49-F238E27FC236}">
                <a16:creationId xmlns:a16="http://schemas.microsoft.com/office/drawing/2014/main" id="{2052E2BF-E587-4DC9-85FF-50ABA8434D69}"/>
              </a:ext>
            </a:extLst>
          </p:cNvPr>
          <p:cNvSpPr>
            <a:spLocks noGrp="1"/>
          </p:cNvSpPr>
          <p:nvPr>
            <p:ph type="body" sz="quarter" idx="19" hasCustomPrompt="1"/>
          </p:nvPr>
        </p:nvSpPr>
        <p:spPr>
          <a:xfrm>
            <a:off x="3422426"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sp>
        <p:nvSpPr>
          <p:cNvPr id="23" name="Text Placeholder 11">
            <a:extLst>
              <a:ext uri="{FF2B5EF4-FFF2-40B4-BE49-F238E27FC236}">
                <a16:creationId xmlns:a16="http://schemas.microsoft.com/office/drawing/2014/main" id="{3DA4DDD4-B4BF-4187-8FEB-DA7785CA093F}"/>
              </a:ext>
            </a:extLst>
          </p:cNvPr>
          <p:cNvSpPr>
            <a:spLocks noGrp="1"/>
          </p:cNvSpPr>
          <p:nvPr>
            <p:ph type="body" sz="quarter" idx="20" hasCustomPrompt="1"/>
          </p:nvPr>
        </p:nvSpPr>
        <p:spPr>
          <a:xfrm>
            <a:off x="3429712" y="418965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spTree>
    <p:extLst>
      <p:ext uri="{BB962C8B-B14F-4D97-AF65-F5344CB8AC3E}">
        <p14:creationId xmlns:p14="http://schemas.microsoft.com/office/powerpoint/2010/main" val="3031114044"/>
      </p:ext>
    </p:extLst>
  </p:cSld>
  <p:clrMapOvr>
    <a:masterClrMapping/>
  </p:clrMapOvr>
  <p:extLst>
    <p:ext uri="{DCECCB84-F9BA-43D5-87BE-67443E8EF086}">
      <p15:sldGuideLst xmlns:p15="http://schemas.microsoft.com/office/powerpoint/2012/main">
        <p15:guide id="2" pos="272">
          <p15:clr>
            <a:srgbClr val="FBAE40"/>
          </p15:clr>
        </p15:guide>
        <p15:guide id="3" orient="horz" pos="1620">
          <p15:clr>
            <a:srgbClr val="FBAE40"/>
          </p15:clr>
        </p15:guide>
        <p15:guide id="4" orient="horz" pos="259">
          <p15:clr>
            <a:srgbClr val="FBAE40"/>
          </p15:clr>
        </p15:guide>
        <p15:guide id="5" pos="5488">
          <p15:clr>
            <a:srgbClr val="FBAE40"/>
          </p15:clr>
        </p15:guide>
        <p15:guide id="7" orient="horz" pos="2981">
          <p15:clr>
            <a:srgbClr val="FBAE40"/>
          </p15:clr>
        </p15:guide>
        <p15:guide id="8" pos="1723">
          <p15:clr>
            <a:srgbClr val="FBAE40"/>
          </p15:clr>
        </p15:guide>
        <p15:guide id="9" pos="2154">
          <p15:clr>
            <a:srgbClr val="FBAE40"/>
          </p15:clr>
        </p15:guide>
        <p15:guide id="10" pos="3606">
          <p15:clr>
            <a:srgbClr val="FBAE40"/>
          </p15:clr>
        </p15:guide>
        <p15:guide id="11" pos="4037">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5 images (Light)">
    <p:bg>
      <p:bgPr>
        <a:solidFill>
          <a:schemeClr val="bg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029070"/>
            <a:ext cx="2299138" cy="319787"/>
          </a:xfrm>
        </p:spPr>
        <p:txBody>
          <a:bodyPr/>
          <a:lstStyle>
            <a:lvl1pPr marL="0" indent="0">
              <a:lnSpc>
                <a:spcPct val="100000"/>
              </a:lnSpc>
              <a:spcAft>
                <a:spcPts val="500"/>
              </a:spcAft>
              <a:buFontTx/>
              <a:buNone/>
              <a:defRPr sz="1800" b="0">
                <a:solidFill>
                  <a:schemeClr val="tx1"/>
                </a:solidFill>
              </a:defRPr>
            </a:lvl1pPr>
          </a:lstStyle>
          <a:p>
            <a:r>
              <a:rPr lang="en-US"/>
              <a:t>Click to add text</a:t>
            </a:r>
            <a:endParaRPr lang="en-GB"/>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1"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431802" y="411163"/>
            <a:ext cx="2299138" cy="1485084"/>
          </a:xfrm>
        </p:spPr>
        <p:txBody>
          <a:bodyPr/>
          <a:lstStyle>
            <a:lvl1pPr marL="0" indent="0">
              <a:buNone/>
              <a:defRPr b="0">
                <a:solidFill>
                  <a:schemeClr val="tx1"/>
                </a:solidFill>
              </a:defRPr>
            </a:lvl1pPr>
          </a:lstStyle>
          <a:p>
            <a:r>
              <a:rPr lang="en-GB"/>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431799" y="4202205"/>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431800" y="2584284"/>
            <a:ext cx="2299138" cy="1485084"/>
          </a:xfrm>
        </p:spPr>
        <p:txBody>
          <a:bodyPr/>
          <a:lstStyle>
            <a:lvl1pPr marL="0" indent="0">
              <a:buNone/>
              <a:defRPr b="0">
                <a:solidFill>
                  <a:schemeClr val="tx1"/>
                </a:solidFill>
              </a:defRPr>
            </a:lvl1pPr>
          </a:lstStyle>
          <a:p>
            <a:r>
              <a:rPr lang="en-GB"/>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6413064"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6413065" y="411163"/>
            <a:ext cx="2299138" cy="1485084"/>
          </a:xfrm>
        </p:spPr>
        <p:txBody>
          <a:bodyPr/>
          <a:lstStyle>
            <a:lvl1pPr marL="0" indent="0">
              <a:buNone/>
              <a:defRPr b="0">
                <a:solidFill>
                  <a:schemeClr val="tx1"/>
                </a:solidFill>
              </a:defRPr>
            </a:lvl1pPr>
          </a:lstStyle>
          <a:p>
            <a:r>
              <a:rPr lang="en-GB"/>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6413062"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431799" y="420219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cxnSp>
        <p:nvCxnSpPr>
          <p:cNvPr id="17" name="Straight Connector 16">
            <a:extLst>
              <a:ext uri="{FF2B5EF4-FFF2-40B4-BE49-F238E27FC236}">
                <a16:creationId xmlns:a16="http://schemas.microsoft.com/office/drawing/2014/main" id="{2D172800-1790-4DDC-B421-71C390A398BC}"/>
              </a:ext>
            </a:extLst>
          </p:cNvPr>
          <p:cNvCxnSpPr>
            <a:cxnSpLocks/>
          </p:cNvCxnSpPr>
          <p:nvPr userDrawn="1"/>
        </p:nvCxnSpPr>
        <p:spPr>
          <a:xfrm>
            <a:off x="3422428"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Picture Placeholder 2">
            <a:extLst>
              <a:ext uri="{FF2B5EF4-FFF2-40B4-BE49-F238E27FC236}">
                <a16:creationId xmlns:a16="http://schemas.microsoft.com/office/drawing/2014/main" id="{3ACCC488-E951-4C81-B7B8-7BDAB396FBA5}"/>
              </a:ext>
            </a:extLst>
          </p:cNvPr>
          <p:cNvSpPr>
            <a:spLocks noGrp="1"/>
          </p:cNvSpPr>
          <p:nvPr>
            <p:ph type="pic" sz="quarter" idx="17"/>
          </p:nvPr>
        </p:nvSpPr>
        <p:spPr>
          <a:xfrm>
            <a:off x="3422429" y="411163"/>
            <a:ext cx="2299138" cy="1485084"/>
          </a:xfrm>
        </p:spPr>
        <p:txBody>
          <a:bodyPr/>
          <a:lstStyle>
            <a:lvl1pPr marL="0" indent="0">
              <a:buNone/>
              <a:defRPr b="0">
                <a:solidFill>
                  <a:schemeClr val="tx1"/>
                </a:solidFill>
              </a:defRPr>
            </a:lvl1pPr>
          </a:lstStyle>
          <a:p>
            <a:r>
              <a:rPr lang="en-GB"/>
              <a:t>Click icon to add picture</a:t>
            </a:r>
          </a:p>
        </p:txBody>
      </p:sp>
      <p:cxnSp>
        <p:nvCxnSpPr>
          <p:cNvPr id="20" name="Straight Connector 19">
            <a:extLst>
              <a:ext uri="{FF2B5EF4-FFF2-40B4-BE49-F238E27FC236}">
                <a16:creationId xmlns:a16="http://schemas.microsoft.com/office/drawing/2014/main" id="{7CECB912-D2D4-4451-97CA-8959BE18AE3F}"/>
              </a:ext>
            </a:extLst>
          </p:cNvPr>
          <p:cNvCxnSpPr>
            <a:cxnSpLocks/>
          </p:cNvCxnSpPr>
          <p:nvPr userDrawn="1"/>
        </p:nvCxnSpPr>
        <p:spPr>
          <a:xfrm>
            <a:off x="3425386" y="4202205"/>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059268D9-83A6-43BE-857F-4A80A1AFF683}"/>
              </a:ext>
            </a:extLst>
          </p:cNvPr>
          <p:cNvSpPr>
            <a:spLocks noGrp="1"/>
          </p:cNvSpPr>
          <p:nvPr>
            <p:ph type="pic" sz="quarter" idx="18"/>
          </p:nvPr>
        </p:nvSpPr>
        <p:spPr>
          <a:xfrm>
            <a:off x="3425387" y="2584284"/>
            <a:ext cx="2299138" cy="1485084"/>
          </a:xfrm>
        </p:spPr>
        <p:txBody>
          <a:bodyPr/>
          <a:lstStyle>
            <a:lvl1pPr marL="0" indent="0">
              <a:buNone/>
              <a:defRPr b="0">
                <a:solidFill>
                  <a:schemeClr val="tx1"/>
                </a:solidFill>
              </a:defRPr>
            </a:lvl1pPr>
          </a:lstStyle>
          <a:p>
            <a:r>
              <a:rPr lang="en-GB"/>
              <a:t>Click icon to add picture</a:t>
            </a:r>
          </a:p>
        </p:txBody>
      </p:sp>
      <p:sp>
        <p:nvSpPr>
          <p:cNvPr id="22" name="Text Placeholder 11">
            <a:extLst>
              <a:ext uri="{FF2B5EF4-FFF2-40B4-BE49-F238E27FC236}">
                <a16:creationId xmlns:a16="http://schemas.microsoft.com/office/drawing/2014/main" id="{2052E2BF-E587-4DC9-85FF-50ABA8434D69}"/>
              </a:ext>
            </a:extLst>
          </p:cNvPr>
          <p:cNvSpPr>
            <a:spLocks noGrp="1"/>
          </p:cNvSpPr>
          <p:nvPr>
            <p:ph type="body" sz="quarter" idx="19" hasCustomPrompt="1"/>
          </p:nvPr>
        </p:nvSpPr>
        <p:spPr>
          <a:xfrm>
            <a:off x="3422426"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sp>
        <p:nvSpPr>
          <p:cNvPr id="23" name="Text Placeholder 11">
            <a:extLst>
              <a:ext uri="{FF2B5EF4-FFF2-40B4-BE49-F238E27FC236}">
                <a16:creationId xmlns:a16="http://schemas.microsoft.com/office/drawing/2014/main" id="{3DA4DDD4-B4BF-4187-8FEB-DA7785CA093F}"/>
              </a:ext>
            </a:extLst>
          </p:cNvPr>
          <p:cNvSpPr>
            <a:spLocks noGrp="1"/>
          </p:cNvSpPr>
          <p:nvPr>
            <p:ph type="body" sz="quarter" idx="20" hasCustomPrompt="1"/>
          </p:nvPr>
        </p:nvSpPr>
        <p:spPr>
          <a:xfrm>
            <a:off x="3425386" y="420219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spTree>
    <p:extLst>
      <p:ext uri="{BB962C8B-B14F-4D97-AF65-F5344CB8AC3E}">
        <p14:creationId xmlns:p14="http://schemas.microsoft.com/office/powerpoint/2010/main" val="958263002"/>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723">
          <p15:clr>
            <a:srgbClr val="FBAE40"/>
          </p15:clr>
        </p15:guide>
        <p15:guide id="7" orient="horz" pos="1620">
          <p15:clr>
            <a:srgbClr val="FBAE40"/>
          </p15:clr>
        </p15:guide>
        <p15:guide id="8" pos="2154">
          <p15:clr>
            <a:srgbClr val="FBAE40"/>
          </p15:clr>
        </p15:guide>
        <p15:guide id="9" pos="3606">
          <p15:clr>
            <a:srgbClr val="FBAE40"/>
          </p15:clr>
        </p15:guide>
        <p15:guide id="10" pos="403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6 images (Dark)">
    <p:bg>
      <p:bgPr>
        <a:solidFill>
          <a:schemeClr val="tx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029070"/>
            <a:ext cx="2299138" cy="319787"/>
          </a:xfrm>
        </p:spPr>
        <p:txBody>
          <a:bodyPr/>
          <a:lstStyle>
            <a:lvl1pPr marL="0" indent="0">
              <a:lnSpc>
                <a:spcPct val="100000"/>
              </a:lnSpc>
              <a:spcAft>
                <a:spcPts val="500"/>
              </a:spcAft>
              <a:buFontTx/>
              <a:buNone/>
              <a:defRPr sz="1800" b="0">
                <a:solidFill>
                  <a:schemeClr val="bg1"/>
                </a:solidFill>
              </a:defRPr>
            </a:lvl1pPr>
          </a:lstStyle>
          <a:p>
            <a:r>
              <a:rPr lang="en-US"/>
              <a:t>Click to add text</a:t>
            </a:r>
            <a:endParaRPr lang="en-GB"/>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1"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431802" y="411163"/>
            <a:ext cx="2299138" cy="1485084"/>
          </a:xfrm>
        </p:spPr>
        <p:txBody>
          <a:bodyPr/>
          <a:lstStyle>
            <a:lvl1pPr marL="0" indent="0">
              <a:buNone/>
              <a:defRPr b="0">
                <a:solidFill>
                  <a:schemeClr val="bg1"/>
                </a:solidFill>
              </a:defRPr>
            </a:lvl1pPr>
          </a:lstStyle>
          <a:p>
            <a:r>
              <a:rPr lang="en-GB"/>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431797" y="418967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431798" y="2571750"/>
            <a:ext cx="2299138" cy="1485084"/>
          </a:xfrm>
        </p:spPr>
        <p:txBody>
          <a:bodyPr/>
          <a:lstStyle>
            <a:lvl1pPr marL="0" indent="0">
              <a:buNone/>
              <a:defRPr b="0">
                <a:solidFill>
                  <a:schemeClr val="bg1"/>
                </a:solidFill>
              </a:defRPr>
            </a:lvl1pPr>
          </a:lstStyle>
          <a:p>
            <a:r>
              <a:rPr lang="en-GB"/>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6413064"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6413065" y="411163"/>
            <a:ext cx="2299138" cy="1485084"/>
          </a:xfrm>
        </p:spPr>
        <p:txBody>
          <a:bodyPr/>
          <a:lstStyle>
            <a:lvl1pPr marL="0" indent="0">
              <a:buNone/>
              <a:defRPr b="0">
                <a:solidFill>
                  <a:schemeClr val="bg1"/>
                </a:solidFill>
              </a:defRPr>
            </a:lvl1pPr>
          </a:lstStyle>
          <a:p>
            <a:r>
              <a:rPr lang="en-GB"/>
              <a:t>Click icon to add picture</a:t>
            </a:r>
          </a:p>
        </p:txBody>
      </p:sp>
      <p:cxnSp>
        <p:nvCxnSpPr>
          <p:cNvPr id="44" name="Straight Connector 43">
            <a:extLst>
              <a:ext uri="{FF2B5EF4-FFF2-40B4-BE49-F238E27FC236}">
                <a16:creationId xmlns:a16="http://schemas.microsoft.com/office/drawing/2014/main" id="{CCEB59B0-E923-4D9F-8187-603AD6A3E427}"/>
              </a:ext>
            </a:extLst>
          </p:cNvPr>
          <p:cNvCxnSpPr>
            <a:cxnSpLocks/>
          </p:cNvCxnSpPr>
          <p:nvPr userDrawn="1"/>
        </p:nvCxnSpPr>
        <p:spPr>
          <a:xfrm>
            <a:off x="6413061" y="418967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Picture Placeholder 2">
            <a:extLst>
              <a:ext uri="{FF2B5EF4-FFF2-40B4-BE49-F238E27FC236}">
                <a16:creationId xmlns:a16="http://schemas.microsoft.com/office/drawing/2014/main" id="{1E76E5CD-B03D-469E-8ED5-430B5578267A}"/>
              </a:ext>
            </a:extLst>
          </p:cNvPr>
          <p:cNvSpPr>
            <a:spLocks noGrp="1"/>
          </p:cNvSpPr>
          <p:nvPr>
            <p:ph type="pic" sz="quarter" idx="13"/>
          </p:nvPr>
        </p:nvSpPr>
        <p:spPr>
          <a:xfrm>
            <a:off x="6413062" y="2571750"/>
            <a:ext cx="2299138" cy="1485084"/>
          </a:xfrm>
        </p:spPr>
        <p:txBody>
          <a:bodyPr/>
          <a:lstStyle>
            <a:lvl1pPr marL="0" indent="0">
              <a:buNone/>
              <a:defRPr b="0">
                <a:solidFill>
                  <a:schemeClr val="bg1"/>
                </a:solidFill>
              </a:defRPr>
            </a:lvl1pPr>
          </a:lstStyle>
          <a:p>
            <a:r>
              <a:rPr lang="en-GB"/>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6413062"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431797" y="418965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sp>
        <p:nvSpPr>
          <p:cNvPr id="48" name="Text Placeholder 11">
            <a:extLst>
              <a:ext uri="{FF2B5EF4-FFF2-40B4-BE49-F238E27FC236}">
                <a16:creationId xmlns:a16="http://schemas.microsoft.com/office/drawing/2014/main" id="{A5DC7855-36C4-4F12-B064-148DB3EC7CDD}"/>
              </a:ext>
            </a:extLst>
          </p:cNvPr>
          <p:cNvSpPr>
            <a:spLocks noGrp="1"/>
          </p:cNvSpPr>
          <p:nvPr>
            <p:ph type="body" sz="quarter" idx="16" hasCustomPrompt="1"/>
          </p:nvPr>
        </p:nvSpPr>
        <p:spPr>
          <a:xfrm>
            <a:off x="6413061" y="418965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cxnSp>
        <p:nvCxnSpPr>
          <p:cNvPr id="17" name="Straight Connector 16">
            <a:extLst>
              <a:ext uri="{FF2B5EF4-FFF2-40B4-BE49-F238E27FC236}">
                <a16:creationId xmlns:a16="http://schemas.microsoft.com/office/drawing/2014/main" id="{2D172800-1790-4DDC-B421-71C390A398BC}"/>
              </a:ext>
            </a:extLst>
          </p:cNvPr>
          <p:cNvCxnSpPr>
            <a:cxnSpLocks/>
          </p:cNvCxnSpPr>
          <p:nvPr userDrawn="1"/>
        </p:nvCxnSpPr>
        <p:spPr>
          <a:xfrm>
            <a:off x="3422428" y="2029084"/>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Picture Placeholder 2">
            <a:extLst>
              <a:ext uri="{FF2B5EF4-FFF2-40B4-BE49-F238E27FC236}">
                <a16:creationId xmlns:a16="http://schemas.microsoft.com/office/drawing/2014/main" id="{3ACCC488-E951-4C81-B7B8-7BDAB396FBA5}"/>
              </a:ext>
            </a:extLst>
          </p:cNvPr>
          <p:cNvSpPr>
            <a:spLocks noGrp="1"/>
          </p:cNvSpPr>
          <p:nvPr>
            <p:ph type="pic" sz="quarter" idx="17"/>
          </p:nvPr>
        </p:nvSpPr>
        <p:spPr>
          <a:xfrm>
            <a:off x="3422429" y="411163"/>
            <a:ext cx="2299138" cy="1485084"/>
          </a:xfrm>
        </p:spPr>
        <p:txBody>
          <a:bodyPr/>
          <a:lstStyle>
            <a:lvl1pPr marL="0" indent="0">
              <a:buNone/>
              <a:defRPr b="0">
                <a:solidFill>
                  <a:schemeClr val="bg1"/>
                </a:solidFill>
              </a:defRPr>
            </a:lvl1pPr>
          </a:lstStyle>
          <a:p>
            <a:r>
              <a:rPr lang="en-GB"/>
              <a:t>Click icon to add picture</a:t>
            </a:r>
          </a:p>
        </p:txBody>
      </p:sp>
      <p:cxnSp>
        <p:nvCxnSpPr>
          <p:cNvPr id="20" name="Straight Connector 19">
            <a:extLst>
              <a:ext uri="{FF2B5EF4-FFF2-40B4-BE49-F238E27FC236}">
                <a16:creationId xmlns:a16="http://schemas.microsoft.com/office/drawing/2014/main" id="{7CECB912-D2D4-4451-97CA-8959BE18AE3F}"/>
              </a:ext>
            </a:extLst>
          </p:cNvPr>
          <p:cNvCxnSpPr>
            <a:cxnSpLocks/>
          </p:cNvCxnSpPr>
          <p:nvPr userDrawn="1"/>
        </p:nvCxnSpPr>
        <p:spPr>
          <a:xfrm>
            <a:off x="3422425" y="4189671"/>
            <a:ext cx="229913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059268D9-83A6-43BE-857F-4A80A1AFF683}"/>
              </a:ext>
            </a:extLst>
          </p:cNvPr>
          <p:cNvSpPr>
            <a:spLocks noGrp="1"/>
          </p:cNvSpPr>
          <p:nvPr>
            <p:ph type="pic" sz="quarter" idx="18"/>
          </p:nvPr>
        </p:nvSpPr>
        <p:spPr>
          <a:xfrm>
            <a:off x="3422426" y="2571750"/>
            <a:ext cx="2299138" cy="1485084"/>
          </a:xfrm>
        </p:spPr>
        <p:txBody>
          <a:bodyPr/>
          <a:lstStyle>
            <a:lvl1pPr marL="0" indent="0">
              <a:buNone/>
              <a:defRPr b="0">
                <a:solidFill>
                  <a:schemeClr val="bg1"/>
                </a:solidFill>
              </a:defRPr>
            </a:lvl1pPr>
          </a:lstStyle>
          <a:p>
            <a:r>
              <a:rPr lang="en-GB"/>
              <a:t>Click icon to add picture</a:t>
            </a:r>
          </a:p>
        </p:txBody>
      </p:sp>
      <p:sp>
        <p:nvSpPr>
          <p:cNvPr id="22" name="Text Placeholder 11">
            <a:extLst>
              <a:ext uri="{FF2B5EF4-FFF2-40B4-BE49-F238E27FC236}">
                <a16:creationId xmlns:a16="http://schemas.microsoft.com/office/drawing/2014/main" id="{2052E2BF-E587-4DC9-85FF-50ABA8434D69}"/>
              </a:ext>
            </a:extLst>
          </p:cNvPr>
          <p:cNvSpPr>
            <a:spLocks noGrp="1"/>
          </p:cNvSpPr>
          <p:nvPr>
            <p:ph type="body" sz="quarter" idx="19" hasCustomPrompt="1"/>
          </p:nvPr>
        </p:nvSpPr>
        <p:spPr>
          <a:xfrm>
            <a:off x="3422426" y="2029071"/>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sp>
        <p:nvSpPr>
          <p:cNvPr id="23" name="Text Placeholder 11">
            <a:extLst>
              <a:ext uri="{FF2B5EF4-FFF2-40B4-BE49-F238E27FC236}">
                <a16:creationId xmlns:a16="http://schemas.microsoft.com/office/drawing/2014/main" id="{3DA4DDD4-B4BF-4187-8FEB-DA7785CA093F}"/>
              </a:ext>
            </a:extLst>
          </p:cNvPr>
          <p:cNvSpPr>
            <a:spLocks noGrp="1"/>
          </p:cNvSpPr>
          <p:nvPr>
            <p:ph type="body" sz="quarter" idx="20" hasCustomPrompt="1"/>
          </p:nvPr>
        </p:nvSpPr>
        <p:spPr>
          <a:xfrm>
            <a:off x="3422425" y="4189657"/>
            <a:ext cx="2299138" cy="319786"/>
          </a:xfrm>
        </p:spPr>
        <p:txBody>
          <a:bodyPr/>
          <a:lstStyle>
            <a:lvl1pPr marL="0" indent="0">
              <a:spcAft>
                <a:spcPts val="500"/>
              </a:spcAft>
              <a:buFontTx/>
              <a:buNone/>
              <a:defRPr sz="1800">
                <a:solidFill>
                  <a:schemeClr val="bg1"/>
                </a:solidFill>
              </a:defRPr>
            </a:lvl1pPr>
            <a:lvl2pPr>
              <a:defRPr sz="1800"/>
            </a:lvl2pPr>
            <a:lvl3pPr>
              <a:defRPr sz="1800"/>
            </a:lvl3pPr>
            <a:lvl4pPr>
              <a:defRPr sz="1800"/>
            </a:lvl4pPr>
            <a:lvl5pPr>
              <a:defRPr sz="1800"/>
            </a:lvl5pPr>
          </a:lstStyle>
          <a:p>
            <a:pPr lvl="0"/>
            <a:r>
              <a:rPr lang="en-GB"/>
              <a:t>Click to add text</a:t>
            </a:r>
          </a:p>
        </p:txBody>
      </p:sp>
    </p:spTree>
    <p:extLst>
      <p:ext uri="{BB962C8B-B14F-4D97-AF65-F5344CB8AC3E}">
        <p14:creationId xmlns:p14="http://schemas.microsoft.com/office/powerpoint/2010/main" val="2719261881"/>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3606">
          <p15:clr>
            <a:srgbClr val="FBAE40"/>
          </p15:clr>
        </p15:guide>
        <p15:guide id="7" orient="horz" pos="1620">
          <p15:clr>
            <a:srgbClr val="FBAE40"/>
          </p15:clr>
        </p15:guide>
        <p15:guide id="8" pos="1723">
          <p15:clr>
            <a:srgbClr val="FBAE40"/>
          </p15:clr>
        </p15:guide>
        <p15:guide id="9" pos="2154">
          <p15:clr>
            <a:srgbClr val="FBAE40"/>
          </p15:clr>
        </p15:guide>
        <p15:guide id="10" pos="403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6 images (Light)">
    <p:bg>
      <p:bgPr>
        <a:solidFill>
          <a:schemeClr val="bg2"/>
        </a:solidFill>
        <a:effectLst/>
      </p:bgPr>
    </p:bg>
    <p:spTree>
      <p:nvGrpSpPr>
        <p:cNvPr id="1" name=""/>
        <p:cNvGrpSpPr/>
        <p:nvPr/>
      </p:nvGrpSpPr>
      <p:grpSpPr>
        <a:xfrm>
          <a:off x="0" y="0"/>
          <a:ext cx="0" cy="0"/>
          <a:chOff x="0" y="0"/>
          <a:chExt cx="0" cy="0"/>
        </a:xfrm>
      </p:grpSpPr>
      <p:sp>
        <p:nvSpPr>
          <p:cNvPr id="16" name="Title 7">
            <a:extLst>
              <a:ext uri="{FF2B5EF4-FFF2-40B4-BE49-F238E27FC236}">
                <a16:creationId xmlns:a16="http://schemas.microsoft.com/office/drawing/2014/main" id="{F4CF05EA-F898-4007-AD46-0661D2E50EA1}"/>
              </a:ext>
            </a:extLst>
          </p:cNvPr>
          <p:cNvSpPr>
            <a:spLocks noGrp="1"/>
          </p:cNvSpPr>
          <p:nvPr>
            <p:ph type="title" hasCustomPrompt="1"/>
          </p:nvPr>
        </p:nvSpPr>
        <p:spPr>
          <a:xfrm>
            <a:off x="431800" y="2029070"/>
            <a:ext cx="2299138" cy="319787"/>
          </a:xfrm>
        </p:spPr>
        <p:txBody>
          <a:bodyPr/>
          <a:lstStyle>
            <a:lvl1pPr marL="0" indent="0">
              <a:lnSpc>
                <a:spcPct val="100000"/>
              </a:lnSpc>
              <a:spcAft>
                <a:spcPts val="500"/>
              </a:spcAft>
              <a:buFontTx/>
              <a:buNone/>
              <a:defRPr sz="1800" b="0">
                <a:solidFill>
                  <a:schemeClr val="tx1"/>
                </a:solidFill>
              </a:defRPr>
            </a:lvl1pPr>
          </a:lstStyle>
          <a:p>
            <a:r>
              <a:rPr lang="en-US"/>
              <a:t>Click to add text</a:t>
            </a:r>
            <a:endParaRPr lang="en-GB"/>
          </a:p>
        </p:txBody>
      </p:sp>
      <p:cxnSp>
        <p:nvCxnSpPr>
          <p:cNvPr id="18" name="Straight Connector 17">
            <a:extLst>
              <a:ext uri="{FF2B5EF4-FFF2-40B4-BE49-F238E27FC236}">
                <a16:creationId xmlns:a16="http://schemas.microsoft.com/office/drawing/2014/main" id="{522F9DB4-9D8E-427B-99DD-E998B980D507}"/>
              </a:ext>
            </a:extLst>
          </p:cNvPr>
          <p:cNvCxnSpPr>
            <a:cxnSpLocks/>
          </p:cNvCxnSpPr>
          <p:nvPr userDrawn="1"/>
        </p:nvCxnSpPr>
        <p:spPr>
          <a:xfrm>
            <a:off x="431801"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p:nvPr>
        </p:nvSpPr>
        <p:spPr>
          <a:xfrm>
            <a:off x="431802" y="411163"/>
            <a:ext cx="2299138" cy="1485084"/>
          </a:xfrm>
        </p:spPr>
        <p:txBody>
          <a:bodyPr/>
          <a:lstStyle>
            <a:lvl1pPr marL="0" indent="0">
              <a:buNone/>
              <a:defRPr b="0">
                <a:solidFill>
                  <a:schemeClr val="tx1"/>
                </a:solidFill>
              </a:defRPr>
            </a:lvl1pPr>
          </a:lstStyle>
          <a:p>
            <a:r>
              <a:rPr lang="en-GB"/>
              <a:t>Click icon to add picture</a:t>
            </a:r>
          </a:p>
        </p:txBody>
      </p:sp>
      <p:cxnSp>
        <p:nvCxnSpPr>
          <p:cNvPr id="38" name="Straight Connector 37">
            <a:extLst>
              <a:ext uri="{FF2B5EF4-FFF2-40B4-BE49-F238E27FC236}">
                <a16:creationId xmlns:a16="http://schemas.microsoft.com/office/drawing/2014/main" id="{9ADAFBE0-E4BE-49CE-B6AE-E13838084BB3}"/>
              </a:ext>
            </a:extLst>
          </p:cNvPr>
          <p:cNvCxnSpPr>
            <a:cxnSpLocks/>
          </p:cNvCxnSpPr>
          <p:nvPr userDrawn="1"/>
        </p:nvCxnSpPr>
        <p:spPr>
          <a:xfrm>
            <a:off x="436124" y="4203361"/>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Picture Placeholder 2">
            <a:extLst>
              <a:ext uri="{FF2B5EF4-FFF2-40B4-BE49-F238E27FC236}">
                <a16:creationId xmlns:a16="http://schemas.microsoft.com/office/drawing/2014/main" id="{C0EA1AD3-FB09-47F8-BB9C-4F38BB33C267}"/>
              </a:ext>
            </a:extLst>
          </p:cNvPr>
          <p:cNvSpPr>
            <a:spLocks noGrp="1"/>
          </p:cNvSpPr>
          <p:nvPr>
            <p:ph type="pic" sz="quarter" idx="11"/>
          </p:nvPr>
        </p:nvSpPr>
        <p:spPr>
          <a:xfrm>
            <a:off x="436125" y="2585440"/>
            <a:ext cx="2299138" cy="1485084"/>
          </a:xfrm>
        </p:spPr>
        <p:txBody>
          <a:bodyPr/>
          <a:lstStyle>
            <a:lvl1pPr marL="0" indent="0">
              <a:buNone/>
              <a:defRPr b="0">
                <a:solidFill>
                  <a:schemeClr val="tx1"/>
                </a:solidFill>
              </a:defRPr>
            </a:lvl1pPr>
          </a:lstStyle>
          <a:p>
            <a:r>
              <a:rPr lang="en-GB"/>
              <a:t>Click icon to add picture</a:t>
            </a:r>
          </a:p>
        </p:txBody>
      </p:sp>
      <p:cxnSp>
        <p:nvCxnSpPr>
          <p:cNvPr id="41" name="Straight Connector 40">
            <a:extLst>
              <a:ext uri="{FF2B5EF4-FFF2-40B4-BE49-F238E27FC236}">
                <a16:creationId xmlns:a16="http://schemas.microsoft.com/office/drawing/2014/main" id="{1048226E-5BD0-47BC-A2CE-6028EB18DC46}"/>
              </a:ext>
            </a:extLst>
          </p:cNvPr>
          <p:cNvCxnSpPr>
            <a:cxnSpLocks/>
          </p:cNvCxnSpPr>
          <p:nvPr userDrawn="1"/>
        </p:nvCxnSpPr>
        <p:spPr>
          <a:xfrm>
            <a:off x="6413064"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Picture Placeholder 2">
            <a:extLst>
              <a:ext uri="{FF2B5EF4-FFF2-40B4-BE49-F238E27FC236}">
                <a16:creationId xmlns:a16="http://schemas.microsoft.com/office/drawing/2014/main" id="{5F72582F-7373-4398-BCD6-DF8E97287094}"/>
              </a:ext>
            </a:extLst>
          </p:cNvPr>
          <p:cNvSpPr>
            <a:spLocks noGrp="1"/>
          </p:cNvSpPr>
          <p:nvPr>
            <p:ph type="pic" sz="quarter" idx="12"/>
          </p:nvPr>
        </p:nvSpPr>
        <p:spPr>
          <a:xfrm>
            <a:off x="6413065" y="411163"/>
            <a:ext cx="2299138" cy="1485084"/>
          </a:xfrm>
        </p:spPr>
        <p:txBody>
          <a:bodyPr/>
          <a:lstStyle>
            <a:lvl1pPr marL="0" indent="0">
              <a:buNone/>
              <a:defRPr b="0">
                <a:solidFill>
                  <a:schemeClr val="tx1"/>
                </a:solidFill>
              </a:defRPr>
            </a:lvl1pPr>
          </a:lstStyle>
          <a:p>
            <a:r>
              <a:rPr lang="en-GB"/>
              <a:t>Click icon to add picture</a:t>
            </a:r>
          </a:p>
        </p:txBody>
      </p:sp>
      <p:cxnSp>
        <p:nvCxnSpPr>
          <p:cNvPr id="44" name="Straight Connector 43">
            <a:extLst>
              <a:ext uri="{FF2B5EF4-FFF2-40B4-BE49-F238E27FC236}">
                <a16:creationId xmlns:a16="http://schemas.microsoft.com/office/drawing/2014/main" id="{CCEB59B0-E923-4D9F-8187-603AD6A3E427}"/>
              </a:ext>
            </a:extLst>
          </p:cNvPr>
          <p:cNvCxnSpPr>
            <a:cxnSpLocks/>
          </p:cNvCxnSpPr>
          <p:nvPr userDrawn="1"/>
        </p:nvCxnSpPr>
        <p:spPr>
          <a:xfrm>
            <a:off x="6417388" y="4203361"/>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Picture Placeholder 2">
            <a:extLst>
              <a:ext uri="{FF2B5EF4-FFF2-40B4-BE49-F238E27FC236}">
                <a16:creationId xmlns:a16="http://schemas.microsoft.com/office/drawing/2014/main" id="{1E76E5CD-B03D-469E-8ED5-430B5578267A}"/>
              </a:ext>
            </a:extLst>
          </p:cNvPr>
          <p:cNvSpPr>
            <a:spLocks noGrp="1"/>
          </p:cNvSpPr>
          <p:nvPr>
            <p:ph type="pic" sz="quarter" idx="13"/>
          </p:nvPr>
        </p:nvSpPr>
        <p:spPr>
          <a:xfrm>
            <a:off x="6417389" y="2585440"/>
            <a:ext cx="2299138" cy="1485084"/>
          </a:xfrm>
        </p:spPr>
        <p:txBody>
          <a:bodyPr/>
          <a:lstStyle>
            <a:lvl1pPr marL="0" indent="0">
              <a:buNone/>
              <a:defRPr b="0">
                <a:solidFill>
                  <a:schemeClr val="tx1"/>
                </a:solidFill>
              </a:defRPr>
            </a:lvl1pPr>
          </a:lstStyle>
          <a:p>
            <a:r>
              <a:rPr lang="en-GB"/>
              <a:t>Click icon to add picture</a:t>
            </a:r>
          </a:p>
        </p:txBody>
      </p:sp>
      <p:sp>
        <p:nvSpPr>
          <p:cNvPr id="46" name="Text Placeholder 11">
            <a:extLst>
              <a:ext uri="{FF2B5EF4-FFF2-40B4-BE49-F238E27FC236}">
                <a16:creationId xmlns:a16="http://schemas.microsoft.com/office/drawing/2014/main" id="{5DE99255-44CA-441C-BB41-85736567E206}"/>
              </a:ext>
            </a:extLst>
          </p:cNvPr>
          <p:cNvSpPr>
            <a:spLocks noGrp="1"/>
          </p:cNvSpPr>
          <p:nvPr>
            <p:ph type="body" sz="quarter" idx="14" hasCustomPrompt="1"/>
          </p:nvPr>
        </p:nvSpPr>
        <p:spPr>
          <a:xfrm>
            <a:off x="6413062"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sp>
        <p:nvSpPr>
          <p:cNvPr id="47" name="Text Placeholder 11">
            <a:extLst>
              <a:ext uri="{FF2B5EF4-FFF2-40B4-BE49-F238E27FC236}">
                <a16:creationId xmlns:a16="http://schemas.microsoft.com/office/drawing/2014/main" id="{A523708E-9964-4FCA-9B54-EE04DBF6ED7D}"/>
              </a:ext>
            </a:extLst>
          </p:cNvPr>
          <p:cNvSpPr>
            <a:spLocks noGrp="1"/>
          </p:cNvSpPr>
          <p:nvPr>
            <p:ph type="body" sz="quarter" idx="15" hasCustomPrompt="1"/>
          </p:nvPr>
        </p:nvSpPr>
        <p:spPr>
          <a:xfrm>
            <a:off x="436124" y="4203347"/>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sp>
        <p:nvSpPr>
          <p:cNvPr id="48" name="Text Placeholder 11">
            <a:extLst>
              <a:ext uri="{FF2B5EF4-FFF2-40B4-BE49-F238E27FC236}">
                <a16:creationId xmlns:a16="http://schemas.microsoft.com/office/drawing/2014/main" id="{A5DC7855-36C4-4F12-B064-148DB3EC7CDD}"/>
              </a:ext>
            </a:extLst>
          </p:cNvPr>
          <p:cNvSpPr>
            <a:spLocks noGrp="1"/>
          </p:cNvSpPr>
          <p:nvPr>
            <p:ph type="body" sz="quarter" idx="16" hasCustomPrompt="1"/>
          </p:nvPr>
        </p:nvSpPr>
        <p:spPr>
          <a:xfrm>
            <a:off x="6417388" y="4203347"/>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cxnSp>
        <p:nvCxnSpPr>
          <p:cNvPr id="17" name="Straight Connector 16">
            <a:extLst>
              <a:ext uri="{FF2B5EF4-FFF2-40B4-BE49-F238E27FC236}">
                <a16:creationId xmlns:a16="http://schemas.microsoft.com/office/drawing/2014/main" id="{2D172800-1790-4DDC-B421-71C390A398BC}"/>
              </a:ext>
            </a:extLst>
          </p:cNvPr>
          <p:cNvCxnSpPr>
            <a:cxnSpLocks/>
          </p:cNvCxnSpPr>
          <p:nvPr userDrawn="1"/>
        </p:nvCxnSpPr>
        <p:spPr>
          <a:xfrm>
            <a:off x="3422428" y="2029084"/>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Picture Placeholder 2">
            <a:extLst>
              <a:ext uri="{FF2B5EF4-FFF2-40B4-BE49-F238E27FC236}">
                <a16:creationId xmlns:a16="http://schemas.microsoft.com/office/drawing/2014/main" id="{3ACCC488-E951-4C81-B7B8-7BDAB396FBA5}"/>
              </a:ext>
            </a:extLst>
          </p:cNvPr>
          <p:cNvSpPr>
            <a:spLocks noGrp="1"/>
          </p:cNvSpPr>
          <p:nvPr>
            <p:ph type="pic" sz="quarter" idx="17"/>
          </p:nvPr>
        </p:nvSpPr>
        <p:spPr>
          <a:xfrm>
            <a:off x="3422429" y="411163"/>
            <a:ext cx="2299138" cy="1485084"/>
          </a:xfrm>
        </p:spPr>
        <p:txBody>
          <a:bodyPr/>
          <a:lstStyle>
            <a:lvl1pPr marL="0" indent="0">
              <a:buNone/>
              <a:defRPr b="0">
                <a:solidFill>
                  <a:schemeClr val="tx1"/>
                </a:solidFill>
              </a:defRPr>
            </a:lvl1pPr>
          </a:lstStyle>
          <a:p>
            <a:r>
              <a:rPr lang="en-GB"/>
              <a:t>Click icon to add picture</a:t>
            </a:r>
          </a:p>
        </p:txBody>
      </p:sp>
      <p:cxnSp>
        <p:nvCxnSpPr>
          <p:cNvPr id="20" name="Straight Connector 19">
            <a:extLst>
              <a:ext uri="{FF2B5EF4-FFF2-40B4-BE49-F238E27FC236}">
                <a16:creationId xmlns:a16="http://schemas.microsoft.com/office/drawing/2014/main" id="{7CECB912-D2D4-4451-97CA-8959BE18AE3F}"/>
              </a:ext>
            </a:extLst>
          </p:cNvPr>
          <p:cNvCxnSpPr>
            <a:cxnSpLocks/>
          </p:cNvCxnSpPr>
          <p:nvPr userDrawn="1"/>
        </p:nvCxnSpPr>
        <p:spPr>
          <a:xfrm>
            <a:off x="3426752" y="4203361"/>
            <a:ext cx="2299138"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059268D9-83A6-43BE-857F-4A80A1AFF683}"/>
              </a:ext>
            </a:extLst>
          </p:cNvPr>
          <p:cNvSpPr>
            <a:spLocks noGrp="1"/>
          </p:cNvSpPr>
          <p:nvPr>
            <p:ph type="pic" sz="quarter" idx="18"/>
          </p:nvPr>
        </p:nvSpPr>
        <p:spPr>
          <a:xfrm>
            <a:off x="3426753" y="2585440"/>
            <a:ext cx="2299138" cy="1485084"/>
          </a:xfrm>
        </p:spPr>
        <p:txBody>
          <a:bodyPr/>
          <a:lstStyle>
            <a:lvl1pPr marL="0" indent="0">
              <a:buNone/>
              <a:defRPr b="0">
                <a:solidFill>
                  <a:schemeClr val="tx1"/>
                </a:solidFill>
              </a:defRPr>
            </a:lvl1pPr>
          </a:lstStyle>
          <a:p>
            <a:r>
              <a:rPr lang="en-GB"/>
              <a:t>Click icon to add picture</a:t>
            </a:r>
          </a:p>
        </p:txBody>
      </p:sp>
      <p:sp>
        <p:nvSpPr>
          <p:cNvPr id="22" name="Text Placeholder 11">
            <a:extLst>
              <a:ext uri="{FF2B5EF4-FFF2-40B4-BE49-F238E27FC236}">
                <a16:creationId xmlns:a16="http://schemas.microsoft.com/office/drawing/2014/main" id="{2052E2BF-E587-4DC9-85FF-50ABA8434D69}"/>
              </a:ext>
            </a:extLst>
          </p:cNvPr>
          <p:cNvSpPr>
            <a:spLocks noGrp="1"/>
          </p:cNvSpPr>
          <p:nvPr>
            <p:ph type="body" sz="quarter" idx="19" hasCustomPrompt="1"/>
          </p:nvPr>
        </p:nvSpPr>
        <p:spPr>
          <a:xfrm>
            <a:off x="3422426" y="2029071"/>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sp>
        <p:nvSpPr>
          <p:cNvPr id="23" name="Text Placeholder 11">
            <a:extLst>
              <a:ext uri="{FF2B5EF4-FFF2-40B4-BE49-F238E27FC236}">
                <a16:creationId xmlns:a16="http://schemas.microsoft.com/office/drawing/2014/main" id="{3DA4DDD4-B4BF-4187-8FEB-DA7785CA093F}"/>
              </a:ext>
            </a:extLst>
          </p:cNvPr>
          <p:cNvSpPr>
            <a:spLocks noGrp="1"/>
          </p:cNvSpPr>
          <p:nvPr>
            <p:ph type="body" sz="quarter" idx="20" hasCustomPrompt="1"/>
          </p:nvPr>
        </p:nvSpPr>
        <p:spPr>
          <a:xfrm>
            <a:off x="3426752" y="4203347"/>
            <a:ext cx="2299138" cy="319786"/>
          </a:xfrm>
        </p:spPr>
        <p:txBody>
          <a:bodyPr/>
          <a:lstStyle>
            <a:lvl1pPr marL="0" indent="0">
              <a:spcAft>
                <a:spcPts val="500"/>
              </a:spcAft>
              <a:buFontTx/>
              <a:buNone/>
              <a:defRPr sz="1800">
                <a:solidFill>
                  <a:schemeClr val="tx1"/>
                </a:solidFill>
              </a:defRPr>
            </a:lvl1pPr>
            <a:lvl2pPr>
              <a:defRPr sz="1800"/>
            </a:lvl2pPr>
            <a:lvl3pPr>
              <a:defRPr sz="1800"/>
            </a:lvl3pPr>
            <a:lvl4pPr>
              <a:defRPr sz="1800"/>
            </a:lvl4pPr>
            <a:lvl5pPr>
              <a:defRPr sz="1800"/>
            </a:lvl5pPr>
          </a:lstStyle>
          <a:p>
            <a:pPr lvl="0"/>
            <a:r>
              <a:rPr lang="en-GB"/>
              <a:t>Click to add text</a:t>
            </a:r>
          </a:p>
        </p:txBody>
      </p:sp>
    </p:spTree>
    <p:extLst>
      <p:ext uri="{BB962C8B-B14F-4D97-AF65-F5344CB8AC3E}">
        <p14:creationId xmlns:p14="http://schemas.microsoft.com/office/powerpoint/2010/main" val="2564008271"/>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723">
          <p15:clr>
            <a:srgbClr val="FBAE40"/>
          </p15:clr>
        </p15:guide>
        <p15:guide id="7" orient="horz" pos="1620">
          <p15:clr>
            <a:srgbClr val="FBAE40"/>
          </p15:clr>
        </p15:guide>
        <p15:guide id="8" pos="2154">
          <p15:clr>
            <a:srgbClr val="FBAE40"/>
          </p15:clr>
        </p15:guide>
        <p15:guide id="9" pos="3606">
          <p15:clr>
            <a:srgbClr val="FBAE40"/>
          </p15:clr>
        </p15:guide>
        <p15:guide id="10" pos="403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Bullets, chart (Dark)">
    <p:bg>
      <p:bgPr>
        <a:solidFill>
          <a:schemeClr val="tx2"/>
        </a:solidFill>
        <a:effectLst/>
      </p:bgPr>
    </p:bg>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B75E0450-A966-4DE2-A878-B35B1C17081C}"/>
              </a:ext>
            </a:extLst>
          </p:cNvPr>
          <p:cNvSpPr>
            <a:spLocks noGrp="1"/>
          </p:cNvSpPr>
          <p:nvPr>
            <p:ph type="chart" sz="quarter" idx="12" hasCustomPrompt="1"/>
          </p:nvPr>
        </p:nvSpPr>
        <p:spPr>
          <a:xfrm>
            <a:off x="4791077" y="682938"/>
            <a:ext cx="3921122" cy="3660460"/>
          </a:xfrm>
        </p:spPr>
        <p:txBody>
          <a:bodyPr/>
          <a:lstStyle>
            <a:lvl1pPr marL="0" indent="0">
              <a:buNone/>
              <a:defRPr>
                <a:solidFill>
                  <a:schemeClr val="bg1"/>
                </a:solidFill>
              </a:defRPr>
            </a:lvl1pPr>
          </a:lstStyle>
          <a:p>
            <a:r>
              <a:rPr lang="en-GB"/>
              <a:t>Click to add chart</a:t>
            </a:r>
          </a:p>
        </p:txBody>
      </p:sp>
      <p:sp>
        <p:nvSpPr>
          <p:cNvPr id="9" name="Text Placeholder 11">
            <a:extLst>
              <a:ext uri="{FF2B5EF4-FFF2-40B4-BE49-F238E27FC236}">
                <a16:creationId xmlns:a16="http://schemas.microsoft.com/office/drawing/2014/main" id="{226ACCD3-1FD3-493E-8616-B63E8A20F5BC}"/>
              </a:ext>
            </a:extLst>
          </p:cNvPr>
          <p:cNvSpPr>
            <a:spLocks noGrp="1"/>
          </p:cNvSpPr>
          <p:nvPr>
            <p:ph type="body" sz="quarter" idx="14" hasCustomPrompt="1"/>
          </p:nvPr>
        </p:nvSpPr>
        <p:spPr>
          <a:xfrm>
            <a:off x="431801" y="682938"/>
            <a:ext cx="3921124" cy="3660460"/>
          </a:xfrm>
        </p:spPr>
        <p:txBody>
          <a:bodyPr/>
          <a:lstStyle>
            <a:lvl1pPr marL="288000" indent="-288000">
              <a:buFont typeface="Arial" panose="020B0604020202020204" pitchFamily="34" charset="0"/>
              <a:buChar char="–"/>
              <a:defRPr sz="2800">
                <a:solidFill>
                  <a:schemeClr val="bg1"/>
                </a:solidFill>
              </a:defRPr>
            </a:lvl1pPr>
            <a:lvl2pPr>
              <a:defRPr sz="1800"/>
            </a:lvl2pPr>
            <a:lvl3pPr>
              <a:defRPr sz="1800"/>
            </a:lvl3pPr>
            <a:lvl4pPr>
              <a:defRPr sz="1800"/>
            </a:lvl4pPr>
            <a:lvl5pPr>
              <a:defRPr sz="1800"/>
            </a:lvl5pPr>
          </a:lstStyle>
          <a:p>
            <a:pPr lvl="0"/>
            <a:r>
              <a:rPr lang="en-GB"/>
              <a:t>4 to 6 bullet points</a:t>
            </a:r>
          </a:p>
        </p:txBody>
      </p:sp>
    </p:spTree>
    <p:extLst>
      <p:ext uri="{BB962C8B-B14F-4D97-AF65-F5344CB8AC3E}">
        <p14:creationId xmlns:p14="http://schemas.microsoft.com/office/powerpoint/2010/main" val="1622107489"/>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744">
          <p15:clr>
            <a:srgbClr val="FBAE40"/>
          </p15:clr>
        </p15:guide>
        <p15:guide id="7" pos="3016">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Bullets, chart (Light)">
    <p:bg>
      <p:bgPr>
        <a:solidFill>
          <a:schemeClr val="bg2"/>
        </a:solidFill>
        <a:effectLst/>
      </p:bgPr>
    </p:bg>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B75E0450-A966-4DE2-A878-B35B1C17081C}"/>
              </a:ext>
            </a:extLst>
          </p:cNvPr>
          <p:cNvSpPr>
            <a:spLocks noGrp="1"/>
          </p:cNvSpPr>
          <p:nvPr>
            <p:ph type="chart" sz="quarter" idx="12" hasCustomPrompt="1"/>
          </p:nvPr>
        </p:nvSpPr>
        <p:spPr>
          <a:xfrm>
            <a:off x="4791077" y="682939"/>
            <a:ext cx="3921122" cy="3660460"/>
          </a:xfrm>
        </p:spPr>
        <p:txBody>
          <a:bodyPr/>
          <a:lstStyle>
            <a:lvl1pPr marL="0" indent="0">
              <a:buNone/>
              <a:defRPr/>
            </a:lvl1pPr>
          </a:lstStyle>
          <a:p>
            <a:r>
              <a:rPr lang="en-GB"/>
              <a:t>Click to add chart</a:t>
            </a:r>
          </a:p>
        </p:txBody>
      </p:sp>
      <p:sp>
        <p:nvSpPr>
          <p:cNvPr id="7" name="Text Placeholder 11">
            <a:extLst>
              <a:ext uri="{FF2B5EF4-FFF2-40B4-BE49-F238E27FC236}">
                <a16:creationId xmlns:a16="http://schemas.microsoft.com/office/drawing/2014/main" id="{AB92DF82-0651-4A19-A491-404FD49C1524}"/>
              </a:ext>
            </a:extLst>
          </p:cNvPr>
          <p:cNvSpPr>
            <a:spLocks noGrp="1"/>
          </p:cNvSpPr>
          <p:nvPr>
            <p:ph type="body" sz="quarter" idx="14" hasCustomPrompt="1"/>
          </p:nvPr>
        </p:nvSpPr>
        <p:spPr>
          <a:xfrm>
            <a:off x="431801" y="682938"/>
            <a:ext cx="3921124" cy="3660460"/>
          </a:xfrm>
        </p:spPr>
        <p:txBody>
          <a:bodyPr/>
          <a:lstStyle>
            <a:lvl1pPr marL="288000" indent="-288000">
              <a:buFont typeface="Arial" panose="020B0604020202020204" pitchFamily="34" charset="0"/>
              <a:buChar char="–"/>
              <a:defRPr sz="2800">
                <a:solidFill>
                  <a:schemeClr val="tx1"/>
                </a:solidFill>
              </a:defRPr>
            </a:lvl1pPr>
            <a:lvl2pPr>
              <a:defRPr sz="1800"/>
            </a:lvl2pPr>
            <a:lvl3pPr>
              <a:defRPr sz="1800"/>
            </a:lvl3pPr>
            <a:lvl4pPr>
              <a:defRPr sz="1800"/>
            </a:lvl4pPr>
            <a:lvl5pPr>
              <a:defRPr sz="1800"/>
            </a:lvl5pPr>
          </a:lstStyle>
          <a:p>
            <a:pPr lvl="0"/>
            <a:r>
              <a:rPr lang="en-GB"/>
              <a:t>4 to 6 bullet points</a:t>
            </a:r>
          </a:p>
        </p:txBody>
      </p:sp>
    </p:spTree>
    <p:extLst>
      <p:ext uri="{BB962C8B-B14F-4D97-AF65-F5344CB8AC3E}">
        <p14:creationId xmlns:p14="http://schemas.microsoft.com/office/powerpoint/2010/main" val="2649352630"/>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2744">
          <p15:clr>
            <a:srgbClr val="FBAE40"/>
          </p15:clr>
        </p15:guide>
        <p15:guide id="7" pos="3016">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People circles (Dark)">
    <p:bg>
      <p:bgPr>
        <a:solidFill>
          <a:schemeClr val="tx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B42433C-D1E5-434C-A331-94DFD8E56DF1}"/>
              </a:ext>
            </a:extLst>
          </p:cNvPr>
          <p:cNvSpPr>
            <a:spLocks noGrp="1"/>
          </p:cNvSpPr>
          <p:nvPr>
            <p:ph type="pic" sz="quarter" idx="10" hasCustomPrompt="1"/>
          </p:nvPr>
        </p:nvSpPr>
        <p:spPr>
          <a:xfrm>
            <a:off x="431800" y="1565550"/>
            <a:ext cx="1692000" cy="1692000"/>
          </a:xfrm>
          <a:prstGeom prst="ellipse">
            <a:avLst/>
          </a:prstGeom>
        </p:spPr>
        <p:txBody>
          <a:bodyPr/>
          <a:lstStyle>
            <a:lvl1pPr marL="0" indent="0">
              <a:buNone/>
              <a:defRPr sz="1800" b="0">
                <a:solidFill>
                  <a:schemeClr val="bg1"/>
                </a:solidFill>
              </a:defRPr>
            </a:lvl1pPr>
          </a:lstStyle>
          <a:p>
            <a:r>
              <a:rPr lang="en-GB"/>
              <a:t>Click icon to add person</a:t>
            </a:r>
          </a:p>
        </p:txBody>
      </p:sp>
      <p:sp>
        <p:nvSpPr>
          <p:cNvPr id="10" name="Picture Placeholder 2">
            <a:extLst>
              <a:ext uri="{FF2B5EF4-FFF2-40B4-BE49-F238E27FC236}">
                <a16:creationId xmlns:a16="http://schemas.microsoft.com/office/drawing/2014/main" id="{18AD8BE2-39B8-493E-A60F-709B51DE326A}"/>
              </a:ext>
            </a:extLst>
          </p:cNvPr>
          <p:cNvSpPr>
            <a:spLocks noGrp="1"/>
          </p:cNvSpPr>
          <p:nvPr>
            <p:ph type="pic" sz="quarter" idx="15" hasCustomPrompt="1"/>
          </p:nvPr>
        </p:nvSpPr>
        <p:spPr>
          <a:xfrm>
            <a:off x="2627933" y="1565550"/>
            <a:ext cx="1692000" cy="1692000"/>
          </a:xfrm>
          <a:prstGeom prst="ellipse">
            <a:avLst/>
          </a:prstGeom>
        </p:spPr>
        <p:txBody>
          <a:bodyPr/>
          <a:lstStyle>
            <a:lvl1pPr marL="0" indent="0">
              <a:buNone/>
              <a:defRPr sz="1800" b="0">
                <a:solidFill>
                  <a:schemeClr val="bg1"/>
                </a:solidFill>
              </a:defRPr>
            </a:lvl1pPr>
          </a:lstStyle>
          <a:p>
            <a:r>
              <a:rPr lang="en-GB"/>
              <a:t>Click icon to add person</a:t>
            </a:r>
          </a:p>
        </p:txBody>
      </p:sp>
      <p:sp>
        <p:nvSpPr>
          <p:cNvPr id="13" name="Picture Placeholder 2">
            <a:extLst>
              <a:ext uri="{FF2B5EF4-FFF2-40B4-BE49-F238E27FC236}">
                <a16:creationId xmlns:a16="http://schemas.microsoft.com/office/drawing/2014/main" id="{86CEE51E-47DA-420E-A605-A66715C1C73A}"/>
              </a:ext>
            </a:extLst>
          </p:cNvPr>
          <p:cNvSpPr>
            <a:spLocks noGrp="1"/>
          </p:cNvSpPr>
          <p:nvPr>
            <p:ph type="pic" sz="quarter" idx="16" hasCustomPrompt="1"/>
          </p:nvPr>
        </p:nvSpPr>
        <p:spPr>
          <a:xfrm>
            <a:off x="4824066" y="1565550"/>
            <a:ext cx="1692000" cy="1692000"/>
          </a:xfrm>
          <a:prstGeom prst="ellipse">
            <a:avLst/>
          </a:prstGeom>
        </p:spPr>
        <p:txBody>
          <a:bodyPr/>
          <a:lstStyle>
            <a:lvl1pPr marL="0" indent="0">
              <a:buNone/>
              <a:defRPr sz="1800" b="0">
                <a:solidFill>
                  <a:schemeClr val="bg1"/>
                </a:solidFill>
              </a:defRPr>
            </a:lvl1pPr>
          </a:lstStyle>
          <a:p>
            <a:r>
              <a:rPr lang="en-GB"/>
              <a:t>Click icon to add person</a:t>
            </a:r>
          </a:p>
        </p:txBody>
      </p:sp>
      <p:sp>
        <p:nvSpPr>
          <p:cNvPr id="14" name="Picture Placeholder 2">
            <a:extLst>
              <a:ext uri="{FF2B5EF4-FFF2-40B4-BE49-F238E27FC236}">
                <a16:creationId xmlns:a16="http://schemas.microsoft.com/office/drawing/2014/main" id="{63DFB02D-3DF9-49E2-9A6D-B72407AD2A4D}"/>
              </a:ext>
            </a:extLst>
          </p:cNvPr>
          <p:cNvSpPr>
            <a:spLocks noGrp="1"/>
          </p:cNvSpPr>
          <p:nvPr>
            <p:ph type="pic" sz="quarter" idx="17" hasCustomPrompt="1"/>
          </p:nvPr>
        </p:nvSpPr>
        <p:spPr>
          <a:xfrm>
            <a:off x="7020200" y="1565550"/>
            <a:ext cx="1692000" cy="1692000"/>
          </a:xfrm>
          <a:prstGeom prst="ellipse">
            <a:avLst/>
          </a:prstGeom>
        </p:spPr>
        <p:txBody>
          <a:bodyPr/>
          <a:lstStyle>
            <a:lvl1pPr marL="0" indent="0">
              <a:buNone/>
              <a:defRPr sz="1800" b="0">
                <a:solidFill>
                  <a:schemeClr val="bg1"/>
                </a:solidFill>
              </a:defRPr>
            </a:lvl1pPr>
          </a:lstStyle>
          <a:p>
            <a:r>
              <a:rPr lang="en-GB"/>
              <a:t>Click icon to add person</a:t>
            </a:r>
          </a:p>
        </p:txBody>
      </p:sp>
      <p:cxnSp>
        <p:nvCxnSpPr>
          <p:cNvPr id="26" name="Straight Connector 25">
            <a:extLst>
              <a:ext uri="{FF2B5EF4-FFF2-40B4-BE49-F238E27FC236}">
                <a16:creationId xmlns:a16="http://schemas.microsoft.com/office/drawing/2014/main" id="{CBD927FD-C822-457E-ACFE-E489F48EBE31}"/>
              </a:ext>
            </a:extLst>
          </p:cNvPr>
          <p:cNvCxnSpPr>
            <a:cxnSpLocks/>
          </p:cNvCxnSpPr>
          <p:nvPr userDrawn="1"/>
        </p:nvCxnSpPr>
        <p:spPr>
          <a:xfrm>
            <a:off x="431800" y="428485"/>
            <a:ext cx="8280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Text Placeholder 11">
            <a:extLst>
              <a:ext uri="{FF2B5EF4-FFF2-40B4-BE49-F238E27FC236}">
                <a16:creationId xmlns:a16="http://schemas.microsoft.com/office/drawing/2014/main" id="{ED26AA44-1BC6-46D8-9879-903C5DA57FF4}"/>
              </a:ext>
            </a:extLst>
          </p:cNvPr>
          <p:cNvSpPr>
            <a:spLocks noGrp="1"/>
          </p:cNvSpPr>
          <p:nvPr>
            <p:ph type="body" sz="quarter" idx="20" hasCustomPrompt="1"/>
          </p:nvPr>
        </p:nvSpPr>
        <p:spPr>
          <a:xfrm>
            <a:off x="431800" y="411161"/>
            <a:ext cx="8280400" cy="701303"/>
          </a:xfrm>
        </p:spPr>
        <p:txBody>
          <a:bodyPr/>
          <a:lstStyle>
            <a:lvl1pPr marL="0" indent="0">
              <a:buNone/>
              <a:defRPr sz="3400">
                <a:solidFill>
                  <a:schemeClr val="bg1"/>
                </a:solidFill>
              </a:defRPr>
            </a:lvl1pPr>
            <a:lvl2pPr>
              <a:defRPr sz="1800"/>
            </a:lvl2pPr>
            <a:lvl3pPr>
              <a:defRPr sz="1800"/>
            </a:lvl3pPr>
            <a:lvl4pPr>
              <a:defRPr sz="1800"/>
            </a:lvl4pPr>
            <a:lvl5pPr>
              <a:defRPr sz="1800"/>
            </a:lvl5pPr>
          </a:lstStyle>
          <a:p>
            <a:pPr lvl="0"/>
            <a:r>
              <a:rPr lang="en-GB"/>
              <a:t>People</a:t>
            </a:r>
          </a:p>
        </p:txBody>
      </p:sp>
      <p:sp>
        <p:nvSpPr>
          <p:cNvPr id="12" name="Text Placeholder 11">
            <a:extLst>
              <a:ext uri="{FF2B5EF4-FFF2-40B4-BE49-F238E27FC236}">
                <a16:creationId xmlns:a16="http://schemas.microsoft.com/office/drawing/2014/main" id="{2B46A236-957D-4887-92B6-C3508EBA752D}"/>
              </a:ext>
            </a:extLst>
          </p:cNvPr>
          <p:cNvSpPr>
            <a:spLocks noGrp="1"/>
          </p:cNvSpPr>
          <p:nvPr>
            <p:ph type="body" sz="quarter" idx="21" hasCustomPrompt="1"/>
          </p:nvPr>
        </p:nvSpPr>
        <p:spPr>
          <a:xfrm>
            <a:off x="2627933" y="3348539"/>
            <a:ext cx="1692000" cy="701301"/>
          </a:xfrm>
        </p:spPr>
        <p:txBody>
          <a:bodyPr/>
          <a:lstStyle>
            <a:lvl1pPr marL="0" indent="0" algn="ctr">
              <a:spcAft>
                <a:spcPts val="400"/>
              </a:spcAft>
              <a:buNone/>
              <a:defRPr sz="1600">
                <a:solidFill>
                  <a:schemeClr val="bg1"/>
                </a:solidFill>
              </a:defRPr>
            </a:lvl1pPr>
            <a:lvl2pPr>
              <a:defRPr sz="1800"/>
            </a:lvl2pPr>
            <a:lvl3pPr>
              <a:defRPr sz="1800"/>
            </a:lvl3pPr>
            <a:lvl4pPr>
              <a:defRPr sz="1800"/>
            </a:lvl4pPr>
            <a:lvl5pPr>
              <a:defRPr sz="1800"/>
            </a:lvl5pPr>
          </a:lstStyle>
          <a:p>
            <a:pPr lvl="0"/>
            <a:r>
              <a:rPr lang="en-GB"/>
              <a:t>Click to add name</a:t>
            </a:r>
          </a:p>
        </p:txBody>
      </p:sp>
      <p:sp>
        <p:nvSpPr>
          <p:cNvPr id="15" name="Text Placeholder 11">
            <a:extLst>
              <a:ext uri="{FF2B5EF4-FFF2-40B4-BE49-F238E27FC236}">
                <a16:creationId xmlns:a16="http://schemas.microsoft.com/office/drawing/2014/main" id="{7BB2F8B0-CCF9-4D70-8E8C-5DB5EDD30632}"/>
              </a:ext>
            </a:extLst>
          </p:cNvPr>
          <p:cNvSpPr>
            <a:spLocks noGrp="1"/>
          </p:cNvSpPr>
          <p:nvPr>
            <p:ph type="body" sz="quarter" idx="22" hasCustomPrompt="1"/>
          </p:nvPr>
        </p:nvSpPr>
        <p:spPr>
          <a:xfrm>
            <a:off x="4824066" y="3348539"/>
            <a:ext cx="1692000" cy="701301"/>
          </a:xfrm>
        </p:spPr>
        <p:txBody>
          <a:bodyPr/>
          <a:lstStyle>
            <a:lvl1pPr marL="0" indent="0" algn="ctr">
              <a:spcAft>
                <a:spcPts val="400"/>
              </a:spcAft>
              <a:buNone/>
              <a:defRPr sz="1600">
                <a:solidFill>
                  <a:schemeClr val="bg1"/>
                </a:solidFill>
              </a:defRPr>
            </a:lvl1pPr>
            <a:lvl2pPr>
              <a:defRPr sz="1800"/>
            </a:lvl2pPr>
            <a:lvl3pPr>
              <a:defRPr sz="1800"/>
            </a:lvl3pPr>
            <a:lvl4pPr>
              <a:defRPr sz="1800"/>
            </a:lvl4pPr>
            <a:lvl5pPr>
              <a:defRPr sz="1800"/>
            </a:lvl5pPr>
          </a:lstStyle>
          <a:p>
            <a:pPr lvl="0"/>
            <a:r>
              <a:rPr lang="en-GB"/>
              <a:t>Click to add name</a:t>
            </a:r>
          </a:p>
        </p:txBody>
      </p:sp>
      <p:sp>
        <p:nvSpPr>
          <p:cNvPr id="17" name="Text Placeholder 11">
            <a:extLst>
              <a:ext uri="{FF2B5EF4-FFF2-40B4-BE49-F238E27FC236}">
                <a16:creationId xmlns:a16="http://schemas.microsoft.com/office/drawing/2014/main" id="{5E3CB6D2-1B45-4D2F-8AFC-B6E91CA4C443}"/>
              </a:ext>
            </a:extLst>
          </p:cNvPr>
          <p:cNvSpPr>
            <a:spLocks noGrp="1"/>
          </p:cNvSpPr>
          <p:nvPr>
            <p:ph type="body" sz="quarter" idx="23" hasCustomPrompt="1"/>
          </p:nvPr>
        </p:nvSpPr>
        <p:spPr>
          <a:xfrm>
            <a:off x="7020200" y="3348539"/>
            <a:ext cx="1692000" cy="701301"/>
          </a:xfrm>
        </p:spPr>
        <p:txBody>
          <a:bodyPr/>
          <a:lstStyle>
            <a:lvl1pPr marL="0" indent="0" algn="ctr">
              <a:spcAft>
                <a:spcPts val="400"/>
              </a:spcAft>
              <a:buNone/>
              <a:defRPr sz="1600">
                <a:solidFill>
                  <a:schemeClr val="bg1"/>
                </a:solidFill>
              </a:defRPr>
            </a:lvl1pPr>
            <a:lvl2pPr>
              <a:defRPr sz="1800"/>
            </a:lvl2pPr>
            <a:lvl3pPr>
              <a:defRPr sz="1800"/>
            </a:lvl3pPr>
            <a:lvl4pPr>
              <a:defRPr sz="1800"/>
            </a:lvl4pPr>
            <a:lvl5pPr>
              <a:defRPr sz="1800"/>
            </a:lvl5pPr>
          </a:lstStyle>
          <a:p>
            <a:pPr lvl="0"/>
            <a:r>
              <a:rPr lang="en-GB"/>
              <a:t>Click to add name</a:t>
            </a:r>
          </a:p>
        </p:txBody>
      </p:sp>
      <p:sp>
        <p:nvSpPr>
          <p:cNvPr id="18" name="Text Placeholder 11">
            <a:extLst>
              <a:ext uri="{FF2B5EF4-FFF2-40B4-BE49-F238E27FC236}">
                <a16:creationId xmlns:a16="http://schemas.microsoft.com/office/drawing/2014/main" id="{559A9BBB-29D4-4E25-96F2-45FFB59BB4C2}"/>
              </a:ext>
            </a:extLst>
          </p:cNvPr>
          <p:cNvSpPr>
            <a:spLocks noGrp="1"/>
          </p:cNvSpPr>
          <p:nvPr>
            <p:ph type="body" sz="quarter" idx="24" hasCustomPrompt="1"/>
          </p:nvPr>
        </p:nvSpPr>
        <p:spPr>
          <a:xfrm>
            <a:off x="431799" y="3344104"/>
            <a:ext cx="1692000" cy="701301"/>
          </a:xfrm>
        </p:spPr>
        <p:txBody>
          <a:bodyPr/>
          <a:lstStyle>
            <a:lvl1pPr marL="0" indent="0" algn="ctr">
              <a:spcAft>
                <a:spcPts val="400"/>
              </a:spcAft>
              <a:buNone/>
              <a:defRPr sz="1600">
                <a:solidFill>
                  <a:schemeClr val="bg1"/>
                </a:solidFill>
              </a:defRPr>
            </a:lvl1pPr>
            <a:lvl2pPr>
              <a:defRPr sz="1800"/>
            </a:lvl2pPr>
            <a:lvl3pPr>
              <a:defRPr sz="1800"/>
            </a:lvl3pPr>
            <a:lvl4pPr>
              <a:defRPr sz="1800"/>
            </a:lvl4pPr>
            <a:lvl5pPr>
              <a:defRPr sz="1800"/>
            </a:lvl5pPr>
          </a:lstStyle>
          <a:p>
            <a:pPr lvl="0"/>
            <a:r>
              <a:rPr lang="en-GB"/>
              <a:t>Click to add name</a:t>
            </a:r>
          </a:p>
        </p:txBody>
      </p:sp>
    </p:spTree>
    <p:extLst>
      <p:ext uri="{BB962C8B-B14F-4D97-AF65-F5344CB8AC3E}">
        <p14:creationId xmlns:p14="http://schemas.microsoft.com/office/powerpoint/2010/main" val="2062178487"/>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655">
          <p15:clr>
            <a:srgbClr val="FBAE40"/>
          </p15:clr>
        </p15:guide>
        <p15:guide id="7" pos="1338">
          <p15:clr>
            <a:srgbClr val="FBAE40"/>
          </p15:clr>
        </p15:guide>
        <p15:guide id="8" pos="2721">
          <p15:clr>
            <a:srgbClr val="FBAE40"/>
          </p15:clr>
        </p15:guide>
        <p15:guide id="9" pos="3039">
          <p15:clr>
            <a:srgbClr val="FBAE40"/>
          </p15:clr>
        </p15:guide>
        <p15:guide id="10" pos="4105">
          <p15:clr>
            <a:srgbClr val="FBAE40"/>
          </p15:clr>
        </p15:guide>
        <p15:guide id="11" pos="4422">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People circles (Light)">
    <p:bg>
      <p:bgPr>
        <a:solidFill>
          <a:schemeClr val="bg2"/>
        </a:solidFill>
        <a:effectLst/>
      </p:bgPr>
    </p:bg>
    <p:spTree>
      <p:nvGrpSpPr>
        <p:cNvPr id="1" name=""/>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CBD927FD-C822-457E-ACFE-E489F48EBE31}"/>
              </a:ext>
            </a:extLst>
          </p:cNvPr>
          <p:cNvCxnSpPr>
            <a:cxnSpLocks/>
          </p:cNvCxnSpPr>
          <p:nvPr userDrawn="1"/>
        </p:nvCxnSpPr>
        <p:spPr>
          <a:xfrm>
            <a:off x="431800" y="428485"/>
            <a:ext cx="8280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 Placeholder 11">
            <a:extLst>
              <a:ext uri="{FF2B5EF4-FFF2-40B4-BE49-F238E27FC236}">
                <a16:creationId xmlns:a16="http://schemas.microsoft.com/office/drawing/2014/main" id="{ED26AA44-1BC6-46D8-9879-903C5DA57FF4}"/>
              </a:ext>
            </a:extLst>
          </p:cNvPr>
          <p:cNvSpPr>
            <a:spLocks noGrp="1"/>
          </p:cNvSpPr>
          <p:nvPr>
            <p:ph type="body" sz="quarter" idx="20" hasCustomPrompt="1"/>
          </p:nvPr>
        </p:nvSpPr>
        <p:spPr>
          <a:xfrm>
            <a:off x="431800" y="411163"/>
            <a:ext cx="8280400" cy="701301"/>
          </a:xfrm>
        </p:spPr>
        <p:txBody>
          <a:bodyPr/>
          <a:lstStyle>
            <a:lvl1pPr marL="0" indent="0">
              <a:buNone/>
              <a:defRPr sz="3400"/>
            </a:lvl1pPr>
            <a:lvl2pPr>
              <a:defRPr sz="1800"/>
            </a:lvl2pPr>
            <a:lvl3pPr>
              <a:defRPr sz="1800"/>
            </a:lvl3pPr>
            <a:lvl4pPr>
              <a:defRPr sz="1800"/>
            </a:lvl4pPr>
            <a:lvl5pPr>
              <a:defRPr sz="1800"/>
            </a:lvl5pPr>
          </a:lstStyle>
          <a:p>
            <a:pPr lvl="0"/>
            <a:r>
              <a:rPr lang="en-GB"/>
              <a:t>People</a:t>
            </a:r>
          </a:p>
        </p:txBody>
      </p:sp>
      <p:sp>
        <p:nvSpPr>
          <p:cNvPr id="12" name="Picture Placeholder 2">
            <a:extLst>
              <a:ext uri="{FF2B5EF4-FFF2-40B4-BE49-F238E27FC236}">
                <a16:creationId xmlns:a16="http://schemas.microsoft.com/office/drawing/2014/main" id="{60A7FD4F-3D37-4D8B-A9B3-D5F373E2D75E}"/>
              </a:ext>
            </a:extLst>
          </p:cNvPr>
          <p:cNvSpPr>
            <a:spLocks noGrp="1"/>
          </p:cNvSpPr>
          <p:nvPr>
            <p:ph type="pic" sz="quarter" idx="10" hasCustomPrompt="1"/>
          </p:nvPr>
        </p:nvSpPr>
        <p:spPr>
          <a:xfrm>
            <a:off x="431800" y="1565550"/>
            <a:ext cx="1692000" cy="1692000"/>
          </a:xfrm>
          <a:prstGeom prst="ellipse">
            <a:avLst/>
          </a:prstGeom>
        </p:spPr>
        <p:txBody>
          <a:bodyPr/>
          <a:lstStyle>
            <a:lvl1pPr marL="0" indent="0">
              <a:buNone/>
              <a:defRPr sz="1800" b="0">
                <a:solidFill>
                  <a:schemeClr val="tx1"/>
                </a:solidFill>
              </a:defRPr>
            </a:lvl1pPr>
          </a:lstStyle>
          <a:p>
            <a:r>
              <a:rPr lang="en-GB"/>
              <a:t>Click icon to add person</a:t>
            </a:r>
          </a:p>
        </p:txBody>
      </p:sp>
      <p:sp>
        <p:nvSpPr>
          <p:cNvPr id="15" name="Picture Placeholder 2">
            <a:extLst>
              <a:ext uri="{FF2B5EF4-FFF2-40B4-BE49-F238E27FC236}">
                <a16:creationId xmlns:a16="http://schemas.microsoft.com/office/drawing/2014/main" id="{05C377DA-F54D-4453-89EF-AEFF11E3EA89}"/>
              </a:ext>
            </a:extLst>
          </p:cNvPr>
          <p:cNvSpPr>
            <a:spLocks noGrp="1"/>
          </p:cNvSpPr>
          <p:nvPr>
            <p:ph type="pic" sz="quarter" idx="15" hasCustomPrompt="1"/>
          </p:nvPr>
        </p:nvSpPr>
        <p:spPr>
          <a:xfrm>
            <a:off x="2627933" y="1565550"/>
            <a:ext cx="1692000" cy="1692000"/>
          </a:xfrm>
          <a:prstGeom prst="ellipse">
            <a:avLst/>
          </a:prstGeom>
        </p:spPr>
        <p:txBody>
          <a:bodyPr/>
          <a:lstStyle>
            <a:lvl1pPr marL="0" indent="0">
              <a:buNone/>
              <a:defRPr sz="1800" b="0">
                <a:solidFill>
                  <a:schemeClr val="tx1"/>
                </a:solidFill>
              </a:defRPr>
            </a:lvl1pPr>
          </a:lstStyle>
          <a:p>
            <a:r>
              <a:rPr lang="en-GB"/>
              <a:t>Click icon to add person</a:t>
            </a:r>
          </a:p>
        </p:txBody>
      </p:sp>
      <p:sp>
        <p:nvSpPr>
          <p:cNvPr id="16" name="Picture Placeholder 2">
            <a:extLst>
              <a:ext uri="{FF2B5EF4-FFF2-40B4-BE49-F238E27FC236}">
                <a16:creationId xmlns:a16="http://schemas.microsoft.com/office/drawing/2014/main" id="{2A77FCAB-7CBA-41F2-B0EC-B501072A82D4}"/>
              </a:ext>
            </a:extLst>
          </p:cNvPr>
          <p:cNvSpPr>
            <a:spLocks noGrp="1"/>
          </p:cNvSpPr>
          <p:nvPr>
            <p:ph type="pic" sz="quarter" idx="16" hasCustomPrompt="1"/>
          </p:nvPr>
        </p:nvSpPr>
        <p:spPr>
          <a:xfrm>
            <a:off x="4824066" y="1565550"/>
            <a:ext cx="1692000" cy="1692000"/>
          </a:xfrm>
          <a:prstGeom prst="ellipse">
            <a:avLst/>
          </a:prstGeom>
        </p:spPr>
        <p:txBody>
          <a:bodyPr/>
          <a:lstStyle>
            <a:lvl1pPr marL="0" indent="0">
              <a:buNone/>
              <a:defRPr sz="1800" b="0">
                <a:solidFill>
                  <a:schemeClr val="tx1"/>
                </a:solidFill>
              </a:defRPr>
            </a:lvl1pPr>
          </a:lstStyle>
          <a:p>
            <a:r>
              <a:rPr lang="en-GB"/>
              <a:t>Click icon to add person</a:t>
            </a:r>
          </a:p>
        </p:txBody>
      </p:sp>
      <p:sp>
        <p:nvSpPr>
          <p:cNvPr id="17" name="Picture Placeholder 2">
            <a:extLst>
              <a:ext uri="{FF2B5EF4-FFF2-40B4-BE49-F238E27FC236}">
                <a16:creationId xmlns:a16="http://schemas.microsoft.com/office/drawing/2014/main" id="{A9B4D847-24A5-4D2D-99D1-6BDFA0F50E10}"/>
              </a:ext>
            </a:extLst>
          </p:cNvPr>
          <p:cNvSpPr>
            <a:spLocks noGrp="1"/>
          </p:cNvSpPr>
          <p:nvPr>
            <p:ph type="pic" sz="quarter" idx="17" hasCustomPrompt="1"/>
          </p:nvPr>
        </p:nvSpPr>
        <p:spPr>
          <a:xfrm>
            <a:off x="7020200" y="1565550"/>
            <a:ext cx="1692000" cy="1692000"/>
          </a:xfrm>
          <a:prstGeom prst="ellipse">
            <a:avLst/>
          </a:prstGeom>
        </p:spPr>
        <p:txBody>
          <a:bodyPr/>
          <a:lstStyle>
            <a:lvl1pPr marL="0" indent="0">
              <a:buNone/>
              <a:defRPr sz="1800" b="0">
                <a:solidFill>
                  <a:schemeClr val="tx1"/>
                </a:solidFill>
              </a:defRPr>
            </a:lvl1pPr>
          </a:lstStyle>
          <a:p>
            <a:r>
              <a:rPr lang="en-GB"/>
              <a:t>Click icon to add person</a:t>
            </a:r>
          </a:p>
        </p:txBody>
      </p:sp>
      <p:sp>
        <p:nvSpPr>
          <p:cNvPr id="18" name="Text Placeholder 11">
            <a:extLst>
              <a:ext uri="{FF2B5EF4-FFF2-40B4-BE49-F238E27FC236}">
                <a16:creationId xmlns:a16="http://schemas.microsoft.com/office/drawing/2014/main" id="{88317DC6-D786-44BE-BB0D-2E3ACEE08672}"/>
              </a:ext>
            </a:extLst>
          </p:cNvPr>
          <p:cNvSpPr>
            <a:spLocks noGrp="1"/>
          </p:cNvSpPr>
          <p:nvPr>
            <p:ph type="body" sz="quarter" idx="21" hasCustomPrompt="1"/>
          </p:nvPr>
        </p:nvSpPr>
        <p:spPr>
          <a:xfrm>
            <a:off x="2627933" y="3348539"/>
            <a:ext cx="1692000" cy="701301"/>
          </a:xfrm>
        </p:spPr>
        <p:txBody>
          <a:bodyPr/>
          <a:lstStyle>
            <a:lvl1pPr marL="0" indent="0" algn="ctr">
              <a:spcAft>
                <a:spcPts val="400"/>
              </a:spcAft>
              <a:buNone/>
              <a:defRPr sz="1600">
                <a:solidFill>
                  <a:schemeClr val="tx1"/>
                </a:solidFill>
              </a:defRPr>
            </a:lvl1pPr>
            <a:lvl2pPr>
              <a:defRPr sz="1800"/>
            </a:lvl2pPr>
            <a:lvl3pPr>
              <a:defRPr sz="1800"/>
            </a:lvl3pPr>
            <a:lvl4pPr>
              <a:defRPr sz="1800"/>
            </a:lvl4pPr>
            <a:lvl5pPr>
              <a:defRPr sz="1800"/>
            </a:lvl5pPr>
          </a:lstStyle>
          <a:p>
            <a:pPr lvl="0"/>
            <a:r>
              <a:rPr lang="en-GB"/>
              <a:t>Click to add name</a:t>
            </a:r>
          </a:p>
        </p:txBody>
      </p:sp>
      <p:sp>
        <p:nvSpPr>
          <p:cNvPr id="19" name="Text Placeholder 11">
            <a:extLst>
              <a:ext uri="{FF2B5EF4-FFF2-40B4-BE49-F238E27FC236}">
                <a16:creationId xmlns:a16="http://schemas.microsoft.com/office/drawing/2014/main" id="{285E84A1-A3F9-4397-ACBE-343412EAB7A2}"/>
              </a:ext>
            </a:extLst>
          </p:cNvPr>
          <p:cNvSpPr>
            <a:spLocks noGrp="1"/>
          </p:cNvSpPr>
          <p:nvPr>
            <p:ph type="body" sz="quarter" idx="22" hasCustomPrompt="1"/>
          </p:nvPr>
        </p:nvSpPr>
        <p:spPr>
          <a:xfrm>
            <a:off x="4824066" y="3348539"/>
            <a:ext cx="1692000" cy="701301"/>
          </a:xfrm>
        </p:spPr>
        <p:txBody>
          <a:bodyPr/>
          <a:lstStyle>
            <a:lvl1pPr marL="0" indent="0" algn="ctr">
              <a:spcAft>
                <a:spcPts val="400"/>
              </a:spcAft>
              <a:buNone/>
              <a:defRPr sz="1600">
                <a:solidFill>
                  <a:schemeClr val="tx1"/>
                </a:solidFill>
              </a:defRPr>
            </a:lvl1pPr>
            <a:lvl2pPr>
              <a:defRPr sz="1800"/>
            </a:lvl2pPr>
            <a:lvl3pPr>
              <a:defRPr sz="1800"/>
            </a:lvl3pPr>
            <a:lvl4pPr>
              <a:defRPr sz="1800"/>
            </a:lvl4pPr>
            <a:lvl5pPr>
              <a:defRPr sz="1800"/>
            </a:lvl5pPr>
          </a:lstStyle>
          <a:p>
            <a:pPr lvl="0"/>
            <a:r>
              <a:rPr lang="en-GB"/>
              <a:t>Click to add name</a:t>
            </a:r>
          </a:p>
        </p:txBody>
      </p:sp>
      <p:sp>
        <p:nvSpPr>
          <p:cNvPr id="20" name="Text Placeholder 11">
            <a:extLst>
              <a:ext uri="{FF2B5EF4-FFF2-40B4-BE49-F238E27FC236}">
                <a16:creationId xmlns:a16="http://schemas.microsoft.com/office/drawing/2014/main" id="{E2EB35B6-1653-4BA9-B107-4F31F5F00B74}"/>
              </a:ext>
            </a:extLst>
          </p:cNvPr>
          <p:cNvSpPr>
            <a:spLocks noGrp="1"/>
          </p:cNvSpPr>
          <p:nvPr>
            <p:ph type="body" sz="quarter" idx="23" hasCustomPrompt="1"/>
          </p:nvPr>
        </p:nvSpPr>
        <p:spPr>
          <a:xfrm>
            <a:off x="7020200" y="3348539"/>
            <a:ext cx="1692000" cy="701301"/>
          </a:xfrm>
        </p:spPr>
        <p:txBody>
          <a:bodyPr/>
          <a:lstStyle>
            <a:lvl1pPr marL="0" indent="0" algn="ctr">
              <a:spcAft>
                <a:spcPts val="400"/>
              </a:spcAft>
              <a:buNone/>
              <a:defRPr sz="1600">
                <a:solidFill>
                  <a:schemeClr val="tx1"/>
                </a:solidFill>
              </a:defRPr>
            </a:lvl1pPr>
            <a:lvl2pPr>
              <a:defRPr sz="1800"/>
            </a:lvl2pPr>
            <a:lvl3pPr>
              <a:defRPr sz="1800"/>
            </a:lvl3pPr>
            <a:lvl4pPr>
              <a:defRPr sz="1800"/>
            </a:lvl4pPr>
            <a:lvl5pPr>
              <a:defRPr sz="1800"/>
            </a:lvl5pPr>
          </a:lstStyle>
          <a:p>
            <a:pPr lvl="0"/>
            <a:r>
              <a:rPr lang="en-GB"/>
              <a:t>Click to add name</a:t>
            </a:r>
          </a:p>
        </p:txBody>
      </p:sp>
      <p:sp>
        <p:nvSpPr>
          <p:cNvPr id="21" name="Text Placeholder 11">
            <a:extLst>
              <a:ext uri="{FF2B5EF4-FFF2-40B4-BE49-F238E27FC236}">
                <a16:creationId xmlns:a16="http://schemas.microsoft.com/office/drawing/2014/main" id="{B84A5278-D33F-4E87-A19A-20E0D80E2E77}"/>
              </a:ext>
            </a:extLst>
          </p:cNvPr>
          <p:cNvSpPr>
            <a:spLocks noGrp="1"/>
          </p:cNvSpPr>
          <p:nvPr>
            <p:ph type="body" sz="quarter" idx="24" hasCustomPrompt="1"/>
          </p:nvPr>
        </p:nvSpPr>
        <p:spPr>
          <a:xfrm>
            <a:off x="431799" y="3344104"/>
            <a:ext cx="1692000" cy="701301"/>
          </a:xfrm>
        </p:spPr>
        <p:txBody>
          <a:bodyPr/>
          <a:lstStyle>
            <a:lvl1pPr marL="0" indent="0" algn="ctr">
              <a:spcAft>
                <a:spcPts val="400"/>
              </a:spcAft>
              <a:buNone/>
              <a:defRPr sz="1600">
                <a:solidFill>
                  <a:schemeClr val="tx1"/>
                </a:solidFill>
              </a:defRPr>
            </a:lvl1pPr>
            <a:lvl2pPr>
              <a:defRPr sz="1800"/>
            </a:lvl2pPr>
            <a:lvl3pPr>
              <a:defRPr sz="1800"/>
            </a:lvl3pPr>
            <a:lvl4pPr>
              <a:defRPr sz="1800"/>
            </a:lvl4pPr>
            <a:lvl5pPr>
              <a:defRPr sz="1800"/>
            </a:lvl5pPr>
          </a:lstStyle>
          <a:p>
            <a:pPr lvl="0"/>
            <a:r>
              <a:rPr lang="en-GB"/>
              <a:t>Click to add name</a:t>
            </a:r>
          </a:p>
        </p:txBody>
      </p:sp>
    </p:spTree>
    <p:extLst>
      <p:ext uri="{BB962C8B-B14F-4D97-AF65-F5344CB8AC3E}">
        <p14:creationId xmlns:p14="http://schemas.microsoft.com/office/powerpoint/2010/main" val="1942884462"/>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guide id="6" pos="1338">
          <p15:clr>
            <a:srgbClr val="FBAE40"/>
          </p15:clr>
        </p15:guide>
        <p15:guide id="7" pos="1655">
          <p15:clr>
            <a:srgbClr val="FBAE40"/>
          </p15:clr>
        </p15:guide>
        <p15:guide id="8" pos="2721">
          <p15:clr>
            <a:srgbClr val="FBAE40"/>
          </p15:clr>
        </p15:guide>
        <p15:guide id="9" pos="3039">
          <p15:clr>
            <a:srgbClr val="FBAE40"/>
          </p15:clr>
        </p15:guide>
        <p15:guide id="10" pos="4105">
          <p15:clr>
            <a:srgbClr val="FBAE40"/>
          </p15:clr>
        </p15:guide>
        <p15:guide id="11" pos="442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Blank, title (Dark)">
    <p:bg>
      <p:bgPr>
        <a:solidFill>
          <a:schemeClr val="tx2"/>
        </a:solidFill>
        <a:effectLst/>
      </p:bgPr>
    </p:bg>
    <p:spTree>
      <p:nvGrpSpPr>
        <p:cNvPr id="1" name=""/>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CBD927FD-C822-457E-ACFE-E489F48EBE31}"/>
              </a:ext>
            </a:extLst>
          </p:cNvPr>
          <p:cNvCxnSpPr>
            <a:cxnSpLocks/>
          </p:cNvCxnSpPr>
          <p:nvPr userDrawn="1"/>
        </p:nvCxnSpPr>
        <p:spPr>
          <a:xfrm>
            <a:off x="431800" y="428485"/>
            <a:ext cx="8280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Text Placeholder 11">
            <a:extLst>
              <a:ext uri="{FF2B5EF4-FFF2-40B4-BE49-F238E27FC236}">
                <a16:creationId xmlns:a16="http://schemas.microsoft.com/office/drawing/2014/main" id="{ED26AA44-1BC6-46D8-9879-903C5DA57FF4}"/>
              </a:ext>
            </a:extLst>
          </p:cNvPr>
          <p:cNvSpPr>
            <a:spLocks noGrp="1"/>
          </p:cNvSpPr>
          <p:nvPr>
            <p:ph type="body" sz="quarter" idx="20" hasCustomPrompt="1"/>
          </p:nvPr>
        </p:nvSpPr>
        <p:spPr>
          <a:xfrm>
            <a:off x="431800" y="411163"/>
            <a:ext cx="8280400" cy="701301"/>
          </a:xfrm>
        </p:spPr>
        <p:txBody>
          <a:bodyPr/>
          <a:lstStyle>
            <a:lvl1pPr marL="0" indent="0">
              <a:buNone/>
              <a:defRPr sz="3400">
                <a:solidFill>
                  <a:schemeClr val="bg1"/>
                </a:solidFill>
              </a:defRPr>
            </a:lvl1pPr>
            <a:lvl2pPr>
              <a:defRPr sz="1800"/>
            </a:lvl2pPr>
            <a:lvl3pPr>
              <a:defRPr sz="1800"/>
            </a:lvl3pPr>
            <a:lvl4pPr>
              <a:defRPr sz="1800"/>
            </a:lvl4pPr>
            <a:lvl5pPr>
              <a:defRPr sz="1800"/>
            </a:lvl5pPr>
          </a:lstStyle>
          <a:p>
            <a:pPr lvl="0"/>
            <a:r>
              <a:rPr lang="en-GB"/>
              <a:t>Slide title</a:t>
            </a:r>
          </a:p>
        </p:txBody>
      </p:sp>
      <p:sp>
        <p:nvSpPr>
          <p:cNvPr id="12" name="Text Placeholder 11">
            <a:extLst>
              <a:ext uri="{FF2B5EF4-FFF2-40B4-BE49-F238E27FC236}">
                <a16:creationId xmlns:a16="http://schemas.microsoft.com/office/drawing/2014/main" id="{05318D92-7125-4A8E-9F23-CCE84E4A66EE}"/>
              </a:ext>
            </a:extLst>
          </p:cNvPr>
          <p:cNvSpPr>
            <a:spLocks noGrp="1"/>
          </p:cNvSpPr>
          <p:nvPr>
            <p:ph type="body" sz="quarter" idx="14" hasCustomPrompt="1"/>
          </p:nvPr>
        </p:nvSpPr>
        <p:spPr>
          <a:xfrm>
            <a:off x="431801" y="1447800"/>
            <a:ext cx="5645149" cy="2895598"/>
          </a:xfrm>
        </p:spPr>
        <p:txBody>
          <a:bodyPr/>
          <a:lstStyle>
            <a:lvl1pPr marL="288000" indent="-288000">
              <a:buFont typeface="Arial" panose="020B0604020202020204" pitchFamily="34" charset="0"/>
              <a:buChar char="–"/>
              <a:defRPr sz="2800">
                <a:solidFill>
                  <a:schemeClr val="bg1"/>
                </a:solidFill>
              </a:defRPr>
            </a:lvl1pPr>
            <a:lvl2pPr>
              <a:defRPr sz="1800"/>
            </a:lvl2pPr>
            <a:lvl3pPr>
              <a:defRPr sz="1800"/>
            </a:lvl3pPr>
            <a:lvl4pPr>
              <a:defRPr sz="1800"/>
            </a:lvl4pPr>
            <a:lvl5pPr>
              <a:defRPr sz="1800"/>
            </a:lvl5pPr>
          </a:lstStyle>
          <a:p>
            <a:pPr lvl="0"/>
            <a:r>
              <a:rPr lang="en-GB"/>
              <a:t>4 to 6 bullet points</a:t>
            </a:r>
          </a:p>
        </p:txBody>
      </p:sp>
    </p:spTree>
    <p:extLst>
      <p:ext uri="{BB962C8B-B14F-4D97-AF65-F5344CB8AC3E}">
        <p14:creationId xmlns:p14="http://schemas.microsoft.com/office/powerpoint/2010/main" val="519418059"/>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Blank, title (Light)">
    <p:bg>
      <p:bgPr>
        <a:solidFill>
          <a:schemeClr val="bg2"/>
        </a:solidFill>
        <a:effectLst/>
      </p:bgPr>
    </p:bg>
    <p:spTree>
      <p:nvGrpSpPr>
        <p:cNvPr id="1" name=""/>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CBD927FD-C822-457E-ACFE-E489F48EBE31}"/>
              </a:ext>
            </a:extLst>
          </p:cNvPr>
          <p:cNvCxnSpPr>
            <a:cxnSpLocks/>
          </p:cNvCxnSpPr>
          <p:nvPr userDrawn="1"/>
        </p:nvCxnSpPr>
        <p:spPr>
          <a:xfrm>
            <a:off x="431800" y="428485"/>
            <a:ext cx="8280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 Placeholder 11">
            <a:extLst>
              <a:ext uri="{FF2B5EF4-FFF2-40B4-BE49-F238E27FC236}">
                <a16:creationId xmlns:a16="http://schemas.microsoft.com/office/drawing/2014/main" id="{ED26AA44-1BC6-46D8-9879-903C5DA57FF4}"/>
              </a:ext>
            </a:extLst>
          </p:cNvPr>
          <p:cNvSpPr>
            <a:spLocks noGrp="1"/>
          </p:cNvSpPr>
          <p:nvPr>
            <p:ph type="body" sz="quarter" idx="20" hasCustomPrompt="1"/>
          </p:nvPr>
        </p:nvSpPr>
        <p:spPr>
          <a:xfrm>
            <a:off x="431800" y="411163"/>
            <a:ext cx="8280400" cy="701301"/>
          </a:xfrm>
        </p:spPr>
        <p:txBody>
          <a:bodyPr/>
          <a:lstStyle>
            <a:lvl1pPr marL="0" indent="0">
              <a:buNone/>
              <a:defRPr sz="3400">
                <a:solidFill>
                  <a:schemeClr val="tx1"/>
                </a:solidFill>
              </a:defRPr>
            </a:lvl1pPr>
            <a:lvl2pPr>
              <a:defRPr sz="1800"/>
            </a:lvl2pPr>
            <a:lvl3pPr>
              <a:defRPr sz="1800"/>
            </a:lvl3pPr>
            <a:lvl4pPr>
              <a:defRPr sz="1800"/>
            </a:lvl4pPr>
            <a:lvl5pPr>
              <a:defRPr sz="1800"/>
            </a:lvl5pPr>
          </a:lstStyle>
          <a:p>
            <a:pPr lvl="0"/>
            <a:r>
              <a:rPr lang="en-GB"/>
              <a:t>Slide title</a:t>
            </a:r>
          </a:p>
        </p:txBody>
      </p:sp>
      <p:sp>
        <p:nvSpPr>
          <p:cNvPr id="12" name="Text Placeholder 11">
            <a:extLst>
              <a:ext uri="{FF2B5EF4-FFF2-40B4-BE49-F238E27FC236}">
                <a16:creationId xmlns:a16="http://schemas.microsoft.com/office/drawing/2014/main" id="{05318D92-7125-4A8E-9F23-CCE84E4A66EE}"/>
              </a:ext>
            </a:extLst>
          </p:cNvPr>
          <p:cNvSpPr>
            <a:spLocks noGrp="1"/>
          </p:cNvSpPr>
          <p:nvPr>
            <p:ph type="body" sz="quarter" idx="14" hasCustomPrompt="1"/>
          </p:nvPr>
        </p:nvSpPr>
        <p:spPr>
          <a:xfrm>
            <a:off x="431801" y="1447800"/>
            <a:ext cx="5645149" cy="2895598"/>
          </a:xfrm>
        </p:spPr>
        <p:txBody>
          <a:bodyPr/>
          <a:lstStyle>
            <a:lvl1pPr marL="288000" indent="-288000">
              <a:buFont typeface="Arial" panose="020B0604020202020204" pitchFamily="34" charset="0"/>
              <a:buChar char="–"/>
              <a:defRPr sz="2800">
                <a:solidFill>
                  <a:schemeClr val="tx1"/>
                </a:solidFill>
              </a:defRPr>
            </a:lvl1pPr>
            <a:lvl2pPr>
              <a:defRPr sz="1800"/>
            </a:lvl2pPr>
            <a:lvl3pPr>
              <a:defRPr sz="1800"/>
            </a:lvl3pPr>
            <a:lvl4pPr>
              <a:defRPr sz="1800"/>
            </a:lvl4pPr>
            <a:lvl5pPr>
              <a:defRPr sz="1800"/>
            </a:lvl5pPr>
          </a:lstStyle>
          <a:p>
            <a:pPr lvl="0"/>
            <a:r>
              <a:rPr lang="en-GB"/>
              <a:t>4 to 6 bullet points</a:t>
            </a:r>
          </a:p>
        </p:txBody>
      </p:sp>
    </p:spTree>
    <p:extLst>
      <p:ext uri="{BB962C8B-B14F-4D97-AF65-F5344CB8AC3E}">
        <p14:creationId xmlns:p14="http://schemas.microsoft.com/office/powerpoint/2010/main" val="3675618686"/>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Blank (Dark)">
    <p:bg>
      <p:bgPr>
        <a:solidFill>
          <a:schemeClr val="tx2"/>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5318D92-7125-4A8E-9F23-CCE84E4A66EE}"/>
              </a:ext>
            </a:extLst>
          </p:cNvPr>
          <p:cNvSpPr>
            <a:spLocks noGrp="1"/>
          </p:cNvSpPr>
          <p:nvPr>
            <p:ph type="body" sz="quarter" idx="14" hasCustomPrompt="1"/>
          </p:nvPr>
        </p:nvSpPr>
        <p:spPr>
          <a:xfrm>
            <a:off x="431800" y="411163"/>
            <a:ext cx="5645149" cy="2880000"/>
          </a:xfrm>
        </p:spPr>
        <p:txBody>
          <a:bodyPr/>
          <a:lstStyle>
            <a:lvl1pPr marL="288000" indent="-288000">
              <a:buFont typeface="Arial" panose="020B0604020202020204" pitchFamily="34" charset="0"/>
              <a:buChar char="–"/>
              <a:defRPr sz="2800">
                <a:solidFill>
                  <a:schemeClr val="bg1"/>
                </a:solidFill>
              </a:defRPr>
            </a:lvl1pPr>
            <a:lvl2pPr>
              <a:defRPr sz="1800"/>
            </a:lvl2pPr>
            <a:lvl3pPr>
              <a:defRPr sz="1800"/>
            </a:lvl3pPr>
            <a:lvl4pPr>
              <a:defRPr sz="1800"/>
            </a:lvl4pPr>
            <a:lvl5pPr>
              <a:defRPr sz="1800"/>
            </a:lvl5pPr>
          </a:lstStyle>
          <a:p>
            <a:pPr lvl="0"/>
            <a:r>
              <a:rPr lang="en-GB"/>
              <a:t>4 to 6 bullet points</a:t>
            </a:r>
          </a:p>
        </p:txBody>
      </p:sp>
    </p:spTree>
    <p:extLst>
      <p:ext uri="{BB962C8B-B14F-4D97-AF65-F5344CB8AC3E}">
        <p14:creationId xmlns:p14="http://schemas.microsoft.com/office/powerpoint/2010/main" val="957088988"/>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Blank (Light)">
    <p:bg>
      <p:bgPr>
        <a:solidFill>
          <a:schemeClr val="bg2"/>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5318D92-7125-4A8E-9F23-CCE84E4A66EE}"/>
              </a:ext>
            </a:extLst>
          </p:cNvPr>
          <p:cNvSpPr>
            <a:spLocks noGrp="1"/>
          </p:cNvSpPr>
          <p:nvPr>
            <p:ph type="body" sz="quarter" idx="14" hasCustomPrompt="1"/>
          </p:nvPr>
        </p:nvSpPr>
        <p:spPr>
          <a:xfrm>
            <a:off x="431801" y="411162"/>
            <a:ext cx="5645149" cy="2880000"/>
          </a:xfrm>
        </p:spPr>
        <p:txBody>
          <a:bodyPr/>
          <a:lstStyle>
            <a:lvl1pPr marL="288000" indent="-288000">
              <a:buFont typeface="Arial" panose="020B0604020202020204" pitchFamily="34" charset="0"/>
              <a:buChar char="–"/>
              <a:defRPr sz="2800">
                <a:solidFill>
                  <a:schemeClr val="tx1"/>
                </a:solidFill>
              </a:defRPr>
            </a:lvl1pPr>
            <a:lvl2pPr>
              <a:defRPr sz="1800"/>
            </a:lvl2pPr>
            <a:lvl3pPr>
              <a:defRPr sz="1800"/>
            </a:lvl3pPr>
            <a:lvl4pPr>
              <a:defRPr sz="1800"/>
            </a:lvl4pPr>
            <a:lvl5pPr>
              <a:defRPr sz="1800"/>
            </a:lvl5pPr>
          </a:lstStyle>
          <a:p>
            <a:pPr lvl="0"/>
            <a:r>
              <a:rPr lang="en-GB"/>
              <a:t>4 to 6 bullet points</a:t>
            </a:r>
          </a:p>
        </p:txBody>
      </p:sp>
    </p:spTree>
    <p:extLst>
      <p:ext uri="{BB962C8B-B14F-4D97-AF65-F5344CB8AC3E}">
        <p14:creationId xmlns:p14="http://schemas.microsoft.com/office/powerpoint/2010/main" val="4080963564"/>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Full image (Dark)">
    <p:bg>
      <p:bgPr>
        <a:solidFill>
          <a:schemeClr val="tx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438DEE8-034B-4AA1-A8A7-6DFB691A441C}"/>
              </a:ext>
            </a:extLst>
          </p:cNvPr>
          <p:cNvSpPr>
            <a:spLocks noGrp="1"/>
          </p:cNvSpPr>
          <p:nvPr>
            <p:ph type="pic" sz="quarter" idx="10"/>
          </p:nvPr>
        </p:nvSpPr>
        <p:spPr>
          <a:xfrm>
            <a:off x="431802" y="411162"/>
            <a:ext cx="8280398" cy="4321175"/>
          </a:xfrm>
        </p:spPr>
        <p:txBody>
          <a:bodyPr/>
          <a:lstStyle>
            <a:lvl1pPr marL="0" indent="0">
              <a:buNone/>
              <a:defRPr b="0">
                <a:solidFill>
                  <a:schemeClr val="bg1"/>
                </a:solidFill>
              </a:defRPr>
            </a:lvl1pPr>
          </a:lstStyle>
          <a:p>
            <a:r>
              <a:rPr lang="en-GB"/>
              <a:t>Click icon to add picture</a:t>
            </a:r>
          </a:p>
        </p:txBody>
      </p:sp>
    </p:spTree>
    <p:extLst>
      <p:ext uri="{BB962C8B-B14F-4D97-AF65-F5344CB8AC3E}">
        <p14:creationId xmlns:p14="http://schemas.microsoft.com/office/powerpoint/2010/main" val="2681408134"/>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Full image (Light)">
    <p:bg>
      <p:bgPr>
        <a:solidFill>
          <a:schemeClr val="bg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8549AF7-992D-4DF7-8F38-87B6CA839780}"/>
              </a:ext>
            </a:extLst>
          </p:cNvPr>
          <p:cNvSpPr>
            <a:spLocks noGrp="1"/>
          </p:cNvSpPr>
          <p:nvPr>
            <p:ph type="pic" sz="quarter" idx="10"/>
          </p:nvPr>
        </p:nvSpPr>
        <p:spPr>
          <a:xfrm>
            <a:off x="431802" y="411162"/>
            <a:ext cx="8280398" cy="4321175"/>
          </a:xfrm>
        </p:spPr>
        <p:txBody>
          <a:bodyPr/>
          <a:lstStyle>
            <a:lvl1pPr marL="0" indent="0">
              <a:buNone/>
              <a:defRPr b="0">
                <a:solidFill>
                  <a:schemeClr val="tx1"/>
                </a:solidFill>
              </a:defRPr>
            </a:lvl1pPr>
          </a:lstStyle>
          <a:p>
            <a:r>
              <a:rPr lang="en-GB"/>
              <a:t>Click icon to add picture</a:t>
            </a:r>
          </a:p>
        </p:txBody>
      </p:sp>
    </p:spTree>
    <p:extLst>
      <p:ext uri="{BB962C8B-B14F-4D97-AF65-F5344CB8AC3E}">
        <p14:creationId xmlns:p14="http://schemas.microsoft.com/office/powerpoint/2010/main" val="1338411503"/>
      </p:ext>
    </p:extLst>
  </p:cSld>
  <p:clrMapOvr>
    <a:masterClrMapping/>
  </p:clrMapOvr>
  <p:extLst>
    <p:ext uri="{DCECCB84-F9BA-43D5-87BE-67443E8EF086}">
      <p15:sldGuideLst xmlns:p15="http://schemas.microsoft.com/office/powerpoint/2012/main">
        <p15:guide id="2" pos="272">
          <p15:clr>
            <a:srgbClr val="FBAE40"/>
          </p15:clr>
        </p15:guide>
        <p15:guide id="3" orient="horz" pos="2981">
          <p15:clr>
            <a:srgbClr val="FBAE40"/>
          </p15:clr>
        </p15:guide>
        <p15:guide id="4" orient="horz" pos="259">
          <p15:clr>
            <a:srgbClr val="FBAE40"/>
          </p15:clr>
        </p15:guide>
        <p15:guide id="5" pos="548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9" Type="http://schemas.openxmlformats.org/officeDocument/2006/relationships/slideLayout" Target="../slideLayouts/slideLayout64.xml"/><Relationship Id="rId21" Type="http://schemas.openxmlformats.org/officeDocument/2006/relationships/slideLayout" Target="../slideLayouts/slideLayout46.xml"/><Relationship Id="rId34" Type="http://schemas.openxmlformats.org/officeDocument/2006/relationships/slideLayout" Target="../slideLayouts/slideLayout59.xml"/><Relationship Id="rId42" Type="http://schemas.openxmlformats.org/officeDocument/2006/relationships/slideLayout" Target="../slideLayouts/slideLayout67.xml"/><Relationship Id="rId47" Type="http://schemas.openxmlformats.org/officeDocument/2006/relationships/slideLayout" Target="../slideLayouts/slideLayout72.xml"/><Relationship Id="rId50" Type="http://schemas.openxmlformats.org/officeDocument/2006/relationships/slideLayout" Target="../slideLayouts/slideLayout75.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9" Type="http://schemas.openxmlformats.org/officeDocument/2006/relationships/slideLayout" Target="../slideLayouts/slideLayout54.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slideLayout" Target="../slideLayouts/slideLayout57.xml"/><Relationship Id="rId37" Type="http://schemas.openxmlformats.org/officeDocument/2006/relationships/slideLayout" Target="../slideLayouts/slideLayout62.xml"/><Relationship Id="rId40" Type="http://schemas.openxmlformats.org/officeDocument/2006/relationships/slideLayout" Target="../slideLayouts/slideLayout65.xml"/><Relationship Id="rId45" Type="http://schemas.openxmlformats.org/officeDocument/2006/relationships/slideLayout" Target="../slideLayouts/slideLayout70.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36" Type="http://schemas.openxmlformats.org/officeDocument/2006/relationships/slideLayout" Target="../slideLayouts/slideLayout61.xml"/><Relationship Id="rId49" Type="http://schemas.openxmlformats.org/officeDocument/2006/relationships/slideLayout" Target="../slideLayouts/slideLayout74.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slideLayout" Target="../slideLayouts/slideLayout56.xml"/><Relationship Id="rId44" Type="http://schemas.openxmlformats.org/officeDocument/2006/relationships/slideLayout" Target="../slideLayouts/slideLayout69.xml"/><Relationship Id="rId52" Type="http://schemas.openxmlformats.org/officeDocument/2006/relationships/theme" Target="../theme/theme3.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slideLayout" Target="../slideLayouts/slideLayout60.xml"/><Relationship Id="rId43" Type="http://schemas.openxmlformats.org/officeDocument/2006/relationships/slideLayout" Target="../slideLayouts/slideLayout68.xml"/><Relationship Id="rId48" Type="http://schemas.openxmlformats.org/officeDocument/2006/relationships/slideLayout" Target="../slideLayouts/slideLayout73.xml"/><Relationship Id="rId8" Type="http://schemas.openxmlformats.org/officeDocument/2006/relationships/slideLayout" Target="../slideLayouts/slideLayout33.xml"/><Relationship Id="rId51" Type="http://schemas.openxmlformats.org/officeDocument/2006/relationships/slideLayout" Target="../slideLayouts/slideLayout76.xml"/><Relationship Id="rId3" Type="http://schemas.openxmlformats.org/officeDocument/2006/relationships/slideLayout" Target="../slideLayouts/slideLayout28.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38" Type="http://schemas.openxmlformats.org/officeDocument/2006/relationships/slideLayout" Target="../slideLayouts/slideLayout63.xml"/><Relationship Id="rId46" Type="http://schemas.openxmlformats.org/officeDocument/2006/relationships/slideLayout" Target="../slideLayouts/slideLayout71.xml"/><Relationship Id="rId20" Type="http://schemas.openxmlformats.org/officeDocument/2006/relationships/slideLayout" Target="../slideLayouts/slideLayout45.xml"/><Relationship Id="rId41" Type="http://schemas.openxmlformats.org/officeDocument/2006/relationships/slideLayout" Target="../slideLayouts/slideLayout66.xml"/><Relationship Id="rId1" Type="http://schemas.openxmlformats.org/officeDocument/2006/relationships/slideLayout" Target="../slideLayouts/slideLayout26.xml"/><Relationship Id="rId6"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op">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234075"/>
            <a:ext cx="8520600" cy="3334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marL="914400" lvl="1"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marL="1371600" lvl="2"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marL="1828800" lvl="3"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marL="2286000" lvl="4"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marL="2743200" lvl="5"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marL="3200400" lvl="6"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marL="3657600" lvl="7"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marL="4114800" lvl="8"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2" name="Google Shape;72;p1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73" name="Google Shape;73;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18EA0646-9049-469C-ACBD-70F315570D6F}" type="datetimeFigureOut">
              <a:rPr lang="en-GB" smtClean="0"/>
              <a:t>09/09/2025</a:t>
            </a:fld>
            <a:endParaRPr lang="en-GB"/>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3FD949D6-57F6-45B1-BF7E-DE79AF16CC55}" type="slidenum">
              <a:rPr lang="en-GB" smtClean="0"/>
              <a:t>‹#›</a:t>
            </a:fld>
            <a:endParaRPr lang="en-GB"/>
          </a:p>
        </p:txBody>
      </p:sp>
    </p:spTree>
    <p:extLst>
      <p:ext uri="{BB962C8B-B14F-4D97-AF65-F5344CB8AC3E}">
        <p14:creationId xmlns:p14="http://schemas.microsoft.com/office/powerpoint/2010/main" val="165400028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 id="2147483700" r:id="rId25"/>
    <p:sldLayoutId id="2147483701" r:id="rId26"/>
    <p:sldLayoutId id="2147483702" r:id="rId27"/>
    <p:sldLayoutId id="2147483703" r:id="rId28"/>
    <p:sldLayoutId id="2147483704" r:id="rId29"/>
    <p:sldLayoutId id="2147483705" r:id="rId30"/>
    <p:sldLayoutId id="2147483706" r:id="rId31"/>
    <p:sldLayoutId id="2147483707" r:id="rId32"/>
    <p:sldLayoutId id="2147483708" r:id="rId33"/>
    <p:sldLayoutId id="2147483709" r:id="rId34"/>
    <p:sldLayoutId id="2147483710" r:id="rId35"/>
    <p:sldLayoutId id="2147483711" r:id="rId36"/>
    <p:sldLayoutId id="2147483712" r:id="rId37"/>
    <p:sldLayoutId id="2147483713" r:id="rId38"/>
    <p:sldLayoutId id="2147483714" r:id="rId39"/>
    <p:sldLayoutId id="2147483715" r:id="rId40"/>
    <p:sldLayoutId id="2147483716" r:id="rId41"/>
    <p:sldLayoutId id="2147483717" r:id="rId42"/>
    <p:sldLayoutId id="2147483718" r:id="rId43"/>
    <p:sldLayoutId id="2147483719" r:id="rId44"/>
    <p:sldLayoutId id="2147483720" r:id="rId45"/>
    <p:sldLayoutId id="2147483721" r:id="rId46"/>
    <p:sldLayoutId id="2147483722" r:id="rId47"/>
    <p:sldLayoutId id="2147483723" r:id="rId48"/>
    <p:sldLayoutId id="2147483724" r:id="rId49"/>
    <p:sldLayoutId id="2147483725" r:id="rId50"/>
    <p:sldLayoutId id="2147483726" r:id="rId51"/>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ackmd.io/@Arielle-Bennett/rsecon25-os-workshop"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hyperlink" Target="https://miro.com/app/board/uXjVJVnzLw4=/?share_link_id=96880408379"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hyperlink" Target="https://the-turing-way.start.page/"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hackmd.io/@Arielle-Bennett/rsecon25-os-workshop" TargetMode="External"/><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hyperlink" Target="https://miro.com/app/board/uXjVJVnzLw4=/?share_link_id=96880408379"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jpg"/><Relationship Id="rId18" Type="http://schemas.openxmlformats.org/officeDocument/2006/relationships/image" Target="../media/image39.png"/><Relationship Id="rId3" Type="http://schemas.openxmlformats.org/officeDocument/2006/relationships/image" Target="../media/image24.gif"/><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gif"/><Relationship Id="rId2" Type="http://schemas.openxmlformats.org/officeDocument/2006/relationships/notesSlide" Target="../notesSlides/notesSlide23.xml"/><Relationship Id="rId16" Type="http://schemas.openxmlformats.org/officeDocument/2006/relationships/image" Target="../media/image37.jpg"/><Relationship Id="rId1" Type="http://schemas.openxmlformats.org/officeDocument/2006/relationships/slideLayout" Target="../slideLayouts/slideLayout17.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jpg"/><Relationship Id="rId14" Type="http://schemas.openxmlformats.org/officeDocument/2006/relationships/image" Target="../media/image35.png"/></Relationships>
</file>

<file path=ppt/slides/_rels/slide24.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8.png"/><Relationship Id="rId3" Type="http://schemas.openxmlformats.org/officeDocument/2006/relationships/image" Target="../media/image40.png"/><Relationship Id="rId7" Type="http://schemas.openxmlformats.org/officeDocument/2006/relationships/image" Target="../media/image25.png"/><Relationship Id="rId12"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43.png"/><Relationship Id="rId11" Type="http://schemas.openxmlformats.org/officeDocument/2006/relationships/image" Target="../media/image46.png"/><Relationship Id="rId5" Type="http://schemas.openxmlformats.org/officeDocument/2006/relationships/image" Target="../media/image42.png"/><Relationship Id="rId10" Type="http://schemas.openxmlformats.org/officeDocument/2006/relationships/image" Target="../media/image45.png"/><Relationship Id="rId4" Type="http://schemas.openxmlformats.org/officeDocument/2006/relationships/image" Target="../media/image41.png"/><Relationship Id="rId9" Type="http://schemas.openxmlformats.org/officeDocument/2006/relationships/image" Target="../media/image34.jpg"/><Relationship Id="rId14" Type="http://schemas.openxmlformats.org/officeDocument/2006/relationships/image" Target="../media/image49.png"/></Relationships>
</file>

<file path=ppt/slides/_rels/slide25.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3" Type="http://schemas.openxmlformats.org/officeDocument/2006/relationships/image" Target="../media/image50.png"/><Relationship Id="rId7" Type="http://schemas.openxmlformats.org/officeDocument/2006/relationships/image" Target="../media/image53.png"/><Relationship Id="rId12" Type="http://schemas.openxmlformats.org/officeDocument/2006/relationships/image" Target="../media/image58.png"/><Relationship Id="rId17" Type="http://schemas.openxmlformats.org/officeDocument/2006/relationships/image" Target="../media/image63.png"/><Relationship Id="rId2" Type="http://schemas.openxmlformats.org/officeDocument/2006/relationships/notesSlide" Target="../notesSlides/notesSlide25.xml"/><Relationship Id="rId16" Type="http://schemas.openxmlformats.org/officeDocument/2006/relationships/image" Target="../media/image62.png"/><Relationship Id="rId1" Type="http://schemas.openxmlformats.org/officeDocument/2006/relationships/slideLayout" Target="../slideLayouts/slideLayout17.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5" Type="http://schemas.openxmlformats.org/officeDocument/2006/relationships/image" Target="../media/image61.png"/><Relationship Id="rId10" Type="http://schemas.openxmlformats.org/officeDocument/2006/relationships/image" Target="../media/image56.png"/><Relationship Id="rId4" Type="http://schemas.openxmlformats.org/officeDocument/2006/relationships/hyperlink" Target="https://innersourcecommons.org/" TargetMode="External"/><Relationship Id="rId9" Type="http://schemas.openxmlformats.org/officeDocument/2006/relationships/image" Target="../media/image55.png"/><Relationship Id="rId14" Type="http://schemas.openxmlformats.org/officeDocument/2006/relationships/image" Target="../media/image6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70.svg"/><Relationship Id="rId2" Type="http://schemas.openxmlformats.org/officeDocument/2006/relationships/image" Target="../media/image66.png"/><Relationship Id="rId1" Type="http://schemas.openxmlformats.org/officeDocument/2006/relationships/slideLayout" Target="../slideLayouts/slideLayout38.xml"/><Relationship Id="rId6" Type="http://schemas.openxmlformats.org/officeDocument/2006/relationships/image" Target="../media/image8.png"/><Relationship Id="rId11" Type="http://schemas.openxmlformats.org/officeDocument/2006/relationships/image" Target="../media/image69.png"/><Relationship Id="rId5" Type="http://schemas.openxmlformats.org/officeDocument/2006/relationships/customXml" Target="../ink/ink2.xml"/><Relationship Id="rId10" Type="http://schemas.openxmlformats.org/officeDocument/2006/relationships/image" Target="../media/image68.png"/><Relationship Id="rId4" Type="http://schemas.openxmlformats.org/officeDocument/2006/relationships/image" Target="../media/image70.png"/><Relationship Id="rId9" Type="http://schemas.openxmlformats.org/officeDocument/2006/relationships/image" Target="../media/image67.png"/></Relationships>
</file>

<file path=ppt/slides/_rels/slide3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38.xml"/></Relationships>
</file>

<file path=ppt/slides/_rels/slide3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38.xml"/><Relationship Id="rId5" Type="http://schemas.openxmlformats.org/officeDocument/2006/relationships/image" Target="../media/image75.png"/><Relationship Id="rId4" Type="http://schemas.openxmlformats.org/officeDocument/2006/relationships/image" Target="../media/image74.png"/></Relationships>
</file>

<file path=ppt/slides/_rels/slide3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38.xml"/><Relationship Id="rId5" Type="http://schemas.openxmlformats.org/officeDocument/2006/relationships/image" Target="../media/image21.png"/><Relationship Id="rId4" Type="http://schemas.openxmlformats.org/officeDocument/2006/relationships/customXml" Target="../ink/ink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s://southampton.qualtrics.com/jfe/form/SV_aXYKOkmKdvzbRiu"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hyperlink" Target="mailto:ariellebennettlovell@gmail.com" TargetMode="External"/><Relationship Id="rId4" Type="http://schemas.openxmlformats.org/officeDocument/2006/relationships/hyperlink" Target="https://the-turing-way.start.page/"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8"/>
          <p:cNvSpPr txBox="1">
            <a:spLocks noGrp="1"/>
          </p:cNvSpPr>
          <p:nvPr>
            <p:ph type="ctrTitle"/>
          </p:nvPr>
        </p:nvSpPr>
        <p:spPr>
          <a:xfrm>
            <a:off x="344250" y="1403850"/>
            <a:ext cx="8455500" cy="2146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en" sz="4120" dirty="0"/>
              <a:t>"From open code to open contributions": exploring open source culture in academia</a:t>
            </a:r>
            <a:endParaRPr sz="4120" dirty="0"/>
          </a:p>
        </p:txBody>
      </p:sp>
      <p:sp>
        <p:nvSpPr>
          <p:cNvPr id="120" name="Google Shape;120;p28"/>
          <p:cNvSpPr txBox="1">
            <a:spLocks noGrp="1"/>
          </p:cNvSpPr>
          <p:nvPr>
            <p:ph type="subTitle" idx="1"/>
          </p:nvPr>
        </p:nvSpPr>
        <p:spPr>
          <a:xfrm>
            <a:off x="344250" y="3550650"/>
            <a:ext cx="4910100" cy="5778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Arielle Bennett</a:t>
            </a:r>
            <a:endParaRPr/>
          </a:p>
        </p:txBody>
      </p:sp>
      <p:sp>
        <p:nvSpPr>
          <p:cNvPr id="121" name="Google Shape;121;p28"/>
          <p:cNvSpPr txBox="1"/>
          <p:nvPr/>
        </p:nvSpPr>
        <p:spPr>
          <a:xfrm>
            <a:off x="362700" y="4362950"/>
            <a:ext cx="3849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b="1">
                <a:solidFill>
                  <a:schemeClr val="dk2"/>
                </a:solidFill>
                <a:highlight>
                  <a:srgbClr val="FFFFFF"/>
                </a:highlight>
                <a:latin typeface="Montserrat"/>
                <a:ea typeface="Montserrat"/>
                <a:cs typeface="Montserrat"/>
                <a:sym typeface="Montserrat"/>
              </a:rPr>
              <a:t>DOI: 10.5281/zenodo.17084292</a:t>
            </a:r>
            <a:endParaRPr sz="2700">
              <a:solidFill>
                <a:schemeClr val="dk2"/>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9"/>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Some links!</a:t>
            </a:r>
            <a:endParaRPr/>
          </a:p>
        </p:txBody>
      </p:sp>
      <p:sp>
        <p:nvSpPr>
          <p:cNvPr id="127" name="Google Shape;127;p2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sz="2000" b="1"/>
              <a:t>HackMD for shared notes:</a:t>
            </a:r>
            <a:r>
              <a:rPr lang="en" sz="2000"/>
              <a:t> </a:t>
            </a:r>
            <a:r>
              <a:rPr lang="en" sz="2000" u="sng">
                <a:solidFill>
                  <a:schemeClr val="hlink"/>
                </a:solidFill>
                <a:hlinkClick r:id="rId3"/>
              </a:rPr>
              <a:t>https://hackmd.io/@Arielle-Bennett/rsecon25-os-workshop</a:t>
            </a:r>
            <a:endParaRPr sz="2000"/>
          </a:p>
          <a:p>
            <a:pPr marL="0" lvl="0" indent="0" algn="l" rtl="0">
              <a:spcBef>
                <a:spcPts val="1200"/>
              </a:spcBef>
              <a:spcAft>
                <a:spcPts val="0"/>
              </a:spcAft>
              <a:buClr>
                <a:schemeClr val="dk2"/>
              </a:buClr>
              <a:buSzPts val="1100"/>
              <a:buFont typeface="Arial"/>
              <a:buNone/>
            </a:pPr>
            <a:r>
              <a:rPr lang="en" sz="2000" b="1"/>
              <a:t>Link to access Miro board:</a:t>
            </a:r>
            <a:r>
              <a:rPr lang="en" sz="2000">
                <a:uFill>
                  <a:noFill/>
                </a:uFill>
                <a:hlinkClick r:id="rId4"/>
              </a:rPr>
              <a:t> </a:t>
            </a:r>
            <a:r>
              <a:rPr lang="en" sz="2000" u="sng">
                <a:solidFill>
                  <a:schemeClr val="hlink"/>
                </a:solidFill>
                <a:hlinkClick r:id="rId4"/>
              </a:rPr>
              <a:t>https://miro.com/app/board/uXjVJVnzLw4=/?share_link_id=96880408379</a:t>
            </a:r>
            <a:endParaRPr sz="2000" u="sng">
              <a:solidFill>
                <a:schemeClr val="hlink"/>
              </a:solidFill>
            </a:endParaRPr>
          </a:p>
          <a:p>
            <a:pPr marL="0" lvl="0" indent="0" algn="l" rtl="0">
              <a:spcBef>
                <a:spcPts val="1200"/>
              </a:spcBef>
              <a:spcAft>
                <a:spcPts val="1200"/>
              </a:spcAft>
              <a:buNone/>
            </a:pPr>
            <a:r>
              <a:rPr lang="en" sz="2000"/>
              <a:t>Password: codecontributions</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30"/>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Agenda</a:t>
            </a:r>
            <a:endParaRPr/>
          </a:p>
        </p:txBody>
      </p:sp>
      <p:sp>
        <p:nvSpPr>
          <p:cNvPr id="133" name="Google Shape;133;p30"/>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Ice Breakers + Intros</a:t>
            </a:r>
            <a:endParaRPr/>
          </a:p>
          <a:p>
            <a:pPr marL="0" lvl="0" indent="0" algn="l" rtl="0">
              <a:spcBef>
                <a:spcPts val="1200"/>
              </a:spcBef>
              <a:spcAft>
                <a:spcPts val="0"/>
              </a:spcAft>
              <a:buNone/>
            </a:pPr>
            <a:r>
              <a:rPr lang="en"/>
              <a:t>Open Source Reflections</a:t>
            </a:r>
            <a:endParaRPr/>
          </a:p>
          <a:p>
            <a:pPr marL="0" lvl="0" indent="0" algn="l" rtl="0">
              <a:spcBef>
                <a:spcPts val="1200"/>
              </a:spcBef>
              <a:spcAft>
                <a:spcPts val="0"/>
              </a:spcAft>
              <a:buNone/>
            </a:pPr>
            <a:r>
              <a:rPr lang="en"/>
              <a:t>Open Source Barriers </a:t>
            </a:r>
            <a:endParaRPr/>
          </a:p>
          <a:p>
            <a:pPr marL="0" lvl="0" indent="0" algn="l" rtl="0">
              <a:spcBef>
                <a:spcPts val="1200"/>
              </a:spcBef>
              <a:spcAft>
                <a:spcPts val="0"/>
              </a:spcAft>
              <a:buNone/>
            </a:pPr>
            <a:r>
              <a:rPr lang="en"/>
              <a:t>BREAK </a:t>
            </a:r>
            <a:endParaRPr/>
          </a:p>
          <a:p>
            <a:pPr marL="0" lvl="0" indent="0" algn="l" rtl="0">
              <a:spcBef>
                <a:spcPts val="1200"/>
              </a:spcBef>
              <a:spcAft>
                <a:spcPts val="0"/>
              </a:spcAft>
              <a:buNone/>
            </a:pPr>
            <a:r>
              <a:rPr lang="en"/>
              <a:t>Learning from existing practices</a:t>
            </a:r>
            <a:endParaRPr/>
          </a:p>
          <a:p>
            <a:pPr marL="0" lvl="0" indent="0" algn="l" rtl="0">
              <a:spcBef>
                <a:spcPts val="1200"/>
              </a:spcBef>
              <a:spcAft>
                <a:spcPts val="0"/>
              </a:spcAft>
              <a:buNone/>
            </a:pPr>
            <a:r>
              <a:rPr lang="en"/>
              <a:t>Practical interventions</a:t>
            </a:r>
            <a:endParaRPr/>
          </a:p>
          <a:p>
            <a:pPr marL="0" lvl="0" indent="0" algn="l" rtl="0">
              <a:spcBef>
                <a:spcPts val="1200"/>
              </a:spcBef>
              <a:spcAft>
                <a:spcPts val="12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p31"/>
          <p:cNvPicPr preferRelativeResize="0"/>
          <p:nvPr/>
        </p:nvPicPr>
        <p:blipFill>
          <a:blip r:embed="rId3">
            <a:alphaModFix/>
          </a:blip>
          <a:stretch>
            <a:fillRect/>
          </a:stretch>
        </p:blipFill>
        <p:spPr>
          <a:xfrm>
            <a:off x="4616400" y="2011772"/>
            <a:ext cx="2846101" cy="1627600"/>
          </a:xfrm>
          <a:prstGeom prst="rect">
            <a:avLst/>
          </a:prstGeom>
          <a:noFill/>
          <a:ln>
            <a:noFill/>
          </a:ln>
        </p:spPr>
      </p:pic>
      <p:sp>
        <p:nvSpPr>
          <p:cNvPr id="139" name="Google Shape;139;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Arielle Bennett </a:t>
            </a:r>
            <a:endParaRPr/>
          </a:p>
        </p:txBody>
      </p:sp>
      <p:sp>
        <p:nvSpPr>
          <p:cNvPr id="140" name="Google Shape;140;p31"/>
          <p:cNvSpPr txBox="1">
            <a:spLocks noGrp="1"/>
          </p:cNvSpPr>
          <p:nvPr>
            <p:ph type="body" idx="1"/>
          </p:nvPr>
        </p:nvSpPr>
        <p:spPr>
          <a:xfrm>
            <a:off x="311700" y="1234050"/>
            <a:ext cx="4152300" cy="2774700"/>
          </a:xfrm>
          <a:prstGeom prst="rect">
            <a:avLst/>
          </a:prstGeom>
        </p:spPr>
        <p:txBody>
          <a:bodyPr spcFirstLastPara="1" wrap="square" lIns="91425" tIns="91425" rIns="91425" bIns="91425" anchor="t" anchorCtr="0">
            <a:normAutofit/>
          </a:bodyPr>
          <a:lstStyle/>
          <a:p>
            <a:pPr marL="457200" lvl="0" indent="-317500" algn="l" rtl="0">
              <a:lnSpc>
                <a:spcPct val="115000"/>
              </a:lnSpc>
              <a:spcBef>
                <a:spcPts val="0"/>
              </a:spcBef>
              <a:spcAft>
                <a:spcPts val="0"/>
              </a:spcAft>
              <a:buSzPts val="1400"/>
              <a:buChar char="●"/>
            </a:pPr>
            <a:r>
              <a:rPr lang="en"/>
              <a:t>Senior Researcher in Open Source Practices </a:t>
            </a:r>
            <a:r>
              <a:rPr lang="en" b="1"/>
              <a:t>at The Alan Turing Institute</a:t>
            </a:r>
            <a:endParaRPr b="1"/>
          </a:p>
          <a:p>
            <a:pPr marL="457200" lvl="0" indent="-317500" algn="l" rtl="0">
              <a:lnSpc>
                <a:spcPct val="115000"/>
              </a:lnSpc>
              <a:spcBef>
                <a:spcPts val="1000"/>
              </a:spcBef>
              <a:spcAft>
                <a:spcPts val="0"/>
              </a:spcAft>
              <a:buSzPts val="1400"/>
              <a:buChar char="●"/>
            </a:pPr>
            <a:r>
              <a:rPr lang="en" b="1" i="1"/>
              <a:t>The Turing Way</a:t>
            </a:r>
            <a:r>
              <a:rPr lang="en" i="1"/>
              <a:t> </a:t>
            </a:r>
            <a:r>
              <a:rPr lang="en"/>
              <a:t>contributor - Research Infrastructure Roles, Activism, Book Dash</a:t>
            </a:r>
            <a:endParaRPr/>
          </a:p>
          <a:p>
            <a:pPr marL="457200" lvl="0" indent="-317500" algn="l" rtl="0">
              <a:lnSpc>
                <a:spcPct val="115000"/>
              </a:lnSpc>
              <a:spcBef>
                <a:spcPts val="1000"/>
              </a:spcBef>
              <a:spcAft>
                <a:spcPts val="0"/>
              </a:spcAft>
              <a:buSzPts val="1400"/>
              <a:buChar char="●"/>
            </a:pPr>
            <a:r>
              <a:rPr lang="en"/>
              <a:t>Center for Scientific Collaboration &amp; Community Engagement Fellow 2019</a:t>
            </a:r>
            <a:endParaRPr/>
          </a:p>
          <a:p>
            <a:pPr marL="457200" lvl="0" indent="-317500" algn="l" rtl="0">
              <a:lnSpc>
                <a:spcPct val="115000"/>
              </a:lnSpc>
              <a:spcBef>
                <a:spcPts val="1000"/>
              </a:spcBef>
              <a:spcAft>
                <a:spcPts val="1000"/>
              </a:spcAft>
              <a:buSzPts val="1400"/>
              <a:buChar char="●"/>
            </a:pPr>
            <a:r>
              <a:rPr lang="en"/>
              <a:t>SSI Fellow in 2025!</a:t>
            </a:r>
            <a:endParaRPr/>
          </a:p>
        </p:txBody>
      </p:sp>
      <p:pic>
        <p:nvPicPr>
          <p:cNvPr id="141" name="Google Shape;141;p31"/>
          <p:cNvPicPr preferRelativeResize="0"/>
          <p:nvPr/>
        </p:nvPicPr>
        <p:blipFill>
          <a:blip r:embed="rId4">
            <a:alphaModFix/>
          </a:blip>
          <a:stretch>
            <a:fillRect/>
          </a:stretch>
        </p:blipFill>
        <p:spPr>
          <a:xfrm>
            <a:off x="4616400" y="0"/>
            <a:ext cx="4527600" cy="2074724"/>
          </a:xfrm>
          <a:prstGeom prst="rect">
            <a:avLst/>
          </a:prstGeom>
          <a:noFill/>
          <a:ln>
            <a:noFill/>
          </a:ln>
        </p:spPr>
      </p:pic>
      <p:pic>
        <p:nvPicPr>
          <p:cNvPr id="142" name="Google Shape;142;p31"/>
          <p:cNvPicPr preferRelativeResize="0"/>
          <p:nvPr/>
        </p:nvPicPr>
        <p:blipFill>
          <a:blip r:embed="rId5">
            <a:alphaModFix/>
          </a:blip>
          <a:stretch>
            <a:fillRect/>
          </a:stretch>
        </p:blipFill>
        <p:spPr>
          <a:xfrm>
            <a:off x="5586700" y="3440700"/>
            <a:ext cx="3557301" cy="1742776"/>
          </a:xfrm>
          <a:prstGeom prst="rect">
            <a:avLst/>
          </a:prstGeom>
          <a:noFill/>
          <a:ln>
            <a:noFill/>
          </a:ln>
        </p:spPr>
      </p:pic>
      <p:pic>
        <p:nvPicPr>
          <p:cNvPr id="143" name="Google Shape;143;p31"/>
          <p:cNvPicPr preferRelativeResize="0"/>
          <p:nvPr/>
        </p:nvPicPr>
        <p:blipFill>
          <a:blip r:embed="rId6">
            <a:alphaModFix/>
          </a:blip>
          <a:stretch>
            <a:fillRect/>
          </a:stretch>
        </p:blipFill>
        <p:spPr>
          <a:xfrm>
            <a:off x="6956525" y="2074725"/>
            <a:ext cx="2187475" cy="1381371"/>
          </a:xfrm>
          <a:prstGeom prst="rect">
            <a:avLst/>
          </a:prstGeom>
          <a:noFill/>
          <a:ln>
            <a:noFill/>
          </a:ln>
        </p:spPr>
      </p:pic>
      <p:pic>
        <p:nvPicPr>
          <p:cNvPr id="144" name="Google Shape;144;p31"/>
          <p:cNvPicPr preferRelativeResize="0"/>
          <p:nvPr/>
        </p:nvPicPr>
        <p:blipFill>
          <a:blip r:embed="rId7">
            <a:alphaModFix/>
          </a:blip>
          <a:stretch>
            <a:fillRect/>
          </a:stretch>
        </p:blipFill>
        <p:spPr>
          <a:xfrm>
            <a:off x="3886950" y="3921225"/>
            <a:ext cx="1699751" cy="1222275"/>
          </a:xfrm>
          <a:prstGeom prst="rect">
            <a:avLst/>
          </a:prstGeom>
          <a:noFill/>
          <a:ln>
            <a:noFill/>
          </a:ln>
        </p:spPr>
      </p:pic>
      <p:pic>
        <p:nvPicPr>
          <p:cNvPr id="145" name="Google Shape;145;p31"/>
          <p:cNvPicPr preferRelativeResize="0"/>
          <p:nvPr/>
        </p:nvPicPr>
        <p:blipFill>
          <a:blip r:embed="rId8">
            <a:alphaModFix/>
          </a:blip>
          <a:stretch>
            <a:fillRect/>
          </a:stretch>
        </p:blipFill>
        <p:spPr>
          <a:xfrm>
            <a:off x="2710950" y="0"/>
            <a:ext cx="1905449" cy="10718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From open code to open contributions: SSI Fellowship</a:t>
            </a:r>
            <a:endParaRPr/>
          </a:p>
        </p:txBody>
      </p:sp>
      <p:pic>
        <p:nvPicPr>
          <p:cNvPr id="151" name="Google Shape;151;p32"/>
          <p:cNvPicPr preferRelativeResize="0"/>
          <p:nvPr/>
        </p:nvPicPr>
        <p:blipFill rotWithShape="1">
          <a:blip r:embed="rId3">
            <a:alphaModFix/>
          </a:blip>
          <a:srcRect t="20603"/>
          <a:stretch/>
        </p:blipFill>
        <p:spPr>
          <a:xfrm>
            <a:off x="3118825" y="1241050"/>
            <a:ext cx="4223576" cy="2057675"/>
          </a:xfrm>
          <a:prstGeom prst="rect">
            <a:avLst/>
          </a:prstGeom>
          <a:noFill/>
          <a:ln>
            <a:noFill/>
          </a:ln>
          <a:effectLst>
            <a:outerShdw blurRad="57150" dist="19050" dir="5400000" algn="bl" rotWithShape="0">
              <a:srgbClr val="000000">
                <a:alpha val="50000"/>
              </a:srgbClr>
            </a:outerShdw>
          </a:effectLst>
        </p:spPr>
      </p:pic>
      <p:pic>
        <p:nvPicPr>
          <p:cNvPr id="152" name="Google Shape;152;p32"/>
          <p:cNvPicPr preferRelativeResize="0"/>
          <p:nvPr/>
        </p:nvPicPr>
        <p:blipFill>
          <a:blip r:embed="rId4">
            <a:alphaModFix/>
          </a:blip>
          <a:stretch>
            <a:fillRect/>
          </a:stretch>
        </p:blipFill>
        <p:spPr>
          <a:xfrm>
            <a:off x="404504" y="1241051"/>
            <a:ext cx="2269976" cy="2393650"/>
          </a:xfrm>
          <a:prstGeom prst="rect">
            <a:avLst/>
          </a:prstGeom>
          <a:noFill/>
          <a:ln>
            <a:noFill/>
          </a:ln>
          <a:effectLst>
            <a:outerShdw blurRad="57150" dist="19050" dir="5400000" algn="bl" rotWithShape="0">
              <a:srgbClr val="000000">
                <a:alpha val="50000"/>
              </a:srgbClr>
            </a:outerShdw>
          </a:effectLst>
        </p:spPr>
      </p:pic>
      <p:pic>
        <p:nvPicPr>
          <p:cNvPr id="153" name="Google Shape;153;p32"/>
          <p:cNvPicPr preferRelativeResize="0"/>
          <p:nvPr/>
        </p:nvPicPr>
        <p:blipFill>
          <a:blip r:embed="rId5">
            <a:alphaModFix/>
          </a:blip>
          <a:stretch>
            <a:fillRect/>
          </a:stretch>
        </p:blipFill>
        <p:spPr>
          <a:xfrm>
            <a:off x="5263475" y="3081875"/>
            <a:ext cx="3737607" cy="1756825"/>
          </a:xfrm>
          <a:prstGeom prst="rect">
            <a:avLst/>
          </a:prstGeom>
          <a:noFill/>
          <a:ln>
            <a:noFill/>
          </a:ln>
          <a:effectLst>
            <a:outerShdw blurRad="57150" dist="19050" dir="5400000" algn="bl" rotWithShape="0">
              <a:srgbClr val="000000">
                <a:alpha val="50000"/>
              </a:srgbClr>
            </a:outerShdw>
          </a:effectLst>
        </p:spPr>
      </p:pic>
      <p:pic>
        <p:nvPicPr>
          <p:cNvPr id="154" name="Google Shape;154;p32"/>
          <p:cNvPicPr preferRelativeResize="0"/>
          <p:nvPr/>
        </p:nvPicPr>
        <p:blipFill>
          <a:blip r:embed="rId6">
            <a:alphaModFix/>
          </a:blip>
          <a:stretch>
            <a:fillRect/>
          </a:stretch>
        </p:blipFill>
        <p:spPr>
          <a:xfrm>
            <a:off x="1230200" y="3070202"/>
            <a:ext cx="3737599" cy="1780160"/>
          </a:xfrm>
          <a:prstGeom prst="rect">
            <a:avLst/>
          </a:prstGeom>
          <a:noFill/>
          <a:ln>
            <a:noFill/>
          </a:ln>
          <a:effectLst>
            <a:outerShdw blurRad="57150" dist="19050" dir="5400000" algn="bl" rotWithShape="0">
              <a:srgbClr val="000000">
                <a:alpha val="50000"/>
              </a:srgbClr>
            </a:outerShdw>
          </a:effectLst>
        </p:spPr>
      </p:pic>
      <p:pic>
        <p:nvPicPr>
          <p:cNvPr id="155" name="Google Shape;155;p32"/>
          <p:cNvPicPr preferRelativeResize="0"/>
          <p:nvPr/>
        </p:nvPicPr>
        <p:blipFill>
          <a:blip r:embed="rId7">
            <a:alphaModFix/>
          </a:blip>
          <a:stretch>
            <a:fillRect/>
          </a:stretch>
        </p:blipFill>
        <p:spPr>
          <a:xfrm>
            <a:off x="6400975" y="1114852"/>
            <a:ext cx="2600100" cy="1512843"/>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From open code to open contributions: SSI Fellowship</a:t>
            </a:r>
            <a:endParaRPr/>
          </a:p>
        </p:txBody>
      </p:sp>
      <p:sp>
        <p:nvSpPr>
          <p:cNvPr id="161" name="Google Shape;161;p33"/>
          <p:cNvSpPr txBox="1"/>
          <p:nvPr/>
        </p:nvSpPr>
        <p:spPr>
          <a:xfrm>
            <a:off x="465800" y="3284525"/>
            <a:ext cx="3612000" cy="1024200"/>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500"/>
              </a:spcBef>
              <a:spcAft>
                <a:spcPts val="0"/>
              </a:spcAft>
              <a:buClr>
                <a:schemeClr val="dk2"/>
              </a:buClr>
              <a:buSzPts val="1400"/>
              <a:buFont typeface="Playfair Display"/>
              <a:buChar char="●"/>
            </a:pPr>
            <a:r>
              <a:rPr lang="en">
                <a:latin typeface="Playfair Display"/>
                <a:ea typeface="Playfair Display"/>
                <a:cs typeface="Playfair Display"/>
                <a:sym typeface="Playfair Display"/>
              </a:rPr>
              <a:t>Survey - 150+ responses to date</a:t>
            </a:r>
            <a:endParaRPr>
              <a:latin typeface="Playfair Display"/>
              <a:ea typeface="Playfair Display"/>
              <a:cs typeface="Playfair Display"/>
              <a:sym typeface="Playfair Display"/>
            </a:endParaRPr>
          </a:p>
          <a:p>
            <a:pPr marL="457200" lvl="0" indent="-317500" algn="l" rtl="0">
              <a:lnSpc>
                <a:spcPct val="115000"/>
              </a:lnSpc>
              <a:spcBef>
                <a:spcPts val="500"/>
              </a:spcBef>
              <a:spcAft>
                <a:spcPts val="0"/>
              </a:spcAft>
              <a:buClr>
                <a:schemeClr val="dk2"/>
              </a:buClr>
              <a:buSzPts val="1400"/>
              <a:buFont typeface="Playfair Display"/>
              <a:buChar char="●"/>
            </a:pPr>
            <a:r>
              <a:rPr lang="en">
                <a:highlight>
                  <a:schemeClr val="dk1"/>
                </a:highlight>
                <a:latin typeface="Playfair Display"/>
                <a:ea typeface="Playfair Display"/>
                <a:cs typeface="Playfair Display"/>
                <a:sym typeface="Playfair Display"/>
              </a:rPr>
              <a:t>This workshop</a:t>
            </a:r>
            <a:endParaRPr>
              <a:highlight>
                <a:schemeClr val="dk1"/>
              </a:highlight>
              <a:latin typeface="Playfair Display"/>
              <a:ea typeface="Playfair Display"/>
              <a:cs typeface="Playfair Display"/>
              <a:sym typeface="Playfair Display"/>
            </a:endParaRPr>
          </a:p>
          <a:p>
            <a:pPr marL="457200" lvl="0" indent="-317500" algn="l" rtl="0">
              <a:lnSpc>
                <a:spcPct val="115000"/>
              </a:lnSpc>
              <a:spcBef>
                <a:spcPts val="500"/>
              </a:spcBef>
              <a:spcAft>
                <a:spcPts val="0"/>
              </a:spcAft>
              <a:buClr>
                <a:schemeClr val="dk2"/>
              </a:buClr>
              <a:buSzPts val="1400"/>
              <a:buFont typeface="Playfair Display"/>
              <a:buChar char="●"/>
            </a:pPr>
            <a:r>
              <a:rPr lang="en">
                <a:latin typeface="Playfair Display"/>
                <a:ea typeface="Playfair Display"/>
                <a:cs typeface="Playfair Display"/>
                <a:sym typeface="Playfair Display"/>
              </a:rPr>
              <a:t>Focus groups - autumn 2025</a:t>
            </a:r>
            <a:endParaRPr>
              <a:latin typeface="Playfair Display"/>
              <a:ea typeface="Playfair Display"/>
              <a:cs typeface="Playfair Display"/>
              <a:sym typeface="Playfair Display"/>
            </a:endParaRPr>
          </a:p>
        </p:txBody>
      </p:sp>
      <p:sp>
        <p:nvSpPr>
          <p:cNvPr id="162" name="Google Shape;162;p33"/>
          <p:cNvSpPr/>
          <p:nvPr/>
        </p:nvSpPr>
        <p:spPr>
          <a:xfrm>
            <a:off x="892500" y="1275300"/>
            <a:ext cx="7359000" cy="1464000"/>
          </a:xfrm>
          <a:prstGeom prst="roundRect">
            <a:avLst>
              <a:gd name="adj" fmla="val 16667"/>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500"/>
              </a:spcBef>
              <a:spcAft>
                <a:spcPts val="0"/>
              </a:spcAft>
              <a:buNone/>
            </a:pPr>
            <a:r>
              <a:rPr lang="en" sz="1600" b="1">
                <a:solidFill>
                  <a:schemeClr val="lt1"/>
                </a:solidFill>
                <a:latin typeface="Playfair Display"/>
                <a:ea typeface="Playfair Display"/>
                <a:cs typeface="Playfair Display"/>
                <a:sym typeface="Playfair Display"/>
              </a:rPr>
              <a:t>Understand perceptions of, and barriers to, contributing to open source scientific projects from researchers, RSEs and other research professionals, with the aim of developing and influencing practical solutions to support the ecosystem</a:t>
            </a:r>
            <a:endParaRPr sz="1600">
              <a:solidFill>
                <a:schemeClr val="lt1"/>
              </a:solidFill>
              <a:latin typeface="Playfair Display"/>
              <a:ea typeface="Playfair Display"/>
              <a:cs typeface="Playfair Display"/>
              <a:sym typeface="Playfair Display"/>
            </a:endParaRPr>
          </a:p>
        </p:txBody>
      </p:sp>
      <p:sp>
        <p:nvSpPr>
          <p:cNvPr id="163" name="Google Shape;163;p33"/>
          <p:cNvSpPr txBox="1"/>
          <p:nvPr/>
        </p:nvSpPr>
        <p:spPr>
          <a:xfrm>
            <a:off x="4962250" y="3284525"/>
            <a:ext cx="3612000" cy="1272000"/>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500"/>
              </a:spcBef>
              <a:spcAft>
                <a:spcPts val="0"/>
              </a:spcAft>
              <a:buClr>
                <a:schemeClr val="dk2"/>
              </a:buClr>
              <a:buSzPts val="1400"/>
              <a:buFont typeface="Playfair Display"/>
              <a:buChar char="●"/>
            </a:pPr>
            <a:r>
              <a:rPr lang="en">
                <a:latin typeface="Playfair Display"/>
                <a:ea typeface="Playfair Display"/>
                <a:cs typeface="Playfair Display"/>
                <a:sym typeface="Playfair Display"/>
              </a:rPr>
              <a:t>Scientific publication</a:t>
            </a:r>
            <a:endParaRPr>
              <a:latin typeface="Playfair Display"/>
              <a:ea typeface="Playfair Display"/>
              <a:cs typeface="Playfair Display"/>
              <a:sym typeface="Playfair Display"/>
            </a:endParaRPr>
          </a:p>
          <a:p>
            <a:pPr marL="457200" lvl="0" indent="-317500" algn="l" rtl="0">
              <a:lnSpc>
                <a:spcPct val="115000"/>
              </a:lnSpc>
              <a:spcBef>
                <a:spcPts val="500"/>
              </a:spcBef>
              <a:spcAft>
                <a:spcPts val="0"/>
              </a:spcAft>
              <a:buClr>
                <a:schemeClr val="dk2"/>
              </a:buClr>
              <a:buSzPts val="1400"/>
              <a:buFont typeface="Playfair Display"/>
              <a:buChar char="●"/>
            </a:pPr>
            <a:r>
              <a:rPr lang="en">
                <a:latin typeface="Playfair Display"/>
                <a:ea typeface="Playfair Display"/>
                <a:cs typeface="Playfair Display"/>
                <a:sym typeface="Playfair Display"/>
              </a:rPr>
              <a:t>Policy paper + submissions to UKRI</a:t>
            </a:r>
            <a:endParaRPr>
              <a:latin typeface="Playfair Display"/>
              <a:ea typeface="Playfair Display"/>
              <a:cs typeface="Playfair Display"/>
              <a:sym typeface="Playfair Display"/>
            </a:endParaRPr>
          </a:p>
          <a:p>
            <a:pPr marL="457200" lvl="0" indent="-317500" algn="l" rtl="0">
              <a:lnSpc>
                <a:spcPct val="115000"/>
              </a:lnSpc>
              <a:spcBef>
                <a:spcPts val="500"/>
              </a:spcBef>
              <a:spcAft>
                <a:spcPts val="0"/>
              </a:spcAft>
              <a:buClr>
                <a:schemeClr val="dk2"/>
              </a:buClr>
              <a:buSzPts val="1400"/>
              <a:buFont typeface="Playfair Display"/>
              <a:buChar char="●"/>
            </a:pPr>
            <a:r>
              <a:rPr lang="en">
                <a:latin typeface="Playfair Display"/>
                <a:ea typeface="Playfair Display"/>
                <a:cs typeface="Playfair Display"/>
                <a:sym typeface="Playfair Display"/>
              </a:rPr>
              <a:t>Pilot design to support open source projects at HEIs</a:t>
            </a:r>
            <a:endParaRPr>
              <a:latin typeface="Playfair Display"/>
              <a:ea typeface="Playfair Display"/>
              <a:cs typeface="Playfair Display"/>
              <a:sym typeface="Playfair Display"/>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8"/>
        <p:cNvGrpSpPr/>
        <p:nvPr/>
      </p:nvGrpSpPr>
      <p:grpSpPr>
        <a:xfrm>
          <a:off x="0" y="0"/>
          <a:ext cx="0" cy="0"/>
          <a:chOff x="0" y="0"/>
          <a:chExt cx="0" cy="0"/>
        </a:xfrm>
      </p:grpSpPr>
      <p:sp>
        <p:nvSpPr>
          <p:cNvPr id="169" name="Google Shape;169;p34"/>
          <p:cNvSpPr txBox="1"/>
          <p:nvPr/>
        </p:nvSpPr>
        <p:spPr>
          <a:xfrm>
            <a:off x="169720" y="4583257"/>
            <a:ext cx="8974200" cy="570000"/>
          </a:xfrm>
          <a:prstGeom prst="rect">
            <a:avLst/>
          </a:prstGeom>
          <a:noFill/>
          <a:ln>
            <a:noFill/>
          </a:ln>
        </p:spPr>
        <p:txBody>
          <a:bodyPr spcFirstLastPara="1" wrap="square" lIns="0" tIns="0" rIns="108000" bIns="72000" anchor="b" anchorCtr="0">
            <a:normAutofit/>
          </a:bodyPr>
          <a:lstStyle/>
          <a:p>
            <a:pPr marL="0" lvl="0" indent="0" algn="r" rtl="0">
              <a:lnSpc>
                <a:spcPct val="114000"/>
              </a:lnSpc>
              <a:spcBef>
                <a:spcPts val="0"/>
              </a:spcBef>
              <a:spcAft>
                <a:spcPts val="600"/>
              </a:spcAft>
              <a:buClr>
                <a:schemeClr val="lt1"/>
              </a:buClr>
              <a:buSzPts val="1200"/>
              <a:buFont typeface="Arial"/>
              <a:buNone/>
            </a:pPr>
            <a:r>
              <a:rPr lang="en" sz="1200">
                <a:solidFill>
                  <a:schemeClr val="dk2"/>
                </a:solidFill>
                <a:latin typeface="Playfair Display"/>
                <a:ea typeface="Playfair Display"/>
                <a:cs typeface="Playfair Display"/>
                <a:sym typeface="Playfair Display"/>
              </a:rPr>
              <a:t>CC-BY 4.0</a:t>
            </a:r>
            <a:r>
              <a:rPr lang="en" sz="1100">
                <a:solidFill>
                  <a:schemeClr val="dk2"/>
                </a:solidFill>
                <a:latin typeface="Playfair Display"/>
                <a:ea typeface="Playfair Display"/>
                <a:cs typeface="Playfair Display"/>
                <a:sym typeface="Playfair Display"/>
              </a:rPr>
              <a:t> Image by Scriberia for The Turing Way</a:t>
            </a:r>
            <a:endParaRPr sz="1100">
              <a:solidFill>
                <a:schemeClr val="dk2"/>
              </a:solidFill>
              <a:latin typeface="Playfair Display"/>
              <a:ea typeface="Playfair Display"/>
              <a:cs typeface="Playfair Display"/>
              <a:sym typeface="Playfair Display"/>
            </a:endParaRPr>
          </a:p>
        </p:txBody>
      </p:sp>
      <p:sp>
        <p:nvSpPr>
          <p:cNvPr id="170" name="Google Shape;170;p34"/>
          <p:cNvSpPr txBox="1">
            <a:spLocks noGrp="1"/>
          </p:cNvSpPr>
          <p:nvPr>
            <p:ph type="body" idx="3"/>
          </p:nvPr>
        </p:nvSpPr>
        <p:spPr>
          <a:xfrm>
            <a:off x="431800" y="1166350"/>
            <a:ext cx="4209900" cy="12933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Clr>
                <a:srgbClr val="90CAC4"/>
              </a:buClr>
              <a:buSzPts val="2800"/>
              <a:buNone/>
            </a:pPr>
            <a:r>
              <a:rPr lang="en" sz="2000">
                <a:solidFill>
                  <a:schemeClr val="dk2"/>
                </a:solidFill>
              </a:rPr>
              <a:t>An open science project and community-driven handbook on data science and research practices.</a:t>
            </a:r>
            <a:endParaRPr sz="2000" i="1">
              <a:solidFill>
                <a:schemeClr val="dk2"/>
              </a:solidFill>
            </a:endParaRPr>
          </a:p>
          <a:p>
            <a:pPr marL="0" lvl="0" indent="0" algn="l" rtl="0">
              <a:lnSpc>
                <a:spcPct val="130000"/>
              </a:lnSpc>
              <a:spcBef>
                <a:spcPts val="800"/>
              </a:spcBef>
              <a:spcAft>
                <a:spcPts val="0"/>
              </a:spcAft>
              <a:buClr>
                <a:schemeClr val="lt1"/>
              </a:buClr>
              <a:buSzPts val="2800"/>
              <a:buNone/>
            </a:pPr>
            <a:endParaRPr sz="2000">
              <a:solidFill>
                <a:schemeClr val="dk2"/>
              </a:solidFill>
            </a:endParaRPr>
          </a:p>
        </p:txBody>
      </p:sp>
      <p:pic>
        <p:nvPicPr>
          <p:cNvPr id="171" name="Google Shape;171;p34"/>
          <p:cNvPicPr preferRelativeResize="0"/>
          <p:nvPr/>
        </p:nvPicPr>
        <p:blipFill rotWithShape="1">
          <a:blip r:embed="rId3">
            <a:alphaModFix/>
          </a:blip>
          <a:srcRect r="2922"/>
          <a:stretch/>
        </p:blipFill>
        <p:spPr>
          <a:xfrm>
            <a:off x="4849596" y="1166350"/>
            <a:ext cx="4209903" cy="2924875"/>
          </a:xfrm>
          <a:prstGeom prst="rect">
            <a:avLst/>
          </a:prstGeom>
          <a:noFill/>
          <a:ln>
            <a:noFill/>
          </a:ln>
        </p:spPr>
      </p:pic>
      <p:pic>
        <p:nvPicPr>
          <p:cNvPr id="172" name="Google Shape;172;p34"/>
          <p:cNvPicPr preferRelativeResize="0"/>
          <p:nvPr/>
        </p:nvPicPr>
        <p:blipFill rotWithShape="1">
          <a:blip r:embed="rId4">
            <a:alphaModFix/>
          </a:blip>
          <a:srcRect/>
          <a:stretch/>
        </p:blipFill>
        <p:spPr>
          <a:xfrm>
            <a:off x="4967800" y="1261725"/>
            <a:ext cx="516325" cy="602350"/>
          </a:xfrm>
          <a:prstGeom prst="rect">
            <a:avLst/>
          </a:prstGeom>
          <a:noFill/>
          <a:ln>
            <a:noFill/>
          </a:ln>
        </p:spPr>
      </p:pic>
      <p:sp>
        <p:nvSpPr>
          <p:cNvPr id="173" name="Google Shape;173;p34"/>
          <p:cNvSpPr txBox="1">
            <a:spLocks noGrp="1"/>
          </p:cNvSpPr>
          <p:nvPr>
            <p:ph type="title" idx="4294967295"/>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Turing Way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8"/>
        <p:cNvGrpSpPr/>
        <p:nvPr/>
      </p:nvGrpSpPr>
      <p:grpSpPr>
        <a:xfrm>
          <a:off x="0" y="0"/>
          <a:ext cx="0" cy="0"/>
          <a:chOff x="0" y="0"/>
          <a:chExt cx="0" cy="0"/>
        </a:xfrm>
      </p:grpSpPr>
      <p:sp>
        <p:nvSpPr>
          <p:cNvPr id="179" name="Google Shape;179;p35"/>
          <p:cNvSpPr txBox="1"/>
          <p:nvPr/>
        </p:nvSpPr>
        <p:spPr>
          <a:xfrm>
            <a:off x="169720" y="4583257"/>
            <a:ext cx="8974200" cy="570000"/>
          </a:xfrm>
          <a:prstGeom prst="rect">
            <a:avLst/>
          </a:prstGeom>
          <a:noFill/>
          <a:ln>
            <a:noFill/>
          </a:ln>
        </p:spPr>
        <p:txBody>
          <a:bodyPr spcFirstLastPara="1" wrap="square" lIns="0" tIns="0" rIns="108000" bIns="72000" anchor="b" anchorCtr="0">
            <a:normAutofit/>
          </a:bodyPr>
          <a:lstStyle/>
          <a:p>
            <a:pPr marL="0" lvl="0" indent="0" algn="r" rtl="0">
              <a:lnSpc>
                <a:spcPct val="114000"/>
              </a:lnSpc>
              <a:spcBef>
                <a:spcPts val="0"/>
              </a:spcBef>
              <a:spcAft>
                <a:spcPts val="600"/>
              </a:spcAft>
              <a:buClr>
                <a:schemeClr val="lt1"/>
              </a:buClr>
              <a:buSzPts val="1200"/>
              <a:buFont typeface="Arial"/>
              <a:buNone/>
            </a:pPr>
            <a:r>
              <a:rPr lang="en" sz="1200">
                <a:solidFill>
                  <a:schemeClr val="dk2"/>
                </a:solidFill>
                <a:latin typeface="Playfair Display"/>
                <a:ea typeface="Playfair Display"/>
                <a:cs typeface="Playfair Display"/>
                <a:sym typeface="Playfair Display"/>
              </a:rPr>
              <a:t>CC-BY 4.0</a:t>
            </a:r>
            <a:r>
              <a:rPr lang="en" sz="1100">
                <a:solidFill>
                  <a:schemeClr val="dk2"/>
                </a:solidFill>
                <a:latin typeface="Playfair Display"/>
                <a:ea typeface="Playfair Display"/>
                <a:cs typeface="Playfair Display"/>
                <a:sym typeface="Playfair Display"/>
              </a:rPr>
              <a:t> Image by Scriberia for The Turing Way</a:t>
            </a:r>
            <a:endParaRPr sz="1100">
              <a:solidFill>
                <a:schemeClr val="dk2"/>
              </a:solidFill>
              <a:latin typeface="Playfair Display"/>
              <a:ea typeface="Playfair Display"/>
              <a:cs typeface="Playfair Display"/>
              <a:sym typeface="Playfair Display"/>
            </a:endParaRPr>
          </a:p>
        </p:txBody>
      </p:sp>
      <p:sp>
        <p:nvSpPr>
          <p:cNvPr id="180" name="Google Shape;180;p35"/>
          <p:cNvSpPr txBox="1">
            <a:spLocks noGrp="1"/>
          </p:cNvSpPr>
          <p:nvPr>
            <p:ph type="body" idx="3"/>
          </p:nvPr>
        </p:nvSpPr>
        <p:spPr>
          <a:xfrm>
            <a:off x="431800" y="1166350"/>
            <a:ext cx="4209900" cy="12933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90CAC4"/>
              </a:buClr>
              <a:buSzPts val="2800"/>
              <a:buNone/>
            </a:pPr>
            <a:r>
              <a:rPr lang="en" sz="2000">
                <a:solidFill>
                  <a:schemeClr val="dk2"/>
                </a:solidFill>
              </a:rPr>
              <a:t>An open science project and community-driven handbook on data science and research practices.</a:t>
            </a:r>
            <a:endParaRPr sz="2000">
              <a:solidFill>
                <a:schemeClr val="dk2"/>
              </a:solidFill>
            </a:endParaRPr>
          </a:p>
          <a:p>
            <a:pPr marL="0" marR="0" lvl="0" indent="0" algn="l" rtl="0">
              <a:lnSpc>
                <a:spcPct val="130000"/>
              </a:lnSpc>
              <a:spcBef>
                <a:spcPts val="0"/>
              </a:spcBef>
              <a:spcAft>
                <a:spcPts val="0"/>
              </a:spcAft>
              <a:buClr>
                <a:srgbClr val="90CAC4"/>
              </a:buClr>
              <a:buSzPts val="2800"/>
              <a:buNone/>
            </a:pPr>
            <a:endParaRPr sz="2000">
              <a:solidFill>
                <a:schemeClr val="dk2"/>
              </a:solidFill>
            </a:endParaRPr>
          </a:p>
          <a:p>
            <a:pPr marL="0" marR="0" lvl="0" indent="0" algn="l" rtl="0">
              <a:lnSpc>
                <a:spcPct val="130000"/>
              </a:lnSpc>
              <a:spcBef>
                <a:spcPts val="0"/>
              </a:spcBef>
              <a:spcAft>
                <a:spcPts val="0"/>
              </a:spcAft>
              <a:buClr>
                <a:srgbClr val="90CAC4"/>
              </a:buClr>
              <a:buSzPts val="2800"/>
              <a:buFont typeface="Arial"/>
              <a:buNone/>
            </a:pPr>
            <a:r>
              <a:rPr lang="en" sz="2000">
                <a:solidFill>
                  <a:schemeClr val="dk2"/>
                </a:solidFill>
              </a:rPr>
              <a:t>We involve and support a diverse community to make data science and research </a:t>
            </a:r>
            <a:r>
              <a:rPr lang="en" sz="2000">
                <a:solidFill>
                  <a:schemeClr val="accent3"/>
                </a:solidFill>
              </a:rPr>
              <a:t>reproducible, ethical, and collaborative for everyone.</a:t>
            </a:r>
            <a:endParaRPr sz="2000">
              <a:solidFill>
                <a:schemeClr val="accent3"/>
              </a:solidFill>
            </a:endParaRPr>
          </a:p>
          <a:p>
            <a:pPr marL="0" marR="0" lvl="0" indent="0" algn="l" rtl="0">
              <a:lnSpc>
                <a:spcPct val="130000"/>
              </a:lnSpc>
              <a:spcBef>
                <a:spcPts val="0"/>
              </a:spcBef>
              <a:spcAft>
                <a:spcPts val="0"/>
              </a:spcAft>
              <a:buClr>
                <a:srgbClr val="90CAC4"/>
              </a:buClr>
              <a:buSzPts val="2800"/>
              <a:buNone/>
            </a:pPr>
            <a:endParaRPr sz="2000">
              <a:solidFill>
                <a:schemeClr val="dk2"/>
              </a:solidFill>
            </a:endParaRPr>
          </a:p>
          <a:p>
            <a:pPr marL="0" marR="0" lvl="0" indent="0" algn="l" rtl="0">
              <a:lnSpc>
                <a:spcPct val="130000"/>
              </a:lnSpc>
              <a:spcBef>
                <a:spcPts val="0"/>
              </a:spcBef>
              <a:spcAft>
                <a:spcPts val="0"/>
              </a:spcAft>
              <a:buClr>
                <a:srgbClr val="90CAC4"/>
              </a:buClr>
              <a:buSzPts val="2800"/>
              <a:buFont typeface="Arial"/>
              <a:buNone/>
            </a:pPr>
            <a:endParaRPr sz="2000">
              <a:solidFill>
                <a:schemeClr val="dk2"/>
              </a:solidFill>
            </a:endParaRPr>
          </a:p>
        </p:txBody>
      </p:sp>
      <p:pic>
        <p:nvPicPr>
          <p:cNvPr id="181" name="Google Shape;181;p35"/>
          <p:cNvPicPr preferRelativeResize="0"/>
          <p:nvPr/>
        </p:nvPicPr>
        <p:blipFill rotWithShape="1">
          <a:blip r:embed="rId3">
            <a:alphaModFix/>
          </a:blip>
          <a:srcRect r="2922"/>
          <a:stretch/>
        </p:blipFill>
        <p:spPr>
          <a:xfrm>
            <a:off x="4849596" y="1166350"/>
            <a:ext cx="4209903" cy="2924875"/>
          </a:xfrm>
          <a:prstGeom prst="rect">
            <a:avLst/>
          </a:prstGeom>
          <a:noFill/>
          <a:ln>
            <a:noFill/>
          </a:ln>
        </p:spPr>
      </p:pic>
      <p:pic>
        <p:nvPicPr>
          <p:cNvPr id="182" name="Google Shape;182;p35"/>
          <p:cNvPicPr preferRelativeResize="0"/>
          <p:nvPr/>
        </p:nvPicPr>
        <p:blipFill rotWithShape="1">
          <a:blip r:embed="rId4">
            <a:alphaModFix/>
          </a:blip>
          <a:srcRect/>
          <a:stretch/>
        </p:blipFill>
        <p:spPr>
          <a:xfrm>
            <a:off x="4967800" y="1261725"/>
            <a:ext cx="516325" cy="602350"/>
          </a:xfrm>
          <a:prstGeom prst="rect">
            <a:avLst/>
          </a:prstGeom>
          <a:noFill/>
          <a:ln>
            <a:noFill/>
          </a:ln>
        </p:spPr>
      </p:pic>
      <p:sp>
        <p:nvSpPr>
          <p:cNvPr id="183" name="Google Shape;183;p35"/>
          <p:cNvSpPr txBox="1">
            <a:spLocks noGrp="1"/>
          </p:cNvSpPr>
          <p:nvPr>
            <p:ph type="title" idx="4294967295"/>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Turing Way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8"/>
        <p:cNvGrpSpPr/>
        <p:nvPr/>
      </p:nvGrpSpPr>
      <p:grpSpPr>
        <a:xfrm>
          <a:off x="0" y="0"/>
          <a:ext cx="0" cy="0"/>
          <a:chOff x="0" y="0"/>
          <a:chExt cx="0" cy="0"/>
        </a:xfrm>
      </p:grpSpPr>
      <p:sp>
        <p:nvSpPr>
          <p:cNvPr id="189" name="Google Shape;189;p36"/>
          <p:cNvSpPr txBox="1"/>
          <p:nvPr/>
        </p:nvSpPr>
        <p:spPr>
          <a:xfrm>
            <a:off x="431800" y="2451703"/>
            <a:ext cx="2299200" cy="554100"/>
          </a:xfrm>
          <a:prstGeom prst="rect">
            <a:avLst/>
          </a:prstGeom>
          <a:noFill/>
          <a:ln>
            <a:noFill/>
          </a:ln>
        </p:spPr>
        <p:txBody>
          <a:bodyPr spcFirstLastPara="1" wrap="square" lIns="91425" tIns="45700" rIns="91425" bIns="45700" anchor="t" anchorCtr="0">
            <a:noAutofit/>
          </a:bodyPr>
          <a:lstStyle/>
          <a:p>
            <a:pPr marL="0" marR="0" lvl="0" indent="0" algn="ctr" rtl="0">
              <a:lnSpc>
                <a:spcPct val="85000"/>
              </a:lnSpc>
              <a:spcBef>
                <a:spcPts val="0"/>
              </a:spcBef>
              <a:spcAft>
                <a:spcPts val="0"/>
              </a:spcAft>
              <a:buClr>
                <a:schemeClr val="lt1"/>
              </a:buClr>
              <a:buSzPts val="1800"/>
              <a:buFont typeface="Arial"/>
              <a:buNone/>
            </a:pPr>
            <a:r>
              <a:rPr lang="en" sz="1800" i="1" u="none" strike="noStrike" cap="none">
                <a:solidFill>
                  <a:schemeClr val="dk2"/>
                </a:solidFill>
                <a:latin typeface="Oswald"/>
                <a:ea typeface="Oswald"/>
                <a:cs typeface="Oswald"/>
                <a:sym typeface="Oswald"/>
              </a:rPr>
              <a:t>Develop </a:t>
            </a:r>
            <a:endParaRPr sz="1800" i="1" u="none" strike="noStrike" cap="none">
              <a:solidFill>
                <a:schemeClr val="dk2"/>
              </a:solidFill>
              <a:latin typeface="Oswald"/>
              <a:ea typeface="Oswald"/>
              <a:cs typeface="Oswald"/>
              <a:sym typeface="Oswald"/>
            </a:endParaRPr>
          </a:p>
        </p:txBody>
      </p:sp>
      <p:pic>
        <p:nvPicPr>
          <p:cNvPr id="190" name="Google Shape;190;p36"/>
          <p:cNvPicPr preferRelativeResize="0"/>
          <p:nvPr/>
        </p:nvPicPr>
        <p:blipFill rotWithShape="1">
          <a:blip r:embed="rId3">
            <a:alphaModFix/>
          </a:blip>
          <a:srcRect/>
          <a:stretch/>
        </p:blipFill>
        <p:spPr>
          <a:xfrm>
            <a:off x="3422419" y="848304"/>
            <a:ext cx="2299138" cy="1485084"/>
          </a:xfrm>
          <a:prstGeom prst="rect">
            <a:avLst/>
          </a:prstGeom>
          <a:noFill/>
          <a:ln>
            <a:noFill/>
          </a:ln>
        </p:spPr>
      </p:pic>
      <p:pic>
        <p:nvPicPr>
          <p:cNvPr id="191" name="Google Shape;191;p36"/>
          <p:cNvPicPr preferRelativeResize="0"/>
          <p:nvPr/>
        </p:nvPicPr>
        <p:blipFill rotWithShape="1">
          <a:blip r:embed="rId4">
            <a:alphaModFix/>
          </a:blip>
          <a:srcRect/>
          <a:stretch/>
        </p:blipFill>
        <p:spPr>
          <a:xfrm>
            <a:off x="431800" y="3006315"/>
            <a:ext cx="2299138" cy="1485084"/>
          </a:xfrm>
          <a:prstGeom prst="rect">
            <a:avLst/>
          </a:prstGeom>
          <a:noFill/>
          <a:ln>
            <a:noFill/>
          </a:ln>
        </p:spPr>
      </p:pic>
      <p:pic>
        <p:nvPicPr>
          <p:cNvPr id="192" name="Google Shape;192;p36"/>
          <p:cNvPicPr preferRelativeResize="0"/>
          <p:nvPr/>
        </p:nvPicPr>
        <p:blipFill rotWithShape="1">
          <a:blip r:embed="rId5">
            <a:alphaModFix/>
          </a:blip>
          <a:srcRect/>
          <a:stretch/>
        </p:blipFill>
        <p:spPr>
          <a:xfrm>
            <a:off x="6413065" y="833194"/>
            <a:ext cx="2299138" cy="1485084"/>
          </a:xfrm>
          <a:prstGeom prst="rect">
            <a:avLst/>
          </a:prstGeom>
          <a:noFill/>
          <a:ln>
            <a:noFill/>
          </a:ln>
        </p:spPr>
      </p:pic>
      <p:sp>
        <p:nvSpPr>
          <p:cNvPr id="193" name="Google Shape;193;p36"/>
          <p:cNvSpPr txBox="1"/>
          <p:nvPr/>
        </p:nvSpPr>
        <p:spPr>
          <a:xfrm>
            <a:off x="6413062" y="2451703"/>
            <a:ext cx="2299200" cy="319800"/>
          </a:xfrm>
          <a:prstGeom prst="rect">
            <a:avLst/>
          </a:prstGeom>
          <a:noFill/>
          <a:ln>
            <a:noFill/>
          </a:ln>
        </p:spPr>
        <p:txBody>
          <a:bodyPr spcFirstLastPara="1" wrap="square" lIns="91425" tIns="45700" rIns="91425" bIns="45700" anchor="t" anchorCtr="0">
            <a:noAutofit/>
          </a:bodyPr>
          <a:lstStyle/>
          <a:p>
            <a:pPr marL="0" marR="0" lvl="0" indent="0" algn="ctr" rtl="0">
              <a:lnSpc>
                <a:spcPct val="85000"/>
              </a:lnSpc>
              <a:spcBef>
                <a:spcPts val="0"/>
              </a:spcBef>
              <a:spcAft>
                <a:spcPts val="0"/>
              </a:spcAft>
              <a:buClr>
                <a:schemeClr val="lt1"/>
              </a:buClr>
              <a:buSzPts val="1800"/>
              <a:buFont typeface="Arial"/>
              <a:buNone/>
            </a:pPr>
            <a:r>
              <a:rPr lang="en" sz="1800" i="1">
                <a:solidFill>
                  <a:schemeClr val="dk2"/>
                </a:solidFill>
                <a:latin typeface="Oswald"/>
                <a:ea typeface="Oswald"/>
                <a:cs typeface="Oswald"/>
                <a:sym typeface="Oswald"/>
              </a:rPr>
              <a:t>Share resources</a:t>
            </a:r>
            <a:endParaRPr sz="1800" i="1" u="none" strike="noStrike" cap="none">
              <a:solidFill>
                <a:schemeClr val="dk2"/>
              </a:solidFill>
              <a:latin typeface="Oswald"/>
              <a:ea typeface="Oswald"/>
              <a:cs typeface="Oswald"/>
              <a:sym typeface="Oswald"/>
            </a:endParaRPr>
          </a:p>
        </p:txBody>
      </p:sp>
      <p:sp>
        <p:nvSpPr>
          <p:cNvPr id="194" name="Google Shape;194;p36"/>
          <p:cNvSpPr txBox="1"/>
          <p:nvPr/>
        </p:nvSpPr>
        <p:spPr>
          <a:xfrm>
            <a:off x="431799" y="4609945"/>
            <a:ext cx="2299200" cy="319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 sz="1800" i="1">
                <a:solidFill>
                  <a:schemeClr val="dk2"/>
                </a:solidFill>
                <a:latin typeface="Oswald"/>
                <a:ea typeface="Oswald"/>
                <a:cs typeface="Oswald"/>
                <a:sym typeface="Oswald"/>
              </a:rPr>
              <a:t>Informal Collaboration</a:t>
            </a:r>
            <a:endParaRPr sz="1800" i="1">
              <a:solidFill>
                <a:schemeClr val="dk2"/>
              </a:solidFill>
              <a:latin typeface="Oswald"/>
              <a:ea typeface="Oswald"/>
              <a:cs typeface="Oswald"/>
              <a:sym typeface="Oswald"/>
            </a:endParaRPr>
          </a:p>
        </p:txBody>
      </p:sp>
      <p:pic>
        <p:nvPicPr>
          <p:cNvPr id="195" name="Google Shape;195;p36"/>
          <p:cNvPicPr preferRelativeResize="0"/>
          <p:nvPr/>
        </p:nvPicPr>
        <p:blipFill rotWithShape="1">
          <a:blip r:embed="rId6">
            <a:alphaModFix/>
          </a:blip>
          <a:srcRect/>
          <a:stretch/>
        </p:blipFill>
        <p:spPr>
          <a:xfrm>
            <a:off x="3422419" y="3016939"/>
            <a:ext cx="2299138" cy="1485084"/>
          </a:xfrm>
          <a:prstGeom prst="rect">
            <a:avLst/>
          </a:prstGeom>
          <a:noFill/>
          <a:ln>
            <a:noFill/>
          </a:ln>
        </p:spPr>
      </p:pic>
      <p:sp>
        <p:nvSpPr>
          <p:cNvPr id="196" name="Google Shape;196;p36"/>
          <p:cNvSpPr txBox="1"/>
          <p:nvPr/>
        </p:nvSpPr>
        <p:spPr>
          <a:xfrm>
            <a:off x="3422419" y="2451703"/>
            <a:ext cx="2299200" cy="319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 sz="1800" i="1" u="none" strike="noStrike" cap="none">
                <a:solidFill>
                  <a:schemeClr val="dk2"/>
                </a:solidFill>
                <a:latin typeface="Oswald"/>
                <a:ea typeface="Oswald"/>
                <a:cs typeface="Oswald"/>
                <a:sym typeface="Oswald"/>
              </a:rPr>
              <a:t>Maintain &amp; improve</a:t>
            </a:r>
            <a:endParaRPr sz="1800" i="1" u="none" strike="noStrike" cap="none">
              <a:solidFill>
                <a:schemeClr val="dk2"/>
              </a:solidFill>
              <a:latin typeface="Oswald"/>
              <a:ea typeface="Oswald"/>
              <a:cs typeface="Oswald"/>
              <a:sym typeface="Oswald"/>
            </a:endParaRPr>
          </a:p>
        </p:txBody>
      </p:sp>
      <p:sp>
        <p:nvSpPr>
          <p:cNvPr id="197" name="Google Shape;197;p36"/>
          <p:cNvSpPr txBox="1"/>
          <p:nvPr/>
        </p:nvSpPr>
        <p:spPr>
          <a:xfrm>
            <a:off x="3425386" y="4609945"/>
            <a:ext cx="2299200" cy="319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 sz="1800" i="1">
                <a:solidFill>
                  <a:schemeClr val="dk2"/>
                </a:solidFill>
                <a:latin typeface="Oswald"/>
                <a:ea typeface="Oswald"/>
                <a:cs typeface="Oswald"/>
                <a:sym typeface="Oswald"/>
              </a:rPr>
              <a:t>Global efforts</a:t>
            </a:r>
            <a:endParaRPr sz="1800" i="1">
              <a:solidFill>
                <a:schemeClr val="dk2"/>
              </a:solidFill>
              <a:latin typeface="Oswald"/>
              <a:ea typeface="Oswald"/>
              <a:cs typeface="Oswald"/>
              <a:sym typeface="Oswald"/>
            </a:endParaRPr>
          </a:p>
        </p:txBody>
      </p:sp>
      <p:sp>
        <p:nvSpPr>
          <p:cNvPr id="198" name="Google Shape;198;p36"/>
          <p:cNvSpPr txBox="1"/>
          <p:nvPr/>
        </p:nvSpPr>
        <p:spPr>
          <a:xfrm>
            <a:off x="6418962" y="4609945"/>
            <a:ext cx="2299200" cy="3198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lt1"/>
              </a:buClr>
              <a:buSzPts val="1800"/>
              <a:buFont typeface="Arial"/>
              <a:buNone/>
            </a:pPr>
            <a:r>
              <a:rPr lang="en" sz="1800" i="1">
                <a:solidFill>
                  <a:schemeClr val="dk2"/>
                </a:solidFill>
                <a:latin typeface="Oswald"/>
                <a:ea typeface="Oswald"/>
                <a:cs typeface="Oswald"/>
                <a:sym typeface="Oswald"/>
              </a:rPr>
              <a:t>Formal</a:t>
            </a:r>
            <a:r>
              <a:rPr lang="en" sz="1800" i="1">
                <a:solidFill>
                  <a:schemeClr val="dk2"/>
                </a:solidFill>
              </a:rPr>
              <a:t> </a:t>
            </a:r>
            <a:r>
              <a:rPr lang="en" sz="1800" i="1">
                <a:solidFill>
                  <a:schemeClr val="dk2"/>
                </a:solidFill>
                <a:latin typeface="Oswald"/>
                <a:ea typeface="Oswald"/>
                <a:cs typeface="Oswald"/>
                <a:sym typeface="Oswald"/>
              </a:rPr>
              <a:t>Projects</a:t>
            </a:r>
            <a:endParaRPr sz="1800" i="1">
              <a:solidFill>
                <a:schemeClr val="dk2"/>
              </a:solidFill>
              <a:latin typeface="Oswald"/>
              <a:ea typeface="Oswald"/>
              <a:cs typeface="Oswald"/>
              <a:sym typeface="Oswald"/>
            </a:endParaRPr>
          </a:p>
        </p:txBody>
      </p:sp>
      <p:cxnSp>
        <p:nvCxnSpPr>
          <p:cNvPr id="199" name="Google Shape;199;p36"/>
          <p:cNvCxnSpPr/>
          <p:nvPr/>
        </p:nvCxnSpPr>
        <p:spPr>
          <a:xfrm rot="10800000">
            <a:off x="6413000" y="4588329"/>
            <a:ext cx="2299200" cy="0"/>
          </a:xfrm>
          <a:prstGeom prst="straightConnector1">
            <a:avLst/>
          </a:prstGeom>
          <a:noFill/>
          <a:ln w="28575" cap="flat" cmpd="sng">
            <a:solidFill>
              <a:schemeClr val="dk1"/>
            </a:solidFill>
            <a:prstDash val="solid"/>
            <a:round/>
            <a:headEnd type="none" w="sm" len="sm"/>
            <a:tailEnd type="none" w="sm" len="sm"/>
          </a:ln>
        </p:spPr>
      </p:cxnSp>
      <p:sp>
        <p:nvSpPr>
          <p:cNvPr id="200" name="Google Shape;200;p36"/>
          <p:cNvSpPr txBox="1"/>
          <p:nvPr/>
        </p:nvSpPr>
        <p:spPr>
          <a:xfrm>
            <a:off x="228600" y="57895"/>
            <a:ext cx="8751000" cy="653100"/>
          </a:xfrm>
          <a:prstGeom prst="rect">
            <a:avLst/>
          </a:prstGeom>
          <a:noFill/>
          <a:ln>
            <a:noFill/>
          </a:ln>
        </p:spPr>
        <p:txBody>
          <a:bodyPr spcFirstLastPara="1" wrap="square" lIns="91425" tIns="91425" rIns="91425" bIns="91425" anchor="b" anchorCtr="0">
            <a:noAutofit/>
          </a:bodyPr>
          <a:lstStyle/>
          <a:p>
            <a:pPr marL="0" marR="0" lvl="0" indent="0" algn="ctr" rtl="0">
              <a:lnSpc>
                <a:spcPct val="85000"/>
              </a:lnSpc>
              <a:spcBef>
                <a:spcPts val="0"/>
              </a:spcBef>
              <a:spcAft>
                <a:spcPts val="0"/>
              </a:spcAft>
              <a:buClr>
                <a:schemeClr val="lt1"/>
              </a:buClr>
              <a:buSzPts val="2800"/>
              <a:buFont typeface="Arial"/>
              <a:buNone/>
            </a:pPr>
            <a:r>
              <a:rPr lang="en" sz="2400">
                <a:solidFill>
                  <a:schemeClr val="dk2"/>
                </a:solidFill>
                <a:latin typeface="Oswald"/>
                <a:ea typeface="Oswald"/>
                <a:cs typeface="Oswald"/>
                <a:sym typeface="Oswald"/>
              </a:rPr>
              <a:t>Many p</a:t>
            </a:r>
            <a:r>
              <a:rPr lang="en" sz="2400" i="0" u="none" strike="noStrike" cap="none">
                <a:solidFill>
                  <a:schemeClr val="dk2"/>
                </a:solidFill>
                <a:latin typeface="Oswald"/>
                <a:ea typeface="Oswald"/>
                <a:cs typeface="Oswald"/>
                <a:sym typeface="Oswald"/>
              </a:rPr>
              <a:t>athways for </a:t>
            </a:r>
            <a:r>
              <a:rPr lang="en" sz="2400">
                <a:solidFill>
                  <a:schemeClr val="dk2"/>
                </a:solidFill>
                <a:latin typeface="Oswald"/>
                <a:ea typeface="Oswald"/>
                <a:cs typeface="Oswald"/>
                <a:sym typeface="Oswald"/>
              </a:rPr>
              <a:t>c</a:t>
            </a:r>
            <a:r>
              <a:rPr lang="en" sz="2400" i="0" u="none" strike="noStrike" cap="none">
                <a:solidFill>
                  <a:schemeClr val="dk2"/>
                </a:solidFill>
                <a:latin typeface="Oswald"/>
                <a:ea typeface="Oswald"/>
                <a:cs typeface="Oswald"/>
                <a:sym typeface="Oswald"/>
              </a:rPr>
              <a:t>ontributions</a:t>
            </a:r>
            <a:endParaRPr sz="2400" i="0" u="none" strike="noStrike" cap="none">
              <a:solidFill>
                <a:schemeClr val="dk2"/>
              </a:solidFill>
              <a:latin typeface="Oswald"/>
              <a:ea typeface="Oswald"/>
              <a:cs typeface="Oswald"/>
              <a:sym typeface="Oswald"/>
            </a:endParaRPr>
          </a:p>
        </p:txBody>
      </p:sp>
      <p:cxnSp>
        <p:nvCxnSpPr>
          <p:cNvPr id="201" name="Google Shape;201;p36"/>
          <p:cNvCxnSpPr/>
          <p:nvPr/>
        </p:nvCxnSpPr>
        <p:spPr>
          <a:xfrm rot="10800000">
            <a:off x="6413000" y="2426387"/>
            <a:ext cx="2299200" cy="0"/>
          </a:xfrm>
          <a:prstGeom prst="straightConnector1">
            <a:avLst/>
          </a:prstGeom>
          <a:noFill/>
          <a:ln w="28575" cap="flat" cmpd="sng">
            <a:solidFill>
              <a:schemeClr val="dk1"/>
            </a:solidFill>
            <a:prstDash val="solid"/>
            <a:round/>
            <a:headEnd type="none" w="sm" len="sm"/>
            <a:tailEnd type="none" w="sm" len="sm"/>
          </a:ln>
        </p:spPr>
      </p:cxnSp>
      <p:cxnSp>
        <p:nvCxnSpPr>
          <p:cNvPr id="202" name="Google Shape;202;p36"/>
          <p:cNvCxnSpPr/>
          <p:nvPr/>
        </p:nvCxnSpPr>
        <p:spPr>
          <a:xfrm rot="10800000">
            <a:off x="3422369" y="4588329"/>
            <a:ext cx="2299200" cy="0"/>
          </a:xfrm>
          <a:prstGeom prst="straightConnector1">
            <a:avLst/>
          </a:prstGeom>
          <a:noFill/>
          <a:ln w="28575" cap="flat" cmpd="sng">
            <a:solidFill>
              <a:schemeClr val="dk1"/>
            </a:solidFill>
            <a:prstDash val="solid"/>
            <a:round/>
            <a:headEnd type="none" w="sm" len="sm"/>
            <a:tailEnd type="none" w="sm" len="sm"/>
          </a:ln>
        </p:spPr>
      </p:cxnSp>
      <p:cxnSp>
        <p:nvCxnSpPr>
          <p:cNvPr id="203" name="Google Shape;203;p36"/>
          <p:cNvCxnSpPr/>
          <p:nvPr/>
        </p:nvCxnSpPr>
        <p:spPr>
          <a:xfrm rot="10800000">
            <a:off x="3422369" y="2426387"/>
            <a:ext cx="2299200" cy="0"/>
          </a:xfrm>
          <a:prstGeom prst="straightConnector1">
            <a:avLst/>
          </a:prstGeom>
          <a:noFill/>
          <a:ln w="28575" cap="flat" cmpd="sng">
            <a:solidFill>
              <a:schemeClr val="dk1"/>
            </a:solidFill>
            <a:prstDash val="solid"/>
            <a:round/>
            <a:headEnd type="none" w="sm" len="sm"/>
            <a:tailEnd type="none" w="sm" len="sm"/>
          </a:ln>
        </p:spPr>
      </p:cxnSp>
      <p:cxnSp>
        <p:nvCxnSpPr>
          <p:cNvPr id="204" name="Google Shape;204;p36"/>
          <p:cNvCxnSpPr/>
          <p:nvPr/>
        </p:nvCxnSpPr>
        <p:spPr>
          <a:xfrm rot="10800000">
            <a:off x="431731" y="4570529"/>
            <a:ext cx="2299200" cy="0"/>
          </a:xfrm>
          <a:prstGeom prst="straightConnector1">
            <a:avLst/>
          </a:prstGeom>
          <a:noFill/>
          <a:ln w="28575" cap="flat" cmpd="sng">
            <a:solidFill>
              <a:schemeClr val="dk1"/>
            </a:solidFill>
            <a:prstDash val="solid"/>
            <a:round/>
            <a:headEnd type="none" w="sm" len="sm"/>
            <a:tailEnd type="none" w="sm" len="sm"/>
          </a:ln>
        </p:spPr>
      </p:cxnSp>
      <p:cxnSp>
        <p:nvCxnSpPr>
          <p:cNvPr id="205" name="Google Shape;205;p36"/>
          <p:cNvCxnSpPr/>
          <p:nvPr/>
        </p:nvCxnSpPr>
        <p:spPr>
          <a:xfrm rot="10800000">
            <a:off x="431731" y="2426387"/>
            <a:ext cx="2299200" cy="0"/>
          </a:xfrm>
          <a:prstGeom prst="straightConnector1">
            <a:avLst/>
          </a:prstGeom>
          <a:noFill/>
          <a:ln w="28575" cap="flat" cmpd="sng">
            <a:solidFill>
              <a:schemeClr val="dk1"/>
            </a:solidFill>
            <a:prstDash val="solid"/>
            <a:round/>
            <a:headEnd type="none" w="sm" len="sm"/>
            <a:tailEnd type="none" w="sm" len="sm"/>
          </a:ln>
        </p:spPr>
      </p:cxnSp>
      <p:pic>
        <p:nvPicPr>
          <p:cNvPr id="206" name="Google Shape;206;p36"/>
          <p:cNvPicPr preferRelativeResize="0"/>
          <p:nvPr/>
        </p:nvPicPr>
        <p:blipFill rotWithShape="1">
          <a:blip r:embed="rId7">
            <a:alphaModFix/>
          </a:blip>
          <a:srcRect/>
          <a:stretch/>
        </p:blipFill>
        <p:spPr>
          <a:xfrm>
            <a:off x="6413038" y="3016939"/>
            <a:ext cx="2299138" cy="1474460"/>
          </a:xfrm>
          <a:prstGeom prst="rect">
            <a:avLst/>
          </a:prstGeom>
          <a:noFill/>
          <a:ln>
            <a:noFill/>
          </a:ln>
        </p:spPr>
      </p:pic>
      <p:cxnSp>
        <p:nvCxnSpPr>
          <p:cNvPr id="207" name="Google Shape;207;p36"/>
          <p:cNvCxnSpPr/>
          <p:nvPr/>
        </p:nvCxnSpPr>
        <p:spPr>
          <a:xfrm rot="10800000">
            <a:off x="431876" y="698469"/>
            <a:ext cx="8280300" cy="0"/>
          </a:xfrm>
          <a:prstGeom prst="straightConnector1">
            <a:avLst/>
          </a:prstGeom>
          <a:noFill/>
          <a:ln w="28575" cap="flat" cmpd="sng">
            <a:solidFill>
              <a:schemeClr val="lt1"/>
            </a:solidFill>
            <a:prstDash val="solid"/>
            <a:round/>
            <a:headEnd type="none" w="sm" len="sm"/>
            <a:tailEnd type="none" w="sm" len="sm"/>
          </a:ln>
        </p:spPr>
      </p:cxnSp>
      <p:pic>
        <p:nvPicPr>
          <p:cNvPr id="208" name="Google Shape;208;p36" descr="Text, whiteboard&#10;&#10;Description automatically generated"/>
          <p:cNvPicPr preferRelativeResize="0"/>
          <p:nvPr/>
        </p:nvPicPr>
        <p:blipFill rotWithShape="1">
          <a:blip r:embed="rId8">
            <a:alphaModFix/>
          </a:blip>
          <a:srcRect/>
          <a:stretch/>
        </p:blipFill>
        <p:spPr>
          <a:xfrm>
            <a:off x="431794" y="828005"/>
            <a:ext cx="2299118" cy="150538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7"/>
          <p:cNvSpPr txBox="1">
            <a:spLocks noGrp="1"/>
          </p:cNvSpPr>
          <p:nvPr>
            <p:ph type="body" idx="2"/>
          </p:nvPr>
        </p:nvSpPr>
        <p:spPr>
          <a:xfrm>
            <a:off x="394550" y="1388850"/>
            <a:ext cx="4375500" cy="3334800"/>
          </a:xfrm>
          <a:prstGeom prst="rect">
            <a:avLst/>
          </a:prstGeom>
        </p:spPr>
        <p:txBody>
          <a:bodyPr spcFirstLastPara="1" wrap="square" lIns="91425" tIns="91425" rIns="91425" bIns="91425" anchor="t" anchorCtr="0">
            <a:normAutofit fontScale="92500" lnSpcReduction="20000"/>
          </a:bodyPr>
          <a:lstStyle/>
          <a:p>
            <a:pPr marL="457200" lvl="0" indent="-346075" algn="l" rtl="0">
              <a:spcBef>
                <a:spcPts val="0"/>
              </a:spcBef>
              <a:spcAft>
                <a:spcPts val="0"/>
              </a:spcAft>
              <a:buSzPct val="100000"/>
              <a:buChar char="●"/>
            </a:pPr>
            <a:r>
              <a:rPr lang="en" sz="2000"/>
              <a:t>Sign up to our newsletter</a:t>
            </a:r>
            <a:endParaRPr sz="2000"/>
          </a:p>
          <a:p>
            <a:pPr marL="457200" lvl="0" indent="-346075" algn="l" rtl="0">
              <a:spcBef>
                <a:spcPts val="0"/>
              </a:spcBef>
              <a:spcAft>
                <a:spcPts val="0"/>
              </a:spcAft>
              <a:buSzPct val="100000"/>
              <a:buChar char="●"/>
            </a:pPr>
            <a:r>
              <a:rPr lang="en" sz="2000"/>
              <a:t>Join our Collaboration Cafes - 1st &amp; 3rd Wednesday of the month, 15:00 - 17:00 UK time </a:t>
            </a:r>
            <a:endParaRPr sz="2000"/>
          </a:p>
          <a:p>
            <a:pPr marL="457200" lvl="0" indent="-346075" algn="l" rtl="0">
              <a:spcBef>
                <a:spcPts val="0"/>
              </a:spcBef>
              <a:spcAft>
                <a:spcPts val="0"/>
              </a:spcAft>
              <a:buSzPct val="100000"/>
              <a:buChar char="●"/>
            </a:pPr>
            <a:r>
              <a:rPr lang="en" sz="2000"/>
              <a:t>Join our Slack</a:t>
            </a:r>
            <a:endParaRPr sz="2000"/>
          </a:p>
          <a:p>
            <a:pPr marL="0" lvl="0" indent="0" algn="l" rtl="0">
              <a:spcBef>
                <a:spcPts val="1200"/>
              </a:spcBef>
              <a:spcAft>
                <a:spcPts val="0"/>
              </a:spcAft>
              <a:buNone/>
            </a:pPr>
            <a:endParaRPr sz="2000"/>
          </a:p>
          <a:p>
            <a:pPr marL="0" lvl="0" indent="0" algn="l" rtl="0">
              <a:spcBef>
                <a:spcPts val="1200"/>
              </a:spcBef>
              <a:spcAft>
                <a:spcPts val="1200"/>
              </a:spcAft>
              <a:buNone/>
            </a:pPr>
            <a:r>
              <a:rPr lang="en" sz="2000"/>
              <a:t>All this and more here: </a:t>
            </a:r>
            <a:r>
              <a:rPr lang="en" sz="3100" i="1" u="sng">
                <a:solidFill>
                  <a:srgbClr val="FFC000"/>
                </a:solidFill>
                <a:hlinkClick r:id="rId3">
                  <a:extLst>
                    <a:ext uri="{A12FA001-AC4F-418D-AE19-62706E023703}">
                      <ahyp:hlinkClr xmlns:ahyp="http://schemas.microsoft.com/office/drawing/2018/hyperlinkcolor" val="tx"/>
                    </a:ext>
                  </a:extLst>
                </a:hlinkClick>
              </a:rPr>
              <a:t>the-turing-way.start.page</a:t>
            </a:r>
            <a:endParaRPr sz="3500">
              <a:solidFill>
                <a:srgbClr val="FFC000"/>
              </a:solidFill>
            </a:endParaRPr>
          </a:p>
        </p:txBody>
      </p:sp>
      <p:pic>
        <p:nvPicPr>
          <p:cNvPr id="215" name="Google Shape;215;p37" title="community-exchange.jpg"/>
          <p:cNvPicPr preferRelativeResize="0"/>
          <p:nvPr/>
        </p:nvPicPr>
        <p:blipFill>
          <a:blip r:embed="rId4">
            <a:alphaModFix/>
          </a:blip>
          <a:stretch>
            <a:fillRect/>
          </a:stretch>
        </p:blipFill>
        <p:spPr>
          <a:xfrm>
            <a:off x="4643900" y="617625"/>
            <a:ext cx="4500101" cy="3599202"/>
          </a:xfrm>
          <a:prstGeom prst="rect">
            <a:avLst/>
          </a:prstGeom>
          <a:noFill/>
          <a:ln>
            <a:noFill/>
          </a:ln>
        </p:spPr>
      </p:pic>
      <p:sp>
        <p:nvSpPr>
          <p:cNvPr id="216" name="Google Shape;216;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Clr>
                <a:schemeClr val="dk2"/>
              </a:buClr>
              <a:buSzPts val="1100"/>
              <a:buFont typeface="Arial"/>
              <a:buNone/>
            </a:pPr>
            <a:r>
              <a:rPr lang="en" sz="2700"/>
              <a:t>Come hang out!</a:t>
            </a:r>
            <a:endParaRPr sz="27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8"/>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Agenda</a:t>
            </a:r>
            <a:endParaRPr/>
          </a:p>
        </p:txBody>
      </p:sp>
      <p:sp>
        <p:nvSpPr>
          <p:cNvPr id="222" name="Google Shape;222;p38"/>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highlight>
                  <a:schemeClr val="accent4"/>
                </a:highlight>
              </a:rPr>
              <a:t>Ice Breakers + Intros</a:t>
            </a:r>
            <a:endParaRPr>
              <a:highlight>
                <a:schemeClr val="accent4"/>
              </a:highlight>
            </a:endParaRPr>
          </a:p>
          <a:p>
            <a:pPr marL="0" lvl="0" indent="0" algn="l" rtl="0">
              <a:spcBef>
                <a:spcPts val="1200"/>
              </a:spcBef>
              <a:spcAft>
                <a:spcPts val="0"/>
              </a:spcAft>
              <a:buNone/>
            </a:pPr>
            <a:r>
              <a:rPr lang="en"/>
              <a:t>Open Source Reflections</a:t>
            </a:r>
            <a:endParaRPr/>
          </a:p>
          <a:p>
            <a:pPr marL="0" lvl="0" indent="0" algn="l" rtl="0">
              <a:spcBef>
                <a:spcPts val="1200"/>
              </a:spcBef>
              <a:spcAft>
                <a:spcPts val="0"/>
              </a:spcAft>
              <a:buNone/>
            </a:pPr>
            <a:r>
              <a:rPr lang="en"/>
              <a:t>Open Source Barriers </a:t>
            </a:r>
            <a:endParaRPr/>
          </a:p>
          <a:p>
            <a:pPr marL="0" lvl="0" indent="0" algn="l" rtl="0">
              <a:spcBef>
                <a:spcPts val="1200"/>
              </a:spcBef>
              <a:spcAft>
                <a:spcPts val="0"/>
              </a:spcAft>
              <a:buNone/>
            </a:pPr>
            <a:r>
              <a:rPr lang="en"/>
              <a:t>BREAK </a:t>
            </a:r>
            <a:endParaRPr/>
          </a:p>
          <a:p>
            <a:pPr marL="0" lvl="0" indent="0" algn="l" rtl="0">
              <a:spcBef>
                <a:spcPts val="1200"/>
              </a:spcBef>
              <a:spcAft>
                <a:spcPts val="0"/>
              </a:spcAft>
              <a:buNone/>
            </a:pPr>
            <a:r>
              <a:rPr lang="en"/>
              <a:t>Learning from existing practices</a:t>
            </a:r>
            <a:endParaRPr/>
          </a:p>
          <a:p>
            <a:pPr marL="0" lvl="0" indent="0" algn="l" rtl="0">
              <a:spcBef>
                <a:spcPts val="1200"/>
              </a:spcBef>
              <a:spcAft>
                <a:spcPts val="0"/>
              </a:spcAft>
              <a:buNone/>
            </a:pPr>
            <a:r>
              <a:rPr lang="en"/>
              <a:t>Practical interventions</a:t>
            </a:r>
            <a:endParaRPr/>
          </a:p>
          <a:p>
            <a:pPr marL="0" lvl="0" indent="0" algn="l" rtl="0">
              <a:spcBef>
                <a:spcPts val="1200"/>
              </a:spcBef>
              <a:spcAft>
                <a:spcPts val="12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Icebreaker </a:t>
            </a:r>
            <a:endParaRPr/>
          </a:p>
        </p:txBody>
      </p:sp>
      <p:sp>
        <p:nvSpPr>
          <p:cNvPr id="228" name="Google Shape;228;p39"/>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Introduce yourselves </a:t>
            </a:r>
            <a:endParaRPr/>
          </a:p>
          <a:p>
            <a:pPr marL="457200" lvl="0" indent="-342900" algn="l" rtl="0">
              <a:spcBef>
                <a:spcPts val="0"/>
              </a:spcBef>
              <a:spcAft>
                <a:spcPts val="0"/>
              </a:spcAft>
              <a:buSzPts val="1800"/>
              <a:buChar char="●"/>
            </a:pPr>
            <a:r>
              <a:rPr lang="en"/>
              <a:t>Answer the question "Open source is like..."</a:t>
            </a:r>
            <a:endParaRPr/>
          </a:p>
          <a:p>
            <a:pPr marL="457200" lvl="0" indent="-342900" algn="l" rtl="0">
              <a:spcBef>
                <a:spcPts val="0"/>
              </a:spcBef>
              <a:spcAft>
                <a:spcPts val="0"/>
              </a:spcAft>
              <a:buSzPts val="1800"/>
              <a:buChar char="●"/>
            </a:pPr>
            <a:r>
              <a:rPr lang="en"/>
              <a:t>Add it to Miro! </a:t>
            </a:r>
            <a:endParaRPr/>
          </a:p>
          <a:p>
            <a:pPr marL="457200" lvl="0" indent="-342900" algn="l" rtl="0">
              <a:spcBef>
                <a:spcPts val="0"/>
              </a:spcBef>
              <a:spcAft>
                <a:spcPts val="0"/>
              </a:spcAft>
              <a:buSzPts val="1800"/>
              <a:buChar char="●"/>
            </a:pPr>
            <a:r>
              <a:rPr lang="en"/>
              <a:t>Workshop attendees will be acknowledged in publications and reports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40"/>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Agenda</a:t>
            </a:r>
            <a:endParaRPr/>
          </a:p>
        </p:txBody>
      </p:sp>
      <p:sp>
        <p:nvSpPr>
          <p:cNvPr id="234" name="Google Shape;234;p40"/>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Ice Breakers + Intros</a:t>
            </a:r>
            <a:endParaRPr/>
          </a:p>
          <a:p>
            <a:pPr marL="0" lvl="0" indent="0" algn="l" rtl="0">
              <a:spcBef>
                <a:spcPts val="1200"/>
              </a:spcBef>
              <a:spcAft>
                <a:spcPts val="0"/>
              </a:spcAft>
              <a:buNone/>
            </a:pPr>
            <a:r>
              <a:rPr lang="en">
                <a:highlight>
                  <a:schemeClr val="accent4"/>
                </a:highlight>
              </a:rPr>
              <a:t>Open Source Reflections</a:t>
            </a:r>
            <a:endParaRPr>
              <a:highlight>
                <a:schemeClr val="accent4"/>
              </a:highlight>
            </a:endParaRPr>
          </a:p>
          <a:p>
            <a:pPr marL="0" lvl="0" indent="0" algn="l" rtl="0">
              <a:spcBef>
                <a:spcPts val="1200"/>
              </a:spcBef>
              <a:spcAft>
                <a:spcPts val="0"/>
              </a:spcAft>
              <a:buNone/>
            </a:pPr>
            <a:r>
              <a:rPr lang="en"/>
              <a:t>Open Source Barriers </a:t>
            </a:r>
            <a:endParaRPr/>
          </a:p>
          <a:p>
            <a:pPr marL="0" lvl="0" indent="0" algn="l" rtl="0">
              <a:spcBef>
                <a:spcPts val="1200"/>
              </a:spcBef>
              <a:spcAft>
                <a:spcPts val="0"/>
              </a:spcAft>
              <a:buNone/>
            </a:pPr>
            <a:r>
              <a:rPr lang="en"/>
              <a:t>BREAK </a:t>
            </a:r>
            <a:endParaRPr/>
          </a:p>
          <a:p>
            <a:pPr marL="0" lvl="0" indent="0" algn="l" rtl="0">
              <a:spcBef>
                <a:spcPts val="1200"/>
              </a:spcBef>
              <a:spcAft>
                <a:spcPts val="0"/>
              </a:spcAft>
              <a:buNone/>
            </a:pPr>
            <a:r>
              <a:rPr lang="en"/>
              <a:t>Learning from existing practices</a:t>
            </a:r>
            <a:endParaRPr/>
          </a:p>
          <a:p>
            <a:pPr marL="0" lvl="0" indent="0" algn="l" rtl="0">
              <a:spcBef>
                <a:spcPts val="1200"/>
              </a:spcBef>
              <a:spcAft>
                <a:spcPts val="0"/>
              </a:spcAft>
              <a:buNone/>
            </a:pPr>
            <a:r>
              <a:rPr lang="en"/>
              <a:t>Practical interventions</a:t>
            </a:r>
            <a:endParaRPr/>
          </a:p>
          <a:p>
            <a:pPr marL="0" lvl="0" indent="0" algn="l" rtl="0">
              <a:spcBef>
                <a:spcPts val="1200"/>
              </a:spcBef>
              <a:spcAft>
                <a:spcPts val="120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Open source reflections (30 mins)</a:t>
            </a:r>
            <a:endParaRPr/>
          </a:p>
        </p:txBody>
      </p:sp>
      <p:sp>
        <p:nvSpPr>
          <p:cNvPr id="240" name="Google Shape;240;p41"/>
          <p:cNvSpPr txBox="1">
            <a:spLocks noGrp="1"/>
          </p:cNvSpPr>
          <p:nvPr>
            <p:ph type="body" idx="1"/>
          </p:nvPr>
        </p:nvSpPr>
        <p:spPr>
          <a:xfrm>
            <a:off x="311700" y="1224450"/>
            <a:ext cx="8520600" cy="3691800"/>
          </a:xfrm>
          <a:prstGeom prst="rect">
            <a:avLst/>
          </a:prstGeom>
        </p:spPr>
        <p:txBody>
          <a:bodyPr spcFirstLastPara="1" wrap="square" lIns="91425" tIns="91425" rIns="91425" bIns="91425" anchor="t" anchorCtr="0">
            <a:noAutofit/>
          </a:bodyPr>
          <a:lstStyle/>
          <a:p>
            <a:pPr marL="457200" lvl="0" indent="-330200" algn="l" rtl="0">
              <a:lnSpc>
                <a:spcPct val="100000"/>
              </a:lnSpc>
              <a:spcBef>
                <a:spcPts val="0"/>
              </a:spcBef>
              <a:spcAft>
                <a:spcPts val="0"/>
              </a:spcAft>
              <a:buSzPts val="1600"/>
              <a:buChar char="●"/>
            </a:pPr>
            <a:r>
              <a:rPr lang="en" sz="1600"/>
              <a:t>Quiet reflection on the following questions (add these to the HackMD </a:t>
            </a:r>
            <a:r>
              <a:rPr lang="en" sz="1600" b="1"/>
              <a:t>or </a:t>
            </a:r>
            <a:r>
              <a:rPr lang="en" sz="1600"/>
              <a:t>the Miro board if you want): </a:t>
            </a:r>
            <a:endParaRPr sz="1600"/>
          </a:p>
          <a:p>
            <a:pPr marL="0" lvl="0" indent="0" algn="l" rtl="0">
              <a:lnSpc>
                <a:spcPct val="100000"/>
              </a:lnSpc>
              <a:spcBef>
                <a:spcPts val="1200"/>
              </a:spcBef>
              <a:spcAft>
                <a:spcPts val="0"/>
              </a:spcAft>
              <a:buNone/>
            </a:pPr>
            <a:r>
              <a:rPr lang="en" sz="1600"/>
              <a:t>1. What was your first meaningful open source contribution?</a:t>
            </a:r>
            <a:endParaRPr sz="1600"/>
          </a:p>
          <a:p>
            <a:pPr marL="0" lvl="0" indent="0" algn="l" rtl="0">
              <a:lnSpc>
                <a:spcPct val="100000"/>
              </a:lnSpc>
              <a:spcBef>
                <a:spcPts val="1200"/>
              </a:spcBef>
              <a:spcAft>
                <a:spcPts val="0"/>
              </a:spcAft>
              <a:buNone/>
            </a:pPr>
            <a:r>
              <a:rPr lang="en" sz="1600"/>
              <a:t>2. What motivated you to contribute?</a:t>
            </a:r>
            <a:endParaRPr sz="1600"/>
          </a:p>
          <a:p>
            <a:pPr marL="0" lvl="0" indent="0" algn="l" rtl="0">
              <a:lnSpc>
                <a:spcPct val="100000"/>
              </a:lnSpc>
              <a:spcBef>
                <a:spcPts val="1200"/>
              </a:spcBef>
              <a:spcAft>
                <a:spcPts val="0"/>
              </a:spcAft>
              <a:buNone/>
            </a:pPr>
            <a:r>
              <a:rPr lang="en" sz="1600"/>
              <a:t>3. What surprised you, or was unexpected about the process?</a:t>
            </a:r>
            <a:endParaRPr sz="1600"/>
          </a:p>
          <a:p>
            <a:pPr marL="0" lvl="0" indent="0" algn="l" rtl="0">
              <a:lnSpc>
                <a:spcPct val="100000"/>
              </a:lnSpc>
              <a:spcBef>
                <a:spcPts val="1200"/>
              </a:spcBef>
              <a:spcAft>
                <a:spcPts val="0"/>
              </a:spcAft>
              <a:buNone/>
            </a:pPr>
            <a:r>
              <a:rPr lang="en" sz="1600"/>
              <a:t>4. What barriers did you encounter?</a:t>
            </a:r>
            <a:endParaRPr sz="1600"/>
          </a:p>
          <a:p>
            <a:pPr marL="0" lvl="0" indent="0" algn="l" rtl="0">
              <a:lnSpc>
                <a:spcPct val="100000"/>
              </a:lnSpc>
              <a:spcBef>
                <a:spcPts val="1200"/>
              </a:spcBef>
              <a:spcAft>
                <a:spcPts val="0"/>
              </a:spcAft>
              <a:buNone/>
            </a:pPr>
            <a:r>
              <a:rPr lang="en" sz="1600"/>
              <a:t>5. How was your contribution recognised?</a:t>
            </a:r>
            <a:endParaRPr sz="1600"/>
          </a:p>
          <a:p>
            <a:pPr marL="0" lvl="0" indent="0" algn="l" rtl="0">
              <a:lnSpc>
                <a:spcPct val="100000"/>
              </a:lnSpc>
              <a:spcBef>
                <a:spcPts val="1200"/>
              </a:spcBef>
              <a:spcAft>
                <a:spcPts val="0"/>
              </a:spcAft>
              <a:buNone/>
            </a:pPr>
            <a:r>
              <a:rPr lang="en" sz="1600"/>
              <a:t>6. How did this shape your subsequent engagement with open source?</a:t>
            </a:r>
            <a:endParaRPr sz="1600"/>
          </a:p>
          <a:p>
            <a:pPr marL="457200" lvl="0" indent="-330200" algn="l" rtl="0">
              <a:lnSpc>
                <a:spcPct val="100000"/>
              </a:lnSpc>
              <a:spcBef>
                <a:spcPts val="1200"/>
              </a:spcBef>
              <a:spcAft>
                <a:spcPts val="0"/>
              </a:spcAft>
              <a:buSzPts val="1600"/>
              <a:buChar char="●"/>
            </a:pPr>
            <a:r>
              <a:rPr lang="en" sz="1600"/>
              <a:t>Discuss with your groups and note common themes </a:t>
            </a:r>
            <a:endParaRPr sz="1600"/>
          </a:p>
          <a:p>
            <a:pPr marL="457200" lvl="0" indent="-330200" algn="l" rtl="0">
              <a:lnSpc>
                <a:spcPct val="100000"/>
              </a:lnSpc>
              <a:spcBef>
                <a:spcPts val="0"/>
              </a:spcBef>
              <a:spcAft>
                <a:spcPts val="0"/>
              </a:spcAft>
              <a:buSzPts val="1600"/>
              <a:buChar char="●"/>
            </a:pPr>
            <a:r>
              <a:rPr lang="en" sz="1600"/>
              <a:t>Choose someone to report back</a:t>
            </a:r>
            <a:endParaRPr sz="16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2"/>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Agenda</a:t>
            </a:r>
            <a:endParaRPr/>
          </a:p>
        </p:txBody>
      </p:sp>
      <p:sp>
        <p:nvSpPr>
          <p:cNvPr id="246" name="Google Shape;246;p42"/>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Ice Breakers + Intros</a:t>
            </a:r>
            <a:endParaRPr/>
          </a:p>
          <a:p>
            <a:pPr marL="0" lvl="0" indent="0" algn="l" rtl="0">
              <a:spcBef>
                <a:spcPts val="1200"/>
              </a:spcBef>
              <a:spcAft>
                <a:spcPts val="0"/>
              </a:spcAft>
              <a:buNone/>
            </a:pPr>
            <a:r>
              <a:rPr lang="en"/>
              <a:t>Open Source Reflections</a:t>
            </a:r>
            <a:endParaRPr/>
          </a:p>
          <a:p>
            <a:pPr marL="0" lvl="0" indent="0" algn="l" rtl="0">
              <a:spcBef>
                <a:spcPts val="1200"/>
              </a:spcBef>
              <a:spcAft>
                <a:spcPts val="0"/>
              </a:spcAft>
              <a:buNone/>
            </a:pPr>
            <a:r>
              <a:rPr lang="en">
                <a:highlight>
                  <a:schemeClr val="accent4"/>
                </a:highlight>
              </a:rPr>
              <a:t>Open Source Barriers </a:t>
            </a:r>
            <a:endParaRPr>
              <a:highlight>
                <a:schemeClr val="accent4"/>
              </a:highlight>
            </a:endParaRPr>
          </a:p>
          <a:p>
            <a:pPr marL="0" lvl="0" indent="0" algn="l" rtl="0">
              <a:spcBef>
                <a:spcPts val="1200"/>
              </a:spcBef>
              <a:spcAft>
                <a:spcPts val="0"/>
              </a:spcAft>
              <a:buNone/>
            </a:pPr>
            <a:r>
              <a:rPr lang="en"/>
              <a:t>BREAK </a:t>
            </a:r>
            <a:endParaRPr/>
          </a:p>
          <a:p>
            <a:pPr marL="0" lvl="0" indent="0" algn="l" rtl="0">
              <a:spcBef>
                <a:spcPts val="1200"/>
              </a:spcBef>
              <a:spcAft>
                <a:spcPts val="0"/>
              </a:spcAft>
              <a:buNone/>
            </a:pPr>
            <a:r>
              <a:rPr lang="en"/>
              <a:t>Learning from existing practices</a:t>
            </a:r>
            <a:endParaRPr/>
          </a:p>
          <a:p>
            <a:pPr marL="0" lvl="0" indent="0" algn="l" rtl="0">
              <a:spcBef>
                <a:spcPts val="1200"/>
              </a:spcBef>
              <a:spcAft>
                <a:spcPts val="0"/>
              </a:spcAft>
              <a:buNone/>
            </a:pPr>
            <a:r>
              <a:rPr lang="en"/>
              <a:t>Practical interventions</a:t>
            </a:r>
            <a:endParaRPr/>
          </a:p>
          <a:p>
            <a:pPr marL="0" lvl="0" indent="0" algn="l" rtl="0">
              <a:spcBef>
                <a:spcPts val="1200"/>
              </a:spcBef>
              <a:spcAft>
                <a:spcPts val="120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Open source barriers (30 mins)</a:t>
            </a:r>
            <a:endParaRPr/>
          </a:p>
        </p:txBody>
      </p:sp>
      <p:sp>
        <p:nvSpPr>
          <p:cNvPr id="252" name="Google Shape;252;p43"/>
          <p:cNvSpPr txBox="1">
            <a:spLocks noGrp="1"/>
          </p:cNvSpPr>
          <p:nvPr>
            <p:ph type="body" idx="1"/>
          </p:nvPr>
        </p:nvSpPr>
        <p:spPr>
          <a:xfrm>
            <a:off x="311700" y="1224450"/>
            <a:ext cx="8520600" cy="3691800"/>
          </a:xfrm>
          <a:prstGeom prst="rect">
            <a:avLst/>
          </a:prstGeom>
        </p:spPr>
        <p:txBody>
          <a:bodyPr spcFirstLastPara="1" wrap="square" lIns="91425" tIns="91425" rIns="91425" bIns="91425" anchor="t" anchorCtr="0">
            <a:noAutofit/>
          </a:bodyPr>
          <a:lstStyle/>
          <a:p>
            <a:pPr marL="457200" lvl="0" indent="-330200" algn="l" rtl="0">
              <a:lnSpc>
                <a:spcPct val="115000"/>
              </a:lnSpc>
              <a:spcBef>
                <a:spcPts val="0"/>
              </a:spcBef>
              <a:spcAft>
                <a:spcPts val="0"/>
              </a:spcAft>
              <a:buSzPts val="1600"/>
              <a:buChar char="●"/>
            </a:pPr>
            <a:r>
              <a:rPr lang="en" sz="1600" dirty="0"/>
              <a:t>In groups: discuss specific barriers to open source contribution in academia, either from personal experience or observations</a:t>
            </a:r>
            <a:endParaRPr sz="1600" dirty="0"/>
          </a:p>
          <a:p>
            <a:pPr marL="457200" lvl="0" indent="-330200" algn="l" rtl="0">
              <a:lnSpc>
                <a:spcPct val="115000"/>
              </a:lnSpc>
              <a:spcBef>
                <a:spcPts val="0"/>
              </a:spcBef>
              <a:spcAft>
                <a:spcPts val="0"/>
              </a:spcAft>
              <a:buSzPts val="1600"/>
              <a:buChar char="●"/>
            </a:pPr>
            <a:r>
              <a:rPr lang="en" sz="1600" dirty="0"/>
              <a:t>Add these to the Miro board </a:t>
            </a:r>
            <a:r>
              <a:rPr lang="en" sz="1600" b="1" dirty="0"/>
              <a:t>or </a:t>
            </a:r>
            <a:r>
              <a:rPr lang="en" sz="1600" dirty="0"/>
              <a:t>shared notes document</a:t>
            </a:r>
            <a:endParaRPr sz="1600" dirty="0"/>
          </a:p>
          <a:p>
            <a:pPr marL="457200" lvl="0" indent="-330200" algn="l" rtl="0">
              <a:lnSpc>
                <a:spcPct val="115000"/>
              </a:lnSpc>
              <a:spcBef>
                <a:spcPts val="0"/>
              </a:spcBef>
              <a:spcAft>
                <a:spcPts val="0"/>
              </a:spcAft>
              <a:buSzPts val="1600"/>
              <a:buChar char="●"/>
            </a:pPr>
            <a:r>
              <a:rPr lang="en" sz="1600" dirty="0"/>
              <a:t>Categorise them:</a:t>
            </a:r>
            <a:endParaRPr sz="1600" dirty="0"/>
          </a:p>
          <a:p>
            <a:pPr marL="914400" lvl="1" indent="-330200" algn="l" rtl="0">
              <a:lnSpc>
                <a:spcPct val="115000"/>
              </a:lnSpc>
              <a:spcBef>
                <a:spcPts val="0"/>
              </a:spcBef>
              <a:spcAft>
                <a:spcPts val="0"/>
              </a:spcAft>
              <a:buSzPts val="1600"/>
              <a:buChar char="○"/>
            </a:pPr>
            <a:r>
              <a:rPr lang="en" sz="1600" dirty="0"/>
              <a:t>Technical </a:t>
            </a:r>
            <a:endParaRPr sz="1600" dirty="0"/>
          </a:p>
          <a:p>
            <a:pPr marL="914400" lvl="1" indent="-330200" algn="l" rtl="0">
              <a:lnSpc>
                <a:spcPct val="115000"/>
              </a:lnSpc>
              <a:spcBef>
                <a:spcPts val="0"/>
              </a:spcBef>
              <a:spcAft>
                <a:spcPts val="0"/>
              </a:spcAft>
              <a:buSzPts val="1600"/>
              <a:buChar char="○"/>
            </a:pPr>
            <a:r>
              <a:rPr lang="en" sz="1600" dirty="0"/>
              <a:t>Social</a:t>
            </a:r>
            <a:endParaRPr sz="1600" dirty="0"/>
          </a:p>
          <a:p>
            <a:pPr marL="914400" lvl="1" indent="-330200" algn="l" rtl="0">
              <a:lnSpc>
                <a:spcPct val="115000"/>
              </a:lnSpc>
              <a:spcBef>
                <a:spcPts val="0"/>
              </a:spcBef>
              <a:spcAft>
                <a:spcPts val="0"/>
              </a:spcAft>
              <a:buSzPts val="1600"/>
              <a:buChar char="○"/>
            </a:pPr>
            <a:r>
              <a:rPr lang="en" sz="1600" dirty="0"/>
              <a:t>Structural</a:t>
            </a:r>
            <a:endParaRPr sz="1600" dirty="0"/>
          </a:p>
          <a:p>
            <a:pPr marL="914400" lvl="1" indent="-330200" algn="l" rtl="0">
              <a:lnSpc>
                <a:spcPct val="115000"/>
              </a:lnSpc>
              <a:spcBef>
                <a:spcPts val="0"/>
              </a:spcBef>
              <a:spcAft>
                <a:spcPts val="0"/>
              </a:spcAft>
              <a:buSzPts val="1600"/>
              <a:buChar char="○"/>
            </a:pPr>
            <a:r>
              <a:rPr lang="en" sz="1600" dirty="0"/>
              <a:t>Incentives</a:t>
            </a:r>
            <a:endParaRPr sz="1600" dirty="0"/>
          </a:p>
          <a:p>
            <a:pPr marL="914400" lvl="1" indent="-330200" algn="l" rtl="0">
              <a:lnSpc>
                <a:spcPct val="115000"/>
              </a:lnSpc>
              <a:spcBef>
                <a:spcPts val="0"/>
              </a:spcBef>
              <a:spcAft>
                <a:spcPts val="0"/>
              </a:spcAft>
              <a:buSzPts val="1600"/>
              <a:buChar char="○"/>
            </a:pPr>
            <a:r>
              <a:rPr lang="en" sz="1600" dirty="0"/>
              <a:t>Other</a:t>
            </a:r>
            <a:endParaRPr sz="1600" dirty="0"/>
          </a:p>
          <a:p>
            <a:pPr marL="457200" lvl="0" indent="-330200" algn="l" rtl="0">
              <a:lnSpc>
                <a:spcPct val="115000"/>
              </a:lnSpc>
              <a:spcBef>
                <a:spcPts val="0"/>
              </a:spcBef>
              <a:spcAft>
                <a:spcPts val="0"/>
              </a:spcAft>
              <a:buSzPts val="1600"/>
              <a:buChar char="●"/>
            </a:pPr>
            <a:r>
              <a:rPr lang="en" sz="1600" dirty="0"/>
              <a:t>Vote for the top 3 priority barriers across any categories</a:t>
            </a:r>
            <a:endParaRPr sz="1600" dirty="0"/>
          </a:p>
          <a:p>
            <a:pPr marL="457200" lvl="0" indent="-330200" algn="l" rtl="0">
              <a:lnSpc>
                <a:spcPct val="115000"/>
              </a:lnSpc>
              <a:spcBef>
                <a:spcPts val="0"/>
              </a:spcBef>
              <a:spcAft>
                <a:spcPts val="0"/>
              </a:spcAft>
              <a:buSzPts val="1600"/>
              <a:buChar char="●"/>
            </a:pPr>
            <a:r>
              <a:rPr lang="en" sz="1600" dirty="0"/>
              <a:t>Choose someone to report back</a:t>
            </a:r>
            <a:endParaRPr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44"/>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Agenda</a:t>
            </a:r>
            <a:endParaRPr/>
          </a:p>
        </p:txBody>
      </p:sp>
      <p:sp>
        <p:nvSpPr>
          <p:cNvPr id="258" name="Google Shape;258;p44"/>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Ice Breakers + Intros</a:t>
            </a:r>
            <a:endParaRPr/>
          </a:p>
          <a:p>
            <a:pPr marL="0" lvl="0" indent="0" algn="l" rtl="0">
              <a:spcBef>
                <a:spcPts val="1200"/>
              </a:spcBef>
              <a:spcAft>
                <a:spcPts val="0"/>
              </a:spcAft>
              <a:buNone/>
            </a:pPr>
            <a:r>
              <a:rPr lang="en"/>
              <a:t>Open Source Reflections</a:t>
            </a:r>
            <a:endParaRPr/>
          </a:p>
          <a:p>
            <a:pPr marL="0" lvl="0" indent="0" algn="l" rtl="0">
              <a:spcBef>
                <a:spcPts val="1200"/>
              </a:spcBef>
              <a:spcAft>
                <a:spcPts val="0"/>
              </a:spcAft>
              <a:buNone/>
            </a:pPr>
            <a:r>
              <a:rPr lang="en"/>
              <a:t>Open Source Barriers </a:t>
            </a:r>
            <a:endParaRPr/>
          </a:p>
          <a:p>
            <a:pPr marL="0" lvl="0" indent="0" algn="l" rtl="0">
              <a:spcBef>
                <a:spcPts val="1200"/>
              </a:spcBef>
              <a:spcAft>
                <a:spcPts val="0"/>
              </a:spcAft>
              <a:buNone/>
            </a:pPr>
            <a:r>
              <a:rPr lang="en">
                <a:highlight>
                  <a:schemeClr val="accent4"/>
                </a:highlight>
              </a:rPr>
              <a:t>BREAK </a:t>
            </a:r>
            <a:endParaRPr>
              <a:highlight>
                <a:schemeClr val="accent4"/>
              </a:highlight>
            </a:endParaRPr>
          </a:p>
          <a:p>
            <a:pPr marL="0" lvl="0" indent="0" algn="l" rtl="0">
              <a:spcBef>
                <a:spcPts val="1200"/>
              </a:spcBef>
              <a:spcAft>
                <a:spcPts val="0"/>
              </a:spcAft>
              <a:buNone/>
            </a:pPr>
            <a:r>
              <a:rPr lang="en"/>
              <a:t>Learning from existing practices</a:t>
            </a:r>
            <a:endParaRPr/>
          </a:p>
          <a:p>
            <a:pPr marL="0" lvl="0" indent="0" algn="l" rtl="0">
              <a:spcBef>
                <a:spcPts val="1200"/>
              </a:spcBef>
              <a:spcAft>
                <a:spcPts val="0"/>
              </a:spcAft>
              <a:buNone/>
            </a:pPr>
            <a:r>
              <a:rPr lang="en"/>
              <a:t>Practical interventions</a:t>
            </a:r>
            <a:endParaRPr/>
          </a:p>
          <a:p>
            <a:pPr marL="0" lvl="0" indent="0" algn="l" rtl="0">
              <a:spcBef>
                <a:spcPts val="1200"/>
              </a:spcBef>
              <a:spcAft>
                <a:spcPts val="120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5"/>
          <p:cNvSpPr txBox="1">
            <a:spLocks noGrp="1"/>
          </p:cNvSpPr>
          <p:nvPr>
            <p:ph type="title"/>
          </p:nvPr>
        </p:nvSpPr>
        <p:spPr>
          <a:xfrm>
            <a:off x="344250" y="1403850"/>
            <a:ext cx="8455500" cy="2146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Welcome Back!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6"/>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Some links!</a:t>
            </a:r>
            <a:endParaRPr/>
          </a:p>
        </p:txBody>
      </p:sp>
      <p:sp>
        <p:nvSpPr>
          <p:cNvPr id="269" name="Google Shape;269;p46"/>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sz="2000" b="1"/>
              <a:t>HackMD for shared notes:</a:t>
            </a:r>
            <a:r>
              <a:rPr lang="en" sz="2000"/>
              <a:t> </a:t>
            </a:r>
            <a:r>
              <a:rPr lang="en" sz="2000" u="sng">
                <a:solidFill>
                  <a:schemeClr val="hlink"/>
                </a:solidFill>
                <a:hlinkClick r:id="rId3"/>
              </a:rPr>
              <a:t>https://hackmd.io/@Arielle-Bennett/rsecon25-os-workshop</a:t>
            </a:r>
            <a:endParaRPr sz="2000"/>
          </a:p>
          <a:p>
            <a:pPr marL="0" lvl="0" indent="0" algn="l" rtl="0">
              <a:spcBef>
                <a:spcPts val="1200"/>
              </a:spcBef>
              <a:spcAft>
                <a:spcPts val="0"/>
              </a:spcAft>
              <a:buNone/>
            </a:pPr>
            <a:r>
              <a:rPr lang="en" sz="2000" b="1"/>
              <a:t>Link to access Miro board:</a:t>
            </a:r>
            <a:r>
              <a:rPr lang="en" sz="2000">
                <a:uFill>
                  <a:noFill/>
                </a:uFill>
                <a:hlinkClick r:id="rId4"/>
              </a:rPr>
              <a:t> </a:t>
            </a:r>
            <a:r>
              <a:rPr lang="en" sz="2000" u="sng">
                <a:solidFill>
                  <a:schemeClr val="hlink"/>
                </a:solidFill>
                <a:hlinkClick r:id="rId4"/>
              </a:rPr>
              <a:t>https://miro.com/app/board/uXjVJVnzLw4=/?share_link_id=96880408379</a:t>
            </a:r>
            <a:endParaRPr sz="2000" u="sng">
              <a:solidFill>
                <a:schemeClr val="hlink"/>
              </a:solidFill>
            </a:endParaRPr>
          </a:p>
          <a:p>
            <a:pPr marL="0" lvl="0" indent="0" algn="l" rtl="0">
              <a:spcBef>
                <a:spcPts val="1200"/>
              </a:spcBef>
              <a:spcAft>
                <a:spcPts val="1200"/>
              </a:spcAft>
              <a:buNone/>
            </a:pPr>
            <a:r>
              <a:rPr lang="en" sz="2000"/>
              <a:t>Password: codecontributions</a:t>
            </a:r>
            <a:endParaRPr sz="2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7"/>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Agenda</a:t>
            </a:r>
            <a:endParaRPr/>
          </a:p>
        </p:txBody>
      </p:sp>
      <p:sp>
        <p:nvSpPr>
          <p:cNvPr id="275" name="Google Shape;275;p47"/>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Ice Breakers + Intros</a:t>
            </a:r>
            <a:endParaRPr/>
          </a:p>
          <a:p>
            <a:pPr marL="0" lvl="0" indent="0" algn="l" rtl="0">
              <a:spcBef>
                <a:spcPts val="1200"/>
              </a:spcBef>
              <a:spcAft>
                <a:spcPts val="0"/>
              </a:spcAft>
              <a:buNone/>
            </a:pPr>
            <a:r>
              <a:rPr lang="en"/>
              <a:t>Open Source Reflections</a:t>
            </a:r>
            <a:endParaRPr/>
          </a:p>
          <a:p>
            <a:pPr marL="0" lvl="0" indent="0" algn="l" rtl="0">
              <a:spcBef>
                <a:spcPts val="1200"/>
              </a:spcBef>
              <a:spcAft>
                <a:spcPts val="0"/>
              </a:spcAft>
              <a:buNone/>
            </a:pPr>
            <a:r>
              <a:rPr lang="en"/>
              <a:t>Open Source Barriers </a:t>
            </a:r>
            <a:endParaRPr/>
          </a:p>
          <a:p>
            <a:pPr marL="0" lvl="0" indent="0" algn="l" rtl="0">
              <a:spcBef>
                <a:spcPts val="1200"/>
              </a:spcBef>
              <a:spcAft>
                <a:spcPts val="0"/>
              </a:spcAft>
              <a:buNone/>
            </a:pPr>
            <a:r>
              <a:rPr lang="en"/>
              <a:t>BREAK </a:t>
            </a:r>
            <a:endParaRPr/>
          </a:p>
          <a:p>
            <a:pPr marL="0" lvl="0" indent="0" algn="l" rtl="0">
              <a:spcBef>
                <a:spcPts val="1200"/>
              </a:spcBef>
              <a:spcAft>
                <a:spcPts val="0"/>
              </a:spcAft>
              <a:buNone/>
            </a:pPr>
            <a:r>
              <a:rPr lang="en">
                <a:highlight>
                  <a:schemeClr val="accent4"/>
                </a:highlight>
              </a:rPr>
              <a:t>Learning from existing practices</a:t>
            </a:r>
            <a:endParaRPr>
              <a:highlight>
                <a:schemeClr val="accent4"/>
              </a:highlight>
            </a:endParaRPr>
          </a:p>
          <a:p>
            <a:pPr marL="0" lvl="0" indent="0" algn="l" rtl="0">
              <a:spcBef>
                <a:spcPts val="1200"/>
              </a:spcBef>
              <a:spcAft>
                <a:spcPts val="0"/>
              </a:spcAft>
              <a:buNone/>
            </a:pPr>
            <a:r>
              <a:rPr lang="en"/>
              <a:t>Practical interventions</a:t>
            </a:r>
            <a:endParaRPr/>
          </a:p>
          <a:p>
            <a:pPr marL="0" lvl="0" indent="0" algn="l" rtl="0">
              <a:spcBef>
                <a:spcPts val="1200"/>
              </a:spcBef>
              <a:spcAft>
                <a:spcPts val="120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279"/>
        <p:cNvGrpSpPr/>
        <p:nvPr/>
      </p:nvGrpSpPr>
      <p:grpSpPr>
        <a:xfrm>
          <a:off x="0" y="0"/>
          <a:ext cx="0" cy="0"/>
          <a:chOff x="0" y="0"/>
          <a:chExt cx="0" cy="0"/>
        </a:xfrm>
      </p:grpSpPr>
      <p:sp>
        <p:nvSpPr>
          <p:cNvPr id="280" name="Google Shape;280;p48"/>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highlight>
                  <a:schemeClr val="accent4"/>
                </a:highlight>
              </a:rPr>
              <a:t>Presentations</a:t>
            </a:r>
            <a:endParaRPr>
              <a:highlight>
                <a:schemeClr val="accent4"/>
              </a:highlight>
            </a:endParaRPr>
          </a:p>
        </p:txBody>
      </p:sp>
      <p:sp>
        <p:nvSpPr>
          <p:cNvPr id="281" name="Google Shape;281;p48"/>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highlight>
                  <a:schemeClr val="accent4"/>
                </a:highlight>
              </a:rPr>
              <a:t>David Perez Suarez - UCL</a:t>
            </a:r>
            <a:r>
              <a:rPr lang="en"/>
              <a:t> </a:t>
            </a:r>
            <a:endParaRPr/>
          </a:p>
          <a:p>
            <a:pPr marL="0" lvl="0" indent="0" algn="l" rtl="0">
              <a:spcBef>
                <a:spcPts val="1200"/>
              </a:spcBef>
              <a:spcAft>
                <a:spcPts val="0"/>
              </a:spcAft>
              <a:buNone/>
            </a:pPr>
            <a:r>
              <a:rPr lang="en"/>
              <a:t>Markus Hauru - The Alan Turing Institute</a:t>
            </a:r>
            <a:endParaRPr/>
          </a:p>
          <a:p>
            <a:pPr marL="0" lvl="0" indent="0" algn="l" rtl="0">
              <a:spcBef>
                <a:spcPts val="1200"/>
              </a:spcBef>
              <a:spcAft>
                <a:spcPts val="120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31F20"/>
        </a:solidFill>
        <a:effectLst/>
      </p:bgPr>
    </p:bg>
    <p:spTree>
      <p:nvGrpSpPr>
        <p:cNvPr id="1" name="Shape 285"/>
        <p:cNvGrpSpPr/>
        <p:nvPr/>
      </p:nvGrpSpPr>
      <p:grpSpPr>
        <a:xfrm>
          <a:off x="0" y="0"/>
          <a:ext cx="0" cy="0"/>
          <a:chOff x="0" y="0"/>
          <a:chExt cx="0" cy="0"/>
        </a:xfrm>
      </p:grpSpPr>
      <p:sp>
        <p:nvSpPr>
          <p:cNvPr id="286" name="Google Shape;286;p49"/>
          <p:cNvSpPr txBox="1">
            <a:spLocks noGrp="1"/>
          </p:cNvSpPr>
          <p:nvPr>
            <p:ph type="ctrTitle"/>
          </p:nvPr>
        </p:nvSpPr>
        <p:spPr>
          <a:xfrm>
            <a:off x="311708" y="744575"/>
            <a:ext cx="8520600" cy="205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sz="4400">
                <a:solidFill>
                  <a:schemeClr val="lt2"/>
                </a:solidFill>
              </a:rPr>
              <a:t>Open Source Programme Office </a:t>
            </a:r>
            <a:r>
              <a:rPr lang="en" sz="2700">
                <a:solidFill>
                  <a:schemeClr val="lt2"/>
                </a:solidFill>
              </a:rPr>
              <a:t>is being created at</a:t>
            </a:r>
            <a:endParaRPr sz="4400">
              <a:solidFill>
                <a:schemeClr val="lt2"/>
              </a:solidFill>
            </a:endParaRPr>
          </a:p>
        </p:txBody>
      </p:sp>
      <p:pic>
        <p:nvPicPr>
          <p:cNvPr id="287" name="Google Shape;287;p49" descr="University College London logo (UCL in white with a small icon of  a classical building at the top left of the U."/>
          <p:cNvPicPr preferRelativeResize="0"/>
          <p:nvPr/>
        </p:nvPicPr>
        <p:blipFill>
          <a:blip r:embed="rId3">
            <a:alphaModFix/>
          </a:blip>
          <a:stretch>
            <a:fillRect/>
          </a:stretch>
        </p:blipFill>
        <p:spPr>
          <a:xfrm>
            <a:off x="2541582" y="2575514"/>
            <a:ext cx="3508625" cy="1023000"/>
          </a:xfrm>
          <a:prstGeom prst="rect">
            <a:avLst/>
          </a:prstGeom>
          <a:noFill/>
          <a:ln>
            <a:noFill/>
          </a:ln>
        </p:spPr>
      </p:pic>
      <p:sp>
        <p:nvSpPr>
          <p:cNvPr id="288" name="Google Shape;288;p49"/>
          <p:cNvSpPr txBox="1"/>
          <p:nvPr/>
        </p:nvSpPr>
        <p:spPr>
          <a:xfrm>
            <a:off x="2400008" y="654074"/>
            <a:ext cx="4344000" cy="600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700">
                <a:solidFill>
                  <a:schemeClr val="lt2"/>
                </a:solidFill>
              </a:rPr>
              <a:t>How the</a:t>
            </a:r>
            <a:endParaRPr sz="2700">
              <a:solidFill>
                <a:schemeClr val="lt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Who am I? </a:t>
            </a:r>
            <a:r>
              <a:rPr lang="en" sz="1800"/>
              <a:t>Short biopic</a:t>
            </a:r>
            <a:endParaRPr sz="1800"/>
          </a:p>
        </p:txBody>
      </p:sp>
      <p:pic>
        <p:nvPicPr>
          <p:cNvPr id="294" name="Google Shape;294;p50" descr="a black and white penguin with a yellow beak and yellow feet (provided by Tenor)"/>
          <p:cNvPicPr preferRelativeResize="0"/>
          <p:nvPr/>
        </p:nvPicPr>
        <p:blipFill>
          <a:blip r:embed="rId3">
            <a:alphaModFix/>
          </a:blip>
          <a:stretch>
            <a:fillRect/>
          </a:stretch>
        </p:blipFill>
        <p:spPr>
          <a:xfrm>
            <a:off x="311700" y="1350600"/>
            <a:ext cx="1018475" cy="1206100"/>
          </a:xfrm>
          <a:prstGeom prst="rect">
            <a:avLst/>
          </a:prstGeom>
          <a:noFill/>
          <a:ln>
            <a:noFill/>
          </a:ln>
        </p:spPr>
      </p:pic>
      <p:pic>
        <p:nvPicPr>
          <p:cNvPr id="295" name="Google Shape;295;p50" descr="File:SunPy Logo.svg - Wikimedia Commons"/>
          <p:cNvPicPr preferRelativeResize="0"/>
          <p:nvPr/>
        </p:nvPicPr>
        <p:blipFill>
          <a:blip r:embed="rId4">
            <a:alphaModFix/>
          </a:blip>
          <a:stretch>
            <a:fillRect/>
          </a:stretch>
        </p:blipFill>
        <p:spPr>
          <a:xfrm>
            <a:off x="5474163" y="1350600"/>
            <a:ext cx="1278575" cy="1278575"/>
          </a:xfrm>
          <a:prstGeom prst="rect">
            <a:avLst/>
          </a:prstGeom>
          <a:noFill/>
          <a:ln>
            <a:noFill/>
          </a:ln>
        </p:spPr>
      </p:pic>
      <p:pic>
        <p:nvPicPr>
          <p:cNvPr id="296" name="Google Shape;296;p50"/>
          <p:cNvPicPr preferRelativeResize="0"/>
          <p:nvPr/>
        </p:nvPicPr>
        <p:blipFill>
          <a:blip r:embed="rId5">
            <a:alphaModFix/>
          </a:blip>
          <a:stretch>
            <a:fillRect/>
          </a:stretch>
        </p:blipFill>
        <p:spPr>
          <a:xfrm>
            <a:off x="5474163" y="2629175"/>
            <a:ext cx="1975950" cy="950200"/>
          </a:xfrm>
          <a:prstGeom prst="rect">
            <a:avLst/>
          </a:prstGeom>
          <a:noFill/>
          <a:ln>
            <a:noFill/>
          </a:ln>
        </p:spPr>
      </p:pic>
      <p:pic>
        <p:nvPicPr>
          <p:cNvPr id="297" name="Google Shape;297;p50" title="TheCarpentries.png"/>
          <p:cNvPicPr preferRelativeResize="0"/>
          <p:nvPr/>
        </p:nvPicPr>
        <p:blipFill>
          <a:blip r:embed="rId6">
            <a:alphaModFix/>
          </a:blip>
          <a:stretch>
            <a:fillRect/>
          </a:stretch>
        </p:blipFill>
        <p:spPr>
          <a:xfrm>
            <a:off x="5541853" y="4512749"/>
            <a:ext cx="2968801" cy="607375"/>
          </a:xfrm>
          <a:prstGeom prst="rect">
            <a:avLst/>
          </a:prstGeom>
          <a:noFill/>
          <a:ln>
            <a:noFill/>
          </a:ln>
        </p:spPr>
      </p:pic>
      <p:pic>
        <p:nvPicPr>
          <p:cNvPr id="298" name="Google Shape;298;p50" descr="File:NumFocus LRG.png - Wikimedia Commons"/>
          <p:cNvPicPr preferRelativeResize="0"/>
          <p:nvPr/>
        </p:nvPicPr>
        <p:blipFill>
          <a:blip r:embed="rId7">
            <a:alphaModFix/>
          </a:blip>
          <a:stretch>
            <a:fillRect/>
          </a:stretch>
        </p:blipFill>
        <p:spPr>
          <a:xfrm>
            <a:off x="6068211" y="3672387"/>
            <a:ext cx="2239368" cy="747375"/>
          </a:xfrm>
          <a:prstGeom prst="rect">
            <a:avLst/>
          </a:prstGeom>
          <a:noFill/>
          <a:ln>
            <a:noFill/>
          </a:ln>
        </p:spPr>
      </p:pic>
      <p:pic>
        <p:nvPicPr>
          <p:cNvPr id="299" name="Google Shape;299;p50" descr="File:GSoC logo.svg - Wikimedia Commons"/>
          <p:cNvPicPr preferRelativeResize="0"/>
          <p:nvPr/>
        </p:nvPicPr>
        <p:blipFill>
          <a:blip r:embed="rId8">
            <a:alphaModFix/>
          </a:blip>
          <a:stretch>
            <a:fillRect/>
          </a:stretch>
        </p:blipFill>
        <p:spPr>
          <a:xfrm>
            <a:off x="7659682" y="2083150"/>
            <a:ext cx="1206098" cy="1206098"/>
          </a:xfrm>
          <a:prstGeom prst="rect">
            <a:avLst/>
          </a:prstGeom>
          <a:noFill/>
          <a:ln>
            <a:noFill/>
          </a:ln>
        </p:spPr>
      </p:pic>
      <p:grpSp>
        <p:nvGrpSpPr>
          <p:cNvPr id="300" name="Google Shape;300;p50"/>
          <p:cNvGrpSpPr/>
          <p:nvPr/>
        </p:nvGrpSpPr>
        <p:grpSpPr>
          <a:xfrm>
            <a:off x="1267851" y="1350600"/>
            <a:ext cx="3048600" cy="2070633"/>
            <a:chOff x="1267851" y="1350600"/>
            <a:chExt cx="3048600" cy="2070633"/>
          </a:xfrm>
        </p:grpSpPr>
        <p:pic>
          <p:nvPicPr>
            <p:cNvPr id="301" name="Google Shape;301;p50"/>
            <p:cNvPicPr preferRelativeResize="0"/>
            <p:nvPr/>
          </p:nvPicPr>
          <p:blipFill>
            <a:blip r:embed="rId9">
              <a:alphaModFix/>
            </a:blip>
            <a:stretch>
              <a:fillRect/>
            </a:stretch>
          </p:blipFill>
          <p:spPr>
            <a:xfrm>
              <a:off x="1481198" y="1350600"/>
              <a:ext cx="2621926" cy="1747524"/>
            </a:xfrm>
            <a:prstGeom prst="rect">
              <a:avLst/>
            </a:prstGeom>
            <a:noFill/>
            <a:ln>
              <a:noFill/>
            </a:ln>
          </p:spPr>
        </p:pic>
        <p:sp>
          <p:nvSpPr>
            <p:cNvPr id="302" name="Google Shape;302;p50"/>
            <p:cNvSpPr txBox="1"/>
            <p:nvPr/>
          </p:nvSpPr>
          <p:spPr>
            <a:xfrm>
              <a:off x="1267851" y="3098133"/>
              <a:ext cx="3048600" cy="323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900">
                  <a:solidFill>
                    <a:schemeClr val="dk2"/>
                  </a:solidFill>
                </a:rPr>
                <a:t>GranTeCan (La Palma) Photo by Daniel López / IAC</a:t>
              </a:r>
              <a:endParaRPr sz="900">
                <a:solidFill>
                  <a:schemeClr val="dk2"/>
                </a:solidFill>
              </a:endParaRPr>
            </a:p>
          </p:txBody>
        </p:sp>
      </p:grpSp>
      <p:pic>
        <p:nvPicPr>
          <p:cNvPr id="303" name="Google Shape;303;p50" descr="File:ESA logo simple.svg - Wikipedia"/>
          <p:cNvPicPr preferRelativeResize="0"/>
          <p:nvPr/>
        </p:nvPicPr>
        <p:blipFill>
          <a:blip r:embed="rId10">
            <a:alphaModFix/>
          </a:blip>
          <a:stretch>
            <a:fillRect/>
          </a:stretch>
        </p:blipFill>
        <p:spPr>
          <a:xfrm>
            <a:off x="7298716" y="1440126"/>
            <a:ext cx="642717" cy="643026"/>
          </a:xfrm>
          <a:prstGeom prst="rect">
            <a:avLst/>
          </a:prstGeom>
          <a:noFill/>
          <a:ln>
            <a:noFill/>
          </a:ln>
        </p:spPr>
      </p:pic>
      <p:grpSp>
        <p:nvGrpSpPr>
          <p:cNvPr id="304" name="Google Shape;304;p50"/>
          <p:cNvGrpSpPr/>
          <p:nvPr/>
        </p:nvGrpSpPr>
        <p:grpSpPr>
          <a:xfrm>
            <a:off x="4374785" y="148926"/>
            <a:ext cx="2138100" cy="1890726"/>
            <a:chOff x="4374785" y="148926"/>
            <a:chExt cx="2138100" cy="1890726"/>
          </a:xfrm>
        </p:grpSpPr>
        <p:pic>
          <p:nvPicPr>
            <p:cNvPr id="305" name="Google Shape;305;p50" descr="Soubor:Amarok icon.svg – Wikipedie"/>
            <p:cNvPicPr preferRelativeResize="0"/>
            <p:nvPr/>
          </p:nvPicPr>
          <p:blipFill>
            <a:blip r:embed="rId11">
              <a:alphaModFix/>
            </a:blip>
            <a:stretch>
              <a:fillRect/>
            </a:stretch>
          </p:blipFill>
          <p:spPr>
            <a:xfrm>
              <a:off x="4409325" y="1396952"/>
              <a:ext cx="642700" cy="642700"/>
            </a:xfrm>
            <a:prstGeom prst="rect">
              <a:avLst/>
            </a:prstGeom>
            <a:noFill/>
            <a:ln>
              <a:noFill/>
            </a:ln>
          </p:spPr>
        </p:pic>
        <p:sp>
          <p:nvSpPr>
            <p:cNvPr id="306" name="Google Shape;306;p50"/>
            <p:cNvSpPr txBox="1"/>
            <p:nvPr/>
          </p:nvSpPr>
          <p:spPr>
            <a:xfrm rot="-1418117">
              <a:off x="4361057" y="566900"/>
              <a:ext cx="2165555" cy="38475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rPr>
                <a:t>🎉1st contribution (~2006)</a:t>
              </a:r>
              <a:endParaRPr sz="1300">
                <a:solidFill>
                  <a:schemeClr val="dk2"/>
                </a:solidFill>
              </a:endParaRPr>
            </a:p>
          </p:txBody>
        </p:sp>
      </p:grpSp>
      <p:grpSp>
        <p:nvGrpSpPr>
          <p:cNvPr id="307" name="Google Shape;307;p50"/>
          <p:cNvGrpSpPr/>
          <p:nvPr/>
        </p:nvGrpSpPr>
        <p:grpSpPr>
          <a:xfrm>
            <a:off x="4374785" y="1463991"/>
            <a:ext cx="2138100" cy="1743263"/>
            <a:chOff x="4374785" y="1463991"/>
            <a:chExt cx="2138100" cy="1743263"/>
          </a:xfrm>
        </p:grpSpPr>
        <p:pic>
          <p:nvPicPr>
            <p:cNvPr id="308" name="Google Shape;308;p50" descr="File:The GIMP icon - v3.0.svg - Wikipedia"/>
            <p:cNvPicPr preferRelativeResize="0"/>
            <p:nvPr/>
          </p:nvPicPr>
          <p:blipFill>
            <a:blip r:embed="rId12">
              <a:alphaModFix/>
            </a:blip>
            <a:stretch>
              <a:fillRect/>
            </a:stretch>
          </p:blipFill>
          <p:spPr>
            <a:xfrm>
              <a:off x="4414963" y="2459877"/>
              <a:ext cx="747377" cy="747377"/>
            </a:xfrm>
            <a:prstGeom prst="rect">
              <a:avLst/>
            </a:prstGeom>
            <a:noFill/>
            <a:ln>
              <a:noFill/>
            </a:ln>
          </p:spPr>
        </p:pic>
        <p:sp>
          <p:nvSpPr>
            <p:cNvPr id="309" name="Google Shape;309;p50"/>
            <p:cNvSpPr txBox="1"/>
            <p:nvPr/>
          </p:nvSpPr>
          <p:spPr>
            <a:xfrm rot="-1418117">
              <a:off x="4361057" y="1881965"/>
              <a:ext cx="2165555" cy="38475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rPr>
                <a:t>Dive in code</a:t>
              </a:r>
              <a:endParaRPr sz="1300">
                <a:solidFill>
                  <a:schemeClr val="dk2"/>
                </a:solidFill>
              </a:endParaRPr>
            </a:p>
          </p:txBody>
        </p:sp>
      </p:grpSp>
      <p:sp>
        <p:nvSpPr>
          <p:cNvPr id="310" name="Google Shape;310;p50"/>
          <p:cNvSpPr txBox="1"/>
          <p:nvPr/>
        </p:nvSpPr>
        <p:spPr>
          <a:xfrm>
            <a:off x="7941425" y="1553347"/>
            <a:ext cx="1173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SOCIS</a:t>
            </a:r>
            <a:endParaRPr sz="1800">
              <a:solidFill>
                <a:schemeClr val="dk2"/>
              </a:solidFill>
            </a:endParaRPr>
          </a:p>
        </p:txBody>
      </p:sp>
      <p:pic>
        <p:nvPicPr>
          <p:cNvPr id="311" name="Google Shape;311;p50" descr="Open Science Logo v2 | Second design for Open Science. Conta… | Flickr"/>
          <p:cNvPicPr preferRelativeResize="0"/>
          <p:nvPr/>
        </p:nvPicPr>
        <p:blipFill>
          <a:blip r:embed="rId13">
            <a:alphaModFix/>
          </a:blip>
          <a:stretch>
            <a:fillRect/>
          </a:stretch>
        </p:blipFill>
        <p:spPr>
          <a:xfrm>
            <a:off x="4316450" y="3214784"/>
            <a:ext cx="1052650" cy="1304931"/>
          </a:xfrm>
          <a:prstGeom prst="rect">
            <a:avLst/>
          </a:prstGeom>
          <a:noFill/>
          <a:ln>
            <a:noFill/>
          </a:ln>
        </p:spPr>
      </p:pic>
      <p:pic>
        <p:nvPicPr>
          <p:cNvPr id="312" name="Google Shape;312;p50" descr="File:Fortran logo.svg - Wikimedia Commons"/>
          <p:cNvPicPr preferRelativeResize="0"/>
          <p:nvPr/>
        </p:nvPicPr>
        <p:blipFill>
          <a:blip r:embed="rId14">
            <a:alphaModFix/>
          </a:blip>
          <a:stretch>
            <a:fillRect/>
          </a:stretch>
        </p:blipFill>
        <p:spPr>
          <a:xfrm>
            <a:off x="1481200" y="3579375"/>
            <a:ext cx="461701" cy="461701"/>
          </a:xfrm>
          <a:prstGeom prst="rect">
            <a:avLst/>
          </a:prstGeom>
          <a:noFill/>
          <a:ln>
            <a:noFill/>
          </a:ln>
        </p:spPr>
      </p:pic>
      <p:pic>
        <p:nvPicPr>
          <p:cNvPr id="313" name="Google Shape;313;p50" descr="File:IRAF logo.svg - Wikimedia Commons"/>
          <p:cNvPicPr preferRelativeResize="0"/>
          <p:nvPr/>
        </p:nvPicPr>
        <p:blipFill>
          <a:blip r:embed="rId15">
            <a:alphaModFix/>
          </a:blip>
          <a:stretch>
            <a:fillRect/>
          </a:stretch>
        </p:blipFill>
        <p:spPr>
          <a:xfrm>
            <a:off x="2385088" y="4135825"/>
            <a:ext cx="461700" cy="461700"/>
          </a:xfrm>
          <a:prstGeom prst="rect">
            <a:avLst/>
          </a:prstGeom>
          <a:noFill/>
          <a:ln>
            <a:noFill/>
          </a:ln>
        </p:spPr>
      </p:pic>
      <p:pic>
        <p:nvPicPr>
          <p:cNvPr id="314" name="Google Shape;314;p50" descr="Rubber stamp censored (provided by Getty Images)"/>
          <p:cNvPicPr preferRelativeResize="0"/>
          <p:nvPr/>
        </p:nvPicPr>
        <p:blipFill>
          <a:blip r:embed="rId16">
            <a:alphaModFix/>
          </a:blip>
          <a:stretch>
            <a:fillRect/>
          </a:stretch>
        </p:blipFill>
        <p:spPr>
          <a:xfrm>
            <a:off x="2312243" y="4522328"/>
            <a:ext cx="607375" cy="607375"/>
          </a:xfrm>
          <a:prstGeom prst="rect">
            <a:avLst/>
          </a:prstGeom>
          <a:noFill/>
          <a:ln>
            <a:noFill/>
          </a:ln>
        </p:spPr>
      </p:pic>
      <p:pic>
        <p:nvPicPr>
          <p:cNvPr id="315" name="Google Shape;315;p50" descr="a blue and yellow python logo is shown on a white background (provided by Tenor)"/>
          <p:cNvPicPr preferRelativeResize="0"/>
          <p:nvPr/>
        </p:nvPicPr>
        <p:blipFill rotWithShape="1">
          <a:blip r:embed="rId17">
            <a:alphaModFix/>
          </a:blip>
          <a:srcRect l="28678"/>
          <a:stretch/>
        </p:blipFill>
        <p:spPr>
          <a:xfrm>
            <a:off x="4866789" y="4527250"/>
            <a:ext cx="607374" cy="608776"/>
          </a:xfrm>
          <a:prstGeom prst="rect">
            <a:avLst/>
          </a:prstGeom>
          <a:noFill/>
          <a:ln>
            <a:noFill/>
          </a:ln>
        </p:spPr>
      </p:pic>
      <p:pic>
        <p:nvPicPr>
          <p:cNvPr id="316" name="Google Shape;316;p50"/>
          <p:cNvPicPr preferRelativeResize="0"/>
          <p:nvPr/>
        </p:nvPicPr>
        <p:blipFill rotWithShape="1">
          <a:blip r:embed="rId18">
            <a:alphaModFix/>
          </a:blip>
          <a:srcRect r="62747"/>
          <a:stretch/>
        </p:blipFill>
        <p:spPr>
          <a:xfrm>
            <a:off x="2411863" y="3547675"/>
            <a:ext cx="408172" cy="461701"/>
          </a:xfrm>
          <a:prstGeom prst="rect">
            <a:avLst/>
          </a:prstGeom>
          <a:noFill/>
          <a:ln>
            <a:noFill/>
          </a:ln>
        </p:spPr>
      </p:pic>
      <p:sp>
        <p:nvSpPr>
          <p:cNvPr id="317" name="Google Shape;317;p50"/>
          <p:cNvSpPr txBox="1"/>
          <p:nvPr/>
        </p:nvSpPr>
        <p:spPr>
          <a:xfrm>
            <a:off x="1850530" y="3437230"/>
            <a:ext cx="461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A64D79"/>
                </a:solidFill>
              </a:rPr>
              <a:t>77</a:t>
            </a:r>
            <a:endParaRPr sz="1800" b="1">
              <a:solidFill>
                <a:srgbClr val="A64D7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0"/>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12"/>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17"/>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13"/>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16"/>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1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07"/>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11"/>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0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1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9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03"/>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10"/>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96"/>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99"/>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298"/>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2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UCL's Collaborations (RSE) team</a:t>
            </a:r>
            <a:endParaRPr/>
          </a:p>
        </p:txBody>
      </p:sp>
      <p:sp>
        <p:nvSpPr>
          <p:cNvPr id="323" name="Google Shape;323;p51"/>
          <p:cNvSpPr txBox="1"/>
          <p:nvPr/>
        </p:nvSpPr>
        <p:spPr>
          <a:xfrm>
            <a:off x="287700" y="881965"/>
            <a:ext cx="4695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dk2"/>
                </a:solidFill>
              </a:rPr>
              <a:t>People with OSS roles before joining </a:t>
            </a:r>
            <a:endParaRPr sz="1800" b="1">
              <a:solidFill>
                <a:schemeClr val="dk2"/>
              </a:solidFill>
            </a:endParaRPr>
          </a:p>
        </p:txBody>
      </p:sp>
      <p:pic>
        <p:nvPicPr>
          <p:cNvPr id="324" name="Google Shape;324;p51" descr="File:Created with Matplotlib-logo.svg - Wikimedia Commons"/>
          <p:cNvPicPr preferRelativeResize="0"/>
          <p:nvPr/>
        </p:nvPicPr>
        <p:blipFill>
          <a:blip r:embed="rId3">
            <a:alphaModFix/>
          </a:blip>
          <a:stretch>
            <a:fillRect/>
          </a:stretch>
        </p:blipFill>
        <p:spPr>
          <a:xfrm>
            <a:off x="311699" y="1230249"/>
            <a:ext cx="461701" cy="461701"/>
          </a:xfrm>
          <a:prstGeom prst="rect">
            <a:avLst/>
          </a:prstGeom>
          <a:noFill/>
          <a:ln>
            <a:noFill/>
          </a:ln>
        </p:spPr>
      </p:pic>
      <p:sp>
        <p:nvSpPr>
          <p:cNvPr id="325" name="Google Shape;325;p51"/>
          <p:cNvSpPr txBox="1"/>
          <p:nvPr/>
        </p:nvSpPr>
        <p:spPr>
          <a:xfrm>
            <a:off x="1257900" y="1257720"/>
            <a:ext cx="1711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2 maintainers</a:t>
            </a:r>
            <a:endParaRPr sz="1800">
              <a:solidFill>
                <a:schemeClr val="dk2"/>
              </a:solidFill>
            </a:endParaRPr>
          </a:p>
        </p:txBody>
      </p:sp>
      <p:pic>
        <p:nvPicPr>
          <p:cNvPr id="326" name="Google Shape;326;p51" descr="File:Julia Programming Language Logo.svg - Wikimedia Commons"/>
          <p:cNvPicPr preferRelativeResize="0"/>
          <p:nvPr/>
        </p:nvPicPr>
        <p:blipFill>
          <a:blip r:embed="rId4">
            <a:alphaModFix/>
          </a:blip>
          <a:stretch>
            <a:fillRect/>
          </a:stretch>
        </p:blipFill>
        <p:spPr>
          <a:xfrm>
            <a:off x="296617" y="1609166"/>
            <a:ext cx="658191" cy="423900"/>
          </a:xfrm>
          <a:prstGeom prst="rect">
            <a:avLst/>
          </a:prstGeom>
          <a:noFill/>
          <a:ln>
            <a:noFill/>
          </a:ln>
        </p:spPr>
      </p:pic>
      <p:sp>
        <p:nvSpPr>
          <p:cNvPr id="327" name="Google Shape;327;p51"/>
          <p:cNvSpPr txBox="1"/>
          <p:nvPr/>
        </p:nvSpPr>
        <p:spPr>
          <a:xfrm>
            <a:off x="1257900" y="1571366"/>
            <a:ext cx="3482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1 (many) packages maintainer</a:t>
            </a:r>
            <a:endParaRPr sz="1800">
              <a:solidFill>
                <a:schemeClr val="dk2"/>
              </a:solidFill>
            </a:endParaRPr>
          </a:p>
        </p:txBody>
      </p:sp>
      <p:sp>
        <p:nvSpPr>
          <p:cNvPr id="328" name="Google Shape;328;p51"/>
          <p:cNvSpPr txBox="1"/>
          <p:nvPr/>
        </p:nvSpPr>
        <p:spPr>
          <a:xfrm>
            <a:off x="1257900" y="2884163"/>
            <a:ext cx="2384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1 package maintainer</a:t>
            </a:r>
            <a:endParaRPr sz="1800">
              <a:solidFill>
                <a:schemeClr val="dk2"/>
              </a:solidFill>
            </a:endParaRPr>
          </a:p>
        </p:txBody>
      </p:sp>
      <p:grpSp>
        <p:nvGrpSpPr>
          <p:cNvPr id="329" name="Google Shape;329;p51"/>
          <p:cNvGrpSpPr/>
          <p:nvPr/>
        </p:nvGrpSpPr>
        <p:grpSpPr>
          <a:xfrm>
            <a:off x="199700" y="2866714"/>
            <a:ext cx="815504" cy="496598"/>
            <a:chOff x="199700" y="2844677"/>
            <a:chExt cx="815504" cy="496598"/>
          </a:xfrm>
        </p:grpSpPr>
        <p:pic>
          <p:nvPicPr>
            <p:cNvPr id="330" name="Google Shape;330;p51"/>
            <p:cNvPicPr preferRelativeResize="0"/>
            <p:nvPr/>
          </p:nvPicPr>
          <p:blipFill>
            <a:blip r:embed="rId5">
              <a:alphaModFix/>
            </a:blip>
            <a:stretch>
              <a:fillRect/>
            </a:stretch>
          </p:blipFill>
          <p:spPr>
            <a:xfrm>
              <a:off x="199700" y="2844677"/>
              <a:ext cx="496597" cy="496597"/>
            </a:xfrm>
            <a:prstGeom prst="rect">
              <a:avLst/>
            </a:prstGeom>
            <a:noFill/>
            <a:ln>
              <a:noFill/>
            </a:ln>
          </p:spPr>
        </p:pic>
        <p:pic>
          <p:nvPicPr>
            <p:cNvPr id="331" name="Google Shape;331;p51" descr="File:FIJI (software) Logo.svg - Wikimedia Commons"/>
            <p:cNvPicPr preferRelativeResize="0"/>
            <p:nvPr/>
          </p:nvPicPr>
          <p:blipFill>
            <a:blip r:embed="rId6">
              <a:alphaModFix/>
            </a:blip>
            <a:stretch>
              <a:fillRect/>
            </a:stretch>
          </p:blipFill>
          <p:spPr>
            <a:xfrm>
              <a:off x="661392" y="2987463"/>
              <a:ext cx="353812" cy="353812"/>
            </a:xfrm>
            <a:prstGeom prst="rect">
              <a:avLst/>
            </a:prstGeom>
            <a:noFill/>
            <a:ln>
              <a:noFill/>
            </a:ln>
          </p:spPr>
        </p:pic>
      </p:grpSp>
      <p:pic>
        <p:nvPicPr>
          <p:cNvPr id="332" name="Google Shape;332;p51" descr="File:SunPy Logo.svg - Wikimedia Commons"/>
          <p:cNvPicPr preferRelativeResize="0"/>
          <p:nvPr/>
        </p:nvPicPr>
        <p:blipFill>
          <a:blip r:embed="rId7">
            <a:alphaModFix/>
          </a:blip>
          <a:stretch>
            <a:fillRect/>
          </a:stretch>
        </p:blipFill>
        <p:spPr>
          <a:xfrm>
            <a:off x="199699" y="4607426"/>
            <a:ext cx="496600" cy="496600"/>
          </a:xfrm>
          <a:prstGeom prst="rect">
            <a:avLst/>
          </a:prstGeom>
          <a:noFill/>
          <a:ln>
            <a:noFill/>
          </a:ln>
        </p:spPr>
      </p:pic>
      <p:sp>
        <p:nvSpPr>
          <p:cNvPr id="333" name="Google Shape;333;p51"/>
          <p:cNvSpPr txBox="1"/>
          <p:nvPr/>
        </p:nvSpPr>
        <p:spPr>
          <a:xfrm>
            <a:off x="1257900" y="4624876"/>
            <a:ext cx="1711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2 maintainers</a:t>
            </a:r>
            <a:endParaRPr sz="1800">
              <a:solidFill>
                <a:schemeClr val="dk2"/>
              </a:solidFill>
            </a:endParaRPr>
          </a:p>
        </p:txBody>
      </p:sp>
      <p:pic>
        <p:nvPicPr>
          <p:cNvPr id="334" name="Google Shape;334;p51"/>
          <p:cNvPicPr preferRelativeResize="0"/>
          <p:nvPr/>
        </p:nvPicPr>
        <p:blipFill>
          <a:blip r:embed="rId8">
            <a:alphaModFix/>
          </a:blip>
          <a:stretch>
            <a:fillRect/>
          </a:stretch>
        </p:blipFill>
        <p:spPr>
          <a:xfrm>
            <a:off x="311700" y="2068221"/>
            <a:ext cx="423900" cy="423900"/>
          </a:xfrm>
          <a:prstGeom prst="rect">
            <a:avLst/>
          </a:prstGeom>
          <a:noFill/>
          <a:ln>
            <a:noFill/>
          </a:ln>
        </p:spPr>
      </p:pic>
      <p:sp>
        <p:nvSpPr>
          <p:cNvPr id="335" name="Google Shape;335;p51"/>
          <p:cNvSpPr txBox="1"/>
          <p:nvPr/>
        </p:nvSpPr>
        <p:spPr>
          <a:xfrm>
            <a:off x="1257900" y="2465987"/>
            <a:ext cx="1711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1 maintainer</a:t>
            </a:r>
            <a:endParaRPr sz="1800">
              <a:solidFill>
                <a:schemeClr val="dk2"/>
              </a:solidFill>
            </a:endParaRPr>
          </a:p>
        </p:txBody>
      </p:sp>
      <p:cxnSp>
        <p:nvCxnSpPr>
          <p:cNvPr id="336" name="Google Shape;336;p51"/>
          <p:cNvCxnSpPr/>
          <p:nvPr/>
        </p:nvCxnSpPr>
        <p:spPr>
          <a:xfrm flipH="1">
            <a:off x="4591450" y="1271875"/>
            <a:ext cx="8100" cy="3663600"/>
          </a:xfrm>
          <a:prstGeom prst="straightConnector1">
            <a:avLst/>
          </a:prstGeom>
          <a:noFill/>
          <a:ln w="38100" cap="flat" cmpd="sng">
            <a:solidFill>
              <a:schemeClr val="dk2"/>
            </a:solidFill>
            <a:prstDash val="solid"/>
            <a:round/>
            <a:headEnd type="none" w="med" len="med"/>
            <a:tailEnd type="none" w="med" len="med"/>
          </a:ln>
        </p:spPr>
      </p:cxnSp>
      <p:sp>
        <p:nvSpPr>
          <p:cNvPr id="337" name="Google Shape;337;p51"/>
          <p:cNvSpPr txBox="1"/>
          <p:nvPr/>
        </p:nvSpPr>
        <p:spPr>
          <a:xfrm>
            <a:off x="4679095" y="890379"/>
            <a:ext cx="4695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dk2"/>
                </a:solidFill>
              </a:rPr>
              <a:t>Activities supported by the group</a:t>
            </a:r>
            <a:endParaRPr sz="1800" b="1">
              <a:solidFill>
                <a:schemeClr val="dk2"/>
              </a:solidFill>
            </a:endParaRPr>
          </a:p>
        </p:txBody>
      </p:sp>
      <p:pic>
        <p:nvPicPr>
          <p:cNvPr id="338" name="Google Shape;338;p51" descr="Open Science Logo v2 | Second design for Open Science. Conta… | Flickr"/>
          <p:cNvPicPr preferRelativeResize="0"/>
          <p:nvPr/>
        </p:nvPicPr>
        <p:blipFill>
          <a:blip r:embed="rId9">
            <a:alphaModFix/>
          </a:blip>
          <a:stretch>
            <a:fillRect/>
          </a:stretch>
        </p:blipFill>
        <p:spPr>
          <a:xfrm>
            <a:off x="4740400" y="1509577"/>
            <a:ext cx="771075" cy="955875"/>
          </a:xfrm>
          <a:prstGeom prst="rect">
            <a:avLst/>
          </a:prstGeom>
          <a:noFill/>
          <a:ln>
            <a:noFill/>
          </a:ln>
        </p:spPr>
      </p:pic>
      <p:sp>
        <p:nvSpPr>
          <p:cNvPr id="339" name="Google Shape;339;p51"/>
          <p:cNvSpPr txBox="1"/>
          <p:nvPr/>
        </p:nvSpPr>
        <p:spPr>
          <a:xfrm>
            <a:off x="5583875" y="1688251"/>
            <a:ext cx="2943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Promote Open Science</a:t>
            </a:r>
            <a:endParaRPr sz="1800">
              <a:solidFill>
                <a:schemeClr val="dk2"/>
              </a:solidFill>
            </a:endParaRPr>
          </a:p>
        </p:txBody>
      </p:sp>
      <p:sp>
        <p:nvSpPr>
          <p:cNvPr id="340" name="Google Shape;340;p51"/>
          <p:cNvSpPr txBox="1"/>
          <p:nvPr/>
        </p:nvSpPr>
        <p:spPr>
          <a:xfrm>
            <a:off x="5996201" y="2110051"/>
            <a:ext cx="29433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2"/>
                </a:solidFill>
              </a:rPr>
              <a:t>Problems??</a:t>
            </a:r>
            <a:endParaRPr sz="1200">
              <a:solidFill>
                <a:schemeClr val="dk2"/>
              </a:solidFill>
            </a:endParaRPr>
          </a:p>
        </p:txBody>
      </p:sp>
      <p:sp>
        <p:nvSpPr>
          <p:cNvPr id="341" name="Google Shape;341;p51"/>
          <p:cNvSpPr txBox="1"/>
          <p:nvPr/>
        </p:nvSpPr>
        <p:spPr>
          <a:xfrm>
            <a:off x="4692405" y="2420780"/>
            <a:ext cx="4239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800"/>
              <a:t>💰</a:t>
            </a:r>
            <a:endParaRPr sz="4800"/>
          </a:p>
        </p:txBody>
      </p:sp>
      <p:sp>
        <p:nvSpPr>
          <p:cNvPr id="342" name="Google Shape;342;p51"/>
          <p:cNvSpPr txBox="1"/>
          <p:nvPr/>
        </p:nvSpPr>
        <p:spPr>
          <a:xfrm>
            <a:off x="5583875" y="2536848"/>
            <a:ext cx="3206700" cy="780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2400"/>
              </a:spcBef>
              <a:spcAft>
                <a:spcPts val="600"/>
              </a:spcAft>
              <a:buNone/>
            </a:pPr>
            <a:r>
              <a:rPr lang="en" sz="1800">
                <a:solidFill>
                  <a:schemeClr val="dk2"/>
                </a:solidFill>
              </a:rPr>
              <a:t>Open Source Software Sustainability Funding (2022)</a:t>
            </a:r>
            <a:endParaRPr sz="1800">
              <a:solidFill>
                <a:schemeClr val="dk2"/>
              </a:solidFill>
            </a:endParaRPr>
          </a:p>
        </p:txBody>
      </p:sp>
      <p:sp>
        <p:nvSpPr>
          <p:cNvPr id="343" name="Google Shape;343;p51"/>
          <p:cNvSpPr txBox="1"/>
          <p:nvPr/>
        </p:nvSpPr>
        <p:spPr>
          <a:xfrm>
            <a:off x="4740405" y="3299508"/>
            <a:ext cx="4239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800"/>
              <a:t>👛</a:t>
            </a:r>
            <a:endParaRPr sz="4800"/>
          </a:p>
        </p:txBody>
      </p:sp>
      <p:sp>
        <p:nvSpPr>
          <p:cNvPr id="344" name="Google Shape;344;p51"/>
          <p:cNvSpPr txBox="1"/>
          <p:nvPr/>
        </p:nvSpPr>
        <p:spPr>
          <a:xfrm>
            <a:off x="5591874" y="3422652"/>
            <a:ext cx="3206700" cy="780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2400"/>
              </a:spcBef>
              <a:spcAft>
                <a:spcPts val="600"/>
              </a:spcAft>
              <a:buNone/>
            </a:pPr>
            <a:r>
              <a:rPr lang="en" sz="1800">
                <a:solidFill>
                  <a:schemeClr val="dk2"/>
                </a:solidFill>
              </a:rPr>
              <a:t>Open Source Toolkit research theme (2023-2024)</a:t>
            </a:r>
            <a:endParaRPr sz="1800">
              <a:solidFill>
                <a:schemeClr val="dk2"/>
              </a:solidFill>
            </a:endParaRPr>
          </a:p>
        </p:txBody>
      </p:sp>
      <p:sp>
        <p:nvSpPr>
          <p:cNvPr id="345" name="Google Shape;345;p51"/>
          <p:cNvSpPr txBox="1"/>
          <p:nvPr/>
        </p:nvSpPr>
        <p:spPr>
          <a:xfrm>
            <a:off x="4780805" y="4178235"/>
            <a:ext cx="4239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800"/>
              <a:t>💷</a:t>
            </a:r>
            <a:endParaRPr sz="4800"/>
          </a:p>
        </p:txBody>
      </p:sp>
      <p:sp>
        <p:nvSpPr>
          <p:cNvPr id="346" name="Google Shape;346;p51"/>
          <p:cNvSpPr txBox="1"/>
          <p:nvPr/>
        </p:nvSpPr>
        <p:spPr>
          <a:xfrm>
            <a:off x="5583875" y="4358975"/>
            <a:ext cx="33858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2400"/>
              </a:spcBef>
              <a:spcAft>
                <a:spcPts val="600"/>
              </a:spcAft>
              <a:buNone/>
            </a:pPr>
            <a:r>
              <a:rPr lang="en" sz="1800">
                <a:solidFill>
                  <a:schemeClr val="dk2"/>
                </a:solidFill>
              </a:rPr>
              <a:t>Internally seed funding (2025-)</a:t>
            </a:r>
            <a:endParaRPr sz="1800">
              <a:solidFill>
                <a:schemeClr val="dk2"/>
              </a:solidFill>
            </a:endParaRPr>
          </a:p>
        </p:txBody>
      </p:sp>
      <p:pic>
        <p:nvPicPr>
          <p:cNvPr id="347" name="Google Shape;347;p51"/>
          <p:cNvPicPr preferRelativeResize="0"/>
          <p:nvPr/>
        </p:nvPicPr>
        <p:blipFill>
          <a:blip r:embed="rId10">
            <a:alphaModFix/>
          </a:blip>
          <a:stretch>
            <a:fillRect/>
          </a:stretch>
        </p:blipFill>
        <p:spPr>
          <a:xfrm>
            <a:off x="318288" y="3385457"/>
            <a:ext cx="259437" cy="353800"/>
          </a:xfrm>
          <a:prstGeom prst="rect">
            <a:avLst/>
          </a:prstGeom>
          <a:noFill/>
          <a:ln>
            <a:noFill/>
          </a:ln>
        </p:spPr>
      </p:pic>
      <p:sp>
        <p:nvSpPr>
          <p:cNvPr id="348" name="Google Shape;348;p51"/>
          <p:cNvSpPr txBox="1"/>
          <p:nvPr/>
        </p:nvSpPr>
        <p:spPr>
          <a:xfrm>
            <a:off x="1257900" y="3331507"/>
            <a:ext cx="1711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1 maintainer</a:t>
            </a:r>
            <a:endParaRPr sz="1800">
              <a:solidFill>
                <a:schemeClr val="dk2"/>
              </a:solidFill>
            </a:endParaRPr>
          </a:p>
        </p:txBody>
      </p:sp>
      <p:pic>
        <p:nvPicPr>
          <p:cNvPr id="349" name="Google Shape;349;p51"/>
          <p:cNvPicPr preferRelativeResize="0"/>
          <p:nvPr/>
        </p:nvPicPr>
        <p:blipFill rotWithShape="1">
          <a:blip r:embed="rId11">
            <a:alphaModFix/>
          </a:blip>
          <a:srcRect r="72040"/>
          <a:stretch/>
        </p:blipFill>
        <p:spPr>
          <a:xfrm>
            <a:off x="199700" y="3724223"/>
            <a:ext cx="496602" cy="591117"/>
          </a:xfrm>
          <a:prstGeom prst="rect">
            <a:avLst/>
          </a:prstGeom>
          <a:noFill/>
          <a:ln>
            <a:noFill/>
          </a:ln>
        </p:spPr>
      </p:pic>
      <p:sp>
        <p:nvSpPr>
          <p:cNvPr id="350" name="Google Shape;350;p51"/>
          <p:cNvSpPr txBox="1"/>
          <p:nvPr/>
        </p:nvSpPr>
        <p:spPr>
          <a:xfrm>
            <a:off x="1257900" y="3788931"/>
            <a:ext cx="1711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1 maintainer</a:t>
            </a:r>
            <a:endParaRPr sz="1800">
              <a:solidFill>
                <a:schemeClr val="dk2"/>
              </a:solidFill>
            </a:endParaRPr>
          </a:p>
        </p:txBody>
      </p:sp>
      <p:grpSp>
        <p:nvGrpSpPr>
          <p:cNvPr id="351" name="Google Shape;351;p51"/>
          <p:cNvGrpSpPr/>
          <p:nvPr/>
        </p:nvGrpSpPr>
        <p:grpSpPr>
          <a:xfrm>
            <a:off x="199713" y="4168848"/>
            <a:ext cx="815487" cy="555466"/>
            <a:chOff x="199713" y="4071181"/>
            <a:chExt cx="815487" cy="555466"/>
          </a:xfrm>
        </p:grpSpPr>
        <p:pic>
          <p:nvPicPr>
            <p:cNvPr id="352" name="Google Shape;352;p51"/>
            <p:cNvPicPr preferRelativeResize="0"/>
            <p:nvPr/>
          </p:nvPicPr>
          <p:blipFill>
            <a:blip r:embed="rId12">
              <a:alphaModFix/>
            </a:blip>
            <a:stretch>
              <a:fillRect/>
            </a:stretch>
          </p:blipFill>
          <p:spPr>
            <a:xfrm>
              <a:off x="199712" y="4230997"/>
              <a:ext cx="496600" cy="310393"/>
            </a:xfrm>
            <a:prstGeom prst="rect">
              <a:avLst/>
            </a:prstGeom>
            <a:noFill/>
            <a:ln>
              <a:noFill/>
            </a:ln>
          </p:spPr>
        </p:pic>
        <p:pic>
          <p:nvPicPr>
            <p:cNvPr id="353" name="Google Shape;353;p51" title="yoda-logo-full-transparent.png"/>
            <p:cNvPicPr preferRelativeResize="0"/>
            <p:nvPr/>
          </p:nvPicPr>
          <p:blipFill>
            <a:blip r:embed="rId13">
              <a:alphaModFix/>
            </a:blip>
            <a:stretch>
              <a:fillRect/>
            </a:stretch>
          </p:blipFill>
          <p:spPr>
            <a:xfrm>
              <a:off x="661400" y="4071181"/>
              <a:ext cx="353800" cy="555466"/>
            </a:xfrm>
            <a:prstGeom prst="rect">
              <a:avLst/>
            </a:prstGeom>
            <a:noFill/>
            <a:ln>
              <a:noFill/>
            </a:ln>
          </p:spPr>
        </p:pic>
      </p:grpSp>
      <p:sp>
        <p:nvSpPr>
          <p:cNvPr id="354" name="Google Shape;354;p51"/>
          <p:cNvSpPr txBox="1"/>
          <p:nvPr/>
        </p:nvSpPr>
        <p:spPr>
          <a:xfrm>
            <a:off x="1257900" y="4215730"/>
            <a:ext cx="1711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1 maintainer</a:t>
            </a:r>
            <a:endParaRPr sz="1800">
              <a:solidFill>
                <a:schemeClr val="dk2"/>
              </a:solidFill>
            </a:endParaRPr>
          </a:p>
        </p:txBody>
      </p:sp>
      <p:pic>
        <p:nvPicPr>
          <p:cNvPr id="355" name="Google Shape;355;p51" title="sbml.png"/>
          <p:cNvPicPr preferRelativeResize="0"/>
          <p:nvPr/>
        </p:nvPicPr>
        <p:blipFill rotWithShape="1">
          <a:blip r:embed="rId14">
            <a:alphaModFix/>
          </a:blip>
          <a:srcRect r="64057"/>
          <a:stretch/>
        </p:blipFill>
        <p:spPr>
          <a:xfrm>
            <a:off x="282425" y="2512187"/>
            <a:ext cx="829616" cy="369300"/>
          </a:xfrm>
          <a:prstGeom prst="rect">
            <a:avLst/>
          </a:prstGeom>
          <a:noFill/>
          <a:ln>
            <a:noFill/>
          </a:ln>
        </p:spPr>
      </p:pic>
      <p:sp>
        <p:nvSpPr>
          <p:cNvPr id="356" name="Google Shape;356;p51"/>
          <p:cNvSpPr txBox="1"/>
          <p:nvPr/>
        </p:nvSpPr>
        <p:spPr>
          <a:xfrm>
            <a:off x="1257900" y="2068221"/>
            <a:ext cx="1711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1 maintainer</a:t>
            </a:r>
            <a:endParaRPr sz="1800">
              <a:solidFill>
                <a:schemeClr val="dk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4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4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4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5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OSPO timeline (till now)</a:t>
            </a:r>
            <a:endParaRPr/>
          </a:p>
        </p:txBody>
      </p:sp>
      <p:pic>
        <p:nvPicPr>
          <p:cNvPr id="362" name="Google Shape;362;p52" title="ospocon.png"/>
          <p:cNvPicPr preferRelativeResize="0"/>
          <p:nvPr/>
        </p:nvPicPr>
        <p:blipFill>
          <a:blip r:embed="rId3">
            <a:alphaModFix/>
          </a:blip>
          <a:stretch>
            <a:fillRect/>
          </a:stretch>
        </p:blipFill>
        <p:spPr>
          <a:xfrm>
            <a:off x="263701" y="1172523"/>
            <a:ext cx="1364199" cy="870350"/>
          </a:xfrm>
          <a:prstGeom prst="rect">
            <a:avLst/>
          </a:prstGeom>
          <a:noFill/>
          <a:ln>
            <a:noFill/>
          </a:ln>
        </p:spPr>
      </p:pic>
      <p:sp>
        <p:nvSpPr>
          <p:cNvPr id="363" name="Google Shape;363;p52"/>
          <p:cNvSpPr txBox="1"/>
          <p:nvPr/>
        </p:nvSpPr>
        <p:spPr>
          <a:xfrm>
            <a:off x="343700" y="837375"/>
            <a:ext cx="1848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dk2"/>
                </a:solidFill>
              </a:rPr>
              <a:t>London 2021</a:t>
            </a:r>
            <a:endParaRPr sz="1800" b="1">
              <a:solidFill>
                <a:schemeClr val="dk2"/>
              </a:solidFill>
            </a:endParaRPr>
          </a:p>
        </p:txBody>
      </p:sp>
      <p:pic>
        <p:nvPicPr>
          <p:cNvPr id="364" name="Google Shape;364;p52">
            <a:hlinkClick r:id="rId4"/>
          </p:cNvPr>
          <p:cNvPicPr preferRelativeResize="0"/>
          <p:nvPr/>
        </p:nvPicPr>
        <p:blipFill>
          <a:blip r:embed="rId5">
            <a:alphaModFix/>
          </a:blip>
          <a:stretch>
            <a:fillRect/>
          </a:stretch>
        </p:blipFill>
        <p:spPr>
          <a:xfrm>
            <a:off x="1188925" y="2622435"/>
            <a:ext cx="495793" cy="572698"/>
          </a:xfrm>
          <a:prstGeom prst="rect">
            <a:avLst/>
          </a:prstGeom>
          <a:noFill/>
          <a:ln>
            <a:noFill/>
          </a:ln>
        </p:spPr>
      </p:pic>
      <p:pic>
        <p:nvPicPr>
          <p:cNvPr id="365" name="Google Shape;365;p52" descr="File:Linux Foundation logo.png - Wikimedia Commons"/>
          <p:cNvPicPr preferRelativeResize="0"/>
          <p:nvPr/>
        </p:nvPicPr>
        <p:blipFill>
          <a:blip r:embed="rId6">
            <a:alphaModFix/>
          </a:blip>
          <a:stretch>
            <a:fillRect/>
          </a:stretch>
        </p:blipFill>
        <p:spPr>
          <a:xfrm>
            <a:off x="168824" y="2193725"/>
            <a:ext cx="1168199" cy="355133"/>
          </a:xfrm>
          <a:prstGeom prst="rect">
            <a:avLst/>
          </a:prstGeom>
          <a:noFill/>
          <a:ln>
            <a:noFill/>
          </a:ln>
        </p:spPr>
      </p:pic>
      <p:pic>
        <p:nvPicPr>
          <p:cNvPr id="366" name="Google Shape;366;p52" title="ospoalliance.png"/>
          <p:cNvPicPr preferRelativeResize="0"/>
          <p:nvPr/>
        </p:nvPicPr>
        <p:blipFill>
          <a:blip r:embed="rId7">
            <a:alphaModFix/>
          </a:blip>
          <a:stretch>
            <a:fillRect/>
          </a:stretch>
        </p:blipFill>
        <p:spPr>
          <a:xfrm>
            <a:off x="168824" y="2961898"/>
            <a:ext cx="924550" cy="258875"/>
          </a:xfrm>
          <a:prstGeom prst="rect">
            <a:avLst/>
          </a:prstGeom>
          <a:noFill/>
          <a:ln>
            <a:noFill/>
          </a:ln>
        </p:spPr>
      </p:pic>
      <p:pic>
        <p:nvPicPr>
          <p:cNvPr id="367" name="Google Shape;367;p52" title="todo-logo-on-black.png"/>
          <p:cNvPicPr preferRelativeResize="0"/>
          <p:nvPr/>
        </p:nvPicPr>
        <p:blipFill>
          <a:blip r:embed="rId8">
            <a:alphaModFix/>
          </a:blip>
          <a:stretch>
            <a:fillRect/>
          </a:stretch>
        </p:blipFill>
        <p:spPr>
          <a:xfrm>
            <a:off x="168824" y="2586674"/>
            <a:ext cx="863500" cy="337391"/>
          </a:xfrm>
          <a:prstGeom prst="rect">
            <a:avLst/>
          </a:prstGeom>
          <a:noFill/>
          <a:ln>
            <a:noFill/>
          </a:ln>
        </p:spPr>
      </p:pic>
      <p:sp>
        <p:nvSpPr>
          <p:cNvPr id="368" name="Google Shape;368;p52"/>
          <p:cNvSpPr txBox="1"/>
          <p:nvPr/>
        </p:nvSpPr>
        <p:spPr>
          <a:xfrm>
            <a:off x="2803604" y="837375"/>
            <a:ext cx="1591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2"/>
                </a:solidFill>
              </a:rPr>
              <a:t>Feb 2024</a:t>
            </a:r>
            <a:endParaRPr sz="1800" b="1">
              <a:solidFill>
                <a:schemeClr val="dk2"/>
              </a:solidFill>
            </a:endParaRPr>
          </a:p>
        </p:txBody>
      </p:sp>
      <p:sp>
        <p:nvSpPr>
          <p:cNvPr id="369" name="Google Shape;369;p52"/>
          <p:cNvSpPr txBox="1"/>
          <p:nvPr/>
        </p:nvSpPr>
        <p:spPr>
          <a:xfrm>
            <a:off x="2449317" y="837375"/>
            <a:ext cx="775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dk2"/>
                </a:solidFill>
              </a:rPr>
              <a:t>...</a:t>
            </a:r>
            <a:endParaRPr sz="1800" b="1">
              <a:solidFill>
                <a:schemeClr val="dk2"/>
              </a:solidFill>
            </a:endParaRPr>
          </a:p>
        </p:txBody>
      </p:sp>
      <p:pic>
        <p:nvPicPr>
          <p:cNvPr id="370" name="Google Shape;370;p52" descr="Файл:FOSDEM logo.svg — Википедия"/>
          <p:cNvPicPr preferRelativeResize="0"/>
          <p:nvPr/>
        </p:nvPicPr>
        <p:blipFill>
          <a:blip r:embed="rId9">
            <a:alphaModFix/>
          </a:blip>
          <a:stretch>
            <a:fillRect/>
          </a:stretch>
        </p:blipFill>
        <p:spPr>
          <a:xfrm>
            <a:off x="3061722" y="1180524"/>
            <a:ext cx="681867" cy="687274"/>
          </a:xfrm>
          <a:prstGeom prst="rect">
            <a:avLst/>
          </a:prstGeom>
          <a:noFill/>
          <a:ln>
            <a:noFill/>
          </a:ln>
        </p:spPr>
      </p:pic>
      <p:pic>
        <p:nvPicPr>
          <p:cNvPr id="371" name="Google Shape;371;p52"/>
          <p:cNvPicPr preferRelativeResize="0"/>
          <p:nvPr/>
        </p:nvPicPr>
        <p:blipFill>
          <a:blip r:embed="rId10">
            <a:alphaModFix/>
          </a:blip>
          <a:stretch>
            <a:fillRect/>
          </a:stretch>
        </p:blipFill>
        <p:spPr>
          <a:xfrm>
            <a:off x="3061722" y="1927687"/>
            <a:ext cx="1364200" cy="370698"/>
          </a:xfrm>
          <a:prstGeom prst="rect">
            <a:avLst/>
          </a:prstGeom>
          <a:noFill/>
          <a:ln>
            <a:noFill/>
          </a:ln>
        </p:spPr>
      </p:pic>
      <p:pic>
        <p:nvPicPr>
          <p:cNvPr id="372" name="Google Shape;372;p52" title="ofe.png"/>
          <p:cNvPicPr preferRelativeResize="0"/>
          <p:nvPr/>
        </p:nvPicPr>
        <p:blipFill>
          <a:blip r:embed="rId11">
            <a:alphaModFix/>
          </a:blip>
          <a:stretch>
            <a:fillRect/>
          </a:stretch>
        </p:blipFill>
        <p:spPr>
          <a:xfrm>
            <a:off x="3033871" y="2361701"/>
            <a:ext cx="863500" cy="371304"/>
          </a:xfrm>
          <a:prstGeom prst="rect">
            <a:avLst/>
          </a:prstGeom>
          <a:noFill/>
          <a:ln>
            <a:noFill/>
          </a:ln>
        </p:spPr>
      </p:pic>
      <p:pic>
        <p:nvPicPr>
          <p:cNvPr id="373" name="Google Shape;373;p52"/>
          <p:cNvPicPr preferRelativeResize="0"/>
          <p:nvPr/>
        </p:nvPicPr>
        <p:blipFill rotWithShape="1">
          <a:blip r:embed="rId12">
            <a:alphaModFix/>
          </a:blip>
          <a:srcRect l="6832" r="11434"/>
          <a:stretch/>
        </p:blipFill>
        <p:spPr>
          <a:xfrm>
            <a:off x="3033866" y="2796325"/>
            <a:ext cx="1316460" cy="461700"/>
          </a:xfrm>
          <a:prstGeom prst="rect">
            <a:avLst/>
          </a:prstGeom>
          <a:noFill/>
          <a:ln>
            <a:noFill/>
          </a:ln>
        </p:spPr>
      </p:pic>
      <p:pic>
        <p:nvPicPr>
          <p:cNvPr id="374" name="Google Shape;374;p52" title="logo-sideways.png"/>
          <p:cNvPicPr preferRelativeResize="0"/>
          <p:nvPr/>
        </p:nvPicPr>
        <p:blipFill>
          <a:blip r:embed="rId13">
            <a:alphaModFix/>
          </a:blip>
          <a:stretch>
            <a:fillRect/>
          </a:stretch>
        </p:blipFill>
        <p:spPr>
          <a:xfrm>
            <a:off x="3033871" y="3321350"/>
            <a:ext cx="1201410" cy="371300"/>
          </a:xfrm>
          <a:prstGeom prst="rect">
            <a:avLst/>
          </a:prstGeom>
          <a:noFill/>
          <a:ln>
            <a:noFill/>
          </a:ln>
        </p:spPr>
      </p:pic>
      <p:pic>
        <p:nvPicPr>
          <p:cNvPr id="375" name="Google Shape;375;p52"/>
          <p:cNvPicPr preferRelativeResize="0"/>
          <p:nvPr/>
        </p:nvPicPr>
        <p:blipFill rotWithShape="1">
          <a:blip r:embed="rId14">
            <a:alphaModFix/>
          </a:blip>
          <a:srcRect t="16846"/>
          <a:stretch/>
        </p:blipFill>
        <p:spPr>
          <a:xfrm>
            <a:off x="4801291" y="2066932"/>
            <a:ext cx="1802972" cy="843301"/>
          </a:xfrm>
          <a:prstGeom prst="rect">
            <a:avLst/>
          </a:prstGeom>
          <a:noFill/>
          <a:ln>
            <a:noFill/>
          </a:ln>
        </p:spPr>
      </p:pic>
      <p:sp>
        <p:nvSpPr>
          <p:cNvPr id="376" name="Google Shape;376;p52"/>
          <p:cNvSpPr txBox="1"/>
          <p:nvPr/>
        </p:nvSpPr>
        <p:spPr>
          <a:xfrm>
            <a:off x="4545313" y="853788"/>
            <a:ext cx="1591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2"/>
                </a:solidFill>
              </a:rPr>
              <a:t>Jul 2024</a:t>
            </a:r>
            <a:endParaRPr sz="1800" b="1">
              <a:solidFill>
                <a:schemeClr val="dk2"/>
              </a:solidFill>
            </a:endParaRPr>
          </a:p>
        </p:txBody>
      </p:sp>
      <p:sp>
        <p:nvSpPr>
          <p:cNvPr id="377" name="Google Shape;377;p52"/>
          <p:cNvSpPr txBox="1"/>
          <p:nvPr/>
        </p:nvSpPr>
        <p:spPr>
          <a:xfrm>
            <a:off x="4728547" y="1203075"/>
            <a:ext cx="2302800" cy="738900"/>
          </a:xfrm>
          <a:prstGeom prst="rect">
            <a:avLst/>
          </a:prstGeom>
          <a:noFill/>
          <a:ln>
            <a:noFill/>
          </a:ln>
        </p:spPr>
        <p:txBody>
          <a:bodyPr spcFirstLastPara="1" wrap="square" lIns="180000" tIns="91425" rIns="91425" bIns="91425" anchor="t" anchorCtr="0">
            <a:spAutoFit/>
          </a:bodyPr>
          <a:lstStyle/>
          <a:p>
            <a:pPr marL="0" lvl="0" indent="0" algn="l" rtl="0">
              <a:spcBef>
                <a:spcPts val="0"/>
              </a:spcBef>
              <a:spcAft>
                <a:spcPts val="0"/>
              </a:spcAft>
              <a:buNone/>
            </a:pPr>
            <a:r>
              <a:rPr lang="en" sz="1800">
                <a:solidFill>
                  <a:schemeClr val="dk2"/>
                </a:solidFill>
              </a:rPr>
              <a:t>London OSS Breakfast</a:t>
            </a:r>
            <a:endParaRPr sz="1800">
              <a:solidFill>
                <a:schemeClr val="dk2"/>
              </a:solidFill>
            </a:endParaRPr>
          </a:p>
        </p:txBody>
      </p:sp>
      <p:sp>
        <p:nvSpPr>
          <p:cNvPr id="378" name="Google Shape;378;p52"/>
          <p:cNvSpPr txBox="1"/>
          <p:nvPr/>
        </p:nvSpPr>
        <p:spPr>
          <a:xfrm>
            <a:off x="7031491" y="853793"/>
            <a:ext cx="1591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2"/>
                </a:solidFill>
              </a:rPr>
              <a:t>Nov 2024</a:t>
            </a:r>
            <a:endParaRPr sz="1800" b="1">
              <a:solidFill>
                <a:schemeClr val="dk2"/>
              </a:solidFill>
            </a:endParaRPr>
          </a:p>
        </p:txBody>
      </p:sp>
      <p:pic>
        <p:nvPicPr>
          <p:cNvPr id="379" name="Google Shape;379;p52"/>
          <p:cNvPicPr preferRelativeResize="0"/>
          <p:nvPr/>
        </p:nvPicPr>
        <p:blipFill rotWithShape="1">
          <a:blip r:embed="rId15">
            <a:alphaModFix/>
          </a:blip>
          <a:srcRect l="23658" r="19875"/>
          <a:stretch/>
        </p:blipFill>
        <p:spPr>
          <a:xfrm>
            <a:off x="7178939" y="1236686"/>
            <a:ext cx="1959650" cy="1613767"/>
          </a:xfrm>
          <a:prstGeom prst="rect">
            <a:avLst/>
          </a:prstGeom>
          <a:noFill/>
          <a:ln>
            <a:noFill/>
          </a:ln>
        </p:spPr>
      </p:pic>
      <p:sp>
        <p:nvSpPr>
          <p:cNvPr id="380" name="Google Shape;380;p52"/>
          <p:cNvSpPr txBox="1"/>
          <p:nvPr/>
        </p:nvSpPr>
        <p:spPr>
          <a:xfrm>
            <a:off x="5981299" y="3023294"/>
            <a:ext cx="1591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2"/>
                </a:solidFill>
              </a:rPr>
              <a:t>Sep 2024</a:t>
            </a:r>
            <a:endParaRPr sz="1800" b="1">
              <a:solidFill>
                <a:schemeClr val="dk2"/>
              </a:solidFill>
            </a:endParaRPr>
          </a:p>
        </p:txBody>
      </p:sp>
      <p:sp>
        <p:nvSpPr>
          <p:cNvPr id="381" name="Google Shape;381;p52"/>
          <p:cNvSpPr txBox="1"/>
          <p:nvPr/>
        </p:nvSpPr>
        <p:spPr>
          <a:xfrm>
            <a:off x="6104133" y="3336531"/>
            <a:ext cx="2302800" cy="461700"/>
          </a:xfrm>
          <a:prstGeom prst="rect">
            <a:avLst/>
          </a:prstGeom>
          <a:noFill/>
          <a:ln>
            <a:noFill/>
          </a:ln>
        </p:spPr>
        <p:txBody>
          <a:bodyPr spcFirstLastPara="1" wrap="square" lIns="180000" tIns="91425" rIns="91425" bIns="91425" anchor="t" anchorCtr="0">
            <a:spAutoFit/>
          </a:bodyPr>
          <a:lstStyle/>
          <a:p>
            <a:pPr marL="0" lvl="0" indent="0" algn="l" rtl="0">
              <a:spcBef>
                <a:spcPts val="0"/>
              </a:spcBef>
              <a:spcAft>
                <a:spcPts val="0"/>
              </a:spcAft>
              <a:buNone/>
            </a:pPr>
            <a:r>
              <a:rPr lang="en" sz="1800">
                <a:solidFill>
                  <a:schemeClr val="dk2"/>
                </a:solidFill>
              </a:rPr>
              <a:t>RSECon24</a:t>
            </a:r>
            <a:endParaRPr sz="1800">
              <a:solidFill>
                <a:schemeClr val="dk2"/>
              </a:solidFill>
            </a:endParaRPr>
          </a:p>
        </p:txBody>
      </p:sp>
      <p:sp>
        <p:nvSpPr>
          <p:cNvPr id="382" name="Google Shape;382;p52"/>
          <p:cNvSpPr txBox="1"/>
          <p:nvPr/>
        </p:nvSpPr>
        <p:spPr>
          <a:xfrm>
            <a:off x="2449316" y="4186543"/>
            <a:ext cx="1591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2"/>
                </a:solidFill>
              </a:rPr>
              <a:t>2025</a:t>
            </a:r>
            <a:endParaRPr sz="1800" b="1">
              <a:solidFill>
                <a:schemeClr val="dk2"/>
              </a:solidFill>
            </a:endParaRPr>
          </a:p>
        </p:txBody>
      </p:sp>
      <p:pic>
        <p:nvPicPr>
          <p:cNvPr id="383" name="Google Shape;383;p52" title="curioss.png"/>
          <p:cNvPicPr preferRelativeResize="0"/>
          <p:nvPr/>
        </p:nvPicPr>
        <p:blipFill>
          <a:blip r:embed="rId16">
            <a:alphaModFix/>
          </a:blip>
          <a:stretch>
            <a:fillRect/>
          </a:stretch>
        </p:blipFill>
        <p:spPr>
          <a:xfrm>
            <a:off x="3799132" y="4341351"/>
            <a:ext cx="1591800" cy="257872"/>
          </a:xfrm>
          <a:prstGeom prst="rect">
            <a:avLst/>
          </a:prstGeom>
          <a:noFill/>
          <a:ln>
            <a:noFill/>
          </a:ln>
        </p:spPr>
      </p:pic>
      <p:pic>
        <p:nvPicPr>
          <p:cNvPr id="384" name="Google Shape;384;p52" title="hpsf.png"/>
          <p:cNvPicPr preferRelativeResize="0"/>
          <p:nvPr/>
        </p:nvPicPr>
        <p:blipFill>
          <a:blip r:embed="rId17">
            <a:alphaModFix/>
          </a:blip>
          <a:stretch>
            <a:fillRect/>
          </a:stretch>
        </p:blipFill>
        <p:spPr>
          <a:xfrm>
            <a:off x="3784048" y="4648250"/>
            <a:ext cx="1457500" cy="4226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7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7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7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7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8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8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7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5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is our Goal?</a:t>
            </a:r>
            <a:endParaRPr/>
          </a:p>
        </p:txBody>
      </p:sp>
      <p:sp>
        <p:nvSpPr>
          <p:cNvPr id="390" name="Google Shape;390;p53"/>
          <p:cNvSpPr txBox="1">
            <a:spLocks noGrp="1"/>
          </p:cNvSpPr>
          <p:nvPr>
            <p:ph type="body" idx="1"/>
          </p:nvPr>
        </p:nvSpPr>
        <p:spPr>
          <a:xfrm>
            <a:off x="311700" y="1152475"/>
            <a:ext cx="2476500" cy="2551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 Education</a:t>
            </a:r>
            <a:endParaRPr b="1"/>
          </a:p>
          <a:p>
            <a:pPr marL="457200" lvl="0" indent="-342900" algn="l" rtl="0">
              <a:spcBef>
                <a:spcPts val="1200"/>
              </a:spcBef>
              <a:spcAft>
                <a:spcPts val="0"/>
              </a:spcAft>
              <a:buSzPts val="1800"/>
              <a:buChar char="-"/>
            </a:pPr>
            <a:r>
              <a:rPr lang="en"/>
              <a:t>OS tool training</a:t>
            </a:r>
            <a:endParaRPr/>
          </a:p>
          <a:p>
            <a:pPr marL="457200" lvl="0" indent="-342900" algn="l" rtl="0">
              <a:spcBef>
                <a:spcPts val="0"/>
              </a:spcBef>
              <a:spcAft>
                <a:spcPts val="0"/>
              </a:spcAft>
              <a:buSzPts val="1800"/>
              <a:buChar char="-"/>
            </a:pPr>
            <a:r>
              <a:rPr lang="en"/>
              <a:t>OS development (collaborations)</a:t>
            </a:r>
            <a:endParaRPr/>
          </a:p>
          <a:p>
            <a:pPr marL="457200" lvl="0" indent="-342900" algn="l" rtl="0">
              <a:spcBef>
                <a:spcPts val="0"/>
              </a:spcBef>
              <a:spcAft>
                <a:spcPts val="0"/>
              </a:spcAft>
              <a:buSzPts val="1800"/>
              <a:buChar char="-"/>
            </a:pPr>
            <a:r>
              <a:rPr lang="en"/>
              <a:t>Philosophy</a:t>
            </a:r>
            <a:endParaRPr/>
          </a:p>
          <a:p>
            <a:pPr marL="457200" lvl="0" indent="-342900" algn="l" rtl="0">
              <a:spcBef>
                <a:spcPts val="0"/>
              </a:spcBef>
              <a:spcAft>
                <a:spcPts val="0"/>
              </a:spcAft>
              <a:buSzPts val="1800"/>
              <a:buChar char="-"/>
            </a:pPr>
            <a:r>
              <a:rPr lang="en"/>
              <a:t>Mentoring</a:t>
            </a:r>
            <a:endParaRPr/>
          </a:p>
          <a:p>
            <a:pPr marL="457200" lvl="0" indent="-342900" algn="l" rtl="0">
              <a:spcBef>
                <a:spcPts val="0"/>
              </a:spcBef>
              <a:spcAft>
                <a:spcPts val="0"/>
              </a:spcAft>
              <a:buSzPts val="1800"/>
              <a:buChar char="-"/>
            </a:pPr>
            <a:r>
              <a:rPr lang="en"/>
              <a:t>Employability</a:t>
            </a:r>
            <a:endParaRPr/>
          </a:p>
        </p:txBody>
      </p:sp>
      <p:sp>
        <p:nvSpPr>
          <p:cNvPr id="391" name="Google Shape;391;p53"/>
          <p:cNvSpPr txBox="1">
            <a:spLocks noGrp="1"/>
          </p:cNvSpPr>
          <p:nvPr>
            <p:ph type="body" idx="1"/>
          </p:nvPr>
        </p:nvSpPr>
        <p:spPr>
          <a:xfrm>
            <a:off x="3212000" y="1152475"/>
            <a:ext cx="2476500" cy="2278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 Research</a:t>
            </a:r>
            <a:endParaRPr b="1"/>
          </a:p>
          <a:p>
            <a:pPr marL="457200" lvl="0" indent="-342900" algn="l" rtl="0">
              <a:spcBef>
                <a:spcPts val="1200"/>
              </a:spcBef>
              <a:spcAft>
                <a:spcPts val="0"/>
              </a:spcAft>
              <a:buSzPts val="1800"/>
              <a:buChar char="-"/>
            </a:pPr>
            <a:r>
              <a:rPr lang="en"/>
              <a:t>Open Science</a:t>
            </a:r>
            <a:endParaRPr/>
          </a:p>
          <a:p>
            <a:pPr marL="457200" lvl="0" indent="-342900" algn="l" rtl="0">
              <a:spcBef>
                <a:spcPts val="0"/>
              </a:spcBef>
              <a:spcAft>
                <a:spcPts val="0"/>
              </a:spcAft>
              <a:buSzPts val="1800"/>
              <a:buChar char="-"/>
            </a:pPr>
            <a:r>
              <a:rPr lang="en"/>
              <a:t>Reproducibility</a:t>
            </a:r>
            <a:endParaRPr/>
          </a:p>
          <a:p>
            <a:pPr marL="457200" lvl="0" indent="-342900" algn="l" rtl="0">
              <a:spcBef>
                <a:spcPts val="0"/>
              </a:spcBef>
              <a:spcAft>
                <a:spcPts val="0"/>
              </a:spcAft>
              <a:buSzPts val="1800"/>
              <a:buChar char="-"/>
            </a:pPr>
            <a:r>
              <a:rPr lang="en"/>
              <a:t>Maintenance</a:t>
            </a:r>
            <a:endParaRPr/>
          </a:p>
          <a:p>
            <a:pPr marL="0" lvl="0" indent="0" algn="l" rtl="0">
              <a:spcBef>
                <a:spcPts val="1200"/>
              </a:spcBef>
              <a:spcAft>
                <a:spcPts val="1200"/>
              </a:spcAft>
              <a:buNone/>
            </a:pPr>
            <a:endParaRPr/>
          </a:p>
        </p:txBody>
      </p:sp>
      <p:sp>
        <p:nvSpPr>
          <p:cNvPr id="392" name="Google Shape;392;p53"/>
          <p:cNvSpPr txBox="1">
            <a:spLocks noGrp="1"/>
          </p:cNvSpPr>
          <p:nvPr>
            <p:ph type="body" idx="1"/>
          </p:nvPr>
        </p:nvSpPr>
        <p:spPr>
          <a:xfrm>
            <a:off x="5688500" y="1152475"/>
            <a:ext cx="2476500" cy="2177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 Infrastructure</a:t>
            </a:r>
            <a:endParaRPr b="1"/>
          </a:p>
          <a:p>
            <a:pPr marL="457200" lvl="0" indent="-342900" algn="l" rtl="0">
              <a:spcBef>
                <a:spcPts val="1200"/>
              </a:spcBef>
              <a:spcAft>
                <a:spcPts val="0"/>
              </a:spcAft>
              <a:buSzPts val="1800"/>
              <a:buChar char="-"/>
            </a:pPr>
            <a:r>
              <a:rPr lang="en"/>
              <a:t>Support OSS</a:t>
            </a:r>
            <a:endParaRPr/>
          </a:p>
          <a:p>
            <a:pPr marL="457200" lvl="0" indent="-342900" algn="l" rtl="0">
              <a:spcBef>
                <a:spcPts val="0"/>
              </a:spcBef>
              <a:spcAft>
                <a:spcPts val="0"/>
              </a:spcAft>
              <a:buSzPts val="1800"/>
              <a:buChar char="-"/>
            </a:pPr>
            <a:r>
              <a:rPr lang="en"/>
              <a:t>Adapt/contribute</a:t>
            </a:r>
            <a:endParaRPr/>
          </a:p>
          <a:p>
            <a:pPr marL="457200" lvl="0" indent="-342900" algn="l" rtl="0">
              <a:spcBef>
                <a:spcPts val="0"/>
              </a:spcBef>
              <a:spcAft>
                <a:spcPts val="0"/>
              </a:spcAft>
              <a:buSzPts val="1800"/>
              <a:buChar char="-"/>
            </a:pPr>
            <a:r>
              <a:rPr lang="en"/>
              <a:t>Sovereignty</a:t>
            </a:r>
            <a:endParaRPr/>
          </a:p>
        </p:txBody>
      </p:sp>
      <p:sp>
        <p:nvSpPr>
          <p:cNvPr id="393" name="Google Shape;393;p53"/>
          <p:cNvSpPr txBox="1">
            <a:spLocks noGrp="1"/>
          </p:cNvSpPr>
          <p:nvPr>
            <p:ph type="body" idx="1"/>
          </p:nvPr>
        </p:nvSpPr>
        <p:spPr>
          <a:xfrm>
            <a:off x="1619250" y="3704275"/>
            <a:ext cx="5905500" cy="720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t>📜 Policies   /   Collaborations 🤝</a:t>
            </a:r>
            <a:endParaRPr b="1"/>
          </a:p>
          <a:p>
            <a:pPr marL="0" lvl="0" indent="0" algn="ctr" rtl="0">
              <a:spcBef>
                <a:spcPts val="1200"/>
              </a:spcBef>
              <a:spcAft>
                <a:spcPts val="1200"/>
              </a:spcAft>
              <a:buNone/>
            </a:pPr>
            <a:endParaRPr/>
          </a:p>
        </p:txBody>
      </p:sp>
      <p:sp>
        <p:nvSpPr>
          <p:cNvPr id="394" name="Google Shape;394;p53"/>
          <p:cNvSpPr txBox="1">
            <a:spLocks noGrp="1"/>
          </p:cNvSpPr>
          <p:nvPr>
            <p:ph type="body" idx="1"/>
          </p:nvPr>
        </p:nvSpPr>
        <p:spPr>
          <a:xfrm>
            <a:off x="7018575" y="3684147"/>
            <a:ext cx="2476500" cy="2177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 Metrics </a:t>
            </a:r>
            <a:endParaRPr b="1"/>
          </a:p>
          <a:p>
            <a:pPr marL="0" lvl="0" indent="0" algn="l" rtl="0">
              <a:spcBef>
                <a:spcPts val="1200"/>
              </a:spcBef>
              <a:spcAft>
                <a:spcPts val="0"/>
              </a:spcAft>
              <a:buNone/>
            </a:pPr>
            <a:r>
              <a:rPr lang="en"/>
              <a:t>What do we create?</a:t>
            </a:r>
            <a:endParaRPr/>
          </a:p>
          <a:p>
            <a:pPr marL="0" lvl="0" indent="0" algn="l" rtl="0">
              <a:spcBef>
                <a:spcPts val="1200"/>
              </a:spcBef>
              <a:spcAft>
                <a:spcPts val="1200"/>
              </a:spcAft>
              <a:buNone/>
            </a:pPr>
            <a:r>
              <a:rPr lang="en"/>
              <a:t>Where do we help?</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398"/>
        <p:cNvGrpSpPr/>
        <p:nvPr/>
      </p:nvGrpSpPr>
      <p:grpSpPr>
        <a:xfrm>
          <a:off x="0" y="0"/>
          <a:ext cx="0" cy="0"/>
          <a:chOff x="0" y="0"/>
          <a:chExt cx="0" cy="0"/>
        </a:xfrm>
      </p:grpSpPr>
      <p:sp>
        <p:nvSpPr>
          <p:cNvPr id="399" name="Google Shape;399;p54"/>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highlight>
                  <a:schemeClr val="accent4"/>
                </a:highlight>
              </a:rPr>
              <a:t>Presentations</a:t>
            </a:r>
            <a:endParaRPr>
              <a:highlight>
                <a:schemeClr val="accent4"/>
              </a:highlight>
            </a:endParaRPr>
          </a:p>
        </p:txBody>
      </p:sp>
      <p:sp>
        <p:nvSpPr>
          <p:cNvPr id="400" name="Google Shape;400;p54"/>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David Perez Suarez - UCL </a:t>
            </a:r>
            <a:endParaRPr/>
          </a:p>
          <a:p>
            <a:pPr marL="0" lvl="0" indent="0" algn="l" rtl="0">
              <a:spcBef>
                <a:spcPts val="1200"/>
              </a:spcBef>
              <a:spcAft>
                <a:spcPts val="0"/>
              </a:spcAft>
              <a:buNone/>
            </a:pPr>
            <a:r>
              <a:rPr lang="en">
                <a:highlight>
                  <a:schemeClr val="accent4"/>
                </a:highlight>
              </a:rPr>
              <a:t>Markus Hauru - The Alan Turing Institute</a:t>
            </a:r>
            <a:endParaRPr>
              <a:highlight>
                <a:schemeClr val="accent4"/>
              </a:highlight>
            </a:endParaRPr>
          </a:p>
          <a:p>
            <a:pPr marL="0" lvl="0" indent="0" algn="l" rtl="0">
              <a:spcBef>
                <a:spcPts val="1200"/>
              </a:spcBef>
              <a:spcAft>
                <a:spcPts val="1200"/>
              </a:spcAft>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Placeholder 27" descr="A painting of a person&#10;&#10;AI-generated content may be incorrect.">
            <a:extLst>
              <a:ext uri="{FF2B5EF4-FFF2-40B4-BE49-F238E27FC236}">
                <a16:creationId xmlns:a16="http://schemas.microsoft.com/office/drawing/2014/main" id="{A5AEAA44-B02E-254F-4462-7485B475CD5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5795" b="5795"/>
          <a:stretch>
            <a:fillRect/>
          </a:stretch>
        </p:blipFill>
        <p:spPr>
          <a:xfrm>
            <a:off x="5244326" y="0"/>
            <a:ext cx="3901260" cy="5107102"/>
          </a:xfrm>
        </p:spPr>
      </p:pic>
      <p:sp>
        <p:nvSpPr>
          <p:cNvPr id="4" name="Title 3">
            <a:extLst>
              <a:ext uri="{FF2B5EF4-FFF2-40B4-BE49-F238E27FC236}">
                <a16:creationId xmlns:a16="http://schemas.microsoft.com/office/drawing/2014/main" id="{F0824A27-D23F-4F67-5383-8F81E2B13B22}"/>
              </a:ext>
            </a:extLst>
          </p:cNvPr>
          <p:cNvSpPr>
            <a:spLocks noGrp="1"/>
          </p:cNvSpPr>
          <p:nvPr>
            <p:ph type="title"/>
          </p:nvPr>
        </p:nvSpPr>
        <p:spPr>
          <a:xfrm>
            <a:off x="431800" y="2184922"/>
            <a:ext cx="4353560" cy="973914"/>
          </a:xfrm>
        </p:spPr>
        <p:txBody>
          <a:bodyPr>
            <a:noAutofit/>
          </a:bodyPr>
          <a:lstStyle/>
          <a:p>
            <a:r>
              <a:rPr lang="en-US" sz="2800" dirty="0"/>
              <a:t>Open Source Service Area @ Alan Turing Institute</a:t>
            </a:r>
          </a:p>
        </p:txBody>
      </p:sp>
      <p:sp>
        <p:nvSpPr>
          <p:cNvPr id="7" name="Text Placeholder 6">
            <a:extLst>
              <a:ext uri="{FF2B5EF4-FFF2-40B4-BE49-F238E27FC236}">
                <a16:creationId xmlns:a16="http://schemas.microsoft.com/office/drawing/2014/main" id="{A391D9CD-5A06-5356-7D18-5100DCA9190A}"/>
              </a:ext>
            </a:extLst>
          </p:cNvPr>
          <p:cNvSpPr>
            <a:spLocks noGrp="1"/>
          </p:cNvSpPr>
          <p:nvPr>
            <p:ph type="body" sz="quarter" idx="12"/>
          </p:nvPr>
        </p:nvSpPr>
        <p:spPr>
          <a:xfrm>
            <a:off x="431800" y="3978687"/>
            <a:ext cx="4353560" cy="973914"/>
          </a:xfrm>
        </p:spPr>
        <p:txBody>
          <a:bodyPr>
            <a:normAutofit fontScale="70000" lnSpcReduction="20000"/>
          </a:bodyPr>
          <a:lstStyle/>
          <a:p>
            <a:r>
              <a:rPr lang="en-US" dirty="0"/>
              <a:t>Markus Hauru</a:t>
            </a:r>
          </a:p>
          <a:p>
            <a:r>
              <a:rPr lang="en-US" dirty="0"/>
              <a:t>Senior Research Data Scientist</a:t>
            </a:r>
          </a:p>
          <a:p>
            <a:r>
              <a:rPr lang="en-US" dirty="0" err="1"/>
              <a:t>mhauru@turing.ac.uk</a:t>
            </a:r>
            <a:endParaRPr lang="en-US" dirty="0"/>
          </a:p>
        </p:txBody>
      </p:sp>
    </p:spTree>
    <p:extLst>
      <p:ext uri="{BB962C8B-B14F-4D97-AF65-F5344CB8AC3E}">
        <p14:creationId xmlns:p14="http://schemas.microsoft.com/office/powerpoint/2010/main" val="19876165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41FC989-EC95-F7D9-B74D-109F6DC29114}"/>
              </a:ext>
            </a:extLst>
          </p:cNvPr>
          <p:cNvSpPr>
            <a:spLocks noGrp="1"/>
          </p:cNvSpPr>
          <p:nvPr>
            <p:ph type="body" sz="quarter" idx="13"/>
          </p:nvPr>
        </p:nvSpPr>
        <p:spPr>
          <a:xfrm>
            <a:off x="431799" y="702659"/>
            <a:ext cx="8265471" cy="545115"/>
          </a:xfrm>
        </p:spPr>
        <p:txBody>
          <a:bodyPr>
            <a:noAutofit/>
          </a:bodyPr>
          <a:lstStyle/>
          <a:p>
            <a:r>
              <a:rPr lang="en-US" dirty="0"/>
              <a:t>Research Engineering Group (REG) @ The Turing</a:t>
            </a:r>
          </a:p>
        </p:txBody>
      </p:sp>
      <p:pic>
        <p:nvPicPr>
          <p:cNvPr id="2" name="Picture 2">
            <a:extLst>
              <a:ext uri="{FF2B5EF4-FFF2-40B4-BE49-F238E27FC236}">
                <a16:creationId xmlns:a16="http://schemas.microsoft.com/office/drawing/2014/main" id="{CC516AAB-1B07-235D-0EC6-14E1C011E2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670" y="1349220"/>
            <a:ext cx="7381855" cy="3579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034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7E064-4E3D-D0ED-0CED-115EFC97824F}"/>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83797EB7-6F76-8D5C-8AB8-19F30DED37E4}"/>
              </a:ext>
            </a:extLst>
          </p:cNvPr>
          <p:cNvSpPr>
            <a:spLocks noGrp="1"/>
          </p:cNvSpPr>
          <p:nvPr>
            <p:ph type="body" sz="quarter" idx="13"/>
          </p:nvPr>
        </p:nvSpPr>
        <p:spPr>
          <a:xfrm>
            <a:off x="431799" y="702659"/>
            <a:ext cx="8265471" cy="545115"/>
          </a:xfrm>
        </p:spPr>
        <p:txBody>
          <a:bodyPr>
            <a:noAutofit/>
          </a:bodyPr>
          <a:lstStyle/>
          <a:p>
            <a:r>
              <a:rPr lang="en-US" dirty="0"/>
              <a:t>REG and Open Source</a:t>
            </a:r>
          </a:p>
        </p:txBody>
      </p:sp>
      <p:sp>
        <p:nvSpPr>
          <p:cNvPr id="3" name="Text Placeholder 3">
            <a:extLst>
              <a:ext uri="{FF2B5EF4-FFF2-40B4-BE49-F238E27FC236}">
                <a16:creationId xmlns:a16="http://schemas.microsoft.com/office/drawing/2014/main" id="{70ED358A-1BBA-9E63-E780-8191779780C0}"/>
              </a:ext>
            </a:extLst>
          </p:cNvPr>
          <p:cNvSpPr>
            <a:spLocks noGrp="1"/>
          </p:cNvSpPr>
          <p:nvPr>
            <p:ph type="body" sz="quarter" idx="12"/>
          </p:nvPr>
        </p:nvSpPr>
        <p:spPr>
          <a:xfrm>
            <a:off x="453511" y="1666637"/>
            <a:ext cx="4111649" cy="3017512"/>
          </a:xfrm>
        </p:spPr>
        <p:txBody>
          <a:bodyPr>
            <a:normAutofit fontScale="92500" lnSpcReduction="20000"/>
          </a:bodyPr>
          <a:lstStyle/>
          <a:p>
            <a:pPr marL="0" indent="0">
              <a:buNone/>
            </a:pPr>
            <a:r>
              <a:rPr lang="en-US" sz="2400" dirty="0"/>
              <a:t>What we do well:</a:t>
            </a:r>
          </a:p>
          <a:p>
            <a:r>
              <a:rPr lang="en-US" sz="2400" dirty="0"/>
              <a:t>Openly license most of our work</a:t>
            </a:r>
          </a:p>
          <a:p>
            <a:r>
              <a:rPr lang="en-US" sz="2400" dirty="0"/>
              <a:t>Advocate for open source in our projects</a:t>
            </a:r>
          </a:p>
          <a:p>
            <a:endParaRPr lang="en-US" sz="2400" dirty="0"/>
          </a:p>
          <a:p>
            <a:pPr marL="0" indent="0">
              <a:buNone/>
            </a:pPr>
            <a:r>
              <a:rPr lang="en-US" sz="2400" dirty="0"/>
              <a:t>What we could do better:</a:t>
            </a:r>
          </a:p>
          <a:p>
            <a:r>
              <a:rPr lang="en-US" sz="2400" dirty="0"/>
              <a:t>Upstream contributions</a:t>
            </a:r>
          </a:p>
          <a:p>
            <a:r>
              <a:rPr lang="en-US" sz="2400" dirty="0"/>
              <a:t>Maintenance</a:t>
            </a:r>
          </a:p>
        </p:txBody>
      </p:sp>
      <p:pic>
        <p:nvPicPr>
          <p:cNvPr id="4" name="Picture 2">
            <a:extLst>
              <a:ext uri="{FF2B5EF4-FFF2-40B4-BE49-F238E27FC236}">
                <a16:creationId xmlns:a16="http://schemas.microsoft.com/office/drawing/2014/main" id="{812EDD5A-C65E-3462-032C-9DBFD65966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49428"/>
            <a:ext cx="4350287" cy="2109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8793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9C155-F904-ECB9-97D6-BD9D1CC83B48}"/>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0D4E6E3A-F438-2535-8243-4F826D79CAA3}"/>
              </a:ext>
            </a:extLst>
          </p:cNvPr>
          <p:cNvSpPr>
            <a:spLocks noGrp="1"/>
          </p:cNvSpPr>
          <p:nvPr>
            <p:ph type="body" sz="quarter" idx="13"/>
          </p:nvPr>
        </p:nvSpPr>
        <p:spPr/>
        <p:txBody>
          <a:bodyPr>
            <a:noAutofit/>
          </a:bodyPr>
          <a:lstStyle/>
          <a:p>
            <a:r>
              <a:rPr lang="en-US" dirty="0"/>
              <a:t>REG Service Areas</a:t>
            </a:r>
          </a:p>
        </p:txBody>
      </p:sp>
      <p:sp>
        <p:nvSpPr>
          <p:cNvPr id="4" name="Text Placeholder 3">
            <a:extLst>
              <a:ext uri="{FF2B5EF4-FFF2-40B4-BE49-F238E27FC236}">
                <a16:creationId xmlns:a16="http://schemas.microsoft.com/office/drawing/2014/main" id="{DA7DA822-E0C7-73DB-FB3B-A26A4D044235}"/>
              </a:ext>
            </a:extLst>
          </p:cNvPr>
          <p:cNvSpPr>
            <a:spLocks noGrp="1"/>
          </p:cNvSpPr>
          <p:nvPr>
            <p:ph type="body" sz="quarter" idx="12"/>
          </p:nvPr>
        </p:nvSpPr>
        <p:spPr>
          <a:xfrm>
            <a:off x="453511" y="1757377"/>
            <a:ext cx="3921124" cy="3017512"/>
          </a:xfrm>
        </p:spPr>
        <p:txBody>
          <a:bodyPr>
            <a:normAutofit/>
          </a:bodyPr>
          <a:lstStyle/>
          <a:p>
            <a:pPr marL="0" indent="0">
              <a:buNone/>
            </a:pPr>
            <a:r>
              <a:rPr lang="en-US" sz="2000" dirty="0"/>
              <a:t>5% of our time goes towards service areas:</a:t>
            </a:r>
          </a:p>
          <a:p>
            <a:r>
              <a:rPr lang="en-US" sz="2000" dirty="0"/>
              <a:t>Recruitment, communications, EDI, GitHub maintenance, etc.</a:t>
            </a:r>
          </a:p>
          <a:p>
            <a:r>
              <a:rPr lang="en-US" sz="2000" dirty="0"/>
              <a:t>And, since 2023, Open Source Service Area</a:t>
            </a:r>
          </a:p>
        </p:txBody>
      </p:sp>
      <p:pic>
        <p:nvPicPr>
          <p:cNvPr id="2" name="Picture 2">
            <a:extLst>
              <a:ext uri="{FF2B5EF4-FFF2-40B4-BE49-F238E27FC236}">
                <a16:creationId xmlns:a16="http://schemas.microsoft.com/office/drawing/2014/main" id="{09A75CD8-08F6-7675-1E67-896179EAB0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49428"/>
            <a:ext cx="4350287" cy="2109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21013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F577B-474D-E0BA-A83A-8AB7A676C2AA}"/>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DACF7387-823E-38B0-BFFE-DF75E93A5FFF}"/>
              </a:ext>
            </a:extLst>
          </p:cNvPr>
          <p:cNvSpPr>
            <a:spLocks noGrp="1"/>
          </p:cNvSpPr>
          <p:nvPr>
            <p:ph type="body" sz="quarter" idx="13"/>
          </p:nvPr>
        </p:nvSpPr>
        <p:spPr>
          <a:xfrm>
            <a:off x="431799" y="702659"/>
            <a:ext cx="4272832" cy="545115"/>
          </a:xfrm>
        </p:spPr>
        <p:txBody>
          <a:bodyPr>
            <a:noAutofit/>
          </a:bodyPr>
          <a:lstStyle/>
          <a:p>
            <a:r>
              <a:rPr lang="en-US" dirty="0"/>
              <a:t>Open Source Service Area</a:t>
            </a:r>
          </a:p>
        </p:txBody>
      </p:sp>
      <p:sp>
        <p:nvSpPr>
          <p:cNvPr id="4" name="Text Placeholder 3">
            <a:extLst>
              <a:ext uri="{FF2B5EF4-FFF2-40B4-BE49-F238E27FC236}">
                <a16:creationId xmlns:a16="http://schemas.microsoft.com/office/drawing/2014/main" id="{0A14074D-A31E-C706-E88E-2146DDBD072B}"/>
              </a:ext>
            </a:extLst>
          </p:cNvPr>
          <p:cNvSpPr>
            <a:spLocks noGrp="1"/>
          </p:cNvSpPr>
          <p:nvPr>
            <p:ph type="body" sz="quarter" idx="12"/>
          </p:nvPr>
        </p:nvSpPr>
        <p:spPr>
          <a:xfrm>
            <a:off x="453511" y="1666637"/>
            <a:ext cx="4111649" cy="3017512"/>
          </a:xfrm>
        </p:spPr>
        <p:txBody>
          <a:bodyPr>
            <a:normAutofit fontScale="70000" lnSpcReduction="20000"/>
          </a:bodyPr>
          <a:lstStyle/>
          <a:p>
            <a:pPr marL="0" indent="0">
              <a:buNone/>
            </a:pPr>
            <a:r>
              <a:rPr lang="en-US" sz="2400" dirty="0"/>
              <a:t>“</a:t>
            </a:r>
            <a:r>
              <a:rPr lang="en-GB" sz="2400" dirty="0"/>
              <a:t>We work to make REG a better open source citizen by contributing and enabling and encouraging the rest of REG and Turing to contribute to the wider open source ecosystem.”</a:t>
            </a:r>
          </a:p>
          <a:p>
            <a:pPr marL="0" indent="0">
              <a:buNone/>
            </a:pPr>
            <a:endParaRPr lang="en-US" sz="2400" dirty="0"/>
          </a:p>
          <a:p>
            <a:r>
              <a:rPr lang="en-US" sz="2400" dirty="0"/>
              <a:t>2-3 people with 5% FTE allocations</a:t>
            </a:r>
          </a:p>
          <a:p>
            <a:r>
              <a:rPr lang="en-US" sz="2400" dirty="0"/>
              <a:t>A handful of other actives</a:t>
            </a:r>
          </a:p>
          <a:p>
            <a:r>
              <a:rPr lang="en-US" sz="2400" dirty="0"/>
              <a:t>Many people taking part in activities</a:t>
            </a:r>
          </a:p>
          <a:p>
            <a:endParaRPr lang="en-US" sz="2400" dirty="0"/>
          </a:p>
          <a:p>
            <a:endParaRPr lang="en-US" sz="2400" dirty="0"/>
          </a:p>
          <a:p>
            <a:pPr marL="0" indent="0">
              <a:buNone/>
            </a:pPr>
            <a:r>
              <a:rPr lang="en-US" sz="2400" dirty="0"/>
              <a:t>Next: Things we do</a:t>
            </a:r>
          </a:p>
        </p:txBody>
      </p:sp>
      <p:sp>
        <p:nvSpPr>
          <p:cNvPr id="3" name="AutoShape 2">
            <a:extLst>
              <a:ext uri="{FF2B5EF4-FFF2-40B4-BE49-F238E27FC236}">
                <a16:creationId xmlns:a16="http://schemas.microsoft.com/office/drawing/2014/main" id="{3BD4CBC7-96E1-E6DE-1EA2-096DE5FF03BA}"/>
              </a:ext>
            </a:extLst>
          </p:cNvPr>
          <p:cNvSpPr>
            <a:spLocks noChangeAspect="1" noChangeArrowheads="1"/>
          </p:cNvSpPr>
          <p:nvPr/>
        </p:nvSpPr>
        <p:spPr bwMode="auto">
          <a:xfrm>
            <a:off x="190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AutoShape 3">
            <a:extLst>
              <a:ext uri="{FF2B5EF4-FFF2-40B4-BE49-F238E27FC236}">
                <a16:creationId xmlns:a16="http://schemas.microsoft.com/office/drawing/2014/main" id="{DBCA32BE-E45A-3DCD-50B3-849F52C74F31}"/>
              </a:ext>
            </a:extLst>
          </p:cNvPr>
          <p:cNvSpPr>
            <a:spLocks noChangeAspect="1" noChangeArrowheads="1"/>
          </p:cNvSpPr>
          <p:nvPr/>
        </p:nvSpPr>
        <p:spPr bwMode="auto">
          <a:xfrm>
            <a:off x="6508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8197" name="Picture 5">
            <a:extLst>
              <a:ext uri="{FF2B5EF4-FFF2-40B4-BE49-F238E27FC236}">
                <a16:creationId xmlns:a16="http://schemas.microsoft.com/office/drawing/2014/main" id="{64B97BCC-2C9E-B05B-099E-44D1DCF282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4631" y="3591468"/>
            <a:ext cx="2386227" cy="85382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A4FF5854-2B6A-FD22-1B1B-9D4E04FFFB26}"/>
                  </a:ext>
                </a:extLst>
              </p14:cNvPr>
              <p14:cNvContentPartPr/>
              <p14:nvPr/>
            </p14:nvContentPartPr>
            <p14:xfrm>
              <a:off x="486707" y="1129492"/>
              <a:ext cx="360" cy="360"/>
            </p14:xfrm>
          </p:contentPart>
        </mc:Choice>
        <mc:Fallback xmlns="">
          <p:pic>
            <p:nvPicPr>
              <p:cNvPr id="7" name="Ink 6">
                <a:extLst>
                  <a:ext uri="{FF2B5EF4-FFF2-40B4-BE49-F238E27FC236}">
                    <a16:creationId xmlns:a16="http://schemas.microsoft.com/office/drawing/2014/main" id="{A4FF5854-2B6A-FD22-1B1B-9D4E04FFFB26}"/>
                  </a:ext>
                </a:extLst>
              </p:cNvPr>
              <p:cNvPicPr/>
              <p:nvPr/>
            </p:nvPicPr>
            <p:blipFill>
              <a:blip r:embed="rId4"/>
              <a:stretch>
                <a:fillRect/>
              </a:stretch>
            </p:blipFill>
            <p:spPr>
              <a:xfrm>
                <a:off x="477707" y="112049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D1331F10-4236-14ED-324A-DFB9AE953AAF}"/>
                  </a:ext>
                </a:extLst>
              </p14:cNvPr>
              <p14:cNvContentPartPr/>
              <p14:nvPr/>
            </p14:nvContentPartPr>
            <p14:xfrm>
              <a:off x="6590147" y="2297332"/>
              <a:ext cx="6840" cy="1800"/>
            </p14:xfrm>
          </p:contentPart>
        </mc:Choice>
        <mc:Fallback xmlns="">
          <p:pic>
            <p:nvPicPr>
              <p:cNvPr id="9" name="Ink 8">
                <a:extLst>
                  <a:ext uri="{FF2B5EF4-FFF2-40B4-BE49-F238E27FC236}">
                    <a16:creationId xmlns:a16="http://schemas.microsoft.com/office/drawing/2014/main" id="{D1331F10-4236-14ED-324A-DFB9AE953AAF}"/>
                  </a:ext>
                </a:extLst>
              </p:cNvPr>
              <p:cNvPicPr/>
              <p:nvPr/>
            </p:nvPicPr>
            <p:blipFill>
              <a:blip r:embed="rId6"/>
              <a:stretch>
                <a:fillRect/>
              </a:stretch>
            </p:blipFill>
            <p:spPr>
              <a:xfrm>
                <a:off x="6581147" y="2288692"/>
                <a:ext cx="2448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Ink 9">
                <a:extLst>
                  <a:ext uri="{FF2B5EF4-FFF2-40B4-BE49-F238E27FC236}">
                    <a16:creationId xmlns:a16="http://schemas.microsoft.com/office/drawing/2014/main" id="{67F828F4-5B81-3353-559B-2E2B49B40068}"/>
                  </a:ext>
                </a:extLst>
              </p14:cNvPr>
              <p14:cNvContentPartPr/>
              <p14:nvPr/>
            </p14:nvContentPartPr>
            <p14:xfrm>
              <a:off x="5468027" y="2610172"/>
              <a:ext cx="3960" cy="360"/>
            </p14:xfrm>
          </p:contentPart>
        </mc:Choice>
        <mc:Fallback xmlns="">
          <p:pic>
            <p:nvPicPr>
              <p:cNvPr id="10" name="Ink 9">
                <a:extLst>
                  <a:ext uri="{FF2B5EF4-FFF2-40B4-BE49-F238E27FC236}">
                    <a16:creationId xmlns:a16="http://schemas.microsoft.com/office/drawing/2014/main" id="{67F828F4-5B81-3353-559B-2E2B49B40068}"/>
                  </a:ext>
                </a:extLst>
              </p:cNvPr>
              <p:cNvPicPr/>
              <p:nvPr/>
            </p:nvPicPr>
            <p:blipFill>
              <a:blip r:embed="rId8"/>
              <a:stretch>
                <a:fillRect/>
              </a:stretch>
            </p:blipFill>
            <p:spPr>
              <a:xfrm>
                <a:off x="5459027" y="2601172"/>
                <a:ext cx="21600" cy="18000"/>
              </a:xfrm>
              <a:prstGeom prst="rect">
                <a:avLst/>
              </a:prstGeom>
            </p:spPr>
          </p:pic>
        </mc:Fallback>
      </mc:AlternateContent>
      <p:pic>
        <p:nvPicPr>
          <p:cNvPr id="8199" name="Picture 7" descr="undefined">
            <a:extLst>
              <a:ext uri="{FF2B5EF4-FFF2-40B4-BE49-F238E27FC236}">
                <a16:creationId xmlns:a16="http://schemas.microsoft.com/office/drawing/2014/main" id="{D8FA882B-E31E-BB7E-F76B-11CEA9A34D4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04884" y="4445290"/>
            <a:ext cx="3188262" cy="3708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4A0186E-7FFD-A1EE-023A-A466A985765E}"/>
              </a:ext>
            </a:extLst>
          </p:cNvPr>
          <p:cNvPicPr>
            <a:picLocks noChangeAspect="1"/>
          </p:cNvPicPr>
          <p:nvPr/>
        </p:nvPicPr>
        <p:blipFill>
          <a:blip r:embed="rId10"/>
          <a:stretch>
            <a:fillRect/>
          </a:stretch>
        </p:blipFill>
        <p:spPr>
          <a:xfrm>
            <a:off x="5285128" y="654057"/>
            <a:ext cx="2797786" cy="1489368"/>
          </a:xfrm>
          <a:prstGeom prst="rect">
            <a:avLst/>
          </a:prstGeom>
        </p:spPr>
      </p:pic>
      <p:pic>
        <p:nvPicPr>
          <p:cNvPr id="12" name="Graphic 11">
            <a:extLst>
              <a:ext uri="{FF2B5EF4-FFF2-40B4-BE49-F238E27FC236}">
                <a16:creationId xmlns:a16="http://schemas.microsoft.com/office/drawing/2014/main" id="{4B629B99-AB89-464C-65EB-7029E72583A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265256" y="2521838"/>
            <a:ext cx="950818" cy="950818"/>
          </a:xfrm>
          <a:prstGeom prst="rect">
            <a:avLst/>
          </a:prstGeom>
        </p:spPr>
      </p:pic>
    </p:spTree>
    <p:extLst>
      <p:ext uri="{BB962C8B-B14F-4D97-AF65-F5344CB8AC3E}">
        <p14:creationId xmlns:p14="http://schemas.microsoft.com/office/powerpoint/2010/main" val="30098434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C7FE8-80AC-539A-4B0B-C41A62753745}"/>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DC226CAC-D1AB-8AB4-79A0-6EA5D7893464}"/>
              </a:ext>
            </a:extLst>
          </p:cNvPr>
          <p:cNvSpPr>
            <a:spLocks noGrp="1"/>
          </p:cNvSpPr>
          <p:nvPr>
            <p:ph type="body" sz="quarter" idx="13"/>
          </p:nvPr>
        </p:nvSpPr>
        <p:spPr/>
        <p:txBody>
          <a:bodyPr>
            <a:noAutofit/>
          </a:bodyPr>
          <a:lstStyle/>
          <a:p>
            <a:r>
              <a:rPr lang="en-US" dirty="0" err="1"/>
              <a:t>Hacksessions</a:t>
            </a:r>
            <a:endParaRPr lang="en-US" dirty="0"/>
          </a:p>
        </p:txBody>
      </p:sp>
      <p:sp>
        <p:nvSpPr>
          <p:cNvPr id="4" name="Text Placeholder 3">
            <a:extLst>
              <a:ext uri="{FF2B5EF4-FFF2-40B4-BE49-F238E27FC236}">
                <a16:creationId xmlns:a16="http://schemas.microsoft.com/office/drawing/2014/main" id="{949AD8C7-6147-0EA5-1965-9AA7282ED588}"/>
              </a:ext>
            </a:extLst>
          </p:cNvPr>
          <p:cNvSpPr>
            <a:spLocks noGrp="1"/>
          </p:cNvSpPr>
          <p:nvPr>
            <p:ph type="body" sz="quarter" idx="12"/>
          </p:nvPr>
        </p:nvSpPr>
        <p:spPr>
          <a:xfrm>
            <a:off x="453511" y="1757378"/>
            <a:ext cx="3899413" cy="2571750"/>
          </a:xfrm>
        </p:spPr>
        <p:txBody>
          <a:bodyPr>
            <a:normAutofit fontScale="92500" lnSpcReduction="10000"/>
          </a:bodyPr>
          <a:lstStyle/>
          <a:p>
            <a:r>
              <a:rPr lang="en-US" sz="2400" dirty="0"/>
              <a:t>A Friday afternoon, once a month, for contributing to upstream open source packages</a:t>
            </a:r>
          </a:p>
          <a:p>
            <a:r>
              <a:rPr lang="en-US" sz="2400" dirty="0"/>
              <a:t>Or other open source packages…</a:t>
            </a:r>
          </a:p>
          <a:p>
            <a:r>
              <a:rPr lang="en-US" sz="2400" dirty="0"/>
              <a:t>Typically ~5 people each month</a:t>
            </a:r>
          </a:p>
        </p:txBody>
      </p:sp>
      <p:pic>
        <p:nvPicPr>
          <p:cNvPr id="4098" name="Picture 2">
            <a:extLst>
              <a:ext uri="{FF2B5EF4-FFF2-40B4-BE49-F238E27FC236}">
                <a16:creationId xmlns:a16="http://schemas.microsoft.com/office/drawing/2014/main" id="{1FD26028-EE38-6706-CF68-691F1A99E2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7098" y="1521303"/>
            <a:ext cx="4572247" cy="2807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536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8DDCE-0765-964C-213D-261B26C312F2}"/>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C443A678-7F1A-3785-055C-F015F8DAD92C}"/>
              </a:ext>
            </a:extLst>
          </p:cNvPr>
          <p:cNvSpPr>
            <a:spLocks noGrp="1"/>
          </p:cNvSpPr>
          <p:nvPr>
            <p:ph type="body" sz="quarter" idx="13"/>
          </p:nvPr>
        </p:nvSpPr>
        <p:spPr>
          <a:xfrm>
            <a:off x="431800" y="702659"/>
            <a:ext cx="3751820" cy="545115"/>
          </a:xfrm>
        </p:spPr>
        <p:txBody>
          <a:bodyPr>
            <a:noAutofit/>
          </a:bodyPr>
          <a:lstStyle/>
          <a:p>
            <a:r>
              <a:rPr lang="en-US" dirty="0" err="1"/>
              <a:t>Analysing</a:t>
            </a:r>
            <a:r>
              <a:rPr lang="en-US" dirty="0"/>
              <a:t> our GitHub data</a:t>
            </a:r>
          </a:p>
        </p:txBody>
      </p:sp>
      <p:sp>
        <p:nvSpPr>
          <p:cNvPr id="4" name="Text Placeholder 3">
            <a:extLst>
              <a:ext uri="{FF2B5EF4-FFF2-40B4-BE49-F238E27FC236}">
                <a16:creationId xmlns:a16="http://schemas.microsoft.com/office/drawing/2014/main" id="{62CCFBF1-92E5-C530-76BF-F1C7D16C04CA}"/>
              </a:ext>
            </a:extLst>
          </p:cNvPr>
          <p:cNvSpPr>
            <a:spLocks noGrp="1"/>
          </p:cNvSpPr>
          <p:nvPr>
            <p:ph type="body" sz="quarter" idx="12"/>
          </p:nvPr>
        </p:nvSpPr>
        <p:spPr>
          <a:xfrm>
            <a:off x="453511" y="1757377"/>
            <a:ext cx="3921124" cy="3017512"/>
          </a:xfrm>
        </p:spPr>
        <p:txBody>
          <a:bodyPr>
            <a:normAutofit/>
          </a:bodyPr>
          <a:lstStyle/>
          <a:p>
            <a:r>
              <a:rPr lang="en-US" sz="2000" dirty="0"/>
              <a:t>How do we maintain our repos?</a:t>
            </a:r>
          </a:p>
          <a:p>
            <a:r>
              <a:rPr lang="en-US" sz="2000" dirty="0"/>
              <a:t>Who engages with them?</a:t>
            </a:r>
          </a:p>
          <a:p>
            <a:r>
              <a:rPr lang="en-US" sz="2000" dirty="0"/>
              <a:t>Deployed </a:t>
            </a:r>
            <a:r>
              <a:rPr lang="en-US" sz="2000" dirty="0" err="1"/>
              <a:t>GrimoireLab</a:t>
            </a:r>
            <a:endParaRPr lang="en-US" sz="2000" dirty="0"/>
          </a:p>
          <a:p>
            <a:endParaRPr lang="en-US" sz="2000" dirty="0"/>
          </a:p>
          <a:p>
            <a:endParaRPr lang="en-US" sz="2000" dirty="0"/>
          </a:p>
          <a:p>
            <a:endParaRPr lang="en-US" sz="2000" dirty="0"/>
          </a:p>
          <a:p>
            <a:r>
              <a:rPr lang="en-US" sz="2000" dirty="0"/>
              <a:t>Considering where to go from here</a:t>
            </a:r>
          </a:p>
        </p:txBody>
      </p:sp>
      <p:pic>
        <p:nvPicPr>
          <p:cNvPr id="5126" name="Picture 6">
            <a:extLst>
              <a:ext uri="{FF2B5EF4-FFF2-40B4-BE49-F238E27FC236}">
                <a16:creationId xmlns:a16="http://schemas.microsoft.com/office/drawing/2014/main" id="{04C7C3FD-CE73-075E-D3B0-B7AB0A6BAF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635" y="563723"/>
            <a:ext cx="4669475" cy="3125847"/>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A graph of different colored bars&#10;&#10;AI-generated content may be incorrect.">
            <a:extLst>
              <a:ext uri="{FF2B5EF4-FFF2-40B4-BE49-F238E27FC236}">
                <a16:creationId xmlns:a16="http://schemas.microsoft.com/office/drawing/2014/main" id="{EDA3F96D-4A8E-F269-2C2A-EB433EA366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3619" y="3016853"/>
            <a:ext cx="4776829" cy="198205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8" descr="A yellow and black logo&#10;&#10;AI-generated content may be incorrect.">
            <a:extLst>
              <a:ext uri="{FF2B5EF4-FFF2-40B4-BE49-F238E27FC236}">
                <a16:creationId xmlns:a16="http://schemas.microsoft.com/office/drawing/2014/main" id="{0B287F1D-9DE1-B25D-BE6D-9FB5013E27B6}"/>
              </a:ext>
            </a:extLst>
          </p:cNvPr>
          <p:cNvSpPr>
            <a:spLocks noChangeAspect="1" noChangeArrowheads="1"/>
          </p:cNvSpPr>
          <p:nvPr/>
        </p:nvSpPr>
        <p:spPr bwMode="auto">
          <a:xfrm>
            <a:off x="-4061938" y="-2707786"/>
            <a:ext cx="45719" cy="4571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5129" name="Picture 9" descr="Community Health Analytics for Open Source Software">
            <a:extLst>
              <a:ext uri="{FF2B5EF4-FFF2-40B4-BE49-F238E27FC236}">
                <a16:creationId xmlns:a16="http://schemas.microsoft.com/office/drawing/2014/main" id="{A234F37E-89A2-56AC-0376-988AD67CD9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5849" y="3195799"/>
            <a:ext cx="1461234" cy="39564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6383282C-FE1D-BB07-2C6B-D921C1DBF12D}"/>
              </a:ext>
            </a:extLst>
          </p:cNvPr>
          <p:cNvPicPr>
            <a:picLocks noChangeAspect="1"/>
          </p:cNvPicPr>
          <p:nvPr/>
        </p:nvPicPr>
        <p:blipFill>
          <a:blip r:embed="rId5"/>
          <a:stretch>
            <a:fillRect/>
          </a:stretch>
        </p:blipFill>
        <p:spPr>
          <a:xfrm>
            <a:off x="2805243" y="3013162"/>
            <a:ext cx="621791" cy="760913"/>
          </a:xfrm>
          <a:prstGeom prst="rect">
            <a:avLst/>
          </a:prstGeom>
        </p:spPr>
      </p:pic>
    </p:spTree>
    <p:extLst>
      <p:ext uri="{BB962C8B-B14F-4D97-AF65-F5344CB8AC3E}">
        <p14:creationId xmlns:p14="http://schemas.microsoft.com/office/powerpoint/2010/main" val="29993186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D8965-1544-CC06-D509-7EC581E07A04}"/>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CDDD87B3-11C9-9D69-7E70-DCD1B16AD879}"/>
              </a:ext>
            </a:extLst>
          </p:cNvPr>
          <p:cNvSpPr>
            <a:spLocks noGrp="1"/>
          </p:cNvSpPr>
          <p:nvPr>
            <p:ph type="body" sz="quarter" idx="13"/>
          </p:nvPr>
        </p:nvSpPr>
        <p:spPr/>
        <p:txBody>
          <a:bodyPr>
            <a:noAutofit/>
          </a:bodyPr>
          <a:lstStyle/>
          <a:p>
            <a:r>
              <a:rPr lang="en-US" dirty="0"/>
              <a:t>GitHub house cleaning</a:t>
            </a:r>
          </a:p>
        </p:txBody>
      </p:sp>
      <p:sp>
        <p:nvSpPr>
          <p:cNvPr id="4" name="Text Placeholder 3">
            <a:extLst>
              <a:ext uri="{FF2B5EF4-FFF2-40B4-BE49-F238E27FC236}">
                <a16:creationId xmlns:a16="http://schemas.microsoft.com/office/drawing/2014/main" id="{0BCAC1D9-54C2-27B4-A623-5007E35E1205}"/>
              </a:ext>
            </a:extLst>
          </p:cNvPr>
          <p:cNvSpPr>
            <a:spLocks noGrp="1"/>
          </p:cNvSpPr>
          <p:nvPr>
            <p:ph type="body" sz="quarter" idx="12"/>
          </p:nvPr>
        </p:nvSpPr>
        <p:spPr>
          <a:xfrm>
            <a:off x="453510" y="1757377"/>
            <a:ext cx="4717301" cy="3017512"/>
          </a:xfrm>
        </p:spPr>
        <p:txBody>
          <a:bodyPr>
            <a:normAutofit/>
          </a:bodyPr>
          <a:lstStyle/>
          <a:p>
            <a:r>
              <a:rPr lang="en-US" sz="2400" dirty="0"/>
              <a:t>Finishing a drive of archiving abandoned GitHub repos of ours. There are hundreds.</a:t>
            </a:r>
          </a:p>
          <a:p>
            <a:endParaRPr lang="en-US" sz="2400" dirty="0"/>
          </a:p>
          <a:p>
            <a:r>
              <a:rPr lang="en-US" sz="2400" dirty="0"/>
              <a:t>Next: A drive to ensure we’ve open sourced what we can.</a:t>
            </a:r>
          </a:p>
        </p:txBody>
      </p:sp>
      <p:pic>
        <p:nvPicPr>
          <p:cNvPr id="3" name="Picture 2">
            <a:extLst>
              <a:ext uri="{FF2B5EF4-FFF2-40B4-BE49-F238E27FC236}">
                <a16:creationId xmlns:a16="http://schemas.microsoft.com/office/drawing/2014/main" id="{AA7C050C-CCDF-D16A-2AEC-CE522602F216}"/>
              </a:ext>
            </a:extLst>
          </p:cNvPr>
          <p:cNvPicPr>
            <a:picLocks noChangeAspect="1"/>
          </p:cNvPicPr>
          <p:nvPr/>
        </p:nvPicPr>
        <p:blipFill>
          <a:blip r:embed="rId2"/>
          <a:stretch>
            <a:fillRect/>
          </a:stretch>
        </p:blipFill>
        <p:spPr>
          <a:xfrm>
            <a:off x="5837427" y="2962983"/>
            <a:ext cx="1906293" cy="1544649"/>
          </a:xfrm>
          <a:prstGeom prst="rect">
            <a:avLst/>
          </a:prstGeom>
        </p:spPr>
      </p:pic>
      <p:pic>
        <p:nvPicPr>
          <p:cNvPr id="5" name="Picture 4">
            <a:extLst>
              <a:ext uri="{FF2B5EF4-FFF2-40B4-BE49-F238E27FC236}">
                <a16:creationId xmlns:a16="http://schemas.microsoft.com/office/drawing/2014/main" id="{0AEDAFF2-C477-44B8-93CE-D4ECAA7CE398}"/>
              </a:ext>
            </a:extLst>
          </p:cNvPr>
          <p:cNvPicPr>
            <a:picLocks noChangeAspect="1"/>
          </p:cNvPicPr>
          <p:nvPr/>
        </p:nvPicPr>
        <p:blipFill>
          <a:blip r:embed="rId3"/>
          <a:stretch>
            <a:fillRect/>
          </a:stretch>
        </p:blipFill>
        <p:spPr>
          <a:xfrm>
            <a:off x="4912455" y="2000394"/>
            <a:ext cx="3921126" cy="360245"/>
          </a:xfrm>
          <a:prstGeom prst="rect">
            <a:avLst/>
          </a:prstGeom>
        </p:spPr>
      </p:pic>
      <mc:AlternateContent xmlns:mc="http://schemas.openxmlformats.org/markup-compatibility/2006" xmlns:p14="http://schemas.microsoft.com/office/powerpoint/2010/main">
        <mc:Choice Requires="p14">
          <p:contentPart p14:bwMode="auto" r:id="rId4">
            <p14:nvContentPartPr>
              <p14:cNvPr id="27" name="Ink 26">
                <a:extLst>
                  <a:ext uri="{FF2B5EF4-FFF2-40B4-BE49-F238E27FC236}">
                    <a16:creationId xmlns:a16="http://schemas.microsoft.com/office/drawing/2014/main" id="{E1DD9C11-06F5-F304-71AF-75A41F82169D}"/>
                  </a:ext>
                </a:extLst>
              </p14:cNvPr>
              <p14:cNvContentPartPr/>
              <p14:nvPr/>
            </p14:nvContentPartPr>
            <p14:xfrm>
              <a:off x="5883107" y="3295252"/>
              <a:ext cx="1614600" cy="529560"/>
            </p14:xfrm>
          </p:contentPart>
        </mc:Choice>
        <mc:Fallback xmlns="">
          <p:pic>
            <p:nvPicPr>
              <p:cNvPr id="27" name="Ink 26">
                <a:extLst>
                  <a:ext uri="{FF2B5EF4-FFF2-40B4-BE49-F238E27FC236}">
                    <a16:creationId xmlns:a16="http://schemas.microsoft.com/office/drawing/2014/main" id="{E1DD9C11-06F5-F304-71AF-75A41F82169D}"/>
                  </a:ext>
                </a:extLst>
              </p:cNvPr>
              <p:cNvPicPr/>
              <p:nvPr/>
            </p:nvPicPr>
            <p:blipFill>
              <a:blip r:embed="rId5"/>
              <a:stretch>
                <a:fillRect/>
              </a:stretch>
            </p:blipFill>
            <p:spPr>
              <a:xfrm>
                <a:off x="5874107" y="3286612"/>
                <a:ext cx="1632240" cy="547200"/>
              </a:xfrm>
              <a:prstGeom prst="rect">
                <a:avLst/>
              </a:prstGeom>
            </p:spPr>
          </p:pic>
        </mc:Fallback>
      </mc:AlternateContent>
    </p:spTree>
    <p:extLst>
      <p:ext uri="{BB962C8B-B14F-4D97-AF65-F5344CB8AC3E}">
        <p14:creationId xmlns:p14="http://schemas.microsoft.com/office/powerpoint/2010/main" val="35353237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17603-4E5B-CF6F-02C5-15E6BE989C58}"/>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9602E364-F586-2337-6E73-62E2FBB39E85}"/>
              </a:ext>
            </a:extLst>
          </p:cNvPr>
          <p:cNvSpPr>
            <a:spLocks noGrp="1"/>
          </p:cNvSpPr>
          <p:nvPr>
            <p:ph type="body" sz="quarter" idx="13"/>
          </p:nvPr>
        </p:nvSpPr>
        <p:spPr/>
        <p:txBody>
          <a:bodyPr>
            <a:noAutofit/>
          </a:bodyPr>
          <a:lstStyle/>
          <a:p>
            <a:r>
              <a:rPr lang="en-US" dirty="0"/>
              <a:t>And also</a:t>
            </a:r>
          </a:p>
        </p:txBody>
      </p:sp>
      <p:sp>
        <p:nvSpPr>
          <p:cNvPr id="4" name="Text Placeholder 3">
            <a:extLst>
              <a:ext uri="{FF2B5EF4-FFF2-40B4-BE49-F238E27FC236}">
                <a16:creationId xmlns:a16="http://schemas.microsoft.com/office/drawing/2014/main" id="{0A8D10DC-9F67-B9EF-8DF9-057001681196}"/>
              </a:ext>
            </a:extLst>
          </p:cNvPr>
          <p:cNvSpPr>
            <a:spLocks noGrp="1"/>
          </p:cNvSpPr>
          <p:nvPr>
            <p:ph type="body" sz="quarter" idx="12"/>
          </p:nvPr>
        </p:nvSpPr>
        <p:spPr>
          <a:xfrm>
            <a:off x="431799" y="1513072"/>
            <a:ext cx="6072933" cy="3017512"/>
          </a:xfrm>
        </p:spPr>
        <p:txBody>
          <a:bodyPr>
            <a:normAutofit/>
          </a:bodyPr>
          <a:lstStyle/>
          <a:p>
            <a:r>
              <a:rPr lang="en-US" sz="2000" dirty="0"/>
              <a:t>FOSDEM attendance and </a:t>
            </a:r>
            <a:r>
              <a:rPr lang="en-US" sz="2000" dirty="0" err="1"/>
              <a:t>organising</a:t>
            </a:r>
            <a:endParaRPr lang="en-US" sz="2000" dirty="0"/>
          </a:p>
          <a:p>
            <a:r>
              <a:rPr lang="en-US" sz="2000" dirty="0"/>
              <a:t>Internal and external comms: Talks, blog posts</a:t>
            </a:r>
          </a:p>
          <a:p>
            <a:r>
              <a:rPr lang="en-US" sz="2000" dirty="0"/>
              <a:t>Collaborating with Turing’s Tools, Practices &amp; Systems and other teams</a:t>
            </a:r>
          </a:p>
          <a:p>
            <a:r>
              <a:rPr lang="en-US" sz="2000" dirty="0"/>
              <a:t>UKRI Data Policy Draft consultation</a:t>
            </a:r>
          </a:p>
          <a:p>
            <a:r>
              <a:rPr lang="en-US" sz="2000" dirty="0"/>
              <a:t>EDI/open source initiative</a:t>
            </a:r>
          </a:p>
          <a:p>
            <a:endParaRPr lang="en-US" sz="2000" dirty="0"/>
          </a:p>
          <a:p>
            <a:r>
              <a:rPr lang="en-US" sz="2000" dirty="0"/>
              <a:t>Having a banner to rally around helps</a:t>
            </a:r>
          </a:p>
        </p:txBody>
      </p:sp>
    </p:spTree>
    <p:extLst>
      <p:ext uri="{BB962C8B-B14F-4D97-AF65-F5344CB8AC3E}">
        <p14:creationId xmlns:p14="http://schemas.microsoft.com/office/powerpoint/2010/main" val="25505576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A10C8-CC43-276D-D948-672E9A46A0E0}"/>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2612C279-82CF-B3A3-7062-A904CC8635EC}"/>
              </a:ext>
            </a:extLst>
          </p:cNvPr>
          <p:cNvSpPr>
            <a:spLocks noGrp="1"/>
          </p:cNvSpPr>
          <p:nvPr>
            <p:ph type="body" sz="quarter" idx="13"/>
          </p:nvPr>
        </p:nvSpPr>
        <p:spPr>
          <a:xfrm>
            <a:off x="431799" y="702659"/>
            <a:ext cx="4237923" cy="545115"/>
          </a:xfrm>
        </p:spPr>
        <p:txBody>
          <a:bodyPr>
            <a:noAutofit/>
          </a:bodyPr>
          <a:lstStyle/>
          <a:p>
            <a:r>
              <a:rPr lang="en-US" dirty="0"/>
              <a:t>Open Source Service Area @ Alan Turing Institute</a:t>
            </a:r>
          </a:p>
        </p:txBody>
      </p:sp>
      <p:sp>
        <p:nvSpPr>
          <p:cNvPr id="4" name="Text Placeholder 3">
            <a:extLst>
              <a:ext uri="{FF2B5EF4-FFF2-40B4-BE49-F238E27FC236}">
                <a16:creationId xmlns:a16="http://schemas.microsoft.com/office/drawing/2014/main" id="{A0852A74-9686-546F-E70A-89E0C44D5161}"/>
              </a:ext>
            </a:extLst>
          </p:cNvPr>
          <p:cNvSpPr>
            <a:spLocks noGrp="1"/>
          </p:cNvSpPr>
          <p:nvPr>
            <p:ph type="body" sz="quarter" idx="12"/>
          </p:nvPr>
        </p:nvSpPr>
        <p:spPr>
          <a:xfrm>
            <a:off x="274466" y="4610367"/>
            <a:ext cx="8332403" cy="439063"/>
          </a:xfrm>
        </p:spPr>
        <p:txBody>
          <a:bodyPr>
            <a:normAutofit fontScale="70000" lnSpcReduction="20000"/>
          </a:bodyPr>
          <a:lstStyle/>
          <a:p>
            <a:pPr marL="0" indent="0">
              <a:buNone/>
            </a:pPr>
            <a:r>
              <a:rPr lang="en-US" sz="2000" dirty="0"/>
              <a:t>Rosie Wood, Martin Stoffel, Markus Hauru, David Llewellyn-Jones, Jim Madge, Andy Smith, et al</a:t>
            </a:r>
          </a:p>
        </p:txBody>
      </p:sp>
      <p:sp>
        <p:nvSpPr>
          <p:cNvPr id="2" name="Text Placeholder 3">
            <a:extLst>
              <a:ext uri="{FF2B5EF4-FFF2-40B4-BE49-F238E27FC236}">
                <a16:creationId xmlns:a16="http://schemas.microsoft.com/office/drawing/2014/main" id="{885DA8F1-248B-0083-04D8-CD9E2480E76D}"/>
              </a:ext>
            </a:extLst>
          </p:cNvPr>
          <p:cNvSpPr txBox="1">
            <a:spLocks/>
          </p:cNvSpPr>
          <p:nvPr/>
        </p:nvSpPr>
        <p:spPr>
          <a:xfrm>
            <a:off x="2811980" y="2345209"/>
            <a:ext cx="6676251" cy="1296332"/>
          </a:xfrm>
          <a:prstGeom prst="rect">
            <a:avLst/>
          </a:prstGeom>
        </p:spPr>
        <p:txBody>
          <a:bodyPr vert="horz" lIns="91440" tIns="45720" rIns="91440" bIns="45720" rtlCol="0">
            <a:normAutofit/>
          </a:bodyPr>
          <a:lstStyle>
            <a:lvl1pPr marL="288000" indent="-288000" algn="l" defTabSz="685800" rtl="0" eaLnBrk="1" latinLnBrk="0" hangingPunct="1">
              <a:lnSpc>
                <a:spcPct val="90000"/>
              </a:lnSpc>
              <a:spcBef>
                <a:spcPts val="750"/>
              </a:spcBef>
              <a:buFont typeface="Arial" panose="020B0604020202020204" pitchFamily="34" charset="0"/>
              <a:buChar char="–"/>
              <a:defRPr sz="2800" b="0"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5400" b="0" i="0" u="none" strike="noStrike" kern="1200" cap="none" spc="0" normalizeH="0" baseline="0" noProof="0" dirty="0">
                <a:ln>
                  <a:noFill/>
                </a:ln>
                <a:solidFill>
                  <a:prstClr val="white"/>
                </a:solidFill>
                <a:effectLst/>
                <a:uLnTx/>
                <a:uFillTx/>
                <a:latin typeface="Aptos" panose="02110004020202020204"/>
                <a:ea typeface="+mn-ea"/>
                <a:cs typeface="+mn-cs"/>
              </a:rPr>
              <a:t>Thank you</a:t>
            </a:r>
          </a:p>
        </p:txBody>
      </p:sp>
    </p:spTree>
    <p:extLst>
      <p:ext uri="{BB962C8B-B14F-4D97-AF65-F5344CB8AC3E}">
        <p14:creationId xmlns:p14="http://schemas.microsoft.com/office/powerpoint/2010/main" val="39471155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55"/>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Agenda</a:t>
            </a:r>
            <a:endParaRPr/>
          </a:p>
        </p:txBody>
      </p:sp>
      <p:sp>
        <p:nvSpPr>
          <p:cNvPr id="406" name="Google Shape;406;p55"/>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Ice Breakers + Intros</a:t>
            </a:r>
            <a:endParaRPr/>
          </a:p>
          <a:p>
            <a:pPr marL="0" lvl="0" indent="0" algn="l" rtl="0">
              <a:spcBef>
                <a:spcPts val="1200"/>
              </a:spcBef>
              <a:spcAft>
                <a:spcPts val="0"/>
              </a:spcAft>
              <a:buNone/>
            </a:pPr>
            <a:r>
              <a:rPr lang="en"/>
              <a:t>Open Source Reflections</a:t>
            </a:r>
            <a:endParaRPr/>
          </a:p>
          <a:p>
            <a:pPr marL="0" lvl="0" indent="0" algn="l" rtl="0">
              <a:spcBef>
                <a:spcPts val="1200"/>
              </a:spcBef>
              <a:spcAft>
                <a:spcPts val="0"/>
              </a:spcAft>
              <a:buNone/>
            </a:pPr>
            <a:r>
              <a:rPr lang="en"/>
              <a:t>Open Source Barriers </a:t>
            </a:r>
            <a:endParaRPr/>
          </a:p>
          <a:p>
            <a:pPr marL="0" lvl="0" indent="0" algn="l" rtl="0">
              <a:spcBef>
                <a:spcPts val="1200"/>
              </a:spcBef>
              <a:spcAft>
                <a:spcPts val="0"/>
              </a:spcAft>
              <a:buNone/>
            </a:pPr>
            <a:r>
              <a:rPr lang="en"/>
              <a:t>BREAK </a:t>
            </a:r>
            <a:endParaRPr/>
          </a:p>
          <a:p>
            <a:pPr marL="0" lvl="0" indent="0" algn="l" rtl="0">
              <a:spcBef>
                <a:spcPts val="1200"/>
              </a:spcBef>
              <a:spcAft>
                <a:spcPts val="0"/>
              </a:spcAft>
              <a:buNone/>
            </a:pPr>
            <a:r>
              <a:rPr lang="en"/>
              <a:t>Learning from existing practices</a:t>
            </a:r>
            <a:endParaRPr/>
          </a:p>
          <a:p>
            <a:pPr marL="0" lvl="0" indent="0" algn="l" rtl="0">
              <a:spcBef>
                <a:spcPts val="1200"/>
              </a:spcBef>
              <a:spcAft>
                <a:spcPts val="0"/>
              </a:spcAft>
              <a:buNone/>
            </a:pPr>
            <a:r>
              <a:rPr lang="en">
                <a:highlight>
                  <a:schemeClr val="accent4"/>
                </a:highlight>
              </a:rPr>
              <a:t>Practical interventions</a:t>
            </a:r>
            <a:endParaRPr>
              <a:highlight>
                <a:schemeClr val="accent4"/>
              </a:highlight>
            </a:endParaRPr>
          </a:p>
          <a:p>
            <a:pPr marL="0" lvl="0" indent="0" algn="l" rtl="0">
              <a:spcBef>
                <a:spcPts val="1200"/>
              </a:spcBef>
              <a:spcAft>
                <a:spcPts val="1200"/>
              </a:spcAft>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5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Open source barriers: how to reduce, mitigate, resolve? (30 mins)</a:t>
            </a:r>
            <a:endParaRPr/>
          </a:p>
        </p:txBody>
      </p:sp>
      <p:sp>
        <p:nvSpPr>
          <p:cNvPr id="412" name="Google Shape;412;p56"/>
          <p:cNvSpPr txBox="1">
            <a:spLocks noGrp="1"/>
          </p:cNvSpPr>
          <p:nvPr>
            <p:ph type="body" idx="1"/>
          </p:nvPr>
        </p:nvSpPr>
        <p:spPr>
          <a:xfrm>
            <a:off x="311700" y="1224450"/>
            <a:ext cx="8520600" cy="3691800"/>
          </a:xfrm>
          <a:prstGeom prst="rect">
            <a:avLst/>
          </a:prstGeom>
        </p:spPr>
        <p:txBody>
          <a:bodyPr spcFirstLastPara="1" wrap="square" lIns="91425" tIns="91425" rIns="91425" bIns="91425" anchor="t" anchorCtr="0">
            <a:noAutofit/>
          </a:bodyPr>
          <a:lstStyle/>
          <a:p>
            <a:pPr marL="457200" lvl="0" indent="-330200" algn="l" rtl="0">
              <a:lnSpc>
                <a:spcPct val="115000"/>
              </a:lnSpc>
              <a:spcBef>
                <a:spcPts val="0"/>
              </a:spcBef>
              <a:spcAft>
                <a:spcPts val="0"/>
              </a:spcAft>
              <a:buSzPts val="1600"/>
              <a:buChar char="●"/>
            </a:pPr>
            <a:r>
              <a:rPr lang="en" sz="1600"/>
              <a:t>In groups: pick one of the barriers from the session before the break (can do more than one if you have time!)</a:t>
            </a:r>
            <a:endParaRPr sz="1600"/>
          </a:p>
          <a:p>
            <a:pPr marL="457200" marR="0" lvl="0" indent="-330200" algn="l" rtl="0">
              <a:lnSpc>
                <a:spcPct val="115000"/>
              </a:lnSpc>
              <a:spcBef>
                <a:spcPts val="0"/>
              </a:spcBef>
              <a:spcAft>
                <a:spcPts val="0"/>
              </a:spcAft>
              <a:buSzPts val="1600"/>
              <a:buChar char="●"/>
            </a:pPr>
            <a:r>
              <a:rPr lang="en" sz="1600"/>
              <a:t>Brainstorm ideas for addressing it, these could be at any scale</a:t>
            </a:r>
            <a:endParaRPr sz="1600"/>
          </a:p>
          <a:p>
            <a:pPr marL="457200" marR="0" lvl="0" indent="-330200" algn="l" rtl="0">
              <a:lnSpc>
                <a:spcPct val="115000"/>
              </a:lnSpc>
              <a:spcBef>
                <a:spcPts val="0"/>
              </a:spcBef>
              <a:spcAft>
                <a:spcPts val="0"/>
              </a:spcAft>
              <a:buSzPts val="1600"/>
              <a:buChar char="●"/>
            </a:pPr>
            <a:r>
              <a:rPr lang="en" sz="1600"/>
              <a:t>Consider:</a:t>
            </a:r>
            <a:endParaRPr sz="1600"/>
          </a:p>
          <a:p>
            <a:pPr marL="914400" marR="0" lvl="1" indent="-330200" algn="l" rtl="0">
              <a:lnSpc>
                <a:spcPct val="115000"/>
              </a:lnSpc>
              <a:spcBef>
                <a:spcPts val="0"/>
              </a:spcBef>
              <a:spcAft>
                <a:spcPts val="0"/>
              </a:spcAft>
              <a:buSzPts val="1600"/>
              <a:buChar char="○"/>
            </a:pPr>
            <a:r>
              <a:rPr lang="en" sz="1600"/>
              <a:t>Resources</a:t>
            </a:r>
            <a:endParaRPr sz="1600"/>
          </a:p>
          <a:p>
            <a:pPr marL="914400" marR="0" lvl="1" indent="-330200" algn="l" rtl="0">
              <a:lnSpc>
                <a:spcPct val="115000"/>
              </a:lnSpc>
              <a:spcBef>
                <a:spcPts val="0"/>
              </a:spcBef>
              <a:spcAft>
                <a:spcPts val="0"/>
              </a:spcAft>
              <a:buSzPts val="1600"/>
              <a:buChar char="○"/>
            </a:pPr>
            <a:r>
              <a:rPr lang="en" sz="1600"/>
              <a:t>Likely barriers</a:t>
            </a:r>
            <a:endParaRPr sz="1600"/>
          </a:p>
          <a:p>
            <a:pPr marL="914400" marR="0" lvl="1" indent="-330200" algn="l" rtl="0">
              <a:lnSpc>
                <a:spcPct val="115000"/>
              </a:lnSpc>
              <a:spcBef>
                <a:spcPts val="0"/>
              </a:spcBef>
              <a:spcAft>
                <a:spcPts val="0"/>
              </a:spcAft>
              <a:buSzPts val="1600"/>
              <a:buChar char="○"/>
            </a:pPr>
            <a:r>
              <a:rPr lang="en" sz="1600"/>
              <a:t>Who should lead or be involved in the work? </a:t>
            </a:r>
            <a:endParaRPr sz="1600"/>
          </a:p>
          <a:p>
            <a:pPr marL="914400" marR="0" lvl="1" indent="-330200" algn="l" rtl="0">
              <a:lnSpc>
                <a:spcPct val="115000"/>
              </a:lnSpc>
              <a:spcBef>
                <a:spcPts val="0"/>
              </a:spcBef>
              <a:spcAft>
                <a:spcPts val="0"/>
              </a:spcAft>
              <a:buSzPts val="1600"/>
              <a:buChar char="○"/>
            </a:pPr>
            <a:r>
              <a:rPr lang="en" sz="1600"/>
              <a:t>What exists already that could be scaled or adapted?</a:t>
            </a:r>
            <a:endParaRPr sz="1600"/>
          </a:p>
          <a:p>
            <a:pPr marL="457200" lvl="0" indent="-330200" algn="l" rtl="0">
              <a:lnSpc>
                <a:spcPct val="115000"/>
              </a:lnSpc>
              <a:spcBef>
                <a:spcPts val="0"/>
              </a:spcBef>
              <a:spcAft>
                <a:spcPts val="0"/>
              </a:spcAft>
              <a:buSzPts val="1600"/>
              <a:buChar char="●"/>
            </a:pPr>
            <a:r>
              <a:rPr lang="en" sz="1600"/>
              <a:t>Add notes to Miro board or shared notes document</a:t>
            </a:r>
            <a:endParaRPr sz="1600"/>
          </a:p>
          <a:p>
            <a:pPr marL="457200" lvl="0" indent="-330200" algn="l" rtl="0">
              <a:lnSpc>
                <a:spcPct val="115000"/>
              </a:lnSpc>
              <a:spcBef>
                <a:spcPts val="0"/>
              </a:spcBef>
              <a:spcAft>
                <a:spcPts val="0"/>
              </a:spcAft>
              <a:buSzPts val="1600"/>
              <a:buChar char="●"/>
            </a:pPr>
            <a:r>
              <a:rPr lang="en" sz="1600"/>
              <a:t>Choose someone to report back</a:t>
            </a:r>
            <a:endParaRPr sz="16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Final bits…  </a:t>
            </a:r>
            <a:endParaRPr/>
          </a:p>
        </p:txBody>
      </p:sp>
      <p:sp>
        <p:nvSpPr>
          <p:cNvPr id="418" name="Google Shape;418;p57"/>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p>
            <a:pPr marL="457200" lvl="0" indent="-355600" algn="l" rtl="0">
              <a:spcBef>
                <a:spcPts val="0"/>
              </a:spcBef>
              <a:spcAft>
                <a:spcPts val="0"/>
              </a:spcAft>
              <a:buSzPts val="2000"/>
              <a:buChar char="●"/>
            </a:pPr>
            <a:r>
              <a:rPr lang="en" sz="2000"/>
              <a:t>Take the "From Code to Contributions" survey here:</a:t>
            </a:r>
            <a:r>
              <a:rPr lang="en" sz="2000">
                <a:uFill>
                  <a:noFill/>
                </a:uFill>
                <a:hlinkClick r:id="rId3"/>
              </a:rPr>
              <a:t> </a:t>
            </a:r>
            <a:r>
              <a:rPr lang="en" sz="2000" u="sng">
                <a:solidFill>
                  <a:schemeClr val="hlink"/>
                </a:solidFill>
                <a:hlinkClick r:id="rId3"/>
              </a:rPr>
              <a:t>https://southampton.qualtrics.com/jfe/form/SV_aXYKOkmKdvzbRiu</a:t>
            </a:r>
            <a:endParaRPr sz="2000"/>
          </a:p>
          <a:p>
            <a:pPr marL="457200" lvl="0" indent="-355600" algn="l" rtl="0">
              <a:spcBef>
                <a:spcPts val="0"/>
              </a:spcBef>
              <a:spcAft>
                <a:spcPts val="0"/>
              </a:spcAft>
              <a:buSzPts val="2000"/>
              <a:buChar char="●"/>
            </a:pPr>
            <a:r>
              <a:rPr lang="en" sz="2000"/>
              <a:t>Check out The Turing Way: </a:t>
            </a:r>
            <a:r>
              <a:rPr lang="en" sz="2000" i="1" u="sng">
                <a:solidFill>
                  <a:srgbClr val="FFC000"/>
                </a:solidFill>
                <a:hlinkClick r:id="rId4">
                  <a:extLst>
                    <a:ext uri="{A12FA001-AC4F-418D-AE19-62706E023703}">
                      <ahyp:hlinkClr xmlns:ahyp="http://schemas.microsoft.com/office/drawing/2018/hyperlinkcolor" val="tx"/>
                    </a:ext>
                  </a:extLst>
                </a:hlinkClick>
              </a:rPr>
              <a:t>the-turing-way.start.page</a:t>
            </a:r>
            <a:endParaRPr sz="2000"/>
          </a:p>
          <a:p>
            <a:pPr marL="457200" lvl="0" indent="-355600" algn="l" rtl="0">
              <a:spcBef>
                <a:spcPts val="0"/>
              </a:spcBef>
              <a:spcAft>
                <a:spcPts val="0"/>
              </a:spcAft>
              <a:buSzPts val="2000"/>
              <a:buChar char="●"/>
            </a:pPr>
            <a:r>
              <a:rPr lang="en" sz="2000"/>
              <a:t>Look out for other opportunities to feed into focus groups, publications etc</a:t>
            </a:r>
            <a:endParaRPr sz="2000"/>
          </a:p>
          <a:p>
            <a:pPr marL="457200" lvl="0" indent="-355600" algn="l" rtl="0">
              <a:spcBef>
                <a:spcPts val="0"/>
              </a:spcBef>
              <a:spcAft>
                <a:spcPts val="0"/>
              </a:spcAft>
              <a:buSzPts val="2000"/>
              <a:buChar char="●"/>
            </a:pPr>
            <a:r>
              <a:rPr lang="en" sz="2000"/>
              <a:t>Stay in touch </a:t>
            </a:r>
            <a:r>
              <a:rPr lang="en" sz="2000" u="sng">
                <a:solidFill>
                  <a:schemeClr val="hlink"/>
                </a:solidFill>
                <a:hlinkClick r:id="rId5"/>
              </a:rPr>
              <a:t>ariellebennettlovell@gmail.com</a:t>
            </a:r>
            <a:endParaRPr sz="2000"/>
          </a:p>
          <a:p>
            <a:pPr marL="457200" lvl="0" indent="0" algn="l" rtl="0">
              <a:spcBef>
                <a:spcPts val="1200"/>
              </a:spcBef>
              <a:spcAft>
                <a:spcPts val="1200"/>
              </a:spcAft>
              <a:buNone/>
            </a:pPr>
            <a:endParaRPr sz="20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58"/>
          <p:cNvSpPr txBox="1">
            <a:spLocks noGrp="1"/>
          </p:cNvSpPr>
          <p:nvPr>
            <p:ph type="title"/>
          </p:nvPr>
        </p:nvSpPr>
        <p:spPr>
          <a:xfrm>
            <a:off x="344250" y="1403850"/>
            <a:ext cx="8455500" cy="2146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Thank you!</a:t>
            </a:r>
            <a:endParaRPr/>
          </a:p>
        </p:txBody>
      </p:sp>
    </p:spTree>
  </p:cSld>
  <p:clrMapOvr>
    <a:masterClrMapping/>
  </p:clrMapOvr>
</p:sld>
</file>

<file path=ppt/theme/theme1.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1AFD1"/>
      </a:accent4>
      <a:accent5>
        <a:srgbClr val="0F9D58"/>
      </a:accent5>
      <a:accent6>
        <a:srgbClr val="9C27B0"/>
      </a:accent6>
      <a:hlink>
        <a:srgbClr val="0F9D58"/>
      </a:hlink>
      <a:folHlink>
        <a:srgbClr val="0F9D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1637</Words>
  <Application>Microsoft Office PowerPoint</Application>
  <PresentationFormat>On-screen Show (16:9)</PresentationFormat>
  <Paragraphs>264</Paragraphs>
  <Slides>41</Slides>
  <Notes>31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41</vt:i4>
      </vt:variant>
    </vt:vector>
  </HeadingPairs>
  <TitlesOfParts>
    <vt:vector size="50" baseType="lpstr">
      <vt:lpstr>Oswald</vt:lpstr>
      <vt:lpstr>Montserrat</vt:lpstr>
      <vt:lpstr>Arial</vt:lpstr>
      <vt:lpstr>Aptos Display</vt:lpstr>
      <vt:lpstr>Aptos</vt:lpstr>
      <vt:lpstr>Playfair Display</vt:lpstr>
      <vt:lpstr>Pop</vt:lpstr>
      <vt:lpstr>Simple Light</vt:lpstr>
      <vt:lpstr>Office Theme</vt:lpstr>
      <vt:lpstr>"From open code to open contributions": exploring open source culture in academia</vt:lpstr>
      <vt:lpstr>Some links!</vt:lpstr>
      <vt:lpstr>Agenda</vt:lpstr>
      <vt:lpstr>Arielle Bennett </vt:lpstr>
      <vt:lpstr>From open code to open contributions: SSI Fellowship</vt:lpstr>
      <vt:lpstr>From open code to open contributions: SSI Fellowship</vt:lpstr>
      <vt:lpstr>The Turing Way</vt:lpstr>
      <vt:lpstr>The Turing Way</vt:lpstr>
      <vt:lpstr>PowerPoint Presentation</vt:lpstr>
      <vt:lpstr>Come hang out!</vt:lpstr>
      <vt:lpstr>Agenda</vt:lpstr>
      <vt:lpstr>Icebreaker </vt:lpstr>
      <vt:lpstr>Agenda</vt:lpstr>
      <vt:lpstr>Open source reflections (30 mins)</vt:lpstr>
      <vt:lpstr>Agenda</vt:lpstr>
      <vt:lpstr>Open source barriers (30 mins)</vt:lpstr>
      <vt:lpstr>Agenda</vt:lpstr>
      <vt:lpstr>Welcome Back! </vt:lpstr>
      <vt:lpstr>Some links!</vt:lpstr>
      <vt:lpstr>Agenda</vt:lpstr>
      <vt:lpstr>Presentations</vt:lpstr>
      <vt:lpstr>Open Source Programme Office is being created at</vt:lpstr>
      <vt:lpstr>Who am I? Short biopic</vt:lpstr>
      <vt:lpstr>UCL's Collaborations (RSE) team</vt:lpstr>
      <vt:lpstr>OSPO timeline (till now)</vt:lpstr>
      <vt:lpstr>What is our Goal?</vt:lpstr>
      <vt:lpstr>Presentations</vt:lpstr>
      <vt:lpstr>Open Source Service Area @ Alan Turing Institute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Agenda</vt:lpstr>
      <vt:lpstr>Open source barriers: how to reduce, mitigate, resolve? (30 mins)</vt:lpstr>
      <vt:lpstr>Final bits…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Arielle Bennett</cp:lastModifiedBy>
  <cp:revision>1</cp:revision>
  <dcterms:modified xsi:type="dcterms:W3CDTF">2025-09-10T08:53:17Z</dcterms:modified>
</cp:coreProperties>
</file>