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60" r:id="rId2"/>
  </p:sldIdLst>
  <p:sldSz cx="49377600" cy="28803600"/>
  <p:notesSz cx="6858000" cy="9144000"/>
  <p:defaultTextStyle>
    <a:defPPr>
      <a:defRPr lang="en-US"/>
    </a:defPPr>
    <a:lvl1pPr algn="l" defTabSz="4462782" rtl="0" fontAlgn="base">
      <a:spcBef>
        <a:spcPct val="0"/>
      </a:spcBef>
      <a:spcAft>
        <a:spcPct val="0"/>
      </a:spcAft>
      <a:defRPr sz="8700" kern="1200">
        <a:solidFill>
          <a:schemeClr val="tx1"/>
        </a:solidFill>
        <a:latin typeface="Calibri" charset="0"/>
        <a:ea typeface="ＭＳ Ｐゴシック" charset="0"/>
        <a:cs typeface="Arial" charset="0"/>
      </a:defRPr>
    </a:lvl1pPr>
    <a:lvl2pPr marL="2230329" indent="-1806312" algn="l" defTabSz="4462782" rtl="0" fontAlgn="base">
      <a:spcBef>
        <a:spcPct val="0"/>
      </a:spcBef>
      <a:spcAft>
        <a:spcPct val="0"/>
      </a:spcAft>
      <a:defRPr sz="8700" kern="1200">
        <a:solidFill>
          <a:schemeClr val="tx1"/>
        </a:solidFill>
        <a:latin typeface="Calibri" charset="0"/>
        <a:ea typeface="ＭＳ Ｐゴシック" charset="0"/>
        <a:cs typeface="Arial" charset="0"/>
      </a:defRPr>
    </a:lvl2pPr>
    <a:lvl3pPr marL="4462782" indent="-3614748" algn="l" defTabSz="4462782" rtl="0" fontAlgn="base">
      <a:spcBef>
        <a:spcPct val="0"/>
      </a:spcBef>
      <a:spcAft>
        <a:spcPct val="0"/>
      </a:spcAft>
      <a:defRPr sz="8700" kern="1200">
        <a:solidFill>
          <a:schemeClr val="tx1"/>
        </a:solidFill>
        <a:latin typeface="Calibri" charset="0"/>
        <a:ea typeface="ＭＳ Ｐゴシック" charset="0"/>
        <a:cs typeface="Arial" charset="0"/>
      </a:defRPr>
    </a:lvl3pPr>
    <a:lvl4pPr marL="6697353" indent="-5423181" algn="l" defTabSz="4462782" rtl="0" fontAlgn="base">
      <a:spcBef>
        <a:spcPct val="0"/>
      </a:spcBef>
      <a:spcAft>
        <a:spcPct val="0"/>
      </a:spcAft>
      <a:defRPr sz="8700" kern="1200">
        <a:solidFill>
          <a:schemeClr val="tx1"/>
        </a:solidFill>
        <a:latin typeface="Calibri" charset="0"/>
        <a:ea typeface="ＭＳ Ｐゴシック" charset="0"/>
        <a:cs typeface="Arial" charset="0"/>
      </a:defRPr>
    </a:lvl4pPr>
    <a:lvl5pPr marL="8929803" indent="-7231617" algn="l" defTabSz="4462782" rtl="0" fontAlgn="base">
      <a:spcBef>
        <a:spcPct val="0"/>
      </a:spcBef>
      <a:spcAft>
        <a:spcPct val="0"/>
      </a:spcAft>
      <a:defRPr sz="8700" kern="1200">
        <a:solidFill>
          <a:schemeClr val="tx1"/>
        </a:solidFill>
        <a:latin typeface="Calibri" charset="0"/>
        <a:ea typeface="ＭＳ Ｐゴシック" charset="0"/>
        <a:cs typeface="Arial" charset="0"/>
      </a:defRPr>
    </a:lvl5pPr>
    <a:lvl6pPr marL="3052923" algn="l" defTabSz="610584" rtl="0" eaLnBrk="1" latinLnBrk="0" hangingPunct="1">
      <a:defRPr sz="8700" kern="1200">
        <a:solidFill>
          <a:schemeClr val="tx1"/>
        </a:solidFill>
        <a:latin typeface="Calibri" charset="0"/>
        <a:ea typeface="ＭＳ Ｐゴシック" charset="0"/>
        <a:cs typeface="Arial" charset="0"/>
      </a:defRPr>
    </a:lvl6pPr>
    <a:lvl7pPr marL="3663510" algn="l" defTabSz="610584" rtl="0" eaLnBrk="1" latinLnBrk="0" hangingPunct="1">
      <a:defRPr sz="8700" kern="1200">
        <a:solidFill>
          <a:schemeClr val="tx1"/>
        </a:solidFill>
        <a:latin typeface="Calibri" charset="0"/>
        <a:ea typeface="ＭＳ Ｐゴシック" charset="0"/>
        <a:cs typeface="Arial" charset="0"/>
      </a:defRPr>
    </a:lvl7pPr>
    <a:lvl8pPr marL="4274094" algn="l" defTabSz="610584" rtl="0" eaLnBrk="1" latinLnBrk="0" hangingPunct="1">
      <a:defRPr sz="8700" kern="1200">
        <a:solidFill>
          <a:schemeClr val="tx1"/>
        </a:solidFill>
        <a:latin typeface="Calibri" charset="0"/>
        <a:ea typeface="ＭＳ Ｐゴシック" charset="0"/>
        <a:cs typeface="Arial" charset="0"/>
      </a:defRPr>
    </a:lvl8pPr>
    <a:lvl9pPr marL="4884681" algn="l" defTabSz="610584" rtl="0" eaLnBrk="1" latinLnBrk="0" hangingPunct="1">
      <a:defRPr sz="8700" kern="1200">
        <a:solidFill>
          <a:schemeClr val="tx1"/>
        </a:solidFill>
        <a:latin typeface="Calibri" charset="0"/>
        <a:ea typeface="ＭＳ Ｐゴシック" charset="0"/>
        <a:cs typeface="Arial" charset="0"/>
      </a:defRPr>
    </a:lvl9pPr>
  </p:defaultTextStyle>
  <p:extLst>
    <p:ext uri="{EFAFB233-063F-42B5-8137-9DF3F51BA10A}">
      <p15:sldGuideLst xmlns:p15="http://schemas.microsoft.com/office/powerpoint/2012/main">
        <p15:guide id="1" orient="horz" pos="9072">
          <p15:clr>
            <a:srgbClr val="A4A3A4"/>
          </p15:clr>
        </p15:guide>
        <p15:guide id="2" pos="1555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991200"/>
    <a:srgbClr val="1D45C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0" autoAdjust="0"/>
    <p:restoredTop sz="50000" autoAdjust="0"/>
  </p:normalViewPr>
  <p:slideViewPr>
    <p:cSldViewPr snapToGrid="0">
      <p:cViewPr>
        <p:scale>
          <a:sx n="28" d="100"/>
          <a:sy n="28" d="100"/>
        </p:scale>
        <p:origin x="680" y="-600"/>
      </p:cViewPr>
      <p:guideLst>
        <p:guide orient="horz" pos="9072"/>
        <p:guide pos="15552"/>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4" Type="http://schemas.openxmlformats.org/officeDocument/2006/relationships/presProps" Target="presProps.xml"/><Relationship Id="rId5" Type="http://schemas.openxmlformats.org/officeDocument/2006/relationships/viewProps" Target="viewProps.xml"/><Relationship Id="rId6" Type="http://schemas.openxmlformats.org/officeDocument/2006/relationships/theme" Target="theme/theme1.xml"/><Relationship Id="rId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defTabSz="3343091">
              <a:defRPr sz="1200">
                <a:latin typeface="Calibri" pitchFamily="34" charset="0"/>
                <a:ea typeface="+mn-ea"/>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BEE10820-997A-C541-87E3-9BCEE8528A2C}" type="datetimeFigureOut">
              <a:rPr lang="en-US"/>
              <a:pPr/>
              <a:t>11/20/16</a:t>
            </a:fld>
            <a:endParaRPr lang="en-US"/>
          </a:p>
        </p:txBody>
      </p:sp>
      <p:sp>
        <p:nvSpPr>
          <p:cNvPr id="4" name="Slide Image Placeholder 3"/>
          <p:cNvSpPr>
            <a:spLocks noGrp="1" noRot="1" noChangeAspect="1"/>
          </p:cNvSpPr>
          <p:nvPr>
            <p:ph type="sldImg" idx="2"/>
          </p:nvPr>
        </p:nvSpPr>
        <p:spPr>
          <a:xfrm>
            <a:off x="490538" y="685800"/>
            <a:ext cx="5876925"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defTabSz="3343091">
              <a:defRPr sz="1200">
                <a:latin typeface="Calibri" pitchFamily="34" charset="0"/>
                <a:ea typeface="+mn-ea"/>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4E7D4B3D-55B4-964D-ABF4-17D77E09FDD6}" type="slidenum">
              <a:rPr lang="en-US"/>
              <a:pPr/>
              <a:t>‹#›</a:t>
            </a:fld>
            <a:endParaRPr lang="en-US"/>
          </a:p>
        </p:txBody>
      </p:sp>
    </p:spTree>
    <p:extLst>
      <p:ext uri="{BB962C8B-B14F-4D97-AF65-F5344CB8AC3E}">
        <p14:creationId xmlns:p14="http://schemas.microsoft.com/office/powerpoint/2010/main" val="1450987252"/>
      </p:ext>
    </p:extLst>
  </p:cSld>
  <p:clrMap bg1="lt1" tx1="dk1" bg2="lt2" tx2="dk2" accent1="accent1" accent2="accent2" accent3="accent3" accent4="accent4" accent5="accent5" accent6="accent6" hlink="hlink" folHlink="folHlink"/>
  <p:notesStyle>
    <a:lvl1pPr algn="l" defTabSz="4462782" rtl="0" eaLnBrk="0" fontAlgn="base" hangingPunct="0">
      <a:spcBef>
        <a:spcPct val="30000"/>
      </a:spcBef>
      <a:spcAft>
        <a:spcPct val="0"/>
      </a:spcAft>
      <a:defRPr sz="6000" kern="1200">
        <a:solidFill>
          <a:schemeClr val="tx1"/>
        </a:solidFill>
        <a:latin typeface="+mn-lt"/>
        <a:ea typeface="ＭＳ Ｐゴシック" charset="0"/>
        <a:cs typeface="+mn-cs"/>
      </a:defRPr>
    </a:lvl1pPr>
    <a:lvl2pPr marL="2230329" algn="l" defTabSz="4462782" rtl="0" eaLnBrk="0" fontAlgn="base" hangingPunct="0">
      <a:spcBef>
        <a:spcPct val="30000"/>
      </a:spcBef>
      <a:spcAft>
        <a:spcPct val="0"/>
      </a:spcAft>
      <a:defRPr sz="6000" kern="1200">
        <a:solidFill>
          <a:schemeClr val="tx1"/>
        </a:solidFill>
        <a:latin typeface="+mn-lt"/>
        <a:ea typeface="ＭＳ Ｐゴシック" charset="0"/>
        <a:cs typeface="+mn-cs"/>
      </a:defRPr>
    </a:lvl2pPr>
    <a:lvl3pPr marL="4462782" algn="l" defTabSz="4462782" rtl="0" eaLnBrk="0" fontAlgn="base" hangingPunct="0">
      <a:spcBef>
        <a:spcPct val="30000"/>
      </a:spcBef>
      <a:spcAft>
        <a:spcPct val="0"/>
      </a:spcAft>
      <a:defRPr sz="6000" kern="1200">
        <a:solidFill>
          <a:schemeClr val="tx1"/>
        </a:solidFill>
        <a:latin typeface="+mn-lt"/>
        <a:ea typeface="ＭＳ Ｐゴシック" charset="0"/>
        <a:cs typeface="+mn-cs"/>
      </a:defRPr>
    </a:lvl3pPr>
    <a:lvl4pPr marL="6697353" algn="l" defTabSz="4462782" rtl="0" eaLnBrk="0" fontAlgn="base" hangingPunct="0">
      <a:spcBef>
        <a:spcPct val="30000"/>
      </a:spcBef>
      <a:spcAft>
        <a:spcPct val="0"/>
      </a:spcAft>
      <a:defRPr sz="6000" kern="1200">
        <a:solidFill>
          <a:schemeClr val="tx1"/>
        </a:solidFill>
        <a:latin typeface="+mn-lt"/>
        <a:ea typeface="ＭＳ Ｐゴシック" charset="0"/>
        <a:cs typeface="+mn-cs"/>
      </a:defRPr>
    </a:lvl4pPr>
    <a:lvl5pPr marL="8929803" algn="l" defTabSz="4462782" rtl="0" eaLnBrk="0" fontAlgn="base" hangingPunct="0">
      <a:spcBef>
        <a:spcPct val="30000"/>
      </a:spcBef>
      <a:spcAft>
        <a:spcPct val="0"/>
      </a:spcAft>
      <a:defRPr sz="6000" kern="1200">
        <a:solidFill>
          <a:schemeClr val="tx1"/>
        </a:solidFill>
        <a:latin typeface="+mn-lt"/>
        <a:ea typeface="ＭＳ Ｐゴシック" charset="0"/>
        <a:cs typeface="+mn-cs"/>
      </a:defRPr>
    </a:lvl5pPr>
    <a:lvl6pPr marL="11165130" algn="l" defTabSz="4466052" rtl="0" eaLnBrk="1" latinLnBrk="0" hangingPunct="1">
      <a:defRPr sz="6000" kern="1200">
        <a:solidFill>
          <a:schemeClr val="tx1"/>
        </a:solidFill>
        <a:latin typeface="+mn-lt"/>
        <a:ea typeface="+mn-ea"/>
        <a:cs typeface="+mn-cs"/>
      </a:defRPr>
    </a:lvl6pPr>
    <a:lvl7pPr marL="13398153" algn="l" defTabSz="4466052" rtl="0" eaLnBrk="1" latinLnBrk="0" hangingPunct="1">
      <a:defRPr sz="6000" kern="1200">
        <a:solidFill>
          <a:schemeClr val="tx1"/>
        </a:solidFill>
        <a:latin typeface="+mn-lt"/>
        <a:ea typeface="+mn-ea"/>
        <a:cs typeface="+mn-cs"/>
      </a:defRPr>
    </a:lvl7pPr>
    <a:lvl8pPr marL="15631176" algn="l" defTabSz="4466052" rtl="0" eaLnBrk="1" latinLnBrk="0" hangingPunct="1">
      <a:defRPr sz="6000" kern="1200">
        <a:solidFill>
          <a:schemeClr val="tx1"/>
        </a:solidFill>
        <a:latin typeface="+mn-lt"/>
        <a:ea typeface="+mn-ea"/>
        <a:cs typeface="+mn-cs"/>
      </a:defRPr>
    </a:lvl8pPr>
    <a:lvl9pPr marL="17864205" algn="l" defTabSz="4466052" rtl="0" eaLnBrk="1" latinLnBrk="0" hangingPunct="1">
      <a:defRPr sz="60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490538" y="685800"/>
            <a:ext cx="5876925" cy="3429000"/>
          </a:xfrm>
          <a:noFill/>
          <a:ln>
            <a:solidFill>
              <a:srgbClr val="000000"/>
            </a:solidFill>
            <a:miter lim="800000"/>
            <a:headEnd/>
            <a:tailEnd/>
          </a:ln>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Lst>
        </p:spPr>
      </p:sp>
      <p:sp>
        <p:nvSpPr>
          <p:cNvPr id="15363" name="Notes Placeholder 2"/>
          <p:cNvSpPr>
            <a:spLocks noGrp="1"/>
          </p:cNvSpPr>
          <p:nvPr>
            <p:ph type="body" idx="1"/>
          </p:nvPr>
        </p:nvSpPr>
        <p:spPr bwMode="auto">
          <a:noFill/>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4400">
                <a:solidFill>
                  <a:schemeClr val="tx1"/>
                </a:solidFill>
                <a:latin typeface="Calibri" charset="0"/>
                <a:ea typeface="ＭＳ Ｐゴシック" charset="0"/>
              </a:defRPr>
            </a:lvl1pPr>
            <a:lvl2pPr marL="742950" indent="-285750">
              <a:defRPr sz="4400">
                <a:solidFill>
                  <a:schemeClr val="tx1"/>
                </a:solidFill>
                <a:latin typeface="Calibri" charset="0"/>
                <a:ea typeface="ＭＳ Ｐゴシック" charset="0"/>
              </a:defRPr>
            </a:lvl2pPr>
            <a:lvl3pPr marL="1143000" indent="-228600">
              <a:defRPr sz="4400">
                <a:solidFill>
                  <a:schemeClr val="tx1"/>
                </a:solidFill>
                <a:latin typeface="Calibri" charset="0"/>
                <a:ea typeface="ＭＳ Ｐゴシック" charset="0"/>
              </a:defRPr>
            </a:lvl3pPr>
            <a:lvl4pPr marL="1600200" indent="-228600">
              <a:defRPr sz="4400">
                <a:solidFill>
                  <a:schemeClr val="tx1"/>
                </a:solidFill>
                <a:latin typeface="Calibri" charset="0"/>
                <a:ea typeface="ＭＳ Ｐゴシック" charset="0"/>
              </a:defRPr>
            </a:lvl4pPr>
            <a:lvl5pPr marL="2057400" indent="-228600">
              <a:defRPr sz="4400">
                <a:solidFill>
                  <a:schemeClr val="tx1"/>
                </a:solidFill>
                <a:latin typeface="Calibri" charset="0"/>
                <a:ea typeface="ＭＳ Ｐゴシック" charset="0"/>
              </a:defRPr>
            </a:lvl5pPr>
            <a:lvl6pPr marL="2514600" indent="-228600" defTabSz="3341688" eaLnBrk="0" fontAlgn="base" hangingPunct="0">
              <a:spcBef>
                <a:spcPct val="30000"/>
              </a:spcBef>
              <a:spcAft>
                <a:spcPct val="0"/>
              </a:spcAft>
              <a:defRPr sz="4400">
                <a:solidFill>
                  <a:schemeClr val="tx1"/>
                </a:solidFill>
                <a:latin typeface="Calibri" charset="0"/>
                <a:ea typeface="ＭＳ Ｐゴシック" charset="0"/>
              </a:defRPr>
            </a:lvl6pPr>
            <a:lvl7pPr marL="2971800" indent="-228600" defTabSz="3341688" eaLnBrk="0" fontAlgn="base" hangingPunct="0">
              <a:spcBef>
                <a:spcPct val="30000"/>
              </a:spcBef>
              <a:spcAft>
                <a:spcPct val="0"/>
              </a:spcAft>
              <a:defRPr sz="4400">
                <a:solidFill>
                  <a:schemeClr val="tx1"/>
                </a:solidFill>
                <a:latin typeface="Calibri" charset="0"/>
                <a:ea typeface="ＭＳ Ｐゴシック" charset="0"/>
              </a:defRPr>
            </a:lvl7pPr>
            <a:lvl8pPr marL="3429000" indent="-228600" defTabSz="3341688" eaLnBrk="0" fontAlgn="base" hangingPunct="0">
              <a:spcBef>
                <a:spcPct val="30000"/>
              </a:spcBef>
              <a:spcAft>
                <a:spcPct val="0"/>
              </a:spcAft>
              <a:defRPr sz="4400">
                <a:solidFill>
                  <a:schemeClr val="tx1"/>
                </a:solidFill>
                <a:latin typeface="Calibri" charset="0"/>
                <a:ea typeface="ＭＳ Ｐゴシック" charset="0"/>
              </a:defRPr>
            </a:lvl8pPr>
            <a:lvl9pPr marL="3886200" indent="-228600" defTabSz="3341688" eaLnBrk="0" fontAlgn="base" hangingPunct="0">
              <a:spcBef>
                <a:spcPct val="30000"/>
              </a:spcBef>
              <a:spcAft>
                <a:spcPct val="0"/>
              </a:spcAft>
              <a:defRPr sz="4400">
                <a:solidFill>
                  <a:schemeClr val="tx1"/>
                </a:solidFill>
                <a:latin typeface="Calibri" charset="0"/>
                <a:ea typeface="ＭＳ Ｐゴシック" charset="0"/>
              </a:defRPr>
            </a:lvl9pPr>
          </a:lstStyle>
          <a:p>
            <a:fld id="{C1890AD7-030E-2A40-9C27-92D195F0F532}" type="slidenum">
              <a:rPr lang="en-US" sz="1200"/>
              <a:pPr/>
              <a:t>1</a:t>
            </a:fld>
            <a:endParaRPr 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703320" y="8947793"/>
            <a:ext cx="41970960" cy="6174105"/>
          </a:xfrm>
        </p:spPr>
        <p:txBody>
          <a:bodyPr/>
          <a:lstStyle/>
          <a:p>
            <a:r>
              <a:rPr lang="en-US" smtClean="0"/>
              <a:t>Click to edit Master title style</a:t>
            </a:r>
            <a:endParaRPr lang="en-US"/>
          </a:p>
        </p:txBody>
      </p:sp>
      <p:sp>
        <p:nvSpPr>
          <p:cNvPr id="3" name="Subtitle 2"/>
          <p:cNvSpPr>
            <a:spLocks noGrp="1"/>
          </p:cNvSpPr>
          <p:nvPr>
            <p:ph type="subTitle" idx="1"/>
          </p:nvPr>
        </p:nvSpPr>
        <p:spPr>
          <a:xfrm>
            <a:off x="7406640" y="16322040"/>
            <a:ext cx="34564320" cy="7360920"/>
          </a:xfrm>
        </p:spPr>
        <p:txBody>
          <a:bodyPr/>
          <a:lstStyle>
            <a:lvl1pPr marL="0" indent="0" algn="ctr">
              <a:buNone/>
              <a:defRPr>
                <a:solidFill>
                  <a:schemeClr val="tx1">
                    <a:tint val="75000"/>
                  </a:schemeClr>
                </a:solidFill>
              </a:defRPr>
            </a:lvl1pPr>
            <a:lvl2pPr marL="2233026" indent="0" algn="ctr">
              <a:buNone/>
              <a:defRPr>
                <a:solidFill>
                  <a:schemeClr val="tx1">
                    <a:tint val="75000"/>
                  </a:schemeClr>
                </a:solidFill>
              </a:defRPr>
            </a:lvl2pPr>
            <a:lvl3pPr marL="4466052" indent="0" algn="ctr">
              <a:buNone/>
              <a:defRPr>
                <a:solidFill>
                  <a:schemeClr val="tx1">
                    <a:tint val="75000"/>
                  </a:schemeClr>
                </a:solidFill>
              </a:defRPr>
            </a:lvl3pPr>
            <a:lvl4pPr marL="6699075" indent="0" algn="ctr">
              <a:buNone/>
              <a:defRPr>
                <a:solidFill>
                  <a:schemeClr val="tx1">
                    <a:tint val="75000"/>
                  </a:schemeClr>
                </a:solidFill>
              </a:defRPr>
            </a:lvl4pPr>
            <a:lvl5pPr marL="8932101" indent="0" algn="ctr">
              <a:buNone/>
              <a:defRPr>
                <a:solidFill>
                  <a:schemeClr val="tx1">
                    <a:tint val="75000"/>
                  </a:schemeClr>
                </a:solidFill>
              </a:defRPr>
            </a:lvl5pPr>
            <a:lvl6pPr marL="11165130" indent="0" algn="ctr">
              <a:buNone/>
              <a:defRPr>
                <a:solidFill>
                  <a:schemeClr val="tx1">
                    <a:tint val="75000"/>
                  </a:schemeClr>
                </a:solidFill>
              </a:defRPr>
            </a:lvl6pPr>
            <a:lvl7pPr marL="13398153" indent="0" algn="ctr">
              <a:buNone/>
              <a:defRPr>
                <a:solidFill>
                  <a:schemeClr val="tx1">
                    <a:tint val="75000"/>
                  </a:schemeClr>
                </a:solidFill>
              </a:defRPr>
            </a:lvl7pPr>
            <a:lvl8pPr marL="15631176" indent="0" algn="ctr">
              <a:buNone/>
              <a:defRPr>
                <a:solidFill>
                  <a:schemeClr val="tx1">
                    <a:tint val="75000"/>
                  </a:schemeClr>
                </a:solidFill>
              </a:defRPr>
            </a:lvl8pPr>
            <a:lvl9pPr marL="17864205"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2468985" y="26696132"/>
            <a:ext cx="11520534" cy="1534485"/>
          </a:xfrm>
          <a:prstGeom prst="rect">
            <a:avLst/>
          </a:prstGeom>
        </p:spPr>
        <p:txBody>
          <a:bodyPr vert="horz" wrap="square" lIns="122118" tIns="61059" rIns="122118" bIns="61059" numCol="1" anchor="t" anchorCtr="0" compatLnSpc="1">
            <a:prstTxWarp prst="textNoShape">
              <a:avLst/>
            </a:prstTxWarp>
          </a:bodyPr>
          <a:lstStyle>
            <a:lvl1pPr>
              <a:defRPr/>
            </a:lvl1pPr>
          </a:lstStyle>
          <a:p>
            <a:fld id="{2CC113B3-4EDB-A347-B84C-6F039F6169F8}" type="datetimeFigureOut">
              <a:rPr lang="en-US"/>
              <a:pPr/>
              <a:t>11/20/16</a:t>
            </a:fld>
            <a:endParaRPr lang="en-US"/>
          </a:p>
        </p:txBody>
      </p:sp>
      <p:sp>
        <p:nvSpPr>
          <p:cNvPr id="5" name="Footer Placeholder 4"/>
          <p:cNvSpPr>
            <a:spLocks noGrp="1"/>
          </p:cNvSpPr>
          <p:nvPr>
            <p:ph type="ftr" sz="quarter" idx="11"/>
          </p:nvPr>
        </p:nvSpPr>
        <p:spPr>
          <a:xfrm>
            <a:off x="16870698" y="26696132"/>
            <a:ext cx="15636204" cy="1534485"/>
          </a:xfrm>
          <a:prstGeom prst="rect">
            <a:avLst/>
          </a:prstGeom>
        </p:spPr>
        <p:txBody>
          <a:bodyPr lIns="122118" tIns="61059" rIns="122118" bIns="61059"/>
          <a:lstStyle>
            <a:lvl1pPr>
              <a:defRPr>
                <a:latin typeface="Calibri" pitchFamily="34" charset="0"/>
                <a:ea typeface="+mn-ea"/>
              </a:defRPr>
            </a:lvl1pPr>
          </a:lstStyle>
          <a:p>
            <a:pPr>
              <a:defRPr/>
            </a:pPr>
            <a:endParaRPr lang="en-US"/>
          </a:p>
        </p:txBody>
      </p:sp>
      <p:sp>
        <p:nvSpPr>
          <p:cNvPr id="6" name="Slide Number Placeholder 5"/>
          <p:cNvSpPr>
            <a:spLocks noGrp="1"/>
          </p:cNvSpPr>
          <p:nvPr>
            <p:ph type="sldNum" sz="quarter" idx="12"/>
          </p:nvPr>
        </p:nvSpPr>
        <p:spPr>
          <a:xfrm>
            <a:off x="35388081" y="26696132"/>
            <a:ext cx="11520534" cy="1534485"/>
          </a:xfrm>
          <a:prstGeom prst="rect">
            <a:avLst/>
          </a:prstGeom>
        </p:spPr>
        <p:txBody>
          <a:bodyPr vert="horz" wrap="square" lIns="122118" tIns="61059" rIns="122118" bIns="61059" numCol="1" anchor="t" anchorCtr="0" compatLnSpc="1">
            <a:prstTxWarp prst="textNoShape">
              <a:avLst/>
            </a:prstTxWarp>
          </a:bodyPr>
          <a:lstStyle>
            <a:lvl1pPr>
              <a:defRPr/>
            </a:lvl1pPr>
          </a:lstStyle>
          <a:p>
            <a:fld id="{75F2834C-44DE-C941-92E1-EDC320A10192}" type="slidenum">
              <a:rPr lang="en-US"/>
              <a:pPr/>
              <a:t>‹#›</a:t>
            </a:fld>
            <a:endParaRPr lang="en-US"/>
          </a:p>
        </p:txBody>
      </p:sp>
    </p:spTree>
    <p:extLst>
      <p:ext uri="{BB962C8B-B14F-4D97-AF65-F5344CB8AC3E}">
        <p14:creationId xmlns:p14="http://schemas.microsoft.com/office/powerpoint/2010/main" val="7591208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2468985" y="26696132"/>
            <a:ext cx="11520534" cy="1534485"/>
          </a:xfrm>
          <a:prstGeom prst="rect">
            <a:avLst/>
          </a:prstGeom>
        </p:spPr>
        <p:txBody>
          <a:bodyPr vert="horz" wrap="square" lIns="122118" tIns="61059" rIns="122118" bIns="61059" numCol="1" anchor="t" anchorCtr="0" compatLnSpc="1">
            <a:prstTxWarp prst="textNoShape">
              <a:avLst/>
            </a:prstTxWarp>
          </a:bodyPr>
          <a:lstStyle>
            <a:lvl1pPr>
              <a:defRPr/>
            </a:lvl1pPr>
          </a:lstStyle>
          <a:p>
            <a:fld id="{CCDD441A-9529-374B-A2FE-F44A4ADC28FE}" type="datetimeFigureOut">
              <a:rPr lang="en-US"/>
              <a:pPr/>
              <a:t>11/20/16</a:t>
            </a:fld>
            <a:endParaRPr lang="en-US"/>
          </a:p>
        </p:txBody>
      </p:sp>
      <p:sp>
        <p:nvSpPr>
          <p:cNvPr id="5" name="Footer Placeholder 4"/>
          <p:cNvSpPr>
            <a:spLocks noGrp="1"/>
          </p:cNvSpPr>
          <p:nvPr>
            <p:ph type="ftr" sz="quarter" idx="11"/>
          </p:nvPr>
        </p:nvSpPr>
        <p:spPr>
          <a:xfrm>
            <a:off x="16870698" y="26696132"/>
            <a:ext cx="15636204" cy="1534485"/>
          </a:xfrm>
          <a:prstGeom prst="rect">
            <a:avLst/>
          </a:prstGeom>
        </p:spPr>
        <p:txBody>
          <a:bodyPr lIns="122118" tIns="61059" rIns="122118" bIns="61059"/>
          <a:lstStyle>
            <a:lvl1pPr>
              <a:defRPr>
                <a:latin typeface="Calibri" pitchFamily="34" charset="0"/>
                <a:ea typeface="+mn-ea"/>
              </a:defRPr>
            </a:lvl1pPr>
          </a:lstStyle>
          <a:p>
            <a:pPr>
              <a:defRPr/>
            </a:pPr>
            <a:endParaRPr lang="en-US"/>
          </a:p>
        </p:txBody>
      </p:sp>
      <p:sp>
        <p:nvSpPr>
          <p:cNvPr id="6" name="Slide Number Placeholder 5"/>
          <p:cNvSpPr>
            <a:spLocks noGrp="1"/>
          </p:cNvSpPr>
          <p:nvPr>
            <p:ph type="sldNum" sz="quarter" idx="12"/>
          </p:nvPr>
        </p:nvSpPr>
        <p:spPr>
          <a:xfrm>
            <a:off x="35388081" y="26696132"/>
            <a:ext cx="11520534" cy="1534485"/>
          </a:xfrm>
          <a:prstGeom prst="rect">
            <a:avLst/>
          </a:prstGeom>
        </p:spPr>
        <p:txBody>
          <a:bodyPr vert="horz" wrap="square" lIns="122118" tIns="61059" rIns="122118" bIns="61059" numCol="1" anchor="t" anchorCtr="0" compatLnSpc="1">
            <a:prstTxWarp prst="textNoShape">
              <a:avLst/>
            </a:prstTxWarp>
          </a:bodyPr>
          <a:lstStyle>
            <a:lvl1pPr>
              <a:defRPr/>
            </a:lvl1pPr>
          </a:lstStyle>
          <a:p>
            <a:fld id="{AF67036E-6E17-454D-9974-CBACF83F2190}" type="slidenum">
              <a:rPr lang="en-US"/>
              <a:pPr/>
              <a:t>‹#›</a:t>
            </a:fld>
            <a:endParaRPr lang="en-US"/>
          </a:p>
        </p:txBody>
      </p:sp>
    </p:spTree>
    <p:extLst>
      <p:ext uri="{BB962C8B-B14F-4D97-AF65-F5344CB8AC3E}">
        <p14:creationId xmlns:p14="http://schemas.microsoft.com/office/powerpoint/2010/main" val="870359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5798760" y="1153487"/>
            <a:ext cx="11109960" cy="2457640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468880" y="1153487"/>
            <a:ext cx="32506920" cy="2457640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2468985" y="26696132"/>
            <a:ext cx="11520534" cy="1534485"/>
          </a:xfrm>
          <a:prstGeom prst="rect">
            <a:avLst/>
          </a:prstGeom>
        </p:spPr>
        <p:txBody>
          <a:bodyPr vert="horz" wrap="square" lIns="122118" tIns="61059" rIns="122118" bIns="61059" numCol="1" anchor="t" anchorCtr="0" compatLnSpc="1">
            <a:prstTxWarp prst="textNoShape">
              <a:avLst/>
            </a:prstTxWarp>
          </a:bodyPr>
          <a:lstStyle>
            <a:lvl1pPr>
              <a:defRPr/>
            </a:lvl1pPr>
          </a:lstStyle>
          <a:p>
            <a:fld id="{605FC1F9-49F6-1345-9828-D6A84FA56DE3}" type="datetimeFigureOut">
              <a:rPr lang="en-US"/>
              <a:pPr/>
              <a:t>11/20/16</a:t>
            </a:fld>
            <a:endParaRPr lang="en-US"/>
          </a:p>
        </p:txBody>
      </p:sp>
      <p:sp>
        <p:nvSpPr>
          <p:cNvPr id="5" name="Footer Placeholder 4"/>
          <p:cNvSpPr>
            <a:spLocks noGrp="1"/>
          </p:cNvSpPr>
          <p:nvPr>
            <p:ph type="ftr" sz="quarter" idx="11"/>
          </p:nvPr>
        </p:nvSpPr>
        <p:spPr>
          <a:xfrm>
            <a:off x="16870698" y="26696132"/>
            <a:ext cx="15636204" cy="1534485"/>
          </a:xfrm>
          <a:prstGeom prst="rect">
            <a:avLst/>
          </a:prstGeom>
        </p:spPr>
        <p:txBody>
          <a:bodyPr lIns="122118" tIns="61059" rIns="122118" bIns="61059"/>
          <a:lstStyle>
            <a:lvl1pPr>
              <a:defRPr>
                <a:latin typeface="Calibri" pitchFamily="34" charset="0"/>
                <a:ea typeface="+mn-ea"/>
              </a:defRPr>
            </a:lvl1pPr>
          </a:lstStyle>
          <a:p>
            <a:pPr>
              <a:defRPr/>
            </a:pPr>
            <a:endParaRPr lang="en-US"/>
          </a:p>
        </p:txBody>
      </p:sp>
      <p:sp>
        <p:nvSpPr>
          <p:cNvPr id="6" name="Slide Number Placeholder 5"/>
          <p:cNvSpPr>
            <a:spLocks noGrp="1"/>
          </p:cNvSpPr>
          <p:nvPr>
            <p:ph type="sldNum" sz="quarter" idx="12"/>
          </p:nvPr>
        </p:nvSpPr>
        <p:spPr>
          <a:xfrm>
            <a:off x="35388081" y="26696132"/>
            <a:ext cx="11520534" cy="1534485"/>
          </a:xfrm>
          <a:prstGeom prst="rect">
            <a:avLst/>
          </a:prstGeom>
        </p:spPr>
        <p:txBody>
          <a:bodyPr vert="horz" wrap="square" lIns="122118" tIns="61059" rIns="122118" bIns="61059" numCol="1" anchor="t" anchorCtr="0" compatLnSpc="1">
            <a:prstTxWarp prst="textNoShape">
              <a:avLst/>
            </a:prstTxWarp>
          </a:bodyPr>
          <a:lstStyle>
            <a:lvl1pPr>
              <a:defRPr/>
            </a:lvl1pPr>
          </a:lstStyle>
          <a:p>
            <a:fld id="{CC76B62C-B820-8740-9627-FF9F19017DD4}" type="slidenum">
              <a:rPr lang="en-US"/>
              <a:pPr/>
              <a:t>‹#›</a:t>
            </a:fld>
            <a:endParaRPr lang="en-US"/>
          </a:p>
        </p:txBody>
      </p:sp>
    </p:spTree>
    <p:extLst>
      <p:ext uri="{BB962C8B-B14F-4D97-AF65-F5344CB8AC3E}">
        <p14:creationId xmlns:p14="http://schemas.microsoft.com/office/powerpoint/2010/main" val="18457941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2468985" y="26696132"/>
            <a:ext cx="11520534" cy="1534485"/>
          </a:xfrm>
          <a:prstGeom prst="rect">
            <a:avLst/>
          </a:prstGeom>
        </p:spPr>
        <p:txBody>
          <a:bodyPr vert="horz" wrap="square" lIns="122118" tIns="61059" rIns="122118" bIns="61059" numCol="1" anchor="t" anchorCtr="0" compatLnSpc="1">
            <a:prstTxWarp prst="textNoShape">
              <a:avLst/>
            </a:prstTxWarp>
          </a:bodyPr>
          <a:lstStyle>
            <a:lvl1pPr>
              <a:defRPr/>
            </a:lvl1pPr>
          </a:lstStyle>
          <a:p>
            <a:fld id="{3E395D17-A2F9-4744-AED9-7C0E5F107EBA}" type="datetimeFigureOut">
              <a:rPr lang="en-US"/>
              <a:pPr/>
              <a:t>11/20/16</a:t>
            </a:fld>
            <a:endParaRPr lang="en-US"/>
          </a:p>
        </p:txBody>
      </p:sp>
      <p:sp>
        <p:nvSpPr>
          <p:cNvPr id="5" name="Footer Placeholder 4"/>
          <p:cNvSpPr>
            <a:spLocks noGrp="1"/>
          </p:cNvSpPr>
          <p:nvPr>
            <p:ph type="ftr" sz="quarter" idx="11"/>
          </p:nvPr>
        </p:nvSpPr>
        <p:spPr>
          <a:xfrm>
            <a:off x="16870698" y="26696132"/>
            <a:ext cx="15636204" cy="1534485"/>
          </a:xfrm>
          <a:prstGeom prst="rect">
            <a:avLst/>
          </a:prstGeom>
        </p:spPr>
        <p:txBody>
          <a:bodyPr lIns="122118" tIns="61059" rIns="122118" bIns="61059"/>
          <a:lstStyle>
            <a:lvl1pPr>
              <a:defRPr>
                <a:latin typeface="Calibri" pitchFamily="34" charset="0"/>
                <a:ea typeface="+mn-ea"/>
              </a:defRPr>
            </a:lvl1pPr>
          </a:lstStyle>
          <a:p>
            <a:pPr>
              <a:defRPr/>
            </a:pPr>
            <a:endParaRPr lang="en-US"/>
          </a:p>
        </p:txBody>
      </p:sp>
      <p:sp>
        <p:nvSpPr>
          <p:cNvPr id="6" name="Slide Number Placeholder 5"/>
          <p:cNvSpPr>
            <a:spLocks noGrp="1"/>
          </p:cNvSpPr>
          <p:nvPr>
            <p:ph type="sldNum" sz="quarter" idx="12"/>
          </p:nvPr>
        </p:nvSpPr>
        <p:spPr>
          <a:xfrm>
            <a:off x="35388081" y="26696132"/>
            <a:ext cx="11520534" cy="1534485"/>
          </a:xfrm>
          <a:prstGeom prst="rect">
            <a:avLst/>
          </a:prstGeom>
        </p:spPr>
        <p:txBody>
          <a:bodyPr vert="horz" wrap="square" lIns="122118" tIns="61059" rIns="122118" bIns="61059" numCol="1" anchor="t" anchorCtr="0" compatLnSpc="1">
            <a:prstTxWarp prst="textNoShape">
              <a:avLst/>
            </a:prstTxWarp>
          </a:bodyPr>
          <a:lstStyle>
            <a:lvl1pPr>
              <a:defRPr/>
            </a:lvl1pPr>
          </a:lstStyle>
          <a:p>
            <a:fld id="{E16E586B-CE4C-A844-AF07-2B094235C2EA}" type="slidenum">
              <a:rPr lang="en-US"/>
              <a:pPr/>
              <a:t>‹#›</a:t>
            </a:fld>
            <a:endParaRPr lang="en-US"/>
          </a:p>
        </p:txBody>
      </p:sp>
    </p:spTree>
    <p:extLst>
      <p:ext uri="{BB962C8B-B14F-4D97-AF65-F5344CB8AC3E}">
        <p14:creationId xmlns:p14="http://schemas.microsoft.com/office/powerpoint/2010/main" val="25039640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900492" y="18508988"/>
            <a:ext cx="41970960" cy="5720715"/>
          </a:xfrm>
        </p:spPr>
        <p:txBody>
          <a:bodyPr anchor="t"/>
          <a:lstStyle>
            <a:lvl1pPr algn="l">
              <a:defRPr sz="19500" b="1" cap="all"/>
            </a:lvl1pPr>
          </a:lstStyle>
          <a:p>
            <a:r>
              <a:rPr lang="en-US" smtClean="0"/>
              <a:t>Click to edit Master title style</a:t>
            </a:r>
            <a:endParaRPr lang="en-US"/>
          </a:p>
        </p:txBody>
      </p:sp>
      <p:sp>
        <p:nvSpPr>
          <p:cNvPr id="3" name="Text Placeholder 2"/>
          <p:cNvSpPr>
            <a:spLocks noGrp="1"/>
          </p:cNvSpPr>
          <p:nvPr>
            <p:ph type="body" idx="1"/>
          </p:nvPr>
        </p:nvSpPr>
        <p:spPr>
          <a:xfrm>
            <a:off x="3900492" y="12208197"/>
            <a:ext cx="41970960" cy="6300786"/>
          </a:xfrm>
        </p:spPr>
        <p:txBody>
          <a:bodyPr anchor="b"/>
          <a:lstStyle>
            <a:lvl1pPr marL="0" indent="0">
              <a:buNone/>
              <a:defRPr sz="9600">
                <a:solidFill>
                  <a:schemeClr val="tx1">
                    <a:tint val="75000"/>
                  </a:schemeClr>
                </a:solidFill>
              </a:defRPr>
            </a:lvl1pPr>
            <a:lvl2pPr marL="2233026" indent="0">
              <a:buNone/>
              <a:defRPr sz="8700">
                <a:solidFill>
                  <a:schemeClr val="tx1">
                    <a:tint val="75000"/>
                  </a:schemeClr>
                </a:solidFill>
              </a:defRPr>
            </a:lvl2pPr>
            <a:lvl3pPr marL="4466052" indent="0">
              <a:buNone/>
              <a:defRPr sz="7800">
                <a:solidFill>
                  <a:schemeClr val="tx1">
                    <a:tint val="75000"/>
                  </a:schemeClr>
                </a:solidFill>
              </a:defRPr>
            </a:lvl3pPr>
            <a:lvl4pPr marL="6699075" indent="0">
              <a:buNone/>
              <a:defRPr sz="6900">
                <a:solidFill>
                  <a:schemeClr val="tx1">
                    <a:tint val="75000"/>
                  </a:schemeClr>
                </a:solidFill>
              </a:defRPr>
            </a:lvl4pPr>
            <a:lvl5pPr marL="8932101" indent="0">
              <a:buNone/>
              <a:defRPr sz="6900">
                <a:solidFill>
                  <a:schemeClr val="tx1">
                    <a:tint val="75000"/>
                  </a:schemeClr>
                </a:solidFill>
              </a:defRPr>
            </a:lvl5pPr>
            <a:lvl6pPr marL="11165130" indent="0">
              <a:buNone/>
              <a:defRPr sz="6900">
                <a:solidFill>
                  <a:schemeClr val="tx1">
                    <a:tint val="75000"/>
                  </a:schemeClr>
                </a:solidFill>
              </a:defRPr>
            </a:lvl6pPr>
            <a:lvl7pPr marL="13398153" indent="0">
              <a:buNone/>
              <a:defRPr sz="6900">
                <a:solidFill>
                  <a:schemeClr val="tx1">
                    <a:tint val="75000"/>
                  </a:schemeClr>
                </a:solidFill>
              </a:defRPr>
            </a:lvl7pPr>
            <a:lvl8pPr marL="15631176" indent="0">
              <a:buNone/>
              <a:defRPr sz="6900">
                <a:solidFill>
                  <a:schemeClr val="tx1">
                    <a:tint val="75000"/>
                  </a:schemeClr>
                </a:solidFill>
              </a:defRPr>
            </a:lvl8pPr>
            <a:lvl9pPr marL="17864205" indent="0">
              <a:buNone/>
              <a:defRPr sz="69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2468985" y="26696132"/>
            <a:ext cx="11520534" cy="1534485"/>
          </a:xfrm>
          <a:prstGeom prst="rect">
            <a:avLst/>
          </a:prstGeom>
        </p:spPr>
        <p:txBody>
          <a:bodyPr vert="horz" wrap="square" lIns="122118" tIns="61059" rIns="122118" bIns="61059" numCol="1" anchor="t" anchorCtr="0" compatLnSpc="1">
            <a:prstTxWarp prst="textNoShape">
              <a:avLst/>
            </a:prstTxWarp>
          </a:bodyPr>
          <a:lstStyle>
            <a:lvl1pPr>
              <a:defRPr/>
            </a:lvl1pPr>
          </a:lstStyle>
          <a:p>
            <a:fld id="{A326AE4C-36A9-DC45-8053-D68CF506C7F2}" type="datetimeFigureOut">
              <a:rPr lang="en-US"/>
              <a:pPr/>
              <a:t>11/20/16</a:t>
            </a:fld>
            <a:endParaRPr lang="en-US"/>
          </a:p>
        </p:txBody>
      </p:sp>
      <p:sp>
        <p:nvSpPr>
          <p:cNvPr id="5" name="Footer Placeholder 4"/>
          <p:cNvSpPr>
            <a:spLocks noGrp="1"/>
          </p:cNvSpPr>
          <p:nvPr>
            <p:ph type="ftr" sz="quarter" idx="11"/>
          </p:nvPr>
        </p:nvSpPr>
        <p:spPr>
          <a:xfrm>
            <a:off x="16870698" y="26696132"/>
            <a:ext cx="15636204" cy="1534485"/>
          </a:xfrm>
          <a:prstGeom prst="rect">
            <a:avLst/>
          </a:prstGeom>
        </p:spPr>
        <p:txBody>
          <a:bodyPr lIns="122118" tIns="61059" rIns="122118" bIns="61059"/>
          <a:lstStyle>
            <a:lvl1pPr>
              <a:defRPr>
                <a:latin typeface="Calibri" pitchFamily="34" charset="0"/>
                <a:ea typeface="+mn-ea"/>
              </a:defRPr>
            </a:lvl1pPr>
          </a:lstStyle>
          <a:p>
            <a:pPr>
              <a:defRPr/>
            </a:pPr>
            <a:endParaRPr lang="en-US"/>
          </a:p>
        </p:txBody>
      </p:sp>
      <p:sp>
        <p:nvSpPr>
          <p:cNvPr id="6" name="Slide Number Placeholder 5"/>
          <p:cNvSpPr>
            <a:spLocks noGrp="1"/>
          </p:cNvSpPr>
          <p:nvPr>
            <p:ph type="sldNum" sz="quarter" idx="12"/>
          </p:nvPr>
        </p:nvSpPr>
        <p:spPr>
          <a:xfrm>
            <a:off x="35388081" y="26696132"/>
            <a:ext cx="11520534" cy="1534485"/>
          </a:xfrm>
          <a:prstGeom prst="rect">
            <a:avLst/>
          </a:prstGeom>
        </p:spPr>
        <p:txBody>
          <a:bodyPr vert="horz" wrap="square" lIns="122118" tIns="61059" rIns="122118" bIns="61059" numCol="1" anchor="t" anchorCtr="0" compatLnSpc="1">
            <a:prstTxWarp prst="textNoShape">
              <a:avLst/>
            </a:prstTxWarp>
          </a:bodyPr>
          <a:lstStyle>
            <a:lvl1pPr>
              <a:defRPr/>
            </a:lvl1pPr>
          </a:lstStyle>
          <a:p>
            <a:fld id="{54637E37-7466-3E49-8B20-57B02017D30B}" type="slidenum">
              <a:rPr lang="en-US"/>
              <a:pPr/>
              <a:t>‹#›</a:t>
            </a:fld>
            <a:endParaRPr lang="en-US"/>
          </a:p>
        </p:txBody>
      </p:sp>
    </p:spTree>
    <p:extLst>
      <p:ext uri="{BB962C8B-B14F-4D97-AF65-F5344CB8AC3E}">
        <p14:creationId xmlns:p14="http://schemas.microsoft.com/office/powerpoint/2010/main" val="19561618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468880" y="6720843"/>
            <a:ext cx="21808440" cy="19009044"/>
          </a:xfrm>
        </p:spPr>
        <p:txBody>
          <a:bodyPr/>
          <a:lstStyle>
            <a:lvl1pPr>
              <a:defRPr sz="13800"/>
            </a:lvl1pPr>
            <a:lvl2pPr>
              <a:defRPr sz="11700"/>
            </a:lvl2pPr>
            <a:lvl3pPr>
              <a:defRPr sz="9600"/>
            </a:lvl3pPr>
            <a:lvl4pPr>
              <a:defRPr sz="8700"/>
            </a:lvl4pPr>
            <a:lvl5pPr>
              <a:defRPr sz="8700"/>
            </a:lvl5pPr>
            <a:lvl6pPr>
              <a:defRPr sz="8700"/>
            </a:lvl6pPr>
            <a:lvl7pPr>
              <a:defRPr sz="8700"/>
            </a:lvl7pPr>
            <a:lvl8pPr>
              <a:defRPr sz="8700"/>
            </a:lvl8pPr>
            <a:lvl9pPr>
              <a:defRPr sz="8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5100280" y="6720843"/>
            <a:ext cx="21808440" cy="19009044"/>
          </a:xfrm>
        </p:spPr>
        <p:txBody>
          <a:bodyPr/>
          <a:lstStyle>
            <a:lvl1pPr>
              <a:defRPr sz="13800"/>
            </a:lvl1pPr>
            <a:lvl2pPr>
              <a:defRPr sz="11700"/>
            </a:lvl2pPr>
            <a:lvl3pPr>
              <a:defRPr sz="9600"/>
            </a:lvl3pPr>
            <a:lvl4pPr>
              <a:defRPr sz="8700"/>
            </a:lvl4pPr>
            <a:lvl5pPr>
              <a:defRPr sz="8700"/>
            </a:lvl5pPr>
            <a:lvl6pPr>
              <a:defRPr sz="8700"/>
            </a:lvl6pPr>
            <a:lvl7pPr>
              <a:defRPr sz="8700"/>
            </a:lvl7pPr>
            <a:lvl8pPr>
              <a:defRPr sz="8700"/>
            </a:lvl8pPr>
            <a:lvl9pPr>
              <a:defRPr sz="8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a:xfrm>
            <a:off x="2468985" y="26696132"/>
            <a:ext cx="11520534" cy="1534485"/>
          </a:xfrm>
          <a:prstGeom prst="rect">
            <a:avLst/>
          </a:prstGeom>
        </p:spPr>
        <p:txBody>
          <a:bodyPr vert="horz" wrap="square" lIns="122118" tIns="61059" rIns="122118" bIns="61059" numCol="1" anchor="t" anchorCtr="0" compatLnSpc="1">
            <a:prstTxWarp prst="textNoShape">
              <a:avLst/>
            </a:prstTxWarp>
          </a:bodyPr>
          <a:lstStyle>
            <a:lvl1pPr>
              <a:defRPr/>
            </a:lvl1pPr>
          </a:lstStyle>
          <a:p>
            <a:fld id="{C573E26D-BDA0-F941-B368-1D78690466AE}" type="datetimeFigureOut">
              <a:rPr lang="en-US"/>
              <a:pPr/>
              <a:t>11/20/16</a:t>
            </a:fld>
            <a:endParaRPr lang="en-US"/>
          </a:p>
        </p:txBody>
      </p:sp>
      <p:sp>
        <p:nvSpPr>
          <p:cNvPr id="6" name="Footer Placeholder 4"/>
          <p:cNvSpPr>
            <a:spLocks noGrp="1"/>
          </p:cNvSpPr>
          <p:nvPr>
            <p:ph type="ftr" sz="quarter" idx="11"/>
          </p:nvPr>
        </p:nvSpPr>
        <p:spPr>
          <a:xfrm>
            <a:off x="16870698" y="26696132"/>
            <a:ext cx="15636204" cy="1534485"/>
          </a:xfrm>
          <a:prstGeom prst="rect">
            <a:avLst/>
          </a:prstGeom>
        </p:spPr>
        <p:txBody>
          <a:bodyPr lIns="122118" tIns="61059" rIns="122118" bIns="61059"/>
          <a:lstStyle>
            <a:lvl1pPr>
              <a:defRPr>
                <a:latin typeface="Calibri" pitchFamily="34" charset="0"/>
                <a:ea typeface="+mn-ea"/>
              </a:defRPr>
            </a:lvl1pPr>
          </a:lstStyle>
          <a:p>
            <a:pPr>
              <a:defRPr/>
            </a:pPr>
            <a:endParaRPr lang="en-US"/>
          </a:p>
        </p:txBody>
      </p:sp>
      <p:sp>
        <p:nvSpPr>
          <p:cNvPr id="7" name="Slide Number Placeholder 5"/>
          <p:cNvSpPr>
            <a:spLocks noGrp="1"/>
          </p:cNvSpPr>
          <p:nvPr>
            <p:ph type="sldNum" sz="quarter" idx="12"/>
          </p:nvPr>
        </p:nvSpPr>
        <p:spPr>
          <a:xfrm>
            <a:off x="35388081" y="26696132"/>
            <a:ext cx="11520534" cy="1534485"/>
          </a:xfrm>
          <a:prstGeom prst="rect">
            <a:avLst/>
          </a:prstGeom>
        </p:spPr>
        <p:txBody>
          <a:bodyPr vert="horz" wrap="square" lIns="122118" tIns="61059" rIns="122118" bIns="61059" numCol="1" anchor="t" anchorCtr="0" compatLnSpc="1">
            <a:prstTxWarp prst="textNoShape">
              <a:avLst/>
            </a:prstTxWarp>
          </a:bodyPr>
          <a:lstStyle>
            <a:lvl1pPr>
              <a:defRPr/>
            </a:lvl1pPr>
          </a:lstStyle>
          <a:p>
            <a:fld id="{146548C4-2AE5-B640-BEC7-D26C59B4BA51}" type="slidenum">
              <a:rPr lang="en-US"/>
              <a:pPr/>
              <a:t>‹#›</a:t>
            </a:fld>
            <a:endParaRPr lang="en-US"/>
          </a:p>
        </p:txBody>
      </p:sp>
    </p:spTree>
    <p:extLst>
      <p:ext uri="{BB962C8B-B14F-4D97-AF65-F5344CB8AC3E}">
        <p14:creationId xmlns:p14="http://schemas.microsoft.com/office/powerpoint/2010/main" val="30656089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468883" y="6447482"/>
            <a:ext cx="21817014" cy="2687001"/>
          </a:xfrm>
        </p:spPr>
        <p:txBody>
          <a:bodyPr anchor="b"/>
          <a:lstStyle>
            <a:lvl1pPr marL="0" indent="0">
              <a:buNone/>
              <a:defRPr sz="11700" b="1"/>
            </a:lvl1pPr>
            <a:lvl2pPr marL="2233026" indent="0">
              <a:buNone/>
              <a:defRPr sz="9600" b="1"/>
            </a:lvl2pPr>
            <a:lvl3pPr marL="4466052" indent="0">
              <a:buNone/>
              <a:defRPr sz="8700" b="1"/>
            </a:lvl3pPr>
            <a:lvl4pPr marL="6699075" indent="0">
              <a:buNone/>
              <a:defRPr sz="7800" b="1"/>
            </a:lvl4pPr>
            <a:lvl5pPr marL="8932101" indent="0">
              <a:buNone/>
              <a:defRPr sz="7800" b="1"/>
            </a:lvl5pPr>
            <a:lvl6pPr marL="11165130" indent="0">
              <a:buNone/>
              <a:defRPr sz="7800" b="1"/>
            </a:lvl6pPr>
            <a:lvl7pPr marL="13398153" indent="0">
              <a:buNone/>
              <a:defRPr sz="7800" b="1"/>
            </a:lvl7pPr>
            <a:lvl8pPr marL="15631176" indent="0">
              <a:buNone/>
              <a:defRPr sz="7800" b="1"/>
            </a:lvl8pPr>
            <a:lvl9pPr marL="17864205" indent="0">
              <a:buNone/>
              <a:defRPr sz="7800" b="1"/>
            </a:lvl9pPr>
          </a:lstStyle>
          <a:p>
            <a:pPr lvl="0"/>
            <a:r>
              <a:rPr lang="en-US" smtClean="0"/>
              <a:t>Click to edit Master text styles</a:t>
            </a:r>
          </a:p>
        </p:txBody>
      </p:sp>
      <p:sp>
        <p:nvSpPr>
          <p:cNvPr id="4" name="Content Placeholder 3"/>
          <p:cNvSpPr>
            <a:spLocks noGrp="1"/>
          </p:cNvSpPr>
          <p:nvPr>
            <p:ph sz="half" idx="2"/>
          </p:nvPr>
        </p:nvSpPr>
        <p:spPr>
          <a:xfrm>
            <a:off x="2468883" y="9134480"/>
            <a:ext cx="21817014" cy="16595409"/>
          </a:xfrm>
        </p:spPr>
        <p:txBody>
          <a:bodyPr/>
          <a:lstStyle>
            <a:lvl1pPr>
              <a:defRPr sz="11700"/>
            </a:lvl1pPr>
            <a:lvl2pPr>
              <a:defRPr sz="9600"/>
            </a:lvl2pPr>
            <a:lvl3pPr>
              <a:defRPr sz="8700"/>
            </a:lvl3pPr>
            <a:lvl4pPr>
              <a:defRPr sz="7800"/>
            </a:lvl4pPr>
            <a:lvl5pPr>
              <a:defRPr sz="7800"/>
            </a:lvl5pPr>
            <a:lvl6pPr>
              <a:defRPr sz="7800"/>
            </a:lvl6pPr>
            <a:lvl7pPr>
              <a:defRPr sz="7800"/>
            </a:lvl7pPr>
            <a:lvl8pPr>
              <a:defRPr sz="7800"/>
            </a:lvl8pPr>
            <a:lvl9pPr>
              <a:defRPr sz="7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25083146" y="6447482"/>
            <a:ext cx="21825585" cy="2687001"/>
          </a:xfrm>
        </p:spPr>
        <p:txBody>
          <a:bodyPr anchor="b"/>
          <a:lstStyle>
            <a:lvl1pPr marL="0" indent="0">
              <a:buNone/>
              <a:defRPr sz="11700" b="1"/>
            </a:lvl1pPr>
            <a:lvl2pPr marL="2233026" indent="0">
              <a:buNone/>
              <a:defRPr sz="9600" b="1"/>
            </a:lvl2pPr>
            <a:lvl3pPr marL="4466052" indent="0">
              <a:buNone/>
              <a:defRPr sz="8700" b="1"/>
            </a:lvl3pPr>
            <a:lvl4pPr marL="6699075" indent="0">
              <a:buNone/>
              <a:defRPr sz="7800" b="1"/>
            </a:lvl4pPr>
            <a:lvl5pPr marL="8932101" indent="0">
              <a:buNone/>
              <a:defRPr sz="7800" b="1"/>
            </a:lvl5pPr>
            <a:lvl6pPr marL="11165130" indent="0">
              <a:buNone/>
              <a:defRPr sz="7800" b="1"/>
            </a:lvl6pPr>
            <a:lvl7pPr marL="13398153" indent="0">
              <a:buNone/>
              <a:defRPr sz="7800" b="1"/>
            </a:lvl7pPr>
            <a:lvl8pPr marL="15631176" indent="0">
              <a:buNone/>
              <a:defRPr sz="7800" b="1"/>
            </a:lvl8pPr>
            <a:lvl9pPr marL="17864205" indent="0">
              <a:buNone/>
              <a:defRPr sz="7800" b="1"/>
            </a:lvl9pPr>
          </a:lstStyle>
          <a:p>
            <a:pPr lvl="0"/>
            <a:r>
              <a:rPr lang="en-US" smtClean="0"/>
              <a:t>Click to edit Master text styles</a:t>
            </a:r>
          </a:p>
        </p:txBody>
      </p:sp>
      <p:sp>
        <p:nvSpPr>
          <p:cNvPr id="6" name="Content Placeholder 5"/>
          <p:cNvSpPr>
            <a:spLocks noGrp="1"/>
          </p:cNvSpPr>
          <p:nvPr>
            <p:ph sz="quarter" idx="4"/>
          </p:nvPr>
        </p:nvSpPr>
        <p:spPr>
          <a:xfrm>
            <a:off x="25083146" y="9134480"/>
            <a:ext cx="21825585" cy="16595409"/>
          </a:xfrm>
        </p:spPr>
        <p:txBody>
          <a:bodyPr/>
          <a:lstStyle>
            <a:lvl1pPr>
              <a:defRPr sz="11700"/>
            </a:lvl1pPr>
            <a:lvl2pPr>
              <a:defRPr sz="9600"/>
            </a:lvl2pPr>
            <a:lvl3pPr>
              <a:defRPr sz="8700"/>
            </a:lvl3pPr>
            <a:lvl4pPr>
              <a:defRPr sz="7800"/>
            </a:lvl4pPr>
            <a:lvl5pPr>
              <a:defRPr sz="7800"/>
            </a:lvl5pPr>
            <a:lvl6pPr>
              <a:defRPr sz="7800"/>
            </a:lvl6pPr>
            <a:lvl7pPr>
              <a:defRPr sz="7800"/>
            </a:lvl7pPr>
            <a:lvl8pPr>
              <a:defRPr sz="7800"/>
            </a:lvl8pPr>
            <a:lvl9pPr>
              <a:defRPr sz="7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a:xfrm>
            <a:off x="2468985" y="26696132"/>
            <a:ext cx="11520534" cy="1534485"/>
          </a:xfrm>
          <a:prstGeom prst="rect">
            <a:avLst/>
          </a:prstGeom>
        </p:spPr>
        <p:txBody>
          <a:bodyPr vert="horz" wrap="square" lIns="122118" tIns="61059" rIns="122118" bIns="61059" numCol="1" anchor="t" anchorCtr="0" compatLnSpc="1">
            <a:prstTxWarp prst="textNoShape">
              <a:avLst/>
            </a:prstTxWarp>
          </a:bodyPr>
          <a:lstStyle>
            <a:lvl1pPr>
              <a:defRPr/>
            </a:lvl1pPr>
          </a:lstStyle>
          <a:p>
            <a:fld id="{3D6CF0C0-1AB3-4C44-8F35-62778E734234}" type="datetimeFigureOut">
              <a:rPr lang="en-US"/>
              <a:pPr/>
              <a:t>11/20/16</a:t>
            </a:fld>
            <a:endParaRPr lang="en-US"/>
          </a:p>
        </p:txBody>
      </p:sp>
      <p:sp>
        <p:nvSpPr>
          <p:cNvPr id="8" name="Footer Placeholder 4"/>
          <p:cNvSpPr>
            <a:spLocks noGrp="1"/>
          </p:cNvSpPr>
          <p:nvPr>
            <p:ph type="ftr" sz="quarter" idx="11"/>
          </p:nvPr>
        </p:nvSpPr>
        <p:spPr>
          <a:xfrm>
            <a:off x="16870698" y="26696132"/>
            <a:ext cx="15636204" cy="1534485"/>
          </a:xfrm>
          <a:prstGeom prst="rect">
            <a:avLst/>
          </a:prstGeom>
        </p:spPr>
        <p:txBody>
          <a:bodyPr lIns="122118" tIns="61059" rIns="122118" bIns="61059"/>
          <a:lstStyle>
            <a:lvl1pPr>
              <a:defRPr>
                <a:latin typeface="Calibri" pitchFamily="34" charset="0"/>
                <a:ea typeface="+mn-ea"/>
              </a:defRPr>
            </a:lvl1pPr>
          </a:lstStyle>
          <a:p>
            <a:pPr>
              <a:defRPr/>
            </a:pPr>
            <a:endParaRPr lang="en-US"/>
          </a:p>
        </p:txBody>
      </p:sp>
      <p:sp>
        <p:nvSpPr>
          <p:cNvPr id="9" name="Slide Number Placeholder 5"/>
          <p:cNvSpPr>
            <a:spLocks noGrp="1"/>
          </p:cNvSpPr>
          <p:nvPr>
            <p:ph type="sldNum" sz="quarter" idx="12"/>
          </p:nvPr>
        </p:nvSpPr>
        <p:spPr>
          <a:xfrm>
            <a:off x="35388081" y="26696132"/>
            <a:ext cx="11520534" cy="1534485"/>
          </a:xfrm>
          <a:prstGeom prst="rect">
            <a:avLst/>
          </a:prstGeom>
        </p:spPr>
        <p:txBody>
          <a:bodyPr vert="horz" wrap="square" lIns="122118" tIns="61059" rIns="122118" bIns="61059" numCol="1" anchor="t" anchorCtr="0" compatLnSpc="1">
            <a:prstTxWarp prst="textNoShape">
              <a:avLst/>
            </a:prstTxWarp>
          </a:bodyPr>
          <a:lstStyle>
            <a:lvl1pPr>
              <a:defRPr/>
            </a:lvl1pPr>
          </a:lstStyle>
          <a:p>
            <a:fld id="{2D60B087-D4FE-E343-B06C-3178A573AAB3}" type="slidenum">
              <a:rPr lang="en-US"/>
              <a:pPr/>
              <a:t>‹#›</a:t>
            </a:fld>
            <a:endParaRPr lang="en-US"/>
          </a:p>
        </p:txBody>
      </p:sp>
    </p:spTree>
    <p:extLst>
      <p:ext uri="{BB962C8B-B14F-4D97-AF65-F5344CB8AC3E}">
        <p14:creationId xmlns:p14="http://schemas.microsoft.com/office/powerpoint/2010/main" val="18587257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a:xfrm>
            <a:off x="2468985" y="26696132"/>
            <a:ext cx="11520534" cy="1534485"/>
          </a:xfrm>
          <a:prstGeom prst="rect">
            <a:avLst/>
          </a:prstGeom>
        </p:spPr>
        <p:txBody>
          <a:bodyPr vert="horz" wrap="square" lIns="122118" tIns="61059" rIns="122118" bIns="61059" numCol="1" anchor="t" anchorCtr="0" compatLnSpc="1">
            <a:prstTxWarp prst="textNoShape">
              <a:avLst/>
            </a:prstTxWarp>
          </a:bodyPr>
          <a:lstStyle>
            <a:lvl1pPr>
              <a:defRPr/>
            </a:lvl1pPr>
          </a:lstStyle>
          <a:p>
            <a:fld id="{343EE62A-119C-664E-9BE0-D89FD6FAE5C3}" type="datetimeFigureOut">
              <a:rPr lang="en-US"/>
              <a:pPr/>
              <a:t>11/20/16</a:t>
            </a:fld>
            <a:endParaRPr lang="en-US"/>
          </a:p>
        </p:txBody>
      </p:sp>
      <p:sp>
        <p:nvSpPr>
          <p:cNvPr id="4" name="Footer Placeholder 4"/>
          <p:cNvSpPr>
            <a:spLocks noGrp="1"/>
          </p:cNvSpPr>
          <p:nvPr>
            <p:ph type="ftr" sz="quarter" idx="11"/>
          </p:nvPr>
        </p:nvSpPr>
        <p:spPr>
          <a:xfrm>
            <a:off x="16870698" y="26696132"/>
            <a:ext cx="15636204" cy="1534485"/>
          </a:xfrm>
          <a:prstGeom prst="rect">
            <a:avLst/>
          </a:prstGeom>
        </p:spPr>
        <p:txBody>
          <a:bodyPr lIns="122118" tIns="61059" rIns="122118" bIns="61059"/>
          <a:lstStyle>
            <a:lvl1pPr>
              <a:defRPr>
                <a:latin typeface="Calibri" pitchFamily="34" charset="0"/>
                <a:ea typeface="+mn-ea"/>
              </a:defRPr>
            </a:lvl1pPr>
          </a:lstStyle>
          <a:p>
            <a:pPr>
              <a:defRPr/>
            </a:pPr>
            <a:endParaRPr lang="en-US"/>
          </a:p>
        </p:txBody>
      </p:sp>
      <p:sp>
        <p:nvSpPr>
          <p:cNvPr id="5" name="Slide Number Placeholder 5"/>
          <p:cNvSpPr>
            <a:spLocks noGrp="1"/>
          </p:cNvSpPr>
          <p:nvPr>
            <p:ph type="sldNum" sz="quarter" idx="12"/>
          </p:nvPr>
        </p:nvSpPr>
        <p:spPr>
          <a:xfrm>
            <a:off x="35388081" y="26696132"/>
            <a:ext cx="11520534" cy="1534485"/>
          </a:xfrm>
          <a:prstGeom prst="rect">
            <a:avLst/>
          </a:prstGeom>
        </p:spPr>
        <p:txBody>
          <a:bodyPr vert="horz" wrap="square" lIns="122118" tIns="61059" rIns="122118" bIns="61059" numCol="1" anchor="t" anchorCtr="0" compatLnSpc="1">
            <a:prstTxWarp prst="textNoShape">
              <a:avLst/>
            </a:prstTxWarp>
          </a:bodyPr>
          <a:lstStyle>
            <a:lvl1pPr>
              <a:defRPr/>
            </a:lvl1pPr>
          </a:lstStyle>
          <a:p>
            <a:fld id="{1F900BB7-960A-094C-B8B4-DC0C28AA18B3}" type="slidenum">
              <a:rPr lang="en-US"/>
              <a:pPr/>
              <a:t>‹#›</a:t>
            </a:fld>
            <a:endParaRPr lang="en-US"/>
          </a:p>
        </p:txBody>
      </p:sp>
    </p:spTree>
    <p:extLst>
      <p:ext uri="{BB962C8B-B14F-4D97-AF65-F5344CB8AC3E}">
        <p14:creationId xmlns:p14="http://schemas.microsoft.com/office/powerpoint/2010/main" val="22105038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2468985" y="26696132"/>
            <a:ext cx="11520534" cy="1534485"/>
          </a:xfrm>
          <a:prstGeom prst="rect">
            <a:avLst/>
          </a:prstGeom>
        </p:spPr>
        <p:txBody>
          <a:bodyPr vert="horz" wrap="square" lIns="122118" tIns="61059" rIns="122118" bIns="61059" numCol="1" anchor="t" anchorCtr="0" compatLnSpc="1">
            <a:prstTxWarp prst="textNoShape">
              <a:avLst/>
            </a:prstTxWarp>
          </a:bodyPr>
          <a:lstStyle>
            <a:lvl1pPr>
              <a:defRPr/>
            </a:lvl1pPr>
          </a:lstStyle>
          <a:p>
            <a:fld id="{C3D4E527-4A80-274B-9DF0-629C693B0603}" type="datetimeFigureOut">
              <a:rPr lang="en-US"/>
              <a:pPr/>
              <a:t>11/20/16</a:t>
            </a:fld>
            <a:endParaRPr lang="en-US"/>
          </a:p>
        </p:txBody>
      </p:sp>
      <p:sp>
        <p:nvSpPr>
          <p:cNvPr id="3" name="Footer Placeholder 4"/>
          <p:cNvSpPr>
            <a:spLocks noGrp="1"/>
          </p:cNvSpPr>
          <p:nvPr>
            <p:ph type="ftr" sz="quarter" idx="11"/>
          </p:nvPr>
        </p:nvSpPr>
        <p:spPr>
          <a:xfrm>
            <a:off x="16870698" y="26696132"/>
            <a:ext cx="15636204" cy="1534485"/>
          </a:xfrm>
          <a:prstGeom prst="rect">
            <a:avLst/>
          </a:prstGeom>
        </p:spPr>
        <p:txBody>
          <a:bodyPr lIns="122118" tIns="61059" rIns="122118" bIns="61059"/>
          <a:lstStyle>
            <a:lvl1pPr>
              <a:defRPr>
                <a:latin typeface="Calibri" pitchFamily="34" charset="0"/>
                <a:ea typeface="+mn-ea"/>
              </a:defRPr>
            </a:lvl1pPr>
          </a:lstStyle>
          <a:p>
            <a:pPr>
              <a:defRPr/>
            </a:pPr>
            <a:endParaRPr lang="en-US"/>
          </a:p>
        </p:txBody>
      </p:sp>
      <p:sp>
        <p:nvSpPr>
          <p:cNvPr id="4" name="Slide Number Placeholder 5"/>
          <p:cNvSpPr>
            <a:spLocks noGrp="1"/>
          </p:cNvSpPr>
          <p:nvPr>
            <p:ph type="sldNum" sz="quarter" idx="12"/>
          </p:nvPr>
        </p:nvSpPr>
        <p:spPr>
          <a:xfrm>
            <a:off x="35388081" y="26696132"/>
            <a:ext cx="11520534" cy="1534485"/>
          </a:xfrm>
          <a:prstGeom prst="rect">
            <a:avLst/>
          </a:prstGeom>
        </p:spPr>
        <p:txBody>
          <a:bodyPr vert="horz" wrap="square" lIns="122118" tIns="61059" rIns="122118" bIns="61059" numCol="1" anchor="t" anchorCtr="0" compatLnSpc="1">
            <a:prstTxWarp prst="textNoShape">
              <a:avLst/>
            </a:prstTxWarp>
          </a:bodyPr>
          <a:lstStyle>
            <a:lvl1pPr>
              <a:defRPr/>
            </a:lvl1pPr>
          </a:lstStyle>
          <a:p>
            <a:fld id="{99551AB0-C917-F04E-B82F-68CCF6CC4371}" type="slidenum">
              <a:rPr lang="en-US"/>
              <a:pPr/>
              <a:t>‹#›</a:t>
            </a:fld>
            <a:endParaRPr lang="en-US"/>
          </a:p>
        </p:txBody>
      </p:sp>
    </p:spTree>
    <p:extLst>
      <p:ext uri="{BB962C8B-B14F-4D97-AF65-F5344CB8AC3E}">
        <p14:creationId xmlns:p14="http://schemas.microsoft.com/office/powerpoint/2010/main" val="10551207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68886" y="1146810"/>
            <a:ext cx="16244892" cy="4880610"/>
          </a:xfrm>
        </p:spPr>
        <p:txBody>
          <a:bodyPr anchor="b"/>
          <a:lstStyle>
            <a:lvl1pPr algn="l">
              <a:defRPr sz="9600" b="1"/>
            </a:lvl1pPr>
          </a:lstStyle>
          <a:p>
            <a:r>
              <a:rPr lang="en-US" smtClean="0"/>
              <a:t>Click to edit Master title style</a:t>
            </a:r>
            <a:endParaRPr lang="en-US"/>
          </a:p>
        </p:txBody>
      </p:sp>
      <p:sp>
        <p:nvSpPr>
          <p:cNvPr id="3" name="Content Placeholder 2"/>
          <p:cNvSpPr>
            <a:spLocks noGrp="1"/>
          </p:cNvSpPr>
          <p:nvPr>
            <p:ph idx="1"/>
          </p:nvPr>
        </p:nvSpPr>
        <p:spPr>
          <a:xfrm>
            <a:off x="19305270" y="1146813"/>
            <a:ext cx="27603450" cy="24583074"/>
          </a:xfrm>
        </p:spPr>
        <p:txBody>
          <a:bodyPr/>
          <a:lstStyle>
            <a:lvl1pPr>
              <a:defRPr sz="15900"/>
            </a:lvl1pPr>
            <a:lvl2pPr>
              <a:defRPr sz="13800"/>
            </a:lvl2pPr>
            <a:lvl3pPr>
              <a:defRPr sz="11700"/>
            </a:lvl3pPr>
            <a:lvl4pPr>
              <a:defRPr sz="9600"/>
            </a:lvl4pPr>
            <a:lvl5pPr>
              <a:defRPr sz="9600"/>
            </a:lvl5pPr>
            <a:lvl6pPr>
              <a:defRPr sz="9600"/>
            </a:lvl6pPr>
            <a:lvl7pPr>
              <a:defRPr sz="9600"/>
            </a:lvl7pPr>
            <a:lvl8pPr>
              <a:defRPr sz="9600"/>
            </a:lvl8pPr>
            <a:lvl9pPr>
              <a:defRPr sz="9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468886" y="6027423"/>
            <a:ext cx="16244892" cy="19702464"/>
          </a:xfrm>
        </p:spPr>
        <p:txBody>
          <a:bodyPr/>
          <a:lstStyle>
            <a:lvl1pPr marL="0" indent="0">
              <a:buNone/>
              <a:defRPr sz="6900"/>
            </a:lvl1pPr>
            <a:lvl2pPr marL="2233026" indent="0">
              <a:buNone/>
              <a:defRPr sz="6000"/>
            </a:lvl2pPr>
            <a:lvl3pPr marL="4466052" indent="0">
              <a:buNone/>
              <a:defRPr sz="4800"/>
            </a:lvl3pPr>
            <a:lvl4pPr marL="6699075" indent="0">
              <a:buNone/>
              <a:defRPr sz="4500"/>
            </a:lvl4pPr>
            <a:lvl5pPr marL="8932101" indent="0">
              <a:buNone/>
              <a:defRPr sz="4500"/>
            </a:lvl5pPr>
            <a:lvl6pPr marL="11165130" indent="0">
              <a:buNone/>
              <a:defRPr sz="4500"/>
            </a:lvl6pPr>
            <a:lvl7pPr marL="13398153" indent="0">
              <a:buNone/>
              <a:defRPr sz="4500"/>
            </a:lvl7pPr>
            <a:lvl8pPr marL="15631176" indent="0">
              <a:buNone/>
              <a:defRPr sz="4500"/>
            </a:lvl8pPr>
            <a:lvl9pPr marL="17864205" indent="0">
              <a:buNone/>
              <a:defRPr sz="4500"/>
            </a:lvl9pPr>
          </a:lstStyle>
          <a:p>
            <a:pPr lvl="0"/>
            <a:r>
              <a:rPr lang="en-US" smtClean="0"/>
              <a:t>Click to edit Master text styles</a:t>
            </a:r>
          </a:p>
        </p:txBody>
      </p:sp>
      <p:sp>
        <p:nvSpPr>
          <p:cNvPr id="5" name="Date Placeholder 3"/>
          <p:cNvSpPr>
            <a:spLocks noGrp="1"/>
          </p:cNvSpPr>
          <p:nvPr>
            <p:ph type="dt" sz="half" idx="10"/>
          </p:nvPr>
        </p:nvSpPr>
        <p:spPr>
          <a:xfrm>
            <a:off x="2468985" y="26696132"/>
            <a:ext cx="11520534" cy="1534485"/>
          </a:xfrm>
          <a:prstGeom prst="rect">
            <a:avLst/>
          </a:prstGeom>
        </p:spPr>
        <p:txBody>
          <a:bodyPr vert="horz" wrap="square" lIns="122118" tIns="61059" rIns="122118" bIns="61059" numCol="1" anchor="t" anchorCtr="0" compatLnSpc="1">
            <a:prstTxWarp prst="textNoShape">
              <a:avLst/>
            </a:prstTxWarp>
          </a:bodyPr>
          <a:lstStyle>
            <a:lvl1pPr>
              <a:defRPr/>
            </a:lvl1pPr>
          </a:lstStyle>
          <a:p>
            <a:fld id="{932F1284-A2A9-764D-B638-2F854EE4136E}" type="datetimeFigureOut">
              <a:rPr lang="en-US"/>
              <a:pPr/>
              <a:t>11/20/16</a:t>
            </a:fld>
            <a:endParaRPr lang="en-US"/>
          </a:p>
        </p:txBody>
      </p:sp>
      <p:sp>
        <p:nvSpPr>
          <p:cNvPr id="6" name="Footer Placeholder 4"/>
          <p:cNvSpPr>
            <a:spLocks noGrp="1"/>
          </p:cNvSpPr>
          <p:nvPr>
            <p:ph type="ftr" sz="quarter" idx="11"/>
          </p:nvPr>
        </p:nvSpPr>
        <p:spPr>
          <a:xfrm>
            <a:off x="16870698" y="26696132"/>
            <a:ext cx="15636204" cy="1534485"/>
          </a:xfrm>
          <a:prstGeom prst="rect">
            <a:avLst/>
          </a:prstGeom>
        </p:spPr>
        <p:txBody>
          <a:bodyPr lIns="122118" tIns="61059" rIns="122118" bIns="61059"/>
          <a:lstStyle>
            <a:lvl1pPr>
              <a:defRPr>
                <a:latin typeface="Calibri" pitchFamily="34" charset="0"/>
                <a:ea typeface="+mn-ea"/>
              </a:defRPr>
            </a:lvl1pPr>
          </a:lstStyle>
          <a:p>
            <a:pPr>
              <a:defRPr/>
            </a:pPr>
            <a:endParaRPr lang="en-US"/>
          </a:p>
        </p:txBody>
      </p:sp>
      <p:sp>
        <p:nvSpPr>
          <p:cNvPr id="7" name="Slide Number Placeholder 5"/>
          <p:cNvSpPr>
            <a:spLocks noGrp="1"/>
          </p:cNvSpPr>
          <p:nvPr>
            <p:ph type="sldNum" sz="quarter" idx="12"/>
          </p:nvPr>
        </p:nvSpPr>
        <p:spPr>
          <a:xfrm>
            <a:off x="35388081" y="26696132"/>
            <a:ext cx="11520534" cy="1534485"/>
          </a:xfrm>
          <a:prstGeom prst="rect">
            <a:avLst/>
          </a:prstGeom>
        </p:spPr>
        <p:txBody>
          <a:bodyPr vert="horz" wrap="square" lIns="122118" tIns="61059" rIns="122118" bIns="61059" numCol="1" anchor="t" anchorCtr="0" compatLnSpc="1">
            <a:prstTxWarp prst="textNoShape">
              <a:avLst/>
            </a:prstTxWarp>
          </a:bodyPr>
          <a:lstStyle>
            <a:lvl1pPr>
              <a:defRPr/>
            </a:lvl1pPr>
          </a:lstStyle>
          <a:p>
            <a:fld id="{85090D57-9241-584A-88EB-84F39434D2C1}" type="slidenum">
              <a:rPr lang="en-US"/>
              <a:pPr/>
              <a:t>‹#›</a:t>
            </a:fld>
            <a:endParaRPr lang="en-US"/>
          </a:p>
        </p:txBody>
      </p:sp>
    </p:spTree>
    <p:extLst>
      <p:ext uri="{BB962C8B-B14F-4D97-AF65-F5344CB8AC3E}">
        <p14:creationId xmlns:p14="http://schemas.microsoft.com/office/powerpoint/2010/main" val="3947572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678354" y="20162528"/>
            <a:ext cx="29626560" cy="2380299"/>
          </a:xfrm>
        </p:spPr>
        <p:txBody>
          <a:bodyPr anchor="b"/>
          <a:lstStyle>
            <a:lvl1pPr algn="l">
              <a:defRPr sz="9600" b="1"/>
            </a:lvl1pPr>
          </a:lstStyle>
          <a:p>
            <a:r>
              <a:rPr lang="en-US" smtClean="0"/>
              <a:t>Click to edit Master title style</a:t>
            </a:r>
            <a:endParaRPr lang="en-US"/>
          </a:p>
        </p:txBody>
      </p:sp>
      <p:sp>
        <p:nvSpPr>
          <p:cNvPr id="3" name="Picture Placeholder 2"/>
          <p:cNvSpPr>
            <a:spLocks noGrp="1"/>
          </p:cNvSpPr>
          <p:nvPr>
            <p:ph type="pic" idx="1"/>
          </p:nvPr>
        </p:nvSpPr>
        <p:spPr>
          <a:xfrm>
            <a:off x="9678354" y="2573655"/>
            <a:ext cx="29626560" cy="17282160"/>
          </a:xfrm>
        </p:spPr>
        <p:txBody>
          <a:bodyPr rtlCol="0">
            <a:normAutofit/>
          </a:bodyPr>
          <a:lstStyle>
            <a:lvl1pPr marL="0" indent="0">
              <a:buNone/>
              <a:defRPr sz="15900"/>
            </a:lvl1pPr>
            <a:lvl2pPr marL="2233026" indent="0">
              <a:buNone/>
              <a:defRPr sz="13800"/>
            </a:lvl2pPr>
            <a:lvl3pPr marL="4466052" indent="0">
              <a:buNone/>
              <a:defRPr sz="11700"/>
            </a:lvl3pPr>
            <a:lvl4pPr marL="6699075" indent="0">
              <a:buNone/>
              <a:defRPr sz="9600"/>
            </a:lvl4pPr>
            <a:lvl5pPr marL="8932101" indent="0">
              <a:buNone/>
              <a:defRPr sz="9600"/>
            </a:lvl5pPr>
            <a:lvl6pPr marL="11165130" indent="0">
              <a:buNone/>
              <a:defRPr sz="9600"/>
            </a:lvl6pPr>
            <a:lvl7pPr marL="13398153" indent="0">
              <a:buNone/>
              <a:defRPr sz="9600"/>
            </a:lvl7pPr>
            <a:lvl8pPr marL="15631176" indent="0">
              <a:buNone/>
              <a:defRPr sz="9600"/>
            </a:lvl8pPr>
            <a:lvl9pPr marL="17864205" indent="0">
              <a:buNone/>
              <a:defRPr sz="9600"/>
            </a:lvl9pPr>
          </a:lstStyle>
          <a:p>
            <a:pPr lvl="0"/>
            <a:endParaRPr lang="en-US" noProof="0" smtClean="0"/>
          </a:p>
        </p:txBody>
      </p:sp>
      <p:sp>
        <p:nvSpPr>
          <p:cNvPr id="4" name="Text Placeholder 3"/>
          <p:cNvSpPr>
            <a:spLocks noGrp="1"/>
          </p:cNvSpPr>
          <p:nvPr>
            <p:ph type="body" sz="half" idx="2"/>
          </p:nvPr>
        </p:nvSpPr>
        <p:spPr>
          <a:xfrm>
            <a:off x="9678354" y="22542824"/>
            <a:ext cx="29626560" cy="3380421"/>
          </a:xfrm>
        </p:spPr>
        <p:txBody>
          <a:bodyPr/>
          <a:lstStyle>
            <a:lvl1pPr marL="0" indent="0">
              <a:buNone/>
              <a:defRPr sz="6900"/>
            </a:lvl1pPr>
            <a:lvl2pPr marL="2233026" indent="0">
              <a:buNone/>
              <a:defRPr sz="6000"/>
            </a:lvl2pPr>
            <a:lvl3pPr marL="4466052" indent="0">
              <a:buNone/>
              <a:defRPr sz="4800"/>
            </a:lvl3pPr>
            <a:lvl4pPr marL="6699075" indent="0">
              <a:buNone/>
              <a:defRPr sz="4500"/>
            </a:lvl4pPr>
            <a:lvl5pPr marL="8932101" indent="0">
              <a:buNone/>
              <a:defRPr sz="4500"/>
            </a:lvl5pPr>
            <a:lvl6pPr marL="11165130" indent="0">
              <a:buNone/>
              <a:defRPr sz="4500"/>
            </a:lvl6pPr>
            <a:lvl7pPr marL="13398153" indent="0">
              <a:buNone/>
              <a:defRPr sz="4500"/>
            </a:lvl7pPr>
            <a:lvl8pPr marL="15631176" indent="0">
              <a:buNone/>
              <a:defRPr sz="4500"/>
            </a:lvl8pPr>
            <a:lvl9pPr marL="17864205" indent="0">
              <a:buNone/>
              <a:defRPr sz="4500"/>
            </a:lvl9pPr>
          </a:lstStyle>
          <a:p>
            <a:pPr lvl="0"/>
            <a:r>
              <a:rPr lang="en-US" smtClean="0"/>
              <a:t>Click to edit Master text styles</a:t>
            </a:r>
          </a:p>
        </p:txBody>
      </p:sp>
      <p:sp>
        <p:nvSpPr>
          <p:cNvPr id="5" name="Date Placeholder 3"/>
          <p:cNvSpPr>
            <a:spLocks noGrp="1"/>
          </p:cNvSpPr>
          <p:nvPr>
            <p:ph type="dt" sz="half" idx="10"/>
          </p:nvPr>
        </p:nvSpPr>
        <p:spPr>
          <a:xfrm>
            <a:off x="2468985" y="26696132"/>
            <a:ext cx="11520534" cy="1534485"/>
          </a:xfrm>
          <a:prstGeom prst="rect">
            <a:avLst/>
          </a:prstGeom>
        </p:spPr>
        <p:txBody>
          <a:bodyPr vert="horz" wrap="square" lIns="122118" tIns="61059" rIns="122118" bIns="61059" numCol="1" anchor="t" anchorCtr="0" compatLnSpc="1">
            <a:prstTxWarp prst="textNoShape">
              <a:avLst/>
            </a:prstTxWarp>
          </a:bodyPr>
          <a:lstStyle>
            <a:lvl1pPr>
              <a:defRPr/>
            </a:lvl1pPr>
          </a:lstStyle>
          <a:p>
            <a:fld id="{4CAEFDC9-4FE2-9042-A040-C76C70CE0DF6}" type="datetimeFigureOut">
              <a:rPr lang="en-US"/>
              <a:pPr/>
              <a:t>11/20/16</a:t>
            </a:fld>
            <a:endParaRPr lang="en-US"/>
          </a:p>
        </p:txBody>
      </p:sp>
      <p:sp>
        <p:nvSpPr>
          <p:cNvPr id="6" name="Footer Placeholder 4"/>
          <p:cNvSpPr>
            <a:spLocks noGrp="1"/>
          </p:cNvSpPr>
          <p:nvPr>
            <p:ph type="ftr" sz="quarter" idx="11"/>
          </p:nvPr>
        </p:nvSpPr>
        <p:spPr>
          <a:xfrm>
            <a:off x="16870698" y="26696132"/>
            <a:ext cx="15636204" cy="1534485"/>
          </a:xfrm>
          <a:prstGeom prst="rect">
            <a:avLst/>
          </a:prstGeom>
        </p:spPr>
        <p:txBody>
          <a:bodyPr lIns="122118" tIns="61059" rIns="122118" bIns="61059"/>
          <a:lstStyle>
            <a:lvl1pPr>
              <a:defRPr>
                <a:latin typeface="Calibri" pitchFamily="34" charset="0"/>
                <a:ea typeface="+mn-ea"/>
              </a:defRPr>
            </a:lvl1pPr>
          </a:lstStyle>
          <a:p>
            <a:pPr>
              <a:defRPr/>
            </a:pPr>
            <a:endParaRPr lang="en-US"/>
          </a:p>
        </p:txBody>
      </p:sp>
      <p:sp>
        <p:nvSpPr>
          <p:cNvPr id="7" name="Slide Number Placeholder 5"/>
          <p:cNvSpPr>
            <a:spLocks noGrp="1"/>
          </p:cNvSpPr>
          <p:nvPr>
            <p:ph type="sldNum" sz="quarter" idx="12"/>
          </p:nvPr>
        </p:nvSpPr>
        <p:spPr>
          <a:xfrm>
            <a:off x="35388081" y="26696132"/>
            <a:ext cx="11520534" cy="1534485"/>
          </a:xfrm>
          <a:prstGeom prst="rect">
            <a:avLst/>
          </a:prstGeom>
        </p:spPr>
        <p:txBody>
          <a:bodyPr vert="horz" wrap="square" lIns="122118" tIns="61059" rIns="122118" bIns="61059" numCol="1" anchor="t" anchorCtr="0" compatLnSpc="1">
            <a:prstTxWarp prst="textNoShape">
              <a:avLst/>
            </a:prstTxWarp>
          </a:bodyPr>
          <a:lstStyle>
            <a:lvl1pPr>
              <a:defRPr/>
            </a:lvl1pPr>
          </a:lstStyle>
          <a:p>
            <a:fld id="{2F19C5B6-1392-4A4C-90B9-521C35143F0C}" type="slidenum">
              <a:rPr lang="en-US"/>
              <a:pPr/>
              <a:t>‹#›</a:t>
            </a:fld>
            <a:endParaRPr lang="en-US"/>
          </a:p>
        </p:txBody>
      </p:sp>
    </p:spTree>
    <p:extLst>
      <p:ext uri="{BB962C8B-B14F-4D97-AF65-F5344CB8AC3E}">
        <p14:creationId xmlns:p14="http://schemas.microsoft.com/office/powerpoint/2010/main" val="303458174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2468985" y="1152497"/>
            <a:ext cx="44439630" cy="4800963"/>
          </a:xfrm>
          <a:prstGeom prst="rect">
            <a:avLst/>
          </a:prstGeom>
          <a:noFill/>
          <a:ln>
            <a:noFill/>
          </a:ln>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446604" tIns="223305" rIns="446604" bIns="223305"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2468985" y="6719615"/>
            <a:ext cx="44439630" cy="19010679"/>
          </a:xfrm>
          <a:prstGeom prst="rect">
            <a:avLst/>
          </a:prstGeom>
          <a:noFill/>
          <a:ln>
            <a:noFill/>
          </a:ln>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446604" tIns="223305" rIns="446604" bIns="22330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28" name="Picture 6"/>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0434" y="26902317"/>
            <a:ext cx="49478034" cy="19468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9" name="Picture 7"/>
          <p:cNvPicPr>
            <a:picLocks noChangeAspect="1"/>
          </p:cNvPicPr>
          <p:nvPr userDrawn="1"/>
        </p:nvPicPr>
        <p:blipFill>
          <a:blip r:embed="rId14" cstate="email">
            <a:extLst>
              <a:ext uri="{28A0092B-C50C-407E-A947-70E740481C1C}">
                <a14:useLocalDpi xmlns:a14="http://schemas.microsoft.com/office/drawing/2010/main" val="0"/>
              </a:ext>
            </a:extLst>
          </a:blip>
          <a:srcRect/>
          <a:stretch>
            <a:fillRect/>
          </a:stretch>
        </p:blipFill>
        <p:spPr bwMode="auto">
          <a:xfrm>
            <a:off x="42403766" y="27193157"/>
            <a:ext cx="6946635" cy="16560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iming>
    <p:tnLst>
      <p:par>
        <p:cTn id="1" dur="indefinite" restart="never" nodeType="tmRoot"/>
      </p:par>
    </p:tnLst>
  </p:timing>
  <p:txStyles>
    <p:titleStyle>
      <a:lvl1pPr algn="ctr" defTabSz="4462782" rtl="0" eaLnBrk="0" fontAlgn="base" hangingPunct="0">
        <a:spcBef>
          <a:spcPct val="0"/>
        </a:spcBef>
        <a:spcAft>
          <a:spcPct val="0"/>
        </a:spcAft>
        <a:defRPr sz="21600" kern="1200">
          <a:solidFill>
            <a:schemeClr val="tx1"/>
          </a:solidFill>
          <a:latin typeface="+mj-lt"/>
          <a:ea typeface="ＭＳ Ｐゴシック" charset="0"/>
          <a:cs typeface="+mj-cs"/>
        </a:defRPr>
      </a:lvl1pPr>
      <a:lvl2pPr algn="ctr" defTabSz="4462782" rtl="0" eaLnBrk="0" fontAlgn="base" hangingPunct="0">
        <a:spcBef>
          <a:spcPct val="0"/>
        </a:spcBef>
        <a:spcAft>
          <a:spcPct val="0"/>
        </a:spcAft>
        <a:defRPr sz="21600">
          <a:solidFill>
            <a:schemeClr val="tx1"/>
          </a:solidFill>
          <a:latin typeface="Calibri" pitchFamily="34" charset="0"/>
          <a:ea typeface="ＭＳ Ｐゴシック" charset="0"/>
        </a:defRPr>
      </a:lvl2pPr>
      <a:lvl3pPr algn="ctr" defTabSz="4462782" rtl="0" eaLnBrk="0" fontAlgn="base" hangingPunct="0">
        <a:spcBef>
          <a:spcPct val="0"/>
        </a:spcBef>
        <a:spcAft>
          <a:spcPct val="0"/>
        </a:spcAft>
        <a:defRPr sz="21600">
          <a:solidFill>
            <a:schemeClr val="tx1"/>
          </a:solidFill>
          <a:latin typeface="Calibri" pitchFamily="34" charset="0"/>
          <a:ea typeface="ＭＳ Ｐゴシック" charset="0"/>
        </a:defRPr>
      </a:lvl3pPr>
      <a:lvl4pPr algn="ctr" defTabSz="4462782" rtl="0" eaLnBrk="0" fontAlgn="base" hangingPunct="0">
        <a:spcBef>
          <a:spcPct val="0"/>
        </a:spcBef>
        <a:spcAft>
          <a:spcPct val="0"/>
        </a:spcAft>
        <a:defRPr sz="21600">
          <a:solidFill>
            <a:schemeClr val="tx1"/>
          </a:solidFill>
          <a:latin typeface="Calibri" pitchFamily="34" charset="0"/>
          <a:ea typeface="ＭＳ Ｐゴシック" charset="0"/>
        </a:defRPr>
      </a:lvl4pPr>
      <a:lvl5pPr algn="ctr" defTabSz="4462782" rtl="0" eaLnBrk="0" fontAlgn="base" hangingPunct="0">
        <a:spcBef>
          <a:spcPct val="0"/>
        </a:spcBef>
        <a:spcAft>
          <a:spcPct val="0"/>
        </a:spcAft>
        <a:defRPr sz="21600">
          <a:solidFill>
            <a:schemeClr val="tx1"/>
          </a:solidFill>
          <a:latin typeface="Calibri" pitchFamily="34" charset="0"/>
          <a:ea typeface="ＭＳ Ｐゴシック" charset="0"/>
        </a:defRPr>
      </a:lvl5pPr>
      <a:lvl6pPr marL="424785" algn="ctr" defTabSz="4464657" rtl="0" fontAlgn="base">
        <a:spcBef>
          <a:spcPct val="0"/>
        </a:spcBef>
        <a:spcAft>
          <a:spcPct val="0"/>
        </a:spcAft>
        <a:defRPr sz="21600">
          <a:solidFill>
            <a:schemeClr val="tx1"/>
          </a:solidFill>
          <a:latin typeface="Calibri" pitchFamily="34" charset="0"/>
        </a:defRPr>
      </a:lvl6pPr>
      <a:lvl7pPr marL="849567" algn="ctr" defTabSz="4464657" rtl="0" fontAlgn="base">
        <a:spcBef>
          <a:spcPct val="0"/>
        </a:spcBef>
        <a:spcAft>
          <a:spcPct val="0"/>
        </a:spcAft>
        <a:defRPr sz="21600">
          <a:solidFill>
            <a:schemeClr val="tx1"/>
          </a:solidFill>
          <a:latin typeface="Calibri" pitchFamily="34" charset="0"/>
        </a:defRPr>
      </a:lvl7pPr>
      <a:lvl8pPr marL="1274352" algn="ctr" defTabSz="4464657" rtl="0" fontAlgn="base">
        <a:spcBef>
          <a:spcPct val="0"/>
        </a:spcBef>
        <a:spcAft>
          <a:spcPct val="0"/>
        </a:spcAft>
        <a:defRPr sz="21600">
          <a:solidFill>
            <a:schemeClr val="tx1"/>
          </a:solidFill>
          <a:latin typeface="Calibri" pitchFamily="34" charset="0"/>
        </a:defRPr>
      </a:lvl8pPr>
      <a:lvl9pPr marL="1699134" algn="ctr" defTabSz="4464657" rtl="0" fontAlgn="base">
        <a:spcBef>
          <a:spcPct val="0"/>
        </a:spcBef>
        <a:spcAft>
          <a:spcPct val="0"/>
        </a:spcAft>
        <a:defRPr sz="21600">
          <a:solidFill>
            <a:schemeClr val="tx1"/>
          </a:solidFill>
          <a:latin typeface="Calibri" pitchFamily="34" charset="0"/>
        </a:defRPr>
      </a:lvl9pPr>
    </p:titleStyle>
    <p:bodyStyle>
      <a:lvl1pPr marL="1672749" indent="-1672749" algn="l" defTabSz="4462782" rtl="0" eaLnBrk="0" fontAlgn="base" hangingPunct="0">
        <a:spcBef>
          <a:spcPct val="20000"/>
        </a:spcBef>
        <a:spcAft>
          <a:spcPct val="0"/>
        </a:spcAft>
        <a:buFont typeface="Arial" charset="0"/>
        <a:buChar char="•"/>
        <a:defRPr sz="15900" kern="1200">
          <a:solidFill>
            <a:schemeClr val="tx1"/>
          </a:solidFill>
          <a:latin typeface="+mn-lt"/>
          <a:ea typeface="ＭＳ Ｐゴシック" charset="0"/>
          <a:cs typeface="+mn-cs"/>
        </a:defRPr>
      </a:lvl1pPr>
      <a:lvl2pPr marL="3627468" indent="-1395018" algn="l" defTabSz="4462782" rtl="0" eaLnBrk="0" fontAlgn="base" hangingPunct="0">
        <a:spcBef>
          <a:spcPct val="20000"/>
        </a:spcBef>
        <a:spcAft>
          <a:spcPct val="0"/>
        </a:spcAft>
        <a:buFont typeface="Arial" charset="0"/>
        <a:buChar char="–"/>
        <a:defRPr sz="13800" kern="1200">
          <a:solidFill>
            <a:schemeClr val="tx1"/>
          </a:solidFill>
          <a:latin typeface="+mn-lt"/>
          <a:ea typeface="ＭＳ Ｐゴシック" charset="0"/>
          <a:cs typeface="+mn-cs"/>
        </a:defRPr>
      </a:lvl2pPr>
      <a:lvl3pPr marL="5580066" indent="-1113048" algn="l" defTabSz="4462782" rtl="0" eaLnBrk="0" fontAlgn="base" hangingPunct="0">
        <a:spcBef>
          <a:spcPct val="20000"/>
        </a:spcBef>
        <a:spcAft>
          <a:spcPct val="0"/>
        </a:spcAft>
        <a:buFont typeface="Arial" charset="0"/>
        <a:buChar char="•"/>
        <a:defRPr sz="11700" kern="1200">
          <a:solidFill>
            <a:schemeClr val="tx1"/>
          </a:solidFill>
          <a:latin typeface="+mn-lt"/>
          <a:ea typeface="ＭＳ Ｐゴシック" charset="0"/>
          <a:cs typeface="+mn-cs"/>
        </a:defRPr>
      </a:lvl3pPr>
      <a:lvl4pPr marL="7812519" indent="-1113048" algn="l" defTabSz="4462782" rtl="0" eaLnBrk="0" fontAlgn="base" hangingPunct="0">
        <a:spcBef>
          <a:spcPct val="20000"/>
        </a:spcBef>
        <a:spcAft>
          <a:spcPct val="0"/>
        </a:spcAft>
        <a:buFont typeface="Arial" charset="0"/>
        <a:buChar char="–"/>
        <a:defRPr sz="9600" kern="1200">
          <a:solidFill>
            <a:schemeClr val="tx1"/>
          </a:solidFill>
          <a:latin typeface="+mn-lt"/>
          <a:ea typeface="ＭＳ Ｐゴシック" charset="0"/>
          <a:cs typeface="+mn-cs"/>
        </a:defRPr>
      </a:lvl4pPr>
      <a:lvl5pPr marL="10047090" indent="-1113048" algn="l" defTabSz="4462782" rtl="0" eaLnBrk="0" fontAlgn="base" hangingPunct="0">
        <a:spcBef>
          <a:spcPct val="20000"/>
        </a:spcBef>
        <a:spcAft>
          <a:spcPct val="0"/>
        </a:spcAft>
        <a:buFont typeface="Arial" charset="0"/>
        <a:buChar char="»"/>
        <a:defRPr sz="9600" kern="1200">
          <a:solidFill>
            <a:schemeClr val="tx1"/>
          </a:solidFill>
          <a:latin typeface="+mn-lt"/>
          <a:ea typeface="ＭＳ Ｐゴシック" charset="0"/>
          <a:cs typeface="+mn-cs"/>
        </a:defRPr>
      </a:lvl5pPr>
      <a:lvl6pPr marL="12281640" indent="-1116513" algn="l" defTabSz="4466052"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514666" indent="-1116513" algn="l" defTabSz="4466052"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747692" indent="-1116513" algn="l" defTabSz="4466052"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980715" indent="-1116513" algn="l" defTabSz="4466052"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466052" rtl="0" eaLnBrk="1" latinLnBrk="0" hangingPunct="1">
        <a:defRPr sz="8700" kern="1200">
          <a:solidFill>
            <a:schemeClr val="tx1"/>
          </a:solidFill>
          <a:latin typeface="+mn-lt"/>
          <a:ea typeface="+mn-ea"/>
          <a:cs typeface="+mn-cs"/>
        </a:defRPr>
      </a:lvl1pPr>
      <a:lvl2pPr marL="2233026" algn="l" defTabSz="4466052" rtl="0" eaLnBrk="1" latinLnBrk="0" hangingPunct="1">
        <a:defRPr sz="8700" kern="1200">
          <a:solidFill>
            <a:schemeClr val="tx1"/>
          </a:solidFill>
          <a:latin typeface="+mn-lt"/>
          <a:ea typeface="+mn-ea"/>
          <a:cs typeface="+mn-cs"/>
        </a:defRPr>
      </a:lvl2pPr>
      <a:lvl3pPr marL="4466052" algn="l" defTabSz="4466052" rtl="0" eaLnBrk="1" latinLnBrk="0" hangingPunct="1">
        <a:defRPr sz="8700" kern="1200">
          <a:solidFill>
            <a:schemeClr val="tx1"/>
          </a:solidFill>
          <a:latin typeface="+mn-lt"/>
          <a:ea typeface="+mn-ea"/>
          <a:cs typeface="+mn-cs"/>
        </a:defRPr>
      </a:lvl3pPr>
      <a:lvl4pPr marL="6699075" algn="l" defTabSz="4466052" rtl="0" eaLnBrk="1" latinLnBrk="0" hangingPunct="1">
        <a:defRPr sz="8700" kern="1200">
          <a:solidFill>
            <a:schemeClr val="tx1"/>
          </a:solidFill>
          <a:latin typeface="+mn-lt"/>
          <a:ea typeface="+mn-ea"/>
          <a:cs typeface="+mn-cs"/>
        </a:defRPr>
      </a:lvl4pPr>
      <a:lvl5pPr marL="8932101" algn="l" defTabSz="4466052" rtl="0" eaLnBrk="1" latinLnBrk="0" hangingPunct="1">
        <a:defRPr sz="8700" kern="1200">
          <a:solidFill>
            <a:schemeClr val="tx1"/>
          </a:solidFill>
          <a:latin typeface="+mn-lt"/>
          <a:ea typeface="+mn-ea"/>
          <a:cs typeface="+mn-cs"/>
        </a:defRPr>
      </a:lvl5pPr>
      <a:lvl6pPr marL="11165130" algn="l" defTabSz="4466052" rtl="0" eaLnBrk="1" latinLnBrk="0" hangingPunct="1">
        <a:defRPr sz="8700" kern="1200">
          <a:solidFill>
            <a:schemeClr val="tx1"/>
          </a:solidFill>
          <a:latin typeface="+mn-lt"/>
          <a:ea typeface="+mn-ea"/>
          <a:cs typeface="+mn-cs"/>
        </a:defRPr>
      </a:lvl6pPr>
      <a:lvl7pPr marL="13398153" algn="l" defTabSz="4466052" rtl="0" eaLnBrk="1" latinLnBrk="0" hangingPunct="1">
        <a:defRPr sz="8700" kern="1200">
          <a:solidFill>
            <a:schemeClr val="tx1"/>
          </a:solidFill>
          <a:latin typeface="+mn-lt"/>
          <a:ea typeface="+mn-ea"/>
          <a:cs typeface="+mn-cs"/>
        </a:defRPr>
      </a:lvl7pPr>
      <a:lvl8pPr marL="15631176" algn="l" defTabSz="4466052" rtl="0" eaLnBrk="1" latinLnBrk="0" hangingPunct="1">
        <a:defRPr sz="8700" kern="1200">
          <a:solidFill>
            <a:schemeClr val="tx1"/>
          </a:solidFill>
          <a:latin typeface="+mn-lt"/>
          <a:ea typeface="+mn-ea"/>
          <a:cs typeface="+mn-cs"/>
        </a:defRPr>
      </a:lvl8pPr>
      <a:lvl9pPr marL="17864205" algn="l" defTabSz="4466052" rtl="0" eaLnBrk="1" latinLnBrk="0" hangingPunct="1">
        <a:defRPr sz="8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11.png"/><Relationship Id="rId12" Type="http://schemas.openxmlformats.org/officeDocument/2006/relationships/image" Target="../media/image12.png"/><Relationship Id="rId13" Type="http://schemas.openxmlformats.org/officeDocument/2006/relationships/image" Target="../media/image13.png"/><Relationship Id="rId14" Type="http://schemas.openxmlformats.org/officeDocument/2006/relationships/hyperlink" Target="http://eh3.uc.edu/apps/signeta" TargetMode="External"/><Relationship Id="rId15" Type="http://schemas.openxmlformats.org/officeDocument/2006/relationships/hyperlink" Target="mailto:karimrn@mail.uc.edu" TargetMode="External"/><Relationship Id="rId16" Type="http://schemas.openxmlformats.org/officeDocument/2006/relationships/image" Target="../media/image14.png"/><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jpeg"/><Relationship Id="rId7" Type="http://schemas.openxmlformats.org/officeDocument/2006/relationships/image" Target="../media/image7.png"/><Relationship Id="rId8" Type="http://schemas.openxmlformats.org/officeDocument/2006/relationships/image" Target="../media/image8.png"/><Relationship Id="rId9" Type="http://schemas.openxmlformats.org/officeDocument/2006/relationships/image" Target="../media/image9.png"/><Relationship Id="rId10"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5"/>
          <p:cNvSpPr>
            <a:spLocks noChangeArrowheads="1"/>
          </p:cNvSpPr>
          <p:nvPr/>
        </p:nvSpPr>
        <p:spPr bwMode="auto">
          <a:xfrm>
            <a:off x="16779110" y="4632259"/>
            <a:ext cx="15864840" cy="22227846"/>
          </a:xfrm>
          <a:prstGeom prst="rect">
            <a:avLst/>
          </a:prstGeom>
          <a:solidFill>
            <a:srgbClr val="FFFFFF"/>
          </a:solidFill>
          <a:ln w="57240">
            <a:solidFill>
              <a:srgbClr val="003366"/>
            </a:solidFill>
            <a:miter lim="800000"/>
            <a:headEnd/>
            <a:tailEnd/>
          </a:ln>
        </p:spPr>
        <p:txBody>
          <a:bodyPr lIns="334476" tIns="334476" rIns="334476" bIns="334476"/>
          <a:lstStyle/>
          <a:p>
            <a:pP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dirty="0"/>
          </a:p>
          <a:p>
            <a:pP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dirty="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dirty="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dirty="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dirty="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dirty="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dirty="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dirty="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dirty="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dirty="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dirty="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dirty="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dirty="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dirty="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dirty="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dirty="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dirty="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dirty="0">
              <a:latin typeface="Arial" charset="0"/>
            </a:endParaRPr>
          </a:p>
          <a:p>
            <a:pP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1800" dirty="0"/>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dirty="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dirty="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dirty="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dirty="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dirty="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dirty="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dirty="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dirty="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dirty="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dirty="0">
              <a:latin typeface="Arial" charset="0"/>
            </a:endParaRPr>
          </a:p>
        </p:txBody>
      </p:sp>
      <p:sp>
        <p:nvSpPr>
          <p:cNvPr id="13314" name="Rectangle 5"/>
          <p:cNvSpPr>
            <a:spLocks noChangeArrowheads="1"/>
          </p:cNvSpPr>
          <p:nvPr/>
        </p:nvSpPr>
        <p:spPr bwMode="auto">
          <a:xfrm>
            <a:off x="32770453" y="4589011"/>
            <a:ext cx="16527385" cy="22227846"/>
          </a:xfrm>
          <a:prstGeom prst="rect">
            <a:avLst/>
          </a:prstGeom>
          <a:solidFill>
            <a:srgbClr val="FFFFFF"/>
          </a:solidFill>
          <a:ln w="57240">
            <a:solidFill>
              <a:srgbClr val="003366"/>
            </a:solidFill>
            <a:miter lim="800000"/>
            <a:headEnd/>
            <a:tailEnd/>
          </a:ln>
        </p:spPr>
        <p:txBody>
          <a:bodyPr lIns="334476" tIns="334476" rIns="334476" bIns="334476"/>
          <a:lstStyle/>
          <a:p>
            <a:pP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p>
          <a:p>
            <a:pP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1800"/>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p:txBody>
      </p:sp>
      <p:sp>
        <p:nvSpPr>
          <p:cNvPr id="13315" name="Text Box 1"/>
          <p:cNvSpPr txBox="1">
            <a:spLocks noChangeArrowheads="1"/>
          </p:cNvSpPr>
          <p:nvPr/>
        </p:nvSpPr>
        <p:spPr bwMode="auto">
          <a:xfrm>
            <a:off x="56497" y="1293418"/>
            <a:ext cx="47035103" cy="1818810"/>
          </a:xfrm>
          <a:prstGeom prst="rect">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lIns="961584" tIns="1923168" rIns="961584" bIns="961584" anchor="b"/>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 pos="10858500" algn="l"/>
                <a:tab pos="11582400" algn="l"/>
                <a:tab pos="12306300" algn="l"/>
                <a:tab pos="13030200" algn="l"/>
                <a:tab pos="13754100" algn="l"/>
                <a:tab pos="14478000" algn="l"/>
                <a:tab pos="15201900" algn="l"/>
                <a:tab pos="15925800" algn="l"/>
                <a:tab pos="16649700" algn="l"/>
              </a:tabLst>
              <a:defRPr sz="11800">
                <a:solidFill>
                  <a:schemeClr val="tx1"/>
                </a:solidFill>
                <a:latin typeface="Calibri" charset="0"/>
                <a:ea typeface="ＭＳ Ｐゴシック" charset="0"/>
              </a:defRPr>
            </a:lvl1pPr>
            <a:lvl2pPr marL="742950" indent="-28575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 pos="10858500" algn="l"/>
                <a:tab pos="11582400" algn="l"/>
                <a:tab pos="12306300" algn="l"/>
                <a:tab pos="13030200" algn="l"/>
                <a:tab pos="13754100" algn="l"/>
                <a:tab pos="14478000" algn="l"/>
                <a:tab pos="15201900" algn="l"/>
                <a:tab pos="15925800" algn="l"/>
                <a:tab pos="16649700" algn="l"/>
              </a:tabLst>
              <a:defRPr sz="10300">
                <a:solidFill>
                  <a:schemeClr val="tx1"/>
                </a:solidFill>
                <a:latin typeface="Calibri" charset="0"/>
                <a:ea typeface="ＭＳ Ｐゴシック" charset="0"/>
              </a:defRPr>
            </a:lvl2pPr>
            <a:lvl3pPr marL="1143000" indent="-2286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 pos="10858500" algn="l"/>
                <a:tab pos="11582400" algn="l"/>
                <a:tab pos="12306300" algn="l"/>
                <a:tab pos="13030200" algn="l"/>
                <a:tab pos="13754100" algn="l"/>
                <a:tab pos="14478000" algn="l"/>
                <a:tab pos="15201900" algn="l"/>
                <a:tab pos="15925800" algn="l"/>
                <a:tab pos="16649700" algn="l"/>
              </a:tabLst>
              <a:defRPr sz="8800">
                <a:solidFill>
                  <a:schemeClr val="tx1"/>
                </a:solidFill>
                <a:latin typeface="Calibri" charset="0"/>
                <a:ea typeface="ＭＳ Ｐゴシック" charset="0"/>
              </a:defRPr>
            </a:lvl3pPr>
            <a:lvl4pPr marL="1600200" indent="-2286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 pos="10858500" algn="l"/>
                <a:tab pos="11582400" algn="l"/>
                <a:tab pos="12306300" algn="l"/>
                <a:tab pos="13030200" algn="l"/>
                <a:tab pos="13754100" algn="l"/>
                <a:tab pos="14478000" algn="l"/>
                <a:tab pos="15201900" algn="l"/>
                <a:tab pos="15925800" algn="l"/>
                <a:tab pos="16649700" algn="l"/>
              </a:tabLst>
              <a:defRPr sz="7300">
                <a:solidFill>
                  <a:schemeClr val="tx1"/>
                </a:solidFill>
                <a:latin typeface="Calibri" charset="0"/>
                <a:ea typeface="ＭＳ Ｐゴシック" charset="0"/>
              </a:defRPr>
            </a:lvl4pPr>
            <a:lvl5pPr marL="2057400" indent="-2286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 pos="10858500" algn="l"/>
                <a:tab pos="11582400" algn="l"/>
                <a:tab pos="12306300" algn="l"/>
                <a:tab pos="13030200" algn="l"/>
                <a:tab pos="13754100" algn="l"/>
                <a:tab pos="14478000" algn="l"/>
                <a:tab pos="15201900" algn="l"/>
                <a:tab pos="15925800" algn="l"/>
                <a:tab pos="16649700" algn="l"/>
              </a:tabLst>
              <a:defRPr sz="7300">
                <a:solidFill>
                  <a:schemeClr val="tx1"/>
                </a:solidFill>
                <a:latin typeface="Calibri" charset="0"/>
                <a:ea typeface="ＭＳ Ｐゴシック" charset="0"/>
              </a:defRPr>
            </a:lvl5pPr>
            <a:lvl6pPr marL="2514600" indent="-228600" defTabSz="3341688" eaLnBrk="0" fontAlgn="base" hangingPunct="0">
              <a:spcAft>
                <a:spcPct val="0"/>
              </a:spcAft>
              <a:buFont typeface="Arial"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 pos="10858500" algn="l"/>
                <a:tab pos="11582400" algn="l"/>
                <a:tab pos="12306300" algn="l"/>
                <a:tab pos="13030200" algn="l"/>
                <a:tab pos="13754100" algn="l"/>
                <a:tab pos="14478000" algn="l"/>
                <a:tab pos="15201900" algn="l"/>
                <a:tab pos="15925800" algn="l"/>
                <a:tab pos="16649700" algn="l"/>
              </a:tabLst>
              <a:defRPr sz="7300">
                <a:solidFill>
                  <a:schemeClr val="tx1"/>
                </a:solidFill>
                <a:latin typeface="Calibri" charset="0"/>
                <a:ea typeface="ＭＳ Ｐゴシック" charset="0"/>
              </a:defRPr>
            </a:lvl6pPr>
            <a:lvl7pPr marL="2971800" indent="-228600" defTabSz="3341688" eaLnBrk="0" fontAlgn="base" hangingPunct="0">
              <a:spcAft>
                <a:spcPct val="0"/>
              </a:spcAft>
              <a:buFont typeface="Arial"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 pos="10858500" algn="l"/>
                <a:tab pos="11582400" algn="l"/>
                <a:tab pos="12306300" algn="l"/>
                <a:tab pos="13030200" algn="l"/>
                <a:tab pos="13754100" algn="l"/>
                <a:tab pos="14478000" algn="l"/>
                <a:tab pos="15201900" algn="l"/>
                <a:tab pos="15925800" algn="l"/>
                <a:tab pos="16649700" algn="l"/>
              </a:tabLst>
              <a:defRPr sz="7300">
                <a:solidFill>
                  <a:schemeClr val="tx1"/>
                </a:solidFill>
                <a:latin typeface="Calibri" charset="0"/>
                <a:ea typeface="ＭＳ Ｐゴシック" charset="0"/>
              </a:defRPr>
            </a:lvl7pPr>
            <a:lvl8pPr marL="3429000" indent="-228600" defTabSz="3341688" eaLnBrk="0" fontAlgn="base" hangingPunct="0">
              <a:spcAft>
                <a:spcPct val="0"/>
              </a:spcAft>
              <a:buFont typeface="Arial"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 pos="10858500" algn="l"/>
                <a:tab pos="11582400" algn="l"/>
                <a:tab pos="12306300" algn="l"/>
                <a:tab pos="13030200" algn="l"/>
                <a:tab pos="13754100" algn="l"/>
                <a:tab pos="14478000" algn="l"/>
                <a:tab pos="15201900" algn="l"/>
                <a:tab pos="15925800" algn="l"/>
                <a:tab pos="16649700" algn="l"/>
              </a:tabLst>
              <a:defRPr sz="7300">
                <a:solidFill>
                  <a:schemeClr val="tx1"/>
                </a:solidFill>
                <a:latin typeface="Calibri" charset="0"/>
                <a:ea typeface="ＭＳ Ｐゴシック" charset="0"/>
              </a:defRPr>
            </a:lvl8pPr>
            <a:lvl9pPr marL="3886200" indent="-228600" defTabSz="3341688" eaLnBrk="0" fontAlgn="base" hangingPunct="0">
              <a:spcAft>
                <a:spcPct val="0"/>
              </a:spcAft>
              <a:buFont typeface="Arial"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 pos="10858500" algn="l"/>
                <a:tab pos="11582400" algn="l"/>
                <a:tab pos="12306300" algn="l"/>
                <a:tab pos="13030200" algn="l"/>
                <a:tab pos="13754100" algn="l"/>
                <a:tab pos="14478000" algn="l"/>
                <a:tab pos="15201900" algn="l"/>
                <a:tab pos="15925800" algn="l"/>
                <a:tab pos="16649700" algn="l"/>
              </a:tabLst>
              <a:defRPr sz="7300">
                <a:solidFill>
                  <a:schemeClr val="tx1"/>
                </a:solidFill>
                <a:latin typeface="Calibri" charset="0"/>
                <a:ea typeface="ＭＳ Ｐゴシック" charset="0"/>
              </a:defRPr>
            </a:lvl9pPr>
          </a:lstStyle>
          <a:p>
            <a:pPr algn="ctr" eaLnBrk="0" hangingPunct="0"/>
            <a:r>
              <a:rPr lang="en-US" altLang="en-US" sz="9600" b="1" dirty="0" err="1" smtClean="0"/>
              <a:t>SigNetA</a:t>
            </a:r>
            <a:r>
              <a:rPr lang="en-US" altLang="en-US" sz="9600" b="1" dirty="0" smtClean="0"/>
              <a:t>: Web Tool for Network Analysis of Gene Expression Signatures</a:t>
            </a:r>
            <a:endParaRPr lang="en-US" sz="9600" b="1" dirty="0"/>
          </a:p>
        </p:txBody>
      </p:sp>
      <p:sp>
        <p:nvSpPr>
          <p:cNvPr id="13316" name="Text Box 2"/>
          <p:cNvSpPr txBox="1">
            <a:spLocks noChangeArrowheads="1"/>
          </p:cNvSpPr>
          <p:nvPr/>
        </p:nvSpPr>
        <p:spPr bwMode="auto">
          <a:xfrm>
            <a:off x="56498" y="2716530"/>
            <a:ext cx="49321107" cy="193167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334476" tIns="334476" rIns="334476" bIns="334476" anchor="ctr"/>
          <a:lstStyle>
            <a:lvl1pPr>
              <a:defRPr sz="11800">
                <a:solidFill>
                  <a:schemeClr val="tx1"/>
                </a:solidFill>
                <a:latin typeface="Calibri" charset="0"/>
                <a:ea typeface="ＭＳ Ｐゴシック" charset="0"/>
              </a:defRPr>
            </a:lvl1pPr>
            <a:lvl2pPr marL="742950" indent="-285750">
              <a:defRPr sz="10300">
                <a:solidFill>
                  <a:schemeClr val="tx1"/>
                </a:solidFill>
                <a:latin typeface="Calibri" charset="0"/>
                <a:ea typeface="ＭＳ Ｐゴシック" charset="0"/>
              </a:defRPr>
            </a:lvl2pPr>
            <a:lvl3pPr marL="1143000" indent="-228600">
              <a:defRPr sz="8800">
                <a:solidFill>
                  <a:schemeClr val="tx1"/>
                </a:solidFill>
                <a:latin typeface="Calibri" charset="0"/>
                <a:ea typeface="ＭＳ Ｐゴシック" charset="0"/>
              </a:defRPr>
            </a:lvl3pPr>
            <a:lvl4pPr marL="1600200" indent="-228600">
              <a:defRPr sz="7300">
                <a:solidFill>
                  <a:schemeClr val="tx1"/>
                </a:solidFill>
                <a:latin typeface="Calibri" charset="0"/>
                <a:ea typeface="ＭＳ Ｐゴシック" charset="0"/>
              </a:defRPr>
            </a:lvl4pPr>
            <a:lvl5pPr marL="2057400" indent="-228600">
              <a:defRPr sz="7300">
                <a:solidFill>
                  <a:schemeClr val="tx1"/>
                </a:solidFill>
                <a:latin typeface="Calibri" charset="0"/>
                <a:ea typeface="ＭＳ Ｐゴシック" charset="0"/>
              </a:defRPr>
            </a:lvl5pPr>
            <a:lvl6pPr marL="2514600" indent="-228600" defTabSz="3341688" eaLnBrk="0" fontAlgn="base" hangingPunct="0">
              <a:spcAft>
                <a:spcPct val="0"/>
              </a:spcAft>
              <a:buFont typeface="Arial" charset="0"/>
              <a:buChar char="»"/>
              <a:defRPr sz="7300">
                <a:solidFill>
                  <a:schemeClr val="tx1"/>
                </a:solidFill>
                <a:latin typeface="Calibri" charset="0"/>
                <a:ea typeface="ＭＳ Ｐゴシック" charset="0"/>
              </a:defRPr>
            </a:lvl6pPr>
            <a:lvl7pPr marL="2971800" indent="-228600" defTabSz="3341688" eaLnBrk="0" fontAlgn="base" hangingPunct="0">
              <a:spcAft>
                <a:spcPct val="0"/>
              </a:spcAft>
              <a:buFont typeface="Arial" charset="0"/>
              <a:buChar char="»"/>
              <a:defRPr sz="7300">
                <a:solidFill>
                  <a:schemeClr val="tx1"/>
                </a:solidFill>
                <a:latin typeface="Calibri" charset="0"/>
                <a:ea typeface="ＭＳ Ｐゴシック" charset="0"/>
              </a:defRPr>
            </a:lvl7pPr>
            <a:lvl8pPr marL="3429000" indent="-228600" defTabSz="3341688" eaLnBrk="0" fontAlgn="base" hangingPunct="0">
              <a:spcAft>
                <a:spcPct val="0"/>
              </a:spcAft>
              <a:buFont typeface="Arial" charset="0"/>
              <a:buChar char="»"/>
              <a:defRPr sz="7300">
                <a:solidFill>
                  <a:schemeClr val="tx1"/>
                </a:solidFill>
                <a:latin typeface="Calibri" charset="0"/>
                <a:ea typeface="ＭＳ Ｐゴシック" charset="0"/>
              </a:defRPr>
            </a:lvl8pPr>
            <a:lvl9pPr marL="3886200" indent="-228600" defTabSz="3341688" eaLnBrk="0" fontAlgn="base" hangingPunct="0">
              <a:spcAft>
                <a:spcPct val="0"/>
              </a:spcAft>
              <a:buFont typeface="Arial" charset="0"/>
              <a:buChar char="»"/>
              <a:defRPr sz="7300">
                <a:solidFill>
                  <a:schemeClr val="tx1"/>
                </a:solidFill>
                <a:latin typeface="Calibri" charset="0"/>
                <a:ea typeface="ＭＳ Ｐゴシック" charset="0"/>
              </a:defRPr>
            </a:lvl9pPr>
          </a:lstStyle>
          <a:p>
            <a:pPr algn="ctr">
              <a:lnSpc>
                <a:spcPct val="100000"/>
              </a:lnSpc>
            </a:pPr>
            <a:r>
              <a:rPr lang="en-US" sz="6000" b="1" dirty="0" smtClean="0">
                <a:solidFill>
                  <a:srgbClr val="000000"/>
                </a:solidFill>
                <a:latin typeface="Times New Roman"/>
              </a:rPr>
              <a:t>Rashid </a:t>
            </a:r>
            <a:r>
              <a:rPr lang="en-US" sz="6000" b="1" dirty="0" err="1" smtClean="0">
                <a:solidFill>
                  <a:srgbClr val="000000"/>
                </a:solidFill>
                <a:latin typeface="Times New Roman"/>
              </a:rPr>
              <a:t>Saadman</a:t>
            </a:r>
            <a:r>
              <a:rPr lang="en-US" sz="6000" b="1" dirty="0" smtClean="0">
                <a:solidFill>
                  <a:srgbClr val="000000"/>
                </a:solidFill>
                <a:latin typeface="Times New Roman"/>
              </a:rPr>
              <a:t> Karim</a:t>
            </a:r>
            <a:r>
              <a:rPr lang="en-US" sz="6000" b="1" baseline="30000" dirty="0" smtClean="0">
                <a:solidFill>
                  <a:srgbClr val="000000"/>
                </a:solidFill>
                <a:latin typeface="Times New Roman"/>
              </a:rPr>
              <a:t>1</a:t>
            </a:r>
            <a:r>
              <a:rPr lang="en-US" sz="6000" b="1" dirty="0" smtClean="0">
                <a:solidFill>
                  <a:srgbClr val="000000"/>
                </a:solidFill>
                <a:latin typeface="Times New Roman"/>
              </a:rPr>
              <a:t>, </a:t>
            </a:r>
            <a:r>
              <a:rPr lang="en-US" sz="6000" b="1" dirty="0">
                <a:solidFill>
                  <a:srgbClr val="000000"/>
                </a:solidFill>
                <a:latin typeface="Times New Roman"/>
              </a:rPr>
              <a:t>Mario Medvedovic</a:t>
            </a:r>
            <a:r>
              <a:rPr lang="en-US" sz="6000" b="1" baseline="30000" dirty="0">
                <a:solidFill>
                  <a:srgbClr val="000000"/>
                </a:solidFill>
                <a:latin typeface="Times New Roman"/>
              </a:rPr>
              <a:t>1</a:t>
            </a:r>
            <a:endParaRPr lang="en-US" sz="6000" dirty="0"/>
          </a:p>
          <a:p>
            <a:pPr algn="ctr">
              <a:spcBef>
                <a:spcPts val="552"/>
              </a:spcBef>
            </a:pPr>
            <a:r>
              <a:rPr lang="en-GB" sz="4200" baseline="30000" dirty="0" smtClean="0">
                <a:solidFill>
                  <a:srgbClr val="000000"/>
                </a:solidFill>
                <a:latin typeface="+mj-lt"/>
              </a:rPr>
              <a:t>1</a:t>
            </a:r>
            <a:r>
              <a:rPr lang="en-GB" sz="4200" dirty="0" smtClean="0">
                <a:solidFill>
                  <a:srgbClr val="000000"/>
                </a:solidFill>
                <a:latin typeface="+mj-lt"/>
              </a:rPr>
              <a:t>Laboratory </a:t>
            </a:r>
            <a:r>
              <a:rPr lang="en-GB" sz="4200" dirty="0">
                <a:solidFill>
                  <a:srgbClr val="000000"/>
                </a:solidFill>
                <a:latin typeface="+mj-lt"/>
              </a:rPr>
              <a:t>for Statistical </a:t>
            </a:r>
            <a:r>
              <a:rPr lang="en-GB" sz="4200" dirty="0" smtClean="0">
                <a:solidFill>
                  <a:srgbClr val="000000"/>
                </a:solidFill>
                <a:latin typeface="+mj-lt"/>
              </a:rPr>
              <a:t>Genomics and Systems Biology, </a:t>
            </a:r>
            <a:r>
              <a:rPr lang="en-GB" sz="4200" dirty="0">
                <a:solidFill>
                  <a:srgbClr val="000000"/>
                </a:solidFill>
                <a:latin typeface="+mj-lt"/>
              </a:rPr>
              <a:t>Department of Environmental Health, Division of Biostatistics and Bioinformatics, University of Cincinnati College of Medicine, </a:t>
            </a:r>
            <a:r>
              <a:rPr lang="en-GB" sz="4200" dirty="0" smtClean="0">
                <a:solidFill>
                  <a:srgbClr val="000000"/>
                </a:solidFill>
                <a:latin typeface="+mj-lt"/>
              </a:rPr>
              <a:t>Cincinnati, OH, USA</a:t>
            </a:r>
            <a:endParaRPr lang="en-GB" sz="4200" dirty="0">
              <a:solidFill>
                <a:srgbClr val="000000"/>
              </a:solidFill>
              <a:latin typeface="+mj-lt"/>
            </a:endParaRPr>
          </a:p>
        </p:txBody>
      </p:sp>
      <p:sp>
        <p:nvSpPr>
          <p:cNvPr id="13318" name="Rectangle 35"/>
          <p:cNvSpPr>
            <a:spLocks noChangeArrowheads="1"/>
          </p:cNvSpPr>
          <p:nvPr/>
        </p:nvSpPr>
        <p:spPr bwMode="auto">
          <a:xfrm>
            <a:off x="0" y="-712307"/>
            <a:ext cx="171768" cy="1424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84957" tIns="42477" rIns="84957" bIns="42477" anchor="ctr">
            <a:spAutoFit/>
          </a:bodyPr>
          <a:lstStyle/>
          <a:p>
            <a:endParaRPr lang="en-US"/>
          </a:p>
        </p:txBody>
      </p:sp>
      <p:sp>
        <p:nvSpPr>
          <p:cNvPr id="21" name="Text Box 33"/>
          <p:cNvSpPr txBox="1">
            <a:spLocks noChangeArrowheads="1"/>
          </p:cNvSpPr>
          <p:nvPr/>
        </p:nvSpPr>
        <p:spPr bwMode="auto">
          <a:xfrm>
            <a:off x="32974058" y="22357894"/>
            <a:ext cx="16028560" cy="1270117"/>
          </a:xfrm>
          <a:prstGeom prst="rect">
            <a:avLst/>
          </a:prstGeom>
          <a:noFill/>
          <a:ln w="9525">
            <a:noFill/>
            <a:miter lim="800000"/>
            <a:headEnd/>
            <a:tailEnd/>
          </a:ln>
          <a:extLst>
            <a:ext uri="{909E8E84-426E-40dd-AFC4-6F175D3DCCD1}">
              <a14:hiddenFill xmlns:a14="http://schemas.microsoft.com/office/drawing/2010/main" xmlns="">
                <a:solidFill>
                  <a:srgbClr val="FFFFFF"/>
                </a:solidFill>
              </a14:hiddenFill>
            </a:ext>
          </a:extLst>
        </p:spPr>
        <p:txBody>
          <a:bodyPr lIns="0" tIns="0" rIns="0" bIns="0" anchor="ctr" anchorCtr="0"/>
          <a:lstStyle>
            <a:lvl1pPr eaLnBrk="0" hangingPunct="0">
              <a:spcBef>
                <a:spcPct val="20000"/>
              </a:spcBef>
              <a:buFont typeface="Arial" charset="0"/>
              <a:buChar char="•"/>
              <a:defRPr sz="11800">
                <a:solidFill>
                  <a:schemeClr val="tx1"/>
                </a:solidFill>
                <a:latin typeface="Calibri" pitchFamily="34" charset="0"/>
              </a:defRPr>
            </a:lvl1pPr>
            <a:lvl2pPr marL="742950" indent="-285750" eaLnBrk="0" hangingPunct="0">
              <a:spcBef>
                <a:spcPct val="20000"/>
              </a:spcBef>
              <a:buFont typeface="Arial" charset="0"/>
              <a:buChar char="–"/>
              <a:defRPr sz="10300">
                <a:solidFill>
                  <a:schemeClr val="tx1"/>
                </a:solidFill>
                <a:latin typeface="Calibri" pitchFamily="34" charset="0"/>
              </a:defRPr>
            </a:lvl2pPr>
            <a:lvl3pPr marL="1143000" indent="-228600" eaLnBrk="0" hangingPunct="0">
              <a:spcBef>
                <a:spcPct val="20000"/>
              </a:spcBef>
              <a:buFont typeface="Arial" charset="0"/>
              <a:buChar char="•"/>
              <a:defRPr sz="8800">
                <a:solidFill>
                  <a:schemeClr val="tx1"/>
                </a:solidFill>
                <a:latin typeface="Calibri" pitchFamily="34" charset="0"/>
              </a:defRPr>
            </a:lvl3pPr>
            <a:lvl4pPr marL="1600200" indent="-228600" eaLnBrk="0" hangingPunct="0">
              <a:spcBef>
                <a:spcPct val="20000"/>
              </a:spcBef>
              <a:buFont typeface="Arial" charset="0"/>
              <a:buChar char="–"/>
              <a:defRPr sz="7300">
                <a:solidFill>
                  <a:schemeClr val="tx1"/>
                </a:solidFill>
                <a:latin typeface="Calibri" pitchFamily="34" charset="0"/>
              </a:defRPr>
            </a:lvl4pPr>
            <a:lvl5pPr marL="2057400" indent="-228600" eaLnBrk="0" hangingPunct="0">
              <a:spcBef>
                <a:spcPct val="20000"/>
              </a:spcBef>
              <a:buFont typeface="Arial" charset="0"/>
              <a:buChar char="»"/>
              <a:defRPr sz="7300">
                <a:solidFill>
                  <a:schemeClr val="tx1"/>
                </a:solidFill>
                <a:latin typeface="Calibri" pitchFamily="34" charset="0"/>
              </a:defRPr>
            </a:lvl5pPr>
            <a:lvl6pPr marL="2514600" indent="-228600" defTabSz="3341688" eaLnBrk="0" fontAlgn="base" hangingPunct="0">
              <a:spcBef>
                <a:spcPct val="20000"/>
              </a:spcBef>
              <a:spcAft>
                <a:spcPct val="0"/>
              </a:spcAft>
              <a:buFont typeface="Arial" charset="0"/>
              <a:buChar char="»"/>
              <a:defRPr sz="7300">
                <a:solidFill>
                  <a:schemeClr val="tx1"/>
                </a:solidFill>
                <a:latin typeface="Calibri" pitchFamily="34" charset="0"/>
              </a:defRPr>
            </a:lvl6pPr>
            <a:lvl7pPr marL="2971800" indent="-228600" defTabSz="3341688" eaLnBrk="0" fontAlgn="base" hangingPunct="0">
              <a:spcBef>
                <a:spcPct val="20000"/>
              </a:spcBef>
              <a:spcAft>
                <a:spcPct val="0"/>
              </a:spcAft>
              <a:buFont typeface="Arial" charset="0"/>
              <a:buChar char="»"/>
              <a:defRPr sz="7300">
                <a:solidFill>
                  <a:schemeClr val="tx1"/>
                </a:solidFill>
                <a:latin typeface="Calibri" pitchFamily="34" charset="0"/>
              </a:defRPr>
            </a:lvl7pPr>
            <a:lvl8pPr marL="3429000" indent="-228600" defTabSz="3341688" eaLnBrk="0" fontAlgn="base" hangingPunct="0">
              <a:spcBef>
                <a:spcPct val="20000"/>
              </a:spcBef>
              <a:spcAft>
                <a:spcPct val="0"/>
              </a:spcAft>
              <a:buFont typeface="Arial" charset="0"/>
              <a:buChar char="»"/>
              <a:defRPr sz="7300">
                <a:solidFill>
                  <a:schemeClr val="tx1"/>
                </a:solidFill>
                <a:latin typeface="Calibri" pitchFamily="34" charset="0"/>
              </a:defRPr>
            </a:lvl8pPr>
            <a:lvl9pPr marL="3886200" indent="-228600" defTabSz="3341688" eaLnBrk="0" fontAlgn="base" hangingPunct="0">
              <a:spcBef>
                <a:spcPct val="20000"/>
              </a:spcBef>
              <a:spcAft>
                <a:spcPct val="0"/>
              </a:spcAft>
              <a:buFont typeface="Arial" charset="0"/>
              <a:buChar char="»"/>
              <a:defRPr sz="7300">
                <a:solidFill>
                  <a:schemeClr val="tx1"/>
                </a:solidFill>
                <a:latin typeface="Calibri" pitchFamily="34" charset="0"/>
              </a:defRPr>
            </a:lvl9pPr>
          </a:lstStyle>
          <a:p>
            <a:pPr defTabSz="1489075" eaLnBrk="1" hangingPunct="1">
              <a:lnSpc>
                <a:spcPct val="80000"/>
              </a:lnSpc>
              <a:spcBef>
                <a:spcPct val="0"/>
              </a:spcBef>
              <a:buNone/>
            </a:pPr>
            <a:r>
              <a:rPr lang="en-US" altLang="en-US" sz="4800" b="1" dirty="0">
                <a:solidFill>
                  <a:srgbClr val="990000"/>
                </a:solidFill>
                <a:latin typeface="Calibri" charset="0"/>
              </a:rPr>
              <a:t>Acknowledgements</a:t>
            </a:r>
          </a:p>
          <a:p>
            <a:pPr algn="just" eaLnBrk="1" hangingPunct="1">
              <a:lnSpc>
                <a:spcPct val="80000"/>
              </a:lnSpc>
              <a:spcBef>
                <a:spcPts val="1353"/>
              </a:spcBef>
              <a:spcAft>
                <a:spcPts val="552"/>
              </a:spcAft>
              <a:buNone/>
            </a:pPr>
            <a:r>
              <a:rPr lang="en-US" altLang="en-US" sz="3300" dirty="0" smtClean="0">
                <a:latin typeface="Arial" charset="0"/>
              </a:rPr>
              <a:t>This </a:t>
            </a:r>
            <a:r>
              <a:rPr lang="en-US" altLang="en-US" sz="3300" dirty="0">
                <a:latin typeface="Arial" charset="0"/>
              </a:rPr>
              <a:t>work has been funded by </a:t>
            </a:r>
            <a:r>
              <a:rPr lang="en-US" sz="3300" dirty="0"/>
              <a:t>the NIH grant </a:t>
            </a:r>
            <a:r>
              <a:rPr lang="en-US" sz="3300" dirty="0" smtClean="0"/>
              <a:t>U54HL127624</a:t>
            </a:r>
            <a:endParaRPr lang="en-US" altLang="en-US" sz="3300" dirty="0">
              <a:latin typeface="Arial" charset="0"/>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91387" y="610419"/>
            <a:ext cx="5539748" cy="24050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5" name="Rectangle 5"/>
          <p:cNvSpPr>
            <a:spLocks noChangeArrowheads="1"/>
          </p:cNvSpPr>
          <p:nvPr/>
        </p:nvSpPr>
        <p:spPr bwMode="auto">
          <a:xfrm>
            <a:off x="171768" y="4616317"/>
            <a:ext cx="16527385" cy="22227846"/>
          </a:xfrm>
          <a:prstGeom prst="rect">
            <a:avLst/>
          </a:prstGeom>
          <a:solidFill>
            <a:srgbClr val="FFFFFF"/>
          </a:solidFill>
          <a:ln w="57240">
            <a:solidFill>
              <a:srgbClr val="003366"/>
            </a:solidFill>
            <a:miter lim="800000"/>
            <a:headEnd/>
            <a:tailEnd/>
          </a:ln>
        </p:spPr>
        <p:txBody>
          <a:bodyPr lIns="334476" tIns="334476" rIns="334476" bIns="334476"/>
          <a:lstStyle/>
          <a:p>
            <a:pP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p>
          <a:p>
            <a:pP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1800"/>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a:p>
            <a:pPr algn="just">
              <a:spcBef>
                <a:spcPts val="1671"/>
              </a:spcBef>
              <a:buClr>
                <a:srgbClr val="006699"/>
              </a:buClr>
              <a:tabLst>
                <a:tab pos="0" algn="l"/>
                <a:tab pos="610584" algn="l"/>
                <a:tab pos="1221171" algn="l"/>
                <a:tab pos="1831755" algn="l"/>
                <a:tab pos="2442342" algn="l"/>
                <a:tab pos="3052923" algn="l"/>
                <a:tab pos="3663510" algn="l"/>
                <a:tab pos="4274094" algn="l"/>
                <a:tab pos="4884681" algn="l"/>
                <a:tab pos="5495265" algn="l"/>
                <a:tab pos="6105849" algn="l"/>
                <a:tab pos="6716436" algn="l"/>
                <a:tab pos="7327017" algn="l"/>
                <a:tab pos="7937604" algn="l"/>
                <a:tab pos="8548188" algn="l"/>
                <a:tab pos="9158775" algn="l"/>
                <a:tab pos="9769359" algn="l"/>
                <a:tab pos="10379943" algn="l"/>
                <a:tab pos="10990527" algn="l"/>
                <a:tab pos="11601111" algn="l"/>
                <a:tab pos="12211698" algn="l"/>
                <a:tab pos="12567873" algn="l"/>
                <a:tab pos="13534632" algn="l"/>
                <a:tab pos="14501391" algn="l"/>
              </a:tabLst>
            </a:pPr>
            <a:endParaRPr lang="en-US" sz="2400">
              <a:latin typeface="Arial" charset="0"/>
            </a:endParaRPr>
          </a:p>
        </p:txBody>
      </p:sp>
      <p:pic>
        <p:nvPicPr>
          <p:cNvPr id="1037" name="Picture 13"/>
          <p:cNvPicPr>
            <a:picLocks noChangeAspect="1" noChangeArrowheads="1"/>
          </p:cNvPicPr>
          <p:nvPr/>
        </p:nvPicPr>
        <p:blipFill rotWithShape="1">
          <a:blip r:embed="rId4">
            <a:extLst>
              <a:ext uri="{28A0092B-C50C-407E-A947-70E740481C1C}">
                <a14:useLocalDpi xmlns:a14="http://schemas.microsoft.com/office/drawing/2010/main" val="0"/>
              </a:ext>
            </a:extLst>
          </a:blip>
          <a:srcRect l="2273" t="20822" r="73068" b="63907"/>
          <a:stretch/>
        </p:blipFill>
        <p:spPr bwMode="auto">
          <a:xfrm>
            <a:off x="32972376" y="24539959"/>
            <a:ext cx="4509501" cy="157083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38" name="Picture 14" descr="C:\Users\User\Desktop\NIH_BD2K_logo.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804678" y="24869876"/>
            <a:ext cx="4264728" cy="941736"/>
          </a:xfrm>
          <a:prstGeom prst="rect">
            <a:avLst/>
          </a:prstGeom>
          <a:noFill/>
          <a:extLst>
            <a:ext uri="{909E8E84-426E-40dd-AFC4-6F175D3DCCD1}">
              <a14:hiddenFill xmlns:a14="http://schemas.microsoft.com/office/drawing/2010/main" xmlns="">
                <a:solidFill>
                  <a:srgbClr val="FFFFFF"/>
                </a:solidFill>
              </a14:hiddenFill>
            </a:ext>
          </a:extLst>
        </p:spPr>
      </p:pic>
      <p:pic>
        <p:nvPicPr>
          <p:cNvPr id="1039" name="Picture 15" descr="C:\Users\User\Desktop\bannercommonfundsmaller.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512545" y="24795493"/>
            <a:ext cx="5202705" cy="941736"/>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extBox 3"/>
          <p:cNvSpPr txBox="1"/>
          <p:nvPr/>
        </p:nvSpPr>
        <p:spPr>
          <a:xfrm>
            <a:off x="171768" y="4753580"/>
            <a:ext cx="16441501" cy="5262979"/>
          </a:xfrm>
          <a:prstGeom prst="rect">
            <a:avLst/>
          </a:prstGeom>
          <a:noFill/>
        </p:spPr>
        <p:txBody>
          <a:bodyPr wrap="square" rtlCol="0">
            <a:spAutoFit/>
          </a:bodyPr>
          <a:lstStyle/>
          <a:p>
            <a:pPr defTabSz="1489075"/>
            <a:r>
              <a:rPr lang="en-US" sz="4800" b="1" dirty="0" smtClean="0">
                <a:solidFill>
                  <a:srgbClr val="991200"/>
                </a:solidFill>
              </a:rPr>
              <a:t>Abstract</a:t>
            </a:r>
          </a:p>
          <a:p>
            <a:pPr defTabSz="1489075"/>
            <a:r>
              <a:rPr lang="en-US" sz="3200" dirty="0" smtClean="0"/>
              <a:t>Network </a:t>
            </a:r>
            <a:r>
              <a:rPr lang="en-US" sz="3200" dirty="0"/>
              <a:t>analysis of biological systems is increasingly gaining acceptance as a useful method for integration and analysis of gene expression data. </a:t>
            </a:r>
            <a:r>
              <a:rPr lang="en-US" sz="3200" dirty="0" err="1"/>
              <a:t>SigNetA</a:t>
            </a:r>
            <a:r>
              <a:rPr lang="en-US" sz="3200" dirty="0"/>
              <a:t> (Signature Network Analysis) is a web application which provides biologist-friendly user interface for interactive network analysis of large gene expression signature datasets. Users can upload gene IDs, p-values and fold change differential expressions of a gene expression signature to create optimal </a:t>
            </a:r>
            <a:r>
              <a:rPr lang="en-US" sz="3200" dirty="0" smtClean="0"/>
              <a:t>subnetwork </a:t>
            </a:r>
            <a:r>
              <a:rPr lang="en-US" sz="3200" dirty="0"/>
              <a:t>from </a:t>
            </a:r>
            <a:r>
              <a:rPr lang="en-US" sz="3200" dirty="0" err="1"/>
              <a:t>Interactome</a:t>
            </a:r>
            <a:r>
              <a:rPr lang="en-US" sz="3200" dirty="0"/>
              <a:t> human proteome datasets. The user is able to view subnetwork, download generated network data, perform and download GO (Gene Ontology) enrichment analysis. All these functionalities have been integrated within </a:t>
            </a:r>
            <a:r>
              <a:rPr lang="en-US" sz="3200" dirty="0" err="1"/>
              <a:t>SigNetA</a:t>
            </a:r>
            <a:r>
              <a:rPr lang="en-US" sz="3200" dirty="0"/>
              <a:t> to facilitate the interpretation of the subnetwork.</a:t>
            </a:r>
            <a:endParaRPr lang="en-US" altLang="en-US" sz="3200" b="1" dirty="0" smtClean="0">
              <a:solidFill>
                <a:srgbClr val="990000"/>
              </a:solidFill>
            </a:endParaRPr>
          </a:p>
        </p:txBody>
      </p:sp>
      <p:sp>
        <p:nvSpPr>
          <p:cNvPr id="5" name="TextBox 4"/>
          <p:cNvSpPr txBox="1"/>
          <p:nvPr/>
        </p:nvSpPr>
        <p:spPr>
          <a:xfrm>
            <a:off x="16814423" y="4780167"/>
            <a:ext cx="15061567" cy="3600986"/>
          </a:xfrm>
          <a:prstGeom prst="rect">
            <a:avLst/>
          </a:prstGeom>
          <a:noFill/>
        </p:spPr>
        <p:txBody>
          <a:bodyPr wrap="square" rtlCol="0">
            <a:spAutoFit/>
          </a:bodyPr>
          <a:lstStyle/>
          <a:p>
            <a:pPr defTabSz="1489075"/>
            <a:r>
              <a:rPr lang="en-US" altLang="en-US" sz="4800" b="1" dirty="0" smtClean="0">
                <a:solidFill>
                  <a:srgbClr val="990000"/>
                </a:solidFill>
              </a:rPr>
              <a:t>Example </a:t>
            </a:r>
            <a:r>
              <a:rPr lang="en-US" altLang="en-US" sz="4800" b="1" dirty="0" smtClean="0">
                <a:solidFill>
                  <a:srgbClr val="990000"/>
                </a:solidFill>
              </a:rPr>
              <a:t>Application</a:t>
            </a:r>
            <a:r>
              <a:rPr lang="en-US" altLang="en-US" sz="4800" b="1" dirty="0">
                <a:solidFill>
                  <a:srgbClr val="990000"/>
                </a:solidFill>
              </a:rPr>
              <a:t>:</a:t>
            </a:r>
          </a:p>
          <a:p>
            <a:pPr defTabSz="1489075"/>
            <a:r>
              <a:rPr lang="en-US" altLang="en-US" sz="4800" i="1" dirty="0" smtClean="0">
                <a:solidFill>
                  <a:srgbClr val="990000"/>
                </a:solidFill>
              </a:rPr>
              <a:t>Network analysis for LINCSCP_10263 signature of perturbation of small molecules based on L1000 data for treatment </a:t>
            </a:r>
            <a:r>
              <a:rPr lang="en-US" altLang="en-US" sz="4800" i="1" dirty="0" err="1" smtClean="0">
                <a:solidFill>
                  <a:srgbClr val="990000"/>
                </a:solidFill>
              </a:rPr>
              <a:t>Vorinostat</a:t>
            </a:r>
            <a:r>
              <a:rPr lang="en-US" altLang="en-US" sz="4800" i="1" dirty="0" smtClean="0">
                <a:solidFill>
                  <a:srgbClr val="990000"/>
                </a:solidFill>
              </a:rPr>
              <a:t>.</a:t>
            </a:r>
            <a:endParaRPr lang="en-US" altLang="en-US" sz="4800" i="1" dirty="0">
              <a:solidFill>
                <a:srgbClr val="990000"/>
              </a:solidFill>
            </a:endParaRPr>
          </a:p>
          <a:p>
            <a:endParaRPr lang="en-US" sz="3600" dirty="0"/>
          </a:p>
        </p:txBody>
      </p:sp>
      <p:sp>
        <p:nvSpPr>
          <p:cNvPr id="71" name="Text Box 14"/>
          <p:cNvSpPr txBox="1">
            <a:spLocks noChangeArrowheads="1"/>
          </p:cNvSpPr>
          <p:nvPr/>
        </p:nvSpPr>
        <p:spPr bwMode="auto">
          <a:xfrm>
            <a:off x="168286" y="9029002"/>
            <a:ext cx="16154787" cy="75405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5200">
                <a:solidFill>
                  <a:schemeClr val="tx1"/>
                </a:solidFill>
                <a:latin typeface="Arial" charset="0"/>
              </a:defRPr>
            </a:lvl1pPr>
            <a:lvl2pPr marL="742950" indent="-285750">
              <a:defRPr sz="4600">
                <a:solidFill>
                  <a:schemeClr val="tx1"/>
                </a:solidFill>
                <a:latin typeface="Arial" charset="0"/>
              </a:defRPr>
            </a:lvl2pPr>
            <a:lvl3pPr marL="1143000" indent="-228600">
              <a:defRPr sz="3900">
                <a:solidFill>
                  <a:schemeClr val="tx1"/>
                </a:solidFill>
                <a:latin typeface="Arial" charset="0"/>
              </a:defRPr>
            </a:lvl3pPr>
            <a:lvl4pPr marL="1600200" indent="-228600">
              <a:defRPr sz="3300">
                <a:solidFill>
                  <a:schemeClr val="tx1"/>
                </a:solidFill>
                <a:latin typeface="Arial" charset="0"/>
              </a:defRPr>
            </a:lvl4pPr>
            <a:lvl5pPr marL="2057400" indent="-228600">
              <a:defRPr sz="3300">
                <a:solidFill>
                  <a:schemeClr val="tx1"/>
                </a:solidFill>
                <a:latin typeface="Arial" charset="0"/>
              </a:defRPr>
            </a:lvl5pPr>
            <a:lvl6pPr marL="2514600" indent="-228600" eaLnBrk="0" hangingPunct="0">
              <a:defRPr sz="3300">
                <a:solidFill>
                  <a:schemeClr val="tx1"/>
                </a:solidFill>
                <a:latin typeface="Arial" charset="0"/>
              </a:defRPr>
            </a:lvl6pPr>
            <a:lvl7pPr marL="2971800" indent="-228600" eaLnBrk="0" hangingPunct="0">
              <a:defRPr sz="3300">
                <a:solidFill>
                  <a:schemeClr val="tx1"/>
                </a:solidFill>
                <a:latin typeface="Arial" charset="0"/>
              </a:defRPr>
            </a:lvl7pPr>
            <a:lvl8pPr marL="3429000" indent="-228600" eaLnBrk="0" hangingPunct="0">
              <a:defRPr sz="3300">
                <a:solidFill>
                  <a:schemeClr val="tx1"/>
                </a:solidFill>
                <a:latin typeface="Arial" charset="0"/>
              </a:defRPr>
            </a:lvl8pPr>
            <a:lvl9pPr marL="3886200" indent="-228600" eaLnBrk="0" hangingPunct="0">
              <a:defRPr sz="3300">
                <a:solidFill>
                  <a:schemeClr val="tx1"/>
                </a:solidFill>
                <a:latin typeface="Arial" charset="0"/>
              </a:defRPr>
            </a:lvl9pPr>
          </a:lstStyle>
          <a:p>
            <a:pPr defTabSz="1489075">
              <a:lnSpc>
                <a:spcPct val="150000"/>
              </a:lnSpc>
            </a:pPr>
            <a:endParaRPr lang="en-US" altLang="en-US" sz="4000" b="1" dirty="0">
              <a:solidFill>
                <a:srgbClr val="990000"/>
              </a:solidFill>
              <a:latin typeface="+mj-lt"/>
            </a:endParaRPr>
          </a:p>
          <a:p>
            <a:pPr defTabSz="1489075">
              <a:lnSpc>
                <a:spcPct val="150000"/>
              </a:lnSpc>
            </a:pPr>
            <a:r>
              <a:rPr lang="en-US" altLang="en-US" sz="4800" b="1" dirty="0" smtClean="0">
                <a:solidFill>
                  <a:srgbClr val="990000"/>
                </a:solidFill>
                <a:latin typeface="+mj-lt"/>
              </a:rPr>
              <a:t>Introduction </a:t>
            </a:r>
            <a:endParaRPr lang="en-US" altLang="en-US" sz="4800" b="1" dirty="0" smtClean="0">
              <a:solidFill>
                <a:srgbClr val="990000"/>
              </a:solidFill>
              <a:latin typeface="+mj-lt"/>
            </a:endParaRPr>
          </a:p>
          <a:p>
            <a:pPr defTabSz="1489075"/>
            <a:r>
              <a:rPr lang="en-US" altLang="en-US" sz="3200" dirty="0" smtClean="0">
                <a:latin typeface="+mj-lt"/>
              </a:rPr>
              <a:t>For network analysis of biological systems existing tools (</a:t>
            </a:r>
            <a:r>
              <a:rPr lang="en-US" altLang="en-US" sz="3200" dirty="0" err="1" smtClean="0">
                <a:latin typeface="+mj-lt"/>
              </a:rPr>
              <a:t>e.g</a:t>
            </a:r>
            <a:r>
              <a:rPr lang="en-US" altLang="en-US" sz="3200" dirty="0" smtClean="0">
                <a:latin typeface="+mj-lt"/>
              </a:rPr>
              <a:t> </a:t>
            </a:r>
            <a:r>
              <a:rPr lang="en-US" altLang="en-US" sz="3200" dirty="0" err="1" smtClean="0">
                <a:latin typeface="+mj-lt"/>
              </a:rPr>
              <a:t>Cytoscape</a:t>
            </a:r>
            <a:r>
              <a:rPr lang="en-US" altLang="en-US" sz="3200" dirty="0" smtClean="0">
                <a:latin typeface="+mj-lt"/>
              </a:rPr>
              <a:t>) are used for visualizing molecular interaction networks and biological pathways and integrating these networks with annotations, gene expression profiles and other state data. These applications are desktop based and data analysis results can’t be easily shared, installation in different operating systems and maintaining version compatibility are cumbersome and they generate static networks for which exploratory data analysis becomes hard, especially for large datasets. </a:t>
            </a:r>
            <a:r>
              <a:rPr lang="en-US" altLang="en-US" sz="3200" dirty="0" err="1" smtClean="0">
                <a:latin typeface="+mj-lt"/>
              </a:rPr>
              <a:t>SigNetA</a:t>
            </a:r>
            <a:r>
              <a:rPr lang="en-US" altLang="en-US" sz="3200" dirty="0" smtClean="0">
                <a:latin typeface="+mj-lt"/>
              </a:rPr>
              <a:t> overcomes those limitations as it is a freely accessible web tool developed using Shiny web application framework for R and it uses r-</a:t>
            </a:r>
            <a:r>
              <a:rPr lang="en-US" altLang="en-US" sz="3200" dirty="0" err="1" smtClean="0">
                <a:latin typeface="+mj-lt"/>
              </a:rPr>
              <a:t>cytoscape.js</a:t>
            </a:r>
            <a:r>
              <a:rPr lang="en-US" altLang="en-US" sz="3200" dirty="0" smtClean="0">
                <a:latin typeface="+mj-lt"/>
              </a:rPr>
              <a:t> which is a </a:t>
            </a:r>
            <a:r>
              <a:rPr lang="en-US" altLang="en-US" sz="3200" dirty="0" err="1" smtClean="0">
                <a:latin typeface="+mj-lt"/>
              </a:rPr>
              <a:t>HTMLWidgets</a:t>
            </a:r>
            <a:r>
              <a:rPr lang="en-US" altLang="en-US" sz="3200" dirty="0" smtClean="0">
                <a:latin typeface="+mj-lt"/>
              </a:rPr>
              <a:t> package for </a:t>
            </a:r>
            <a:r>
              <a:rPr lang="en-US" altLang="en-US" sz="3200" dirty="0" err="1" smtClean="0">
                <a:latin typeface="+mj-lt"/>
              </a:rPr>
              <a:t>CytoscapeJS</a:t>
            </a:r>
            <a:r>
              <a:rPr lang="en-US" altLang="en-US" sz="3200" dirty="0" smtClean="0">
                <a:latin typeface="+mj-lt"/>
              </a:rPr>
              <a:t> to create interactive networks. It uses </a:t>
            </a:r>
            <a:r>
              <a:rPr lang="en-US" altLang="en-US" sz="3200" dirty="0" err="1" smtClean="0">
                <a:latin typeface="+mj-lt"/>
              </a:rPr>
              <a:t>RunFastHeinz</a:t>
            </a:r>
            <a:r>
              <a:rPr lang="en-US" altLang="en-US" sz="3200" dirty="0" smtClean="0">
                <a:latin typeface="+mj-lt"/>
              </a:rPr>
              <a:t> algorithm to calculate heuristically maximum subnetwork of  genes from uploade</a:t>
            </a:r>
            <a:r>
              <a:rPr lang="en-US" altLang="en-US" sz="3200" dirty="0" smtClean="0">
                <a:latin typeface="+mj-lt"/>
              </a:rPr>
              <a:t>d signature. Gene Ontology enrichment analysis can be performed to determine which genes in subnetwork play significant role in certain pathways.</a:t>
            </a:r>
            <a:endParaRPr lang="en-US" altLang="en-US" sz="3200" dirty="0">
              <a:latin typeface="+mj-lt"/>
            </a:endParaRPr>
          </a:p>
        </p:txBody>
      </p:sp>
      <p:sp>
        <p:nvSpPr>
          <p:cNvPr id="76" name="TextBox 75"/>
          <p:cNvSpPr txBox="1"/>
          <p:nvPr/>
        </p:nvSpPr>
        <p:spPr>
          <a:xfrm>
            <a:off x="32813027" y="9323727"/>
            <a:ext cx="16442235" cy="8463855"/>
          </a:xfrm>
          <a:prstGeom prst="rect">
            <a:avLst/>
          </a:prstGeom>
          <a:noFill/>
        </p:spPr>
        <p:txBody>
          <a:bodyPr wrap="square" rtlCol="0">
            <a:spAutoFit/>
          </a:bodyPr>
          <a:lstStyle/>
          <a:p>
            <a:r>
              <a:rPr lang="en-US" sz="4800" b="1" dirty="0" smtClean="0">
                <a:solidFill>
                  <a:srgbClr val="990000"/>
                </a:solidFill>
              </a:rPr>
              <a:t>References </a:t>
            </a:r>
          </a:p>
          <a:p>
            <a:endParaRPr lang="en-US" sz="4800" b="1" dirty="0" smtClean="0">
              <a:solidFill>
                <a:srgbClr val="990000"/>
              </a:solidFill>
            </a:endParaRPr>
          </a:p>
          <a:p>
            <a:r>
              <a:rPr lang="en-US" sz="3200" dirty="0" err="1"/>
              <a:t>Beisser</a:t>
            </a:r>
            <a:r>
              <a:rPr lang="en-US" sz="3200" dirty="0"/>
              <a:t> D, </a:t>
            </a:r>
            <a:r>
              <a:rPr lang="en-US" sz="3200" dirty="0" err="1"/>
              <a:t>Klau</a:t>
            </a:r>
            <a:r>
              <a:rPr lang="en-US" sz="3200" dirty="0"/>
              <a:t> GW, </a:t>
            </a:r>
            <a:r>
              <a:rPr lang="en-US" sz="3200" dirty="0" err="1"/>
              <a:t>Dandekar</a:t>
            </a:r>
            <a:r>
              <a:rPr lang="en-US" sz="3200" dirty="0"/>
              <a:t> T, Mueller T and </a:t>
            </a:r>
            <a:r>
              <a:rPr lang="en-US" sz="3200" dirty="0" err="1"/>
              <a:t>Dittrich</a:t>
            </a:r>
            <a:r>
              <a:rPr lang="en-US" sz="3200" dirty="0"/>
              <a:t> M (2010). “</a:t>
            </a:r>
            <a:r>
              <a:rPr lang="en-US" sz="3200" dirty="0" err="1"/>
              <a:t>BioNet</a:t>
            </a:r>
            <a:r>
              <a:rPr lang="en-US" sz="3200" dirty="0"/>
              <a:t>: an R-package for the Functional Analysis of Biological Networks.” </a:t>
            </a:r>
            <a:r>
              <a:rPr lang="en-US" sz="3200" i="1" dirty="0"/>
              <a:t>Bioinformatics</a:t>
            </a:r>
            <a:r>
              <a:rPr lang="en-US" sz="3200" dirty="0"/>
              <a:t>, </a:t>
            </a:r>
            <a:r>
              <a:rPr lang="en-US" sz="3200" b="1" dirty="0"/>
              <a:t>26</a:t>
            </a:r>
            <a:r>
              <a:rPr lang="en-US" sz="3200" dirty="0"/>
              <a:t>(8), pp. </a:t>
            </a:r>
            <a:r>
              <a:rPr lang="en-US" sz="3200" dirty="0" smtClean="0"/>
              <a:t>1129-1130</a:t>
            </a:r>
          </a:p>
          <a:p>
            <a:endParaRPr lang="en-US" sz="3200" dirty="0"/>
          </a:p>
          <a:p>
            <a:endParaRPr lang="en-US" sz="3200" dirty="0" smtClean="0"/>
          </a:p>
          <a:p>
            <a:r>
              <a:rPr lang="en-US" sz="3200" dirty="0" err="1"/>
              <a:t>Dittrich</a:t>
            </a:r>
            <a:r>
              <a:rPr lang="en-US" sz="3200" dirty="0"/>
              <a:t> MT, </a:t>
            </a:r>
            <a:r>
              <a:rPr lang="en-US" sz="3200" dirty="0" err="1"/>
              <a:t>Klau</a:t>
            </a:r>
            <a:r>
              <a:rPr lang="en-US" sz="3200" dirty="0"/>
              <a:t> GW, </a:t>
            </a:r>
            <a:r>
              <a:rPr lang="en-US" sz="3200" dirty="0" err="1"/>
              <a:t>Rosenwald</a:t>
            </a:r>
            <a:r>
              <a:rPr lang="en-US" sz="3200" dirty="0"/>
              <a:t> A, </a:t>
            </a:r>
            <a:r>
              <a:rPr lang="en-US" sz="3200" dirty="0" err="1"/>
              <a:t>Dandekar</a:t>
            </a:r>
            <a:r>
              <a:rPr lang="en-US" sz="3200" dirty="0"/>
              <a:t> T and Mueller T (2008). “Identifying functional modules in protein-protein interaction networks: an integrated exact approach.” </a:t>
            </a:r>
            <a:r>
              <a:rPr lang="en-US" sz="3200" i="1" dirty="0"/>
              <a:t>Bioinformatics</a:t>
            </a:r>
            <a:r>
              <a:rPr lang="en-US" sz="3200" dirty="0"/>
              <a:t>, </a:t>
            </a:r>
            <a:r>
              <a:rPr lang="en-US" sz="3200" b="1" dirty="0"/>
              <a:t>24</a:t>
            </a:r>
            <a:r>
              <a:rPr lang="en-US" sz="3200" dirty="0"/>
              <a:t>(13), pp. i223–i231</a:t>
            </a:r>
            <a:r>
              <a:rPr lang="en-US" sz="3200" dirty="0" smtClean="0"/>
              <a:t>.</a:t>
            </a:r>
          </a:p>
          <a:p>
            <a:endParaRPr lang="en-US" sz="3200" dirty="0"/>
          </a:p>
          <a:p>
            <a:r>
              <a:rPr lang="en-US" sz="3200" dirty="0"/>
              <a:t>Franz M, Lopes CT, Huck G, Dong Y, Sumer O, Bader </a:t>
            </a:r>
            <a:r>
              <a:rPr lang="en-US" sz="3200" dirty="0" smtClean="0"/>
              <a:t>GD(2015)."</a:t>
            </a:r>
            <a:r>
              <a:rPr lang="en-US" sz="3200" b="1" dirty="0" smtClean="0"/>
              <a:t> </a:t>
            </a:r>
            <a:r>
              <a:rPr lang="en-US" sz="3200" dirty="0" err="1"/>
              <a:t>Cytoscape.js</a:t>
            </a:r>
            <a:r>
              <a:rPr lang="en-US" sz="3200" dirty="0"/>
              <a:t>: a graph theory library for </a:t>
            </a:r>
            <a:r>
              <a:rPr lang="en-US" sz="3200" dirty="0" smtClean="0"/>
              <a:t>visualization </a:t>
            </a:r>
            <a:r>
              <a:rPr lang="en-US" sz="3200" dirty="0"/>
              <a:t>and </a:t>
            </a:r>
            <a:r>
              <a:rPr lang="en-US" sz="3200" dirty="0" smtClean="0"/>
              <a:t>analysis”</a:t>
            </a:r>
            <a:r>
              <a:rPr lang="it-IT" sz="3200" dirty="0"/>
              <a:t> </a:t>
            </a:r>
            <a:r>
              <a:rPr lang="it-IT" sz="3200" dirty="0" err="1"/>
              <a:t>Bioinformatics</a:t>
            </a:r>
            <a:r>
              <a:rPr lang="it-IT" sz="3200" dirty="0"/>
              <a:t> (2015) 32 (2): </a:t>
            </a:r>
            <a:r>
              <a:rPr lang="it-IT" sz="3200" dirty="0" smtClean="0"/>
              <a:t>309-311.</a:t>
            </a:r>
            <a:endParaRPr lang="en-US" sz="3200" dirty="0"/>
          </a:p>
          <a:p>
            <a:endParaRPr lang="en-US" sz="3200" dirty="0" smtClean="0"/>
          </a:p>
          <a:p>
            <a:endParaRPr lang="en-US" sz="3200" dirty="0"/>
          </a:p>
          <a:p>
            <a:r>
              <a:rPr lang="en-US" sz="3200" dirty="0" smtClean="0"/>
              <a:t>R-</a:t>
            </a:r>
            <a:r>
              <a:rPr lang="en-US" sz="3200" dirty="0" err="1" smtClean="0"/>
              <a:t>cytoscape.js</a:t>
            </a:r>
            <a:r>
              <a:rPr lang="en-US" sz="3200" dirty="0"/>
              <a:t> </a:t>
            </a:r>
            <a:r>
              <a:rPr lang="en-US" sz="3200" dirty="0" smtClean="0"/>
              <a:t>library reference: https</a:t>
            </a:r>
            <a:r>
              <a:rPr lang="en-US" sz="3200" dirty="0"/>
              <a:t>://</a:t>
            </a:r>
            <a:r>
              <a:rPr lang="en-US" sz="3200" dirty="0" err="1"/>
              <a:t>github.com</a:t>
            </a:r>
            <a:r>
              <a:rPr lang="en-US" sz="3200" dirty="0"/>
              <a:t>/</a:t>
            </a:r>
            <a:r>
              <a:rPr lang="en-US" sz="3200" dirty="0" err="1"/>
              <a:t>cytoscape</a:t>
            </a:r>
            <a:r>
              <a:rPr lang="en-US" sz="3200" dirty="0"/>
              <a:t>/r-</a:t>
            </a:r>
            <a:r>
              <a:rPr lang="en-US" sz="3200" dirty="0" err="1"/>
              <a:t>cytoscape.js</a:t>
            </a:r>
            <a:endParaRPr lang="en-US" sz="3200" dirty="0" smtClean="0"/>
          </a:p>
          <a:p>
            <a:endParaRPr lang="en-US" sz="3200" dirty="0"/>
          </a:p>
        </p:txBody>
      </p:sp>
      <p:sp>
        <p:nvSpPr>
          <p:cNvPr id="83" name="TextBox 82"/>
          <p:cNvSpPr txBox="1"/>
          <p:nvPr/>
        </p:nvSpPr>
        <p:spPr>
          <a:xfrm>
            <a:off x="28047361" y="7213138"/>
            <a:ext cx="1021772" cy="646331"/>
          </a:xfrm>
          <a:prstGeom prst="rect">
            <a:avLst/>
          </a:prstGeom>
          <a:noFill/>
        </p:spPr>
        <p:txBody>
          <a:bodyPr wrap="square" rtlCol="0">
            <a:spAutoFit/>
          </a:bodyPr>
          <a:lstStyle/>
          <a:p>
            <a:r>
              <a:rPr lang="en-US" sz="3600" b="1" dirty="0" smtClean="0"/>
              <a:t>a.</a:t>
            </a:r>
            <a:endParaRPr lang="en-US" sz="3600" b="1" dirty="0"/>
          </a:p>
        </p:txBody>
      </p:sp>
      <p:sp>
        <p:nvSpPr>
          <p:cNvPr id="84" name="TextBox 83"/>
          <p:cNvSpPr txBox="1"/>
          <p:nvPr/>
        </p:nvSpPr>
        <p:spPr>
          <a:xfrm>
            <a:off x="27917313" y="11437914"/>
            <a:ext cx="1021772" cy="646331"/>
          </a:xfrm>
          <a:prstGeom prst="rect">
            <a:avLst/>
          </a:prstGeom>
          <a:noFill/>
        </p:spPr>
        <p:txBody>
          <a:bodyPr wrap="square" rtlCol="0">
            <a:spAutoFit/>
          </a:bodyPr>
          <a:lstStyle/>
          <a:p>
            <a:r>
              <a:rPr lang="en-US" sz="3600" b="1" dirty="0"/>
              <a:t>b</a:t>
            </a:r>
            <a:r>
              <a:rPr lang="en-US" sz="3600" b="1" dirty="0" smtClean="0"/>
              <a:t>.</a:t>
            </a:r>
            <a:endParaRPr lang="en-US" sz="3600" b="1" dirty="0"/>
          </a:p>
        </p:txBody>
      </p:sp>
      <p:sp>
        <p:nvSpPr>
          <p:cNvPr id="85" name="TextBox 84"/>
          <p:cNvSpPr txBox="1"/>
          <p:nvPr/>
        </p:nvSpPr>
        <p:spPr>
          <a:xfrm>
            <a:off x="28103765" y="21799499"/>
            <a:ext cx="1021772" cy="646331"/>
          </a:xfrm>
          <a:prstGeom prst="rect">
            <a:avLst/>
          </a:prstGeom>
          <a:noFill/>
        </p:spPr>
        <p:txBody>
          <a:bodyPr wrap="square" rtlCol="0">
            <a:spAutoFit/>
          </a:bodyPr>
          <a:lstStyle/>
          <a:p>
            <a:r>
              <a:rPr lang="en-US" sz="3600" b="1" dirty="0"/>
              <a:t>d</a:t>
            </a:r>
            <a:r>
              <a:rPr lang="en-US" sz="3600" b="1" dirty="0" smtClean="0"/>
              <a:t>.</a:t>
            </a:r>
            <a:endParaRPr lang="en-US" sz="3600" b="1" dirty="0"/>
          </a:p>
        </p:txBody>
      </p:sp>
      <p:sp>
        <p:nvSpPr>
          <p:cNvPr id="86" name="TextBox 85"/>
          <p:cNvSpPr txBox="1"/>
          <p:nvPr/>
        </p:nvSpPr>
        <p:spPr>
          <a:xfrm>
            <a:off x="28047361" y="17079769"/>
            <a:ext cx="1021772" cy="646331"/>
          </a:xfrm>
          <a:prstGeom prst="rect">
            <a:avLst/>
          </a:prstGeom>
          <a:noFill/>
        </p:spPr>
        <p:txBody>
          <a:bodyPr wrap="square" rtlCol="0">
            <a:spAutoFit/>
          </a:bodyPr>
          <a:lstStyle/>
          <a:p>
            <a:r>
              <a:rPr lang="en-US" sz="3600" b="1" dirty="0"/>
              <a:t>c</a:t>
            </a:r>
            <a:r>
              <a:rPr lang="en-US" sz="3600" b="1" dirty="0" smtClean="0"/>
              <a:t>.</a:t>
            </a:r>
            <a:endParaRPr lang="en-US" sz="3600" b="1" dirty="0"/>
          </a:p>
        </p:txBody>
      </p:sp>
      <p:pic>
        <p:nvPicPr>
          <p:cNvPr id="56" name="Picture 55" descr="LINCS-DCIC logo.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906952" y="27029664"/>
            <a:ext cx="7477400" cy="1818827"/>
          </a:xfrm>
          <a:prstGeom prst="rect">
            <a:avLst/>
          </a:prstGeom>
        </p:spPr>
      </p:pic>
      <p:sp>
        <p:nvSpPr>
          <p:cNvPr id="105" name="Text Box 14"/>
          <p:cNvSpPr txBox="1">
            <a:spLocks noChangeArrowheads="1"/>
          </p:cNvSpPr>
          <p:nvPr/>
        </p:nvSpPr>
        <p:spPr bwMode="auto">
          <a:xfrm>
            <a:off x="168286" y="16849210"/>
            <a:ext cx="14425131"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5200">
                <a:solidFill>
                  <a:schemeClr val="tx1"/>
                </a:solidFill>
                <a:latin typeface="Arial" charset="0"/>
              </a:defRPr>
            </a:lvl1pPr>
            <a:lvl2pPr marL="742950" indent="-285750">
              <a:defRPr sz="4600">
                <a:solidFill>
                  <a:schemeClr val="tx1"/>
                </a:solidFill>
                <a:latin typeface="Arial" charset="0"/>
              </a:defRPr>
            </a:lvl2pPr>
            <a:lvl3pPr marL="1143000" indent="-228600">
              <a:defRPr sz="3900">
                <a:solidFill>
                  <a:schemeClr val="tx1"/>
                </a:solidFill>
                <a:latin typeface="Arial" charset="0"/>
              </a:defRPr>
            </a:lvl3pPr>
            <a:lvl4pPr marL="1600200" indent="-228600">
              <a:defRPr sz="3300">
                <a:solidFill>
                  <a:schemeClr val="tx1"/>
                </a:solidFill>
                <a:latin typeface="Arial" charset="0"/>
              </a:defRPr>
            </a:lvl4pPr>
            <a:lvl5pPr marL="2057400" indent="-228600">
              <a:defRPr sz="3300">
                <a:solidFill>
                  <a:schemeClr val="tx1"/>
                </a:solidFill>
                <a:latin typeface="Arial" charset="0"/>
              </a:defRPr>
            </a:lvl5pPr>
            <a:lvl6pPr marL="2514600" indent="-228600" eaLnBrk="0" hangingPunct="0">
              <a:defRPr sz="3300">
                <a:solidFill>
                  <a:schemeClr val="tx1"/>
                </a:solidFill>
                <a:latin typeface="Arial" charset="0"/>
              </a:defRPr>
            </a:lvl6pPr>
            <a:lvl7pPr marL="2971800" indent="-228600" eaLnBrk="0" hangingPunct="0">
              <a:defRPr sz="3300">
                <a:solidFill>
                  <a:schemeClr val="tx1"/>
                </a:solidFill>
                <a:latin typeface="Arial" charset="0"/>
              </a:defRPr>
            </a:lvl7pPr>
            <a:lvl8pPr marL="3429000" indent="-228600" eaLnBrk="0" hangingPunct="0">
              <a:defRPr sz="3300">
                <a:solidFill>
                  <a:schemeClr val="tx1"/>
                </a:solidFill>
                <a:latin typeface="Arial" charset="0"/>
              </a:defRPr>
            </a:lvl8pPr>
            <a:lvl9pPr marL="3886200" indent="-228600" eaLnBrk="0" hangingPunct="0">
              <a:defRPr sz="3300">
                <a:solidFill>
                  <a:schemeClr val="tx1"/>
                </a:solidFill>
                <a:latin typeface="Arial" charset="0"/>
              </a:defRPr>
            </a:lvl9pPr>
          </a:lstStyle>
          <a:p>
            <a:pPr defTabSz="1489075"/>
            <a:r>
              <a:rPr lang="en-US" altLang="en-US" sz="4800" b="1" dirty="0" smtClean="0">
                <a:solidFill>
                  <a:srgbClr val="990000"/>
                </a:solidFill>
                <a:latin typeface="+mn-lt"/>
              </a:rPr>
              <a:t>Overview of </a:t>
            </a:r>
            <a:r>
              <a:rPr lang="en-US" altLang="en-US" sz="4800" b="1" dirty="0" smtClean="0">
                <a:solidFill>
                  <a:srgbClr val="990000"/>
                </a:solidFill>
                <a:latin typeface="+mn-lt"/>
              </a:rPr>
              <a:t>Network Analysis Methods</a:t>
            </a:r>
            <a:endParaRPr lang="en-US" altLang="en-US" sz="4800" b="1" dirty="0" smtClean="0">
              <a:solidFill>
                <a:srgbClr val="990000"/>
              </a:solidFill>
              <a:latin typeface="+mn-lt"/>
            </a:endParaRPr>
          </a:p>
        </p:txBody>
      </p:sp>
      <p:grpSp>
        <p:nvGrpSpPr>
          <p:cNvPr id="124" name="Group 123"/>
          <p:cNvGrpSpPr/>
          <p:nvPr/>
        </p:nvGrpSpPr>
        <p:grpSpPr>
          <a:xfrm>
            <a:off x="1647537" y="17395615"/>
            <a:ext cx="3438097" cy="2554542"/>
            <a:chOff x="17778576" y="8235402"/>
            <a:chExt cx="2398644" cy="2554542"/>
          </a:xfrm>
        </p:grpSpPr>
        <p:sp>
          <p:nvSpPr>
            <p:cNvPr id="130" name="Right Arrow 129"/>
            <p:cNvSpPr/>
            <p:nvPr/>
          </p:nvSpPr>
          <p:spPr bwMode="auto">
            <a:xfrm rot="3035223">
              <a:off x="19363054" y="9975777"/>
              <a:ext cx="1042194" cy="586139"/>
            </a:xfrm>
            <a:prstGeom prst="rightArrow">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489075"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smtClean="0">
                <a:ln>
                  <a:noFill/>
                </a:ln>
                <a:solidFill>
                  <a:schemeClr val="tx1"/>
                </a:solidFill>
                <a:effectLst/>
                <a:latin typeface="Arial" charset="0"/>
              </a:endParaRPr>
            </a:p>
          </p:txBody>
        </p:sp>
        <p:sp>
          <p:nvSpPr>
            <p:cNvPr id="134" name="TextBox 133"/>
            <p:cNvSpPr txBox="1"/>
            <p:nvPr/>
          </p:nvSpPr>
          <p:spPr>
            <a:xfrm>
              <a:off x="17778576" y="8235402"/>
              <a:ext cx="1021772" cy="830997"/>
            </a:xfrm>
            <a:prstGeom prst="rect">
              <a:avLst/>
            </a:prstGeom>
            <a:noFill/>
          </p:spPr>
          <p:txBody>
            <a:bodyPr wrap="square" rtlCol="0">
              <a:spAutoFit/>
            </a:bodyPr>
            <a:lstStyle/>
            <a:p>
              <a:r>
                <a:rPr lang="en-US" sz="4800" b="1" dirty="0" smtClean="0"/>
                <a:t>a.</a:t>
              </a:r>
              <a:endParaRPr lang="en-US" sz="4800" b="1" dirty="0"/>
            </a:p>
          </p:txBody>
        </p:sp>
      </p:grpSp>
      <p:sp>
        <p:nvSpPr>
          <p:cNvPr id="139" name="TextBox 138"/>
          <p:cNvSpPr txBox="1"/>
          <p:nvPr/>
        </p:nvSpPr>
        <p:spPr>
          <a:xfrm>
            <a:off x="9355010" y="17680207"/>
            <a:ext cx="7202103" cy="9079409"/>
          </a:xfrm>
          <a:prstGeom prst="rect">
            <a:avLst/>
          </a:prstGeom>
          <a:noFill/>
        </p:spPr>
        <p:txBody>
          <a:bodyPr wrap="square" rtlCol="0">
            <a:spAutoFit/>
          </a:bodyPr>
          <a:lstStyle/>
          <a:p>
            <a:pPr marL="228600" indent="-228600">
              <a:buFont typeface="+mj-lt"/>
              <a:buAutoNum type="alphaLcPeriod"/>
            </a:pPr>
            <a:r>
              <a:rPr lang="en-US" sz="3200" dirty="0" smtClean="0"/>
              <a:t>A gene expression signature dataset consisting of gene IDs, p-values and differential expression is uploaded. </a:t>
            </a:r>
          </a:p>
          <a:p>
            <a:pPr marL="228600" indent="-228600">
              <a:buFont typeface="+mj-lt"/>
              <a:buAutoNum type="alphaLcPeriod"/>
            </a:pPr>
            <a:r>
              <a:rPr lang="en-US" sz="3200" dirty="0"/>
              <a:t> </a:t>
            </a:r>
            <a:r>
              <a:rPr lang="en-US" sz="3200" dirty="0" smtClean="0"/>
              <a:t>Genes from the dataset are matched with the </a:t>
            </a:r>
            <a:r>
              <a:rPr lang="en-US" sz="3200" dirty="0" smtClean="0"/>
              <a:t>human PPI </a:t>
            </a:r>
            <a:r>
              <a:rPr lang="en-US" sz="3200" dirty="0" err="1" smtClean="0"/>
              <a:t>interactome</a:t>
            </a:r>
            <a:r>
              <a:rPr lang="en-US" sz="3200" dirty="0" smtClean="0"/>
              <a:t> dataset. Score each node with beta uniform mixture model on the basis of p-values. Finally </a:t>
            </a:r>
            <a:r>
              <a:rPr lang="en-US" sz="3200" dirty="0" err="1" smtClean="0"/>
              <a:t>RunFastHeinz</a:t>
            </a:r>
            <a:r>
              <a:rPr lang="en-US" sz="3200" dirty="0" smtClean="0"/>
              <a:t> algorithm is used to calculate optimal scoring subnetwork. Green and red nodes identifies genes which are down and up regulated respectively. Analysis functions used from </a:t>
            </a:r>
            <a:r>
              <a:rPr lang="en-US" sz="3200" dirty="0" err="1" smtClean="0"/>
              <a:t>Bionet</a:t>
            </a:r>
            <a:r>
              <a:rPr lang="en-US" sz="3200" dirty="0" smtClean="0"/>
              <a:t> package.</a:t>
            </a:r>
          </a:p>
          <a:p>
            <a:pPr marL="228600" indent="-228600">
              <a:buFont typeface="+mj-lt"/>
              <a:buAutoNum type="alphaLcPeriod"/>
            </a:pPr>
            <a:r>
              <a:rPr lang="en-US" sz="3200" dirty="0"/>
              <a:t> </a:t>
            </a:r>
            <a:r>
              <a:rPr lang="en-US" sz="3200" dirty="0" smtClean="0"/>
              <a:t>An interactive version of the subnetwork is created using r-</a:t>
            </a:r>
            <a:r>
              <a:rPr lang="en-US" sz="3200" dirty="0" err="1" smtClean="0"/>
              <a:t>cytoscape.js</a:t>
            </a:r>
            <a:r>
              <a:rPr lang="en-US" sz="3200" dirty="0" smtClean="0"/>
              <a:t> library.</a:t>
            </a:r>
          </a:p>
          <a:p>
            <a:pPr marL="228600" indent="-228600">
              <a:buFont typeface="+mj-lt"/>
              <a:buAutoNum type="alphaLcPeriod"/>
            </a:pPr>
            <a:r>
              <a:rPr lang="en-US" sz="3200" dirty="0" smtClean="0"/>
              <a:t>GO enrichment analysis carried out using genes from subnetwork</a:t>
            </a:r>
            <a:endParaRPr lang="en-US" sz="3200" dirty="0" smtClean="0"/>
          </a:p>
        </p:txBody>
      </p:sp>
      <p:sp>
        <p:nvSpPr>
          <p:cNvPr id="140" name="TextBox 139"/>
          <p:cNvSpPr txBox="1"/>
          <p:nvPr/>
        </p:nvSpPr>
        <p:spPr>
          <a:xfrm>
            <a:off x="32895486" y="4861007"/>
            <a:ext cx="16442235" cy="4278094"/>
          </a:xfrm>
          <a:prstGeom prst="rect">
            <a:avLst/>
          </a:prstGeom>
          <a:noFill/>
        </p:spPr>
        <p:txBody>
          <a:bodyPr wrap="square" rtlCol="0">
            <a:spAutoFit/>
          </a:bodyPr>
          <a:lstStyle/>
          <a:p>
            <a:r>
              <a:rPr lang="en-US" sz="4800" b="1" dirty="0" smtClean="0">
                <a:solidFill>
                  <a:srgbClr val="990000"/>
                </a:solidFill>
              </a:rPr>
              <a:t>Conclusion</a:t>
            </a:r>
            <a:endParaRPr lang="en-US" sz="4800" b="1" dirty="0">
              <a:solidFill>
                <a:srgbClr val="990000"/>
              </a:solidFill>
            </a:endParaRPr>
          </a:p>
          <a:p>
            <a:r>
              <a:rPr lang="en-US" sz="3200" dirty="0" smtClean="0"/>
              <a:t>For network analysis and visualization of large gene expression signatures, </a:t>
            </a:r>
            <a:r>
              <a:rPr lang="en-US" sz="3200" dirty="0" err="1" smtClean="0"/>
              <a:t>SigNetA</a:t>
            </a:r>
            <a:r>
              <a:rPr lang="en-US" sz="3200" dirty="0" smtClean="0"/>
              <a:t> can be used as </a:t>
            </a:r>
          </a:p>
          <a:p>
            <a:r>
              <a:rPr lang="en-US" sz="3200" dirty="0"/>
              <a:t>a</a:t>
            </a:r>
            <a:r>
              <a:rPr lang="en-US" sz="3200" dirty="0" smtClean="0"/>
              <a:t>n independent web application for fast and efficient generation of highly significant genes and perform enrichment analysis on them. Other features that can be added are pathway nodes in the subnetwork connecting the relevant genes with the pathways based on the enrichment analysis performed and also add other protein protein interaction networks (e.g. STRING ) for research based on comparison of subnetworks which will be released in the future updated version of the the web application.</a:t>
            </a:r>
          </a:p>
        </p:txBody>
      </p:sp>
      <p:sp>
        <p:nvSpPr>
          <p:cNvPr id="8" name="Rectangle 7"/>
          <p:cNvSpPr/>
          <p:nvPr/>
        </p:nvSpPr>
        <p:spPr>
          <a:xfrm>
            <a:off x="564986" y="18243136"/>
            <a:ext cx="3051971" cy="1185923"/>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dirty="0" smtClean="0"/>
              <a:t>Gene Expression Signature Upload</a:t>
            </a:r>
            <a:endParaRPr lang="en-US" sz="3200" dirty="0"/>
          </a:p>
        </p:txBody>
      </p:sp>
      <p:sp>
        <p:nvSpPr>
          <p:cNvPr id="142" name="Right Arrow 141"/>
          <p:cNvSpPr/>
          <p:nvPr/>
        </p:nvSpPr>
        <p:spPr bwMode="auto">
          <a:xfrm rot="8498136">
            <a:off x="4048528" y="20504570"/>
            <a:ext cx="1042194" cy="840143"/>
          </a:xfrm>
          <a:prstGeom prst="rightArrow">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489075"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smtClean="0">
              <a:ln>
                <a:noFill/>
              </a:ln>
              <a:solidFill>
                <a:schemeClr val="tx1"/>
              </a:solidFill>
              <a:effectLst/>
              <a:latin typeface="Arial" charset="0"/>
            </a:endParaRPr>
          </a:p>
        </p:txBody>
      </p:sp>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68034" y="18848876"/>
            <a:ext cx="4056769" cy="3992148"/>
          </a:xfrm>
          <a:prstGeom prst="rect">
            <a:avLst/>
          </a:prstGeom>
        </p:spPr>
      </p:pic>
      <p:pic>
        <p:nvPicPr>
          <p:cNvPr id="11" name="Picture 1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10608" y="22012770"/>
            <a:ext cx="4880115" cy="3428436"/>
          </a:xfrm>
          <a:prstGeom prst="rect">
            <a:avLst/>
          </a:prstGeom>
        </p:spPr>
      </p:pic>
      <p:sp>
        <p:nvSpPr>
          <p:cNvPr id="144" name="Rectangle 143"/>
          <p:cNvSpPr/>
          <p:nvPr/>
        </p:nvSpPr>
        <p:spPr>
          <a:xfrm>
            <a:off x="5766960" y="23666369"/>
            <a:ext cx="3490198" cy="159999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dirty="0" smtClean="0"/>
              <a:t>Gene Ontology</a:t>
            </a:r>
          </a:p>
          <a:p>
            <a:pPr algn="ctr"/>
            <a:r>
              <a:rPr lang="en-US" sz="3200" dirty="0" smtClean="0"/>
              <a:t>Enrichment</a:t>
            </a:r>
          </a:p>
          <a:p>
            <a:pPr algn="ctr"/>
            <a:r>
              <a:rPr lang="en-US" sz="3200" dirty="0" smtClean="0"/>
              <a:t>Analysis</a:t>
            </a:r>
            <a:endParaRPr lang="en-US" sz="3200" dirty="0"/>
          </a:p>
        </p:txBody>
      </p:sp>
      <p:sp>
        <p:nvSpPr>
          <p:cNvPr id="145" name="Right Arrow 144"/>
          <p:cNvSpPr/>
          <p:nvPr/>
        </p:nvSpPr>
        <p:spPr bwMode="auto">
          <a:xfrm>
            <a:off x="4536647" y="23979339"/>
            <a:ext cx="896732" cy="840143"/>
          </a:xfrm>
          <a:prstGeom prst="rightArrow">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489075"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smtClean="0">
              <a:ln>
                <a:noFill/>
              </a:ln>
              <a:solidFill>
                <a:schemeClr val="tx1"/>
              </a:solidFill>
              <a:effectLst/>
              <a:latin typeface="Arial" charset="0"/>
            </a:endParaRPr>
          </a:p>
        </p:txBody>
      </p:sp>
      <p:sp>
        <p:nvSpPr>
          <p:cNvPr id="147" name="TextBox 146"/>
          <p:cNvSpPr txBox="1"/>
          <p:nvPr/>
        </p:nvSpPr>
        <p:spPr>
          <a:xfrm>
            <a:off x="1647536" y="21654664"/>
            <a:ext cx="1464557" cy="830997"/>
          </a:xfrm>
          <a:prstGeom prst="rect">
            <a:avLst/>
          </a:prstGeom>
          <a:noFill/>
        </p:spPr>
        <p:txBody>
          <a:bodyPr wrap="square" rtlCol="0">
            <a:spAutoFit/>
          </a:bodyPr>
          <a:lstStyle/>
          <a:p>
            <a:r>
              <a:rPr lang="en-US" sz="4800" b="1" dirty="0" smtClean="0"/>
              <a:t>c.</a:t>
            </a:r>
            <a:endParaRPr lang="en-US" sz="4800" b="1" dirty="0"/>
          </a:p>
        </p:txBody>
      </p:sp>
      <p:sp>
        <p:nvSpPr>
          <p:cNvPr id="148" name="TextBox 147"/>
          <p:cNvSpPr txBox="1"/>
          <p:nvPr/>
        </p:nvSpPr>
        <p:spPr>
          <a:xfrm>
            <a:off x="6450833" y="19096124"/>
            <a:ext cx="1464557" cy="830997"/>
          </a:xfrm>
          <a:prstGeom prst="rect">
            <a:avLst/>
          </a:prstGeom>
          <a:noFill/>
        </p:spPr>
        <p:txBody>
          <a:bodyPr wrap="square" rtlCol="0">
            <a:spAutoFit/>
          </a:bodyPr>
          <a:lstStyle/>
          <a:p>
            <a:r>
              <a:rPr lang="en-US" sz="4800" b="1" dirty="0" smtClean="0"/>
              <a:t>b</a:t>
            </a:r>
            <a:r>
              <a:rPr lang="en-US" sz="4800" b="1" dirty="0" smtClean="0"/>
              <a:t>.</a:t>
            </a:r>
            <a:endParaRPr lang="en-US" sz="4800" b="1" dirty="0"/>
          </a:p>
        </p:txBody>
      </p:sp>
      <p:sp>
        <p:nvSpPr>
          <p:cNvPr id="149" name="TextBox 148"/>
          <p:cNvSpPr txBox="1"/>
          <p:nvPr/>
        </p:nvSpPr>
        <p:spPr>
          <a:xfrm>
            <a:off x="7093654" y="22825789"/>
            <a:ext cx="1464557" cy="830997"/>
          </a:xfrm>
          <a:prstGeom prst="rect">
            <a:avLst/>
          </a:prstGeom>
          <a:noFill/>
        </p:spPr>
        <p:txBody>
          <a:bodyPr wrap="square" rtlCol="0">
            <a:spAutoFit/>
          </a:bodyPr>
          <a:lstStyle/>
          <a:p>
            <a:r>
              <a:rPr lang="en-US" sz="4800" b="1" dirty="0"/>
              <a:t>d</a:t>
            </a:r>
            <a:r>
              <a:rPr lang="en-US" sz="4800" b="1" dirty="0" smtClean="0"/>
              <a:t>.</a:t>
            </a:r>
            <a:endParaRPr lang="en-US" sz="4800" b="1" dirty="0"/>
          </a:p>
        </p:txBody>
      </p:sp>
      <p:pic>
        <p:nvPicPr>
          <p:cNvPr id="152" name="Picture 151"/>
          <p:cNvPicPr/>
          <p:nvPr/>
        </p:nvPicPr>
        <p:blipFill>
          <a:blip r:embed="rId10">
            <a:extLst>
              <a:ext uri="{28A0092B-C50C-407E-A947-70E740481C1C}">
                <a14:useLocalDpi xmlns:a14="http://schemas.microsoft.com/office/drawing/2010/main" val="0"/>
              </a:ext>
            </a:extLst>
          </a:blip>
          <a:stretch>
            <a:fillRect/>
          </a:stretch>
        </p:blipFill>
        <p:spPr>
          <a:xfrm>
            <a:off x="24649949" y="17665185"/>
            <a:ext cx="7556500" cy="4076700"/>
          </a:xfrm>
          <a:prstGeom prst="rect">
            <a:avLst/>
          </a:prstGeom>
        </p:spPr>
      </p:pic>
      <p:pic>
        <p:nvPicPr>
          <p:cNvPr id="153" name="Picture 152"/>
          <p:cNvPicPr/>
          <p:nvPr/>
        </p:nvPicPr>
        <p:blipFill>
          <a:blip r:embed="rId11">
            <a:extLst>
              <a:ext uri="{28A0092B-C50C-407E-A947-70E740481C1C}">
                <a14:useLocalDpi xmlns:a14="http://schemas.microsoft.com/office/drawing/2010/main" val="0"/>
              </a:ext>
            </a:extLst>
          </a:blip>
          <a:stretch>
            <a:fillRect/>
          </a:stretch>
        </p:blipFill>
        <p:spPr>
          <a:xfrm>
            <a:off x="24753633" y="22643226"/>
            <a:ext cx="7721600" cy="3854450"/>
          </a:xfrm>
          <a:prstGeom prst="rect">
            <a:avLst/>
          </a:prstGeom>
        </p:spPr>
      </p:pic>
      <p:pic>
        <p:nvPicPr>
          <p:cNvPr id="154" name="Picture 153"/>
          <p:cNvPicPr/>
          <p:nvPr/>
        </p:nvPicPr>
        <p:blipFill>
          <a:blip r:embed="rId12">
            <a:extLst>
              <a:ext uri="{28A0092B-C50C-407E-A947-70E740481C1C}">
                <a14:useLocalDpi xmlns:a14="http://schemas.microsoft.com/office/drawing/2010/main" val="0"/>
              </a:ext>
            </a:extLst>
          </a:blip>
          <a:stretch>
            <a:fillRect/>
          </a:stretch>
        </p:blipFill>
        <p:spPr>
          <a:xfrm>
            <a:off x="24541872" y="12072706"/>
            <a:ext cx="8032750" cy="4451350"/>
          </a:xfrm>
          <a:prstGeom prst="rect">
            <a:avLst/>
          </a:prstGeom>
        </p:spPr>
      </p:pic>
      <p:pic>
        <p:nvPicPr>
          <p:cNvPr id="155" name="Picture 154"/>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4626533" y="7737553"/>
            <a:ext cx="7645400" cy="3644900"/>
          </a:xfrm>
          <a:prstGeom prst="rect">
            <a:avLst/>
          </a:prstGeom>
        </p:spPr>
      </p:pic>
      <p:sp>
        <p:nvSpPr>
          <p:cNvPr id="12" name="TextBox 11"/>
          <p:cNvSpPr txBox="1"/>
          <p:nvPr/>
        </p:nvSpPr>
        <p:spPr>
          <a:xfrm>
            <a:off x="16958553" y="8128000"/>
            <a:ext cx="7028137" cy="2554545"/>
          </a:xfrm>
          <a:prstGeom prst="rect">
            <a:avLst/>
          </a:prstGeom>
          <a:noFill/>
        </p:spPr>
        <p:txBody>
          <a:bodyPr wrap="square" rtlCol="0">
            <a:spAutoFit/>
          </a:bodyPr>
          <a:lstStyle/>
          <a:p>
            <a:pPr marL="514350" indent="-514350">
              <a:buAutoNum type="alphaLcPeriod"/>
            </a:pPr>
            <a:r>
              <a:rPr lang="en-US" sz="3200" b="1" dirty="0" smtClean="0"/>
              <a:t>Signature upload</a:t>
            </a:r>
          </a:p>
          <a:p>
            <a:r>
              <a:rPr lang="en-US" sz="3200" dirty="0" smtClean="0"/>
              <a:t>Using the file upload option a .</a:t>
            </a:r>
            <a:r>
              <a:rPr lang="en-US" sz="3200" dirty="0" err="1" smtClean="0"/>
              <a:t>xls</a:t>
            </a:r>
            <a:r>
              <a:rPr lang="en-US" sz="3200" dirty="0" smtClean="0"/>
              <a:t> file containing gene IDs, p-values  and differential expression values of LINCSCP_10263 is uploaded.</a:t>
            </a:r>
          </a:p>
        </p:txBody>
      </p:sp>
      <p:sp>
        <p:nvSpPr>
          <p:cNvPr id="18" name="TextBox 17"/>
          <p:cNvSpPr txBox="1"/>
          <p:nvPr/>
        </p:nvSpPr>
        <p:spPr>
          <a:xfrm>
            <a:off x="16949501" y="11074742"/>
            <a:ext cx="7289573" cy="5016758"/>
          </a:xfrm>
          <a:prstGeom prst="rect">
            <a:avLst/>
          </a:prstGeom>
          <a:noFill/>
        </p:spPr>
        <p:txBody>
          <a:bodyPr wrap="square" rtlCol="0">
            <a:spAutoFit/>
          </a:bodyPr>
          <a:lstStyle/>
          <a:p>
            <a:r>
              <a:rPr lang="en-US" sz="3200" b="1" dirty="0" smtClean="0"/>
              <a:t>b. Subnetwork generation</a:t>
            </a:r>
          </a:p>
          <a:p>
            <a:r>
              <a:rPr lang="en-US" sz="3200" dirty="0" smtClean="0"/>
              <a:t>Using the network analysis methods mentioned a highly correlated subnetwork is generated which contain CCNA1 as highly upregulated.</a:t>
            </a:r>
          </a:p>
          <a:p>
            <a:r>
              <a:rPr lang="en-US" sz="3200" dirty="0" smtClean="0"/>
              <a:t>BAG3,PCNA,DNTTIP2,CDK2 and CCNE2 are up regulated and TP53,HSPA1A are downregulated. Network image can be downloaded using the download as PNG option.</a:t>
            </a:r>
            <a:endParaRPr lang="en-US" sz="3200" dirty="0"/>
          </a:p>
        </p:txBody>
      </p:sp>
      <p:sp>
        <p:nvSpPr>
          <p:cNvPr id="19" name="TextBox 18"/>
          <p:cNvSpPr txBox="1"/>
          <p:nvPr/>
        </p:nvSpPr>
        <p:spPr>
          <a:xfrm>
            <a:off x="16907561" y="16227199"/>
            <a:ext cx="7470274" cy="4031873"/>
          </a:xfrm>
          <a:prstGeom prst="rect">
            <a:avLst/>
          </a:prstGeom>
          <a:noFill/>
        </p:spPr>
        <p:txBody>
          <a:bodyPr wrap="square" rtlCol="0">
            <a:spAutoFit/>
          </a:bodyPr>
          <a:lstStyle/>
          <a:p>
            <a:r>
              <a:rPr lang="en-US" sz="3200" b="1" dirty="0" smtClean="0"/>
              <a:t>c. Subnetwork data</a:t>
            </a:r>
          </a:p>
          <a:p>
            <a:r>
              <a:rPr lang="en-US" sz="3200" dirty="0" smtClean="0"/>
              <a:t>A data table is created for the subnetwork generated which contains information such as gene name, gene ID, differential expression, score and links to NCBI for the significant genes in the subnetwork. Network data can be downloaded using the download network button.</a:t>
            </a:r>
            <a:endParaRPr lang="en-US" sz="3200" dirty="0"/>
          </a:p>
        </p:txBody>
      </p:sp>
      <p:sp>
        <p:nvSpPr>
          <p:cNvPr id="22" name="TextBox 21"/>
          <p:cNvSpPr txBox="1"/>
          <p:nvPr/>
        </p:nvSpPr>
        <p:spPr>
          <a:xfrm>
            <a:off x="16902758" y="20322772"/>
            <a:ext cx="7499235" cy="6494085"/>
          </a:xfrm>
          <a:prstGeom prst="rect">
            <a:avLst/>
          </a:prstGeom>
          <a:noFill/>
        </p:spPr>
        <p:txBody>
          <a:bodyPr wrap="square" rtlCol="0">
            <a:spAutoFit/>
          </a:bodyPr>
          <a:lstStyle/>
          <a:p>
            <a:r>
              <a:rPr lang="en-US" sz="3200" b="1" dirty="0" smtClean="0"/>
              <a:t>d. Gene Ontology(GO) enrichment analysis</a:t>
            </a:r>
          </a:p>
          <a:p>
            <a:r>
              <a:rPr lang="en-US" sz="3200" dirty="0" smtClean="0"/>
              <a:t>GO enrichment analysis is performed  for the genes in the subnetwork and it’s seen that 5 of the 8 genes in the subnetwork has a significant role in G1/S transition of mitotic cell cycle, interphase of mitotic cell cycle, interphase and regulation of DNA replication and 3 genes are significant in regulation of DNA replication. This data provides insights which can be used for further analysis. Enrichment analysis data can be downloaded using the download enrichment data button.</a:t>
            </a:r>
            <a:endParaRPr lang="en-US" sz="3200" dirty="0"/>
          </a:p>
        </p:txBody>
      </p:sp>
      <p:sp>
        <p:nvSpPr>
          <p:cNvPr id="43" name="TextBox 42"/>
          <p:cNvSpPr txBox="1"/>
          <p:nvPr/>
        </p:nvSpPr>
        <p:spPr>
          <a:xfrm>
            <a:off x="32974058" y="18280516"/>
            <a:ext cx="15240673" cy="3293209"/>
          </a:xfrm>
          <a:prstGeom prst="rect">
            <a:avLst/>
          </a:prstGeom>
          <a:noFill/>
        </p:spPr>
        <p:txBody>
          <a:bodyPr wrap="square" rtlCol="0">
            <a:spAutoFit/>
          </a:bodyPr>
          <a:lstStyle/>
          <a:p>
            <a:r>
              <a:rPr lang="en-US" sz="4800" b="1" dirty="0" smtClean="0">
                <a:solidFill>
                  <a:srgbClr val="990000"/>
                </a:solidFill>
              </a:rPr>
              <a:t>Links and contact information</a:t>
            </a:r>
            <a:endParaRPr lang="en-US" sz="4800" b="1" dirty="0">
              <a:solidFill>
                <a:srgbClr val="990000"/>
              </a:solidFill>
            </a:endParaRPr>
          </a:p>
          <a:p>
            <a:endParaRPr lang="en-US" sz="3200" dirty="0"/>
          </a:p>
          <a:p>
            <a:r>
              <a:rPr lang="en-US" sz="3200" dirty="0" smtClean="0"/>
              <a:t>For accessing </a:t>
            </a:r>
            <a:r>
              <a:rPr lang="en-US" sz="3200" dirty="0" err="1" smtClean="0"/>
              <a:t>SigNetA</a:t>
            </a:r>
            <a:r>
              <a:rPr lang="en-US" sz="3200" dirty="0" smtClean="0"/>
              <a:t> online, please visit </a:t>
            </a:r>
            <a:r>
              <a:rPr lang="en-US" sz="3200" dirty="0" smtClean="0">
                <a:hlinkClick r:id="rId14"/>
              </a:rPr>
              <a:t>http://eh3.uc.edu/apps/signeta</a:t>
            </a:r>
            <a:endParaRPr lang="en-US" sz="3200" dirty="0" smtClean="0"/>
          </a:p>
          <a:p>
            <a:endParaRPr lang="en-US" sz="3200" dirty="0"/>
          </a:p>
          <a:p>
            <a:r>
              <a:rPr lang="en-US" sz="3200" dirty="0" smtClean="0"/>
              <a:t>For further queries or if you want to send a feedback regarding  the web application please send an email to </a:t>
            </a:r>
            <a:r>
              <a:rPr lang="en-US" sz="3200" dirty="0" smtClean="0">
                <a:hlinkClick r:id="rId15"/>
              </a:rPr>
              <a:t>karimrn@mail.uc.edu</a:t>
            </a:r>
            <a:r>
              <a:rPr lang="en-US" sz="3200" dirty="0" smtClean="0"/>
              <a:t> </a:t>
            </a:r>
            <a:endParaRPr lang="en-US" sz="3200" dirty="0"/>
          </a:p>
        </p:txBody>
      </p:sp>
      <p:pic>
        <p:nvPicPr>
          <p:cNvPr id="44" name="Picture 43"/>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827249" y="110298"/>
            <a:ext cx="2889111" cy="3207403"/>
          </a:xfrm>
          <a:prstGeom prst="rect">
            <a:avLst/>
          </a:prstGeom>
        </p:spPr>
      </p:pic>
    </p:spTree>
    <p:extLst>
      <p:ext uri="{BB962C8B-B14F-4D97-AF65-F5344CB8AC3E}">
        <p14:creationId xmlns:p14="http://schemas.microsoft.com/office/powerpoint/2010/main" val="2419362313"/>
      </p:ext>
    </p:extLst>
  </p:cSld>
  <p:clrMapOvr>
    <a:masterClrMapping/>
  </p:clrMapOvr>
  <p:transition spd="slow" advClick="0" advTm="10000"/>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11104</TotalTime>
  <Words>852</Words>
  <Application>Microsoft Macintosh PowerPoint</Application>
  <PresentationFormat>Custom</PresentationFormat>
  <Paragraphs>139</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Calibri</vt:lpstr>
      <vt:lpstr>ＭＳ Ｐゴシック</vt:lpstr>
      <vt:lpstr>Times New Roman</vt:lpstr>
      <vt:lpstr>Arial</vt:lpstr>
      <vt:lpstr>Office Theme</vt:lpstr>
      <vt:lpstr>PowerPoint Presentation</vt:lpstr>
    </vt:vector>
  </TitlesOfParts>
  <Company>University of Cincinnati</Company>
  <LinksUpToDate>false</LinksUpToDate>
  <SharedDoc>false</SharedDoc>
  <HyperlinksChanged>false</HyperlinksChanged>
  <AppVersion>15.0028</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University of Cincinnati</dc:creator>
  <cp:lastModifiedBy>Karim, Rashid (karimrn)</cp:lastModifiedBy>
  <cp:revision>574</cp:revision>
  <dcterms:created xsi:type="dcterms:W3CDTF">2011-10-21T19:15:03Z</dcterms:created>
  <dcterms:modified xsi:type="dcterms:W3CDTF">2016-11-21T18:30:52Z</dcterms:modified>
</cp:coreProperties>
</file>