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7" r:id="rId5"/>
    <p:sldId id="426" r:id="rId6"/>
    <p:sldId id="2076136780" r:id="rId7"/>
    <p:sldId id="2076136782" r:id="rId8"/>
    <p:sldId id="1342" r:id="rId9"/>
    <p:sldId id="2076136787" r:id="rId10"/>
    <p:sldId id="2076136791" r:id="rId11"/>
    <p:sldId id="2076136805" r:id="rId12"/>
    <p:sldId id="1350" r:id="rId13"/>
    <p:sldId id="2076136788" r:id="rId14"/>
    <p:sldId id="2076136810" r:id="rId15"/>
    <p:sldId id="271" r:id="rId16"/>
    <p:sldId id="272" r:id="rId17"/>
    <p:sldId id="273" r:id="rId18"/>
    <p:sldId id="274" r:id="rId19"/>
    <p:sldId id="275" r:id="rId20"/>
    <p:sldId id="2076136803" r:id="rId21"/>
    <p:sldId id="462" r:id="rId22"/>
    <p:sldId id="479" r:id="rId23"/>
    <p:sldId id="470" r:id="rId24"/>
    <p:sldId id="480" r:id="rId25"/>
    <p:sldId id="407" r:id="rId26"/>
    <p:sldId id="481" r:id="rId27"/>
    <p:sldId id="472" r:id="rId28"/>
    <p:sldId id="2076136808" r:id="rId29"/>
    <p:sldId id="473" r:id="rId30"/>
    <p:sldId id="475" r:id="rId31"/>
    <p:sldId id="2076136809" r:id="rId32"/>
    <p:sldId id="261" r:id="rId33"/>
    <p:sldId id="262" r:id="rId34"/>
    <p:sldId id="263" r:id="rId35"/>
    <p:sldId id="2076136799" r:id="rId36"/>
    <p:sldId id="2076136797" r:id="rId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slides" id="{23878BB3-42E3-DF40-9B4F-D4C56EF1AE79}">
          <p14:sldIdLst>
            <p14:sldId id="257"/>
            <p14:sldId id="426"/>
            <p14:sldId id="2076136780"/>
            <p14:sldId id="2076136782"/>
            <p14:sldId id="1342"/>
            <p14:sldId id="2076136787"/>
            <p14:sldId id="2076136791"/>
            <p14:sldId id="2076136805"/>
            <p14:sldId id="1350"/>
            <p14:sldId id="2076136788"/>
            <p14:sldId id="2076136810"/>
            <p14:sldId id="271"/>
            <p14:sldId id="272"/>
            <p14:sldId id="273"/>
            <p14:sldId id="274"/>
            <p14:sldId id="275"/>
            <p14:sldId id="2076136803"/>
            <p14:sldId id="462"/>
            <p14:sldId id="479"/>
            <p14:sldId id="470"/>
            <p14:sldId id="480"/>
            <p14:sldId id="407"/>
            <p14:sldId id="481"/>
            <p14:sldId id="472"/>
            <p14:sldId id="2076136808"/>
            <p14:sldId id="473"/>
            <p14:sldId id="475"/>
            <p14:sldId id="2076136809"/>
            <p14:sldId id="261"/>
            <p14:sldId id="262"/>
            <p14:sldId id="263"/>
            <p14:sldId id="2076136799"/>
            <p14:sldId id="2076136797"/>
          </p14:sldIdLst>
        </p14:section>
        <p14:section name="Images" id="{C8E9A835-413F-E24F-9952-B69E9588E387}">
          <p14:sldIdLst/>
        </p14:section>
      </p14:sectionLst>
    </p:ext>
    <p:ext uri="{EFAFB233-063F-42B5-8137-9DF3F51BA10A}">
      <p15:sldGuideLst xmlns:p15="http://schemas.microsoft.com/office/powerpoint/2012/main">
        <p15:guide id="1" pos="3840" userDrawn="1">
          <p15:clr>
            <a:srgbClr val="A4A3A4"/>
          </p15:clr>
        </p15:guide>
        <p15:guide id="3" orient="horz" pos="209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a van den Berg" initials="DvdB" lastIdx="32" clrIdx="0">
    <p:extLst>
      <p:ext uri="{19B8F6BF-5375-455C-9EA6-DF929625EA0E}">
        <p15:presenceInfo xmlns:p15="http://schemas.microsoft.com/office/powerpoint/2012/main" userId="S::diana@pptsolutions.nl::23f41a6e-e258-490e-836a-3bfeb97dfcde" providerId="AD"/>
      </p:ext>
    </p:extLst>
  </p:cmAuthor>
  <p:cmAuthor id="2" name="Marlies Bredie" initials="MB" lastIdx="27" clrIdx="1">
    <p:extLst>
      <p:ext uri="{19B8F6BF-5375-455C-9EA6-DF929625EA0E}">
        <p15:presenceInfo xmlns:p15="http://schemas.microsoft.com/office/powerpoint/2012/main" userId="S::marlies@pptsolutions.nl::f210dbe7-1aa1-4d9f-a0f7-395e4e5eb9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153"/>
    <a:srgbClr val="FFE4C8"/>
    <a:srgbClr val="B9FFDB"/>
    <a:srgbClr val="C1E6FF"/>
    <a:srgbClr val="D5ECDD"/>
    <a:srgbClr val="D1E4F2"/>
    <a:srgbClr val="FDF8DA"/>
    <a:srgbClr val="FCE4D4"/>
    <a:srgbClr val="FAD6D8"/>
    <a:srgbClr val="E5D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39"/>
    <p:restoredTop sz="83427"/>
  </p:normalViewPr>
  <p:slideViewPr>
    <p:cSldViewPr snapToGrid="0">
      <p:cViewPr varScale="1">
        <p:scale>
          <a:sx n="93" d="100"/>
          <a:sy n="93" d="100"/>
        </p:scale>
        <p:origin x="232" y="480"/>
      </p:cViewPr>
      <p:guideLst>
        <p:guide pos="3840"/>
        <p:guide orient="horz" pos="209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85843E-6AC7-4AC5-8BC5-896005B3AAEA}"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0A67993C-368C-4A69-8106-55D2C0750482}">
      <dgm:prSet/>
      <dgm:spPr/>
      <dgm:t>
        <a:bodyPr/>
        <a:lstStyle/>
        <a:p>
          <a:pPr>
            <a:lnSpc>
              <a:spcPct val="100000"/>
            </a:lnSpc>
          </a:pPr>
          <a:r>
            <a:rPr lang="nl-NL" dirty="0"/>
            <a:t>Development of </a:t>
          </a:r>
          <a:r>
            <a:rPr lang="nl-NL" dirty="0" err="1"/>
            <a:t>better</a:t>
          </a:r>
          <a:r>
            <a:rPr lang="nl-NL" dirty="0"/>
            <a:t> </a:t>
          </a:r>
          <a:r>
            <a:rPr lang="nl-NL" b="1" dirty="0">
              <a:solidFill>
                <a:srgbClr val="0070C0"/>
              </a:solidFill>
            </a:rPr>
            <a:t>research </a:t>
          </a:r>
          <a:r>
            <a:rPr lang="nl-NL" b="1" dirty="0" err="1">
              <a:solidFill>
                <a:srgbClr val="0070C0"/>
              </a:solidFill>
            </a:rPr>
            <a:t>infrastructures</a:t>
          </a:r>
          <a:r>
            <a:rPr lang="nl-NL" b="1" dirty="0">
              <a:solidFill>
                <a:srgbClr val="0070C0"/>
              </a:solidFill>
            </a:rPr>
            <a:t> </a:t>
          </a:r>
          <a:r>
            <a:rPr lang="nl-NL" dirty="0" err="1"/>
            <a:t>to</a:t>
          </a:r>
          <a:r>
            <a:rPr lang="nl-NL" dirty="0"/>
            <a:t> </a:t>
          </a:r>
          <a:r>
            <a:rPr lang="nl-NL" dirty="0" err="1"/>
            <a:t>enable</a:t>
          </a:r>
          <a:r>
            <a:rPr lang="nl-NL" dirty="0"/>
            <a:t> </a:t>
          </a:r>
          <a:r>
            <a:rPr lang="nl-NL" dirty="0" err="1"/>
            <a:t>effective</a:t>
          </a:r>
          <a:r>
            <a:rPr lang="nl-NL" dirty="0"/>
            <a:t> open </a:t>
          </a:r>
          <a:r>
            <a:rPr lang="nl-NL" dirty="0" err="1"/>
            <a:t>knowledge</a:t>
          </a:r>
          <a:r>
            <a:rPr lang="nl-NL" dirty="0"/>
            <a:t> </a:t>
          </a:r>
          <a:r>
            <a:rPr lang="nl-NL" dirty="0" err="1"/>
            <a:t>sharing</a:t>
          </a:r>
          <a:endParaRPr lang="en-US" dirty="0"/>
        </a:p>
      </dgm:t>
    </dgm:pt>
    <dgm:pt modelId="{7ABEC000-A5FD-452C-A852-3C22E92D570F}" type="parTrans" cxnId="{7AA5AE0E-AF69-410B-BDA7-ABAD213544AD}">
      <dgm:prSet/>
      <dgm:spPr/>
      <dgm:t>
        <a:bodyPr/>
        <a:lstStyle/>
        <a:p>
          <a:endParaRPr lang="en-US"/>
        </a:p>
      </dgm:t>
    </dgm:pt>
    <dgm:pt modelId="{D77C43D9-ED43-4921-8C3A-3246A659AA9D}" type="sibTrans" cxnId="{7AA5AE0E-AF69-410B-BDA7-ABAD213544AD}">
      <dgm:prSet/>
      <dgm:spPr/>
      <dgm:t>
        <a:bodyPr/>
        <a:lstStyle/>
        <a:p>
          <a:endParaRPr lang="en-US"/>
        </a:p>
      </dgm:t>
    </dgm:pt>
    <dgm:pt modelId="{D8C8FAB0-F6A3-43B1-BA43-3875D1818735}">
      <dgm:prSet/>
      <dgm:spPr/>
      <dgm:t>
        <a:bodyPr/>
        <a:lstStyle/>
        <a:p>
          <a:pPr>
            <a:lnSpc>
              <a:spcPct val="100000"/>
            </a:lnSpc>
          </a:pPr>
          <a:r>
            <a:rPr lang="nl-NL" dirty="0"/>
            <a:t>Development of </a:t>
          </a:r>
          <a:r>
            <a:rPr lang="nl-NL" dirty="0" err="1"/>
            <a:t>better</a:t>
          </a:r>
          <a:r>
            <a:rPr lang="nl-NL" dirty="0"/>
            <a:t> </a:t>
          </a:r>
          <a:r>
            <a:rPr lang="nl-NL" b="1" dirty="0">
              <a:solidFill>
                <a:srgbClr val="0070C0"/>
              </a:solidFill>
            </a:rPr>
            <a:t>skills</a:t>
          </a:r>
          <a:r>
            <a:rPr lang="nl-NL" dirty="0"/>
            <a:t> in research </a:t>
          </a:r>
          <a:r>
            <a:rPr lang="nl-NL" dirty="0" err="1"/>
            <a:t>communities</a:t>
          </a:r>
          <a:endParaRPr lang="en-US" dirty="0"/>
        </a:p>
      </dgm:t>
    </dgm:pt>
    <dgm:pt modelId="{7B05AE11-C940-4912-A947-F3E455E05AE0}" type="parTrans" cxnId="{FB56A4D7-991B-4C8C-A048-D592BF7A12C4}">
      <dgm:prSet/>
      <dgm:spPr/>
      <dgm:t>
        <a:bodyPr/>
        <a:lstStyle/>
        <a:p>
          <a:endParaRPr lang="en-US"/>
        </a:p>
      </dgm:t>
    </dgm:pt>
    <dgm:pt modelId="{2FBECF20-A538-4EB4-BC70-95BB54A2D7C7}" type="sibTrans" cxnId="{FB56A4D7-991B-4C8C-A048-D592BF7A12C4}">
      <dgm:prSet/>
      <dgm:spPr/>
      <dgm:t>
        <a:bodyPr/>
        <a:lstStyle/>
        <a:p>
          <a:endParaRPr lang="en-US"/>
        </a:p>
      </dgm:t>
    </dgm:pt>
    <dgm:pt modelId="{BA705840-6876-4D79-AF02-905329875499}">
      <dgm:prSet/>
      <dgm:spPr/>
      <dgm:t>
        <a:bodyPr/>
        <a:lstStyle/>
        <a:p>
          <a:pPr>
            <a:lnSpc>
              <a:spcPct val="100000"/>
            </a:lnSpc>
          </a:pPr>
          <a:r>
            <a:rPr lang="nl-NL" dirty="0"/>
            <a:t>Investment in </a:t>
          </a:r>
          <a:r>
            <a:rPr lang="nl-NL" b="1" dirty="0" err="1">
              <a:solidFill>
                <a:srgbClr val="0070C0"/>
              </a:solidFill>
            </a:rPr>
            <a:t>communities</a:t>
          </a:r>
          <a:r>
            <a:rPr lang="nl-NL" dirty="0"/>
            <a:t> </a:t>
          </a:r>
          <a:r>
            <a:rPr lang="nl-NL" dirty="0" err="1"/>
            <a:t>that</a:t>
          </a:r>
          <a:r>
            <a:rPr lang="nl-NL" dirty="0"/>
            <a:t> </a:t>
          </a:r>
          <a:r>
            <a:rPr lang="nl-NL" dirty="0" err="1"/>
            <a:t>develop</a:t>
          </a:r>
          <a:r>
            <a:rPr lang="nl-NL" dirty="0"/>
            <a:t> </a:t>
          </a:r>
          <a:r>
            <a:rPr lang="nl-NL" dirty="0" err="1"/>
            <a:t>and</a:t>
          </a:r>
          <a:r>
            <a:rPr lang="nl-NL" dirty="0"/>
            <a:t> share best </a:t>
          </a:r>
          <a:r>
            <a:rPr lang="nl-NL" dirty="0" err="1"/>
            <a:t>practices</a:t>
          </a:r>
          <a:endParaRPr lang="en-US" dirty="0"/>
        </a:p>
      </dgm:t>
    </dgm:pt>
    <dgm:pt modelId="{0314D5CC-6FF6-432E-BA53-EB6BBAF3EB7C}" type="parTrans" cxnId="{BD15EF2C-EB1C-4F40-869C-7602CF345742}">
      <dgm:prSet/>
      <dgm:spPr/>
      <dgm:t>
        <a:bodyPr/>
        <a:lstStyle/>
        <a:p>
          <a:endParaRPr lang="en-US"/>
        </a:p>
      </dgm:t>
    </dgm:pt>
    <dgm:pt modelId="{5D3FD908-ADE9-442F-9DDB-667DC54CC374}" type="sibTrans" cxnId="{BD15EF2C-EB1C-4F40-869C-7602CF345742}">
      <dgm:prSet/>
      <dgm:spPr/>
      <dgm:t>
        <a:bodyPr/>
        <a:lstStyle/>
        <a:p>
          <a:endParaRPr lang="en-US"/>
        </a:p>
      </dgm:t>
    </dgm:pt>
    <dgm:pt modelId="{935E888E-1822-4D49-9764-476B0D866C15}">
      <dgm:prSet/>
      <dgm:spPr/>
      <dgm:t>
        <a:bodyPr/>
        <a:lstStyle/>
        <a:p>
          <a:pPr>
            <a:lnSpc>
              <a:spcPct val="100000"/>
            </a:lnSpc>
          </a:pPr>
          <a:r>
            <a:rPr lang="nl-NL" b="0" i="0" u="none" dirty="0"/>
            <a:t>Development of </a:t>
          </a:r>
          <a:r>
            <a:rPr lang="nl-NL" b="1" i="0" u="none" dirty="0">
              <a:solidFill>
                <a:srgbClr val="0070C0"/>
              </a:solidFill>
            </a:rPr>
            <a:t>policy </a:t>
          </a:r>
          <a:r>
            <a:rPr lang="nl-NL" b="1" i="0" u="none" dirty="0" err="1">
              <a:solidFill>
                <a:srgbClr val="0070C0"/>
              </a:solidFill>
            </a:rPr>
            <a:t>and</a:t>
          </a:r>
          <a:r>
            <a:rPr lang="nl-NL" b="1" i="0" u="none" dirty="0">
              <a:solidFill>
                <a:srgbClr val="0070C0"/>
              </a:solidFill>
            </a:rPr>
            <a:t> </a:t>
          </a:r>
          <a:r>
            <a:rPr lang="nl-NL" b="1" i="0" u="none" dirty="0" err="1">
              <a:solidFill>
                <a:srgbClr val="0070C0"/>
              </a:solidFill>
            </a:rPr>
            <a:t>regulations</a:t>
          </a:r>
          <a:endParaRPr lang="en-US" b="1" dirty="0">
            <a:solidFill>
              <a:srgbClr val="0070C0"/>
            </a:solidFill>
          </a:endParaRPr>
        </a:p>
      </dgm:t>
    </dgm:pt>
    <dgm:pt modelId="{8FA9D0EC-0A41-48EC-BE5D-5A0986E12B3B}" type="parTrans" cxnId="{65B2B9F2-CE1D-4EBE-A8BE-FCBA46CB2291}">
      <dgm:prSet/>
      <dgm:spPr/>
      <dgm:t>
        <a:bodyPr/>
        <a:lstStyle/>
        <a:p>
          <a:endParaRPr lang="en-US"/>
        </a:p>
      </dgm:t>
    </dgm:pt>
    <dgm:pt modelId="{3443B5B7-EC75-43CA-B542-EF1E325C7A4A}" type="sibTrans" cxnId="{65B2B9F2-CE1D-4EBE-A8BE-FCBA46CB2291}">
      <dgm:prSet/>
      <dgm:spPr/>
      <dgm:t>
        <a:bodyPr/>
        <a:lstStyle/>
        <a:p>
          <a:endParaRPr lang="en-US"/>
        </a:p>
      </dgm:t>
    </dgm:pt>
    <dgm:pt modelId="{64932DC5-82FB-6C42-AEE2-CD3ECDBF872E}">
      <dgm:prSet/>
      <dgm:spPr/>
      <dgm:t>
        <a:bodyPr/>
        <a:lstStyle/>
        <a:p>
          <a:pPr>
            <a:lnSpc>
              <a:spcPct val="100000"/>
            </a:lnSpc>
          </a:pPr>
          <a:r>
            <a:rPr lang="nl-NL" dirty="0" err="1"/>
            <a:t>Transformation</a:t>
          </a:r>
          <a:r>
            <a:rPr lang="nl-NL" dirty="0"/>
            <a:t> of </a:t>
          </a:r>
          <a:r>
            <a:rPr lang="nl-NL" dirty="0" err="1"/>
            <a:t>the</a:t>
          </a:r>
          <a:r>
            <a:rPr lang="nl-NL" dirty="0"/>
            <a:t> </a:t>
          </a:r>
          <a:r>
            <a:rPr lang="nl-NL" dirty="0" err="1"/>
            <a:t>reward</a:t>
          </a:r>
          <a:r>
            <a:rPr lang="nl-NL" dirty="0"/>
            <a:t>- </a:t>
          </a:r>
          <a:r>
            <a:rPr lang="nl-NL" dirty="0" err="1"/>
            <a:t>and</a:t>
          </a:r>
          <a:r>
            <a:rPr lang="nl-NL" dirty="0"/>
            <a:t> </a:t>
          </a:r>
          <a:r>
            <a:rPr lang="nl-NL" b="1" dirty="0" err="1">
              <a:solidFill>
                <a:srgbClr val="0070C0"/>
              </a:solidFill>
            </a:rPr>
            <a:t>recognition</a:t>
          </a:r>
          <a:r>
            <a:rPr lang="nl-NL" b="1" dirty="0">
              <a:solidFill>
                <a:srgbClr val="0070C0"/>
              </a:solidFill>
            </a:rPr>
            <a:t> system</a:t>
          </a:r>
          <a:endParaRPr lang="en-GB" b="1" dirty="0">
            <a:solidFill>
              <a:srgbClr val="0070C0"/>
            </a:solidFill>
          </a:endParaRPr>
        </a:p>
      </dgm:t>
    </dgm:pt>
    <dgm:pt modelId="{4AA70A7B-F590-F74C-B197-30CD5EE32648}" type="parTrans" cxnId="{EF05822A-BE63-DE4F-B0E4-821D41B78B54}">
      <dgm:prSet/>
      <dgm:spPr/>
      <dgm:t>
        <a:bodyPr/>
        <a:lstStyle/>
        <a:p>
          <a:endParaRPr lang="en-GB"/>
        </a:p>
      </dgm:t>
    </dgm:pt>
    <dgm:pt modelId="{4C9133E6-3C8C-5B46-B375-1C69E42911F2}" type="sibTrans" cxnId="{EF05822A-BE63-DE4F-B0E4-821D41B78B54}">
      <dgm:prSet/>
      <dgm:spPr/>
      <dgm:t>
        <a:bodyPr/>
        <a:lstStyle/>
        <a:p>
          <a:endParaRPr lang="en-GB"/>
        </a:p>
      </dgm:t>
    </dgm:pt>
    <dgm:pt modelId="{C63ECCF5-7D28-4108-B15E-E3C0C4A674B5}" type="pres">
      <dgm:prSet presAssocID="{0685843E-6AC7-4AC5-8BC5-896005B3AAEA}" presName="root" presStyleCnt="0">
        <dgm:presLayoutVars>
          <dgm:dir/>
          <dgm:resizeHandles val="exact"/>
        </dgm:presLayoutVars>
      </dgm:prSet>
      <dgm:spPr/>
    </dgm:pt>
    <dgm:pt modelId="{CE13D3A5-483D-41A6-9F87-48FE9009DB8A}" type="pres">
      <dgm:prSet presAssocID="{0A67993C-368C-4A69-8106-55D2C0750482}" presName="compNode" presStyleCnt="0"/>
      <dgm:spPr/>
    </dgm:pt>
    <dgm:pt modelId="{4A26BBAC-2BEB-45B6-BDC3-695D1F5A1C06}" type="pres">
      <dgm:prSet presAssocID="{0A67993C-368C-4A69-8106-55D2C0750482}" presName="bgRect" presStyleLbl="bgShp" presStyleIdx="0" presStyleCnt="5"/>
      <dgm:spPr>
        <a:solidFill>
          <a:schemeClr val="accent3">
            <a:lumMod val="20000"/>
            <a:lumOff val="80000"/>
          </a:schemeClr>
        </a:solidFill>
      </dgm:spPr>
    </dgm:pt>
    <dgm:pt modelId="{F5B52600-AE2A-4AD7-80EE-93561A48120B}" type="pres">
      <dgm:prSet presAssocID="{0A67993C-368C-4A69-8106-55D2C075048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C7628354-5407-4D51-BDF3-6ECB77293773}" type="pres">
      <dgm:prSet presAssocID="{0A67993C-368C-4A69-8106-55D2C0750482}" presName="spaceRect" presStyleCnt="0"/>
      <dgm:spPr/>
    </dgm:pt>
    <dgm:pt modelId="{22A358BC-4460-4383-94D3-20A2E173FE38}" type="pres">
      <dgm:prSet presAssocID="{0A67993C-368C-4A69-8106-55D2C0750482}" presName="parTx" presStyleLbl="revTx" presStyleIdx="0" presStyleCnt="5">
        <dgm:presLayoutVars>
          <dgm:chMax val="0"/>
          <dgm:chPref val="0"/>
        </dgm:presLayoutVars>
      </dgm:prSet>
      <dgm:spPr/>
    </dgm:pt>
    <dgm:pt modelId="{AA5051AD-6359-4523-A67A-93F62E46FB45}" type="pres">
      <dgm:prSet presAssocID="{D77C43D9-ED43-4921-8C3A-3246A659AA9D}" presName="sibTrans" presStyleCnt="0"/>
      <dgm:spPr/>
    </dgm:pt>
    <dgm:pt modelId="{7A17CE49-0A04-E94A-BE24-5D7ABA2E152B}" type="pres">
      <dgm:prSet presAssocID="{D8C8FAB0-F6A3-43B1-BA43-3875D1818735}" presName="compNode" presStyleCnt="0"/>
      <dgm:spPr/>
    </dgm:pt>
    <dgm:pt modelId="{08DC35A8-FD99-4942-97D0-658486FC85D3}" type="pres">
      <dgm:prSet presAssocID="{D8C8FAB0-F6A3-43B1-BA43-3875D1818735}" presName="bgRect" presStyleLbl="bgShp" presStyleIdx="1" presStyleCnt="5"/>
      <dgm:spPr>
        <a:solidFill>
          <a:schemeClr val="accent3">
            <a:tint val="40000"/>
            <a:hueOff val="0"/>
            <a:satOff val="0"/>
            <a:lumOff val="0"/>
          </a:schemeClr>
        </a:solidFill>
      </dgm:spPr>
    </dgm:pt>
    <dgm:pt modelId="{C8276985-5BA7-C04A-BC46-154BC1D9D02E}" type="pres">
      <dgm:prSet presAssocID="{D8C8FAB0-F6A3-43B1-BA43-3875D1818735}"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seball outline"/>
        </a:ext>
      </dgm:extLst>
    </dgm:pt>
    <dgm:pt modelId="{D5EFDCD2-2784-B842-BC74-3291C7B4009A}" type="pres">
      <dgm:prSet presAssocID="{D8C8FAB0-F6A3-43B1-BA43-3875D1818735}" presName="spaceRect" presStyleCnt="0"/>
      <dgm:spPr/>
    </dgm:pt>
    <dgm:pt modelId="{80A04967-0823-E34B-A427-0463EE1A024A}" type="pres">
      <dgm:prSet presAssocID="{D8C8FAB0-F6A3-43B1-BA43-3875D1818735}" presName="parTx" presStyleLbl="revTx" presStyleIdx="1" presStyleCnt="5">
        <dgm:presLayoutVars>
          <dgm:chMax val="0"/>
          <dgm:chPref val="0"/>
        </dgm:presLayoutVars>
      </dgm:prSet>
      <dgm:spPr/>
    </dgm:pt>
    <dgm:pt modelId="{E0276195-EB1E-4947-B017-52BE8BF4C56A}" type="pres">
      <dgm:prSet presAssocID="{2FBECF20-A538-4EB4-BC70-95BB54A2D7C7}" presName="sibTrans" presStyleCnt="0"/>
      <dgm:spPr/>
    </dgm:pt>
    <dgm:pt modelId="{12A5ED4E-1E66-2A43-BE4D-514BAA1BB0CB}" type="pres">
      <dgm:prSet presAssocID="{BA705840-6876-4D79-AF02-905329875499}" presName="compNode" presStyleCnt="0"/>
      <dgm:spPr/>
    </dgm:pt>
    <dgm:pt modelId="{B8A6B3D1-39AA-F64A-8E45-B7BD978E6DAF}" type="pres">
      <dgm:prSet presAssocID="{BA705840-6876-4D79-AF02-905329875499}" presName="bgRect" presStyleLbl="bgShp" presStyleIdx="2" presStyleCnt="5"/>
      <dgm:spPr/>
    </dgm:pt>
    <dgm:pt modelId="{D49ABAED-4121-5946-ABF5-3E7C0B875A25}" type="pres">
      <dgm:prSet presAssocID="{BA705840-6876-4D79-AF02-905329875499}"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oup of people outline"/>
        </a:ext>
      </dgm:extLst>
    </dgm:pt>
    <dgm:pt modelId="{4DF5299E-51AA-EF42-9F0F-F9D9BF04B663}" type="pres">
      <dgm:prSet presAssocID="{BA705840-6876-4D79-AF02-905329875499}" presName="spaceRect" presStyleCnt="0"/>
      <dgm:spPr/>
    </dgm:pt>
    <dgm:pt modelId="{9AB9DA6F-6E83-C94C-A10B-3DD2F3551427}" type="pres">
      <dgm:prSet presAssocID="{BA705840-6876-4D79-AF02-905329875499}" presName="parTx" presStyleLbl="revTx" presStyleIdx="2" presStyleCnt="5">
        <dgm:presLayoutVars>
          <dgm:chMax val="0"/>
          <dgm:chPref val="0"/>
        </dgm:presLayoutVars>
      </dgm:prSet>
      <dgm:spPr/>
    </dgm:pt>
    <dgm:pt modelId="{962FCC2E-1D42-4D4D-8A29-8FFD73D21500}" type="pres">
      <dgm:prSet presAssocID="{5D3FD908-ADE9-442F-9DDB-667DC54CC374}" presName="sibTrans" presStyleCnt="0"/>
      <dgm:spPr/>
    </dgm:pt>
    <dgm:pt modelId="{265788C0-20BC-0C4D-A791-B162B8B0D96E}" type="pres">
      <dgm:prSet presAssocID="{64932DC5-82FB-6C42-AEE2-CD3ECDBF872E}" presName="compNode" presStyleCnt="0"/>
      <dgm:spPr/>
    </dgm:pt>
    <dgm:pt modelId="{AF7C8085-63A5-3A49-B2A1-E75F0AE49DD3}" type="pres">
      <dgm:prSet presAssocID="{64932DC5-82FB-6C42-AEE2-CD3ECDBF872E}" presName="bgRect" presStyleLbl="bgShp" presStyleIdx="3" presStyleCnt="5"/>
      <dgm:spPr/>
    </dgm:pt>
    <dgm:pt modelId="{43E7C2D6-A6E7-AF42-9439-F5637764D21F}" type="pres">
      <dgm:prSet presAssocID="{64932DC5-82FB-6C42-AEE2-CD3ECDBF872E}"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Piggy Bank outline"/>
        </a:ext>
      </dgm:extLst>
    </dgm:pt>
    <dgm:pt modelId="{60F74EFC-30EC-F849-ACD6-8445669A8DD4}" type="pres">
      <dgm:prSet presAssocID="{64932DC5-82FB-6C42-AEE2-CD3ECDBF872E}" presName="spaceRect" presStyleCnt="0"/>
      <dgm:spPr/>
    </dgm:pt>
    <dgm:pt modelId="{6D67B03A-869D-E146-830A-C5C726993E5A}" type="pres">
      <dgm:prSet presAssocID="{64932DC5-82FB-6C42-AEE2-CD3ECDBF872E}" presName="parTx" presStyleLbl="revTx" presStyleIdx="3" presStyleCnt="5">
        <dgm:presLayoutVars>
          <dgm:chMax val="0"/>
          <dgm:chPref val="0"/>
        </dgm:presLayoutVars>
      </dgm:prSet>
      <dgm:spPr/>
    </dgm:pt>
    <dgm:pt modelId="{8B23AD7D-F641-0A4C-81C6-EF8AB97CE6BB}" type="pres">
      <dgm:prSet presAssocID="{4C9133E6-3C8C-5B46-B375-1C69E42911F2}" presName="sibTrans" presStyleCnt="0"/>
      <dgm:spPr/>
    </dgm:pt>
    <dgm:pt modelId="{DC17E7BC-E475-444A-B722-D46303FA8FD4}" type="pres">
      <dgm:prSet presAssocID="{935E888E-1822-4D49-9764-476B0D866C15}" presName="compNode" presStyleCnt="0"/>
      <dgm:spPr/>
    </dgm:pt>
    <dgm:pt modelId="{C7A64D09-4567-E74B-926B-891DC97484E9}" type="pres">
      <dgm:prSet presAssocID="{935E888E-1822-4D49-9764-476B0D866C15}" presName="bgRect" presStyleLbl="bgShp" presStyleIdx="4" presStyleCnt="5"/>
      <dgm:spPr/>
    </dgm:pt>
    <dgm:pt modelId="{07CC4F13-049C-1040-9F11-AC8CD99004AF}" type="pres">
      <dgm:prSet presAssocID="{935E888E-1822-4D49-9764-476B0D866C15}"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Hero Male outline"/>
        </a:ext>
      </dgm:extLst>
    </dgm:pt>
    <dgm:pt modelId="{604445E2-B62A-0A4F-B136-493DC99954A2}" type="pres">
      <dgm:prSet presAssocID="{935E888E-1822-4D49-9764-476B0D866C15}" presName="spaceRect" presStyleCnt="0"/>
      <dgm:spPr/>
    </dgm:pt>
    <dgm:pt modelId="{FE0C57C0-8AA8-AB45-A3FC-2E498A105E2D}" type="pres">
      <dgm:prSet presAssocID="{935E888E-1822-4D49-9764-476B0D866C15}" presName="parTx" presStyleLbl="revTx" presStyleIdx="4" presStyleCnt="5">
        <dgm:presLayoutVars>
          <dgm:chMax val="0"/>
          <dgm:chPref val="0"/>
        </dgm:presLayoutVars>
      </dgm:prSet>
      <dgm:spPr/>
    </dgm:pt>
  </dgm:ptLst>
  <dgm:cxnLst>
    <dgm:cxn modelId="{5E34360E-6B14-7040-91AC-FEC45A13D264}" type="presOf" srcId="{BA705840-6876-4D79-AF02-905329875499}" destId="{9AB9DA6F-6E83-C94C-A10B-3DD2F3551427}" srcOrd="0" destOrd="0" presId="urn:microsoft.com/office/officeart/2018/2/layout/IconVerticalSolidList"/>
    <dgm:cxn modelId="{7AA5AE0E-AF69-410B-BDA7-ABAD213544AD}" srcId="{0685843E-6AC7-4AC5-8BC5-896005B3AAEA}" destId="{0A67993C-368C-4A69-8106-55D2C0750482}" srcOrd="0" destOrd="0" parTransId="{7ABEC000-A5FD-452C-A852-3C22E92D570F}" sibTransId="{D77C43D9-ED43-4921-8C3A-3246A659AA9D}"/>
    <dgm:cxn modelId="{21997413-10A9-466F-B790-268AA406E97F}" type="presOf" srcId="{0685843E-6AC7-4AC5-8BC5-896005B3AAEA}" destId="{C63ECCF5-7D28-4108-B15E-E3C0C4A674B5}" srcOrd="0" destOrd="0" presId="urn:microsoft.com/office/officeart/2018/2/layout/IconVerticalSolidList"/>
    <dgm:cxn modelId="{76682622-6A63-904C-9ADE-05389F04D140}" type="presOf" srcId="{0A67993C-368C-4A69-8106-55D2C0750482}" destId="{22A358BC-4460-4383-94D3-20A2E173FE38}" srcOrd="0" destOrd="0" presId="urn:microsoft.com/office/officeart/2018/2/layout/IconVerticalSolidList"/>
    <dgm:cxn modelId="{EF05822A-BE63-DE4F-B0E4-821D41B78B54}" srcId="{0685843E-6AC7-4AC5-8BC5-896005B3AAEA}" destId="{64932DC5-82FB-6C42-AEE2-CD3ECDBF872E}" srcOrd="3" destOrd="0" parTransId="{4AA70A7B-F590-F74C-B197-30CD5EE32648}" sibTransId="{4C9133E6-3C8C-5B46-B375-1C69E42911F2}"/>
    <dgm:cxn modelId="{D365C62C-44C6-4A47-AFB6-D3C6B82509AF}" type="presOf" srcId="{935E888E-1822-4D49-9764-476B0D866C15}" destId="{FE0C57C0-8AA8-AB45-A3FC-2E498A105E2D}" srcOrd="0" destOrd="0" presId="urn:microsoft.com/office/officeart/2018/2/layout/IconVerticalSolidList"/>
    <dgm:cxn modelId="{BD15EF2C-EB1C-4F40-869C-7602CF345742}" srcId="{0685843E-6AC7-4AC5-8BC5-896005B3AAEA}" destId="{BA705840-6876-4D79-AF02-905329875499}" srcOrd="2" destOrd="0" parTransId="{0314D5CC-6FF6-432E-BA53-EB6BBAF3EB7C}" sibTransId="{5D3FD908-ADE9-442F-9DDB-667DC54CC374}"/>
    <dgm:cxn modelId="{1B871F7E-FB6B-CA4F-9F8D-EE6AAE0D9FDA}" type="presOf" srcId="{D8C8FAB0-F6A3-43B1-BA43-3875D1818735}" destId="{80A04967-0823-E34B-A427-0463EE1A024A}" srcOrd="0" destOrd="0" presId="urn:microsoft.com/office/officeart/2018/2/layout/IconVerticalSolidList"/>
    <dgm:cxn modelId="{9E01AE9E-430D-0843-ACB8-8AEB15926F7D}" type="presOf" srcId="{64932DC5-82FB-6C42-AEE2-CD3ECDBF872E}" destId="{6D67B03A-869D-E146-830A-C5C726993E5A}" srcOrd="0" destOrd="0" presId="urn:microsoft.com/office/officeart/2018/2/layout/IconVerticalSolidList"/>
    <dgm:cxn modelId="{FB56A4D7-991B-4C8C-A048-D592BF7A12C4}" srcId="{0685843E-6AC7-4AC5-8BC5-896005B3AAEA}" destId="{D8C8FAB0-F6A3-43B1-BA43-3875D1818735}" srcOrd="1" destOrd="0" parTransId="{7B05AE11-C940-4912-A947-F3E455E05AE0}" sibTransId="{2FBECF20-A538-4EB4-BC70-95BB54A2D7C7}"/>
    <dgm:cxn modelId="{65B2B9F2-CE1D-4EBE-A8BE-FCBA46CB2291}" srcId="{0685843E-6AC7-4AC5-8BC5-896005B3AAEA}" destId="{935E888E-1822-4D49-9764-476B0D866C15}" srcOrd="4" destOrd="0" parTransId="{8FA9D0EC-0A41-48EC-BE5D-5A0986E12B3B}" sibTransId="{3443B5B7-EC75-43CA-B542-EF1E325C7A4A}"/>
    <dgm:cxn modelId="{4837C44E-FB03-9F40-B26A-D1EB43B796BC}" type="presParOf" srcId="{C63ECCF5-7D28-4108-B15E-E3C0C4A674B5}" destId="{CE13D3A5-483D-41A6-9F87-48FE9009DB8A}" srcOrd="0" destOrd="0" presId="urn:microsoft.com/office/officeart/2018/2/layout/IconVerticalSolidList"/>
    <dgm:cxn modelId="{0F10A388-3036-234F-B087-129B5913EB3A}" type="presParOf" srcId="{CE13D3A5-483D-41A6-9F87-48FE9009DB8A}" destId="{4A26BBAC-2BEB-45B6-BDC3-695D1F5A1C06}" srcOrd="0" destOrd="0" presId="urn:microsoft.com/office/officeart/2018/2/layout/IconVerticalSolidList"/>
    <dgm:cxn modelId="{3E4326F4-22EF-4A43-8664-0595E67A0F64}" type="presParOf" srcId="{CE13D3A5-483D-41A6-9F87-48FE9009DB8A}" destId="{F5B52600-AE2A-4AD7-80EE-93561A48120B}" srcOrd="1" destOrd="0" presId="urn:microsoft.com/office/officeart/2018/2/layout/IconVerticalSolidList"/>
    <dgm:cxn modelId="{73D42135-9B48-C642-937F-191B3C40673B}" type="presParOf" srcId="{CE13D3A5-483D-41A6-9F87-48FE9009DB8A}" destId="{C7628354-5407-4D51-BDF3-6ECB77293773}" srcOrd="2" destOrd="0" presId="urn:microsoft.com/office/officeart/2018/2/layout/IconVerticalSolidList"/>
    <dgm:cxn modelId="{93457510-DA42-1249-A4FE-53DD45AC90B3}" type="presParOf" srcId="{CE13D3A5-483D-41A6-9F87-48FE9009DB8A}" destId="{22A358BC-4460-4383-94D3-20A2E173FE38}" srcOrd="3" destOrd="0" presId="urn:microsoft.com/office/officeart/2018/2/layout/IconVerticalSolidList"/>
    <dgm:cxn modelId="{CC38B395-F8F7-AA43-81F6-2F74AEA2238A}" type="presParOf" srcId="{C63ECCF5-7D28-4108-B15E-E3C0C4A674B5}" destId="{AA5051AD-6359-4523-A67A-93F62E46FB45}" srcOrd="1" destOrd="0" presId="urn:microsoft.com/office/officeart/2018/2/layout/IconVerticalSolidList"/>
    <dgm:cxn modelId="{E5409AE4-9F8D-5D44-90BD-76433193FEA5}" type="presParOf" srcId="{C63ECCF5-7D28-4108-B15E-E3C0C4A674B5}" destId="{7A17CE49-0A04-E94A-BE24-5D7ABA2E152B}" srcOrd="2" destOrd="0" presId="urn:microsoft.com/office/officeart/2018/2/layout/IconVerticalSolidList"/>
    <dgm:cxn modelId="{228CC063-37DF-E146-AD1A-F9E1B485E74F}" type="presParOf" srcId="{7A17CE49-0A04-E94A-BE24-5D7ABA2E152B}" destId="{08DC35A8-FD99-4942-97D0-658486FC85D3}" srcOrd="0" destOrd="0" presId="urn:microsoft.com/office/officeart/2018/2/layout/IconVerticalSolidList"/>
    <dgm:cxn modelId="{52E7EB5F-012E-ED4E-9DC0-F0899403C877}" type="presParOf" srcId="{7A17CE49-0A04-E94A-BE24-5D7ABA2E152B}" destId="{C8276985-5BA7-C04A-BC46-154BC1D9D02E}" srcOrd="1" destOrd="0" presId="urn:microsoft.com/office/officeart/2018/2/layout/IconVerticalSolidList"/>
    <dgm:cxn modelId="{0A2E2BC4-5227-DF40-BAF4-8475C5834073}" type="presParOf" srcId="{7A17CE49-0A04-E94A-BE24-5D7ABA2E152B}" destId="{D5EFDCD2-2784-B842-BC74-3291C7B4009A}" srcOrd="2" destOrd="0" presId="urn:microsoft.com/office/officeart/2018/2/layout/IconVerticalSolidList"/>
    <dgm:cxn modelId="{7BDA5FCA-C71C-5A4E-8FB3-D01E41ED0FA4}" type="presParOf" srcId="{7A17CE49-0A04-E94A-BE24-5D7ABA2E152B}" destId="{80A04967-0823-E34B-A427-0463EE1A024A}" srcOrd="3" destOrd="0" presId="urn:microsoft.com/office/officeart/2018/2/layout/IconVerticalSolidList"/>
    <dgm:cxn modelId="{FAB4B867-BA49-E34D-B61D-97780D45DB8B}" type="presParOf" srcId="{C63ECCF5-7D28-4108-B15E-E3C0C4A674B5}" destId="{E0276195-EB1E-4947-B017-52BE8BF4C56A}" srcOrd="3" destOrd="0" presId="urn:microsoft.com/office/officeart/2018/2/layout/IconVerticalSolidList"/>
    <dgm:cxn modelId="{773C6400-1CC2-AD41-9735-B60B49EDBE2D}" type="presParOf" srcId="{C63ECCF5-7D28-4108-B15E-E3C0C4A674B5}" destId="{12A5ED4E-1E66-2A43-BE4D-514BAA1BB0CB}" srcOrd="4" destOrd="0" presId="urn:microsoft.com/office/officeart/2018/2/layout/IconVerticalSolidList"/>
    <dgm:cxn modelId="{9C142BCF-3885-6646-B2D0-34A6DFF405D6}" type="presParOf" srcId="{12A5ED4E-1E66-2A43-BE4D-514BAA1BB0CB}" destId="{B8A6B3D1-39AA-F64A-8E45-B7BD978E6DAF}" srcOrd="0" destOrd="0" presId="urn:microsoft.com/office/officeart/2018/2/layout/IconVerticalSolidList"/>
    <dgm:cxn modelId="{0C9E557D-99B0-D64A-A3FA-557507566A2D}" type="presParOf" srcId="{12A5ED4E-1E66-2A43-BE4D-514BAA1BB0CB}" destId="{D49ABAED-4121-5946-ABF5-3E7C0B875A25}" srcOrd="1" destOrd="0" presId="urn:microsoft.com/office/officeart/2018/2/layout/IconVerticalSolidList"/>
    <dgm:cxn modelId="{E9D0DAA0-4A85-3B45-B47B-5FC1E8817BE5}" type="presParOf" srcId="{12A5ED4E-1E66-2A43-BE4D-514BAA1BB0CB}" destId="{4DF5299E-51AA-EF42-9F0F-F9D9BF04B663}" srcOrd="2" destOrd="0" presId="urn:microsoft.com/office/officeart/2018/2/layout/IconVerticalSolidList"/>
    <dgm:cxn modelId="{958CEFEE-8F47-9A4B-9660-E028B2A9C6B9}" type="presParOf" srcId="{12A5ED4E-1E66-2A43-BE4D-514BAA1BB0CB}" destId="{9AB9DA6F-6E83-C94C-A10B-3DD2F3551427}" srcOrd="3" destOrd="0" presId="urn:microsoft.com/office/officeart/2018/2/layout/IconVerticalSolidList"/>
    <dgm:cxn modelId="{0B7C8798-C164-4146-B5C2-C2F8AFD8A32D}" type="presParOf" srcId="{C63ECCF5-7D28-4108-B15E-E3C0C4A674B5}" destId="{962FCC2E-1D42-4D4D-8A29-8FFD73D21500}" srcOrd="5" destOrd="0" presId="urn:microsoft.com/office/officeart/2018/2/layout/IconVerticalSolidList"/>
    <dgm:cxn modelId="{F1DFDB9C-9847-6842-ABDF-EB81B1F17FD5}" type="presParOf" srcId="{C63ECCF5-7D28-4108-B15E-E3C0C4A674B5}" destId="{265788C0-20BC-0C4D-A791-B162B8B0D96E}" srcOrd="6" destOrd="0" presId="urn:microsoft.com/office/officeart/2018/2/layout/IconVerticalSolidList"/>
    <dgm:cxn modelId="{BA770033-CC40-A247-8DCC-39071C797C02}" type="presParOf" srcId="{265788C0-20BC-0C4D-A791-B162B8B0D96E}" destId="{AF7C8085-63A5-3A49-B2A1-E75F0AE49DD3}" srcOrd="0" destOrd="0" presId="urn:microsoft.com/office/officeart/2018/2/layout/IconVerticalSolidList"/>
    <dgm:cxn modelId="{C41CD5C0-887A-424A-911F-F6562953EC8F}" type="presParOf" srcId="{265788C0-20BC-0C4D-A791-B162B8B0D96E}" destId="{43E7C2D6-A6E7-AF42-9439-F5637764D21F}" srcOrd="1" destOrd="0" presId="urn:microsoft.com/office/officeart/2018/2/layout/IconVerticalSolidList"/>
    <dgm:cxn modelId="{841E51EE-B50C-3549-B1A2-044F63F90B26}" type="presParOf" srcId="{265788C0-20BC-0C4D-A791-B162B8B0D96E}" destId="{60F74EFC-30EC-F849-ACD6-8445669A8DD4}" srcOrd="2" destOrd="0" presId="urn:microsoft.com/office/officeart/2018/2/layout/IconVerticalSolidList"/>
    <dgm:cxn modelId="{2D73DA8D-AAF9-DC49-8738-90A43C7B4A44}" type="presParOf" srcId="{265788C0-20BC-0C4D-A791-B162B8B0D96E}" destId="{6D67B03A-869D-E146-830A-C5C726993E5A}" srcOrd="3" destOrd="0" presId="urn:microsoft.com/office/officeart/2018/2/layout/IconVerticalSolidList"/>
    <dgm:cxn modelId="{C2ADEA87-00CC-4F4D-8989-DCD19888460F}" type="presParOf" srcId="{C63ECCF5-7D28-4108-B15E-E3C0C4A674B5}" destId="{8B23AD7D-F641-0A4C-81C6-EF8AB97CE6BB}" srcOrd="7" destOrd="0" presId="urn:microsoft.com/office/officeart/2018/2/layout/IconVerticalSolidList"/>
    <dgm:cxn modelId="{6A81E0DB-02D6-0A48-BA87-E558ED6EE2FB}" type="presParOf" srcId="{C63ECCF5-7D28-4108-B15E-E3C0C4A674B5}" destId="{DC17E7BC-E475-444A-B722-D46303FA8FD4}" srcOrd="8" destOrd="0" presId="urn:microsoft.com/office/officeart/2018/2/layout/IconVerticalSolidList"/>
    <dgm:cxn modelId="{0A753D47-2EC8-DE44-AC5B-9EAE3B49B3A9}" type="presParOf" srcId="{DC17E7BC-E475-444A-B722-D46303FA8FD4}" destId="{C7A64D09-4567-E74B-926B-891DC97484E9}" srcOrd="0" destOrd="0" presId="urn:microsoft.com/office/officeart/2018/2/layout/IconVerticalSolidList"/>
    <dgm:cxn modelId="{414AE61F-C349-5A40-9301-674EBF9DBF53}" type="presParOf" srcId="{DC17E7BC-E475-444A-B722-D46303FA8FD4}" destId="{07CC4F13-049C-1040-9F11-AC8CD99004AF}" srcOrd="1" destOrd="0" presId="urn:microsoft.com/office/officeart/2018/2/layout/IconVerticalSolidList"/>
    <dgm:cxn modelId="{537CBC13-84AD-C449-A02A-00396B9E8EF4}" type="presParOf" srcId="{DC17E7BC-E475-444A-B722-D46303FA8FD4}" destId="{604445E2-B62A-0A4F-B136-493DC99954A2}" srcOrd="2" destOrd="0" presId="urn:microsoft.com/office/officeart/2018/2/layout/IconVerticalSolidList"/>
    <dgm:cxn modelId="{62F7644C-8490-1B4B-838E-6EC8BC6B0E4B}" type="presParOf" srcId="{DC17E7BC-E475-444A-B722-D46303FA8FD4}" destId="{FE0C57C0-8AA8-AB45-A3FC-2E498A105E2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F61AD8-25A0-1540-A6C8-59CFB06E15FD}"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GB"/>
        </a:p>
      </dgm:t>
    </dgm:pt>
    <dgm:pt modelId="{08AF07A1-FCAE-4C41-9353-71AFDB8EBF4E}">
      <dgm:prSet phldrT="[Text]" custT="1"/>
      <dgm:spPr>
        <a:solidFill>
          <a:srgbClr val="0070C0"/>
        </a:solidFill>
      </dgm:spPr>
      <dgm:t>
        <a:bodyPr/>
        <a:lstStyle/>
        <a:p>
          <a:r>
            <a:rPr lang="en-GB" sz="2800"/>
            <a:t>FAIR Data</a:t>
          </a:r>
        </a:p>
      </dgm:t>
    </dgm:pt>
    <dgm:pt modelId="{61775D5E-E0C1-ED49-BC27-CCF5D9A2AD2B}" type="parTrans" cxnId="{20346DA5-459E-1C40-A2FF-554EA4684D48}">
      <dgm:prSet/>
      <dgm:spPr/>
      <dgm:t>
        <a:bodyPr/>
        <a:lstStyle/>
        <a:p>
          <a:endParaRPr lang="en-GB"/>
        </a:p>
      </dgm:t>
    </dgm:pt>
    <dgm:pt modelId="{6BD64BF5-33ED-2F4B-9FE2-C4902E4C81A2}" type="sibTrans" cxnId="{20346DA5-459E-1C40-A2FF-554EA4684D48}">
      <dgm:prSet/>
      <dgm:spPr/>
      <dgm:t>
        <a:bodyPr/>
        <a:lstStyle/>
        <a:p>
          <a:endParaRPr lang="en-GB"/>
        </a:p>
      </dgm:t>
    </dgm:pt>
    <dgm:pt modelId="{142AF7B5-44D6-2E48-8FF7-A08DBD406F84}">
      <dgm:prSet phldrT="[Text]" custT="1"/>
      <dgm:spPr>
        <a:solidFill>
          <a:schemeClr val="accent1"/>
        </a:solidFill>
      </dgm:spPr>
      <dgm:t>
        <a:bodyPr/>
        <a:lstStyle/>
        <a:p>
          <a:r>
            <a:rPr lang="en-GB" sz="1400" b="0" dirty="0" err="1">
              <a:effectLst/>
              <a:latin typeface="Calibri" panose="020F0502020204030204" pitchFamily="34" charset="0"/>
              <a:ea typeface="Calibri" panose="020F0502020204030204" pitchFamily="34" charset="0"/>
              <a:cs typeface="Times New Roman" panose="02020603050405020304" pitchFamily="18" charset="0"/>
            </a:rPr>
            <a:t>Reproduceerbaar</a:t>
          </a:r>
          <a:r>
            <a:rPr lang="en-GB" sz="1400" b="0" dirty="0">
              <a:effectLst/>
              <a:latin typeface="Calibri" panose="020F0502020204030204" pitchFamily="34" charset="0"/>
              <a:ea typeface="Calibri" panose="020F0502020204030204" pitchFamily="34" charset="0"/>
              <a:cs typeface="Times New Roman" panose="02020603050405020304" pitchFamily="18" charset="0"/>
            </a:rPr>
            <a:t> </a:t>
          </a:r>
          <a:r>
            <a:rPr lang="en-GB" sz="1400" b="0" dirty="0" err="1">
              <a:effectLst/>
              <a:latin typeface="Calibri" panose="020F0502020204030204" pitchFamily="34" charset="0"/>
              <a:ea typeface="Calibri" panose="020F0502020204030204" pitchFamily="34" charset="0"/>
              <a:cs typeface="Times New Roman" panose="02020603050405020304" pitchFamily="18" charset="0"/>
            </a:rPr>
            <a:t>onderzoeksproces</a:t>
          </a:r>
          <a:endParaRPr lang="en-GB" sz="1400" b="0" dirty="0"/>
        </a:p>
      </dgm:t>
    </dgm:pt>
    <dgm:pt modelId="{04921A30-0569-814B-99F5-92A8F2D4BB1B}" type="parTrans" cxnId="{03B126AC-F0AD-6340-948A-0C8F11762781}">
      <dgm:prSet/>
      <dgm:spPr/>
      <dgm:t>
        <a:bodyPr/>
        <a:lstStyle/>
        <a:p>
          <a:endParaRPr lang="en-GB"/>
        </a:p>
      </dgm:t>
    </dgm:pt>
    <dgm:pt modelId="{3ED80D71-9C97-2647-ABA6-30C4F1BBB915}" type="sibTrans" cxnId="{03B126AC-F0AD-6340-948A-0C8F11762781}">
      <dgm:prSet/>
      <dgm:spPr/>
      <dgm:t>
        <a:bodyPr/>
        <a:lstStyle/>
        <a:p>
          <a:endParaRPr lang="en-GB"/>
        </a:p>
      </dgm:t>
    </dgm:pt>
    <dgm:pt modelId="{4F116155-8F5B-1043-A2A9-48CCA067879E}">
      <dgm:prSet phldrT="[Text]" custT="1"/>
      <dgm:spPr>
        <a:solidFill>
          <a:schemeClr val="accent1"/>
        </a:solidFill>
      </dgm:spPr>
      <dgm:t>
        <a:bodyPr/>
        <a:lstStyle/>
        <a:p>
          <a:r>
            <a:rPr lang="en-US" sz="1400" dirty="0">
              <a:effectLst/>
              <a:latin typeface="Calibri" panose="020F0502020204030204" pitchFamily="34" charset="0"/>
              <a:ea typeface="Calibri" panose="020F0502020204030204" pitchFamily="34" charset="0"/>
              <a:cs typeface="Times New Roman" panose="02020603050405020304" pitchFamily="18" charset="0"/>
            </a:rPr>
            <a:t>EOSC pilot node, EOSC-MO, Global Open Research Commons</a:t>
          </a:r>
          <a:endParaRPr lang="en-GB" sz="1400" dirty="0"/>
        </a:p>
      </dgm:t>
    </dgm:pt>
    <dgm:pt modelId="{308A6FBC-F06B-AA4A-83DA-8A6C37880EE6}" type="parTrans" cxnId="{39167C11-9BA4-8341-A9A2-527BA5C1F0ED}">
      <dgm:prSet/>
      <dgm:spPr/>
      <dgm:t>
        <a:bodyPr/>
        <a:lstStyle/>
        <a:p>
          <a:endParaRPr lang="en-GB"/>
        </a:p>
      </dgm:t>
    </dgm:pt>
    <dgm:pt modelId="{B2BD4454-38A7-AE42-B3B4-A101B12C4FCB}" type="sibTrans" cxnId="{39167C11-9BA4-8341-A9A2-527BA5C1F0ED}">
      <dgm:prSet/>
      <dgm:spPr/>
      <dgm:t>
        <a:bodyPr/>
        <a:lstStyle/>
        <a:p>
          <a:endParaRPr lang="en-GB"/>
        </a:p>
      </dgm:t>
    </dgm:pt>
    <dgm:pt modelId="{6E3F832E-E86D-734A-A075-89D30D413B5A}">
      <dgm:prSet phldrT="[Text]" custT="1"/>
      <dgm:spPr>
        <a:solidFill>
          <a:schemeClr val="accent1"/>
        </a:solidFill>
      </dgm:spPr>
      <dgm:t>
        <a:bodyPr/>
        <a:lstStyle/>
        <a:p>
          <a:r>
            <a:rPr lang="en-GB" sz="1400" dirty="0"/>
            <a:t>PoC: </a:t>
          </a:r>
          <a:r>
            <a:rPr lang="en-GB" sz="1400" dirty="0" err="1"/>
            <a:t>Communiceer</a:t>
          </a:r>
          <a:r>
            <a:rPr lang="en-GB" sz="1400" dirty="0"/>
            <a:t> en claim een </a:t>
          </a:r>
          <a:r>
            <a:rPr lang="en-GB" sz="1400" dirty="0" err="1"/>
            <a:t>bijdrage</a:t>
          </a:r>
          <a:r>
            <a:rPr lang="en-GB" sz="1400" dirty="0"/>
            <a:t> </a:t>
          </a:r>
          <a:r>
            <a:rPr lang="en-GB" sz="1400" dirty="0" err="1"/>
            <a:t>aan</a:t>
          </a:r>
          <a:r>
            <a:rPr lang="en-GB" sz="1400" dirty="0"/>
            <a:t> </a:t>
          </a:r>
          <a:r>
            <a:rPr lang="en-GB" sz="1400" dirty="0" err="1"/>
            <a:t>onderzoek</a:t>
          </a:r>
          <a:endParaRPr lang="en-GB" sz="1400" dirty="0"/>
        </a:p>
      </dgm:t>
    </dgm:pt>
    <dgm:pt modelId="{ABCC0B08-9605-F445-BE71-3C4F7226B771}" type="parTrans" cxnId="{7714D9BA-C797-1B48-91D3-0B2E4BFAA88A}">
      <dgm:prSet/>
      <dgm:spPr/>
      <dgm:t>
        <a:bodyPr/>
        <a:lstStyle/>
        <a:p>
          <a:endParaRPr lang="en-GB"/>
        </a:p>
      </dgm:t>
    </dgm:pt>
    <dgm:pt modelId="{DF185421-B553-0B46-BB25-64837DE684BB}" type="sibTrans" cxnId="{7714D9BA-C797-1B48-91D3-0B2E4BFAA88A}">
      <dgm:prSet/>
      <dgm:spPr/>
      <dgm:t>
        <a:bodyPr/>
        <a:lstStyle/>
        <a:p>
          <a:endParaRPr lang="en-GB"/>
        </a:p>
      </dgm:t>
    </dgm:pt>
    <dgm:pt modelId="{6F3B0CD1-63E0-C54A-AE78-EA3A30B26DF2}" type="pres">
      <dgm:prSet presAssocID="{97F61AD8-25A0-1540-A6C8-59CFB06E15FD}" presName="Name0" presStyleCnt="0">
        <dgm:presLayoutVars>
          <dgm:chPref val="1"/>
          <dgm:dir/>
          <dgm:animOne val="branch"/>
          <dgm:animLvl val="lvl"/>
          <dgm:resizeHandles val="exact"/>
        </dgm:presLayoutVars>
      </dgm:prSet>
      <dgm:spPr/>
    </dgm:pt>
    <dgm:pt modelId="{AB468253-66AD-9141-9436-2F9F52BFA34B}" type="pres">
      <dgm:prSet presAssocID="{08AF07A1-FCAE-4C41-9353-71AFDB8EBF4E}" presName="root1" presStyleCnt="0"/>
      <dgm:spPr/>
    </dgm:pt>
    <dgm:pt modelId="{57890B5D-C42F-654D-A032-10EE2F43DE88}" type="pres">
      <dgm:prSet presAssocID="{08AF07A1-FCAE-4C41-9353-71AFDB8EBF4E}" presName="LevelOneTextNode" presStyleLbl="node0" presStyleIdx="0" presStyleCnt="1">
        <dgm:presLayoutVars>
          <dgm:chPref val="3"/>
        </dgm:presLayoutVars>
      </dgm:prSet>
      <dgm:spPr/>
    </dgm:pt>
    <dgm:pt modelId="{083F30E7-4260-3844-8A10-04B4176CCFC6}" type="pres">
      <dgm:prSet presAssocID="{08AF07A1-FCAE-4C41-9353-71AFDB8EBF4E}" presName="level2hierChild" presStyleCnt="0"/>
      <dgm:spPr/>
    </dgm:pt>
    <dgm:pt modelId="{390D86F6-2709-8D4E-AA2B-36AA37F4F455}" type="pres">
      <dgm:prSet presAssocID="{04921A30-0569-814B-99F5-92A8F2D4BB1B}" presName="conn2-1" presStyleLbl="parChTrans1D2" presStyleIdx="0" presStyleCnt="3"/>
      <dgm:spPr/>
    </dgm:pt>
    <dgm:pt modelId="{6468B35A-4F1E-FC45-AC94-CAD5D4CBDD1C}" type="pres">
      <dgm:prSet presAssocID="{04921A30-0569-814B-99F5-92A8F2D4BB1B}" presName="connTx" presStyleLbl="parChTrans1D2" presStyleIdx="0" presStyleCnt="3"/>
      <dgm:spPr/>
    </dgm:pt>
    <dgm:pt modelId="{4A493859-FFF8-ED47-9793-E51D997EA3A5}" type="pres">
      <dgm:prSet presAssocID="{142AF7B5-44D6-2E48-8FF7-A08DBD406F84}" presName="root2" presStyleCnt="0"/>
      <dgm:spPr/>
    </dgm:pt>
    <dgm:pt modelId="{031A4190-5E38-CA42-B9F7-423C4624C34F}" type="pres">
      <dgm:prSet presAssocID="{142AF7B5-44D6-2E48-8FF7-A08DBD406F84}" presName="LevelTwoTextNode" presStyleLbl="node2" presStyleIdx="0" presStyleCnt="3">
        <dgm:presLayoutVars>
          <dgm:chPref val="3"/>
        </dgm:presLayoutVars>
      </dgm:prSet>
      <dgm:spPr/>
    </dgm:pt>
    <dgm:pt modelId="{22D85879-075B-5E4E-8F90-A2952D43287C}" type="pres">
      <dgm:prSet presAssocID="{142AF7B5-44D6-2E48-8FF7-A08DBD406F84}" presName="level3hierChild" presStyleCnt="0"/>
      <dgm:spPr/>
    </dgm:pt>
    <dgm:pt modelId="{0C9DD5F6-2BCB-BC4C-8E5D-7143DDC4A872}" type="pres">
      <dgm:prSet presAssocID="{308A6FBC-F06B-AA4A-83DA-8A6C37880EE6}" presName="conn2-1" presStyleLbl="parChTrans1D2" presStyleIdx="1" presStyleCnt="3"/>
      <dgm:spPr/>
    </dgm:pt>
    <dgm:pt modelId="{19426EC5-C87C-0548-8EA0-EA68BF27D3B7}" type="pres">
      <dgm:prSet presAssocID="{308A6FBC-F06B-AA4A-83DA-8A6C37880EE6}" presName="connTx" presStyleLbl="parChTrans1D2" presStyleIdx="1" presStyleCnt="3"/>
      <dgm:spPr/>
    </dgm:pt>
    <dgm:pt modelId="{C0A0ACBB-58E9-CF49-9AEC-E30C90F493A3}" type="pres">
      <dgm:prSet presAssocID="{4F116155-8F5B-1043-A2A9-48CCA067879E}" presName="root2" presStyleCnt="0"/>
      <dgm:spPr/>
    </dgm:pt>
    <dgm:pt modelId="{6C5AF5D7-DF81-E046-A2E4-157F62F09AAB}" type="pres">
      <dgm:prSet presAssocID="{4F116155-8F5B-1043-A2A9-48CCA067879E}" presName="LevelTwoTextNode" presStyleLbl="node2" presStyleIdx="1" presStyleCnt="3">
        <dgm:presLayoutVars>
          <dgm:chPref val="3"/>
        </dgm:presLayoutVars>
      </dgm:prSet>
      <dgm:spPr/>
    </dgm:pt>
    <dgm:pt modelId="{92499A48-089D-5042-A827-324B99275D3D}" type="pres">
      <dgm:prSet presAssocID="{4F116155-8F5B-1043-A2A9-48CCA067879E}" presName="level3hierChild" presStyleCnt="0"/>
      <dgm:spPr/>
    </dgm:pt>
    <dgm:pt modelId="{C35B34E4-8A9D-0845-AC91-5B7864B7FC97}" type="pres">
      <dgm:prSet presAssocID="{ABCC0B08-9605-F445-BE71-3C4F7226B771}" presName="conn2-1" presStyleLbl="parChTrans1D2" presStyleIdx="2" presStyleCnt="3"/>
      <dgm:spPr/>
    </dgm:pt>
    <dgm:pt modelId="{CA549433-0AEA-F541-955E-FA48018769CB}" type="pres">
      <dgm:prSet presAssocID="{ABCC0B08-9605-F445-BE71-3C4F7226B771}" presName="connTx" presStyleLbl="parChTrans1D2" presStyleIdx="2" presStyleCnt="3"/>
      <dgm:spPr/>
    </dgm:pt>
    <dgm:pt modelId="{FED3816C-EC50-BD4F-B5CF-FD01FE1707B5}" type="pres">
      <dgm:prSet presAssocID="{6E3F832E-E86D-734A-A075-89D30D413B5A}" presName="root2" presStyleCnt="0"/>
      <dgm:spPr/>
    </dgm:pt>
    <dgm:pt modelId="{33A9906B-7E60-2743-BAF1-72FCE6D2F971}" type="pres">
      <dgm:prSet presAssocID="{6E3F832E-E86D-734A-A075-89D30D413B5A}" presName="LevelTwoTextNode" presStyleLbl="node2" presStyleIdx="2" presStyleCnt="3">
        <dgm:presLayoutVars>
          <dgm:chPref val="3"/>
        </dgm:presLayoutVars>
      </dgm:prSet>
      <dgm:spPr/>
    </dgm:pt>
    <dgm:pt modelId="{218C5021-FC9C-B949-8193-54EB0BCCEBA5}" type="pres">
      <dgm:prSet presAssocID="{6E3F832E-E86D-734A-A075-89D30D413B5A}" presName="level3hierChild" presStyleCnt="0"/>
      <dgm:spPr/>
    </dgm:pt>
  </dgm:ptLst>
  <dgm:cxnLst>
    <dgm:cxn modelId="{666DE903-6C6A-CF40-AE58-B4CFC86B0637}" type="presOf" srcId="{ABCC0B08-9605-F445-BE71-3C4F7226B771}" destId="{CA549433-0AEA-F541-955E-FA48018769CB}" srcOrd="1" destOrd="0" presId="urn:microsoft.com/office/officeart/2008/layout/HorizontalMultiLevelHierarchy"/>
    <dgm:cxn modelId="{39167C11-9BA4-8341-A9A2-527BA5C1F0ED}" srcId="{08AF07A1-FCAE-4C41-9353-71AFDB8EBF4E}" destId="{4F116155-8F5B-1043-A2A9-48CCA067879E}" srcOrd="1" destOrd="0" parTransId="{308A6FBC-F06B-AA4A-83DA-8A6C37880EE6}" sibTransId="{B2BD4454-38A7-AE42-B3B4-A101B12C4FCB}"/>
    <dgm:cxn modelId="{1F610E31-24B3-B84A-862A-CD086004A496}" type="presOf" srcId="{04921A30-0569-814B-99F5-92A8F2D4BB1B}" destId="{390D86F6-2709-8D4E-AA2B-36AA37F4F455}" srcOrd="0" destOrd="0" presId="urn:microsoft.com/office/officeart/2008/layout/HorizontalMultiLevelHierarchy"/>
    <dgm:cxn modelId="{4603DD34-FF79-FC4C-A0F2-67F352F35CE3}" type="presOf" srcId="{308A6FBC-F06B-AA4A-83DA-8A6C37880EE6}" destId="{0C9DD5F6-2BCB-BC4C-8E5D-7143DDC4A872}" srcOrd="0" destOrd="0" presId="urn:microsoft.com/office/officeart/2008/layout/HorizontalMultiLevelHierarchy"/>
    <dgm:cxn modelId="{F6765549-434C-B94A-B0AD-8D936F00B3BD}" type="presOf" srcId="{4F116155-8F5B-1043-A2A9-48CCA067879E}" destId="{6C5AF5D7-DF81-E046-A2E4-157F62F09AAB}" srcOrd="0" destOrd="0" presId="urn:microsoft.com/office/officeart/2008/layout/HorizontalMultiLevelHierarchy"/>
    <dgm:cxn modelId="{F52B265B-9A0E-EB49-98FC-472B0EE823BF}" type="presOf" srcId="{08AF07A1-FCAE-4C41-9353-71AFDB8EBF4E}" destId="{57890B5D-C42F-654D-A032-10EE2F43DE88}" srcOrd="0" destOrd="0" presId="urn:microsoft.com/office/officeart/2008/layout/HorizontalMultiLevelHierarchy"/>
    <dgm:cxn modelId="{0484ED62-6EC7-7944-A9EC-5B7EBC9B06AF}" type="presOf" srcId="{97F61AD8-25A0-1540-A6C8-59CFB06E15FD}" destId="{6F3B0CD1-63E0-C54A-AE78-EA3A30B26DF2}" srcOrd="0" destOrd="0" presId="urn:microsoft.com/office/officeart/2008/layout/HorizontalMultiLevelHierarchy"/>
    <dgm:cxn modelId="{27BF0E7F-DDD4-0A4B-85C2-B9340F2A76C7}" type="presOf" srcId="{142AF7B5-44D6-2E48-8FF7-A08DBD406F84}" destId="{031A4190-5E38-CA42-B9F7-423C4624C34F}" srcOrd="0" destOrd="0" presId="urn:microsoft.com/office/officeart/2008/layout/HorizontalMultiLevelHierarchy"/>
    <dgm:cxn modelId="{B428088D-D44A-944B-B0D4-0E4651C513AC}" type="presOf" srcId="{308A6FBC-F06B-AA4A-83DA-8A6C37880EE6}" destId="{19426EC5-C87C-0548-8EA0-EA68BF27D3B7}" srcOrd="1" destOrd="0" presId="urn:microsoft.com/office/officeart/2008/layout/HorizontalMultiLevelHierarchy"/>
    <dgm:cxn modelId="{8C11829E-6A35-1C4D-B256-71EBA6AF4AB7}" type="presOf" srcId="{04921A30-0569-814B-99F5-92A8F2D4BB1B}" destId="{6468B35A-4F1E-FC45-AC94-CAD5D4CBDD1C}" srcOrd="1" destOrd="0" presId="urn:microsoft.com/office/officeart/2008/layout/HorizontalMultiLevelHierarchy"/>
    <dgm:cxn modelId="{20346DA5-459E-1C40-A2FF-554EA4684D48}" srcId="{97F61AD8-25A0-1540-A6C8-59CFB06E15FD}" destId="{08AF07A1-FCAE-4C41-9353-71AFDB8EBF4E}" srcOrd="0" destOrd="0" parTransId="{61775D5E-E0C1-ED49-BC27-CCF5D9A2AD2B}" sibTransId="{6BD64BF5-33ED-2F4B-9FE2-C4902E4C81A2}"/>
    <dgm:cxn modelId="{01B267A7-9E6D-684A-A6D6-939B54FCF31D}" type="presOf" srcId="{ABCC0B08-9605-F445-BE71-3C4F7226B771}" destId="{C35B34E4-8A9D-0845-AC91-5B7864B7FC97}" srcOrd="0" destOrd="0" presId="urn:microsoft.com/office/officeart/2008/layout/HorizontalMultiLevelHierarchy"/>
    <dgm:cxn modelId="{03B126AC-F0AD-6340-948A-0C8F11762781}" srcId="{08AF07A1-FCAE-4C41-9353-71AFDB8EBF4E}" destId="{142AF7B5-44D6-2E48-8FF7-A08DBD406F84}" srcOrd="0" destOrd="0" parTransId="{04921A30-0569-814B-99F5-92A8F2D4BB1B}" sibTransId="{3ED80D71-9C97-2647-ABA6-30C4F1BBB915}"/>
    <dgm:cxn modelId="{7714D9BA-C797-1B48-91D3-0B2E4BFAA88A}" srcId="{08AF07A1-FCAE-4C41-9353-71AFDB8EBF4E}" destId="{6E3F832E-E86D-734A-A075-89D30D413B5A}" srcOrd="2" destOrd="0" parTransId="{ABCC0B08-9605-F445-BE71-3C4F7226B771}" sibTransId="{DF185421-B553-0B46-BB25-64837DE684BB}"/>
    <dgm:cxn modelId="{52FE90BB-3F19-7F42-841E-E6158BA7CDDA}" type="presOf" srcId="{6E3F832E-E86D-734A-A075-89D30D413B5A}" destId="{33A9906B-7E60-2743-BAF1-72FCE6D2F971}" srcOrd="0" destOrd="0" presId="urn:microsoft.com/office/officeart/2008/layout/HorizontalMultiLevelHierarchy"/>
    <dgm:cxn modelId="{EA2B7ADE-4D4D-4240-92B9-219EEB7A39A8}" type="presParOf" srcId="{6F3B0CD1-63E0-C54A-AE78-EA3A30B26DF2}" destId="{AB468253-66AD-9141-9436-2F9F52BFA34B}" srcOrd="0" destOrd="0" presId="urn:microsoft.com/office/officeart/2008/layout/HorizontalMultiLevelHierarchy"/>
    <dgm:cxn modelId="{B0C108FE-372D-944D-AC17-EFF006B94424}" type="presParOf" srcId="{AB468253-66AD-9141-9436-2F9F52BFA34B}" destId="{57890B5D-C42F-654D-A032-10EE2F43DE88}" srcOrd="0" destOrd="0" presId="urn:microsoft.com/office/officeart/2008/layout/HorizontalMultiLevelHierarchy"/>
    <dgm:cxn modelId="{062B1BF3-DB79-CE4D-9223-C22D7D76A3F5}" type="presParOf" srcId="{AB468253-66AD-9141-9436-2F9F52BFA34B}" destId="{083F30E7-4260-3844-8A10-04B4176CCFC6}" srcOrd="1" destOrd="0" presId="urn:microsoft.com/office/officeart/2008/layout/HorizontalMultiLevelHierarchy"/>
    <dgm:cxn modelId="{57F323F8-BF90-4E43-A279-93B4CBC59C4B}" type="presParOf" srcId="{083F30E7-4260-3844-8A10-04B4176CCFC6}" destId="{390D86F6-2709-8D4E-AA2B-36AA37F4F455}" srcOrd="0" destOrd="0" presId="urn:microsoft.com/office/officeart/2008/layout/HorizontalMultiLevelHierarchy"/>
    <dgm:cxn modelId="{B6D41D3D-6558-6E4F-8F48-9626182426E1}" type="presParOf" srcId="{390D86F6-2709-8D4E-AA2B-36AA37F4F455}" destId="{6468B35A-4F1E-FC45-AC94-CAD5D4CBDD1C}" srcOrd="0" destOrd="0" presId="urn:microsoft.com/office/officeart/2008/layout/HorizontalMultiLevelHierarchy"/>
    <dgm:cxn modelId="{C058704B-BC21-714C-B569-DBF92C34FE09}" type="presParOf" srcId="{083F30E7-4260-3844-8A10-04B4176CCFC6}" destId="{4A493859-FFF8-ED47-9793-E51D997EA3A5}" srcOrd="1" destOrd="0" presId="urn:microsoft.com/office/officeart/2008/layout/HorizontalMultiLevelHierarchy"/>
    <dgm:cxn modelId="{444ED6DF-B34B-9445-87D5-F9704C3D1B26}" type="presParOf" srcId="{4A493859-FFF8-ED47-9793-E51D997EA3A5}" destId="{031A4190-5E38-CA42-B9F7-423C4624C34F}" srcOrd="0" destOrd="0" presId="urn:microsoft.com/office/officeart/2008/layout/HorizontalMultiLevelHierarchy"/>
    <dgm:cxn modelId="{EF9DD652-C556-5B49-AB32-72BC6258BA14}" type="presParOf" srcId="{4A493859-FFF8-ED47-9793-E51D997EA3A5}" destId="{22D85879-075B-5E4E-8F90-A2952D43287C}" srcOrd="1" destOrd="0" presId="urn:microsoft.com/office/officeart/2008/layout/HorizontalMultiLevelHierarchy"/>
    <dgm:cxn modelId="{18F31EB3-2BDC-EE48-BB70-E3D131002607}" type="presParOf" srcId="{083F30E7-4260-3844-8A10-04B4176CCFC6}" destId="{0C9DD5F6-2BCB-BC4C-8E5D-7143DDC4A872}" srcOrd="2" destOrd="0" presId="urn:microsoft.com/office/officeart/2008/layout/HorizontalMultiLevelHierarchy"/>
    <dgm:cxn modelId="{A2596373-4443-8049-B5AD-A46BE8868096}" type="presParOf" srcId="{0C9DD5F6-2BCB-BC4C-8E5D-7143DDC4A872}" destId="{19426EC5-C87C-0548-8EA0-EA68BF27D3B7}" srcOrd="0" destOrd="0" presId="urn:microsoft.com/office/officeart/2008/layout/HorizontalMultiLevelHierarchy"/>
    <dgm:cxn modelId="{B81AA1F6-F5C7-DA49-B483-A073690884C4}" type="presParOf" srcId="{083F30E7-4260-3844-8A10-04B4176CCFC6}" destId="{C0A0ACBB-58E9-CF49-9AEC-E30C90F493A3}" srcOrd="3" destOrd="0" presId="urn:microsoft.com/office/officeart/2008/layout/HorizontalMultiLevelHierarchy"/>
    <dgm:cxn modelId="{E7795840-A6A3-124B-A862-2ACBF4060FEB}" type="presParOf" srcId="{C0A0ACBB-58E9-CF49-9AEC-E30C90F493A3}" destId="{6C5AF5D7-DF81-E046-A2E4-157F62F09AAB}" srcOrd="0" destOrd="0" presId="urn:microsoft.com/office/officeart/2008/layout/HorizontalMultiLevelHierarchy"/>
    <dgm:cxn modelId="{20ED73FC-FD5D-3E47-8415-FBE1ADCF65AD}" type="presParOf" srcId="{C0A0ACBB-58E9-CF49-9AEC-E30C90F493A3}" destId="{92499A48-089D-5042-A827-324B99275D3D}" srcOrd="1" destOrd="0" presId="urn:microsoft.com/office/officeart/2008/layout/HorizontalMultiLevelHierarchy"/>
    <dgm:cxn modelId="{305E6D77-2038-304B-9493-C8F8E0D8A21F}" type="presParOf" srcId="{083F30E7-4260-3844-8A10-04B4176CCFC6}" destId="{C35B34E4-8A9D-0845-AC91-5B7864B7FC97}" srcOrd="4" destOrd="0" presId="urn:microsoft.com/office/officeart/2008/layout/HorizontalMultiLevelHierarchy"/>
    <dgm:cxn modelId="{3A7B6EB5-0C3D-A244-8670-AE7029CDDBBE}" type="presParOf" srcId="{C35B34E4-8A9D-0845-AC91-5B7864B7FC97}" destId="{CA549433-0AEA-F541-955E-FA48018769CB}" srcOrd="0" destOrd="0" presId="urn:microsoft.com/office/officeart/2008/layout/HorizontalMultiLevelHierarchy"/>
    <dgm:cxn modelId="{8B2C3160-E729-2641-A0EB-4907F8F85AE7}" type="presParOf" srcId="{083F30E7-4260-3844-8A10-04B4176CCFC6}" destId="{FED3816C-EC50-BD4F-B5CF-FD01FE1707B5}" srcOrd="5" destOrd="0" presId="urn:microsoft.com/office/officeart/2008/layout/HorizontalMultiLevelHierarchy"/>
    <dgm:cxn modelId="{72BCC8A8-94FA-3440-9F98-BC601D377C59}" type="presParOf" srcId="{FED3816C-EC50-BD4F-B5CF-FD01FE1707B5}" destId="{33A9906B-7E60-2743-BAF1-72FCE6D2F971}" srcOrd="0" destOrd="0" presId="urn:microsoft.com/office/officeart/2008/layout/HorizontalMultiLevelHierarchy"/>
    <dgm:cxn modelId="{5BDC177B-4E0E-E044-9AFD-CC74C8FA9F27}" type="presParOf" srcId="{FED3816C-EC50-BD4F-B5CF-FD01FE1707B5}" destId="{218C5021-FC9C-B949-8193-54EB0BCCEBA5}"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F61AD8-25A0-1540-A6C8-59CFB06E15FD}"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GB"/>
        </a:p>
      </dgm:t>
    </dgm:pt>
    <dgm:pt modelId="{08AF07A1-FCAE-4C41-9353-71AFDB8EBF4E}">
      <dgm:prSet phldrT="[Text]" custT="1"/>
      <dgm:spPr>
        <a:solidFill>
          <a:srgbClr val="0070C0"/>
        </a:solidFill>
      </dgm:spPr>
      <dgm:t>
        <a:bodyPr/>
        <a:lstStyle/>
        <a:p>
          <a:r>
            <a:rPr lang="en-GB" sz="2800" dirty="0">
              <a:solidFill>
                <a:schemeClr val="bg2"/>
              </a:solidFill>
            </a:rPr>
            <a:t>Open Research Information</a:t>
          </a:r>
        </a:p>
      </dgm:t>
    </dgm:pt>
    <dgm:pt modelId="{61775D5E-E0C1-ED49-BC27-CCF5D9A2AD2B}" type="parTrans" cxnId="{20346DA5-459E-1C40-A2FF-554EA4684D48}">
      <dgm:prSet/>
      <dgm:spPr/>
      <dgm:t>
        <a:bodyPr/>
        <a:lstStyle/>
        <a:p>
          <a:endParaRPr lang="en-GB"/>
        </a:p>
      </dgm:t>
    </dgm:pt>
    <dgm:pt modelId="{6BD64BF5-33ED-2F4B-9FE2-C4902E4C81A2}" type="sibTrans" cxnId="{20346DA5-459E-1C40-A2FF-554EA4684D48}">
      <dgm:prSet/>
      <dgm:spPr/>
      <dgm:t>
        <a:bodyPr/>
        <a:lstStyle/>
        <a:p>
          <a:endParaRPr lang="en-GB"/>
        </a:p>
      </dgm:t>
    </dgm:pt>
    <dgm:pt modelId="{142AF7B5-44D6-2E48-8FF7-A08DBD406F84}">
      <dgm:prSet phldrT="[Text]" custT="1"/>
      <dgm:spPr>
        <a:solidFill>
          <a:schemeClr val="accent1"/>
        </a:solidFill>
      </dgm:spPr>
      <dgm:t>
        <a:bodyPr/>
        <a:lstStyle/>
        <a:p>
          <a:r>
            <a:rPr lang="en-GB" sz="1400" b="0" dirty="0">
              <a:solidFill>
                <a:schemeClr val="bg2"/>
              </a:solidFill>
            </a:rPr>
            <a:t>RAID</a:t>
          </a:r>
        </a:p>
      </dgm:t>
    </dgm:pt>
    <dgm:pt modelId="{04921A30-0569-814B-99F5-92A8F2D4BB1B}" type="parTrans" cxnId="{03B126AC-F0AD-6340-948A-0C8F11762781}">
      <dgm:prSet/>
      <dgm:spPr/>
      <dgm:t>
        <a:bodyPr/>
        <a:lstStyle/>
        <a:p>
          <a:endParaRPr lang="en-GB"/>
        </a:p>
      </dgm:t>
    </dgm:pt>
    <dgm:pt modelId="{3ED80D71-9C97-2647-ABA6-30C4F1BBB915}" type="sibTrans" cxnId="{03B126AC-F0AD-6340-948A-0C8F11762781}">
      <dgm:prSet/>
      <dgm:spPr/>
      <dgm:t>
        <a:bodyPr/>
        <a:lstStyle/>
        <a:p>
          <a:endParaRPr lang="en-GB"/>
        </a:p>
      </dgm:t>
    </dgm:pt>
    <dgm:pt modelId="{4F116155-8F5B-1043-A2A9-48CCA067879E}">
      <dgm:prSet phldrT="[Text]" custT="1"/>
      <dgm:spPr>
        <a:solidFill>
          <a:schemeClr val="accent1"/>
        </a:solidFill>
      </dgm:spPr>
      <dgm:t>
        <a:bodyPr/>
        <a:lstStyle/>
        <a:p>
          <a:r>
            <a:rPr lang="en-GB" sz="1400">
              <a:solidFill>
                <a:schemeClr val="bg2"/>
              </a:solidFill>
            </a:rPr>
            <a:t>OS-Trails</a:t>
          </a:r>
        </a:p>
      </dgm:t>
    </dgm:pt>
    <dgm:pt modelId="{308A6FBC-F06B-AA4A-83DA-8A6C37880EE6}" type="parTrans" cxnId="{39167C11-9BA4-8341-A9A2-527BA5C1F0ED}">
      <dgm:prSet/>
      <dgm:spPr/>
      <dgm:t>
        <a:bodyPr/>
        <a:lstStyle/>
        <a:p>
          <a:endParaRPr lang="en-GB"/>
        </a:p>
      </dgm:t>
    </dgm:pt>
    <dgm:pt modelId="{B2BD4454-38A7-AE42-B3B4-A101B12C4FCB}" type="sibTrans" cxnId="{39167C11-9BA4-8341-A9A2-527BA5C1F0ED}">
      <dgm:prSet/>
      <dgm:spPr/>
      <dgm:t>
        <a:bodyPr/>
        <a:lstStyle/>
        <a:p>
          <a:endParaRPr lang="en-GB"/>
        </a:p>
      </dgm:t>
    </dgm:pt>
    <dgm:pt modelId="{6E3F832E-E86D-734A-A075-89D30D413B5A}">
      <dgm:prSet phldrT="[Text]" custT="1"/>
      <dgm:spPr>
        <a:solidFill>
          <a:schemeClr val="accent1"/>
        </a:solidFill>
      </dgm:spPr>
      <dgm:t>
        <a:bodyPr/>
        <a:lstStyle/>
        <a:p>
          <a:r>
            <a:rPr lang="en-GB" sz="1400" dirty="0" err="1">
              <a:solidFill>
                <a:schemeClr val="bg2"/>
              </a:solidFill>
            </a:rPr>
            <a:t>Modulair</a:t>
          </a:r>
          <a:r>
            <a:rPr lang="en-GB" sz="1400" dirty="0">
              <a:solidFill>
                <a:schemeClr val="bg2"/>
              </a:solidFill>
            </a:rPr>
            <a:t> Open Research Information system (</a:t>
          </a:r>
          <a:r>
            <a:rPr lang="en-GB" sz="1400" dirty="0" err="1">
              <a:solidFill>
                <a:schemeClr val="bg2"/>
              </a:solidFill>
            </a:rPr>
            <a:t>hbo</a:t>
          </a:r>
          <a:r>
            <a:rPr lang="en-GB" sz="1400" dirty="0">
              <a:solidFill>
                <a:schemeClr val="bg2"/>
              </a:solidFill>
            </a:rPr>
            <a:t>)</a:t>
          </a:r>
        </a:p>
      </dgm:t>
    </dgm:pt>
    <dgm:pt modelId="{ABCC0B08-9605-F445-BE71-3C4F7226B771}" type="parTrans" cxnId="{7714D9BA-C797-1B48-91D3-0B2E4BFAA88A}">
      <dgm:prSet/>
      <dgm:spPr/>
      <dgm:t>
        <a:bodyPr/>
        <a:lstStyle/>
        <a:p>
          <a:endParaRPr lang="en-GB"/>
        </a:p>
      </dgm:t>
    </dgm:pt>
    <dgm:pt modelId="{DF185421-B553-0B46-BB25-64837DE684BB}" type="sibTrans" cxnId="{7714D9BA-C797-1B48-91D3-0B2E4BFAA88A}">
      <dgm:prSet/>
      <dgm:spPr/>
      <dgm:t>
        <a:bodyPr/>
        <a:lstStyle/>
        <a:p>
          <a:endParaRPr lang="en-GB"/>
        </a:p>
      </dgm:t>
    </dgm:pt>
    <dgm:pt modelId="{80327A46-90A4-4E80-A955-369D3E2D87F3}">
      <dgm:prSet phldrT="[Text]" custT="1"/>
      <dgm:spPr>
        <a:solidFill>
          <a:schemeClr val="accent1"/>
        </a:solidFill>
      </dgm:spPr>
      <dgm:t>
        <a:bodyPr/>
        <a:lstStyle/>
        <a:p>
          <a:pPr rtl="0"/>
          <a:r>
            <a:rPr lang="en-GB" sz="1400">
              <a:solidFill>
                <a:schemeClr val="bg2"/>
              </a:solidFill>
              <a:latin typeface="Calibri"/>
            </a:rPr>
            <a:t>Open Research Information Agenda</a:t>
          </a:r>
          <a:endParaRPr lang="en-GB" sz="1400">
            <a:solidFill>
              <a:schemeClr val="bg2"/>
            </a:solidFill>
          </a:endParaRPr>
        </a:p>
      </dgm:t>
    </dgm:pt>
    <dgm:pt modelId="{F41FCCD5-3730-4C0A-9776-217CF451C948}" type="parTrans" cxnId="{4FB70B05-B2A2-4D66-99B4-3A14C744BFC5}">
      <dgm:prSet/>
      <dgm:spPr/>
      <dgm:t>
        <a:bodyPr/>
        <a:lstStyle/>
        <a:p>
          <a:endParaRPr lang="nl-NL"/>
        </a:p>
      </dgm:t>
    </dgm:pt>
    <dgm:pt modelId="{637EABCC-2BBB-4EAB-AD79-D31AEBF92807}" type="sibTrans" cxnId="{4FB70B05-B2A2-4D66-99B4-3A14C744BFC5}">
      <dgm:prSet/>
      <dgm:spPr/>
      <dgm:t>
        <a:bodyPr/>
        <a:lstStyle/>
        <a:p>
          <a:endParaRPr lang="nl-NL"/>
        </a:p>
      </dgm:t>
    </dgm:pt>
    <dgm:pt modelId="{CBB117AA-8E25-4042-8678-23BD32CFED92}">
      <dgm:prSet phldrT="[Text]" custT="1"/>
      <dgm:spPr>
        <a:solidFill>
          <a:schemeClr val="accent1"/>
        </a:solidFill>
      </dgm:spPr>
      <dgm:t>
        <a:bodyPr/>
        <a:lstStyle/>
        <a:p>
          <a:r>
            <a:rPr lang="en-GB" sz="1400">
              <a:solidFill>
                <a:schemeClr val="bg2"/>
              </a:solidFill>
            </a:rPr>
            <a:t>Netherlands Research Portal</a:t>
          </a:r>
        </a:p>
      </dgm:t>
    </dgm:pt>
    <dgm:pt modelId="{996CBBEE-8774-3344-9F25-AC060D8D61F5}" type="parTrans" cxnId="{A667A433-B1F5-FA41-8D7A-8B84BE957C3B}">
      <dgm:prSet/>
      <dgm:spPr/>
      <dgm:t>
        <a:bodyPr/>
        <a:lstStyle/>
        <a:p>
          <a:endParaRPr lang="en-GB"/>
        </a:p>
      </dgm:t>
    </dgm:pt>
    <dgm:pt modelId="{D6D425E9-FFEA-F54D-B480-8686D58B1684}" type="sibTrans" cxnId="{A667A433-B1F5-FA41-8D7A-8B84BE957C3B}">
      <dgm:prSet/>
      <dgm:spPr/>
      <dgm:t>
        <a:bodyPr/>
        <a:lstStyle/>
        <a:p>
          <a:endParaRPr lang="en-GB"/>
        </a:p>
      </dgm:t>
    </dgm:pt>
    <dgm:pt modelId="{6F3B0CD1-63E0-C54A-AE78-EA3A30B26DF2}" type="pres">
      <dgm:prSet presAssocID="{97F61AD8-25A0-1540-A6C8-59CFB06E15FD}" presName="Name0" presStyleCnt="0">
        <dgm:presLayoutVars>
          <dgm:chPref val="1"/>
          <dgm:dir/>
          <dgm:animOne val="branch"/>
          <dgm:animLvl val="lvl"/>
          <dgm:resizeHandles val="exact"/>
        </dgm:presLayoutVars>
      </dgm:prSet>
      <dgm:spPr/>
    </dgm:pt>
    <dgm:pt modelId="{AB468253-66AD-9141-9436-2F9F52BFA34B}" type="pres">
      <dgm:prSet presAssocID="{08AF07A1-FCAE-4C41-9353-71AFDB8EBF4E}" presName="root1" presStyleCnt="0"/>
      <dgm:spPr/>
    </dgm:pt>
    <dgm:pt modelId="{57890B5D-C42F-654D-A032-10EE2F43DE88}" type="pres">
      <dgm:prSet presAssocID="{08AF07A1-FCAE-4C41-9353-71AFDB8EBF4E}" presName="LevelOneTextNode" presStyleLbl="node0" presStyleIdx="0" presStyleCnt="1" custScaleX="135156" custScaleY="114143" custLinFactNeighborX="-36325" custLinFactNeighborY="-9122">
        <dgm:presLayoutVars>
          <dgm:chPref val="3"/>
        </dgm:presLayoutVars>
      </dgm:prSet>
      <dgm:spPr/>
    </dgm:pt>
    <dgm:pt modelId="{083F30E7-4260-3844-8A10-04B4176CCFC6}" type="pres">
      <dgm:prSet presAssocID="{08AF07A1-FCAE-4C41-9353-71AFDB8EBF4E}" presName="level2hierChild" presStyleCnt="0"/>
      <dgm:spPr/>
    </dgm:pt>
    <dgm:pt modelId="{390D86F6-2709-8D4E-AA2B-36AA37F4F455}" type="pres">
      <dgm:prSet presAssocID="{04921A30-0569-814B-99F5-92A8F2D4BB1B}" presName="conn2-1" presStyleLbl="parChTrans1D2" presStyleIdx="0" presStyleCnt="5"/>
      <dgm:spPr/>
    </dgm:pt>
    <dgm:pt modelId="{6468B35A-4F1E-FC45-AC94-CAD5D4CBDD1C}" type="pres">
      <dgm:prSet presAssocID="{04921A30-0569-814B-99F5-92A8F2D4BB1B}" presName="connTx" presStyleLbl="parChTrans1D2" presStyleIdx="0" presStyleCnt="5"/>
      <dgm:spPr/>
    </dgm:pt>
    <dgm:pt modelId="{4A493859-FFF8-ED47-9793-E51D997EA3A5}" type="pres">
      <dgm:prSet presAssocID="{142AF7B5-44D6-2E48-8FF7-A08DBD406F84}" presName="root2" presStyleCnt="0"/>
      <dgm:spPr/>
    </dgm:pt>
    <dgm:pt modelId="{031A4190-5E38-CA42-B9F7-423C4624C34F}" type="pres">
      <dgm:prSet presAssocID="{142AF7B5-44D6-2E48-8FF7-A08DBD406F84}" presName="LevelTwoTextNode" presStyleLbl="node2" presStyleIdx="0" presStyleCnt="5" custLinFactNeighborX="-11075">
        <dgm:presLayoutVars>
          <dgm:chPref val="3"/>
        </dgm:presLayoutVars>
      </dgm:prSet>
      <dgm:spPr/>
    </dgm:pt>
    <dgm:pt modelId="{22D85879-075B-5E4E-8F90-A2952D43287C}" type="pres">
      <dgm:prSet presAssocID="{142AF7B5-44D6-2E48-8FF7-A08DBD406F84}" presName="level3hierChild" presStyleCnt="0"/>
      <dgm:spPr/>
    </dgm:pt>
    <dgm:pt modelId="{0C9DD5F6-2BCB-BC4C-8E5D-7143DDC4A872}" type="pres">
      <dgm:prSet presAssocID="{308A6FBC-F06B-AA4A-83DA-8A6C37880EE6}" presName="conn2-1" presStyleLbl="parChTrans1D2" presStyleIdx="1" presStyleCnt="5"/>
      <dgm:spPr/>
    </dgm:pt>
    <dgm:pt modelId="{19426EC5-C87C-0548-8EA0-EA68BF27D3B7}" type="pres">
      <dgm:prSet presAssocID="{308A6FBC-F06B-AA4A-83DA-8A6C37880EE6}" presName="connTx" presStyleLbl="parChTrans1D2" presStyleIdx="1" presStyleCnt="5"/>
      <dgm:spPr/>
    </dgm:pt>
    <dgm:pt modelId="{C0A0ACBB-58E9-CF49-9AEC-E30C90F493A3}" type="pres">
      <dgm:prSet presAssocID="{4F116155-8F5B-1043-A2A9-48CCA067879E}" presName="root2" presStyleCnt="0"/>
      <dgm:spPr/>
    </dgm:pt>
    <dgm:pt modelId="{6C5AF5D7-DF81-E046-A2E4-157F62F09AAB}" type="pres">
      <dgm:prSet presAssocID="{4F116155-8F5B-1043-A2A9-48CCA067879E}" presName="LevelTwoTextNode" presStyleLbl="node2" presStyleIdx="1" presStyleCnt="5" custLinFactNeighborX="-11075">
        <dgm:presLayoutVars>
          <dgm:chPref val="3"/>
        </dgm:presLayoutVars>
      </dgm:prSet>
      <dgm:spPr/>
    </dgm:pt>
    <dgm:pt modelId="{92499A48-089D-5042-A827-324B99275D3D}" type="pres">
      <dgm:prSet presAssocID="{4F116155-8F5B-1043-A2A9-48CCA067879E}" presName="level3hierChild" presStyleCnt="0"/>
      <dgm:spPr/>
    </dgm:pt>
    <dgm:pt modelId="{EAE80E4B-583D-4928-9ED0-13A63B84862D}" type="pres">
      <dgm:prSet presAssocID="{F41FCCD5-3730-4C0A-9776-217CF451C948}" presName="conn2-1" presStyleLbl="parChTrans1D2" presStyleIdx="2" presStyleCnt="5"/>
      <dgm:spPr/>
    </dgm:pt>
    <dgm:pt modelId="{CEBDD104-7FC7-4B00-BDD0-D9C29017C9BF}" type="pres">
      <dgm:prSet presAssocID="{F41FCCD5-3730-4C0A-9776-217CF451C948}" presName="connTx" presStyleLbl="parChTrans1D2" presStyleIdx="2" presStyleCnt="5"/>
      <dgm:spPr/>
    </dgm:pt>
    <dgm:pt modelId="{2B42DE35-91E6-415D-9DC3-A7D4B917092A}" type="pres">
      <dgm:prSet presAssocID="{80327A46-90A4-4E80-A955-369D3E2D87F3}" presName="root2" presStyleCnt="0"/>
      <dgm:spPr/>
    </dgm:pt>
    <dgm:pt modelId="{4915BBF9-BB15-4F4D-B670-1374E4CC32E9}" type="pres">
      <dgm:prSet presAssocID="{80327A46-90A4-4E80-A955-369D3E2D87F3}" presName="LevelTwoTextNode" presStyleLbl="node2" presStyleIdx="2" presStyleCnt="5" custLinFactNeighborX="-11075">
        <dgm:presLayoutVars>
          <dgm:chPref val="3"/>
        </dgm:presLayoutVars>
      </dgm:prSet>
      <dgm:spPr/>
    </dgm:pt>
    <dgm:pt modelId="{AEF08F2A-E7A9-4AE9-BB31-E695E1B17D0C}" type="pres">
      <dgm:prSet presAssocID="{80327A46-90A4-4E80-A955-369D3E2D87F3}" presName="level3hierChild" presStyleCnt="0"/>
      <dgm:spPr/>
    </dgm:pt>
    <dgm:pt modelId="{C35B34E4-8A9D-0845-AC91-5B7864B7FC97}" type="pres">
      <dgm:prSet presAssocID="{ABCC0B08-9605-F445-BE71-3C4F7226B771}" presName="conn2-1" presStyleLbl="parChTrans1D2" presStyleIdx="3" presStyleCnt="5"/>
      <dgm:spPr/>
    </dgm:pt>
    <dgm:pt modelId="{CA549433-0AEA-F541-955E-FA48018769CB}" type="pres">
      <dgm:prSet presAssocID="{ABCC0B08-9605-F445-BE71-3C4F7226B771}" presName="connTx" presStyleLbl="parChTrans1D2" presStyleIdx="3" presStyleCnt="5"/>
      <dgm:spPr/>
    </dgm:pt>
    <dgm:pt modelId="{FED3816C-EC50-BD4F-B5CF-FD01FE1707B5}" type="pres">
      <dgm:prSet presAssocID="{6E3F832E-E86D-734A-A075-89D30D413B5A}" presName="root2" presStyleCnt="0"/>
      <dgm:spPr/>
    </dgm:pt>
    <dgm:pt modelId="{33A9906B-7E60-2743-BAF1-72FCE6D2F971}" type="pres">
      <dgm:prSet presAssocID="{6E3F832E-E86D-734A-A075-89D30D413B5A}" presName="LevelTwoTextNode" presStyleLbl="node2" presStyleIdx="3" presStyleCnt="5" custLinFactNeighborX="-11075">
        <dgm:presLayoutVars>
          <dgm:chPref val="3"/>
        </dgm:presLayoutVars>
      </dgm:prSet>
      <dgm:spPr/>
    </dgm:pt>
    <dgm:pt modelId="{218C5021-FC9C-B949-8193-54EB0BCCEBA5}" type="pres">
      <dgm:prSet presAssocID="{6E3F832E-E86D-734A-A075-89D30D413B5A}" presName="level3hierChild" presStyleCnt="0"/>
      <dgm:spPr/>
    </dgm:pt>
    <dgm:pt modelId="{6B5B16EB-B825-F14B-9FDA-F9FE3D30B125}" type="pres">
      <dgm:prSet presAssocID="{996CBBEE-8774-3344-9F25-AC060D8D61F5}" presName="conn2-1" presStyleLbl="parChTrans1D2" presStyleIdx="4" presStyleCnt="5"/>
      <dgm:spPr/>
    </dgm:pt>
    <dgm:pt modelId="{4999CA6A-FA3A-D240-B4F0-005C0DA30C44}" type="pres">
      <dgm:prSet presAssocID="{996CBBEE-8774-3344-9F25-AC060D8D61F5}" presName="connTx" presStyleLbl="parChTrans1D2" presStyleIdx="4" presStyleCnt="5"/>
      <dgm:spPr/>
    </dgm:pt>
    <dgm:pt modelId="{7CB816A9-75DA-3D4D-B5FD-ED3142E2D406}" type="pres">
      <dgm:prSet presAssocID="{CBB117AA-8E25-4042-8678-23BD32CFED92}" presName="root2" presStyleCnt="0"/>
      <dgm:spPr/>
    </dgm:pt>
    <dgm:pt modelId="{8F2E36B3-0F96-DE44-9AA5-80D5D74CB324}" type="pres">
      <dgm:prSet presAssocID="{CBB117AA-8E25-4042-8678-23BD32CFED92}" presName="LevelTwoTextNode" presStyleLbl="node2" presStyleIdx="4" presStyleCnt="5" custLinFactNeighborX="-10728">
        <dgm:presLayoutVars>
          <dgm:chPref val="3"/>
        </dgm:presLayoutVars>
      </dgm:prSet>
      <dgm:spPr/>
    </dgm:pt>
    <dgm:pt modelId="{DF02015E-BFDB-5844-A649-8CCA88FDAB95}" type="pres">
      <dgm:prSet presAssocID="{CBB117AA-8E25-4042-8678-23BD32CFED92}" presName="level3hierChild" presStyleCnt="0"/>
      <dgm:spPr/>
    </dgm:pt>
  </dgm:ptLst>
  <dgm:cxnLst>
    <dgm:cxn modelId="{4FB70B05-B2A2-4D66-99B4-3A14C744BFC5}" srcId="{08AF07A1-FCAE-4C41-9353-71AFDB8EBF4E}" destId="{80327A46-90A4-4E80-A955-369D3E2D87F3}" srcOrd="2" destOrd="0" parTransId="{F41FCCD5-3730-4C0A-9776-217CF451C948}" sibTransId="{637EABCC-2BBB-4EAB-AD79-D31AEBF92807}"/>
    <dgm:cxn modelId="{39167C11-9BA4-8341-A9A2-527BA5C1F0ED}" srcId="{08AF07A1-FCAE-4C41-9353-71AFDB8EBF4E}" destId="{4F116155-8F5B-1043-A2A9-48CCA067879E}" srcOrd="1" destOrd="0" parTransId="{308A6FBC-F06B-AA4A-83DA-8A6C37880EE6}" sibTransId="{B2BD4454-38A7-AE42-B3B4-A101B12C4FCB}"/>
    <dgm:cxn modelId="{05630833-B2E2-654D-A28C-199A6B467F07}" type="presOf" srcId="{F41FCCD5-3730-4C0A-9776-217CF451C948}" destId="{CEBDD104-7FC7-4B00-BDD0-D9C29017C9BF}" srcOrd="1" destOrd="0" presId="urn:microsoft.com/office/officeart/2008/layout/HorizontalMultiLevelHierarchy"/>
    <dgm:cxn modelId="{A667A433-B1F5-FA41-8D7A-8B84BE957C3B}" srcId="{08AF07A1-FCAE-4C41-9353-71AFDB8EBF4E}" destId="{CBB117AA-8E25-4042-8678-23BD32CFED92}" srcOrd="4" destOrd="0" parTransId="{996CBBEE-8774-3344-9F25-AC060D8D61F5}" sibTransId="{D6D425E9-FFEA-F54D-B480-8686D58B1684}"/>
    <dgm:cxn modelId="{E6B61339-3DC7-7047-BDC1-41824364D3F8}" type="presOf" srcId="{04921A30-0569-814B-99F5-92A8F2D4BB1B}" destId="{6468B35A-4F1E-FC45-AC94-CAD5D4CBDD1C}" srcOrd="1" destOrd="0" presId="urn:microsoft.com/office/officeart/2008/layout/HorizontalMultiLevelHierarchy"/>
    <dgm:cxn modelId="{A3254C42-89B9-2C49-89D4-F955F7DB58F8}" type="presOf" srcId="{308A6FBC-F06B-AA4A-83DA-8A6C37880EE6}" destId="{19426EC5-C87C-0548-8EA0-EA68BF27D3B7}" srcOrd="1" destOrd="0" presId="urn:microsoft.com/office/officeart/2008/layout/HorizontalMultiLevelHierarchy"/>
    <dgm:cxn modelId="{0484ED62-6EC7-7944-A9EC-5B7EBC9B06AF}" type="presOf" srcId="{97F61AD8-25A0-1540-A6C8-59CFB06E15FD}" destId="{6F3B0CD1-63E0-C54A-AE78-EA3A30B26DF2}" srcOrd="0" destOrd="0" presId="urn:microsoft.com/office/officeart/2008/layout/HorizontalMultiLevelHierarchy"/>
    <dgm:cxn modelId="{ED6C3768-3228-B348-A540-744E0F874A33}" type="presOf" srcId="{04921A30-0569-814B-99F5-92A8F2D4BB1B}" destId="{390D86F6-2709-8D4E-AA2B-36AA37F4F455}" srcOrd="0" destOrd="0" presId="urn:microsoft.com/office/officeart/2008/layout/HorizontalMultiLevelHierarchy"/>
    <dgm:cxn modelId="{BCC8A18D-68AF-7946-8188-B984A0E01422}" type="presOf" srcId="{308A6FBC-F06B-AA4A-83DA-8A6C37880EE6}" destId="{0C9DD5F6-2BCB-BC4C-8E5D-7143DDC4A872}" srcOrd="0" destOrd="0" presId="urn:microsoft.com/office/officeart/2008/layout/HorizontalMultiLevelHierarchy"/>
    <dgm:cxn modelId="{001EBB95-F6C3-8945-8E59-C18EED2FD664}" type="presOf" srcId="{80327A46-90A4-4E80-A955-369D3E2D87F3}" destId="{4915BBF9-BB15-4F4D-B670-1374E4CC32E9}" srcOrd="0" destOrd="0" presId="urn:microsoft.com/office/officeart/2008/layout/HorizontalMultiLevelHierarchy"/>
    <dgm:cxn modelId="{0258E89A-C873-F843-88CA-219CA6A7CD14}" type="presOf" srcId="{6E3F832E-E86D-734A-A075-89D30D413B5A}" destId="{33A9906B-7E60-2743-BAF1-72FCE6D2F971}" srcOrd="0" destOrd="0" presId="urn:microsoft.com/office/officeart/2008/layout/HorizontalMultiLevelHierarchy"/>
    <dgm:cxn modelId="{3F12899F-9F29-8B41-B640-523EC513BA1C}" type="presOf" srcId="{4F116155-8F5B-1043-A2A9-48CCA067879E}" destId="{6C5AF5D7-DF81-E046-A2E4-157F62F09AAB}" srcOrd="0" destOrd="0" presId="urn:microsoft.com/office/officeart/2008/layout/HorizontalMultiLevelHierarchy"/>
    <dgm:cxn modelId="{A37598A0-4026-3B4B-9420-9952E841BB98}" type="presOf" srcId="{F41FCCD5-3730-4C0A-9776-217CF451C948}" destId="{EAE80E4B-583D-4928-9ED0-13A63B84862D}" srcOrd="0" destOrd="0" presId="urn:microsoft.com/office/officeart/2008/layout/HorizontalMultiLevelHierarchy"/>
    <dgm:cxn modelId="{20346DA5-459E-1C40-A2FF-554EA4684D48}" srcId="{97F61AD8-25A0-1540-A6C8-59CFB06E15FD}" destId="{08AF07A1-FCAE-4C41-9353-71AFDB8EBF4E}" srcOrd="0" destOrd="0" parTransId="{61775D5E-E0C1-ED49-BC27-CCF5D9A2AD2B}" sibTransId="{6BD64BF5-33ED-2F4B-9FE2-C4902E4C81A2}"/>
    <dgm:cxn modelId="{03B126AC-F0AD-6340-948A-0C8F11762781}" srcId="{08AF07A1-FCAE-4C41-9353-71AFDB8EBF4E}" destId="{142AF7B5-44D6-2E48-8FF7-A08DBD406F84}" srcOrd="0" destOrd="0" parTransId="{04921A30-0569-814B-99F5-92A8F2D4BB1B}" sibTransId="{3ED80D71-9C97-2647-ABA6-30C4F1BBB915}"/>
    <dgm:cxn modelId="{EC58ADAD-A5B9-3B4F-A3FE-5375D9FF70BA}" type="presOf" srcId="{142AF7B5-44D6-2E48-8FF7-A08DBD406F84}" destId="{031A4190-5E38-CA42-B9F7-423C4624C34F}" srcOrd="0" destOrd="0" presId="urn:microsoft.com/office/officeart/2008/layout/HorizontalMultiLevelHierarchy"/>
    <dgm:cxn modelId="{6E0DE0B0-6F70-C64B-ACAB-74F10976D3A8}" type="presOf" srcId="{CBB117AA-8E25-4042-8678-23BD32CFED92}" destId="{8F2E36B3-0F96-DE44-9AA5-80D5D74CB324}" srcOrd="0" destOrd="0" presId="urn:microsoft.com/office/officeart/2008/layout/HorizontalMultiLevelHierarchy"/>
    <dgm:cxn modelId="{7714D9BA-C797-1B48-91D3-0B2E4BFAA88A}" srcId="{08AF07A1-FCAE-4C41-9353-71AFDB8EBF4E}" destId="{6E3F832E-E86D-734A-A075-89D30D413B5A}" srcOrd="3" destOrd="0" parTransId="{ABCC0B08-9605-F445-BE71-3C4F7226B771}" sibTransId="{DF185421-B553-0B46-BB25-64837DE684BB}"/>
    <dgm:cxn modelId="{3F2941C4-0FDC-E748-8BE1-50B179613203}" type="presOf" srcId="{ABCC0B08-9605-F445-BE71-3C4F7226B771}" destId="{C35B34E4-8A9D-0845-AC91-5B7864B7FC97}" srcOrd="0" destOrd="0" presId="urn:microsoft.com/office/officeart/2008/layout/HorizontalMultiLevelHierarchy"/>
    <dgm:cxn modelId="{8B3E30CB-B87A-6943-B0BD-15501F327C79}" type="presOf" srcId="{ABCC0B08-9605-F445-BE71-3C4F7226B771}" destId="{CA549433-0AEA-F541-955E-FA48018769CB}" srcOrd="1" destOrd="0" presId="urn:microsoft.com/office/officeart/2008/layout/HorizontalMultiLevelHierarchy"/>
    <dgm:cxn modelId="{7B98F5F1-CC4D-6B48-88DB-F18869808AA1}" type="presOf" srcId="{996CBBEE-8774-3344-9F25-AC060D8D61F5}" destId="{4999CA6A-FA3A-D240-B4F0-005C0DA30C44}" srcOrd="1" destOrd="0" presId="urn:microsoft.com/office/officeart/2008/layout/HorizontalMultiLevelHierarchy"/>
    <dgm:cxn modelId="{7DB9D3F6-E8D3-7546-8A10-263885B35ED5}" type="presOf" srcId="{996CBBEE-8774-3344-9F25-AC060D8D61F5}" destId="{6B5B16EB-B825-F14B-9FDA-F9FE3D30B125}" srcOrd="0" destOrd="0" presId="urn:microsoft.com/office/officeart/2008/layout/HorizontalMultiLevelHierarchy"/>
    <dgm:cxn modelId="{53C34FF9-677C-1942-A382-A34584D2FF78}" type="presOf" srcId="{08AF07A1-FCAE-4C41-9353-71AFDB8EBF4E}" destId="{57890B5D-C42F-654D-A032-10EE2F43DE88}" srcOrd="0" destOrd="0" presId="urn:microsoft.com/office/officeart/2008/layout/HorizontalMultiLevelHierarchy"/>
    <dgm:cxn modelId="{9F46F0DA-4E5B-5242-97B5-6BE680D7303C}" type="presParOf" srcId="{6F3B0CD1-63E0-C54A-AE78-EA3A30B26DF2}" destId="{AB468253-66AD-9141-9436-2F9F52BFA34B}" srcOrd="0" destOrd="0" presId="urn:microsoft.com/office/officeart/2008/layout/HorizontalMultiLevelHierarchy"/>
    <dgm:cxn modelId="{565C0D7F-9BEA-3749-B6ED-AB474661A034}" type="presParOf" srcId="{AB468253-66AD-9141-9436-2F9F52BFA34B}" destId="{57890B5D-C42F-654D-A032-10EE2F43DE88}" srcOrd="0" destOrd="0" presId="urn:microsoft.com/office/officeart/2008/layout/HorizontalMultiLevelHierarchy"/>
    <dgm:cxn modelId="{FFFCC5C0-6D0F-4644-8743-CA4120C44B1A}" type="presParOf" srcId="{AB468253-66AD-9141-9436-2F9F52BFA34B}" destId="{083F30E7-4260-3844-8A10-04B4176CCFC6}" srcOrd="1" destOrd="0" presId="urn:microsoft.com/office/officeart/2008/layout/HorizontalMultiLevelHierarchy"/>
    <dgm:cxn modelId="{5162DC8F-7F3A-2741-8BF6-E89FE83B10BC}" type="presParOf" srcId="{083F30E7-4260-3844-8A10-04B4176CCFC6}" destId="{390D86F6-2709-8D4E-AA2B-36AA37F4F455}" srcOrd="0" destOrd="0" presId="urn:microsoft.com/office/officeart/2008/layout/HorizontalMultiLevelHierarchy"/>
    <dgm:cxn modelId="{25A9EDB2-B7F0-C34C-8339-40B78AB12AA1}" type="presParOf" srcId="{390D86F6-2709-8D4E-AA2B-36AA37F4F455}" destId="{6468B35A-4F1E-FC45-AC94-CAD5D4CBDD1C}" srcOrd="0" destOrd="0" presId="urn:microsoft.com/office/officeart/2008/layout/HorizontalMultiLevelHierarchy"/>
    <dgm:cxn modelId="{433B3DAE-D415-E249-B7AB-FEB6B17A0C23}" type="presParOf" srcId="{083F30E7-4260-3844-8A10-04B4176CCFC6}" destId="{4A493859-FFF8-ED47-9793-E51D997EA3A5}" srcOrd="1" destOrd="0" presId="urn:microsoft.com/office/officeart/2008/layout/HorizontalMultiLevelHierarchy"/>
    <dgm:cxn modelId="{33C0F240-73F3-AC44-B6E2-ECF4C14F1B26}" type="presParOf" srcId="{4A493859-FFF8-ED47-9793-E51D997EA3A5}" destId="{031A4190-5E38-CA42-B9F7-423C4624C34F}" srcOrd="0" destOrd="0" presId="urn:microsoft.com/office/officeart/2008/layout/HorizontalMultiLevelHierarchy"/>
    <dgm:cxn modelId="{F21DE6B7-3D96-7945-A2C7-F26E3FA84A02}" type="presParOf" srcId="{4A493859-FFF8-ED47-9793-E51D997EA3A5}" destId="{22D85879-075B-5E4E-8F90-A2952D43287C}" srcOrd="1" destOrd="0" presId="urn:microsoft.com/office/officeart/2008/layout/HorizontalMultiLevelHierarchy"/>
    <dgm:cxn modelId="{98C6CB60-E769-2E47-AB4F-017AEAF020CA}" type="presParOf" srcId="{083F30E7-4260-3844-8A10-04B4176CCFC6}" destId="{0C9DD5F6-2BCB-BC4C-8E5D-7143DDC4A872}" srcOrd="2" destOrd="0" presId="urn:microsoft.com/office/officeart/2008/layout/HorizontalMultiLevelHierarchy"/>
    <dgm:cxn modelId="{3C2D5E23-B6E0-9C49-92B5-CFB14BFCAA6B}" type="presParOf" srcId="{0C9DD5F6-2BCB-BC4C-8E5D-7143DDC4A872}" destId="{19426EC5-C87C-0548-8EA0-EA68BF27D3B7}" srcOrd="0" destOrd="0" presId="urn:microsoft.com/office/officeart/2008/layout/HorizontalMultiLevelHierarchy"/>
    <dgm:cxn modelId="{C26FAE3F-7678-9B4B-898C-A744E50FCD5A}" type="presParOf" srcId="{083F30E7-4260-3844-8A10-04B4176CCFC6}" destId="{C0A0ACBB-58E9-CF49-9AEC-E30C90F493A3}" srcOrd="3" destOrd="0" presId="urn:microsoft.com/office/officeart/2008/layout/HorizontalMultiLevelHierarchy"/>
    <dgm:cxn modelId="{0C1D3866-72A6-494B-9DF3-660390A9A907}" type="presParOf" srcId="{C0A0ACBB-58E9-CF49-9AEC-E30C90F493A3}" destId="{6C5AF5D7-DF81-E046-A2E4-157F62F09AAB}" srcOrd="0" destOrd="0" presId="urn:microsoft.com/office/officeart/2008/layout/HorizontalMultiLevelHierarchy"/>
    <dgm:cxn modelId="{32CAA9DF-E6FE-6547-B712-2B3AB0E77F50}" type="presParOf" srcId="{C0A0ACBB-58E9-CF49-9AEC-E30C90F493A3}" destId="{92499A48-089D-5042-A827-324B99275D3D}" srcOrd="1" destOrd="0" presId="urn:microsoft.com/office/officeart/2008/layout/HorizontalMultiLevelHierarchy"/>
    <dgm:cxn modelId="{4A38ED3F-E4C2-9540-927C-50F23790DFBE}" type="presParOf" srcId="{083F30E7-4260-3844-8A10-04B4176CCFC6}" destId="{EAE80E4B-583D-4928-9ED0-13A63B84862D}" srcOrd="4" destOrd="0" presId="urn:microsoft.com/office/officeart/2008/layout/HorizontalMultiLevelHierarchy"/>
    <dgm:cxn modelId="{2671148A-DC2F-324C-BC18-A52298F64684}" type="presParOf" srcId="{EAE80E4B-583D-4928-9ED0-13A63B84862D}" destId="{CEBDD104-7FC7-4B00-BDD0-D9C29017C9BF}" srcOrd="0" destOrd="0" presId="urn:microsoft.com/office/officeart/2008/layout/HorizontalMultiLevelHierarchy"/>
    <dgm:cxn modelId="{5039F873-D6DF-2C43-BB96-4130434DB8D9}" type="presParOf" srcId="{083F30E7-4260-3844-8A10-04B4176CCFC6}" destId="{2B42DE35-91E6-415D-9DC3-A7D4B917092A}" srcOrd="5" destOrd="0" presId="urn:microsoft.com/office/officeart/2008/layout/HorizontalMultiLevelHierarchy"/>
    <dgm:cxn modelId="{B9F135EA-C12C-E244-B739-495878945691}" type="presParOf" srcId="{2B42DE35-91E6-415D-9DC3-A7D4B917092A}" destId="{4915BBF9-BB15-4F4D-B670-1374E4CC32E9}" srcOrd="0" destOrd="0" presId="urn:microsoft.com/office/officeart/2008/layout/HorizontalMultiLevelHierarchy"/>
    <dgm:cxn modelId="{4C36A79C-7A00-D94A-9BA1-4E4C7D1FB375}" type="presParOf" srcId="{2B42DE35-91E6-415D-9DC3-A7D4B917092A}" destId="{AEF08F2A-E7A9-4AE9-BB31-E695E1B17D0C}" srcOrd="1" destOrd="0" presId="urn:microsoft.com/office/officeart/2008/layout/HorizontalMultiLevelHierarchy"/>
    <dgm:cxn modelId="{E5C777FF-D47A-C549-8636-258D194A5F47}" type="presParOf" srcId="{083F30E7-4260-3844-8A10-04B4176CCFC6}" destId="{C35B34E4-8A9D-0845-AC91-5B7864B7FC97}" srcOrd="6" destOrd="0" presId="urn:microsoft.com/office/officeart/2008/layout/HorizontalMultiLevelHierarchy"/>
    <dgm:cxn modelId="{22C94D6A-8219-C64E-B880-0283F633D3AD}" type="presParOf" srcId="{C35B34E4-8A9D-0845-AC91-5B7864B7FC97}" destId="{CA549433-0AEA-F541-955E-FA48018769CB}" srcOrd="0" destOrd="0" presId="urn:microsoft.com/office/officeart/2008/layout/HorizontalMultiLevelHierarchy"/>
    <dgm:cxn modelId="{29BAB343-041C-D64F-8DA1-81F765CDA0C4}" type="presParOf" srcId="{083F30E7-4260-3844-8A10-04B4176CCFC6}" destId="{FED3816C-EC50-BD4F-B5CF-FD01FE1707B5}" srcOrd="7" destOrd="0" presId="urn:microsoft.com/office/officeart/2008/layout/HorizontalMultiLevelHierarchy"/>
    <dgm:cxn modelId="{07AB6D24-8712-084A-AB48-80960E90BE30}" type="presParOf" srcId="{FED3816C-EC50-BD4F-B5CF-FD01FE1707B5}" destId="{33A9906B-7E60-2743-BAF1-72FCE6D2F971}" srcOrd="0" destOrd="0" presId="urn:microsoft.com/office/officeart/2008/layout/HorizontalMultiLevelHierarchy"/>
    <dgm:cxn modelId="{BEFB2238-07A0-E14F-95B9-71E581AC9227}" type="presParOf" srcId="{FED3816C-EC50-BD4F-B5CF-FD01FE1707B5}" destId="{218C5021-FC9C-B949-8193-54EB0BCCEBA5}" srcOrd="1" destOrd="0" presId="urn:microsoft.com/office/officeart/2008/layout/HorizontalMultiLevelHierarchy"/>
    <dgm:cxn modelId="{AAC3BA45-49A5-2640-93D2-69F94B818898}" type="presParOf" srcId="{083F30E7-4260-3844-8A10-04B4176CCFC6}" destId="{6B5B16EB-B825-F14B-9FDA-F9FE3D30B125}" srcOrd="8" destOrd="0" presId="urn:microsoft.com/office/officeart/2008/layout/HorizontalMultiLevelHierarchy"/>
    <dgm:cxn modelId="{8A5F2898-8A50-FB4F-8E3E-6C0252BAF9B0}" type="presParOf" srcId="{6B5B16EB-B825-F14B-9FDA-F9FE3D30B125}" destId="{4999CA6A-FA3A-D240-B4F0-005C0DA30C44}" srcOrd="0" destOrd="0" presId="urn:microsoft.com/office/officeart/2008/layout/HorizontalMultiLevelHierarchy"/>
    <dgm:cxn modelId="{628421F8-D883-4247-8272-2F96E393ECD3}" type="presParOf" srcId="{083F30E7-4260-3844-8A10-04B4176CCFC6}" destId="{7CB816A9-75DA-3D4D-B5FD-ED3142E2D406}" srcOrd="9" destOrd="0" presId="urn:microsoft.com/office/officeart/2008/layout/HorizontalMultiLevelHierarchy"/>
    <dgm:cxn modelId="{48CFC9DC-BB0C-2A4B-85AC-4629A0F6B2B7}" type="presParOf" srcId="{7CB816A9-75DA-3D4D-B5FD-ED3142E2D406}" destId="{8F2E36B3-0F96-DE44-9AA5-80D5D74CB324}" srcOrd="0" destOrd="0" presId="urn:microsoft.com/office/officeart/2008/layout/HorizontalMultiLevelHierarchy"/>
    <dgm:cxn modelId="{9E80AF18-4D9C-3744-9D7A-1328D4BE65C5}" type="presParOf" srcId="{7CB816A9-75DA-3D4D-B5FD-ED3142E2D406}" destId="{DF02015E-BFDB-5844-A649-8CCA88FDAB95}"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F61AD8-25A0-1540-A6C8-59CFB06E15FD}"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GB"/>
        </a:p>
      </dgm:t>
    </dgm:pt>
    <dgm:pt modelId="{08AF07A1-FCAE-4C41-9353-71AFDB8EBF4E}">
      <dgm:prSet phldrT="[Text]" custT="1"/>
      <dgm:spPr>
        <a:solidFill>
          <a:srgbClr val="0070C0"/>
        </a:solidFill>
      </dgm:spPr>
      <dgm:t>
        <a:bodyPr/>
        <a:lstStyle/>
        <a:p>
          <a:r>
            <a:rPr lang="en-GB" sz="2800"/>
            <a:t>Open Scholarly Communication</a:t>
          </a:r>
        </a:p>
      </dgm:t>
    </dgm:pt>
    <dgm:pt modelId="{61775D5E-E0C1-ED49-BC27-CCF5D9A2AD2B}" type="parTrans" cxnId="{20346DA5-459E-1C40-A2FF-554EA4684D48}">
      <dgm:prSet/>
      <dgm:spPr/>
      <dgm:t>
        <a:bodyPr/>
        <a:lstStyle/>
        <a:p>
          <a:endParaRPr lang="en-GB"/>
        </a:p>
      </dgm:t>
    </dgm:pt>
    <dgm:pt modelId="{6BD64BF5-33ED-2F4B-9FE2-C4902E4C81A2}" type="sibTrans" cxnId="{20346DA5-459E-1C40-A2FF-554EA4684D48}">
      <dgm:prSet/>
      <dgm:spPr/>
      <dgm:t>
        <a:bodyPr/>
        <a:lstStyle/>
        <a:p>
          <a:endParaRPr lang="en-GB"/>
        </a:p>
      </dgm:t>
    </dgm:pt>
    <dgm:pt modelId="{142AF7B5-44D6-2E48-8FF7-A08DBD406F84}">
      <dgm:prSet phldrT="[Text]" custT="1"/>
      <dgm:spPr>
        <a:solidFill>
          <a:schemeClr val="accent1"/>
        </a:solidFill>
      </dgm:spPr>
      <dgm:t>
        <a:bodyPr/>
        <a:lstStyle/>
        <a:p>
          <a:r>
            <a:rPr lang="en-GB" sz="1400" dirty="0"/>
            <a:t>PRC</a:t>
          </a:r>
        </a:p>
      </dgm:t>
    </dgm:pt>
    <dgm:pt modelId="{04921A30-0569-814B-99F5-92A8F2D4BB1B}" type="parTrans" cxnId="{03B126AC-F0AD-6340-948A-0C8F11762781}">
      <dgm:prSet/>
      <dgm:spPr/>
      <dgm:t>
        <a:bodyPr/>
        <a:lstStyle/>
        <a:p>
          <a:endParaRPr lang="en-GB"/>
        </a:p>
      </dgm:t>
    </dgm:pt>
    <dgm:pt modelId="{3ED80D71-9C97-2647-ABA6-30C4F1BBB915}" type="sibTrans" cxnId="{03B126AC-F0AD-6340-948A-0C8F11762781}">
      <dgm:prSet/>
      <dgm:spPr/>
      <dgm:t>
        <a:bodyPr/>
        <a:lstStyle/>
        <a:p>
          <a:endParaRPr lang="en-GB"/>
        </a:p>
      </dgm:t>
    </dgm:pt>
    <dgm:pt modelId="{6E3F832E-E86D-734A-A075-89D30D413B5A}">
      <dgm:prSet phldrT="[Text]" custT="1"/>
      <dgm:spPr>
        <a:solidFill>
          <a:schemeClr val="accent1"/>
        </a:solidFill>
      </dgm:spPr>
      <dgm:t>
        <a:bodyPr/>
        <a:lstStyle/>
        <a:p>
          <a:r>
            <a:rPr lang="en-GB" sz="1400" dirty="0"/>
            <a:t>Diamond Open Access Journals</a:t>
          </a:r>
        </a:p>
      </dgm:t>
    </dgm:pt>
    <dgm:pt modelId="{ABCC0B08-9605-F445-BE71-3C4F7226B771}" type="parTrans" cxnId="{7714D9BA-C797-1B48-91D3-0B2E4BFAA88A}">
      <dgm:prSet/>
      <dgm:spPr/>
      <dgm:t>
        <a:bodyPr/>
        <a:lstStyle/>
        <a:p>
          <a:endParaRPr lang="en-GB"/>
        </a:p>
      </dgm:t>
    </dgm:pt>
    <dgm:pt modelId="{DF185421-B553-0B46-BB25-64837DE684BB}" type="sibTrans" cxnId="{7714D9BA-C797-1B48-91D3-0B2E4BFAA88A}">
      <dgm:prSet/>
      <dgm:spPr/>
      <dgm:t>
        <a:bodyPr/>
        <a:lstStyle/>
        <a:p>
          <a:endParaRPr lang="en-GB"/>
        </a:p>
      </dgm:t>
    </dgm:pt>
    <dgm:pt modelId="{6F3B0CD1-63E0-C54A-AE78-EA3A30B26DF2}" type="pres">
      <dgm:prSet presAssocID="{97F61AD8-25A0-1540-A6C8-59CFB06E15FD}" presName="Name0" presStyleCnt="0">
        <dgm:presLayoutVars>
          <dgm:chPref val="1"/>
          <dgm:dir/>
          <dgm:animOne val="branch"/>
          <dgm:animLvl val="lvl"/>
          <dgm:resizeHandles val="exact"/>
        </dgm:presLayoutVars>
      </dgm:prSet>
      <dgm:spPr/>
    </dgm:pt>
    <dgm:pt modelId="{AB468253-66AD-9141-9436-2F9F52BFA34B}" type="pres">
      <dgm:prSet presAssocID="{08AF07A1-FCAE-4C41-9353-71AFDB8EBF4E}" presName="root1" presStyleCnt="0"/>
      <dgm:spPr/>
    </dgm:pt>
    <dgm:pt modelId="{57890B5D-C42F-654D-A032-10EE2F43DE88}" type="pres">
      <dgm:prSet presAssocID="{08AF07A1-FCAE-4C41-9353-71AFDB8EBF4E}" presName="LevelOneTextNode" presStyleLbl="node0" presStyleIdx="0" presStyleCnt="1" custLinFactNeighborX="-212" custLinFactNeighborY="6783">
        <dgm:presLayoutVars>
          <dgm:chPref val="3"/>
        </dgm:presLayoutVars>
      </dgm:prSet>
      <dgm:spPr/>
    </dgm:pt>
    <dgm:pt modelId="{083F30E7-4260-3844-8A10-04B4176CCFC6}" type="pres">
      <dgm:prSet presAssocID="{08AF07A1-FCAE-4C41-9353-71AFDB8EBF4E}" presName="level2hierChild" presStyleCnt="0"/>
      <dgm:spPr/>
    </dgm:pt>
    <dgm:pt modelId="{390D86F6-2709-8D4E-AA2B-36AA37F4F455}" type="pres">
      <dgm:prSet presAssocID="{04921A30-0569-814B-99F5-92A8F2D4BB1B}" presName="conn2-1" presStyleLbl="parChTrans1D2" presStyleIdx="0" presStyleCnt="2"/>
      <dgm:spPr/>
    </dgm:pt>
    <dgm:pt modelId="{6468B35A-4F1E-FC45-AC94-CAD5D4CBDD1C}" type="pres">
      <dgm:prSet presAssocID="{04921A30-0569-814B-99F5-92A8F2D4BB1B}" presName="connTx" presStyleLbl="parChTrans1D2" presStyleIdx="0" presStyleCnt="2"/>
      <dgm:spPr/>
    </dgm:pt>
    <dgm:pt modelId="{4A493859-FFF8-ED47-9793-E51D997EA3A5}" type="pres">
      <dgm:prSet presAssocID="{142AF7B5-44D6-2E48-8FF7-A08DBD406F84}" presName="root2" presStyleCnt="0"/>
      <dgm:spPr/>
    </dgm:pt>
    <dgm:pt modelId="{031A4190-5E38-CA42-B9F7-423C4624C34F}" type="pres">
      <dgm:prSet presAssocID="{142AF7B5-44D6-2E48-8FF7-A08DBD406F84}" presName="LevelTwoTextNode" presStyleLbl="node2" presStyleIdx="0" presStyleCnt="2" custLinFactNeighborX="-608" custLinFactNeighborY="4114">
        <dgm:presLayoutVars>
          <dgm:chPref val="3"/>
        </dgm:presLayoutVars>
      </dgm:prSet>
      <dgm:spPr/>
    </dgm:pt>
    <dgm:pt modelId="{22D85879-075B-5E4E-8F90-A2952D43287C}" type="pres">
      <dgm:prSet presAssocID="{142AF7B5-44D6-2E48-8FF7-A08DBD406F84}" presName="level3hierChild" presStyleCnt="0"/>
      <dgm:spPr/>
    </dgm:pt>
    <dgm:pt modelId="{C35B34E4-8A9D-0845-AC91-5B7864B7FC97}" type="pres">
      <dgm:prSet presAssocID="{ABCC0B08-9605-F445-BE71-3C4F7226B771}" presName="conn2-1" presStyleLbl="parChTrans1D2" presStyleIdx="1" presStyleCnt="2"/>
      <dgm:spPr/>
    </dgm:pt>
    <dgm:pt modelId="{CA549433-0AEA-F541-955E-FA48018769CB}" type="pres">
      <dgm:prSet presAssocID="{ABCC0B08-9605-F445-BE71-3C4F7226B771}" presName="connTx" presStyleLbl="parChTrans1D2" presStyleIdx="1" presStyleCnt="2"/>
      <dgm:spPr/>
    </dgm:pt>
    <dgm:pt modelId="{FED3816C-EC50-BD4F-B5CF-FD01FE1707B5}" type="pres">
      <dgm:prSet presAssocID="{6E3F832E-E86D-734A-A075-89D30D413B5A}" presName="root2" presStyleCnt="0"/>
      <dgm:spPr/>
    </dgm:pt>
    <dgm:pt modelId="{33A9906B-7E60-2743-BAF1-72FCE6D2F971}" type="pres">
      <dgm:prSet presAssocID="{6E3F832E-E86D-734A-A075-89D30D413B5A}" presName="LevelTwoTextNode" presStyleLbl="node2" presStyleIdx="1" presStyleCnt="2">
        <dgm:presLayoutVars>
          <dgm:chPref val="3"/>
        </dgm:presLayoutVars>
      </dgm:prSet>
      <dgm:spPr/>
    </dgm:pt>
    <dgm:pt modelId="{218C5021-FC9C-B949-8193-54EB0BCCEBA5}" type="pres">
      <dgm:prSet presAssocID="{6E3F832E-E86D-734A-A075-89D30D413B5A}" presName="level3hierChild" presStyleCnt="0"/>
      <dgm:spPr/>
    </dgm:pt>
  </dgm:ptLst>
  <dgm:cxnLst>
    <dgm:cxn modelId="{1F610E31-24B3-B84A-862A-CD086004A496}" type="presOf" srcId="{04921A30-0569-814B-99F5-92A8F2D4BB1B}" destId="{390D86F6-2709-8D4E-AA2B-36AA37F4F455}" srcOrd="0" destOrd="0" presId="urn:microsoft.com/office/officeart/2008/layout/HorizontalMultiLevelHierarchy"/>
    <dgm:cxn modelId="{210C2D41-8A12-2345-AA2F-5453056A6BC9}" type="presOf" srcId="{6E3F832E-E86D-734A-A075-89D30D413B5A}" destId="{33A9906B-7E60-2743-BAF1-72FCE6D2F971}" srcOrd="0" destOrd="0" presId="urn:microsoft.com/office/officeart/2008/layout/HorizontalMultiLevelHierarchy"/>
    <dgm:cxn modelId="{97612144-0BD4-FC48-B6C6-17E3AA09DF9A}" type="presOf" srcId="{ABCC0B08-9605-F445-BE71-3C4F7226B771}" destId="{C35B34E4-8A9D-0845-AC91-5B7864B7FC97}" srcOrd="0" destOrd="0" presId="urn:microsoft.com/office/officeart/2008/layout/HorizontalMultiLevelHierarchy"/>
    <dgm:cxn modelId="{F52B265B-9A0E-EB49-98FC-472B0EE823BF}" type="presOf" srcId="{08AF07A1-FCAE-4C41-9353-71AFDB8EBF4E}" destId="{57890B5D-C42F-654D-A032-10EE2F43DE88}" srcOrd="0" destOrd="0" presId="urn:microsoft.com/office/officeart/2008/layout/HorizontalMultiLevelHierarchy"/>
    <dgm:cxn modelId="{0484ED62-6EC7-7944-A9EC-5B7EBC9B06AF}" type="presOf" srcId="{97F61AD8-25A0-1540-A6C8-59CFB06E15FD}" destId="{6F3B0CD1-63E0-C54A-AE78-EA3A30B26DF2}" srcOrd="0" destOrd="0" presId="urn:microsoft.com/office/officeart/2008/layout/HorizontalMultiLevelHierarchy"/>
    <dgm:cxn modelId="{27BF0E7F-DDD4-0A4B-85C2-B9340F2A76C7}" type="presOf" srcId="{142AF7B5-44D6-2E48-8FF7-A08DBD406F84}" destId="{031A4190-5E38-CA42-B9F7-423C4624C34F}" srcOrd="0" destOrd="0" presId="urn:microsoft.com/office/officeart/2008/layout/HorizontalMultiLevelHierarchy"/>
    <dgm:cxn modelId="{8C11829E-6A35-1C4D-B256-71EBA6AF4AB7}" type="presOf" srcId="{04921A30-0569-814B-99F5-92A8F2D4BB1B}" destId="{6468B35A-4F1E-FC45-AC94-CAD5D4CBDD1C}" srcOrd="1" destOrd="0" presId="urn:microsoft.com/office/officeart/2008/layout/HorizontalMultiLevelHierarchy"/>
    <dgm:cxn modelId="{20346DA5-459E-1C40-A2FF-554EA4684D48}" srcId="{97F61AD8-25A0-1540-A6C8-59CFB06E15FD}" destId="{08AF07A1-FCAE-4C41-9353-71AFDB8EBF4E}" srcOrd="0" destOrd="0" parTransId="{61775D5E-E0C1-ED49-BC27-CCF5D9A2AD2B}" sibTransId="{6BD64BF5-33ED-2F4B-9FE2-C4902E4C81A2}"/>
    <dgm:cxn modelId="{03B126AC-F0AD-6340-948A-0C8F11762781}" srcId="{08AF07A1-FCAE-4C41-9353-71AFDB8EBF4E}" destId="{142AF7B5-44D6-2E48-8FF7-A08DBD406F84}" srcOrd="0" destOrd="0" parTransId="{04921A30-0569-814B-99F5-92A8F2D4BB1B}" sibTransId="{3ED80D71-9C97-2647-ABA6-30C4F1BBB915}"/>
    <dgm:cxn modelId="{7714D9BA-C797-1B48-91D3-0B2E4BFAA88A}" srcId="{08AF07A1-FCAE-4C41-9353-71AFDB8EBF4E}" destId="{6E3F832E-E86D-734A-A075-89D30D413B5A}" srcOrd="1" destOrd="0" parTransId="{ABCC0B08-9605-F445-BE71-3C4F7226B771}" sibTransId="{DF185421-B553-0B46-BB25-64837DE684BB}"/>
    <dgm:cxn modelId="{636C61BC-8F25-3F47-B33A-AA1FCFEBCBB8}" type="presOf" srcId="{ABCC0B08-9605-F445-BE71-3C4F7226B771}" destId="{CA549433-0AEA-F541-955E-FA48018769CB}" srcOrd="1" destOrd="0" presId="urn:microsoft.com/office/officeart/2008/layout/HorizontalMultiLevelHierarchy"/>
    <dgm:cxn modelId="{EA2B7ADE-4D4D-4240-92B9-219EEB7A39A8}" type="presParOf" srcId="{6F3B0CD1-63E0-C54A-AE78-EA3A30B26DF2}" destId="{AB468253-66AD-9141-9436-2F9F52BFA34B}" srcOrd="0" destOrd="0" presId="urn:microsoft.com/office/officeart/2008/layout/HorizontalMultiLevelHierarchy"/>
    <dgm:cxn modelId="{B0C108FE-372D-944D-AC17-EFF006B94424}" type="presParOf" srcId="{AB468253-66AD-9141-9436-2F9F52BFA34B}" destId="{57890B5D-C42F-654D-A032-10EE2F43DE88}" srcOrd="0" destOrd="0" presId="urn:microsoft.com/office/officeart/2008/layout/HorizontalMultiLevelHierarchy"/>
    <dgm:cxn modelId="{062B1BF3-DB79-CE4D-9223-C22D7D76A3F5}" type="presParOf" srcId="{AB468253-66AD-9141-9436-2F9F52BFA34B}" destId="{083F30E7-4260-3844-8A10-04B4176CCFC6}" srcOrd="1" destOrd="0" presId="urn:microsoft.com/office/officeart/2008/layout/HorizontalMultiLevelHierarchy"/>
    <dgm:cxn modelId="{57F323F8-BF90-4E43-A279-93B4CBC59C4B}" type="presParOf" srcId="{083F30E7-4260-3844-8A10-04B4176CCFC6}" destId="{390D86F6-2709-8D4E-AA2B-36AA37F4F455}" srcOrd="0" destOrd="0" presId="urn:microsoft.com/office/officeart/2008/layout/HorizontalMultiLevelHierarchy"/>
    <dgm:cxn modelId="{B6D41D3D-6558-6E4F-8F48-9626182426E1}" type="presParOf" srcId="{390D86F6-2709-8D4E-AA2B-36AA37F4F455}" destId="{6468B35A-4F1E-FC45-AC94-CAD5D4CBDD1C}" srcOrd="0" destOrd="0" presId="urn:microsoft.com/office/officeart/2008/layout/HorizontalMultiLevelHierarchy"/>
    <dgm:cxn modelId="{C058704B-BC21-714C-B569-DBF92C34FE09}" type="presParOf" srcId="{083F30E7-4260-3844-8A10-04B4176CCFC6}" destId="{4A493859-FFF8-ED47-9793-E51D997EA3A5}" srcOrd="1" destOrd="0" presId="urn:microsoft.com/office/officeart/2008/layout/HorizontalMultiLevelHierarchy"/>
    <dgm:cxn modelId="{444ED6DF-B34B-9445-87D5-F9704C3D1B26}" type="presParOf" srcId="{4A493859-FFF8-ED47-9793-E51D997EA3A5}" destId="{031A4190-5E38-CA42-B9F7-423C4624C34F}" srcOrd="0" destOrd="0" presId="urn:microsoft.com/office/officeart/2008/layout/HorizontalMultiLevelHierarchy"/>
    <dgm:cxn modelId="{EF9DD652-C556-5B49-AB32-72BC6258BA14}" type="presParOf" srcId="{4A493859-FFF8-ED47-9793-E51D997EA3A5}" destId="{22D85879-075B-5E4E-8F90-A2952D43287C}" srcOrd="1" destOrd="0" presId="urn:microsoft.com/office/officeart/2008/layout/HorizontalMultiLevelHierarchy"/>
    <dgm:cxn modelId="{A01D8C74-9F85-7C40-B7B9-AC2547456C59}" type="presParOf" srcId="{083F30E7-4260-3844-8A10-04B4176CCFC6}" destId="{C35B34E4-8A9D-0845-AC91-5B7864B7FC97}" srcOrd="2" destOrd="0" presId="urn:microsoft.com/office/officeart/2008/layout/HorizontalMultiLevelHierarchy"/>
    <dgm:cxn modelId="{4C4FCDE7-C760-4C4F-BB6A-EFB18F1D3554}" type="presParOf" srcId="{C35B34E4-8A9D-0845-AC91-5B7864B7FC97}" destId="{CA549433-0AEA-F541-955E-FA48018769CB}" srcOrd="0" destOrd="0" presId="urn:microsoft.com/office/officeart/2008/layout/HorizontalMultiLevelHierarchy"/>
    <dgm:cxn modelId="{01F5A595-D373-3E4A-ABD8-E29A257F228F}" type="presParOf" srcId="{083F30E7-4260-3844-8A10-04B4176CCFC6}" destId="{FED3816C-EC50-BD4F-B5CF-FD01FE1707B5}" srcOrd="3" destOrd="0" presId="urn:microsoft.com/office/officeart/2008/layout/HorizontalMultiLevelHierarchy"/>
    <dgm:cxn modelId="{69D94843-8542-9946-A8B2-83F4B5A13B59}" type="presParOf" srcId="{FED3816C-EC50-BD4F-B5CF-FD01FE1707B5}" destId="{33A9906B-7E60-2743-BAF1-72FCE6D2F971}" srcOrd="0" destOrd="0" presId="urn:microsoft.com/office/officeart/2008/layout/HorizontalMultiLevelHierarchy"/>
    <dgm:cxn modelId="{C4BDD51E-BF99-084D-BD00-650B36018A00}" type="presParOf" srcId="{FED3816C-EC50-BD4F-B5CF-FD01FE1707B5}" destId="{218C5021-FC9C-B949-8193-54EB0BCCEBA5}" srcOrd="1" destOrd="0" presId="urn:microsoft.com/office/officeart/2008/layout/HorizontalMultiLevelHierarchy"/>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9E1FBF-F6EB-8047-A7CA-BD0ED92CBB2F}" type="doc">
      <dgm:prSet loTypeId="urn:microsoft.com/office/officeart/2005/8/layout/venn1" loCatId="" qsTypeId="urn:microsoft.com/office/officeart/2005/8/quickstyle/simple5" qsCatId="simple" csTypeId="urn:microsoft.com/office/officeart/2005/8/colors/accent5_2" csCatId="accent5" phldr="1"/>
      <dgm:spPr/>
    </dgm:pt>
    <dgm:pt modelId="{7226DAEE-D044-C544-9DA4-A081B71AB865}">
      <dgm:prSet phldrT="[Text]">
        <dgm:style>
          <a:lnRef idx="0">
            <a:scrgbClr r="0" g="0" b="0"/>
          </a:lnRef>
          <a:fillRef idx="0">
            <a:scrgbClr r="0" g="0" b="0"/>
          </a:fillRef>
          <a:effectRef idx="0">
            <a:scrgbClr r="0" g="0" b="0"/>
          </a:effectRef>
          <a:fontRef idx="minor">
            <a:schemeClr val="lt1"/>
          </a:fontRef>
        </dgm:style>
      </dgm:prSet>
      <dgm:spPr>
        <a:solidFill>
          <a:schemeClr val="accent4">
            <a:alpha val="50000"/>
          </a:schemeClr>
        </a:solidFill>
        <a:ln>
          <a:noFill/>
        </a:ln>
      </dgm:spPr>
      <dgm:t>
        <a:bodyPr/>
        <a:lstStyle/>
        <a:p>
          <a:pPr algn="ctr"/>
          <a:r>
            <a:rPr lang="en-GB" b="1" dirty="0">
              <a:solidFill>
                <a:srgbClr val="238344"/>
              </a:solidFill>
            </a:rPr>
            <a:t>Consortium Research Infrastructure</a:t>
          </a:r>
        </a:p>
      </dgm:t>
    </dgm:pt>
    <dgm:pt modelId="{B95C4E9F-7B0D-9D42-AF2E-586953FF375B}" type="parTrans" cxnId="{6E933E48-862E-384F-BE52-D2A86CDFE051}">
      <dgm:prSet/>
      <dgm:spPr/>
      <dgm:t>
        <a:bodyPr/>
        <a:lstStyle/>
        <a:p>
          <a:endParaRPr lang="en-GB">
            <a:solidFill>
              <a:schemeClr val="accent5"/>
            </a:solidFill>
          </a:endParaRPr>
        </a:p>
      </dgm:t>
    </dgm:pt>
    <dgm:pt modelId="{0A09E6D3-C340-A940-BA68-E03FFE7C1B7D}" type="sibTrans" cxnId="{6E933E48-862E-384F-BE52-D2A86CDFE051}">
      <dgm:prSet/>
      <dgm:spPr/>
      <dgm:t>
        <a:bodyPr/>
        <a:lstStyle/>
        <a:p>
          <a:endParaRPr lang="en-GB">
            <a:solidFill>
              <a:schemeClr val="accent5"/>
            </a:solidFill>
          </a:endParaRPr>
        </a:p>
      </dgm:t>
    </dgm:pt>
    <dgm:pt modelId="{7D676BEE-9916-EA49-9F10-D6900F6AD24B}">
      <dgm:prSet phldrT="[Tex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lgn="ctr"/>
          <a:r>
            <a:rPr lang="en-GB" b="1" dirty="0">
              <a:solidFill>
                <a:srgbClr val="9B4D1B"/>
              </a:solidFill>
            </a:rPr>
            <a:t>Institutional Research Infrastructure</a:t>
          </a:r>
        </a:p>
      </dgm:t>
    </dgm:pt>
    <dgm:pt modelId="{CFC48AE8-4D47-7746-B8C7-BCBB7A005902}" type="parTrans" cxnId="{6F7F24F4-3FED-6A49-BC95-BB80474B88BB}">
      <dgm:prSet/>
      <dgm:spPr/>
      <dgm:t>
        <a:bodyPr/>
        <a:lstStyle/>
        <a:p>
          <a:endParaRPr lang="en-GB">
            <a:solidFill>
              <a:schemeClr val="accent5"/>
            </a:solidFill>
          </a:endParaRPr>
        </a:p>
      </dgm:t>
    </dgm:pt>
    <dgm:pt modelId="{0CE10CB9-BEAF-224E-B9A7-D3518565211C}" type="sibTrans" cxnId="{6F7F24F4-3FED-6A49-BC95-BB80474B88BB}">
      <dgm:prSet/>
      <dgm:spPr/>
      <dgm:t>
        <a:bodyPr/>
        <a:lstStyle/>
        <a:p>
          <a:endParaRPr lang="en-GB">
            <a:solidFill>
              <a:schemeClr val="accent5"/>
            </a:solidFill>
          </a:endParaRPr>
        </a:p>
      </dgm:t>
    </dgm:pt>
    <dgm:pt modelId="{33ADF654-153E-684A-BCD4-2CAD02135994}">
      <dgm:prSet phldrT="[Text]">
        <dgm:style>
          <a:lnRef idx="0">
            <a:scrgbClr r="0" g="0" b="0"/>
          </a:lnRef>
          <a:fillRef idx="0">
            <a:scrgbClr r="0" g="0" b="0"/>
          </a:fillRef>
          <a:effectRef idx="0">
            <a:scrgbClr r="0" g="0" b="0"/>
          </a:effectRef>
          <a:fontRef idx="minor">
            <a:schemeClr val="lt1"/>
          </a:fontRef>
        </dgm:style>
      </dgm:prSet>
      <dgm:spPr>
        <a:solidFill>
          <a:schemeClr val="accent2">
            <a:lumMod val="75000"/>
            <a:alpha val="50000"/>
          </a:schemeClr>
        </a:solidFill>
        <a:ln>
          <a:noFill/>
        </a:ln>
      </dgm:spPr>
      <dgm:t>
        <a:bodyPr/>
        <a:lstStyle/>
        <a:p>
          <a:pPr algn="ctr"/>
          <a:r>
            <a:rPr lang="en-GB" b="1" dirty="0">
              <a:solidFill>
                <a:srgbClr val="837424"/>
              </a:solidFill>
            </a:rPr>
            <a:t>European Research Infrastructure</a:t>
          </a:r>
        </a:p>
      </dgm:t>
    </dgm:pt>
    <dgm:pt modelId="{2FB74723-8A23-0047-B4A9-94D683281A8A}" type="parTrans" cxnId="{D6434BE2-8AB2-0A4B-994B-2DAE8D523DD4}">
      <dgm:prSet/>
      <dgm:spPr/>
      <dgm:t>
        <a:bodyPr/>
        <a:lstStyle/>
        <a:p>
          <a:endParaRPr lang="en-GB">
            <a:solidFill>
              <a:schemeClr val="accent5"/>
            </a:solidFill>
          </a:endParaRPr>
        </a:p>
      </dgm:t>
    </dgm:pt>
    <dgm:pt modelId="{78E1D027-AB50-EB46-B648-729BCF752743}" type="sibTrans" cxnId="{D6434BE2-8AB2-0A4B-994B-2DAE8D523DD4}">
      <dgm:prSet/>
      <dgm:spPr/>
      <dgm:t>
        <a:bodyPr/>
        <a:lstStyle/>
        <a:p>
          <a:endParaRPr lang="en-GB">
            <a:solidFill>
              <a:schemeClr val="accent5"/>
            </a:solidFill>
          </a:endParaRPr>
        </a:p>
      </dgm:t>
    </dgm:pt>
    <dgm:pt modelId="{62985293-8CAE-3D49-8006-9FD1844265B4}" type="pres">
      <dgm:prSet presAssocID="{B19E1FBF-F6EB-8047-A7CA-BD0ED92CBB2F}" presName="compositeShape" presStyleCnt="0">
        <dgm:presLayoutVars>
          <dgm:chMax val="7"/>
          <dgm:dir/>
          <dgm:resizeHandles val="exact"/>
        </dgm:presLayoutVars>
      </dgm:prSet>
      <dgm:spPr/>
    </dgm:pt>
    <dgm:pt modelId="{6406C4F6-3822-CB4B-82E2-0D612C343272}" type="pres">
      <dgm:prSet presAssocID="{33ADF654-153E-684A-BCD4-2CAD02135994}" presName="circ1" presStyleLbl="vennNode1" presStyleIdx="0" presStyleCnt="3"/>
      <dgm:spPr/>
    </dgm:pt>
    <dgm:pt modelId="{F45220F1-2BD3-2B4B-8C14-EB9002634A1C}" type="pres">
      <dgm:prSet presAssocID="{33ADF654-153E-684A-BCD4-2CAD02135994}" presName="circ1Tx" presStyleLbl="revTx" presStyleIdx="0" presStyleCnt="0">
        <dgm:presLayoutVars>
          <dgm:chMax val="0"/>
          <dgm:chPref val="0"/>
          <dgm:bulletEnabled val="1"/>
        </dgm:presLayoutVars>
      </dgm:prSet>
      <dgm:spPr/>
    </dgm:pt>
    <dgm:pt modelId="{DD98F6CF-E5BA-A64E-A2A7-87B838D75534}" type="pres">
      <dgm:prSet presAssocID="{7226DAEE-D044-C544-9DA4-A081B71AB865}" presName="circ2" presStyleLbl="vennNode1" presStyleIdx="1" presStyleCnt="3" custLinFactNeighborY="-666"/>
      <dgm:spPr/>
    </dgm:pt>
    <dgm:pt modelId="{74A16E7E-09DD-644F-AC67-D485E1471458}" type="pres">
      <dgm:prSet presAssocID="{7226DAEE-D044-C544-9DA4-A081B71AB865}" presName="circ2Tx" presStyleLbl="revTx" presStyleIdx="0" presStyleCnt="0">
        <dgm:presLayoutVars>
          <dgm:chMax val="0"/>
          <dgm:chPref val="0"/>
          <dgm:bulletEnabled val="1"/>
        </dgm:presLayoutVars>
      </dgm:prSet>
      <dgm:spPr/>
    </dgm:pt>
    <dgm:pt modelId="{C157A5C0-CA0F-B34C-ACEF-C365245412DF}" type="pres">
      <dgm:prSet presAssocID="{7D676BEE-9916-EA49-9F10-D6900F6AD24B}" presName="circ3" presStyleLbl="vennNode1" presStyleIdx="2" presStyleCnt="3" custLinFactNeighborX="-4058" custLinFactNeighborY="-1099"/>
      <dgm:spPr/>
    </dgm:pt>
    <dgm:pt modelId="{A6518CB4-3913-9D42-81BA-182A9EDFE906}" type="pres">
      <dgm:prSet presAssocID="{7D676BEE-9916-EA49-9F10-D6900F6AD24B}" presName="circ3Tx" presStyleLbl="revTx" presStyleIdx="0" presStyleCnt="0">
        <dgm:presLayoutVars>
          <dgm:chMax val="0"/>
          <dgm:chPref val="0"/>
          <dgm:bulletEnabled val="1"/>
        </dgm:presLayoutVars>
      </dgm:prSet>
      <dgm:spPr/>
    </dgm:pt>
  </dgm:ptLst>
  <dgm:cxnLst>
    <dgm:cxn modelId="{6E933E48-862E-384F-BE52-D2A86CDFE051}" srcId="{B19E1FBF-F6EB-8047-A7CA-BD0ED92CBB2F}" destId="{7226DAEE-D044-C544-9DA4-A081B71AB865}" srcOrd="1" destOrd="0" parTransId="{B95C4E9F-7B0D-9D42-AF2E-586953FF375B}" sibTransId="{0A09E6D3-C340-A940-BA68-E03FFE7C1B7D}"/>
    <dgm:cxn modelId="{3595825F-EC68-9041-B891-D389F41EB630}" type="presOf" srcId="{7D676BEE-9916-EA49-9F10-D6900F6AD24B}" destId="{C157A5C0-CA0F-B34C-ACEF-C365245412DF}" srcOrd="0" destOrd="0" presId="urn:microsoft.com/office/officeart/2005/8/layout/venn1"/>
    <dgm:cxn modelId="{A5B0F95F-3932-5649-98B2-0F45C3A6F3F1}" type="presOf" srcId="{33ADF654-153E-684A-BCD4-2CAD02135994}" destId="{6406C4F6-3822-CB4B-82E2-0D612C343272}" srcOrd="0" destOrd="0" presId="urn:microsoft.com/office/officeart/2005/8/layout/venn1"/>
    <dgm:cxn modelId="{7E3F2D6D-3CAC-1041-AA62-0D48C55EAC13}" type="presOf" srcId="{7226DAEE-D044-C544-9DA4-A081B71AB865}" destId="{74A16E7E-09DD-644F-AC67-D485E1471458}" srcOrd="1" destOrd="0" presId="urn:microsoft.com/office/officeart/2005/8/layout/venn1"/>
    <dgm:cxn modelId="{A3851B8E-86CA-B549-8B2D-2873DC7DFCAE}" type="presOf" srcId="{7226DAEE-D044-C544-9DA4-A081B71AB865}" destId="{DD98F6CF-E5BA-A64E-A2A7-87B838D75534}" srcOrd="0" destOrd="0" presId="urn:microsoft.com/office/officeart/2005/8/layout/venn1"/>
    <dgm:cxn modelId="{B858F38E-48F6-F948-9AD5-8D8BC8D7E434}" type="presOf" srcId="{7D676BEE-9916-EA49-9F10-D6900F6AD24B}" destId="{A6518CB4-3913-9D42-81BA-182A9EDFE906}" srcOrd="1" destOrd="0" presId="urn:microsoft.com/office/officeart/2005/8/layout/venn1"/>
    <dgm:cxn modelId="{9D317CA1-7C18-5C41-9C0C-C5C6C23ADAD8}" type="presOf" srcId="{B19E1FBF-F6EB-8047-A7CA-BD0ED92CBB2F}" destId="{62985293-8CAE-3D49-8006-9FD1844265B4}" srcOrd="0" destOrd="0" presId="urn:microsoft.com/office/officeart/2005/8/layout/venn1"/>
    <dgm:cxn modelId="{E6E93AB1-230A-1A4F-81EF-E9105A1FE262}" type="presOf" srcId="{33ADF654-153E-684A-BCD4-2CAD02135994}" destId="{F45220F1-2BD3-2B4B-8C14-EB9002634A1C}" srcOrd="1" destOrd="0" presId="urn:microsoft.com/office/officeart/2005/8/layout/venn1"/>
    <dgm:cxn modelId="{D6434BE2-8AB2-0A4B-994B-2DAE8D523DD4}" srcId="{B19E1FBF-F6EB-8047-A7CA-BD0ED92CBB2F}" destId="{33ADF654-153E-684A-BCD4-2CAD02135994}" srcOrd="0" destOrd="0" parTransId="{2FB74723-8A23-0047-B4A9-94D683281A8A}" sibTransId="{78E1D027-AB50-EB46-B648-729BCF752743}"/>
    <dgm:cxn modelId="{6F7F24F4-3FED-6A49-BC95-BB80474B88BB}" srcId="{B19E1FBF-F6EB-8047-A7CA-BD0ED92CBB2F}" destId="{7D676BEE-9916-EA49-9F10-D6900F6AD24B}" srcOrd="2" destOrd="0" parTransId="{CFC48AE8-4D47-7746-B8C7-BCBB7A005902}" sibTransId="{0CE10CB9-BEAF-224E-B9A7-D3518565211C}"/>
    <dgm:cxn modelId="{A73F1873-6686-0A4F-97F6-1811C5314367}" type="presParOf" srcId="{62985293-8CAE-3D49-8006-9FD1844265B4}" destId="{6406C4F6-3822-CB4B-82E2-0D612C343272}" srcOrd="0" destOrd="0" presId="urn:microsoft.com/office/officeart/2005/8/layout/venn1"/>
    <dgm:cxn modelId="{33593D41-AB5A-EB4F-98BD-FEDA821E5D26}" type="presParOf" srcId="{62985293-8CAE-3D49-8006-9FD1844265B4}" destId="{F45220F1-2BD3-2B4B-8C14-EB9002634A1C}" srcOrd="1" destOrd="0" presId="urn:microsoft.com/office/officeart/2005/8/layout/venn1"/>
    <dgm:cxn modelId="{FAF45761-157A-1E45-984B-721AB9675EB0}" type="presParOf" srcId="{62985293-8CAE-3D49-8006-9FD1844265B4}" destId="{DD98F6CF-E5BA-A64E-A2A7-87B838D75534}" srcOrd="2" destOrd="0" presId="urn:microsoft.com/office/officeart/2005/8/layout/venn1"/>
    <dgm:cxn modelId="{2053D76F-C8BC-874D-A42B-53CCE17E03CB}" type="presParOf" srcId="{62985293-8CAE-3D49-8006-9FD1844265B4}" destId="{74A16E7E-09DD-644F-AC67-D485E1471458}" srcOrd="3" destOrd="0" presId="urn:microsoft.com/office/officeart/2005/8/layout/venn1"/>
    <dgm:cxn modelId="{86290FBB-1E4D-284F-B5F8-07A3091003F3}" type="presParOf" srcId="{62985293-8CAE-3D49-8006-9FD1844265B4}" destId="{C157A5C0-CA0F-B34C-ACEF-C365245412DF}" srcOrd="4" destOrd="0" presId="urn:microsoft.com/office/officeart/2005/8/layout/venn1"/>
    <dgm:cxn modelId="{9B7C4955-CC33-0B46-9434-73D72ADFB2A9}" type="presParOf" srcId="{62985293-8CAE-3D49-8006-9FD1844265B4}" destId="{A6518CB4-3913-9D42-81BA-182A9EDFE906}"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26BBAC-2BEB-45B6-BDC3-695D1F5A1C06}">
      <dsp:nvSpPr>
        <dsp:cNvPr id="0" name=""/>
        <dsp:cNvSpPr/>
      </dsp:nvSpPr>
      <dsp:spPr>
        <a:xfrm>
          <a:off x="0" y="3468"/>
          <a:ext cx="6208495" cy="738870"/>
        </a:xfrm>
        <a:prstGeom prst="roundRect">
          <a:avLst>
            <a:gd name="adj" fmla="val 10000"/>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dsp:style>
    </dsp:sp>
    <dsp:sp modelId="{F5B52600-AE2A-4AD7-80EE-93561A48120B}">
      <dsp:nvSpPr>
        <dsp:cNvPr id="0" name=""/>
        <dsp:cNvSpPr/>
      </dsp:nvSpPr>
      <dsp:spPr>
        <a:xfrm>
          <a:off x="223508" y="169714"/>
          <a:ext cx="406378" cy="4063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A358BC-4460-4383-94D3-20A2E173FE38}">
      <dsp:nvSpPr>
        <dsp:cNvPr id="0" name=""/>
        <dsp:cNvSpPr/>
      </dsp:nvSpPr>
      <dsp:spPr>
        <a:xfrm>
          <a:off x="853395" y="3468"/>
          <a:ext cx="5355099" cy="73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97" tIns="78197" rIns="78197" bIns="78197" numCol="1" spcCol="1270" anchor="ctr" anchorCtr="0">
          <a:noAutofit/>
        </a:bodyPr>
        <a:lstStyle/>
        <a:p>
          <a:pPr marL="0" lvl="0" indent="0" algn="l" defTabSz="800100">
            <a:lnSpc>
              <a:spcPct val="100000"/>
            </a:lnSpc>
            <a:spcBef>
              <a:spcPct val="0"/>
            </a:spcBef>
            <a:spcAft>
              <a:spcPct val="35000"/>
            </a:spcAft>
            <a:buNone/>
          </a:pPr>
          <a:r>
            <a:rPr lang="nl-NL" sz="1800" kern="1200" dirty="0"/>
            <a:t>Development of </a:t>
          </a:r>
          <a:r>
            <a:rPr lang="nl-NL" sz="1800" kern="1200" dirty="0" err="1"/>
            <a:t>better</a:t>
          </a:r>
          <a:r>
            <a:rPr lang="nl-NL" sz="1800" kern="1200" dirty="0"/>
            <a:t> </a:t>
          </a:r>
          <a:r>
            <a:rPr lang="nl-NL" sz="1800" b="1" kern="1200" dirty="0">
              <a:solidFill>
                <a:srgbClr val="0070C0"/>
              </a:solidFill>
            </a:rPr>
            <a:t>research </a:t>
          </a:r>
          <a:r>
            <a:rPr lang="nl-NL" sz="1800" b="1" kern="1200" dirty="0" err="1">
              <a:solidFill>
                <a:srgbClr val="0070C0"/>
              </a:solidFill>
            </a:rPr>
            <a:t>infrastructures</a:t>
          </a:r>
          <a:r>
            <a:rPr lang="nl-NL" sz="1800" b="1" kern="1200" dirty="0">
              <a:solidFill>
                <a:srgbClr val="0070C0"/>
              </a:solidFill>
            </a:rPr>
            <a:t> </a:t>
          </a:r>
          <a:r>
            <a:rPr lang="nl-NL" sz="1800" kern="1200" dirty="0" err="1"/>
            <a:t>to</a:t>
          </a:r>
          <a:r>
            <a:rPr lang="nl-NL" sz="1800" kern="1200" dirty="0"/>
            <a:t> </a:t>
          </a:r>
          <a:r>
            <a:rPr lang="nl-NL" sz="1800" kern="1200" dirty="0" err="1"/>
            <a:t>enable</a:t>
          </a:r>
          <a:r>
            <a:rPr lang="nl-NL" sz="1800" kern="1200" dirty="0"/>
            <a:t> </a:t>
          </a:r>
          <a:r>
            <a:rPr lang="nl-NL" sz="1800" kern="1200" dirty="0" err="1"/>
            <a:t>effective</a:t>
          </a:r>
          <a:r>
            <a:rPr lang="nl-NL" sz="1800" kern="1200" dirty="0"/>
            <a:t> open </a:t>
          </a:r>
          <a:r>
            <a:rPr lang="nl-NL" sz="1800" kern="1200" dirty="0" err="1"/>
            <a:t>knowledge</a:t>
          </a:r>
          <a:r>
            <a:rPr lang="nl-NL" sz="1800" kern="1200" dirty="0"/>
            <a:t> </a:t>
          </a:r>
          <a:r>
            <a:rPr lang="nl-NL" sz="1800" kern="1200" dirty="0" err="1"/>
            <a:t>sharing</a:t>
          </a:r>
          <a:endParaRPr lang="en-US" sz="1800" kern="1200" dirty="0"/>
        </a:p>
      </dsp:txBody>
      <dsp:txXfrm>
        <a:off x="853395" y="3468"/>
        <a:ext cx="5355099" cy="738870"/>
      </dsp:txXfrm>
    </dsp:sp>
    <dsp:sp modelId="{08DC35A8-FD99-4942-97D0-658486FC85D3}">
      <dsp:nvSpPr>
        <dsp:cNvPr id="0" name=""/>
        <dsp:cNvSpPr/>
      </dsp:nvSpPr>
      <dsp:spPr>
        <a:xfrm>
          <a:off x="0" y="927056"/>
          <a:ext cx="6208495" cy="738870"/>
        </a:xfrm>
        <a:prstGeom prst="roundRect">
          <a:avLst>
            <a:gd name="adj" fmla="val 10000"/>
          </a:avLst>
        </a:prstGeom>
        <a:solidFill>
          <a:schemeClr val="accent3">
            <a:tint val="40000"/>
            <a:hueOff val="0"/>
            <a:satOff val="0"/>
            <a:lumOff val="0"/>
          </a:schemeClr>
        </a:solidFill>
        <a:ln>
          <a:noFill/>
        </a:ln>
        <a:effectLst/>
      </dsp:spPr>
      <dsp:style>
        <a:lnRef idx="0">
          <a:scrgbClr r="0" g="0" b="0"/>
        </a:lnRef>
        <a:fillRef idx="1">
          <a:scrgbClr r="0" g="0" b="0"/>
        </a:fillRef>
        <a:effectRef idx="0">
          <a:scrgbClr r="0" g="0" b="0"/>
        </a:effectRef>
        <a:fontRef idx="minor"/>
      </dsp:style>
    </dsp:sp>
    <dsp:sp modelId="{C8276985-5BA7-C04A-BC46-154BC1D9D02E}">
      <dsp:nvSpPr>
        <dsp:cNvPr id="0" name=""/>
        <dsp:cNvSpPr/>
      </dsp:nvSpPr>
      <dsp:spPr>
        <a:xfrm>
          <a:off x="223508" y="1093302"/>
          <a:ext cx="406378" cy="40637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A04967-0823-E34B-A427-0463EE1A024A}">
      <dsp:nvSpPr>
        <dsp:cNvPr id="0" name=""/>
        <dsp:cNvSpPr/>
      </dsp:nvSpPr>
      <dsp:spPr>
        <a:xfrm>
          <a:off x="853395" y="927056"/>
          <a:ext cx="5355099" cy="73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97" tIns="78197" rIns="78197" bIns="78197" numCol="1" spcCol="1270" anchor="ctr" anchorCtr="0">
          <a:noAutofit/>
        </a:bodyPr>
        <a:lstStyle/>
        <a:p>
          <a:pPr marL="0" lvl="0" indent="0" algn="l" defTabSz="800100">
            <a:lnSpc>
              <a:spcPct val="100000"/>
            </a:lnSpc>
            <a:spcBef>
              <a:spcPct val="0"/>
            </a:spcBef>
            <a:spcAft>
              <a:spcPct val="35000"/>
            </a:spcAft>
            <a:buNone/>
          </a:pPr>
          <a:r>
            <a:rPr lang="nl-NL" sz="1800" kern="1200" dirty="0"/>
            <a:t>Development of </a:t>
          </a:r>
          <a:r>
            <a:rPr lang="nl-NL" sz="1800" kern="1200" dirty="0" err="1"/>
            <a:t>better</a:t>
          </a:r>
          <a:r>
            <a:rPr lang="nl-NL" sz="1800" kern="1200" dirty="0"/>
            <a:t> </a:t>
          </a:r>
          <a:r>
            <a:rPr lang="nl-NL" sz="1800" b="1" kern="1200" dirty="0">
              <a:solidFill>
                <a:srgbClr val="0070C0"/>
              </a:solidFill>
            </a:rPr>
            <a:t>skills</a:t>
          </a:r>
          <a:r>
            <a:rPr lang="nl-NL" sz="1800" kern="1200" dirty="0"/>
            <a:t> in research </a:t>
          </a:r>
          <a:r>
            <a:rPr lang="nl-NL" sz="1800" kern="1200" dirty="0" err="1"/>
            <a:t>communities</a:t>
          </a:r>
          <a:endParaRPr lang="en-US" sz="1800" kern="1200" dirty="0"/>
        </a:p>
      </dsp:txBody>
      <dsp:txXfrm>
        <a:off x="853395" y="927056"/>
        <a:ext cx="5355099" cy="738870"/>
      </dsp:txXfrm>
    </dsp:sp>
    <dsp:sp modelId="{B8A6B3D1-39AA-F64A-8E45-B7BD978E6DAF}">
      <dsp:nvSpPr>
        <dsp:cNvPr id="0" name=""/>
        <dsp:cNvSpPr/>
      </dsp:nvSpPr>
      <dsp:spPr>
        <a:xfrm>
          <a:off x="0" y="1850644"/>
          <a:ext cx="6208495" cy="73887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9ABAED-4121-5946-ABF5-3E7C0B875A25}">
      <dsp:nvSpPr>
        <dsp:cNvPr id="0" name=""/>
        <dsp:cNvSpPr/>
      </dsp:nvSpPr>
      <dsp:spPr>
        <a:xfrm>
          <a:off x="223508" y="2016890"/>
          <a:ext cx="406378" cy="40637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B9DA6F-6E83-C94C-A10B-3DD2F3551427}">
      <dsp:nvSpPr>
        <dsp:cNvPr id="0" name=""/>
        <dsp:cNvSpPr/>
      </dsp:nvSpPr>
      <dsp:spPr>
        <a:xfrm>
          <a:off x="853395" y="1850644"/>
          <a:ext cx="5355099" cy="73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97" tIns="78197" rIns="78197" bIns="78197" numCol="1" spcCol="1270" anchor="ctr" anchorCtr="0">
          <a:noAutofit/>
        </a:bodyPr>
        <a:lstStyle/>
        <a:p>
          <a:pPr marL="0" lvl="0" indent="0" algn="l" defTabSz="800100">
            <a:lnSpc>
              <a:spcPct val="100000"/>
            </a:lnSpc>
            <a:spcBef>
              <a:spcPct val="0"/>
            </a:spcBef>
            <a:spcAft>
              <a:spcPct val="35000"/>
            </a:spcAft>
            <a:buNone/>
          </a:pPr>
          <a:r>
            <a:rPr lang="nl-NL" sz="1800" kern="1200" dirty="0"/>
            <a:t>Investment in </a:t>
          </a:r>
          <a:r>
            <a:rPr lang="nl-NL" sz="1800" b="1" kern="1200" dirty="0" err="1">
              <a:solidFill>
                <a:srgbClr val="0070C0"/>
              </a:solidFill>
            </a:rPr>
            <a:t>communities</a:t>
          </a:r>
          <a:r>
            <a:rPr lang="nl-NL" sz="1800" kern="1200" dirty="0"/>
            <a:t> </a:t>
          </a:r>
          <a:r>
            <a:rPr lang="nl-NL" sz="1800" kern="1200" dirty="0" err="1"/>
            <a:t>that</a:t>
          </a:r>
          <a:r>
            <a:rPr lang="nl-NL" sz="1800" kern="1200" dirty="0"/>
            <a:t> </a:t>
          </a:r>
          <a:r>
            <a:rPr lang="nl-NL" sz="1800" kern="1200" dirty="0" err="1"/>
            <a:t>develop</a:t>
          </a:r>
          <a:r>
            <a:rPr lang="nl-NL" sz="1800" kern="1200" dirty="0"/>
            <a:t> </a:t>
          </a:r>
          <a:r>
            <a:rPr lang="nl-NL" sz="1800" kern="1200" dirty="0" err="1"/>
            <a:t>and</a:t>
          </a:r>
          <a:r>
            <a:rPr lang="nl-NL" sz="1800" kern="1200" dirty="0"/>
            <a:t> share best </a:t>
          </a:r>
          <a:r>
            <a:rPr lang="nl-NL" sz="1800" kern="1200" dirty="0" err="1"/>
            <a:t>practices</a:t>
          </a:r>
          <a:endParaRPr lang="en-US" sz="1800" kern="1200" dirty="0"/>
        </a:p>
      </dsp:txBody>
      <dsp:txXfrm>
        <a:off x="853395" y="1850644"/>
        <a:ext cx="5355099" cy="738870"/>
      </dsp:txXfrm>
    </dsp:sp>
    <dsp:sp modelId="{AF7C8085-63A5-3A49-B2A1-E75F0AE49DD3}">
      <dsp:nvSpPr>
        <dsp:cNvPr id="0" name=""/>
        <dsp:cNvSpPr/>
      </dsp:nvSpPr>
      <dsp:spPr>
        <a:xfrm>
          <a:off x="0" y="2774232"/>
          <a:ext cx="6208495" cy="73887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E7C2D6-A6E7-AF42-9439-F5637764D21F}">
      <dsp:nvSpPr>
        <dsp:cNvPr id="0" name=""/>
        <dsp:cNvSpPr/>
      </dsp:nvSpPr>
      <dsp:spPr>
        <a:xfrm>
          <a:off x="223508" y="2940478"/>
          <a:ext cx="406378" cy="40637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67B03A-869D-E146-830A-C5C726993E5A}">
      <dsp:nvSpPr>
        <dsp:cNvPr id="0" name=""/>
        <dsp:cNvSpPr/>
      </dsp:nvSpPr>
      <dsp:spPr>
        <a:xfrm>
          <a:off x="853395" y="2774232"/>
          <a:ext cx="5355099" cy="73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97" tIns="78197" rIns="78197" bIns="78197" numCol="1" spcCol="1270" anchor="ctr" anchorCtr="0">
          <a:noAutofit/>
        </a:bodyPr>
        <a:lstStyle/>
        <a:p>
          <a:pPr marL="0" lvl="0" indent="0" algn="l" defTabSz="800100">
            <a:lnSpc>
              <a:spcPct val="100000"/>
            </a:lnSpc>
            <a:spcBef>
              <a:spcPct val="0"/>
            </a:spcBef>
            <a:spcAft>
              <a:spcPct val="35000"/>
            </a:spcAft>
            <a:buNone/>
          </a:pPr>
          <a:r>
            <a:rPr lang="nl-NL" sz="1800" kern="1200" dirty="0" err="1"/>
            <a:t>Transformation</a:t>
          </a:r>
          <a:r>
            <a:rPr lang="nl-NL" sz="1800" kern="1200" dirty="0"/>
            <a:t> of </a:t>
          </a:r>
          <a:r>
            <a:rPr lang="nl-NL" sz="1800" kern="1200" dirty="0" err="1"/>
            <a:t>the</a:t>
          </a:r>
          <a:r>
            <a:rPr lang="nl-NL" sz="1800" kern="1200" dirty="0"/>
            <a:t> </a:t>
          </a:r>
          <a:r>
            <a:rPr lang="nl-NL" sz="1800" kern="1200" dirty="0" err="1"/>
            <a:t>reward</a:t>
          </a:r>
          <a:r>
            <a:rPr lang="nl-NL" sz="1800" kern="1200" dirty="0"/>
            <a:t>- </a:t>
          </a:r>
          <a:r>
            <a:rPr lang="nl-NL" sz="1800" kern="1200" dirty="0" err="1"/>
            <a:t>and</a:t>
          </a:r>
          <a:r>
            <a:rPr lang="nl-NL" sz="1800" kern="1200" dirty="0"/>
            <a:t> </a:t>
          </a:r>
          <a:r>
            <a:rPr lang="nl-NL" sz="1800" b="1" kern="1200" dirty="0" err="1">
              <a:solidFill>
                <a:srgbClr val="0070C0"/>
              </a:solidFill>
            </a:rPr>
            <a:t>recognition</a:t>
          </a:r>
          <a:r>
            <a:rPr lang="nl-NL" sz="1800" b="1" kern="1200" dirty="0">
              <a:solidFill>
                <a:srgbClr val="0070C0"/>
              </a:solidFill>
            </a:rPr>
            <a:t> system</a:t>
          </a:r>
          <a:endParaRPr lang="en-GB" sz="1800" b="1" kern="1200" dirty="0">
            <a:solidFill>
              <a:srgbClr val="0070C0"/>
            </a:solidFill>
          </a:endParaRPr>
        </a:p>
      </dsp:txBody>
      <dsp:txXfrm>
        <a:off x="853395" y="2774232"/>
        <a:ext cx="5355099" cy="738870"/>
      </dsp:txXfrm>
    </dsp:sp>
    <dsp:sp modelId="{C7A64D09-4567-E74B-926B-891DC97484E9}">
      <dsp:nvSpPr>
        <dsp:cNvPr id="0" name=""/>
        <dsp:cNvSpPr/>
      </dsp:nvSpPr>
      <dsp:spPr>
        <a:xfrm>
          <a:off x="0" y="3697820"/>
          <a:ext cx="6208495" cy="73887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CC4F13-049C-1040-9F11-AC8CD99004AF}">
      <dsp:nvSpPr>
        <dsp:cNvPr id="0" name=""/>
        <dsp:cNvSpPr/>
      </dsp:nvSpPr>
      <dsp:spPr>
        <a:xfrm>
          <a:off x="223508" y="3864066"/>
          <a:ext cx="406378" cy="406378"/>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0C57C0-8AA8-AB45-A3FC-2E498A105E2D}">
      <dsp:nvSpPr>
        <dsp:cNvPr id="0" name=""/>
        <dsp:cNvSpPr/>
      </dsp:nvSpPr>
      <dsp:spPr>
        <a:xfrm>
          <a:off x="853395" y="3697820"/>
          <a:ext cx="5355099" cy="73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97" tIns="78197" rIns="78197" bIns="78197" numCol="1" spcCol="1270" anchor="ctr" anchorCtr="0">
          <a:noAutofit/>
        </a:bodyPr>
        <a:lstStyle/>
        <a:p>
          <a:pPr marL="0" lvl="0" indent="0" algn="l" defTabSz="800100">
            <a:lnSpc>
              <a:spcPct val="100000"/>
            </a:lnSpc>
            <a:spcBef>
              <a:spcPct val="0"/>
            </a:spcBef>
            <a:spcAft>
              <a:spcPct val="35000"/>
            </a:spcAft>
            <a:buNone/>
          </a:pPr>
          <a:r>
            <a:rPr lang="nl-NL" sz="1800" b="0" i="0" u="none" kern="1200" dirty="0"/>
            <a:t>Development of </a:t>
          </a:r>
          <a:r>
            <a:rPr lang="nl-NL" sz="1800" b="1" i="0" u="none" kern="1200" dirty="0">
              <a:solidFill>
                <a:srgbClr val="0070C0"/>
              </a:solidFill>
            </a:rPr>
            <a:t>policy </a:t>
          </a:r>
          <a:r>
            <a:rPr lang="nl-NL" sz="1800" b="1" i="0" u="none" kern="1200" dirty="0" err="1">
              <a:solidFill>
                <a:srgbClr val="0070C0"/>
              </a:solidFill>
            </a:rPr>
            <a:t>and</a:t>
          </a:r>
          <a:r>
            <a:rPr lang="nl-NL" sz="1800" b="1" i="0" u="none" kern="1200" dirty="0">
              <a:solidFill>
                <a:srgbClr val="0070C0"/>
              </a:solidFill>
            </a:rPr>
            <a:t> </a:t>
          </a:r>
          <a:r>
            <a:rPr lang="nl-NL" sz="1800" b="1" i="0" u="none" kern="1200" dirty="0" err="1">
              <a:solidFill>
                <a:srgbClr val="0070C0"/>
              </a:solidFill>
            </a:rPr>
            <a:t>regulations</a:t>
          </a:r>
          <a:endParaRPr lang="en-US" sz="1800" b="1" kern="1200" dirty="0">
            <a:solidFill>
              <a:srgbClr val="0070C0"/>
            </a:solidFill>
          </a:endParaRPr>
        </a:p>
      </dsp:txBody>
      <dsp:txXfrm>
        <a:off x="853395" y="3697820"/>
        <a:ext cx="5355099" cy="7388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B34E4-8A9D-0845-AC91-5B7864B7FC97}">
      <dsp:nvSpPr>
        <dsp:cNvPr id="0" name=""/>
        <dsp:cNvSpPr/>
      </dsp:nvSpPr>
      <dsp:spPr>
        <a:xfrm>
          <a:off x="2770414" y="1712194"/>
          <a:ext cx="426815" cy="813292"/>
        </a:xfrm>
        <a:custGeom>
          <a:avLst/>
          <a:gdLst/>
          <a:ahLst/>
          <a:cxnLst/>
          <a:rect l="0" t="0" r="0" b="0"/>
          <a:pathLst>
            <a:path>
              <a:moveTo>
                <a:pt x="0" y="0"/>
              </a:moveTo>
              <a:lnTo>
                <a:pt x="213407" y="0"/>
              </a:lnTo>
              <a:lnTo>
                <a:pt x="213407" y="813292"/>
              </a:lnTo>
              <a:lnTo>
                <a:pt x="426815" y="8132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60860" y="2095878"/>
        <a:ext cx="45924" cy="45924"/>
      </dsp:txXfrm>
    </dsp:sp>
    <dsp:sp modelId="{0C9DD5F6-2BCB-BC4C-8E5D-7143DDC4A872}">
      <dsp:nvSpPr>
        <dsp:cNvPr id="0" name=""/>
        <dsp:cNvSpPr/>
      </dsp:nvSpPr>
      <dsp:spPr>
        <a:xfrm>
          <a:off x="2770414" y="1666474"/>
          <a:ext cx="426815" cy="91440"/>
        </a:xfrm>
        <a:custGeom>
          <a:avLst/>
          <a:gdLst/>
          <a:ahLst/>
          <a:cxnLst/>
          <a:rect l="0" t="0" r="0" b="0"/>
          <a:pathLst>
            <a:path>
              <a:moveTo>
                <a:pt x="0" y="45720"/>
              </a:moveTo>
              <a:lnTo>
                <a:pt x="426815"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73152" y="1701524"/>
        <a:ext cx="21340" cy="21340"/>
      </dsp:txXfrm>
    </dsp:sp>
    <dsp:sp modelId="{390D86F6-2709-8D4E-AA2B-36AA37F4F455}">
      <dsp:nvSpPr>
        <dsp:cNvPr id="0" name=""/>
        <dsp:cNvSpPr/>
      </dsp:nvSpPr>
      <dsp:spPr>
        <a:xfrm>
          <a:off x="2770414" y="898902"/>
          <a:ext cx="426815" cy="813292"/>
        </a:xfrm>
        <a:custGeom>
          <a:avLst/>
          <a:gdLst/>
          <a:ahLst/>
          <a:cxnLst/>
          <a:rect l="0" t="0" r="0" b="0"/>
          <a:pathLst>
            <a:path>
              <a:moveTo>
                <a:pt x="0" y="813292"/>
              </a:moveTo>
              <a:lnTo>
                <a:pt x="213407" y="813292"/>
              </a:lnTo>
              <a:lnTo>
                <a:pt x="213407" y="0"/>
              </a:lnTo>
              <a:lnTo>
                <a:pt x="4268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60860" y="1282586"/>
        <a:ext cx="45924" cy="45924"/>
      </dsp:txXfrm>
    </dsp:sp>
    <dsp:sp modelId="{57890B5D-C42F-654D-A032-10EE2F43DE88}">
      <dsp:nvSpPr>
        <dsp:cNvPr id="0" name=""/>
        <dsp:cNvSpPr/>
      </dsp:nvSpPr>
      <dsp:spPr>
        <a:xfrm rot="16200000">
          <a:off x="732903" y="1386877"/>
          <a:ext cx="3424389" cy="650633"/>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a:t>FAIR Data</a:t>
          </a:r>
        </a:p>
      </dsp:txBody>
      <dsp:txXfrm>
        <a:off x="732903" y="1386877"/>
        <a:ext cx="3424389" cy="650633"/>
      </dsp:txXfrm>
    </dsp:sp>
    <dsp:sp modelId="{031A4190-5E38-CA42-B9F7-423C4624C34F}">
      <dsp:nvSpPr>
        <dsp:cNvPr id="0" name=""/>
        <dsp:cNvSpPr/>
      </dsp:nvSpPr>
      <dsp:spPr>
        <a:xfrm>
          <a:off x="3197230" y="573585"/>
          <a:ext cx="2134079" cy="65063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0" kern="1200" dirty="0" err="1">
              <a:effectLst/>
              <a:latin typeface="Calibri" panose="020F0502020204030204" pitchFamily="34" charset="0"/>
              <a:ea typeface="Calibri" panose="020F0502020204030204" pitchFamily="34" charset="0"/>
              <a:cs typeface="Times New Roman" panose="02020603050405020304" pitchFamily="18" charset="0"/>
            </a:rPr>
            <a:t>Reproduceerbaar</a:t>
          </a:r>
          <a:r>
            <a:rPr lang="en-GB" sz="1400" b="0" kern="12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b="0" kern="1200" dirty="0" err="1">
              <a:effectLst/>
              <a:latin typeface="Calibri" panose="020F0502020204030204" pitchFamily="34" charset="0"/>
              <a:ea typeface="Calibri" panose="020F0502020204030204" pitchFamily="34" charset="0"/>
              <a:cs typeface="Times New Roman" panose="02020603050405020304" pitchFamily="18" charset="0"/>
            </a:rPr>
            <a:t>onderzoeksproces</a:t>
          </a:r>
          <a:endParaRPr lang="en-GB" sz="1400" b="0" kern="1200" dirty="0"/>
        </a:p>
      </dsp:txBody>
      <dsp:txXfrm>
        <a:off x="3197230" y="573585"/>
        <a:ext cx="2134079" cy="650633"/>
      </dsp:txXfrm>
    </dsp:sp>
    <dsp:sp modelId="{6C5AF5D7-DF81-E046-A2E4-157F62F09AAB}">
      <dsp:nvSpPr>
        <dsp:cNvPr id="0" name=""/>
        <dsp:cNvSpPr/>
      </dsp:nvSpPr>
      <dsp:spPr>
        <a:xfrm>
          <a:off x="3197230" y="1386877"/>
          <a:ext cx="2134079" cy="65063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effectLst/>
              <a:latin typeface="Calibri" panose="020F0502020204030204" pitchFamily="34" charset="0"/>
              <a:ea typeface="Calibri" panose="020F0502020204030204" pitchFamily="34" charset="0"/>
              <a:cs typeface="Times New Roman" panose="02020603050405020304" pitchFamily="18" charset="0"/>
            </a:rPr>
            <a:t>EOSC pilot node, EOSC-MO, Global Open Research Commons</a:t>
          </a:r>
          <a:endParaRPr lang="en-GB" sz="1400" kern="1200" dirty="0"/>
        </a:p>
      </dsp:txBody>
      <dsp:txXfrm>
        <a:off x="3197230" y="1386877"/>
        <a:ext cx="2134079" cy="650633"/>
      </dsp:txXfrm>
    </dsp:sp>
    <dsp:sp modelId="{33A9906B-7E60-2743-BAF1-72FCE6D2F971}">
      <dsp:nvSpPr>
        <dsp:cNvPr id="0" name=""/>
        <dsp:cNvSpPr/>
      </dsp:nvSpPr>
      <dsp:spPr>
        <a:xfrm>
          <a:off x="3197230" y="2200169"/>
          <a:ext cx="2134079" cy="65063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PoC: </a:t>
          </a:r>
          <a:r>
            <a:rPr lang="en-GB" sz="1400" kern="1200" dirty="0" err="1"/>
            <a:t>Communiceer</a:t>
          </a:r>
          <a:r>
            <a:rPr lang="en-GB" sz="1400" kern="1200" dirty="0"/>
            <a:t> en claim een </a:t>
          </a:r>
          <a:r>
            <a:rPr lang="en-GB" sz="1400" kern="1200" dirty="0" err="1"/>
            <a:t>bijdrage</a:t>
          </a:r>
          <a:r>
            <a:rPr lang="en-GB" sz="1400" kern="1200" dirty="0"/>
            <a:t> </a:t>
          </a:r>
          <a:r>
            <a:rPr lang="en-GB" sz="1400" kern="1200" dirty="0" err="1"/>
            <a:t>aan</a:t>
          </a:r>
          <a:r>
            <a:rPr lang="en-GB" sz="1400" kern="1200" dirty="0"/>
            <a:t> </a:t>
          </a:r>
          <a:r>
            <a:rPr lang="en-GB" sz="1400" kern="1200" dirty="0" err="1"/>
            <a:t>onderzoek</a:t>
          </a:r>
          <a:endParaRPr lang="en-GB" sz="1400" kern="1200" dirty="0"/>
        </a:p>
      </dsp:txBody>
      <dsp:txXfrm>
        <a:off x="3197230" y="2200169"/>
        <a:ext cx="2134079" cy="6506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B16EB-B825-F14B-9FDA-F9FE3D30B125}">
      <dsp:nvSpPr>
        <dsp:cNvPr id="0" name=""/>
        <dsp:cNvSpPr/>
      </dsp:nvSpPr>
      <dsp:spPr>
        <a:xfrm>
          <a:off x="2782947" y="1710293"/>
          <a:ext cx="379990" cy="1425360"/>
        </a:xfrm>
        <a:custGeom>
          <a:avLst/>
          <a:gdLst/>
          <a:ahLst/>
          <a:cxnLst/>
          <a:rect l="0" t="0" r="0" b="0"/>
          <a:pathLst>
            <a:path>
              <a:moveTo>
                <a:pt x="0" y="0"/>
              </a:moveTo>
              <a:lnTo>
                <a:pt x="189995" y="0"/>
              </a:lnTo>
              <a:lnTo>
                <a:pt x="189995" y="1425360"/>
              </a:lnTo>
              <a:lnTo>
                <a:pt x="379990" y="14253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36064" y="2386095"/>
        <a:ext cx="73757" cy="73757"/>
      </dsp:txXfrm>
    </dsp:sp>
    <dsp:sp modelId="{C35B34E4-8A9D-0845-AC91-5B7864B7FC97}">
      <dsp:nvSpPr>
        <dsp:cNvPr id="0" name=""/>
        <dsp:cNvSpPr/>
      </dsp:nvSpPr>
      <dsp:spPr>
        <a:xfrm>
          <a:off x="2782947" y="1710293"/>
          <a:ext cx="373509" cy="713630"/>
        </a:xfrm>
        <a:custGeom>
          <a:avLst/>
          <a:gdLst/>
          <a:ahLst/>
          <a:cxnLst/>
          <a:rect l="0" t="0" r="0" b="0"/>
          <a:pathLst>
            <a:path>
              <a:moveTo>
                <a:pt x="0" y="0"/>
              </a:moveTo>
              <a:lnTo>
                <a:pt x="186754" y="0"/>
              </a:lnTo>
              <a:lnTo>
                <a:pt x="186754" y="713630"/>
              </a:lnTo>
              <a:lnTo>
                <a:pt x="373509" y="7136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49566" y="2046972"/>
        <a:ext cx="40273" cy="40273"/>
      </dsp:txXfrm>
    </dsp:sp>
    <dsp:sp modelId="{EAE80E4B-583D-4928-9ED0-13A63B84862D}">
      <dsp:nvSpPr>
        <dsp:cNvPr id="0" name=""/>
        <dsp:cNvSpPr/>
      </dsp:nvSpPr>
      <dsp:spPr>
        <a:xfrm>
          <a:off x="2782947" y="1664573"/>
          <a:ext cx="373509" cy="91440"/>
        </a:xfrm>
        <a:custGeom>
          <a:avLst/>
          <a:gdLst/>
          <a:ahLst/>
          <a:cxnLst/>
          <a:rect l="0" t="0" r="0" b="0"/>
          <a:pathLst>
            <a:path>
              <a:moveTo>
                <a:pt x="0" y="45720"/>
              </a:moveTo>
              <a:lnTo>
                <a:pt x="186754" y="45720"/>
              </a:lnTo>
              <a:lnTo>
                <a:pt x="186754" y="47621"/>
              </a:lnTo>
              <a:lnTo>
                <a:pt x="373509" y="476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2960365" y="1700955"/>
        <a:ext cx="18675" cy="18675"/>
      </dsp:txXfrm>
    </dsp:sp>
    <dsp:sp modelId="{0C9DD5F6-2BCB-BC4C-8E5D-7143DDC4A872}">
      <dsp:nvSpPr>
        <dsp:cNvPr id="0" name=""/>
        <dsp:cNvSpPr/>
      </dsp:nvSpPr>
      <dsp:spPr>
        <a:xfrm>
          <a:off x="2782947" y="1000465"/>
          <a:ext cx="373509" cy="709828"/>
        </a:xfrm>
        <a:custGeom>
          <a:avLst/>
          <a:gdLst/>
          <a:ahLst/>
          <a:cxnLst/>
          <a:rect l="0" t="0" r="0" b="0"/>
          <a:pathLst>
            <a:path>
              <a:moveTo>
                <a:pt x="0" y="709828"/>
              </a:moveTo>
              <a:lnTo>
                <a:pt x="186754" y="709828"/>
              </a:lnTo>
              <a:lnTo>
                <a:pt x="186754" y="0"/>
              </a:lnTo>
              <a:lnTo>
                <a:pt x="37350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49650" y="1335327"/>
        <a:ext cx="40105" cy="40105"/>
      </dsp:txXfrm>
    </dsp:sp>
    <dsp:sp modelId="{390D86F6-2709-8D4E-AA2B-36AA37F4F455}">
      <dsp:nvSpPr>
        <dsp:cNvPr id="0" name=""/>
        <dsp:cNvSpPr/>
      </dsp:nvSpPr>
      <dsp:spPr>
        <a:xfrm>
          <a:off x="2782947" y="288735"/>
          <a:ext cx="373509" cy="1421557"/>
        </a:xfrm>
        <a:custGeom>
          <a:avLst/>
          <a:gdLst/>
          <a:ahLst/>
          <a:cxnLst/>
          <a:rect l="0" t="0" r="0" b="0"/>
          <a:pathLst>
            <a:path>
              <a:moveTo>
                <a:pt x="0" y="1421557"/>
              </a:moveTo>
              <a:lnTo>
                <a:pt x="186754" y="1421557"/>
              </a:lnTo>
              <a:lnTo>
                <a:pt x="186754" y="0"/>
              </a:lnTo>
              <a:lnTo>
                <a:pt x="37350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32957" y="962769"/>
        <a:ext cx="73490" cy="73490"/>
      </dsp:txXfrm>
    </dsp:sp>
    <dsp:sp modelId="{57890B5D-C42F-654D-A032-10EE2F43DE88}">
      <dsp:nvSpPr>
        <dsp:cNvPr id="0" name=""/>
        <dsp:cNvSpPr/>
      </dsp:nvSpPr>
      <dsp:spPr>
        <a:xfrm rot="16200000">
          <a:off x="687876" y="1325515"/>
          <a:ext cx="3420587" cy="769556"/>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solidFill>
                <a:schemeClr val="bg2"/>
              </a:solidFill>
            </a:rPr>
            <a:t>Open Research Information</a:t>
          </a:r>
        </a:p>
      </dsp:txBody>
      <dsp:txXfrm>
        <a:off x="687876" y="1325515"/>
        <a:ext cx="3420587" cy="769556"/>
      </dsp:txXfrm>
    </dsp:sp>
    <dsp:sp modelId="{031A4190-5E38-CA42-B9F7-423C4624C34F}">
      <dsp:nvSpPr>
        <dsp:cNvPr id="0" name=""/>
        <dsp:cNvSpPr/>
      </dsp:nvSpPr>
      <dsp:spPr>
        <a:xfrm>
          <a:off x="3156457" y="4044"/>
          <a:ext cx="1867578" cy="56938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0" kern="1200" dirty="0">
              <a:solidFill>
                <a:schemeClr val="bg2"/>
              </a:solidFill>
            </a:rPr>
            <a:t>RAID</a:t>
          </a:r>
        </a:p>
      </dsp:txBody>
      <dsp:txXfrm>
        <a:off x="3156457" y="4044"/>
        <a:ext cx="1867578" cy="569383"/>
      </dsp:txXfrm>
    </dsp:sp>
    <dsp:sp modelId="{6C5AF5D7-DF81-E046-A2E4-157F62F09AAB}">
      <dsp:nvSpPr>
        <dsp:cNvPr id="0" name=""/>
        <dsp:cNvSpPr/>
      </dsp:nvSpPr>
      <dsp:spPr>
        <a:xfrm>
          <a:off x="3156457" y="715773"/>
          <a:ext cx="1867578" cy="56938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bg2"/>
              </a:solidFill>
            </a:rPr>
            <a:t>OS-Trails</a:t>
          </a:r>
        </a:p>
      </dsp:txBody>
      <dsp:txXfrm>
        <a:off x="3156457" y="715773"/>
        <a:ext cx="1867578" cy="569383"/>
      </dsp:txXfrm>
    </dsp:sp>
    <dsp:sp modelId="{4915BBF9-BB15-4F4D-B670-1374E4CC32E9}">
      <dsp:nvSpPr>
        <dsp:cNvPr id="0" name=""/>
        <dsp:cNvSpPr/>
      </dsp:nvSpPr>
      <dsp:spPr>
        <a:xfrm>
          <a:off x="3156457" y="1427503"/>
          <a:ext cx="1867578" cy="56938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GB" sz="1400" kern="1200">
              <a:solidFill>
                <a:schemeClr val="bg2"/>
              </a:solidFill>
              <a:latin typeface="Calibri"/>
            </a:rPr>
            <a:t>Open Research Information Agenda</a:t>
          </a:r>
          <a:endParaRPr lang="en-GB" sz="1400" kern="1200">
            <a:solidFill>
              <a:schemeClr val="bg2"/>
            </a:solidFill>
          </a:endParaRPr>
        </a:p>
      </dsp:txBody>
      <dsp:txXfrm>
        <a:off x="3156457" y="1427503"/>
        <a:ext cx="1867578" cy="569383"/>
      </dsp:txXfrm>
    </dsp:sp>
    <dsp:sp modelId="{33A9906B-7E60-2743-BAF1-72FCE6D2F971}">
      <dsp:nvSpPr>
        <dsp:cNvPr id="0" name=""/>
        <dsp:cNvSpPr/>
      </dsp:nvSpPr>
      <dsp:spPr>
        <a:xfrm>
          <a:off x="3156457" y="2139232"/>
          <a:ext cx="1867578" cy="56938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chemeClr val="bg2"/>
              </a:solidFill>
            </a:rPr>
            <a:t>Modulair</a:t>
          </a:r>
          <a:r>
            <a:rPr lang="en-GB" sz="1400" kern="1200" dirty="0">
              <a:solidFill>
                <a:schemeClr val="bg2"/>
              </a:solidFill>
            </a:rPr>
            <a:t> Open Research Information system (</a:t>
          </a:r>
          <a:r>
            <a:rPr lang="en-GB" sz="1400" kern="1200" dirty="0" err="1">
              <a:solidFill>
                <a:schemeClr val="bg2"/>
              </a:solidFill>
            </a:rPr>
            <a:t>hbo</a:t>
          </a:r>
          <a:r>
            <a:rPr lang="en-GB" sz="1400" kern="1200" dirty="0">
              <a:solidFill>
                <a:schemeClr val="bg2"/>
              </a:solidFill>
            </a:rPr>
            <a:t>)</a:t>
          </a:r>
        </a:p>
      </dsp:txBody>
      <dsp:txXfrm>
        <a:off x="3156457" y="2139232"/>
        <a:ext cx="1867578" cy="569383"/>
      </dsp:txXfrm>
    </dsp:sp>
    <dsp:sp modelId="{8F2E36B3-0F96-DE44-9AA5-80D5D74CB324}">
      <dsp:nvSpPr>
        <dsp:cNvPr id="0" name=""/>
        <dsp:cNvSpPr/>
      </dsp:nvSpPr>
      <dsp:spPr>
        <a:xfrm>
          <a:off x="3162938" y="2850962"/>
          <a:ext cx="1867578" cy="56938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bg2"/>
              </a:solidFill>
            </a:rPr>
            <a:t>Netherlands Research Portal</a:t>
          </a:r>
        </a:p>
      </dsp:txBody>
      <dsp:txXfrm>
        <a:off x="3162938" y="2850962"/>
        <a:ext cx="1867578" cy="5693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B34E4-8A9D-0845-AC91-5B7864B7FC97}">
      <dsp:nvSpPr>
        <dsp:cNvPr id="0" name=""/>
        <dsp:cNvSpPr/>
      </dsp:nvSpPr>
      <dsp:spPr>
        <a:xfrm>
          <a:off x="2631579" y="1715537"/>
          <a:ext cx="427359" cy="402509"/>
        </a:xfrm>
        <a:custGeom>
          <a:avLst/>
          <a:gdLst/>
          <a:ahLst/>
          <a:cxnLst/>
          <a:rect l="0" t="0" r="0" b="0"/>
          <a:pathLst>
            <a:path>
              <a:moveTo>
                <a:pt x="0" y="0"/>
              </a:moveTo>
              <a:lnTo>
                <a:pt x="213679" y="0"/>
              </a:lnTo>
              <a:lnTo>
                <a:pt x="213679" y="402509"/>
              </a:lnTo>
              <a:lnTo>
                <a:pt x="427359" y="4025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830582" y="1902115"/>
        <a:ext cx="29353" cy="29353"/>
      </dsp:txXfrm>
    </dsp:sp>
    <dsp:sp modelId="{390D86F6-2709-8D4E-AA2B-36AA37F4F455}">
      <dsp:nvSpPr>
        <dsp:cNvPr id="0" name=""/>
        <dsp:cNvSpPr/>
      </dsp:nvSpPr>
      <dsp:spPr>
        <a:xfrm>
          <a:off x="2631579" y="1333057"/>
          <a:ext cx="414409" cy="382480"/>
        </a:xfrm>
        <a:custGeom>
          <a:avLst/>
          <a:gdLst/>
          <a:ahLst/>
          <a:cxnLst/>
          <a:rect l="0" t="0" r="0" b="0"/>
          <a:pathLst>
            <a:path>
              <a:moveTo>
                <a:pt x="0" y="382480"/>
              </a:moveTo>
              <a:lnTo>
                <a:pt x="207204" y="382480"/>
              </a:lnTo>
              <a:lnTo>
                <a:pt x="207204" y="0"/>
              </a:lnTo>
              <a:lnTo>
                <a:pt x="41440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824685" y="1510198"/>
        <a:ext cx="28196" cy="28196"/>
      </dsp:txXfrm>
    </dsp:sp>
    <dsp:sp modelId="{57890B5D-C42F-654D-A032-10EE2F43DE88}">
      <dsp:nvSpPr>
        <dsp:cNvPr id="0" name=""/>
        <dsp:cNvSpPr/>
      </dsp:nvSpPr>
      <dsp:spPr>
        <a:xfrm rot="16200000">
          <a:off x="598045" y="1390855"/>
          <a:ext cx="3417705" cy="649363"/>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a:t>Open Scholarly Communication</a:t>
          </a:r>
        </a:p>
      </dsp:txBody>
      <dsp:txXfrm>
        <a:off x="598045" y="1390855"/>
        <a:ext cx="3417705" cy="649363"/>
      </dsp:txXfrm>
    </dsp:sp>
    <dsp:sp modelId="{031A4190-5E38-CA42-B9F7-423C4624C34F}">
      <dsp:nvSpPr>
        <dsp:cNvPr id="0" name=""/>
        <dsp:cNvSpPr/>
      </dsp:nvSpPr>
      <dsp:spPr>
        <a:xfrm>
          <a:off x="3045989" y="1008375"/>
          <a:ext cx="2129913" cy="64936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PRC</a:t>
          </a:r>
        </a:p>
      </dsp:txBody>
      <dsp:txXfrm>
        <a:off x="3045989" y="1008375"/>
        <a:ext cx="2129913" cy="649363"/>
      </dsp:txXfrm>
    </dsp:sp>
    <dsp:sp modelId="{33A9906B-7E60-2743-BAF1-72FCE6D2F971}">
      <dsp:nvSpPr>
        <dsp:cNvPr id="0" name=""/>
        <dsp:cNvSpPr/>
      </dsp:nvSpPr>
      <dsp:spPr>
        <a:xfrm>
          <a:off x="3058938" y="1793365"/>
          <a:ext cx="2129913" cy="649363"/>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Diamond Open Access Journals</a:t>
          </a:r>
        </a:p>
      </dsp:txBody>
      <dsp:txXfrm>
        <a:off x="3058938" y="1793365"/>
        <a:ext cx="2129913" cy="6493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6C4F6-3822-CB4B-82E2-0D612C343272}">
      <dsp:nvSpPr>
        <dsp:cNvPr id="0" name=""/>
        <dsp:cNvSpPr/>
      </dsp:nvSpPr>
      <dsp:spPr>
        <a:xfrm>
          <a:off x="2784741" y="77353"/>
          <a:ext cx="3712987" cy="3712987"/>
        </a:xfrm>
        <a:prstGeom prst="ellipse">
          <a:avLst/>
        </a:prstGeom>
        <a:solidFill>
          <a:schemeClr val="accent2">
            <a:lumMod val="75000"/>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rgbClr val="837424"/>
              </a:solidFill>
            </a:rPr>
            <a:t>European Research Infrastructure</a:t>
          </a:r>
        </a:p>
      </dsp:txBody>
      <dsp:txXfrm>
        <a:off x="3279806" y="727126"/>
        <a:ext cx="2722857" cy="1670844"/>
      </dsp:txXfrm>
    </dsp:sp>
    <dsp:sp modelId="{DD98F6CF-E5BA-A64E-A2A7-87B838D75534}">
      <dsp:nvSpPr>
        <dsp:cNvPr id="0" name=""/>
        <dsp:cNvSpPr/>
      </dsp:nvSpPr>
      <dsp:spPr>
        <a:xfrm>
          <a:off x="4124511" y="2373242"/>
          <a:ext cx="3712987" cy="3712987"/>
        </a:xfrm>
        <a:prstGeom prst="ellipse">
          <a:avLst/>
        </a:prstGeom>
        <a:solidFill>
          <a:schemeClr val="accent4">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rgbClr val="238344"/>
              </a:solidFill>
            </a:rPr>
            <a:t>Consortium Research Infrastructure</a:t>
          </a:r>
        </a:p>
      </dsp:txBody>
      <dsp:txXfrm>
        <a:off x="5260066" y="3332431"/>
        <a:ext cx="2227792" cy="2042143"/>
      </dsp:txXfrm>
    </dsp:sp>
    <dsp:sp modelId="{C157A5C0-CA0F-B34C-ACEF-C365245412DF}">
      <dsp:nvSpPr>
        <dsp:cNvPr id="0" name=""/>
        <dsp:cNvSpPr/>
      </dsp:nvSpPr>
      <dsp:spPr>
        <a:xfrm>
          <a:off x="1294298" y="2357165"/>
          <a:ext cx="3712987" cy="3712987"/>
        </a:xfrm>
        <a:prstGeom prst="ellipse">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rgbClr val="9B4D1B"/>
              </a:solidFill>
            </a:rPr>
            <a:t>Institutional Research Infrastructure</a:t>
          </a:r>
        </a:p>
      </dsp:txBody>
      <dsp:txXfrm>
        <a:off x="1643938" y="3316354"/>
        <a:ext cx="2227792" cy="20421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6682D7B-E977-D2B3-52AE-81B99D59B4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8CB1A5D-217A-BD6B-BE79-B5803F5CC0D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9DBE62-0621-40F8-AD4B-A851F57CE9B8}" type="datetimeFigureOut">
              <a:rPr lang="nl-NL" smtClean="0"/>
              <a:t>21-05-2025</a:t>
            </a:fld>
            <a:endParaRPr lang="nl-NL"/>
          </a:p>
        </p:txBody>
      </p:sp>
      <p:sp>
        <p:nvSpPr>
          <p:cNvPr id="4" name="Tijdelijke aanduiding voor voettekst 3">
            <a:extLst>
              <a:ext uri="{FF2B5EF4-FFF2-40B4-BE49-F238E27FC236}">
                <a16:creationId xmlns:a16="http://schemas.microsoft.com/office/drawing/2014/main" id="{64F7D2B9-83A9-5F50-E05C-1C6BC228B0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2C4EED98-30D5-911C-8F35-B346B9B6D9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F30C33-FC72-4337-88DA-960C578D23EA}" type="slidenum">
              <a:rPr lang="nl-NL" smtClean="0"/>
              <a:t>‹#›</a:t>
            </a:fld>
            <a:endParaRPr lang="nl-NL"/>
          </a:p>
        </p:txBody>
      </p:sp>
    </p:spTree>
    <p:extLst>
      <p:ext uri="{BB962C8B-B14F-4D97-AF65-F5344CB8AC3E}">
        <p14:creationId xmlns:p14="http://schemas.microsoft.com/office/powerpoint/2010/main" val="3369938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90A07-196B-4F4B-8E8C-301FB387CBE5}" type="datetimeFigureOut">
              <a:rPr lang="nl-NL" smtClean="0"/>
              <a:t>21-05-2025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176B4-2F3E-4542-A88B-B482618D0CAA}" type="slidenum">
              <a:rPr lang="nl-NL" smtClean="0"/>
              <a:t>‹#›</a:t>
            </a:fld>
            <a:endParaRPr lang="nl-NL"/>
          </a:p>
        </p:txBody>
      </p:sp>
    </p:spTree>
    <p:extLst>
      <p:ext uri="{BB962C8B-B14F-4D97-AF65-F5344CB8AC3E}">
        <p14:creationId xmlns:p14="http://schemas.microsoft.com/office/powerpoint/2010/main" val="4017792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685800" y="1143000"/>
            <a:ext cx="5486400" cy="3086100"/>
          </a:xfrm>
          <a:prstGeom prst="rect">
            <a:avLst/>
          </a:prstGeom>
          <a:ln w="0">
            <a:noFill/>
          </a:ln>
        </p:spPr>
      </p:sp>
      <p:sp>
        <p:nvSpPr>
          <p:cNvPr id="24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241" name="PlaceHolder 3"/>
          <p:cNvSpPr>
            <a:spLocks noGrp="1"/>
          </p:cNvSpPr>
          <p:nvPr>
            <p:ph type="sldNum" idx="1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strike="noStrike" spc="-1">
                <a:solidFill>
                  <a:srgbClr val="000000"/>
                </a:solidFill>
                <a:latin typeface="Aptos"/>
                <a:ea typeface="+mn-ea"/>
              </a:defRPr>
            </a:lvl1pPr>
          </a:lstStyle>
          <a:p>
            <a:pPr indent="0" algn="r" defTabSz="914400">
              <a:lnSpc>
                <a:spcPct val="100000"/>
              </a:lnSpc>
              <a:buNone/>
              <a:tabLst>
                <a:tab pos="0" algn="l"/>
              </a:tabLst>
            </a:pPr>
            <a:fld id="{EACABDAE-741A-48E8-89E6-6E7300E9215C}" type="slidenum">
              <a:rPr lang="nl-NL" sz="1200" b="0" strike="noStrike" spc="-1">
                <a:solidFill>
                  <a:srgbClr val="000000"/>
                </a:solidFill>
                <a:latin typeface="Aptos"/>
                <a:ea typeface="+mn-ea"/>
              </a:rPr>
              <a:t>1</a:t>
            </a:fld>
            <a:endParaRPr lang="en-US"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3</a:t>
            </a:fld>
            <a:endParaRPr lang="nl-NL"/>
          </a:p>
        </p:txBody>
      </p:sp>
    </p:spTree>
    <p:extLst>
      <p:ext uri="{BB962C8B-B14F-4D97-AF65-F5344CB8AC3E}">
        <p14:creationId xmlns:p14="http://schemas.microsoft.com/office/powerpoint/2010/main" val="489016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4</a:t>
            </a:fld>
            <a:endParaRPr lang="nl-NL" dirty="0"/>
          </a:p>
        </p:txBody>
      </p:sp>
    </p:spTree>
    <p:extLst>
      <p:ext uri="{BB962C8B-B14F-4D97-AF65-F5344CB8AC3E}">
        <p14:creationId xmlns:p14="http://schemas.microsoft.com/office/powerpoint/2010/main" val="932135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87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6</a:t>
            </a:fld>
            <a:endParaRPr lang="nl-NL" dirty="0"/>
          </a:p>
        </p:txBody>
      </p:sp>
    </p:spTree>
    <p:extLst>
      <p:ext uri="{BB962C8B-B14F-4D97-AF65-F5344CB8AC3E}">
        <p14:creationId xmlns:p14="http://schemas.microsoft.com/office/powerpoint/2010/main" val="223389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8</a:t>
            </a:fld>
            <a:endParaRPr lang="nl-NL" dirty="0"/>
          </a:p>
        </p:txBody>
      </p:sp>
    </p:spTree>
    <p:extLst>
      <p:ext uri="{BB962C8B-B14F-4D97-AF65-F5344CB8AC3E}">
        <p14:creationId xmlns:p14="http://schemas.microsoft.com/office/powerpoint/2010/main" val="1982288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544D7F65-5299-4383-99A9-3EF851E1080D}" type="slidenum">
              <a:rPr lang="nl-NL" smtClean="0"/>
              <a:t>10</a:t>
            </a:fld>
            <a:endParaRPr lang="nl-NL"/>
          </a:p>
        </p:txBody>
      </p:sp>
    </p:spTree>
    <p:extLst>
      <p:ext uri="{BB962C8B-B14F-4D97-AF65-F5344CB8AC3E}">
        <p14:creationId xmlns:p14="http://schemas.microsoft.com/office/powerpoint/2010/main" val="2975736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544D7F65-5299-4383-99A9-3EF851E1080D}" type="slidenum">
              <a:rPr lang="nl-NL" smtClean="0"/>
              <a:t>11</a:t>
            </a:fld>
            <a:endParaRPr lang="nl-NL"/>
          </a:p>
        </p:txBody>
      </p:sp>
    </p:spTree>
    <p:extLst>
      <p:ext uri="{BB962C8B-B14F-4D97-AF65-F5344CB8AC3E}">
        <p14:creationId xmlns:p14="http://schemas.microsoft.com/office/powerpoint/2010/main" val="2300874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56082aa67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56082aa67b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Patrick vanaf hier… </a:t>
            </a:r>
            <a:endParaRPr/>
          </a:p>
          <a:p>
            <a:pPr marL="0" lvl="0" indent="0" algn="l" rtl="0">
              <a:spcBef>
                <a:spcPts val="0"/>
              </a:spcBef>
              <a:spcAft>
                <a:spcPts val="0"/>
              </a:spcAft>
              <a:buNone/>
            </a:pPr>
            <a:endParaRPr/>
          </a:p>
        </p:txBody>
      </p:sp>
      <p:sp>
        <p:nvSpPr>
          <p:cNvPr id="312" name="Google Shape;312;g356082aa67b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12</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59b5a9b1b3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59b5a9b1b3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359b5a9b1b3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13</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6082aa67b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56082aa67b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356082aa67b_0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14</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56082aa67b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56082aa67b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g356082aa67b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15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56082aa67b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56082aa67b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a:t>Hier rap doorheen, niet in de details</a:t>
            </a:r>
            <a:endParaRPr/>
          </a:p>
        </p:txBody>
      </p:sp>
      <p:sp>
        <p:nvSpPr>
          <p:cNvPr id="341" name="Google Shape;341;g356082aa67b_0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16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48C176B4-2F3E-4542-A88B-B482618D0CAA}" type="slidenum">
              <a:rPr lang="nl-NL" smtClean="0"/>
              <a:t>18</a:t>
            </a:fld>
            <a:endParaRPr lang="nl-NL" dirty="0"/>
          </a:p>
        </p:txBody>
      </p:sp>
    </p:spTree>
    <p:extLst>
      <p:ext uri="{BB962C8B-B14F-4D97-AF65-F5344CB8AC3E}">
        <p14:creationId xmlns:p14="http://schemas.microsoft.com/office/powerpoint/2010/main" val="389956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1B5C4-A609-11E2-81B4-F88E14748E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0350A-C414-2663-DBA8-3C66A2D10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D5963-ABA6-81B1-A13C-7F44B6A8A789}"/>
              </a:ext>
            </a:extLst>
          </p:cNvPr>
          <p:cNvSpPr>
            <a:spLocks noGrp="1"/>
          </p:cNvSpPr>
          <p:nvPr>
            <p:ph type="body" idx="1"/>
          </p:nvPr>
        </p:nvSpPr>
        <p:spPr/>
        <p:txBody>
          <a:bodyPr/>
          <a:lstStyle/>
          <a:p>
            <a:r>
              <a:rPr lang="en-NL" dirty="0"/>
              <a:t>These are not set in stone.</a:t>
            </a:r>
          </a:p>
          <a:p>
            <a:endParaRPr lang="en-NL" dirty="0"/>
          </a:p>
          <a:p>
            <a:r>
              <a:rPr lang="en-NL" dirty="0"/>
              <a:t>Initial attempt to connect activities.</a:t>
            </a:r>
          </a:p>
        </p:txBody>
      </p:sp>
      <p:sp>
        <p:nvSpPr>
          <p:cNvPr id="4" name="Slide Number Placeholder 3">
            <a:extLst>
              <a:ext uri="{FF2B5EF4-FFF2-40B4-BE49-F238E27FC236}">
                <a16:creationId xmlns:a16="http://schemas.microsoft.com/office/drawing/2014/main" id="{3F58C428-C498-48F5-9CD7-C04A7FEF8B02}"/>
              </a:ext>
            </a:extLst>
          </p:cNvPr>
          <p:cNvSpPr>
            <a:spLocks noGrp="1"/>
          </p:cNvSpPr>
          <p:nvPr>
            <p:ph type="sldNum" sz="quarter" idx="5"/>
          </p:nvPr>
        </p:nvSpPr>
        <p:spPr/>
        <p:txBody>
          <a:bodyPr/>
          <a:lstStyle/>
          <a:p>
            <a:fld id="{48C176B4-2F3E-4542-A88B-B482618D0CAA}" type="slidenum">
              <a:rPr lang="nl-NL" smtClean="0"/>
              <a:t>19</a:t>
            </a:fld>
            <a:endParaRPr lang="nl-NL" dirty="0"/>
          </a:p>
        </p:txBody>
      </p:sp>
    </p:spTree>
    <p:extLst>
      <p:ext uri="{BB962C8B-B14F-4D97-AF65-F5344CB8AC3E}">
        <p14:creationId xmlns:p14="http://schemas.microsoft.com/office/powerpoint/2010/main" val="2753279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Developed via RDA: “</a:t>
            </a:r>
            <a:r>
              <a:rPr lang="en-GB" dirty="0"/>
              <a:t>While the work supports the development of individual commons, it also supports the work, necessary to make the commons interoperable. The GORC IM WG outputs provide a firm foundation for the GORC IG as it seeks to create a roadmap for commons integration.”</a:t>
            </a:r>
          </a:p>
          <a:p>
            <a:endParaRPr lang="en-GB" dirty="0"/>
          </a:p>
          <a:p>
            <a:r>
              <a:rPr lang="en-GB" dirty="0"/>
              <a:t>It</a:t>
            </a:r>
          </a:p>
          <a:p>
            <a:endParaRPr lang="en-GB" dirty="0"/>
          </a:p>
          <a:p>
            <a:endParaRPr lang="en-NL" dirty="0"/>
          </a:p>
          <a:p>
            <a:br>
              <a:rPr lang="en-NL" dirty="0"/>
            </a:br>
            <a:endParaRPr lang="en-NL" dirty="0"/>
          </a:p>
        </p:txBody>
      </p:sp>
      <p:sp>
        <p:nvSpPr>
          <p:cNvPr id="4" name="Slide Number Placeholder 3"/>
          <p:cNvSpPr>
            <a:spLocks noGrp="1"/>
          </p:cNvSpPr>
          <p:nvPr>
            <p:ph type="sldNum" sz="quarter" idx="5"/>
          </p:nvPr>
        </p:nvSpPr>
        <p:spPr/>
        <p:txBody>
          <a:bodyPr/>
          <a:lstStyle/>
          <a:p>
            <a:fld id="{48C176B4-2F3E-4542-A88B-B482618D0CAA}" type="slidenum">
              <a:rPr lang="nl-NL" smtClean="0"/>
              <a:t>20</a:t>
            </a:fld>
            <a:endParaRPr lang="nl-NL" dirty="0"/>
          </a:p>
        </p:txBody>
      </p:sp>
    </p:spTree>
    <p:extLst>
      <p:ext uri="{BB962C8B-B14F-4D97-AF65-F5344CB8AC3E}">
        <p14:creationId xmlns:p14="http://schemas.microsoft.com/office/powerpoint/2010/main" val="585627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4EAB2-DA88-B5C5-5C7B-A88E1DE64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AF535-026B-9232-C392-38C92C3C1C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DD2311-05E0-B9ED-1205-A70D21130C78}"/>
              </a:ext>
            </a:extLst>
          </p:cNvPr>
          <p:cNvSpPr>
            <a:spLocks noGrp="1"/>
          </p:cNvSpPr>
          <p:nvPr>
            <p:ph type="body" idx="1"/>
          </p:nvPr>
        </p:nvSpPr>
        <p:spPr/>
        <p:txBody>
          <a:bodyPr/>
          <a:lstStyle/>
          <a:p>
            <a:r>
              <a:rPr lang="en-NL" dirty="0"/>
              <a:t>These are not set in stone.</a:t>
            </a:r>
          </a:p>
          <a:p>
            <a:endParaRPr lang="en-NL" dirty="0"/>
          </a:p>
          <a:p>
            <a:r>
              <a:rPr lang="en-NL" dirty="0"/>
              <a:t>Initial attempt to connect activities.</a:t>
            </a:r>
          </a:p>
        </p:txBody>
      </p:sp>
      <p:sp>
        <p:nvSpPr>
          <p:cNvPr id="4" name="Slide Number Placeholder 3">
            <a:extLst>
              <a:ext uri="{FF2B5EF4-FFF2-40B4-BE49-F238E27FC236}">
                <a16:creationId xmlns:a16="http://schemas.microsoft.com/office/drawing/2014/main" id="{F5416E8A-4684-6B12-2914-1D8C60C0151D}"/>
              </a:ext>
            </a:extLst>
          </p:cNvPr>
          <p:cNvSpPr>
            <a:spLocks noGrp="1"/>
          </p:cNvSpPr>
          <p:nvPr>
            <p:ph type="sldNum" sz="quarter" idx="5"/>
          </p:nvPr>
        </p:nvSpPr>
        <p:spPr/>
        <p:txBody>
          <a:bodyPr/>
          <a:lstStyle/>
          <a:p>
            <a:fld id="{48C176B4-2F3E-4542-A88B-B482618D0CAA}" type="slidenum">
              <a:rPr lang="nl-NL" smtClean="0"/>
              <a:t>21</a:t>
            </a:fld>
            <a:endParaRPr lang="nl-NL" dirty="0"/>
          </a:p>
        </p:txBody>
      </p:sp>
    </p:spTree>
    <p:extLst>
      <p:ext uri="{BB962C8B-B14F-4D97-AF65-F5344CB8AC3E}">
        <p14:creationId xmlns:p14="http://schemas.microsoft.com/office/powerpoint/2010/main" val="2032053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02698-87BD-8E8B-4AC4-DDCD56CE6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3F839-7C81-377F-3B4B-FA726271E7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1FB46-6D04-0106-B27C-5B66C396BF77}"/>
              </a:ext>
            </a:extLst>
          </p:cNvPr>
          <p:cNvSpPr>
            <a:spLocks noGrp="1"/>
          </p:cNvSpPr>
          <p:nvPr>
            <p:ph type="body" idx="1"/>
          </p:nvPr>
        </p:nvSpPr>
        <p:spPr/>
        <p:txBody>
          <a:bodyPr/>
          <a:lstStyle/>
          <a:p>
            <a:r>
              <a:rPr lang="en-NL" dirty="0"/>
              <a:t>These are not set in stone.</a:t>
            </a:r>
          </a:p>
          <a:p>
            <a:endParaRPr lang="en-NL" dirty="0"/>
          </a:p>
          <a:p>
            <a:r>
              <a:rPr lang="en-NL" dirty="0"/>
              <a:t>Initial attempt to connect activities.</a:t>
            </a:r>
          </a:p>
        </p:txBody>
      </p:sp>
      <p:sp>
        <p:nvSpPr>
          <p:cNvPr id="4" name="Slide Number Placeholder 3">
            <a:extLst>
              <a:ext uri="{FF2B5EF4-FFF2-40B4-BE49-F238E27FC236}">
                <a16:creationId xmlns:a16="http://schemas.microsoft.com/office/drawing/2014/main" id="{DBDB9638-5CB2-47A2-4AC5-F4E812F06D8E}"/>
              </a:ext>
            </a:extLst>
          </p:cNvPr>
          <p:cNvSpPr>
            <a:spLocks noGrp="1"/>
          </p:cNvSpPr>
          <p:nvPr>
            <p:ph type="sldNum" sz="quarter" idx="5"/>
          </p:nvPr>
        </p:nvSpPr>
        <p:spPr/>
        <p:txBody>
          <a:bodyPr/>
          <a:lstStyle/>
          <a:p>
            <a:fld id="{48C176B4-2F3E-4542-A88B-B482618D0CAA}" type="slidenum">
              <a:rPr lang="nl-NL" smtClean="0"/>
              <a:t>23</a:t>
            </a:fld>
            <a:endParaRPr lang="nl-NL" dirty="0"/>
          </a:p>
        </p:txBody>
      </p:sp>
    </p:spTree>
    <p:extLst>
      <p:ext uri="{BB962C8B-B14F-4D97-AF65-F5344CB8AC3E}">
        <p14:creationId xmlns:p14="http://schemas.microsoft.com/office/powerpoint/2010/main" val="3671025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What is Federation / Why do we need/apply it for RIC?</a:t>
            </a:r>
          </a:p>
          <a:p>
            <a:endParaRPr lang="en-NL" dirty="0"/>
          </a:p>
          <a:p>
            <a:endParaRPr lang="en-NL" dirty="0"/>
          </a:p>
          <a:p>
            <a:r>
              <a:rPr lang="en-NL" dirty="0"/>
              <a:t>As an institute, research group, discipline, communitty, service provider, etc., you have your own stakeholders, concerns, strategy, vision, </a:t>
            </a:r>
          </a:p>
          <a:p>
            <a:endParaRPr lang="en-NL" dirty="0"/>
          </a:p>
          <a:p>
            <a:r>
              <a:rPr lang="en-NL" dirty="0"/>
              <a:t>Example: </a:t>
            </a:r>
          </a:p>
        </p:txBody>
      </p:sp>
      <p:sp>
        <p:nvSpPr>
          <p:cNvPr id="4" name="Slide Number Placeholder 3"/>
          <p:cNvSpPr>
            <a:spLocks noGrp="1"/>
          </p:cNvSpPr>
          <p:nvPr>
            <p:ph type="sldNum" sz="quarter" idx="5"/>
          </p:nvPr>
        </p:nvSpPr>
        <p:spPr/>
        <p:txBody>
          <a:bodyPr/>
          <a:lstStyle/>
          <a:p>
            <a:fld id="{48C176B4-2F3E-4542-A88B-B482618D0CAA}" type="slidenum">
              <a:rPr lang="nl-NL" smtClean="0"/>
              <a:t>24</a:t>
            </a:fld>
            <a:endParaRPr lang="nl-NL" dirty="0"/>
          </a:p>
        </p:txBody>
      </p:sp>
    </p:spTree>
    <p:extLst>
      <p:ext uri="{BB962C8B-B14F-4D97-AF65-F5344CB8AC3E}">
        <p14:creationId xmlns:p14="http://schemas.microsoft.com/office/powerpoint/2010/main" val="3043946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F2A63-0EDD-EAC4-E473-A262F56AF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75716-94D6-E700-6EC3-2201C7EF1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7E95A-6015-7650-C1D5-07AC4344F5AB}"/>
              </a:ext>
            </a:extLst>
          </p:cNvPr>
          <p:cNvSpPr>
            <a:spLocks noGrp="1"/>
          </p:cNvSpPr>
          <p:nvPr>
            <p:ph type="body" idx="1"/>
          </p:nvPr>
        </p:nvSpPr>
        <p:spPr/>
        <p:txBody>
          <a:bodyPr/>
          <a:lstStyle/>
          <a:p>
            <a:r>
              <a:rPr lang="en-NL" dirty="0"/>
              <a:t>These are not set in stone.</a:t>
            </a:r>
          </a:p>
          <a:p>
            <a:endParaRPr lang="en-NL" dirty="0"/>
          </a:p>
          <a:p>
            <a:r>
              <a:rPr lang="en-NL" dirty="0"/>
              <a:t>Initial attempt to connect activities.</a:t>
            </a:r>
          </a:p>
        </p:txBody>
      </p:sp>
      <p:sp>
        <p:nvSpPr>
          <p:cNvPr id="4" name="Slide Number Placeholder 3">
            <a:extLst>
              <a:ext uri="{FF2B5EF4-FFF2-40B4-BE49-F238E27FC236}">
                <a16:creationId xmlns:a16="http://schemas.microsoft.com/office/drawing/2014/main" id="{D798F57E-7BBD-9B95-8C70-8C0F9D65D211}"/>
              </a:ext>
            </a:extLst>
          </p:cNvPr>
          <p:cNvSpPr>
            <a:spLocks noGrp="1"/>
          </p:cNvSpPr>
          <p:nvPr>
            <p:ph type="sldNum" sz="quarter" idx="5"/>
          </p:nvPr>
        </p:nvSpPr>
        <p:spPr/>
        <p:txBody>
          <a:bodyPr/>
          <a:lstStyle/>
          <a:p>
            <a:fld id="{48C176B4-2F3E-4542-A88B-B482618D0CAA}" type="slidenum">
              <a:rPr lang="nl-NL" smtClean="0"/>
              <a:t>25</a:t>
            </a:fld>
            <a:endParaRPr lang="nl-NL" dirty="0"/>
          </a:p>
        </p:txBody>
      </p:sp>
    </p:spTree>
    <p:extLst>
      <p:ext uri="{BB962C8B-B14F-4D97-AF65-F5344CB8AC3E}">
        <p14:creationId xmlns:p14="http://schemas.microsoft.com/office/powerpoint/2010/main" val="946891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97941-D15A-97BB-EC1D-39B8FC4FAC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F38EE7-8540-B018-F9D2-AB00A90C7F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DCC441-7F1C-8C7D-EB04-AB3EE3C53FA2}"/>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3E82CF2F-1C46-E297-66EF-50B243F527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288989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19640-9AE2-B71F-C09F-45B88FEF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77813-D019-0592-5F27-98D972456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CB9DD-6F0D-D919-BCBA-1660E0060BC2}"/>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66AEF638-ADD9-137A-5118-A55ECD4881C4}"/>
              </a:ext>
            </a:extLst>
          </p:cNvPr>
          <p:cNvSpPr>
            <a:spLocks noGrp="1"/>
          </p:cNvSpPr>
          <p:nvPr>
            <p:ph type="sldNum" sz="quarter" idx="5"/>
          </p:nvPr>
        </p:nvSpPr>
        <p:spPr/>
        <p:txBody>
          <a:bodyPr/>
          <a:lstStyle/>
          <a:p>
            <a:fld id="{48C176B4-2F3E-4542-A88B-B482618D0CAA}" type="slidenum">
              <a:rPr lang="nl-NL" smtClean="0"/>
              <a:t>28</a:t>
            </a:fld>
            <a:endParaRPr lang="nl-NL"/>
          </a:p>
        </p:txBody>
      </p:sp>
    </p:spTree>
    <p:extLst>
      <p:ext uri="{BB962C8B-B14F-4D97-AF65-F5344CB8AC3E}">
        <p14:creationId xmlns:p14="http://schemas.microsoft.com/office/powerpoint/2010/main" val="3765347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noRot="1" noChangeAspect="1"/>
          </p:cNvSpPr>
          <p:nvPr>
            <p:ph type="sldImg"/>
          </p:nvPr>
        </p:nvSpPr>
        <p:spPr>
          <a:xfrm>
            <a:off x="685800" y="1143000"/>
            <a:ext cx="5486400" cy="3086100"/>
          </a:xfrm>
          <a:prstGeom prst="rect">
            <a:avLst/>
          </a:prstGeom>
          <a:ln w="0">
            <a:noFill/>
          </a:ln>
        </p:spPr>
      </p:sp>
      <p:sp>
        <p:nvSpPr>
          <p:cNvPr id="24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216000" indent="-216000">
              <a:buNone/>
            </a:pPr>
            <a:endParaRPr lang="en-US" sz="1800" b="0" strike="noStrike" spc="-1" dirty="0">
              <a:solidFill>
                <a:srgbClr val="000000"/>
              </a:solidFill>
              <a:latin typeface="Calibri"/>
            </a:endParaRPr>
          </a:p>
        </p:txBody>
      </p:sp>
      <p:sp>
        <p:nvSpPr>
          <p:cNvPr id="247" name="PlaceHolder 3"/>
          <p:cNvSpPr>
            <a:spLocks noGrp="1"/>
          </p:cNvSpPr>
          <p:nvPr>
            <p:ph type="sldNum" idx="2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314A26C8-2B15-496E-9B9B-2D307A832244}" type="slidenum">
              <a:rPr lang="en-GB" sz="1200" b="0" strike="noStrike" spc="-1">
                <a:solidFill>
                  <a:srgbClr val="000000"/>
                </a:solidFill>
                <a:latin typeface="Calibri"/>
                <a:ea typeface="+mn-ea"/>
              </a:rPr>
              <a:t>29</a:t>
            </a:fld>
            <a:endParaRPr lang="en-US" sz="1200" b="0" strike="noStrike" spc="-1">
              <a:solidFill>
                <a:srgbClr val="000000"/>
              </a:solidFill>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noRot="1" noChangeAspect="1"/>
          </p:cNvSpPr>
          <p:nvPr>
            <p:ph type="sldImg"/>
          </p:nvPr>
        </p:nvSpPr>
        <p:spPr>
          <a:xfrm>
            <a:off x="685800" y="1143000"/>
            <a:ext cx="5486400" cy="3086100"/>
          </a:xfrm>
          <a:prstGeom prst="rect">
            <a:avLst/>
          </a:prstGeom>
          <a:ln w="0">
            <a:noFill/>
          </a:ln>
        </p:spPr>
      </p:sp>
      <p:sp>
        <p:nvSpPr>
          <p:cNvPr id="24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250" name="PlaceHolder 3"/>
          <p:cNvSpPr>
            <a:spLocks noGrp="1"/>
          </p:cNvSpPr>
          <p:nvPr>
            <p:ph type="sldNum" idx="2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4146BEE8-254D-4553-8AD0-D5DB7F1CF2A8}" type="slidenum">
              <a:rPr lang="en-GB" sz="1200" b="0" strike="noStrike" spc="-1">
                <a:solidFill>
                  <a:srgbClr val="000000"/>
                </a:solidFill>
                <a:latin typeface="Calibri"/>
                <a:ea typeface="+mn-ea"/>
              </a:rPr>
              <a:t>30</a:t>
            </a:fld>
            <a:endParaRPr lang="en-US" sz="1200" b="0" strike="noStrike" spc="-1">
              <a:solidFill>
                <a:srgbClr val="000000"/>
              </a:solidFill>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noRot="1" noChangeAspect="1"/>
          </p:cNvSpPr>
          <p:nvPr>
            <p:ph type="sldImg"/>
          </p:nvPr>
        </p:nvSpPr>
        <p:spPr>
          <a:xfrm>
            <a:off x="685800" y="1143000"/>
            <a:ext cx="5486400" cy="3086100"/>
          </a:xfrm>
          <a:prstGeom prst="rect">
            <a:avLst/>
          </a:prstGeom>
          <a:ln w="0">
            <a:noFill/>
          </a:ln>
        </p:spPr>
      </p:sp>
      <p:sp>
        <p:nvSpPr>
          <p:cNvPr id="25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253" name="PlaceHolder 3"/>
          <p:cNvSpPr>
            <a:spLocks noGrp="1"/>
          </p:cNvSpPr>
          <p:nvPr>
            <p:ph type="sldNum" idx="2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strike="noStrike" spc="-1">
                <a:solidFill>
                  <a:srgbClr val="000000"/>
                </a:solidFill>
                <a:latin typeface="Calibri"/>
                <a:ea typeface="+mn-ea"/>
              </a:defRPr>
            </a:lvl1pPr>
          </a:lstStyle>
          <a:p>
            <a:pPr indent="0" algn="r" defTabSz="914400">
              <a:lnSpc>
                <a:spcPct val="100000"/>
              </a:lnSpc>
              <a:buNone/>
              <a:tabLst>
                <a:tab pos="0" algn="l"/>
              </a:tabLst>
            </a:pPr>
            <a:fld id="{70EAD012-44B7-443B-B8B9-4A84E7C2F8BB}" type="slidenum">
              <a:rPr lang="nl-NL" sz="1200" b="0" strike="noStrike" spc="-1">
                <a:solidFill>
                  <a:srgbClr val="000000"/>
                </a:solidFill>
                <a:latin typeface="Calibri"/>
                <a:ea typeface="+mn-ea"/>
              </a:rPr>
              <a:t>31</a:t>
            </a:fld>
            <a:endParaRPr lang="en-US" sz="1200" b="0" strike="noStrike" spc="-1">
              <a:solidFill>
                <a:srgbClr val="000000"/>
              </a:solidFill>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48C176B4-2F3E-4542-A88B-B482618D0CAA}" type="slidenum">
              <a:rPr lang="nl-NL" smtClean="0"/>
              <a:t>32</a:t>
            </a:fld>
            <a:endParaRPr lang="nl-NL" dirty="0"/>
          </a:p>
        </p:txBody>
      </p:sp>
    </p:spTree>
    <p:extLst>
      <p:ext uri="{BB962C8B-B14F-4D97-AF65-F5344CB8AC3E}">
        <p14:creationId xmlns:p14="http://schemas.microsoft.com/office/powerpoint/2010/main" val="1753941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88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95" name="Tijdelijke aanduiding voor tekst 94">
            <a:extLst>
              <a:ext uri="{FF2B5EF4-FFF2-40B4-BE49-F238E27FC236}">
                <a16:creationId xmlns:a16="http://schemas.microsoft.com/office/drawing/2014/main" id="{D5EB670C-4B0C-7E82-F545-042998B8833A}"/>
              </a:ext>
            </a:extLst>
          </p:cNvPr>
          <p:cNvSpPr>
            <a:spLocks noGrp="1"/>
          </p:cNvSpPr>
          <p:nvPr>
            <p:ph type="body" sz="quarter" idx="19" hasCustomPrompt="1"/>
          </p:nvPr>
        </p:nvSpPr>
        <p:spPr>
          <a:xfrm>
            <a:off x="0" y="0"/>
            <a:ext cx="12213960" cy="6858000"/>
          </a:xfrm>
          <a:custGeom>
            <a:avLst/>
            <a:gdLst>
              <a:gd name="connsiteX0" fmla="*/ 0 w 12213960"/>
              <a:gd name="connsiteY0" fmla="*/ 0 h 6858000"/>
              <a:gd name="connsiteX1" fmla="*/ 12213960 w 12213960"/>
              <a:gd name="connsiteY1" fmla="*/ 0 h 6858000"/>
              <a:gd name="connsiteX2" fmla="*/ 12213960 w 12213960"/>
              <a:gd name="connsiteY2" fmla="*/ 6858000 h 6858000"/>
              <a:gd name="connsiteX3" fmla="*/ 0 w 12213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13960" h="6858000">
                <a:moveTo>
                  <a:pt x="0" y="0"/>
                </a:moveTo>
                <a:lnTo>
                  <a:pt x="12213960" y="0"/>
                </a:lnTo>
                <a:lnTo>
                  <a:pt x="12213960" y="6858000"/>
                </a:lnTo>
                <a:lnTo>
                  <a:pt x="0" y="6858000"/>
                </a:lnTo>
                <a:close/>
              </a:path>
            </a:pathLst>
          </a:custGeom>
          <a:solidFill>
            <a:schemeClr val="accent1"/>
          </a:solidFill>
        </p:spPr>
        <p:txBody>
          <a:bodyPr wrap="square">
            <a:noAutofit/>
          </a:bodyPr>
          <a:lstStyle>
            <a:lvl1pPr>
              <a:defRPr sz="100"/>
            </a:lvl1pPr>
          </a:lstStyle>
          <a:p>
            <a:pPr lvl="0"/>
            <a:r>
              <a:rPr lang="en-GB"/>
              <a:t> </a:t>
            </a:r>
          </a:p>
        </p:txBody>
      </p:sp>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a:t>Intro</a:t>
            </a:r>
          </a:p>
        </p:txBody>
      </p:sp>
      <p:sp>
        <p:nvSpPr>
          <p:cNvPr id="5" name="Tijdelijke aanduiding voor tekst 4">
            <a:extLst>
              <a:ext uri="{FF2B5EF4-FFF2-40B4-BE49-F238E27FC236}">
                <a16:creationId xmlns:a16="http://schemas.microsoft.com/office/drawing/2014/main" id="{DC4C260E-6BC0-79F7-A942-2FCA30E8143B}"/>
              </a:ext>
            </a:extLst>
          </p:cNvPr>
          <p:cNvSpPr>
            <a:spLocks noGrp="1"/>
          </p:cNvSpPr>
          <p:nvPr>
            <p:ph type="body" sz="quarter" idx="10" hasCustomPrompt="1"/>
          </p:nvPr>
        </p:nvSpPr>
        <p:spPr>
          <a:xfrm>
            <a:off x="3964934" y="2343150"/>
            <a:ext cx="4262138" cy="2171700"/>
          </a:xfrm>
          <a:custGeom>
            <a:avLst/>
            <a:gdLst>
              <a:gd name="connsiteX0" fmla="*/ 405202 w 4262138"/>
              <a:gd name="connsiteY0" fmla="*/ 0 h 2171700"/>
              <a:gd name="connsiteX1" fmla="*/ 2718550 w 4262138"/>
              <a:gd name="connsiteY1" fmla="*/ 0 h 2171700"/>
              <a:gd name="connsiteX2" fmla="*/ 3123745 w 4262138"/>
              <a:gd name="connsiteY2" fmla="*/ 405781 h 2171700"/>
              <a:gd name="connsiteX3" fmla="*/ 3123745 w 4262138"/>
              <a:gd name="connsiteY3" fmla="*/ 906766 h 2171700"/>
              <a:gd name="connsiteX4" fmla="*/ 3529526 w 4262138"/>
              <a:gd name="connsiteY4" fmla="*/ 1312540 h 2171700"/>
              <a:gd name="connsiteX5" fmla="*/ 3936465 w 4262138"/>
              <a:gd name="connsiteY5" fmla="*/ 1312540 h 2171700"/>
              <a:gd name="connsiteX6" fmla="*/ 4262138 w 4262138"/>
              <a:gd name="connsiteY6" fmla="*/ 1638213 h 2171700"/>
              <a:gd name="connsiteX7" fmla="*/ 4262138 w 4262138"/>
              <a:gd name="connsiteY7" fmla="*/ 1846034 h 2171700"/>
              <a:gd name="connsiteX8" fmla="*/ 3936465 w 4262138"/>
              <a:gd name="connsiteY8" fmla="*/ 2171700 h 2171700"/>
              <a:gd name="connsiteX9" fmla="*/ 3449997 w 4262138"/>
              <a:gd name="connsiteY9" fmla="*/ 2171700 h 2171700"/>
              <a:gd name="connsiteX10" fmla="*/ 3124330 w 4262138"/>
              <a:gd name="connsiteY10" fmla="*/ 1846034 h 2171700"/>
              <a:gd name="connsiteX11" fmla="*/ 3124330 w 4262138"/>
              <a:gd name="connsiteY11" fmla="*/ 1717742 h 2171700"/>
              <a:gd name="connsiteX12" fmla="*/ 2719129 w 4262138"/>
              <a:gd name="connsiteY12" fmla="*/ 1312540 h 2171700"/>
              <a:gd name="connsiteX13" fmla="*/ 405202 w 4262138"/>
              <a:gd name="connsiteY13" fmla="*/ 1312540 h 2171700"/>
              <a:gd name="connsiteX14" fmla="*/ 0 w 4262138"/>
              <a:gd name="connsiteY14" fmla="*/ 906766 h 2171700"/>
              <a:gd name="connsiteX15" fmla="*/ 0 w 4262138"/>
              <a:gd name="connsiteY15" fmla="*/ 405781 h 2171700"/>
              <a:gd name="connsiteX16" fmla="*/ 405202 w 4262138"/>
              <a:gd name="connsiteY16"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2138" h="2171700">
                <a:moveTo>
                  <a:pt x="405202" y="0"/>
                </a:moveTo>
                <a:lnTo>
                  <a:pt x="2718550" y="0"/>
                </a:lnTo>
                <a:cubicBezTo>
                  <a:pt x="2942625" y="0"/>
                  <a:pt x="3123745" y="181699"/>
                  <a:pt x="3123745" y="405781"/>
                </a:cubicBezTo>
                <a:lnTo>
                  <a:pt x="3123745" y="906766"/>
                </a:lnTo>
                <a:cubicBezTo>
                  <a:pt x="3123745" y="1130841"/>
                  <a:pt x="3305451" y="1312540"/>
                  <a:pt x="3529526" y="1312540"/>
                </a:cubicBezTo>
                <a:lnTo>
                  <a:pt x="3936465" y="1312540"/>
                </a:lnTo>
                <a:cubicBezTo>
                  <a:pt x="4116428" y="1312540"/>
                  <a:pt x="4262138" y="1458250"/>
                  <a:pt x="4262138" y="1638213"/>
                </a:cubicBezTo>
                <a:lnTo>
                  <a:pt x="4262138" y="1846034"/>
                </a:lnTo>
                <a:cubicBezTo>
                  <a:pt x="4262138" y="2025996"/>
                  <a:pt x="4116428" y="2171700"/>
                  <a:pt x="3936465" y="2171700"/>
                </a:cubicBezTo>
                <a:lnTo>
                  <a:pt x="3449997" y="2171700"/>
                </a:lnTo>
                <a:cubicBezTo>
                  <a:pt x="3270035" y="2171700"/>
                  <a:pt x="3124330" y="2025996"/>
                  <a:pt x="3124330" y="1846034"/>
                </a:cubicBezTo>
                <a:lnTo>
                  <a:pt x="3124330" y="1717742"/>
                </a:lnTo>
                <a:cubicBezTo>
                  <a:pt x="3124330" y="1493660"/>
                  <a:pt x="2942625" y="1312540"/>
                  <a:pt x="2719129" y="1312540"/>
                </a:cubicBezTo>
                <a:lnTo>
                  <a:pt x="405202" y="1312540"/>
                </a:lnTo>
                <a:cubicBezTo>
                  <a:pt x="181121" y="1312540"/>
                  <a:pt x="0" y="1130841"/>
                  <a:pt x="0" y="906766"/>
                </a:cubicBezTo>
                <a:lnTo>
                  <a:pt x="0" y="405781"/>
                </a:lnTo>
                <a:cubicBezTo>
                  <a:pt x="0" y="181699"/>
                  <a:pt x="181700" y="0"/>
                  <a:pt x="405202" y="0"/>
                </a:cubicBezTo>
                <a:close/>
              </a:path>
            </a:pathLst>
          </a:custGeom>
          <a:solidFill>
            <a:schemeClr val="tx2"/>
          </a:solidFill>
        </p:spPr>
        <p:txBody>
          <a:bodyPr wrap="square">
            <a:noAutofit/>
          </a:bodyPr>
          <a:lstStyle>
            <a:lvl1pPr>
              <a:defRPr sz="100">
                <a:solidFill>
                  <a:schemeClr val="tx1">
                    <a:alpha val="0"/>
                  </a:schemeClr>
                </a:solidFill>
              </a:defRPr>
            </a:lvl1pPr>
          </a:lstStyle>
          <a:p>
            <a:pPr lvl="0"/>
            <a:r>
              <a:rPr lang="en-GB"/>
              <a:t> </a:t>
            </a:r>
          </a:p>
        </p:txBody>
      </p:sp>
      <p:sp>
        <p:nvSpPr>
          <p:cNvPr id="76" name="Tijdelijke aanduiding voor tekst 75">
            <a:extLst>
              <a:ext uri="{FF2B5EF4-FFF2-40B4-BE49-F238E27FC236}">
                <a16:creationId xmlns:a16="http://schemas.microsoft.com/office/drawing/2014/main" id="{AB5994FE-18E0-2453-1A00-EE65AB906EBC}"/>
              </a:ext>
            </a:extLst>
          </p:cNvPr>
          <p:cNvSpPr>
            <a:spLocks noGrp="1"/>
          </p:cNvSpPr>
          <p:nvPr>
            <p:ph type="body" sz="quarter" idx="15" hasCustomPrompt="1"/>
          </p:nvPr>
        </p:nvSpPr>
        <p:spPr>
          <a:xfrm>
            <a:off x="6252739" y="2704806"/>
            <a:ext cx="453380" cy="595025"/>
          </a:xfrm>
          <a:custGeom>
            <a:avLst/>
            <a:gdLst>
              <a:gd name="connsiteX0" fmla="*/ 66761 w 453380"/>
              <a:gd name="connsiteY0" fmla="*/ 0 h 595025"/>
              <a:gd name="connsiteX1" fmla="*/ 389527 w 453380"/>
              <a:gd name="connsiteY1" fmla="*/ 0 h 595025"/>
              <a:gd name="connsiteX2" fmla="*/ 453380 w 453380"/>
              <a:gd name="connsiteY2" fmla="*/ 63854 h 595025"/>
              <a:gd name="connsiteX3" fmla="*/ 389527 w 453380"/>
              <a:gd name="connsiteY3" fmla="*/ 128292 h 595025"/>
              <a:gd name="connsiteX4" fmla="*/ 133515 w 453380"/>
              <a:gd name="connsiteY4" fmla="*/ 128292 h 595025"/>
              <a:gd name="connsiteX5" fmla="*/ 133515 w 453380"/>
              <a:gd name="connsiteY5" fmla="*/ 253104 h 595025"/>
              <a:gd name="connsiteX6" fmla="*/ 293743 w 453380"/>
              <a:gd name="connsiteY6" fmla="*/ 253104 h 595025"/>
              <a:gd name="connsiteX7" fmla="*/ 357597 w 453380"/>
              <a:gd name="connsiteY7" fmla="*/ 317543 h 595025"/>
              <a:gd name="connsiteX8" fmla="*/ 293743 w 453380"/>
              <a:gd name="connsiteY8" fmla="*/ 381396 h 595025"/>
              <a:gd name="connsiteX9" fmla="*/ 133515 w 453380"/>
              <a:gd name="connsiteY9" fmla="*/ 381396 h 595025"/>
              <a:gd name="connsiteX10" fmla="*/ 133515 w 453380"/>
              <a:gd name="connsiteY10" fmla="*/ 382560 h 595025"/>
              <a:gd name="connsiteX11" fmla="*/ 133515 w 453380"/>
              <a:gd name="connsiteY11" fmla="*/ 527686 h 595025"/>
              <a:gd name="connsiteX12" fmla="*/ 66761 w 453380"/>
              <a:gd name="connsiteY12" fmla="*/ 595025 h 595025"/>
              <a:gd name="connsiteX13" fmla="*/ 0 w 453380"/>
              <a:gd name="connsiteY13" fmla="*/ 527686 h 595025"/>
              <a:gd name="connsiteX14" fmla="*/ 0 w 453380"/>
              <a:gd name="connsiteY14" fmla="*/ 67340 h 595025"/>
              <a:gd name="connsiteX15" fmla="*/ 66761 w 453380"/>
              <a:gd name="connsiteY15" fmla="*/ 0 h 59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3380" h="595025">
                <a:moveTo>
                  <a:pt x="66761" y="0"/>
                </a:moveTo>
                <a:lnTo>
                  <a:pt x="389527" y="0"/>
                </a:lnTo>
                <a:cubicBezTo>
                  <a:pt x="432482" y="0"/>
                  <a:pt x="453380" y="22063"/>
                  <a:pt x="453380" y="63854"/>
                </a:cubicBezTo>
                <a:cubicBezTo>
                  <a:pt x="453380" y="105657"/>
                  <a:pt x="432482" y="128292"/>
                  <a:pt x="389527" y="128292"/>
                </a:cubicBezTo>
                <a:lnTo>
                  <a:pt x="133515" y="128292"/>
                </a:lnTo>
                <a:lnTo>
                  <a:pt x="133515" y="253104"/>
                </a:lnTo>
                <a:lnTo>
                  <a:pt x="293743" y="253104"/>
                </a:lnTo>
                <a:cubicBezTo>
                  <a:pt x="336698" y="253104"/>
                  <a:pt x="357597" y="275167"/>
                  <a:pt x="357597" y="317543"/>
                </a:cubicBezTo>
                <a:cubicBezTo>
                  <a:pt x="357597" y="359919"/>
                  <a:pt x="336698" y="381396"/>
                  <a:pt x="293743" y="381396"/>
                </a:cubicBezTo>
                <a:lnTo>
                  <a:pt x="133515" y="381396"/>
                </a:lnTo>
                <a:lnTo>
                  <a:pt x="133515" y="382560"/>
                </a:lnTo>
                <a:lnTo>
                  <a:pt x="133515" y="527686"/>
                </a:lnTo>
                <a:cubicBezTo>
                  <a:pt x="133515" y="572390"/>
                  <a:pt x="110880" y="595025"/>
                  <a:pt x="66761" y="595025"/>
                </a:cubicBezTo>
                <a:cubicBezTo>
                  <a:pt x="22642" y="595025"/>
                  <a:pt x="0" y="572390"/>
                  <a:pt x="0" y="527686"/>
                </a:cubicBezTo>
                <a:lnTo>
                  <a:pt x="0" y="67340"/>
                </a:lnTo>
                <a:cubicBezTo>
                  <a:pt x="0" y="22642"/>
                  <a:pt x="23221" y="0"/>
                  <a:pt x="66761" y="0"/>
                </a:cubicBezTo>
                <a:close/>
              </a:path>
            </a:pathLst>
          </a:custGeom>
          <a:solidFill>
            <a:schemeClr val="bg2"/>
          </a:solidFill>
        </p:spPr>
        <p:txBody>
          <a:bodyPr wrap="square">
            <a:noAutofit/>
          </a:bodyPr>
          <a:lstStyle>
            <a:lvl1pPr>
              <a:defRPr sz="100"/>
            </a:lvl1pPr>
          </a:lstStyle>
          <a:p>
            <a:pPr lvl="0"/>
            <a:r>
              <a:rPr lang="en-GB"/>
              <a:t> </a:t>
            </a:r>
          </a:p>
        </p:txBody>
      </p:sp>
      <p:sp>
        <p:nvSpPr>
          <p:cNvPr id="79" name="Tijdelijke aanduiding voor tekst 78">
            <a:extLst>
              <a:ext uri="{FF2B5EF4-FFF2-40B4-BE49-F238E27FC236}">
                <a16:creationId xmlns:a16="http://schemas.microsoft.com/office/drawing/2014/main" id="{069731C8-5C0E-1B2F-DA00-7968CEB87022}"/>
              </a:ext>
            </a:extLst>
          </p:cNvPr>
          <p:cNvSpPr>
            <a:spLocks noGrp="1"/>
          </p:cNvSpPr>
          <p:nvPr>
            <p:ph type="body" sz="quarter" idx="16" hasCustomPrompt="1"/>
          </p:nvPr>
        </p:nvSpPr>
        <p:spPr>
          <a:xfrm>
            <a:off x="5625206" y="2704806"/>
            <a:ext cx="480087" cy="595610"/>
          </a:xfrm>
          <a:custGeom>
            <a:avLst/>
            <a:gdLst>
              <a:gd name="connsiteX0" fmla="*/ 135259 w 480087"/>
              <a:gd name="connsiteY0" fmla="*/ 129456 h 595610"/>
              <a:gd name="connsiteX1" fmla="*/ 135259 w 480087"/>
              <a:gd name="connsiteY1" fmla="*/ 286192 h 595610"/>
              <a:gd name="connsiteX2" fmla="*/ 249039 w 480087"/>
              <a:gd name="connsiteY2" fmla="*/ 286192 h 595610"/>
              <a:gd name="connsiteX3" fmla="*/ 341343 w 480087"/>
              <a:gd name="connsiteY3" fmla="*/ 208406 h 595610"/>
              <a:gd name="connsiteX4" fmla="*/ 249039 w 480087"/>
              <a:gd name="connsiteY4" fmla="*/ 129456 h 595610"/>
              <a:gd name="connsiteX5" fmla="*/ 67340 w 480087"/>
              <a:gd name="connsiteY5" fmla="*/ 0 h 595610"/>
              <a:gd name="connsiteX6" fmla="*/ 260650 w 480087"/>
              <a:gd name="connsiteY6" fmla="*/ 0 h 595610"/>
              <a:gd name="connsiteX7" fmla="*/ 480087 w 480087"/>
              <a:gd name="connsiteY7" fmla="*/ 207242 h 595610"/>
              <a:gd name="connsiteX8" fmla="*/ 387784 w 480087"/>
              <a:gd name="connsiteY8" fmla="*/ 369786 h 595610"/>
              <a:gd name="connsiteX9" fmla="*/ 449901 w 480087"/>
              <a:gd name="connsiteY9" fmla="*/ 494598 h 595610"/>
              <a:gd name="connsiteX10" fmla="*/ 458610 w 480087"/>
              <a:gd name="connsiteY10" fmla="*/ 530593 h 595610"/>
              <a:gd name="connsiteX11" fmla="*/ 380818 w 480087"/>
              <a:gd name="connsiteY11" fmla="*/ 594446 h 595610"/>
              <a:gd name="connsiteX12" fmla="*/ 325667 w 480087"/>
              <a:gd name="connsiteY12" fmla="*/ 551485 h 595610"/>
              <a:gd name="connsiteX13" fmla="*/ 258913 w 480087"/>
              <a:gd name="connsiteY13" fmla="*/ 408103 h 595610"/>
              <a:gd name="connsiteX14" fmla="*/ 258328 w 480087"/>
              <a:gd name="connsiteY14" fmla="*/ 408682 h 595610"/>
              <a:gd name="connsiteX15" fmla="*/ 135259 w 480087"/>
              <a:gd name="connsiteY15" fmla="*/ 408682 h 595610"/>
              <a:gd name="connsiteX16" fmla="*/ 135259 w 480087"/>
              <a:gd name="connsiteY16" fmla="*/ 528271 h 595610"/>
              <a:gd name="connsiteX17" fmla="*/ 67340 w 480087"/>
              <a:gd name="connsiteY17" fmla="*/ 595610 h 595610"/>
              <a:gd name="connsiteX18" fmla="*/ 0 w 480087"/>
              <a:gd name="connsiteY18" fmla="*/ 528271 h 595610"/>
              <a:gd name="connsiteX19" fmla="*/ 0 w 480087"/>
              <a:gd name="connsiteY19" fmla="*/ 67340 h 595610"/>
              <a:gd name="connsiteX20" fmla="*/ 67340 w 480087"/>
              <a:gd name="connsiteY20" fmla="*/ 0 h 59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0087" h="595610">
                <a:moveTo>
                  <a:pt x="135259" y="129456"/>
                </a:moveTo>
                <a:lnTo>
                  <a:pt x="135259" y="286192"/>
                </a:lnTo>
                <a:lnTo>
                  <a:pt x="249039" y="286192"/>
                </a:lnTo>
                <a:cubicBezTo>
                  <a:pt x="300704" y="286192"/>
                  <a:pt x="341343" y="262971"/>
                  <a:pt x="341343" y="208406"/>
                </a:cubicBezTo>
                <a:cubicBezTo>
                  <a:pt x="341343" y="153835"/>
                  <a:pt x="300704" y="129456"/>
                  <a:pt x="249039" y="129456"/>
                </a:cubicBezTo>
                <a:close/>
                <a:moveTo>
                  <a:pt x="67340" y="0"/>
                </a:moveTo>
                <a:lnTo>
                  <a:pt x="260650" y="0"/>
                </a:lnTo>
                <a:cubicBezTo>
                  <a:pt x="390106" y="0"/>
                  <a:pt x="480087" y="84758"/>
                  <a:pt x="480087" y="207242"/>
                </a:cubicBezTo>
                <a:cubicBezTo>
                  <a:pt x="480087" y="282133"/>
                  <a:pt x="445835" y="339020"/>
                  <a:pt x="387784" y="369786"/>
                </a:cubicBezTo>
                <a:lnTo>
                  <a:pt x="449901" y="494598"/>
                </a:lnTo>
                <a:cubicBezTo>
                  <a:pt x="456282" y="506787"/>
                  <a:pt x="458610" y="518983"/>
                  <a:pt x="458610" y="530593"/>
                </a:cubicBezTo>
                <a:cubicBezTo>
                  <a:pt x="458610" y="569483"/>
                  <a:pt x="413906" y="594446"/>
                  <a:pt x="380818" y="594446"/>
                </a:cubicBezTo>
                <a:cubicBezTo>
                  <a:pt x="355854" y="594446"/>
                  <a:pt x="337857" y="579935"/>
                  <a:pt x="325667" y="551485"/>
                </a:cubicBezTo>
                <a:lnTo>
                  <a:pt x="258913" y="408103"/>
                </a:lnTo>
                <a:lnTo>
                  <a:pt x="258328" y="408682"/>
                </a:lnTo>
                <a:lnTo>
                  <a:pt x="135259" y="408682"/>
                </a:lnTo>
                <a:lnTo>
                  <a:pt x="135259" y="528271"/>
                </a:lnTo>
                <a:cubicBezTo>
                  <a:pt x="135259" y="572969"/>
                  <a:pt x="112038" y="595610"/>
                  <a:pt x="67340" y="595610"/>
                </a:cubicBezTo>
                <a:cubicBezTo>
                  <a:pt x="22642" y="595610"/>
                  <a:pt x="0" y="572969"/>
                  <a:pt x="0" y="528271"/>
                </a:cubicBezTo>
                <a:lnTo>
                  <a:pt x="0" y="67340"/>
                </a:lnTo>
                <a:cubicBezTo>
                  <a:pt x="0" y="22642"/>
                  <a:pt x="23221" y="0"/>
                  <a:pt x="67340" y="0"/>
                </a:cubicBezTo>
                <a:close/>
              </a:path>
            </a:pathLst>
          </a:custGeom>
          <a:solidFill>
            <a:schemeClr val="bg2"/>
          </a:solidFill>
        </p:spPr>
        <p:txBody>
          <a:bodyPr wrap="square">
            <a:noAutofit/>
          </a:bodyPr>
          <a:lstStyle>
            <a:lvl1pPr>
              <a:defRPr sz="100"/>
            </a:lvl1pPr>
          </a:lstStyle>
          <a:p>
            <a:pPr lvl="0"/>
            <a:r>
              <a:rPr lang="en-GB"/>
              <a:t> </a:t>
            </a:r>
          </a:p>
        </p:txBody>
      </p:sp>
      <p:sp>
        <p:nvSpPr>
          <p:cNvPr id="80" name="Tijdelijke aanduiding voor tekst 79">
            <a:extLst>
              <a:ext uri="{FF2B5EF4-FFF2-40B4-BE49-F238E27FC236}">
                <a16:creationId xmlns:a16="http://schemas.microsoft.com/office/drawing/2014/main" id="{8BC321F7-D56B-1688-101C-D67EAD0C745E}"/>
              </a:ext>
            </a:extLst>
          </p:cNvPr>
          <p:cNvSpPr>
            <a:spLocks noGrp="1"/>
          </p:cNvSpPr>
          <p:nvPr>
            <p:ph type="body" sz="quarter" idx="17" hasCustomPrompt="1"/>
          </p:nvPr>
        </p:nvSpPr>
        <p:spPr>
          <a:xfrm>
            <a:off x="4932646" y="2704806"/>
            <a:ext cx="534652" cy="602576"/>
          </a:xfrm>
          <a:custGeom>
            <a:avLst/>
            <a:gdLst>
              <a:gd name="connsiteX0" fmla="*/ 67340 w 534652"/>
              <a:gd name="connsiteY0" fmla="*/ 0 h 602576"/>
              <a:gd name="connsiteX1" fmla="*/ 135259 w 534652"/>
              <a:gd name="connsiteY1" fmla="*/ 66761 h 602576"/>
              <a:gd name="connsiteX2" fmla="*/ 135259 w 534652"/>
              <a:gd name="connsiteY2" fmla="*/ 323924 h 602576"/>
              <a:gd name="connsiteX3" fmla="*/ 267037 w 534652"/>
              <a:gd name="connsiteY3" fmla="*/ 469634 h 602576"/>
              <a:gd name="connsiteX4" fmla="*/ 399973 w 534652"/>
              <a:gd name="connsiteY4" fmla="*/ 323924 h 602576"/>
              <a:gd name="connsiteX5" fmla="*/ 399973 w 534652"/>
              <a:gd name="connsiteY5" fmla="*/ 66761 h 602576"/>
              <a:gd name="connsiteX6" fmla="*/ 399394 w 534652"/>
              <a:gd name="connsiteY6" fmla="*/ 66761 h 602576"/>
              <a:gd name="connsiteX7" fmla="*/ 466734 w 534652"/>
              <a:gd name="connsiteY7" fmla="*/ 0 h 602576"/>
              <a:gd name="connsiteX8" fmla="*/ 534652 w 534652"/>
              <a:gd name="connsiteY8" fmla="*/ 66761 h 602576"/>
              <a:gd name="connsiteX9" fmla="*/ 534652 w 534652"/>
              <a:gd name="connsiteY9" fmla="*/ 323924 h 602576"/>
              <a:gd name="connsiteX10" fmla="*/ 267037 w 534652"/>
              <a:gd name="connsiteY10" fmla="*/ 602576 h 602576"/>
              <a:gd name="connsiteX11" fmla="*/ 0 w 534652"/>
              <a:gd name="connsiteY11" fmla="*/ 323924 h 602576"/>
              <a:gd name="connsiteX12" fmla="*/ 0 w 534652"/>
              <a:gd name="connsiteY12" fmla="*/ 66761 h 602576"/>
              <a:gd name="connsiteX13" fmla="*/ 67340 w 534652"/>
              <a:gd name="connsiteY13" fmla="*/ 0 h 60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4652" h="602576">
                <a:moveTo>
                  <a:pt x="67340" y="0"/>
                </a:moveTo>
                <a:cubicBezTo>
                  <a:pt x="111459" y="0"/>
                  <a:pt x="135259" y="22642"/>
                  <a:pt x="135259" y="66761"/>
                </a:cubicBezTo>
                <a:lnTo>
                  <a:pt x="135259" y="323924"/>
                </a:lnTo>
                <a:cubicBezTo>
                  <a:pt x="135259" y="415069"/>
                  <a:pt x="190988" y="469634"/>
                  <a:pt x="267037" y="469634"/>
                </a:cubicBezTo>
                <a:cubicBezTo>
                  <a:pt x="343086" y="469634"/>
                  <a:pt x="399973" y="415069"/>
                  <a:pt x="399973" y="323924"/>
                </a:cubicBezTo>
                <a:lnTo>
                  <a:pt x="399973" y="66761"/>
                </a:lnTo>
                <a:lnTo>
                  <a:pt x="399394" y="66761"/>
                </a:lnTo>
                <a:cubicBezTo>
                  <a:pt x="399394" y="22063"/>
                  <a:pt x="422615" y="0"/>
                  <a:pt x="466734" y="0"/>
                </a:cubicBezTo>
                <a:cubicBezTo>
                  <a:pt x="510853" y="0"/>
                  <a:pt x="534652" y="22642"/>
                  <a:pt x="534652" y="66761"/>
                </a:cubicBezTo>
                <a:lnTo>
                  <a:pt x="534652" y="323924"/>
                </a:lnTo>
                <a:cubicBezTo>
                  <a:pt x="534652" y="493434"/>
                  <a:pt x="421457" y="602576"/>
                  <a:pt x="267037" y="602576"/>
                </a:cubicBezTo>
                <a:cubicBezTo>
                  <a:pt x="112623" y="602576"/>
                  <a:pt x="0" y="493434"/>
                  <a:pt x="0" y="323924"/>
                </a:cubicBezTo>
                <a:lnTo>
                  <a:pt x="0" y="66761"/>
                </a:lnTo>
                <a:cubicBezTo>
                  <a:pt x="0" y="22063"/>
                  <a:pt x="23221" y="0"/>
                  <a:pt x="67340" y="0"/>
                </a:cubicBezTo>
                <a:close/>
              </a:path>
            </a:pathLst>
          </a:custGeom>
          <a:solidFill>
            <a:schemeClr val="bg2"/>
          </a:solidFill>
        </p:spPr>
        <p:txBody>
          <a:bodyPr wrap="square">
            <a:noAutofit/>
          </a:bodyPr>
          <a:lstStyle>
            <a:lvl1pPr>
              <a:defRPr sz="100"/>
            </a:lvl1pPr>
          </a:lstStyle>
          <a:p>
            <a:pPr lvl="0"/>
            <a:r>
              <a:rPr lang="en-GB"/>
              <a:t> </a:t>
            </a:r>
          </a:p>
        </p:txBody>
      </p:sp>
      <p:sp>
        <p:nvSpPr>
          <p:cNvPr id="83" name="Tijdelijke aanduiding voor tekst 82">
            <a:extLst>
              <a:ext uri="{FF2B5EF4-FFF2-40B4-BE49-F238E27FC236}">
                <a16:creationId xmlns:a16="http://schemas.microsoft.com/office/drawing/2014/main" id="{843D44F3-22DE-6CE9-C43C-E259C1F60B93}"/>
              </a:ext>
            </a:extLst>
          </p:cNvPr>
          <p:cNvSpPr>
            <a:spLocks noGrp="1"/>
          </p:cNvSpPr>
          <p:nvPr>
            <p:ph type="body" sz="quarter" idx="18" hasCustomPrompt="1"/>
          </p:nvPr>
        </p:nvSpPr>
        <p:spPr>
          <a:xfrm>
            <a:off x="4329498" y="2704806"/>
            <a:ext cx="471957" cy="606635"/>
          </a:xfrm>
          <a:custGeom>
            <a:avLst/>
            <a:gdLst>
              <a:gd name="connsiteX0" fmla="*/ 237429 w 471957"/>
              <a:gd name="connsiteY0" fmla="*/ 0 h 606635"/>
              <a:gd name="connsiteX1" fmla="*/ 453381 w 471957"/>
              <a:gd name="connsiteY1" fmla="*/ 97527 h 606635"/>
              <a:gd name="connsiteX2" fmla="*/ 397651 w 471957"/>
              <a:gd name="connsiteY2" fmla="*/ 160801 h 606635"/>
              <a:gd name="connsiteX3" fmla="*/ 343665 w 471957"/>
              <a:gd name="connsiteY3" fmla="*/ 148612 h 606635"/>
              <a:gd name="connsiteX4" fmla="*/ 236850 w 471957"/>
              <a:gd name="connsiteY4" fmla="*/ 126555 h 606635"/>
              <a:gd name="connsiteX5" fmla="*/ 152677 w 471957"/>
              <a:gd name="connsiteY5" fmla="*/ 171253 h 606635"/>
              <a:gd name="connsiteX6" fmla="*/ 220017 w 471957"/>
              <a:gd name="connsiteY6" fmla="*/ 224075 h 606635"/>
              <a:gd name="connsiteX7" fmla="*/ 329733 w 471957"/>
              <a:gd name="connsiteY7" fmla="*/ 257748 h 606635"/>
              <a:gd name="connsiteX8" fmla="*/ 471957 w 471957"/>
              <a:gd name="connsiteY8" fmla="*/ 427258 h 606635"/>
              <a:gd name="connsiteX9" fmla="*/ 238593 w 471957"/>
              <a:gd name="connsiteY9" fmla="*/ 606635 h 606635"/>
              <a:gd name="connsiteX10" fmla="*/ 0 w 471957"/>
              <a:gd name="connsiteY10" fmla="*/ 509109 h 606635"/>
              <a:gd name="connsiteX11" fmla="*/ 61532 w 471957"/>
              <a:gd name="connsiteY11" fmla="*/ 445835 h 606635"/>
              <a:gd name="connsiteX12" fmla="*/ 121911 w 471957"/>
              <a:gd name="connsiteY12" fmla="*/ 458024 h 606635"/>
              <a:gd name="connsiteX13" fmla="*/ 239172 w 471957"/>
              <a:gd name="connsiteY13" fmla="*/ 480086 h 606635"/>
              <a:gd name="connsiteX14" fmla="*/ 334377 w 471957"/>
              <a:gd name="connsiteY14" fmla="*/ 423193 h 606635"/>
              <a:gd name="connsiteX15" fmla="*/ 333798 w 471957"/>
              <a:gd name="connsiteY15" fmla="*/ 423193 h 606635"/>
              <a:gd name="connsiteX16" fmla="*/ 246718 w 471957"/>
              <a:gd name="connsiteY16" fmla="*/ 365142 h 606635"/>
              <a:gd name="connsiteX17" fmla="*/ 148612 w 471957"/>
              <a:gd name="connsiteY17" fmla="*/ 335534 h 606635"/>
              <a:gd name="connsiteX18" fmla="*/ 15091 w 471957"/>
              <a:gd name="connsiteY18" fmla="*/ 177055 h 606635"/>
              <a:gd name="connsiteX19" fmla="*/ 237429 w 471957"/>
              <a:gd name="connsiteY19" fmla="*/ 0 h 60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1957" h="606635">
                <a:moveTo>
                  <a:pt x="237429" y="0"/>
                </a:moveTo>
                <a:cubicBezTo>
                  <a:pt x="336699" y="0"/>
                  <a:pt x="453381" y="34252"/>
                  <a:pt x="453381" y="97527"/>
                </a:cubicBezTo>
                <a:cubicBezTo>
                  <a:pt x="453381" y="136422"/>
                  <a:pt x="433646" y="160801"/>
                  <a:pt x="397651" y="160801"/>
                </a:cubicBezTo>
                <a:cubicBezTo>
                  <a:pt x="379075" y="160801"/>
                  <a:pt x="362820" y="154414"/>
                  <a:pt x="343665" y="148612"/>
                </a:cubicBezTo>
                <a:cubicBezTo>
                  <a:pt x="316379" y="138165"/>
                  <a:pt x="282712" y="126555"/>
                  <a:pt x="236850" y="126555"/>
                </a:cubicBezTo>
                <a:cubicBezTo>
                  <a:pt x="199118" y="126555"/>
                  <a:pt x="152677" y="141067"/>
                  <a:pt x="152677" y="171253"/>
                </a:cubicBezTo>
                <a:cubicBezTo>
                  <a:pt x="152677" y="197954"/>
                  <a:pt x="173576" y="210149"/>
                  <a:pt x="220017" y="224075"/>
                </a:cubicBezTo>
                <a:lnTo>
                  <a:pt x="329733" y="257748"/>
                </a:lnTo>
                <a:cubicBezTo>
                  <a:pt x="404039" y="280390"/>
                  <a:pt x="471957" y="325088"/>
                  <a:pt x="471957" y="427258"/>
                </a:cubicBezTo>
                <a:cubicBezTo>
                  <a:pt x="471957" y="536395"/>
                  <a:pt x="369787" y="606635"/>
                  <a:pt x="238593" y="606635"/>
                </a:cubicBezTo>
                <a:cubicBezTo>
                  <a:pt x="128871" y="606635"/>
                  <a:pt x="0" y="572389"/>
                  <a:pt x="0" y="509109"/>
                </a:cubicBezTo>
                <a:cubicBezTo>
                  <a:pt x="0" y="470219"/>
                  <a:pt x="22642" y="445835"/>
                  <a:pt x="61532" y="445835"/>
                </a:cubicBezTo>
                <a:cubicBezTo>
                  <a:pt x="81851" y="445835"/>
                  <a:pt x="100428" y="451058"/>
                  <a:pt x="121911" y="458024"/>
                </a:cubicBezTo>
                <a:cubicBezTo>
                  <a:pt x="151513" y="467897"/>
                  <a:pt x="186344" y="480086"/>
                  <a:pt x="239172" y="480086"/>
                </a:cubicBezTo>
                <a:cubicBezTo>
                  <a:pt x="283870" y="480086"/>
                  <a:pt x="334377" y="459767"/>
                  <a:pt x="334377" y="423193"/>
                </a:cubicBezTo>
                <a:lnTo>
                  <a:pt x="333798" y="423193"/>
                </a:lnTo>
                <a:cubicBezTo>
                  <a:pt x="333798" y="393006"/>
                  <a:pt x="295481" y="380238"/>
                  <a:pt x="246718" y="365142"/>
                </a:cubicBezTo>
                <a:lnTo>
                  <a:pt x="148612" y="335534"/>
                </a:lnTo>
                <a:cubicBezTo>
                  <a:pt x="77786" y="314642"/>
                  <a:pt x="15091" y="264714"/>
                  <a:pt x="15091" y="177055"/>
                </a:cubicBezTo>
                <a:cubicBezTo>
                  <a:pt x="15091" y="71984"/>
                  <a:pt x="109716" y="0"/>
                  <a:pt x="237429" y="0"/>
                </a:cubicBezTo>
                <a:close/>
              </a:path>
            </a:pathLst>
          </a:custGeom>
          <a:solidFill>
            <a:schemeClr val="bg2"/>
          </a:solidFill>
        </p:spPr>
        <p:txBody>
          <a:bodyPr wrap="square">
            <a:noAutofit/>
          </a:bodyPr>
          <a:lstStyle>
            <a:lvl1pPr>
              <a:defRPr sz="100"/>
            </a:lvl1pPr>
          </a:lstStyle>
          <a:p>
            <a:pPr lvl="0"/>
            <a:r>
              <a:rPr lang="en-GB"/>
              <a:t> </a:t>
            </a:r>
          </a:p>
        </p:txBody>
      </p:sp>
    </p:spTree>
    <p:extLst>
      <p:ext uri="{BB962C8B-B14F-4D97-AF65-F5344CB8AC3E}">
        <p14:creationId xmlns:p14="http://schemas.microsoft.com/office/powerpoint/2010/main" val="157375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750" fill="hold"/>
                                        <p:tgtEl>
                                          <p:spTgt spid="5">
                                            <p:bg/>
                                          </p:spTgt>
                                        </p:tgtEl>
                                        <p:attrNameLst>
                                          <p:attrName>ppt_w</p:attrName>
                                        </p:attrNameLst>
                                      </p:cBhvr>
                                      <p:tavLst>
                                        <p:tav tm="0">
                                          <p:val>
                                            <p:fltVal val="0"/>
                                          </p:val>
                                        </p:tav>
                                        <p:tav tm="100000">
                                          <p:val>
                                            <p:strVal val="#ppt_w"/>
                                          </p:val>
                                        </p:tav>
                                      </p:tavLst>
                                    </p:anim>
                                    <p:anim calcmode="lin" valueType="num">
                                      <p:cBhvr>
                                        <p:cTn id="8" dur="750" fill="hold"/>
                                        <p:tgtEl>
                                          <p:spTgt spid="5">
                                            <p:bg/>
                                          </p:spTgt>
                                        </p:tgtEl>
                                        <p:attrNameLst>
                                          <p:attrName>ppt_h</p:attrName>
                                        </p:attrNameLst>
                                      </p:cBhvr>
                                      <p:tavLst>
                                        <p:tav tm="0">
                                          <p:val>
                                            <p:fltVal val="0"/>
                                          </p:val>
                                        </p:tav>
                                        <p:tav tm="100000">
                                          <p:val>
                                            <p:strVal val="#ppt_h"/>
                                          </p:val>
                                        </p:tav>
                                      </p:tavLst>
                                    </p:anim>
                                    <p:animEffect transition="in" filter="fade">
                                      <p:cBhvr>
                                        <p:cTn id="9" dur="750"/>
                                        <p:tgtEl>
                                          <p:spTgt spid="5">
                                            <p:bg/>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750"/>
                                        <p:tgtEl>
                                          <p:spTgt spid="5">
                                            <p:txEl>
                                              <p:pRg st="0" end="0"/>
                                            </p:txEl>
                                          </p:spTgt>
                                        </p:tgtEl>
                                      </p:cBhvr>
                                    </p:animEffect>
                                  </p:childTnLst>
                                </p:cTn>
                              </p:par>
                            </p:childTnLst>
                          </p:cTn>
                        </p:par>
                        <p:par>
                          <p:cTn id="15" fill="hold">
                            <p:stCondLst>
                              <p:cond delay="750"/>
                            </p:stCondLst>
                            <p:childTnLst>
                              <p:par>
                                <p:cTn id="16" presetID="12" presetClass="entr" presetSubtype="4"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additive="base">
                                        <p:cTn id="18" dur="750"/>
                                        <p:tgtEl>
                                          <p:spTgt spid="83"/>
                                        </p:tgtEl>
                                        <p:attrNameLst>
                                          <p:attrName>ppt_y</p:attrName>
                                        </p:attrNameLst>
                                      </p:cBhvr>
                                      <p:tavLst>
                                        <p:tav tm="0">
                                          <p:val>
                                            <p:strVal val="#ppt_y+#ppt_h*1.125000"/>
                                          </p:val>
                                        </p:tav>
                                        <p:tav tm="100000">
                                          <p:val>
                                            <p:strVal val="#ppt_y"/>
                                          </p:val>
                                        </p:tav>
                                      </p:tavLst>
                                    </p:anim>
                                    <p:animEffect transition="in" filter="wipe(up)">
                                      <p:cBhvr>
                                        <p:cTn id="19" dur="750"/>
                                        <p:tgtEl>
                                          <p:spTgt spid="83"/>
                                        </p:tgtEl>
                                      </p:cBhvr>
                                    </p:animEffect>
                                  </p:childTnLst>
                                </p:cTn>
                              </p:par>
                              <p:par>
                                <p:cTn id="20" presetID="12" presetClass="entr" presetSubtype="4" fill="hold" grpId="0" nodeType="withEffect">
                                  <p:stCondLst>
                                    <p:cond delay="25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750"/>
                                        <p:tgtEl>
                                          <p:spTgt spid="80"/>
                                        </p:tgtEl>
                                        <p:attrNameLst>
                                          <p:attrName>ppt_y</p:attrName>
                                        </p:attrNameLst>
                                      </p:cBhvr>
                                      <p:tavLst>
                                        <p:tav tm="0">
                                          <p:val>
                                            <p:strVal val="#ppt_y+#ppt_h*1.125000"/>
                                          </p:val>
                                        </p:tav>
                                        <p:tav tm="100000">
                                          <p:val>
                                            <p:strVal val="#ppt_y"/>
                                          </p:val>
                                        </p:tav>
                                      </p:tavLst>
                                    </p:anim>
                                    <p:animEffect transition="in" filter="wipe(up)">
                                      <p:cBhvr>
                                        <p:cTn id="23" dur="750"/>
                                        <p:tgtEl>
                                          <p:spTgt spid="80"/>
                                        </p:tgtEl>
                                      </p:cBhvr>
                                    </p:animEffect>
                                  </p:childTnLst>
                                </p:cTn>
                              </p:par>
                              <p:par>
                                <p:cTn id="24" presetID="12" presetClass="entr" presetSubtype="4" fill="hold" grpId="0" nodeType="withEffect">
                                  <p:stCondLst>
                                    <p:cond delay="500"/>
                                  </p:stCondLst>
                                  <p:childTnLst>
                                    <p:set>
                                      <p:cBhvr>
                                        <p:cTn id="25" dur="1" fill="hold">
                                          <p:stCondLst>
                                            <p:cond delay="0"/>
                                          </p:stCondLst>
                                        </p:cTn>
                                        <p:tgtEl>
                                          <p:spTgt spid="79"/>
                                        </p:tgtEl>
                                        <p:attrNameLst>
                                          <p:attrName>style.visibility</p:attrName>
                                        </p:attrNameLst>
                                      </p:cBhvr>
                                      <p:to>
                                        <p:strVal val="visible"/>
                                      </p:to>
                                    </p:set>
                                    <p:anim calcmode="lin" valueType="num">
                                      <p:cBhvr additive="base">
                                        <p:cTn id="26" dur="750"/>
                                        <p:tgtEl>
                                          <p:spTgt spid="79"/>
                                        </p:tgtEl>
                                        <p:attrNameLst>
                                          <p:attrName>ppt_y</p:attrName>
                                        </p:attrNameLst>
                                      </p:cBhvr>
                                      <p:tavLst>
                                        <p:tav tm="0">
                                          <p:val>
                                            <p:strVal val="#ppt_y+#ppt_h*1.125000"/>
                                          </p:val>
                                        </p:tav>
                                        <p:tav tm="100000">
                                          <p:val>
                                            <p:strVal val="#ppt_y"/>
                                          </p:val>
                                        </p:tav>
                                      </p:tavLst>
                                    </p:anim>
                                    <p:animEffect transition="in" filter="wipe(up)">
                                      <p:cBhvr>
                                        <p:cTn id="27" dur="750"/>
                                        <p:tgtEl>
                                          <p:spTgt spid="79"/>
                                        </p:tgtEl>
                                      </p:cBhvr>
                                    </p:animEffect>
                                  </p:childTnLst>
                                </p:cTn>
                              </p:par>
                              <p:par>
                                <p:cTn id="28" presetID="12" presetClass="entr" presetSubtype="4" fill="hold" grpId="0" nodeType="withEffect">
                                  <p:stCondLst>
                                    <p:cond delay="75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750"/>
                                        <p:tgtEl>
                                          <p:spTgt spid="76"/>
                                        </p:tgtEl>
                                        <p:attrNameLst>
                                          <p:attrName>ppt_y</p:attrName>
                                        </p:attrNameLst>
                                      </p:cBhvr>
                                      <p:tavLst>
                                        <p:tav tm="0">
                                          <p:val>
                                            <p:strVal val="#ppt_y+#ppt_h*1.125000"/>
                                          </p:val>
                                        </p:tav>
                                        <p:tav tm="100000">
                                          <p:val>
                                            <p:strVal val="#ppt_y"/>
                                          </p:val>
                                        </p:tav>
                                      </p:tavLst>
                                    </p:anim>
                                    <p:animEffect transition="in" filter="wipe(up)">
                                      <p:cBhvr>
                                        <p:cTn id="31"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tmplLst>
          <p:tmpl>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Lst>
      </p:bldP>
      <p:bldP spid="76" grpId="0" animBg="1">
        <p:tmplLst>
          <p:tmpl>
            <p:tnLst>
              <p:par>
                <p:cTn presetID="12" presetClass="entr" presetSubtype="4" fill="hold" nodeType="withEffect">
                  <p:stCondLst>
                    <p:cond delay="75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750"/>
                        <p:tgtEl>
                          <p:spTgt spid="76"/>
                        </p:tgtEl>
                        <p:attrNameLst>
                          <p:attrName>ppt_y</p:attrName>
                        </p:attrNameLst>
                      </p:cBhvr>
                      <p:tavLst>
                        <p:tav tm="0">
                          <p:val>
                            <p:strVal val="#ppt_y+#ppt_h*1.125000"/>
                          </p:val>
                        </p:tav>
                        <p:tav tm="100000">
                          <p:val>
                            <p:strVal val="#ppt_y"/>
                          </p:val>
                        </p:tav>
                      </p:tavLst>
                    </p:anim>
                    <p:animEffect transition="in" filter="wipe(up)">
                      <p:cBhvr>
                        <p:cTn dur="750"/>
                        <p:tgtEl>
                          <p:spTgt spid="76"/>
                        </p:tgtEl>
                      </p:cBhvr>
                    </p:animEffect>
                  </p:childTnLst>
                </p:cTn>
              </p:par>
            </p:tnLst>
          </p:tmpl>
        </p:tmplLst>
      </p:bldP>
      <p:bldP spid="79" grpId="0" animBg="1">
        <p:tmplLst>
          <p:tmpl>
            <p:tnLst>
              <p:par>
                <p:cTn presetID="12" presetClass="entr" presetSubtype="4" fill="hold" nodeType="withEffect">
                  <p:stCondLst>
                    <p:cond delay="50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750"/>
                        <p:tgtEl>
                          <p:spTgt spid="79"/>
                        </p:tgtEl>
                        <p:attrNameLst>
                          <p:attrName>ppt_y</p:attrName>
                        </p:attrNameLst>
                      </p:cBhvr>
                      <p:tavLst>
                        <p:tav tm="0">
                          <p:val>
                            <p:strVal val="#ppt_y+#ppt_h*1.125000"/>
                          </p:val>
                        </p:tav>
                        <p:tav tm="100000">
                          <p:val>
                            <p:strVal val="#ppt_y"/>
                          </p:val>
                        </p:tav>
                      </p:tavLst>
                    </p:anim>
                    <p:animEffect transition="in" filter="wipe(up)">
                      <p:cBhvr>
                        <p:cTn dur="750"/>
                        <p:tgtEl>
                          <p:spTgt spid="79"/>
                        </p:tgtEl>
                      </p:cBhvr>
                    </p:animEffect>
                  </p:childTnLst>
                </p:cTn>
              </p:par>
            </p:tnLst>
          </p:tmpl>
        </p:tmplLst>
      </p:bldP>
      <p:bldP spid="80" grpId="0" animBg="1">
        <p:tmplLst>
          <p:tmpl>
            <p:tnLst>
              <p:par>
                <p:cTn presetID="12" presetClass="entr" presetSubtype="4" fill="hold" nodeType="withEffect">
                  <p:stCondLst>
                    <p:cond delay="25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750"/>
                        <p:tgtEl>
                          <p:spTgt spid="80"/>
                        </p:tgtEl>
                        <p:attrNameLst>
                          <p:attrName>ppt_y</p:attrName>
                        </p:attrNameLst>
                      </p:cBhvr>
                      <p:tavLst>
                        <p:tav tm="0">
                          <p:val>
                            <p:strVal val="#ppt_y+#ppt_h*1.125000"/>
                          </p:val>
                        </p:tav>
                        <p:tav tm="100000">
                          <p:val>
                            <p:strVal val="#ppt_y"/>
                          </p:val>
                        </p:tav>
                      </p:tavLst>
                    </p:anim>
                    <p:animEffect transition="in" filter="wipe(up)">
                      <p:cBhvr>
                        <p:cTn dur="750"/>
                        <p:tgtEl>
                          <p:spTgt spid="80"/>
                        </p:tgtEl>
                      </p:cBhvr>
                    </p:animEffect>
                  </p:childTnLst>
                </p:cTn>
              </p:par>
            </p:tnLst>
          </p:tmpl>
        </p:tmplLst>
      </p:bldP>
      <p:bldP spid="83" grpId="0" animBg="1">
        <p:tmplLst>
          <p:tmpl>
            <p:tnLst>
              <p:par>
                <p:cTn presetID="12" presetClass="entr" presetSubtype="4"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additive="base">
                        <p:cTn dur="750"/>
                        <p:tgtEl>
                          <p:spTgt spid="83"/>
                        </p:tgtEl>
                        <p:attrNameLst>
                          <p:attrName>ppt_y</p:attrName>
                        </p:attrNameLst>
                      </p:cBhvr>
                      <p:tavLst>
                        <p:tav tm="0">
                          <p:val>
                            <p:strVal val="#ppt_y+#ppt_h*1.125000"/>
                          </p:val>
                        </p:tav>
                        <p:tav tm="100000">
                          <p:val>
                            <p:strVal val="#ppt_y"/>
                          </p:val>
                        </p:tav>
                      </p:tavLst>
                    </p:anim>
                    <p:animEffect transition="in" filter="wipe(up)">
                      <p:cBhvr>
                        <p:cTn dur="750"/>
                        <p:tgtEl>
                          <p:spTgt spid="8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 Image">
    <p:spTree>
      <p:nvGrpSpPr>
        <p:cNvPr id="1" name=""/>
        <p:cNvGrpSpPr/>
        <p:nvPr/>
      </p:nvGrpSpPr>
      <p:grpSpPr>
        <a:xfrm>
          <a:off x="0" y="0"/>
          <a:ext cx="0" cy="0"/>
          <a:chOff x="0" y="0"/>
          <a:chExt cx="0" cy="0"/>
        </a:xfrm>
      </p:grpSpPr>
      <p:sp>
        <p:nvSpPr>
          <p:cNvPr id="87" name="Tijdelijke aanduiding voor afbeelding 86">
            <a:extLst>
              <a:ext uri="{FF2B5EF4-FFF2-40B4-BE49-F238E27FC236}">
                <a16:creationId xmlns:a16="http://schemas.microsoft.com/office/drawing/2014/main" id="{2BD5BBE9-822C-7C9A-BB92-1547A0379E82}"/>
              </a:ext>
            </a:extLst>
          </p:cNvPr>
          <p:cNvSpPr>
            <a:spLocks noGrp="1"/>
          </p:cNvSpPr>
          <p:nvPr>
            <p:ph type="pic" sz="quarter" idx="13" hasCustomPrompt="1"/>
          </p:nvPr>
        </p:nvSpPr>
        <p:spPr>
          <a:xfrm>
            <a:off x="0" y="-367937"/>
            <a:ext cx="12192001" cy="7225935"/>
          </a:xfrm>
          <a:custGeom>
            <a:avLst/>
            <a:gdLst>
              <a:gd name="connsiteX0" fmla="*/ 11291829 w 12192001"/>
              <a:gd name="connsiteY0" fmla="*/ 0 h 7225935"/>
              <a:gd name="connsiteX1" fmla="*/ 12093104 w 12192001"/>
              <a:gd name="connsiteY1" fmla="*/ 0 h 7225935"/>
              <a:gd name="connsiteX2" fmla="*/ 12192000 w 12192001"/>
              <a:gd name="connsiteY2" fmla="*/ 98896 h 7225935"/>
              <a:gd name="connsiteX3" fmla="*/ 12192000 w 12192001"/>
              <a:gd name="connsiteY3" fmla="*/ 367937 h 7225935"/>
              <a:gd name="connsiteX4" fmla="*/ 12192001 w 12192001"/>
              <a:gd name="connsiteY4" fmla="*/ 367937 h 7225935"/>
              <a:gd name="connsiteX5" fmla="*/ 12192001 w 12192001"/>
              <a:gd name="connsiteY5" fmla="*/ 7225935 h 7225935"/>
              <a:gd name="connsiteX6" fmla="*/ 0 w 12192001"/>
              <a:gd name="connsiteY6" fmla="*/ 7225935 h 7225935"/>
              <a:gd name="connsiteX7" fmla="*/ 0 w 12192001"/>
              <a:gd name="connsiteY7" fmla="*/ 367937 h 7225935"/>
              <a:gd name="connsiteX8" fmla="*/ 11192933 w 12192001"/>
              <a:gd name="connsiteY8" fmla="*/ 367937 h 7225935"/>
              <a:gd name="connsiteX9" fmla="*/ 11192933 w 12192001"/>
              <a:gd name="connsiteY9" fmla="*/ 98896 h 7225935"/>
              <a:gd name="connsiteX10" fmla="*/ 11291829 w 12192001"/>
              <a:gd name="connsiteY10" fmla="*/ 0 h 722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7225935">
                <a:moveTo>
                  <a:pt x="11291829" y="0"/>
                </a:moveTo>
                <a:lnTo>
                  <a:pt x="12093104" y="0"/>
                </a:lnTo>
                <a:cubicBezTo>
                  <a:pt x="12147723" y="0"/>
                  <a:pt x="12192000" y="44277"/>
                  <a:pt x="12192000" y="98896"/>
                </a:cubicBezTo>
                <a:lnTo>
                  <a:pt x="12192000" y="367937"/>
                </a:lnTo>
                <a:lnTo>
                  <a:pt x="12192001" y="367937"/>
                </a:lnTo>
                <a:lnTo>
                  <a:pt x="12192001" y="7225935"/>
                </a:lnTo>
                <a:lnTo>
                  <a:pt x="0" y="7225935"/>
                </a:lnTo>
                <a:lnTo>
                  <a:pt x="0" y="367937"/>
                </a:lnTo>
                <a:lnTo>
                  <a:pt x="11192933" y="367937"/>
                </a:lnTo>
                <a:lnTo>
                  <a:pt x="11192933" y="98896"/>
                </a:lnTo>
                <a:cubicBezTo>
                  <a:pt x="11192933" y="44277"/>
                  <a:pt x="11237210" y="0"/>
                  <a:pt x="1129182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a:t>Intro + image</a:t>
            </a:r>
          </a:p>
        </p:txBody>
      </p:sp>
      <p:sp>
        <p:nvSpPr>
          <p:cNvPr id="5" name="Tijdelijke aanduiding voor tekst 4">
            <a:extLst>
              <a:ext uri="{FF2B5EF4-FFF2-40B4-BE49-F238E27FC236}">
                <a16:creationId xmlns:a16="http://schemas.microsoft.com/office/drawing/2014/main" id="{DC4C260E-6BC0-79F7-A942-2FCA30E8143B}"/>
              </a:ext>
            </a:extLst>
          </p:cNvPr>
          <p:cNvSpPr>
            <a:spLocks noGrp="1"/>
          </p:cNvSpPr>
          <p:nvPr>
            <p:ph type="body" sz="quarter" idx="10" hasCustomPrompt="1"/>
          </p:nvPr>
        </p:nvSpPr>
        <p:spPr>
          <a:xfrm>
            <a:off x="3964934" y="2343150"/>
            <a:ext cx="4262138" cy="2171700"/>
          </a:xfrm>
          <a:custGeom>
            <a:avLst/>
            <a:gdLst>
              <a:gd name="connsiteX0" fmla="*/ 405202 w 4262138"/>
              <a:gd name="connsiteY0" fmla="*/ 0 h 2171700"/>
              <a:gd name="connsiteX1" fmla="*/ 2718550 w 4262138"/>
              <a:gd name="connsiteY1" fmla="*/ 0 h 2171700"/>
              <a:gd name="connsiteX2" fmla="*/ 3123745 w 4262138"/>
              <a:gd name="connsiteY2" fmla="*/ 405781 h 2171700"/>
              <a:gd name="connsiteX3" fmla="*/ 3123745 w 4262138"/>
              <a:gd name="connsiteY3" fmla="*/ 906766 h 2171700"/>
              <a:gd name="connsiteX4" fmla="*/ 3529526 w 4262138"/>
              <a:gd name="connsiteY4" fmla="*/ 1312540 h 2171700"/>
              <a:gd name="connsiteX5" fmla="*/ 3936465 w 4262138"/>
              <a:gd name="connsiteY5" fmla="*/ 1312540 h 2171700"/>
              <a:gd name="connsiteX6" fmla="*/ 4262138 w 4262138"/>
              <a:gd name="connsiteY6" fmla="*/ 1638213 h 2171700"/>
              <a:gd name="connsiteX7" fmla="*/ 4262138 w 4262138"/>
              <a:gd name="connsiteY7" fmla="*/ 1846034 h 2171700"/>
              <a:gd name="connsiteX8" fmla="*/ 3936465 w 4262138"/>
              <a:gd name="connsiteY8" fmla="*/ 2171700 h 2171700"/>
              <a:gd name="connsiteX9" fmla="*/ 3449997 w 4262138"/>
              <a:gd name="connsiteY9" fmla="*/ 2171700 h 2171700"/>
              <a:gd name="connsiteX10" fmla="*/ 3124330 w 4262138"/>
              <a:gd name="connsiteY10" fmla="*/ 1846034 h 2171700"/>
              <a:gd name="connsiteX11" fmla="*/ 3124330 w 4262138"/>
              <a:gd name="connsiteY11" fmla="*/ 1717742 h 2171700"/>
              <a:gd name="connsiteX12" fmla="*/ 2719129 w 4262138"/>
              <a:gd name="connsiteY12" fmla="*/ 1312540 h 2171700"/>
              <a:gd name="connsiteX13" fmla="*/ 405202 w 4262138"/>
              <a:gd name="connsiteY13" fmla="*/ 1312540 h 2171700"/>
              <a:gd name="connsiteX14" fmla="*/ 0 w 4262138"/>
              <a:gd name="connsiteY14" fmla="*/ 906766 h 2171700"/>
              <a:gd name="connsiteX15" fmla="*/ 0 w 4262138"/>
              <a:gd name="connsiteY15" fmla="*/ 405781 h 2171700"/>
              <a:gd name="connsiteX16" fmla="*/ 405202 w 4262138"/>
              <a:gd name="connsiteY16"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2138" h="2171700">
                <a:moveTo>
                  <a:pt x="405202" y="0"/>
                </a:moveTo>
                <a:lnTo>
                  <a:pt x="2718550" y="0"/>
                </a:lnTo>
                <a:cubicBezTo>
                  <a:pt x="2942625" y="0"/>
                  <a:pt x="3123745" y="181699"/>
                  <a:pt x="3123745" y="405781"/>
                </a:cubicBezTo>
                <a:lnTo>
                  <a:pt x="3123745" y="906766"/>
                </a:lnTo>
                <a:cubicBezTo>
                  <a:pt x="3123745" y="1130841"/>
                  <a:pt x="3305451" y="1312540"/>
                  <a:pt x="3529526" y="1312540"/>
                </a:cubicBezTo>
                <a:lnTo>
                  <a:pt x="3936465" y="1312540"/>
                </a:lnTo>
                <a:cubicBezTo>
                  <a:pt x="4116428" y="1312540"/>
                  <a:pt x="4262138" y="1458250"/>
                  <a:pt x="4262138" y="1638213"/>
                </a:cubicBezTo>
                <a:lnTo>
                  <a:pt x="4262138" y="1846034"/>
                </a:lnTo>
                <a:cubicBezTo>
                  <a:pt x="4262138" y="2025996"/>
                  <a:pt x="4116428" y="2171700"/>
                  <a:pt x="3936465" y="2171700"/>
                </a:cubicBezTo>
                <a:lnTo>
                  <a:pt x="3449997" y="2171700"/>
                </a:lnTo>
                <a:cubicBezTo>
                  <a:pt x="3270035" y="2171700"/>
                  <a:pt x="3124330" y="2025996"/>
                  <a:pt x="3124330" y="1846034"/>
                </a:cubicBezTo>
                <a:lnTo>
                  <a:pt x="3124330" y="1717742"/>
                </a:lnTo>
                <a:cubicBezTo>
                  <a:pt x="3124330" y="1493660"/>
                  <a:pt x="2942625" y="1312540"/>
                  <a:pt x="2719129" y="1312540"/>
                </a:cubicBezTo>
                <a:lnTo>
                  <a:pt x="405202" y="1312540"/>
                </a:lnTo>
                <a:cubicBezTo>
                  <a:pt x="181121" y="1312540"/>
                  <a:pt x="0" y="1130841"/>
                  <a:pt x="0" y="906766"/>
                </a:cubicBezTo>
                <a:lnTo>
                  <a:pt x="0" y="405781"/>
                </a:lnTo>
                <a:cubicBezTo>
                  <a:pt x="0" y="181699"/>
                  <a:pt x="181700" y="0"/>
                  <a:pt x="405202" y="0"/>
                </a:cubicBezTo>
                <a:close/>
              </a:path>
            </a:pathLst>
          </a:custGeom>
          <a:solidFill>
            <a:schemeClr val="tx2"/>
          </a:solidFill>
        </p:spPr>
        <p:txBody>
          <a:bodyPr wrap="square">
            <a:noAutofit/>
          </a:bodyPr>
          <a:lstStyle>
            <a:lvl1pPr>
              <a:defRPr sz="100">
                <a:solidFill>
                  <a:schemeClr val="tx1">
                    <a:alpha val="0"/>
                  </a:schemeClr>
                </a:solidFill>
              </a:defRPr>
            </a:lvl1pPr>
          </a:lstStyle>
          <a:p>
            <a:pPr lvl="0"/>
            <a:r>
              <a:rPr lang="en-GB"/>
              <a:t> </a:t>
            </a:r>
          </a:p>
        </p:txBody>
      </p:sp>
      <p:grpSp>
        <p:nvGrpSpPr>
          <p:cNvPr id="3" name="INSTRUCTION">
            <a:extLst>
              <a:ext uri="{FF2B5EF4-FFF2-40B4-BE49-F238E27FC236}">
                <a16:creationId xmlns:a16="http://schemas.microsoft.com/office/drawing/2014/main" id="{3E2F00E1-7C5F-33B1-C892-04F71C9A79FF}"/>
              </a:ext>
            </a:extLst>
          </p:cNvPr>
          <p:cNvGrpSpPr/>
          <p:nvPr userDrawn="1"/>
        </p:nvGrpSpPr>
        <p:grpSpPr>
          <a:xfrm>
            <a:off x="12377595" y="0"/>
            <a:ext cx="3693114" cy="6236923"/>
            <a:chOff x="-3786165" y="0"/>
            <a:chExt cx="3693114" cy="6236923"/>
          </a:xfrm>
        </p:grpSpPr>
        <p:sp>
          <p:nvSpPr>
            <p:cNvPr id="4" name="Rechthoek 3">
              <a:extLst>
                <a:ext uri="{FF2B5EF4-FFF2-40B4-BE49-F238E27FC236}">
                  <a16:creationId xmlns:a16="http://schemas.microsoft.com/office/drawing/2014/main" id="{98FCD9F8-4484-F611-BBEF-E895C4730E6C}"/>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6" name="Ovaal 5">
              <a:extLst>
                <a:ext uri="{FF2B5EF4-FFF2-40B4-BE49-F238E27FC236}">
                  <a16:creationId xmlns:a16="http://schemas.microsoft.com/office/drawing/2014/main" id="{FA1E0B54-A26A-9667-5119-BE3262659484}"/>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DD330616-92B7-6A9C-0710-76BE1F3A5C60}"/>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Ovaal 7">
              <a:extLst>
                <a:ext uri="{FF2B5EF4-FFF2-40B4-BE49-F238E27FC236}">
                  <a16:creationId xmlns:a16="http://schemas.microsoft.com/office/drawing/2014/main" id="{8A6A246D-4C85-A736-7B91-88600AD18E7A}"/>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 name="Rechthoek 8">
              <a:extLst>
                <a:ext uri="{FF2B5EF4-FFF2-40B4-BE49-F238E27FC236}">
                  <a16:creationId xmlns:a16="http://schemas.microsoft.com/office/drawing/2014/main" id="{260243AF-4D0E-FEF5-847F-A0C4896A032B}"/>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B25EF5BD-9873-29A1-C548-7711444B0095}"/>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1" name="Rechthoek 10">
              <a:extLst>
                <a:ext uri="{FF2B5EF4-FFF2-40B4-BE49-F238E27FC236}">
                  <a16:creationId xmlns:a16="http://schemas.microsoft.com/office/drawing/2014/main" id="{3F083158-70B6-1730-7F3E-BD868196D4C2}"/>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2" name="Groep 11">
              <a:extLst>
                <a:ext uri="{FF2B5EF4-FFF2-40B4-BE49-F238E27FC236}">
                  <a16:creationId xmlns:a16="http://schemas.microsoft.com/office/drawing/2014/main" id="{1708BA81-7B91-81D1-6882-6767C72BCBFC}"/>
                </a:ext>
              </a:extLst>
            </p:cNvPr>
            <p:cNvGrpSpPr/>
            <p:nvPr userDrawn="1"/>
          </p:nvGrpSpPr>
          <p:grpSpPr>
            <a:xfrm>
              <a:off x="-3314821" y="3054865"/>
              <a:ext cx="1558053" cy="563933"/>
              <a:chOff x="-3314821" y="2981448"/>
              <a:chExt cx="1558053" cy="563933"/>
            </a:xfrm>
          </p:grpSpPr>
          <p:sp>
            <p:nvSpPr>
              <p:cNvPr id="50" name="Rechthoek 49">
                <a:extLst>
                  <a:ext uri="{FF2B5EF4-FFF2-40B4-BE49-F238E27FC236}">
                    <a16:creationId xmlns:a16="http://schemas.microsoft.com/office/drawing/2014/main" id="{821AAE0C-F2C1-B93E-8DC1-5CE57368E2C7}"/>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E8318BF0-27A8-6D18-54B9-8093D0C49706}"/>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2" name="Tekstvak 51">
                <a:extLst>
                  <a:ext uri="{FF2B5EF4-FFF2-40B4-BE49-F238E27FC236}">
                    <a16:creationId xmlns:a16="http://schemas.microsoft.com/office/drawing/2014/main" id="{752434D0-F5E4-CD22-2799-CB81FE9E3266}"/>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53" name="Tekstvak 52">
                <a:extLst>
                  <a:ext uri="{FF2B5EF4-FFF2-40B4-BE49-F238E27FC236}">
                    <a16:creationId xmlns:a16="http://schemas.microsoft.com/office/drawing/2014/main" id="{446B8ECC-C5E7-206B-0FAE-EE2D7C4EEEB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54" name="Vrije vorm: vorm 53">
                <a:extLst>
                  <a:ext uri="{FF2B5EF4-FFF2-40B4-BE49-F238E27FC236}">
                    <a16:creationId xmlns:a16="http://schemas.microsoft.com/office/drawing/2014/main" id="{E618B80E-365B-2EF0-161A-81ACA3DFDCC4}"/>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55" name="Gelijkbenige driehoek 54">
                <a:extLst>
                  <a:ext uri="{FF2B5EF4-FFF2-40B4-BE49-F238E27FC236}">
                    <a16:creationId xmlns:a16="http://schemas.microsoft.com/office/drawing/2014/main" id="{6344C871-412D-49C7-B4C0-1855039E1AD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CFDFE063-C8F4-ED5F-23CC-9393891B2AAC}"/>
                  </a:ext>
                </a:extLst>
              </p:cNvPr>
              <p:cNvGrpSpPr/>
              <p:nvPr userDrawn="1"/>
            </p:nvGrpSpPr>
            <p:grpSpPr>
              <a:xfrm>
                <a:off x="-3257052" y="3032066"/>
                <a:ext cx="182309" cy="163794"/>
                <a:chOff x="12832541" y="3162395"/>
                <a:chExt cx="219532" cy="197236"/>
              </a:xfrm>
            </p:grpSpPr>
            <p:sp>
              <p:nvSpPr>
                <p:cNvPr id="61" name="Rechthoek 60">
                  <a:extLst>
                    <a:ext uri="{FF2B5EF4-FFF2-40B4-BE49-F238E27FC236}">
                      <a16:creationId xmlns:a16="http://schemas.microsoft.com/office/drawing/2014/main" id="{0A117020-0F35-DC33-6F65-D5F72B54FC9C}"/>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2" name="Rechthoek 61">
                  <a:extLst>
                    <a:ext uri="{FF2B5EF4-FFF2-40B4-BE49-F238E27FC236}">
                      <a16:creationId xmlns:a16="http://schemas.microsoft.com/office/drawing/2014/main" id="{F51F910F-4FA8-A3F0-B977-754ABA0FA58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FEAC9879-18A3-CCF2-A9BF-2CE62BF0AA6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57" name="Groep 56">
                <a:extLst>
                  <a:ext uri="{FF2B5EF4-FFF2-40B4-BE49-F238E27FC236}">
                    <a16:creationId xmlns:a16="http://schemas.microsoft.com/office/drawing/2014/main" id="{6154CCFD-067C-C1EE-24D3-85E7DA6AE27D}"/>
                  </a:ext>
                </a:extLst>
              </p:cNvPr>
              <p:cNvGrpSpPr/>
              <p:nvPr userDrawn="1"/>
            </p:nvGrpSpPr>
            <p:grpSpPr>
              <a:xfrm>
                <a:off x="-3257053" y="3276580"/>
                <a:ext cx="182309" cy="163794"/>
                <a:chOff x="12832541" y="3162395"/>
                <a:chExt cx="219532" cy="197236"/>
              </a:xfrm>
            </p:grpSpPr>
            <p:sp>
              <p:nvSpPr>
                <p:cNvPr id="58" name="Rechthoek 57">
                  <a:extLst>
                    <a:ext uri="{FF2B5EF4-FFF2-40B4-BE49-F238E27FC236}">
                      <a16:creationId xmlns:a16="http://schemas.microsoft.com/office/drawing/2014/main" id="{D5623047-6135-7EAC-3BA5-D09B45035D7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709D5A97-AD6C-C912-4661-EAB74ABD391D}"/>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31651751-8345-1C87-9289-31EC5E4B460E}"/>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13" name="Ovaal 12">
              <a:extLst>
                <a:ext uri="{FF2B5EF4-FFF2-40B4-BE49-F238E27FC236}">
                  <a16:creationId xmlns:a16="http://schemas.microsoft.com/office/drawing/2014/main" id="{3726CC16-A516-D68E-8A9C-E912870983D9}"/>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38467C64-9E1A-114E-B42A-E11A70B1D5CE}"/>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72ED52BE-E1FA-0982-FBBA-FD880BD86F80}"/>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16" name="Groep 15">
              <a:extLst>
                <a:ext uri="{FF2B5EF4-FFF2-40B4-BE49-F238E27FC236}">
                  <a16:creationId xmlns:a16="http://schemas.microsoft.com/office/drawing/2014/main" id="{C61622F7-7D7B-7273-ACB6-8EDA7A3FDC67}"/>
                </a:ext>
              </a:extLst>
            </p:cNvPr>
            <p:cNvGrpSpPr/>
            <p:nvPr userDrawn="1"/>
          </p:nvGrpSpPr>
          <p:grpSpPr>
            <a:xfrm>
              <a:off x="-3426605" y="4716809"/>
              <a:ext cx="514284" cy="506545"/>
              <a:chOff x="12617641" y="3403239"/>
              <a:chExt cx="752963" cy="741634"/>
            </a:xfrm>
          </p:grpSpPr>
          <p:grpSp>
            <p:nvGrpSpPr>
              <p:cNvPr id="34" name="Groep 33">
                <a:extLst>
                  <a:ext uri="{FF2B5EF4-FFF2-40B4-BE49-F238E27FC236}">
                    <a16:creationId xmlns:a16="http://schemas.microsoft.com/office/drawing/2014/main" id="{CDD560A0-2B07-7662-5388-5FC372A58F46}"/>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723AFA3F-F112-020A-9296-54CFE8A84897}"/>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1ECD14B4-236C-228E-8051-F5AB8CCADAD7}"/>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D16F7CBA-F14C-20AB-F4CC-F85C12F90F1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484FD2C3-83E7-6E22-CC9F-41BE68F56E4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3D5AC1FB-5F3E-E5BE-468C-3AE55E3E985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E1036129-F207-8CBC-50D8-4235B0F1C1E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8B7423D6-D8B5-8168-10E7-8F2A6DFA3CC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F948E953-2A36-74EF-BBB1-E90F9320223B}"/>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54E78F4A-CE47-5007-89DD-B60BC2FBB17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BE611EE0-6B39-72D1-754E-825F744D61E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E84DAD40-41A0-0440-9515-7205FF2FE48C}"/>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5164DD4D-6807-3B3B-94D5-359D7954D19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48B5B36B-8C46-7089-7307-76937D1F5FF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73484AD3-0AA3-CC3D-CB7C-41FE65FE5F5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D06396DD-9105-9971-FD3F-E7397BED503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7" name="Rechthoek 16">
              <a:extLst>
                <a:ext uri="{FF2B5EF4-FFF2-40B4-BE49-F238E27FC236}">
                  <a16:creationId xmlns:a16="http://schemas.microsoft.com/office/drawing/2014/main" id="{551E37C4-5C36-CDBB-7D5D-4462903E0E2F}"/>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8" name="ICOON_info">
              <a:extLst>
                <a:ext uri="{FF2B5EF4-FFF2-40B4-BE49-F238E27FC236}">
                  <a16:creationId xmlns:a16="http://schemas.microsoft.com/office/drawing/2014/main" id="{6E2BEC58-943B-9094-B3BA-CD0EEE93FAC3}"/>
                </a:ext>
              </a:extLst>
            </p:cNvPr>
            <p:cNvGrpSpPr/>
            <p:nvPr userDrawn="1"/>
          </p:nvGrpSpPr>
          <p:grpSpPr>
            <a:xfrm>
              <a:off x="-376736" y="5282697"/>
              <a:ext cx="283685" cy="283685"/>
              <a:chOff x="-510741" y="5913713"/>
              <a:chExt cx="267555" cy="267555"/>
            </a:xfrm>
          </p:grpSpPr>
          <p:sp>
            <p:nvSpPr>
              <p:cNvPr id="32" name="Ovaal 31">
                <a:extLst>
                  <a:ext uri="{FF2B5EF4-FFF2-40B4-BE49-F238E27FC236}">
                    <a16:creationId xmlns:a16="http://schemas.microsoft.com/office/drawing/2014/main" id="{52D478C8-A8F6-A04C-062C-42BD7AC7FF9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3139BC65-C225-7BA4-B1E3-F293CB06D87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C8ED223F-12FC-D951-8B18-813542A492F4}"/>
                </a:ext>
              </a:extLst>
            </p:cNvPr>
            <p:cNvGrpSpPr/>
            <p:nvPr userDrawn="1"/>
          </p:nvGrpSpPr>
          <p:grpSpPr>
            <a:xfrm>
              <a:off x="-938434" y="5546300"/>
              <a:ext cx="627798" cy="576693"/>
              <a:chOff x="-938434" y="4570310"/>
              <a:chExt cx="627798" cy="576693"/>
            </a:xfrm>
          </p:grpSpPr>
          <p:grpSp>
            <p:nvGrpSpPr>
              <p:cNvPr id="27" name="Inspireren">
                <a:extLst>
                  <a:ext uri="{FF2B5EF4-FFF2-40B4-BE49-F238E27FC236}">
                    <a16:creationId xmlns:a16="http://schemas.microsoft.com/office/drawing/2014/main" id="{92B15405-D3D2-0CBC-3A1F-B6A516EE5DC4}"/>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E7B7A8D4-B6BA-1766-3519-09147194E20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0" name="Freeform 13">
                  <a:extLst>
                    <a:ext uri="{FF2B5EF4-FFF2-40B4-BE49-F238E27FC236}">
                      <a16:creationId xmlns:a16="http://schemas.microsoft.com/office/drawing/2014/main" id="{46E4A57F-BF31-FDCA-B156-5E5BF14FA1B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1" name="Freeform 14">
                  <a:extLst>
                    <a:ext uri="{FF2B5EF4-FFF2-40B4-BE49-F238E27FC236}">
                      <a16:creationId xmlns:a16="http://schemas.microsoft.com/office/drawing/2014/main" id="{E6CC8CEF-30B8-0A8F-22A1-392C28F4831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28" name="Tekstvak 27">
                <a:extLst>
                  <a:ext uri="{FF2B5EF4-FFF2-40B4-BE49-F238E27FC236}">
                    <a16:creationId xmlns:a16="http://schemas.microsoft.com/office/drawing/2014/main" id="{8876518C-4D43-6F80-48F2-893DB69A18B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762B64F2-22A3-3192-F2B0-A9A03493C43D}"/>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95F86D77-E6AF-D76F-AB9E-D8F40F914721}"/>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F17A359B-1B6D-17A7-8BC5-E2333246D015}"/>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24" name="Groep 23">
                  <a:extLst>
                    <a:ext uri="{FF2B5EF4-FFF2-40B4-BE49-F238E27FC236}">
                      <a16:creationId xmlns:a16="http://schemas.microsoft.com/office/drawing/2014/main" id="{116AA964-9F13-70EC-6EAF-A317B1EEF944}"/>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A1677E41-364D-340D-4985-354E8BA8480E}"/>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26" name="Vrije vorm: vorm 25">
                    <a:extLst>
                      <a:ext uri="{FF2B5EF4-FFF2-40B4-BE49-F238E27FC236}">
                        <a16:creationId xmlns:a16="http://schemas.microsoft.com/office/drawing/2014/main" id="{AE492D64-B863-F9AC-0349-0A968E893352}"/>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22" name="Tekstvak 21">
                <a:extLst>
                  <a:ext uri="{FF2B5EF4-FFF2-40B4-BE49-F238E27FC236}">
                    <a16:creationId xmlns:a16="http://schemas.microsoft.com/office/drawing/2014/main" id="{61648DB0-3D23-22CC-E97E-8E6C2E430DAB}"/>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6" name="Tijdelijke aanduiding voor tekst 75">
            <a:extLst>
              <a:ext uri="{FF2B5EF4-FFF2-40B4-BE49-F238E27FC236}">
                <a16:creationId xmlns:a16="http://schemas.microsoft.com/office/drawing/2014/main" id="{AB5994FE-18E0-2453-1A00-EE65AB906EBC}"/>
              </a:ext>
            </a:extLst>
          </p:cNvPr>
          <p:cNvSpPr>
            <a:spLocks noGrp="1"/>
          </p:cNvSpPr>
          <p:nvPr>
            <p:ph type="body" sz="quarter" idx="15" hasCustomPrompt="1"/>
          </p:nvPr>
        </p:nvSpPr>
        <p:spPr>
          <a:xfrm>
            <a:off x="6252739" y="2704806"/>
            <a:ext cx="453380" cy="595025"/>
          </a:xfrm>
          <a:custGeom>
            <a:avLst/>
            <a:gdLst>
              <a:gd name="connsiteX0" fmla="*/ 66761 w 453380"/>
              <a:gd name="connsiteY0" fmla="*/ 0 h 595025"/>
              <a:gd name="connsiteX1" fmla="*/ 389527 w 453380"/>
              <a:gd name="connsiteY1" fmla="*/ 0 h 595025"/>
              <a:gd name="connsiteX2" fmla="*/ 453380 w 453380"/>
              <a:gd name="connsiteY2" fmla="*/ 63854 h 595025"/>
              <a:gd name="connsiteX3" fmla="*/ 389527 w 453380"/>
              <a:gd name="connsiteY3" fmla="*/ 128292 h 595025"/>
              <a:gd name="connsiteX4" fmla="*/ 133515 w 453380"/>
              <a:gd name="connsiteY4" fmla="*/ 128292 h 595025"/>
              <a:gd name="connsiteX5" fmla="*/ 133515 w 453380"/>
              <a:gd name="connsiteY5" fmla="*/ 253104 h 595025"/>
              <a:gd name="connsiteX6" fmla="*/ 293743 w 453380"/>
              <a:gd name="connsiteY6" fmla="*/ 253104 h 595025"/>
              <a:gd name="connsiteX7" fmla="*/ 357597 w 453380"/>
              <a:gd name="connsiteY7" fmla="*/ 317543 h 595025"/>
              <a:gd name="connsiteX8" fmla="*/ 293743 w 453380"/>
              <a:gd name="connsiteY8" fmla="*/ 381396 h 595025"/>
              <a:gd name="connsiteX9" fmla="*/ 133515 w 453380"/>
              <a:gd name="connsiteY9" fmla="*/ 381396 h 595025"/>
              <a:gd name="connsiteX10" fmla="*/ 133515 w 453380"/>
              <a:gd name="connsiteY10" fmla="*/ 382560 h 595025"/>
              <a:gd name="connsiteX11" fmla="*/ 133515 w 453380"/>
              <a:gd name="connsiteY11" fmla="*/ 527686 h 595025"/>
              <a:gd name="connsiteX12" fmla="*/ 66761 w 453380"/>
              <a:gd name="connsiteY12" fmla="*/ 595025 h 595025"/>
              <a:gd name="connsiteX13" fmla="*/ 0 w 453380"/>
              <a:gd name="connsiteY13" fmla="*/ 527686 h 595025"/>
              <a:gd name="connsiteX14" fmla="*/ 0 w 453380"/>
              <a:gd name="connsiteY14" fmla="*/ 67340 h 595025"/>
              <a:gd name="connsiteX15" fmla="*/ 66761 w 453380"/>
              <a:gd name="connsiteY15" fmla="*/ 0 h 59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3380" h="595025">
                <a:moveTo>
                  <a:pt x="66761" y="0"/>
                </a:moveTo>
                <a:lnTo>
                  <a:pt x="389527" y="0"/>
                </a:lnTo>
                <a:cubicBezTo>
                  <a:pt x="432482" y="0"/>
                  <a:pt x="453380" y="22063"/>
                  <a:pt x="453380" y="63854"/>
                </a:cubicBezTo>
                <a:cubicBezTo>
                  <a:pt x="453380" y="105657"/>
                  <a:pt x="432482" y="128292"/>
                  <a:pt x="389527" y="128292"/>
                </a:cubicBezTo>
                <a:lnTo>
                  <a:pt x="133515" y="128292"/>
                </a:lnTo>
                <a:lnTo>
                  <a:pt x="133515" y="253104"/>
                </a:lnTo>
                <a:lnTo>
                  <a:pt x="293743" y="253104"/>
                </a:lnTo>
                <a:cubicBezTo>
                  <a:pt x="336698" y="253104"/>
                  <a:pt x="357597" y="275167"/>
                  <a:pt x="357597" y="317543"/>
                </a:cubicBezTo>
                <a:cubicBezTo>
                  <a:pt x="357597" y="359919"/>
                  <a:pt x="336698" y="381396"/>
                  <a:pt x="293743" y="381396"/>
                </a:cubicBezTo>
                <a:lnTo>
                  <a:pt x="133515" y="381396"/>
                </a:lnTo>
                <a:lnTo>
                  <a:pt x="133515" y="382560"/>
                </a:lnTo>
                <a:lnTo>
                  <a:pt x="133515" y="527686"/>
                </a:lnTo>
                <a:cubicBezTo>
                  <a:pt x="133515" y="572390"/>
                  <a:pt x="110880" y="595025"/>
                  <a:pt x="66761" y="595025"/>
                </a:cubicBezTo>
                <a:cubicBezTo>
                  <a:pt x="22642" y="595025"/>
                  <a:pt x="0" y="572390"/>
                  <a:pt x="0" y="527686"/>
                </a:cubicBezTo>
                <a:lnTo>
                  <a:pt x="0" y="67340"/>
                </a:lnTo>
                <a:cubicBezTo>
                  <a:pt x="0" y="22642"/>
                  <a:pt x="23221" y="0"/>
                  <a:pt x="66761" y="0"/>
                </a:cubicBezTo>
                <a:close/>
              </a:path>
            </a:pathLst>
          </a:custGeom>
          <a:solidFill>
            <a:schemeClr val="bg2"/>
          </a:solidFill>
        </p:spPr>
        <p:txBody>
          <a:bodyPr wrap="square">
            <a:noAutofit/>
          </a:bodyPr>
          <a:lstStyle>
            <a:lvl1pPr>
              <a:defRPr sz="100"/>
            </a:lvl1pPr>
          </a:lstStyle>
          <a:p>
            <a:pPr lvl="0"/>
            <a:r>
              <a:rPr lang="en-GB"/>
              <a:t> </a:t>
            </a:r>
          </a:p>
        </p:txBody>
      </p:sp>
      <p:sp>
        <p:nvSpPr>
          <p:cNvPr id="79" name="Tijdelijke aanduiding voor tekst 78">
            <a:extLst>
              <a:ext uri="{FF2B5EF4-FFF2-40B4-BE49-F238E27FC236}">
                <a16:creationId xmlns:a16="http://schemas.microsoft.com/office/drawing/2014/main" id="{069731C8-5C0E-1B2F-DA00-7968CEB87022}"/>
              </a:ext>
            </a:extLst>
          </p:cNvPr>
          <p:cNvSpPr>
            <a:spLocks noGrp="1"/>
          </p:cNvSpPr>
          <p:nvPr>
            <p:ph type="body" sz="quarter" idx="16" hasCustomPrompt="1"/>
          </p:nvPr>
        </p:nvSpPr>
        <p:spPr>
          <a:xfrm>
            <a:off x="5625206" y="2704806"/>
            <a:ext cx="480087" cy="595610"/>
          </a:xfrm>
          <a:custGeom>
            <a:avLst/>
            <a:gdLst>
              <a:gd name="connsiteX0" fmla="*/ 135259 w 480087"/>
              <a:gd name="connsiteY0" fmla="*/ 129456 h 595610"/>
              <a:gd name="connsiteX1" fmla="*/ 135259 w 480087"/>
              <a:gd name="connsiteY1" fmla="*/ 286192 h 595610"/>
              <a:gd name="connsiteX2" fmla="*/ 249039 w 480087"/>
              <a:gd name="connsiteY2" fmla="*/ 286192 h 595610"/>
              <a:gd name="connsiteX3" fmla="*/ 341343 w 480087"/>
              <a:gd name="connsiteY3" fmla="*/ 208406 h 595610"/>
              <a:gd name="connsiteX4" fmla="*/ 249039 w 480087"/>
              <a:gd name="connsiteY4" fmla="*/ 129456 h 595610"/>
              <a:gd name="connsiteX5" fmla="*/ 67340 w 480087"/>
              <a:gd name="connsiteY5" fmla="*/ 0 h 595610"/>
              <a:gd name="connsiteX6" fmla="*/ 260650 w 480087"/>
              <a:gd name="connsiteY6" fmla="*/ 0 h 595610"/>
              <a:gd name="connsiteX7" fmla="*/ 480087 w 480087"/>
              <a:gd name="connsiteY7" fmla="*/ 207242 h 595610"/>
              <a:gd name="connsiteX8" fmla="*/ 387784 w 480087"/>
              <a:gd name="connsiteY8" fmla="*/ 369786 h 595610"/>
              <a:gd name="connsiteX9" fmla="*/ 449901 w 480087"/>
              <a:gd name="connsiteY9" fmla="*/ 494598 h 595610"/>
              <a:gd name="connsiteX10" fmla="*/ 458610 w 480087"/>
              <a:gd name="connsiteY10" fmla="*/ 530593 h 595610"/>
              <a:gd name="connsiteX11" fmla="*/ 380818 w 480087"/>
              <a:gd name="connsiteY11" fmla="*/ 594446 h 595610"/>
              <a:gd name="connsiteX12" fmla="*/ 325667 w 480087"/>
              <a:gd name="connsiteY12" fmla="*/ 551485 h 595610"/>
              <a:gd name="connsiteX13" fmla="*/ 258913 w 480087"/>
              <a:gd name="connsiteY13" fmla="*/ 408103 h 595610"/>
              <a:gd name="connsiteX14" fmla="*/ 258328 w 480087"/>
              <a:gd name="connsiteY14" fmla="*/ 408682 h 595610"/>
              <a:gd name="connsiteX15" fmla="*/ 135259 w 480087"/>
              <a:gd name="connsiteY15" fmla="*/ 408682 h 595610"/>
              <a:gd name="connsiteX16" fmla="*/ 135259 w 480087"/>
              <a:gd name="connsiteY16" fmla="*/ 528271 h 595610"/>
              <a:gd name="connsiteX17" fmla="*/ 67340 w 480087"/>
              <a:gd name="connsiteY17" fmla="*/ 595610 h 595610"/>
              <a:gd name="connsiteX18" fmla="*/ 0 w 480087"/>
              <a:gd name="connsiteY18" fmla="*/ 528271 h 595610"/>
              <a:gd name="connsiteX19" fmla="*/ 0 w 480087"/>
              <a:gd name="connsiteY19" fmla="*/ 67340 h 595610"/>
              <a:gd name="connsiteX20" fmla="*/ 67340 w 480087"/>
              <a:gd name="connsiteY20" fmla="*/ 0 h 59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0087" h="595610">
                <a:moveTo>
                  <a:pt x="135259" y="129456"/>
                </a:moveTo>
                <a:lnTo>
                  <a:pt x="135259" y="286192"/>
                </a:lnTo>
                <a:lnTo>
                  <a:pt x="249039" y="286192"/>
                </a:lnTo>
                <a:cubicBezTo>
                  <a:pt x="300704" y="286192"/>
                  <a:pt x="341343" y="262971"/>
                  <a:pt x="341343" y="208406"/>
                </a:cubicBezTo>
                <a:cubicBezTo>
                  <a:pt x="341343" y="153835"/>
                  <a:pt x="300704" y="129456"/>
                  <a:pt x="249039" y="129456"/>
                </a:cubicBezTo>
                <a:close/>
                <a:moveTo>
                  <a:pt x="67340" y="0"/>
                </a:moveTo>
                <a:lnTo>
                  <a:pt x="260650" y="0"/>
                </a:lnTo>
                <a:cubicBezTo>
                  <a:pt x="390106" y="0"/>
                  <a:pt x="480087" y="84758"/>
                  <a:pt x="480087" y="207242"/>
                </a:cubicBezTo>
                <a:cubicBezTo>
                  <a:pt x="480087" y="282133"/>
                  <a:pt x="445835" y="339020"/>
                  <a:pt x="387784" y="369786"/>
                </a:cubicBezTo>
                <a:lnTo>
                  <a:pt x="449901" y="494598"/>
                </a:lnTo>
                <a:cubicBezTo>
                  <a:pt x="456282" y="506787"/>
                  <a:pt x="458610" y="518983"/>
                  <a:pt x="458610" y="530593"/>
                </a:cubicBezTo>
                <a:cubicBezTo>
                  <a:pt x="458610" y="569483"/>
                  <a:pt x="413906" y="594446"/>
                  <a:pt x="380818" y="594446"/>
                </a:cubicBezTo>
                <a:cubicBezTo>
                  <a:pt x="355854" y="594446"/>
                  <a:pt x="337857" y="579935"/>
                  <a:pt x="325667" y="551485"/>
                </a:cubicBezTo>
                <a:lnTo>
                  <a:pt x="258913" y="408103"/>
                </a:lnTo>
                <a:lnTo>
                  <a:pt x="258328" y="408682"/>
                </a:lnTo>
                <a:lnTo>
                  <a:pt x="135259" y="408682"/>
                </a:lnTo>
                <a:lnTo>
                  <a:pt x="135259" y="528271"/>
                </a:lnTo>
                <a:cubicBezTo>
                  <a:pt x="135259" y="572969"/>
                  <a:pt x="112038" y="595610"/>
                  <a:pt x="67340" y="595610"/>
                </a:cubicBezTo>
                <a:cubicBezTo>
                  <a:pt x="22642" y="595610"/>
                  <a:pt x="0" y="572969"/>
                  <a:pt x="0" y="528271"/>
                </a:cubicBezTo>
                <a:lnTo>
                  <a:pt x="0" y="67340"/>
                </a:lnTo>
                <a:cubicBezTo>
                  <a:pt x="0" y="22642"/>
                  <a:pt x="23221" y="0"/>
                  <a:pt x="67340" y="0"/>
                </a:cubicBezTo>
                <a:close/>
              </a:path>
            </a:pathLst>
          </a:custGeom>
          <a:solidFill>
            <a:schemeClr val="bg2"/>
          </a:solidFill>
        </p:spPr>
        <p:txBody>
          <a:bodyPr wrap="square">
            <a:noAutofit/>
          </a:bodyPr>
          <a:lstStyle>
            <a:lvl1pPr>
              <a:defRPr sz="100"/>
            </a:lvl1pPr>
          </a:lstStyle>
          <a:p>
            <a:pPr lvl="0"/>
            <a:r>
              <a:rPr lang="en-GB"/>
              <a:t> </a:t>
            </a:r>
          </a:p>
        </p:txBody>
      </p:sp>
      <p:sp>
        <p:nvSpPr>
          <p:cNvPr id="80" name="Tijdelijke aanduiding voor tekst 79">
            <a:extLst>
              <a:ext uri="{FF2B5EF4-FFF2-40B4-BE49-F238E27FC236}">
                <a16:creationId xmlns:a16="http://schemas.microsoft.com/office/drawing/2014/main" id="{8BC321F7-D56B-1688-101C-D67EAD0C745E}"/>
              </a:ext>
            </a:extLst>
          </p:cNvPr>
          <p:cNvSpPr>
            <a:spLocks noGrp="1"/>
          </p:cNvSpPr>
          <p:nvPr>
            <p:ph type="body" sz="quarter" idx="17" hasCustomPrompt="1"/>
          </p:nvPr>
        </p:nvSpPr>
        <p:spPr>
          <a:xfrm>
            <a:off x="4932646" y="2704806"/>
            <a:ext cx="534652" cy="602576"/>
          </a:xfrm>
          <a:custGeom>
            <a:avLst/>
            <a:gdLst>
              <a:gd name="connsiteX0" fmla="*/ 67340 w 534652"/>
              <a:gd name="connsiteY0" fmla="*/ 0 h 602576"/>
              <a:gd name="connsiteX1" fmla="*/ 135259 w 534652"/>
              <a:gd name="connsiteY1" fmla="*/ 66761 h 602576"/>
              <a:gd name="connsiteX2" fmla="*/ 135259 w 534652"/>
              <a:gd name="connsiteY2" fmla="*/ 323924 h 602576"/>
              <a:gd name="connsiteX3" fmla="*/ 267037 w 534652"/>
              <a:gd name="connsiteY3" fmla="*/ 469634 h 602576"/>
              <a:gd name="connsiteX4" fmla="*/ 399973 w 534652"/>
              <a:gd name="connsiteY4" fmla="*/ 323924 h 602576"/>
              <a:gd name="connsiteX5" fmla="*/ 399973 w 534652"/>
              <a:gd name="connsiteY5" fmla="*/ 66761 h 602576"/>
              <a:gd name="connsiteX6" fmla="*/ 399394 w 534652"/>
              <a:gd name="connsiteY6" fmla="*/ 66761 h 602576"/>
              <a:gd name="connsiteX7" fmla="*/ 466734 w 534652"/>
              <a:gd name="connsiteY7" fmla="*/ 0 h 602576"/>
              <a:gd name="connsiteX8" fmla="*/ 534652 w 534652"/>
              <a:gd name="connsiteY8" fmla="*/ 66761 h 602576"/>
              <a:gd name="connsiteX9" fmla="*/ 534652 w 534652"/>
              <a:gd name="connsiteY9" fmla="*/ 323924 h 602576"/>
              <a:gd name="connsiteX10" fmla="*/ 267037 w 534652"/>
              <a:gd name="connsiteY10" fmla="*/ 602576 h 602576"/>
              <a:gd name="connsiteX11" fmla="*/ 0 w 534652"/>
              <a:gd name="connsiteY11" fmla="*/ 323924 h 602576"/>
              <a:gd name="connsiteX12" fmla="*/ 0 w 534652"/>
              <a:gd name="connsiteY12" fmla="*/ 66761 h 602576"/>
              <a:gd name="connsiteX13" fmla="*/ 67340 w 534652"/>
              <a:gd name="connsiteY13" fmla="*/ 0 h 60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4652" h="602576">
                <a:moveTo>
                  <a:pt x="67340" y="0"/>
                </a:moveTo>
                <a:cubicBezTo>
                  <a:pt x="111459" y="0"/>
                  <a:pt x="135259" y="22642"/>
                  <a:pt x="135259" y="66761"/>
                </a:cubicBezTo>
                <a:lnTo>
                  <a:pt x="135259" y="323924"/>
                </a:lnTo>
                <a:cubicBezTo>
                  <a:pt x="135259" y="415069"/>
                  <a:pt x="190988" y="469634"/>
                  <a:pt x="267037" y="469634"/>
                </a:cubicBezTo>
                <a:cubicBezTo>
                  <a:pt x="343086" y="469634"/>
                  <a:pt x="399973" y="415069"/>
                  <a:pt x="399973" y="323924"/>
                </a:cubicBezTo>
                <a:lnTo>
                  <a:pt x="399973" y="66761"/>
                </a:lnTo>
                <a:lnTo>
                  <a:pt x="399394" y="66761"/>
                </a:lnTo>
                <a:cubicBezTo>
                  <a:pt x="399394" y="22063"/>
                  <a:pt x="422615" y="0"/>
                  <a:pt x="466734" y="0"/>
                </a:cubicBezTo>
                <a:cubicBezTo>
                  <a:pt x="510853" y="0"/>
                  <a:pt x="534652" y="22642"/>
                  <a:pt x="534652" y="66761"/>
                </a:cubicBezTo>
                <a:lnTo>
                  <a:pt x="534652" y="323924"/>
                </a:lnTo>
                <a:cubicBezTo>
                  <a:pt x="534652" y="493434"/>
                  <a:pt x="421457" y="602576"/>
                  <a:pt x="267037" y="602576"/>
                </a:cubicBezTo>
                <a:cubicBezTo>
                  <a:pt x="112623" y="602576"/>
                  <a:pt x="0" y="493434"/>
                  <a:pt x="0" y="323924"/>
                </a:cubicBezTo>
                <a:lnTo>
                  <a:pt x="0" y="66761"/>
                </a:lnTo>
                <a:cubicBezTo>
                  <a:pt x="0" y="22063"/>
                  <a:pt x="23221" y="0"/>
                  <a:pt x="67340" y="0"/>
                </a:cubicBezTo>
                <a:close/>
              </a:path>
            </a:pathLst>
          </a:custGeom>
          <a:solidFill>
            <a:schemeClr val="bg2"/>
          </a:solidFill>
        </p:spPr>
        <p:txBody>
          <a:bodyPr wrap="square">
            <a:noAutofit/>
          </a:bodyPr>
          <a:lstStyle>
            <a:lvl1pPr>
              <a:defRPr sz="100"/>
            </a:lvl1pPr>
          </a:lstStyle>
          <a:p>
            <a:pPr lvl="0"/>
            <a:r>
              <a:rPr lang="en-GB"/>
              <a:t> </a:t>
            </a:r>
          </a:p>
        </p:txBody>
      </p:sp>
      <p:sp>
        <p:nvSpPr>
          <p:cNvPr id="83" name="Tijdelijke aanduiding voor tekst 82">
            <a:extLst>
              <a:ext uri="{FF2B5EF4-FFF2-40B4-BE49-F238E27FC236}">
                <a16:creationId xmlns:a16="http://schemas.microsoft.com/office/drawing/2014/main" id="{843D44F3-22DE-6CE9-C43C-E259C1F60B93}"/>
              </a:ext>
            </a:extLst>
          </p:cNvPr>
          <p:cNvSpPr>
            <a:spLocks noGrp="1"/>
          </p:cNvSpPr>
          <p:nvPr>
            <p:ph type="body" sz="quarter" idx="18" hasCustomPrompt="1"/>
          </p:nvPr>
        </p:nvSpPr>
        <p:spPr>
          <a:xfrm>
            <a:off x="4329498" y="2704806"/>
            <a:ext cx="471957" cy="606635"/>
          </a:xfrm>
          <a:custGeom>
            <a:avLst/>
            <a:gdLst>
              <a:gd name="connsiteX0" fmla="*/ 237429 w 471957"/>
              <a:gd name="connsiteY0" fmla="*/ 0 h 606635"/>
              <a:gd name="connsiteX1" fmla="*/ 453381 w 471957"/>
              <a:gd name="connsiteY1" fmla="*/ 97527 h 606635"/>
              <a:gd name="connsiteX2" fmla="*/ 397651 w 471957"/>
              <a:gd name="connsiteY2" fmla="*/ 160801 h 606635"/>
              <a:gd name="connsiteX3" fmla="*/ 343665 w 471957"/>
              <a:gd name="connsiteY3" fmla="*/ 148612 h 606635"/>
              <a:gd name="connsiteX4" fmla="*/ 236850 w 471957"/>
              <a:gd name="connsiteY4" fmla="*/ 126555 h 606635"/>
              <a:gd name="connsiteX5" fmla="*/ 152677 w 471957"/>
              <a:gd name="connsiteY5" fmla="*/ 171253 h 606635"/>
              <a:gd name="connsiteX6" fmla="*/ 220017 w 471957"/>
              <a:gd name="connsiteY6" fmla="*/ 224075 h 606635"/>
              <a:gd name="connsiteX7" fmla="*/ 329733 w 471957"/>
              <a:gd name="connsiteY7" fmla="*/ 257748 h 606635"/>
              <a:gd name="connsiteX8" fmla="*/ 471957 w 471957"/>
              <a:gd name="connsiteY8" fmla="*/ 427258 h 606635"/>
              <a:gd name="connsiteX9" fmla="*/ 238593 w 471957"/>
              <a:gd name="connsiteY9" fmla="*/ 606635 h 606635"/>
              <a:gd name="connsiteX10" fmla="*/ 0 w 471957"/>
              <a:gd name="connsiteY10" fmla="*/ 509109 h 606635"/>
              <a:gd name="connsiteX11" fmla="*/ 61532 w 471957"/>
              <a:gd name="connsiteY11" fmla="*/ 445835 h 606635"/>
              <a:gd name="connsiteX12" fmla="*/ 121911 w 471957"/>
              <a:gd name="connsiteY12" fmla="*/ 458024 h 606635"/>
              <a:gd name="connsiteX13" fmla="*/ 239172 w 471957"/>
              <a:gd name="connsiteY13" fmla="*/ 480086 h 606635"/>
              <a:gd name="connsiteX14" fmla="*/ 334377 w 471957"/>
              <a:gd name="connsiteY14" fmla="*/ 423193 h 606635"/>
              <a:gd name="connsiteX15" fmla="*/ 333798 w 471957"/>
              <a:gd name="connsiteY15" fmla="*/ 423193 h 606635"/>
              <a:gd name="connsiteX16" fmla="*/ 246718 w 471957"/>
              <a:gd name="connsiteY16" fmla="*/ 365142 h 606635"/>
              <a:gd name="connsiteX17" fmla="*/ 148612 w 471957"/>
              <a:gd name="connsiteY17" fmla="*/ 335534 h 606635"/>
              <a:gd name="connsiteX18" fmla="*/ 15091 w 471957"/>
              <a:gd name="connsiteY18" fmla="*/ 177055 h 606635"/>
              <a:gd name="connsiteX19" fmla="*/ 237429 w 471957"/>
              <a:gd name="connsiteY19" fmla="*/ 0 h 60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1957" h="606635">
                <a:moveTo>
                  <a:pt x="237429" y="0"/>
                </a:moveTo>
                <a:cubicBezTo>
                  <a:pt x="336699" y="0"/>
                  <a:pt x="453381" y="34252"/>
                  <a:pt x="453381" y="97527"/>
                </a:cubicBezTo>
                <a:cubicBezTo>
                  <a:pt x="453381" y="136422"/>
                  <a:pt x="433646" y="160801"/>
                  <a:pt x="397651" y="160801"/>
                </a:cubicBezTo>
                <a:cubicBezTo>
                  <a:pt x="379075" y="160801"/>
                  <a:pt x="362820" y="154414"/>
                  <a:pt x="343665" y="148612"/>
                </a:cubicBezTo>
                <a:cubicBezTo>
                  <a:pt x="316379" y="138165"/>
                  <a:pt x="282712" y="126555"/>
                  <a:pt x="236850" y="126555"/>
                </a:cubicBezTo>
                <a:cubicBezTo>
                  <a:pt x="199118" y="126555"/>
                  <a:pt x="152677" y="141067"/>
                  <a:pt x="152677" y="171253"/>
                </a:cubicBezTo>
                <a:cubicBezTo>
                  <a:pt x="152677" y="197954"/>
                  <a:pt x="173576" y="210149"/>
                  <a:pt x="220017" y="224075"/>
                </a:cubicBezTo>
                <a:lnTo>
                  <a:pt x="329733" y="257748"/>
                </a:lnTo>
                <a:cubicBezTo>
                  <a:pt x="404039" y="280390"/>
                  <a:pt x="471957" y="325088"/>
                  <a:pt x="471957" y="427258"/>
                </a:cubicBezTo>
                <a:cubicBezTo>
                  <a:pt x="471957" y="536395"/>
                  <a:pt x="369787" y="606635"/>
                  <a:pt x="238593" y="606635"/>
                </a:cubicBezTo>
                <a:cubicBezTo>
                  <a:pt x="128871" y="606635"/>
                  <a:pt x="0" y="572389"/>
                  <a:pt x="0" y="509109"/>
                </a:cubicBezTo>
                <a:cubicBezTo>
                  <a:pt x="0" y="470219"/>
                  <a:pt x="22642" y="445835"/>
                  <a:pt x="61532" y="445835"/>
                </a:cubicBezTo>
                <a:cubicBezTo>
                  <a:pt x="81851" y="445835"/>
                  <a:pt x="100428" y="451058"/>
                  <a:pt x="121911" y="458024"/>
                </a:cubicBezTo>
                <a:cubicBezTo>
                  <a:pt x="151513" y="467897"/>
                  <a:pt x="186344" y="480086"/>
                  <a:pt x="239172" y="480086"/>
                </a:cubicBezTo>
                <a:cubicBezTo>
                  <a:pt x="283870" y="480086"/>
                  <a:pt x="334377" y="459767"/>
                  <a:pt x="334377" y="423193"/>
                </a:cubicBezTo>
                <a:lnTo>
                  <a:pt x="333798" y="423193"/>
                </a:lnTo>
                <a:cubicBezTo>
                  <a:pt x="333798" y="393006"/>
                  <a:pt x="295481" y="380238"/>
                  <a:pt x="246718" y="365142"/>
                </a:cubicBezTo>
                <a:lnTo>
                  <a:pt x="148612" y="335534"/>
                </a:lnTo>
                <a:cubicBezTo>
                  <a:pt x="77786" y="314642"/>
                  <a:pt x="15091" y="264714"/>
                  <a:pt x="15091" y="177055"/>
                </a:cubicBezTo>
                <a:cubicBezTo>
                  <a:pt x="15091" y="71984"/>
                  <a:pt x="109716" y="0"/>
                  <a:pt x="237429" y="0"/>
                </a:cubicBezTo>
                <a:close/>
              </a:path>
            </a:pathLst>
          </a:custGeom>
          <a:solidFill>
            <a:schemeClr val="bg2"/>
          </a:solidFill>
        </p:spPr>
        <p:txBody>
          <a:bodyPr wrap="square">
            <a:noAutofit/>
          </a:bodyPr>
          <a:lstStyle>
            <a:lvl1pPr>
              <a:defRPr sz="100"/>
            </a:lvl1pPr>
          </a:lstStyle>
          <a:p>
            <a:pPr lvl="0"/>
            <a:r>
              <a:rPr lang="en-GB"/>
              <a:t> </a:t>
            </a:r>
          </a:p>
        </p:txBody>
      </p:sp>
      <p:grpSp>
        <p:nvGrpSpPr>
          <p:cNvPr id="88" name="INSTRUCTION">
            <a:extLst>
              <a:ext uri="{FF2B5EF4-FFF2-40B4-BE49-F238E27FC236}">
                <a16:creationId xmlns:a16="http://schemas.microsoft.com/office/drawing/2014/main" id="{D4E8BBDD-E14F-D2A9-37AB-D2D0BE359A3E}"/>
              </a:ext>
            </a:extLst>
          </p:cNvPr>
          <p:cNvGrpSpPr/>
          <p:nvPr userDrawn="1"/>
        </p:nvGrpSpPr>
        <p:grpSpPr>
          <a:xfrm>
            <a:off x="12274716" y="-1581150"/>
            <a:ext cx="3695970" cy="1397380"/>
            <a:chOff x="-3889316" y="-1581150"/>
            <a:chExt cx="3695970" cy="1397380"/>
          </a:xfrm>
        </p:grpSpPr>
        <p:sp>
          <p:nvSpPr>
            <p:cNvPr id="89" name="Rechthoek 88">
              <a:extLst>
                <a:ext uri="{FF2B5EF4-FFF2-40B4-BE49-F238E27FC236}">
                  <a16:creationId xmlns:a16="http://schemas.microsoft.com/office/drawing/2014/main" id="{ABE1FF78-56C9-5310-DB3D-76DAB6340794}"/>
                </a:ext>
              </a:extLst>
            </p:cNvPr>
            <p:cNvSpPr/>
            <p:nvPr userDrawn="1"/>
          </p:nvSpPr>
          <p:spPr>
            <a:xfrm>
              <a:off x="-3786437" y="-1581150"/>
              <a:ext cx="3593091" cy="139738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 an image</a:t>
              </a:r>
            </a:p>
          </p:txBody>
        </p:sp>
        <p:sp>
          <p:nvSpPr>
            <p:cNvPr id="90" name="Rechthoek 89">
              <a:extLst>
                <a:ext uri="{FF2B5EF4-FFF2-40B4-BE49-F238E27FC236}">
                  <a16:creationId xmlns:a16="http://schemas.microsoft.com/office/drawing/2014/main" id="{D10E0633-75E5-4A25-C563-A4BB77BBF660}"/>
                </a:ext>
              </a:extLst>
            </p:cNvPr>
            <p:cNvSpPr/>
            <p:nvPr userDrawn="1"/>
          </p:nvSpPr>
          <p:spPr>
            <a:xfrm>
              <a:off x="-3603859" y="-1143000"/>
              <a:ext cx="3229126" cy="80682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frame of the image by clicking on the tag alongside this instruction. If necessary, delete </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existing image 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preferred image 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1" name="Gelijkbenige driehoek 90">
              <a:extLst>
                <a:ext uri="{FF2B5EF4-FFF2-40B4-BE49-F238E27FC236}">
                  <a16:creationId xmlns:a16="http://schemas.microsoft.com/office/drawing/2014/main" id="{F82E3781-B4EC-1ABD-74F5-F09C90343BDB}"/>
                </a:ext>
              </a:extLst>
            </p:cNvPr>
            <p:cNvSpPr/>
            <p:nvPr userDrawn="1"/>
          </p:nvSpPr>
          <p:spPr>
            <a:xfrm rot="16200000" flipH="1">
              <a:off x="-3925504" y="-351896"/>
              <a:ext cx="175255" cy="10287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70730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750" fill="hold"/>
                                        <p:tgtEl>
                                          <p:spTgt spid="5">
                                            <p:bg/>
                                          </p:spTgt>
                                        </p:tgtEl>
                                        <p:attrNameLst>
                                          <p:attrName>ppt_w</p:attrName>
                                        </p:attrNameLst>
                                      </p:cBhvr>
                                      <p:tavLst>
                                        <p:tav tm="0">
                                          <p:val>
                                            <p:fltVal val="0"/>
                                          </p:val>
                                        </p:tav>
                                        <p:tav tm="100000">
                                          <p:val>
                                            <p:strVal val="#ppt_w"/>
                                          </p:val>
                                        </p:tav>
                                      </p:tavLst>
                                    </p:anim>
                                    <p:anim calcmode="lin" valueType="num">
                                      <p:cBhvr>
                                        <p:cTn id="8" dur="750" fill="hold"/>
                                        <p:tgtEl>
                                          <p:spTgt spid="5">
                                            <p:bg/>
                                          </p:spTgt>
                                        </p:tgtEl>
                                        <p:attrNameLst>
                                          <p:attrName>ppt_h</p:attrName>
                                        </p:attrNameLst>
                                      </p:cBhvr>
                                      <p:tavLst>
                                        <p:tav tm="0">
                                          <p:val>
                                            <p:fltVal val="0"/>
                                          </p:val>
                                        </p:tav>
                                        <p:tav tm="100000">
                                          <p:val>
                                            <p:strVal val="#ppt_h"/>
                                          </p:val>
                                        </p:tav>
                                      </p:tavLst>
                                    </p:anim>
                                    <p:animEffect transition="in" filter="fade">
                                      <p:cBhvr>
                                        <p:cTn id="9" dur="750"/>
                                        <p:tgtEl>
                                          <p:spTgt spid="5">
                                            <p:bg/>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750"/>
                                        <p:tgtEl>
                                          <p:spTgt spid="5">
                                            <p:txEl>
                                              <p:pRg st="0" end="0"/>
                                            </p:txEl>
                                          </p:spTgt>
                                        </p:tgtEl>
                                      </p:cBhvr>
                                    </p:animEffect>
                                  </p:childTnLst>
                                </p:cTn>
                              </p:par>
                            </p:childTnLst>
                          </p:cTn>
                        </p:par>
                        <p:par>
                          <p:cTn id="15" fill="hold">
                            <p:stCondLst>
                              <p:cond delay="750"/>
                            </p:stCondLst>
                            <p:childTnLst>
                              <p:par>
                                <p:cTn id="16" presetID="12" presetClass="entr" presetSubtype="4"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additive="base">
                                        <p:cTn id="18" dur="750"/>
                                        <p:tgtEl>
                                          <p:spTgt spid="83"/>
                                        </p:tgtEl>
                                        <p:attrNameLst>
                                          <p:attrName>ppt_y</p:attrName>
                                        </p:attrNameLst>
                                      </p:cBhvr>
                                      <p:tavLst>
                                        <p:tav tm="0">
                                          <p:val>
                                            <p:strVal val="#ppt_y+#ppt_h*1.125000"/>
                                          </p:val>
                                        </p:tav>
                                        <p:tav tm="100000">
                                          <p:val>
                                            <p:strVal val="#ppt_y"/>
                                          </p:val>
                                        </p:tav>
                                      </p:tavLst>
                                    </p:anim>
                                    <p:animEffect transition="in" filter="wipe(up)">
                                      <p:cBhvr>
                                        <p:cTn id="19" dur="750"/>
                                        <p:tgtEl>
                                          <p:spTgt spid="83"/>
                                        </p:tgtEl>
                                      </p:cBhvr>
                                    </p:animEffect>
                                  </p:childTnLst>
                                </p:cTn>
                              </p:par>
                              <p:par>
                                <p:cTn id="20" presetID="12" presetClass="entr" presetSubtype="4" fill="hold" grpId="0" nodeType="withEffect">
                                  <p:stCondLst>
                                    <p:cond delay="25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750"/>
                                        <p:tgtEl>
                                          <p:spTgt spid="80"/>
                                        </p:tgtEl>
                                        <p:attrNameLst>
                                          <p:attrName>ppt_y</p:attrName>
                                        </p:attrNameLst>
                                      </p:cBhvr>
                                      <p:tavLst>
                                        <p:tav tm="0">
                                          <p:val>
                                            <p:strVal val="#ppt_y+#ppt_h*1.125000"/>
                                          </p:val>
                                        </p:tav>
                                        <p:tav tm="100000">
                                          <p:val>
                                            <p:strVal val="#ppt_y"/>
                                          </p:val>
                                        </p:tav>
                                      </p:tavLst>
                                    </p:anim>
                                    <p:animEffect transition="in" filter="wipe(up)">
                                      <p:cBhvr>
                                        <p:cTn id="23" dur="750"/>
                                        <p:tgtEl>
                                          <p:spTgt spid="80"/>
                                        </p:tgtEl>
                                      </p:cBhvr>
                                    </p:animEffect>
                                  </p:childTnLst>
                                </p:cTn>
                              </p:par>
                              <p:par>
                                <p:cTn id="24" presetID="12" presetClass="entr" presetSubtype="4" fill="hold" grpId="0" nodeType="withEffect">
                                  <p:stCondLst>
                                    <p:cond delay="500"/>
                                  </p:stCondLst>
                                  <p:childTnLst>
                                    <p:set>
                                      <p:cBhvr>
                                        <p:cTn id="25" dur="1" fill="hold">
                                          <p:stCondLst>
                                            <p:cond delay="0"/>
                                          </p:stCondLst>
                                        </p:cTn>
                                        <p:tgtEl>
                                          <p:spTgt spid="79"/>
                                        </p:tgtEl>
                                        <p:attrNameLst>
                                          <p:attrName>style.visibility</p:attrName>
                                        </p:attrNameLst>
                                      </p:cBhvr>
                                      <p:to>
                                        <p:strVal val="visible"/>
                                      </p:to>
                                    </p:set>
                                    <p:anim calcmode="lin" valueType="num">
                                      <p:cBhvr additive="base">
                                        <p:cTn id="26" dur="750"/>
                                        <p:tgtEl>
                                          <p:spTgt spid="79"/>
                                        </p:tgtEl>
                                        <p:attrNameLst>
                                          <p:attrName>ppt_y</p:attrName>
                                        </p:attrNameLst>
                                      </p:cBhvr>
                                      <p:tavLst>
                                        <p:tav tm="0">
                                          <p:val>
                                            <p:strVal val="#ppt_y+#ppt_h*1.125000"/>
                                          </p:val>
                                        </p:tav>
                                        <p:tav tm="100000">
                                          <p:val>
                                            <p:strVal val="#ppt_y"/>
                                          </p:val>
                                        </p:tav>
                                      </p:tavLst>
                                    </p:anim>
                                    <p:animEffect transition="in" filter="wipe(up)">
                                      <p:cBhvr>
                                        <p:cTn id="27" dur="750"/>
                                        <p:tgtEl>
                                          <p:spTgt spid="79"/>
                                        </p:tgtEl>
                                      </p:cBhvr>
                                    </p:animEffect>
                                  </p:childTnLst>
                                </p:cTn>
                              </p:par>
                              <p:par>
                                <p:cTn id="28" presetID="12" presetClass="entr" presetSubtype="4" fill="hold" grpId="0" nodeType="withEffect">
                                  <p:stCondLst>
                                    <p:cond delay="75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750"/>
                                        <p:tgtEl>
                                          <p:spTgt spid="76"/>
                                        </p:tgtEl>
                                        <p:attrNameLst>
                                          <p:attrName>ppt_y</p:attrName>
                                        </p:attrNameLst>
                                      </p:cBhvr>
                                      <p:tavLst>
                                        <p:tav tm="0">
                                          <p:val>
                                            <p:strVal val="#ppt_y+#ppt_h*1.125000"/>
                                          </p:val>
                                        </p:tav>
                                        <p:tav tm="100000">
                                          <p:val>
                                            <p:strVal val="#ppt_y"/>
                                          </p:val>
                                        </p:tav>
                                      </p:tavLst>
                                    </p:anim>
                                    <p:animEffect transition="in" filter="wipe(up)">
                                      <p:cBhvr>
                                        <p:cTn id="31"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tmplLst>
          <p:tmpl>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Lst>
      </p:bldP>
      <p:bldP spid="76" grpId="0" animBg="1">
        <p:tmplLst>
          <p:tmpl>
            <p:tnLst>
              <p:par>
                <p:cTn presetID="12" presetClass="entr" presetSubtype="4" fill="hold" nodeType="withEffect">
                  <p:stCondLst>
                    <p:cond delay="75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750"/>
                        <p:tgtEl>
                          <p:spTgt spid="76"/>
                        </p:tgtEl>
                        <p:attrNameLst>
                          <p:attrName>ppt_y</p:attrName>
                        </p:attrNameLst>
                      </p:cBhvr>
                      <p:tavLst>
                        <p:tav tm="0">
                          <p:val>
                            <p:strVal val="#ppt_y+#ppt_h*1.125000"/>
                          </p:val>
                        </p:tav>
                        <p:tav tm="100000">
                          <p:val>
                            <p:strVal val="#ppt_y"/>
                          </p:val>
                        </p:tav>
                      </p:tavLst>
                    </p:anim>
                    <p:animEffect transition="in" filter="wipe(up)">
                      <p:cBhvr>
                        <p:cTn dur="750"/>
                        <p:tgtEl>
                          <p:spTgt spid="76"/>
                        </p:tgtEl>
                      </p:cBhvr>
                    </p:animEffect>
                  </p:childTnLst>
                </p:cTn>
              </p:par>
            </p:tnLst>
          </p:tmpl>
        </p:tmplLst>
      </p:bldP>
      <p:bldP spid="79" grpId="0" animBg="1">
        <p:tmplLst>
          <p:tmpl>
            <p:tnLst>
              <p:par>
                <p:cTn presetID="12" presetClass="entr" presetSubtype="4" fill="hold" nodeType="withEffect">
                  <p:stCondLst>
                    <p:cond delay="50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750"/>
                        <p:tgtEl>
                          <p:spTgt spid="79"/>
                        </p:tgtEl>
                        <p:attrNameLst>
                          <p:attrName>ppt_y</p:attrName>
                        </p:attrNameLst>
                      </p:cBhvr>
                      <p:tavLst>
                        <p:tav tm="0">
                          <p:val>
                            <p:strVal val="#ppt_y+#ppt_h*1.125000"/>
                          </p:val>
                        </p:tav>
                        <p:tav tm="100000">
                          <p:val>
                            <p:strVal val="#ppt_y"/>
                          </p:val>
                        </p:tav>
                      </p:tavLst>
                    </p:anim>
                    <p:animEffect transition="in" filter="wipe(up)">
                      <p:cBhvr>
                        <p:cTn dur="750"/>
                        <p:tgtEl>
                          <p:spTgt spid="79"/>
                        </p:tgtEl>
                      </p:cBhvr>
                    </p:animEffect>
                  </p:childTnLst>
                </p:cTn>
              </p:par>
            </p:tnLst>
          </p:tmpl>
        </p:tmplLst>
      </p:bldP>
      <p:bldP spid="80" grpId="0" animBg="1">
        <p:tmplLst>
          <p:tmpl>
            <p:tnLst>
              <p:par>
                <p:cTn presetID="12" presetClass="entr" presetSubtype="4" fill="hold" nodeType="withEffect">
                  <p:stCondLst>
                    <p:cond delay="25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750"/>
                        <p:tgtEl>
                          <p:spTgt spid="80"/>
                        </p:tgtEl>
                        <p:attrNameLst>
                          <p:attrName>ppt_y</p:attrName>
                        </p:attrNameLst>
                      </p:cBhvr>
                      <p:tavLst>
                        <p:tav tm="0">
                          <p:val>
                            <p:strVal val="#ppt_y+#ppt_h*1.125000"/>
                          </p:val>
                        </p:tav>
                        <p:tav tm="100000">
                          <p:val>
                            <p:strVal val="#ppt_y"/>
                          </p:val>
                        </p:tav>
                      </p:tavLst>
                    </p:anim>
                    <p:animEffect transition="in" filter="wipe(up)">
                      <p:cBhvr>
                        <p:cTn dur="750"/>
                        <p:tgtEl>
                          <p:spTgt spid="80"/>
                        </p:tgtEl>
                      </p:cBhvr>
                    </p:animEffect>
                  </p:childTnLst>
                </p:cTn>
              </p:par>
            </p:tnLst>
          </p:tmpl>
        </p:tmplLst>
      </p:bldP>
      <p:bldP spid="83" grpId="0" animBg="1">
        <p:tmplLst>
          <p:tmpl>
            <p:tnLst>
              <p:par>
                <p:cTn presetID="12" presetClass="entr" presetSubtype="4"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additive="base">
                        <p:cTn dur="750"/>
                        <p:tgtEl>
                          <p:spTgt spid="83"/>
                        </p:tgtEl>
                        <p:attrNameLst>
                          <p:attrName>ppt_y</p:attrName>
                        </p:attrNameLst>
                      </p:cBhvr>
                      <p:tavLst>
                        <p:tav tm="0">
                          <p:val>
                            <p:strVal val="#ppt_y+#ppt_h*1.125000"/>
                          </p:val>
                        </p:tav>
                        <p:tav tm="100000">
                          <p:val>
                            <p:strVal val="#ppt_y"/>
                          </p:val>
                        </p:tav>
                      </p:tavLst>
                    </p:anim>
                    <p:animEffect transition="in" filter="wipe(up)">
                      <p:cBhvr>
                        <p:cTn dur="750"/>
                        <p:tgtEl>
                          <p:spTgt spid="8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900DC432-64D9-DEB8-549D-C08F1A582537}"/>
              </a:ext>
            </a:extLst>
          </p:cNvPr>
          <p:cNvSpPr>
            <a:spLocks noGrp="1"/>
          </p:cNvSpPr>
          <p:nvPr>
            <p:ph type="pic" sz="quarter" idx="13" hasCustomPrompt="1"/>
          </p:nvPr>
        </p:nvSpPr>
        <p:spPr>
          <a:xfrm>
            <a:off x="193040" y="225425"/>
            <a:ext cx="11805920" cy="6424295"/>
          </a:xfrm>
          <a:custGeom>
            <a:avLst/>
            <a:gdLst>
              <a:gd name="connsiteX0" fmla="*/ 228898 w 11805920"/>
              <a:gd name="connsiteY0" fmla="*/ 0 h 6424295"/>
              <a:gd name="connsiteX1" fmla="*/ 11577022 w 11805920"/>
              <a:gd name="connsiteY1" fmla="*/ 0 h 6424295"/>
              <a:gd name="connsiteX2" fmla="*/ 11805920 w 11805920"/>
              <a:gd name="connsiteY2" fmla="*/ 228898 h 6424295"/>
              <a:gd name="connsiteX3" fmla="*/ 11805920 w 11805920"/>
              <a:gd name="connsiteY3" fmla="*/ 6195397 h 6424295"/>
              <a:gd name="connsiteX4" fmla="*/ 11577022 w 11805920"/>
              <a:gd name="connsiteY4" fmla="*/ 6424295 h 6424295"/>
              <a:gd name="connsiteX5" fmla="*/ 228898 w 11805920"/>
              <a:gd name="connsiteY5" fmla="*/ 6424295 h 6424295"/>
              <a:gd name="connsiteX6" fmla="*/ 0 w 11805920"/>
              <a:gd name="connsiteY6" fmla="*/ 6195397 h 6424295"/>
              <a:gd name="connsiteX7" fmla="*/ 0 w 11805920"/>
              <a:gd name="connsiteY7" fmla="*/ 228898 h 6424295"/>
              <a:gd name="connsiteX8" fmla="*/ 228898 w 11805920"/>
              <a:gd name="connsiteY8" fmla="*/ 0 h 6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24295">
                <a:moveTo>
                  <a:pt x="228898" y="0"/>
                </a:moveTo>
                <a:lnTo>
                  <a:pt x="11577022" y="0"/>
                </a:lnTo>
                <a:cubicBezTo>
                  <a:pt x="11703439" y="0"/>
                  <a:pt x="11805920" y="102481"/>
                  <a:pt x="11805920" y="228898"/>
                </a:cubicBezTo>
                <a:lnTo>
                  <a:pt x="11805920" y="6195397"/>
                </a:lnTo>
                <a:cubicBezTo>
                  <a:pt x="11805920" y="6321814"/>
                  <a:pt x="11703439" y="6424295"/>
                  <a:pt x="11577022" y="6424295"/>
                </a:cubicBezTo>
                <a:lnTo>
                  <a:pt x="228898" y="6424295"/>
                </a:lnTo>
                <a:cubicBezTo>
                  <a:pt x="102481" y="6424295"/>
                  <a:pt x="0" y="6321814"/>
                  <a:pt x="0" y="6195397"/>
                </a:cubicBezTo>
                <a:lnTo>
                  <a:pt x="0" y="228898"/>
                </a:lnTo>
                <a:cubicBezTo>
                  <a:pt x="0" y="102481"/>
                  <a:pt x="102481" y="0"/>
                  <a:pt x="228898"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a:t>Select this placeholder, go to the tab ‘Slidebuilder’, click on ‘Images’, select the preferred image and click on ‘Insert’.</a:t>
            </a:r>
          </a:p>
        </p:txBody>
      </p:sp>
      <p:sp>
        <p:nvSpPr>
          <p:cNvPr id="81" name="Tijdelijke aanduiding voor tekst 18">
            <a:extLst>
              <a:ext uri="{FF2B5EF4-FFF2-40B4-BE49-F238E27FC236}">
                <a16:creationId xmlns:a16="http://schemas.microsoft.com/office/drawing/2014/main" id="{214CE215-5014-EDA2-FDD2-5B4BE6E090AF}"/>
              </a:ext>
            </a:extLst>
          </p:cNvPr>
          <p:cNvSpPr>
            <a:spLocks noGrp="1"/>
          </p:cNvSpPr>
          <p:nvPr>
            <p:ph type="body" sz="quarter" idx="47" hasCustomPrompt="1"/>
          </p:nvPr>
        </p:nvSpPr>
        <p:spPr>
          <a:xfrm rot="5400000">
            <a:off x="8170670" y="2772809"/>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accent4"/>
          </a:solidFill>
        </p:spPr>
        <p:txBody>
          <a:bodyPr wrap="square">
            <a:noAutofit/>
          </a:bodyPr>
          <a:lstStyle>
            <a:lvl1pPr>
              <a:defRPr sz="100"/>
            </a:lvl1pPr>
          </a:lstStyle>
          <a:p>
            <a:pPr lvl="0"/>
            <a:r>
              <a:rPr lang="en-GB"/>
              <a:t>  </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8097680" y="5384402"/>
            <a:ext cx="3240000" cy="304029"/>
          </a:xfrm>
        </p:spPr>
        <p:txBody>
          <a:bodyPr anchor="t"/>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of speaker here</a:t>
            </a:r>
          </a:p>
        </p:txBody>
      </p:sp>
      <p:grpSp>
        <p:nvGrpSpPr>
          <p:cNvPr id="15" name="INSTRUCTION">
            <a:extLst>
              <a:ext uri="{FF2B5EF4-FFF2-40B4-BE49-F238E27FC236}">
                <a16:creationId xmlns:a16="http://schemas.microsoft.com/office/drawing/2014/main" id="{8A8B6237-4113-177D-D9C5-A2781EDC0904}"/>
              </a:ext>
            </a:extLst>
          </p:cNvPr>
          <p:cNvGrpSpPr/>
          <p:nvPr userDrawn="1"/>
        </p:nvGrpSpPr>
        <p:grpSpPr>
          <a:xfrm>
            <a:off x="-3786165" y="0"/>
            <a:ext cx="3693114" cy="6236923"/>
            <a:chOff x="-3786165" y="0"/>
            <a:chExt cx="3693114" cy="6236923"/>
          </a:xfrm>
        </p:grpSpPr>
        <p:sp>
          <p:nvSpPr>
            <p:cNvPr id="18" name="Rechthoek 17">
              <a:extLst>
                <a:ext uri="{FF2B5EF4-FFF2-40B4-BE49-F238E27FC236}">
                  <a16:creationId xmlns:a16="http://schemas.microsoft.com/office/drawing/2014/main" id="{8E71D6C9-1504-A8F9-C8F7-67FD44761B23}"/>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20" name="Ovaal 19">
              <a:extLst>
                <a:ext uri="{FF2B5EF4-FFF2-40B4-BE49-F238E27FC236}">
                  <a16:creationId xmlns:a16="http://schemas.microsoft.com/office/drawing/2014/main" id="{4F642767-12E3-0E43-2FE1-93B74F7483A5}"/>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06ABA688-151B-A4A5-ABBC-5A2664F05A7B}"/>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8F75B989-7096-97B9-3038-2A4493AF9920}"/>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4" name="Rechthoek 23">
              <a:extLst>
                <a:ext uri="{FF2B5EF4-FFF2-40B4-BE49-F238E27FC236}">
                  <a16:creationId xmlns:a16="http://schemas.microsoft.com/office/drawing/2014/main" id="{C507B2FB-DC3B-FF65-EAFB-C102BFDE5898}"/>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5" name="Ovaal 24">
              <a:extLst>
                <a:ext uri="{FF2B5EF4-FFF2-40B4-BE49-F238E27FC236}">
                  <a16:creationId xmlns:a16="http://schemas.microsoft.com/office/drawing/2014/main" id="{F1B6D132-CE30-7D55-04B1-7B8AAF73DC9D}"/>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6" name="Rechthoek 25">
              <a:extLst>
                <a:ext uri="{FF2B5EF4-FFF2-40B4-BE49-F238E27FC236}">
                  <a16:creationId xmlns:a16="http://schemas.microsoft.com/office/drawing/2014/main" id="{EF6F9B5C-DE84-BD42-543A-5EF957944CF9}"/>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7" name="Groep 26">
              <a:extLst>
                <a:ext uri="{FF2B5EF4-FFF2-40B4-BE49-F238E27FC236}">
                  <a16:creationId xmlns:a16="http://schemas.microsoft.com/office/drawing/2014/main" id="{C7223F72-3B2F-DDCA-7C2E-028CE1B70918}"/>
                </a:ext>
              </a:extLst>
            </p:cNvPr>
            <p:cNvGrpSpPr/>
            <p:nvPr userDrawn="1"/>
          </p:nvGrpSpPr>
          <p:grpSpPr>
            <a:xfrm>
              <a:off x="-3314821" y="3054865"/>
              <a:ext cx="1558053" cy="563933"/>
              <a:chOff x="-3314821" y="2981448"/>
              <a:chExt cx="1558053" cy="563933"/>
            </a:xfrm>
          </p:grpSpPr>
          <p:sp>
            <p:nvSpPr>
              <p:cNvPr id="65" name="Rechthoek 64">
                <a:extLst>
                  <a:ext uri="{FF2B5EF4-FFF2-40B4-BE49-F238E27FC236}">
                    <a16:creationId xmlns:a16="http://schemas.microsoft.com/office/drawing/2014/main" id="{0E6854CC-AB8D-66AB-52DA-959D29433257}"/>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B9F62523-6246-911F-CD90-2350553EC9CB}"/>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67" name="Tekstvak 66">
                <a:extLst>
                  <a:ext uri="{FF2B5EF4-FFF2-40B4-BE49-F238E27FC236}">
                    <a16:creationId xmlns:a16="http://schemas.microsoft.com/office/drawing/2014/main" id="{C4045DCD-238E-A623-DDDA-803092530914}"/>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68" name="Tekstvak 67">
                <a:extLst>
                  <a:ext uri="{FF2B5EF4-FFF2-40B4-BE49-F238E27FC236}">
                    <a16:creationId xmlns:a16="http://schemas.microsoft.com/office/drawing/2014/main" id="{41847825-0A19-76A2-16D6-051911D3A7CC}"/>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69" name="Vrije vorm: vorm 68">
                <a:extLst>
                  <a:ext uri="{FF2B5EF4-FFF2-40B4-BE49-F238E27FC236}">
                    <a16:creationId xmlns:a16="http://schemas.microsoft.com/office/drawing/2014/main" id="{DEFFC83E-362F-0766-DAC3-5A3D76DEEE7C}"/>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70" name="Gelijkbenige driehoek 69">
                <a:extLst>
                  <a:ext uri="{FF2B5EF4-FFF2-40B4-BE49-F238E27FC236}">
                    <a16:creationId xmlns:a16="http://schemas.microsoft.com/office/drawing/2014/main" id="{D83215C3-6DAA-FC2E-08AC-59534812FD6D}"/>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71" name="Groep 70">
                <a:extLst>
                  <a:ext uri="{FF2B5EF4-FFF2-40B4-BE49-F238E27FC236}">
                    <a16:creationId xmlns:a16="http://schemas.microsoft.com/office/drawing/2014/main" id="{60D0D8D4-4840-6D57-DE97-640E2B71613A}"/>
                  </a:ext>
                </a:extLst>
              </p:cNvPr>
              <p:cNvGrpSpPr/>
              <p:nvPr userDrawn="1"/>
            </p:nvGrpSpPr>
            <p:grpSpPr>
              <a:xfrm>
                <a:off x="-3257052" y="3032066"/>
                <a:ext cx="182309" cy="163794"/>
                <a:chOff x="12832541" y="3162395"/>
                <a:chExt cx="219532" cy="197236"/>
              </a:xfrm>
            </p:grpSpPr>
            <p:sp>
              <p:nvSpPr>
                <p:cNvPr id="76" name="Rechthoek 75">
                  <a:extLst>
                    <a:ext uri="{FF2B5EF4-FFF2-40B4-BE49-F238E27FC236}">
                      <a16:creationId xmlns:a16="http://schemas.microsoft.com/office/drawing/2014/main" id="{438C57B6-4068-F6DB-BE08-DBE37C754AA7}"/>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E3B5FAC6-523A-9D2E-F130-64E7BE0F1282}"/>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814ED78B-BA23-AE31-2579-FD1B5CEED60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72" name="Groep 71">
                <a:extLst>
                  <a:ext uri="{FF2B5EF4-FFF2-40B4-BE49-F238E27FC236}">
                    <a16:creationId xmlns:a16="http://schemas.microsoft.com/office/drawing/2014/main" id="{91FB530E-6027-A6F6-DCCF-ED1A6BF330D7}"/>
                  </a:ext>
                </a:extLst>
              </p:cNvPr>
              <p:cNvGrpSpPr/>
              <p:nvPr userDrawn="1"/>
            </p:nvGrpSpPr>
            <p:grpSpPr>
              <a:xfrm>
                <a:off x="-3257053" y="3276580"/>
                <a:ext cx="182309" cy="163794"/>
                <a:chOff x="12832541" y="3162395"/>
                <a:chExt cx="219532" cy="197236"/>
              </a:xfrm>
            </p:grpSpPr>
            <p:sp>
              <p:nvSpPr>
                <p:cNvPr id="73" name="Rechthoek 72">
                  <a:extLst>
                    <a:ext uri="{FF2B5EF4-FFF2-40B4-BE49-F238E27FC236}">
                      <a16:creationId xmlns:a16="http://schemas.microsoft.com/office/drawing/2014/main" id="{9308564A-04EF-29B2-6546-558F2DF32AA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A916F82D-2FA9-A220-80EA-5FE020B66C70}"/>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5D896874-187A-61D9-F96B-CA41875D0C48}"/>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28" name="Ovaal 27">
              <a:extLst>
                <a:ext uri="{FF2B5EF4-FFF2-40B4-BE49-F238E27FC236}">
                  <a16:creationId xmlns:a16="http://schemas.microsoft.com/office/drawing/2014/main" id="{0E473E70-93CD-22D0-DD9B-43383074D353}"/>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41F2ECBA-8E14-AAB0-975C-9B7DC969CA2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0" name="Rechthoek 29">
              <a:extLst>
                <a:ext uri="{FF2B5EF4-FFF2-40B4-BE49-F238E27FC236}">
                  <a16:creationId xmlns:a16="http://schemas.microsoft.com/office/drawing/2014/main" id="{5EF087F5-D56F-D65C-BDA4-C27AAD66236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31" name="Groep 30">
              <a:extLst>
                <a:ext uri="{FF2B5EF4-FFF2-40B4-BE49-F238E27FC236}">
                  <a16:creationId xmlns:a16="http://schemas.microsoft.com/office/drawing/2014/main" id="{C74B3E2D-9B50-8A3A-0029-2271304AED17}"/>
                </a:ext>
              </a:extLst>
            </p:cNvPr>
            <p:cNvGrpSpPr/>
            <p:nvPr userDrawn="1"/>
          </p:nvGrpSpPr>
          <p:grpSpPr>
            <a:xfrm>
              <a:off x="-3426605" y="4716809"/>
              <a:ext cx="514284" cy="506545"/>
              <a:chOff x="12617641" y="3403239"/>
              <a:chExt cx="752963" cy="741634"/>
            </a:xfrm>
          </p:grpSpPr>
          <p:grpSp>
            <p:nvGrpSpPr>
              <p:cNvPr id="49" name="Groep 48">
                <a:extLst>
                  <a:ext uri="{FF2B5EF4-FFF2-40B4-BE49-F238E27FC236}">
                    <a16:creationId xmlns:a16="http://schemas.microsoft.com/office/drawing/2014/main" id="{C865EA9F-C792-978D-24AE-461B0C27C426}"/>
                  </a:ext>
                </a:extLst>
              </p:cNvPr>
              <p:cNvGrpSpPr/>
              <p:nvPr userDrawn="1"/>
            </p:nvGrpSpPr>
            <p:grpSpPr>
              <a:xfrm>
                <a:off x="12771530" y="3403239"/>
                <a:ext cx="467176" cy="448491"/>
                <a:chOff x="12782157" y="3403239"/>
                <a:chExt cx="467176" cy="448491"/>
              </a:xfrm>
            </p:grpSpPr>
            <p:grpSp>
              <p:nvGrpSpPr>
                <p:cNvPr id="52" name="Groep 51">
                  <a:extLst>
                    <a:ext uri="{FF2B5EF4-FFF2-40B4-BE49-F238E27FC236}">
                      <a16:creationId xmlns:a16="http://schemas.microsoft.com/office/drawing/2014/main" id="{0A845A87-3066-3A03-AEB0-086EF3BD4A02}"/>
                    </a:ext>
                  </a:extLst>
                </p:cNvPr>
                <p:cNvGrpSpPr/>
                <p:nvPr userDrawn="1"/>
              </p:nvGrpSpPr>
              <p:grpSpPr>
                <a:xfrm>
                  <a:off x="12782157" y="3403239"/>
                  <a:ext cx="412976" cy="396132"/>
                  <a:chOff x="13554906" y="3320109"/>
                  <a:chExt cx="443917" cy="425811"/>
                </a:xfrm>
              </p:grpSpPr>
              <p:grpSp>
                <p:nvGrpSpPr>
                  <p:cNvPr id="59" name="Groep 58">
                    <a:extLst>
                      <a:ext uri="{FF2B5EF4-FFF2-40B4-BE49-F238E27FC236}">
                        <a16:creationId xmlns:a16="http://schemas.microsoft.com/office/drawing/2014/main" id="{200BCA4E-942C-B22E-E7DB-F2D855078899}"/>
                      </a:ext>
                    </a:extLst>
                  </p:cNvPr>
                  <p:cNvGrpSpPr/>
                  <p:nvPr userDrawn="1"/>
                </p:nvGrpSpPr>
                <p:grpSpPr>
                  <a:xfrm>
                    <a:off x="13554906" y="3320109"/>
                    <a:ext cx="443917" cy="425811"/>
                    <a:chOff x="12909684" y="1276143"/>
                    <a:chExt cx="443917" cy="425811"/>
                  </a:xfrm>
                </p:grpSpPr>
                <p:sp>
                  <p:nvSpPr>
                    <p:cNvPr id="62" name="Rechthoek 61">
                      <a:extLst>
                        <a:ext uri="{FF2B5EF4-FFF2-40B4-BE49-F238E27FC236}">
                          <a16:creationId xmlns:a16="http://schemas.microsoft.com/office/drawing/2014/main" id="{91D7E52B-2554-9283-527F-A0EBDD6E84E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05AEFB40-7431-FE5A-4725-2760C174E9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4" name="Ovaal 63">
                      <a:extLst>
                        <a:ext uri="{FF2B5EF4-FFF2-40B4-BE49-F238E27FC236}">
                          <a16:creationId xmlns:a16="http://schemas.microsoft.com/office/drawing/2014/main" id="{FAF0F998-6570-36DB-2E26-8A224C9AD03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60" name="Afbeelding 59">
                    <a:extLst>
                      <a:ext uri="{FF2B5EF4-FFF2-40B4-BE49-F238E27FC236}">
                        <a16:creationId xmlns:a16="http://schemas.microsoft.com/office/drawing/2014/main" id="{148053B1-4CB2-132F-A540-EC9A560DB2B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61" name="Afbeelding 60">
                    <a:extLst>
                      <a:ext uri="{FF2B5EF4-FFF2-40B4-BE49-F238E27FC236}">
                        <a16:creationId xmlns:a16="http://schemas.microsoft.com/office/drawing/2014/main" id="{DC54D653-64A2-B113-CAA2-436585BEBC7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3" name="Groep 52">
                  <a:extLst>
                    <a:ext uri="{FF2B5EF4-FFF2-40B4-BE49-F238E27FC236}">
                      <a16:creationId xmlns:a16="http://schemas.microsoft.com/office/drawing/2014/main" id="{7E04B4D3-79C8-BAAC-6B56-36D30FC74C4C}"/>
                    </a:ext>
                  </a:extLst>
                </p:cNvPr>
                <p:cNvGrpSpPr/>
                <p:nvPr userDrawn="1"/>
              </p:nvGrpSpPr>
              <p:grpSpPr>
                <a:xfrm>
                  <a:off x="13103513" y="3705268"/>
                  <a:ext cx="145820" cy="146462"/>
                  <a:chOff x="13096169" y="3602278"/>
                  <a:chExt cx="145820" cy="146462"/>
                </a:xfrm>
              </p:grpSpPr>
              <p:sp>
                <p:nvSpPr>
                  <p:cNvPr id="57" name="Rechthoek 56">
                    <a:extLst>
                      <a:ext uri="{FF2B5EF4-FFF2-40B4-BE49-F238E27FC236}">
                        <a16:creationId xmlns:a16="http://schemas.microsoft.com/office/drawing/2014/main" id="{ED1F9E12-10B5-769D-5713-E7CCB0463FC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50D76793-148A-B33A-1359-05D7486E522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54" name="Groep 53">
                  <a:extLst>
                    <a:ext uri="{FF2B5EF4-FFF2-40B4-BE49-F238E27FC236}">
                      <a16:creationId xmlns:a16="http://schemas.microsoft.com/office/drawing/2014/main" id="{36ECFE46-FEC1-E69F-A98F-7D75E4F0ABBA}"/>
                    </a:ext>
                  </a:extLst>
                </p:cNvPr>
                <p:cNvGrpSpPr/>
                <p:nvPr userDrawn="1"/>
              </p:nvGrpSpPr>
              <p:grpSpPr>
                <a:xfrm rot="10800000">
                  <a:off x="13061402" y="3665637"/>
                  <a:ext cx="145820" cy="146462"/>
                  <a:chOff x="13096169" y="3602278"/>
                  <a:chExt cx="145820" cy="146462"/>
                </a:xfrm>
              </p:grpSpPr>
              <p:sp>
                <p:nvSpPr>
                  <p:cNvPr id="55" name="Rechthoek 54">
                    <a:extLst>
                      <a:ext uri="{FF2B5EF4-FFF2-40B4-BE49-F238E27FC236}">
                        <a16:creationId xmlns:a16="http://schemas.microsoft.com/office/drawing/2014/main" id="{31D50F45-6BAD-1CD4-DEB3-8C6580F8853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3B547143-3269-3065-0FC5-01B8C46B24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50" name="Rechthoek 49">
                <a:extLst>
                  <a:ext uri="{FF2B5EF4-FFF2-40B4-BE49-F238E27FC236}">
                    <a16:creationId xmlns:a16="http://schemas.microsoft.com/office/drawing/2014/main" id="{A0313EFD-60A8-6A8D-F430-4439A113E47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51" name="Gelijkbenige driehoek 50">
                <a:extLst>
                  <a:ext uri="{FF2B5EF4-FFF2-40B4-BE49-F238E27FC236}">
                    <a16:creationId xmlns:a16="http://schemas.microsoft.com/office/drawing/2014/main" id="{110036C1-0D8E-8B42-361C-174148E3A61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32" name="Rechthoek 31">
              <a:extLst>
                <a:ext uri="{FF2B5EF4-FFF2-40B4-BE49-F238E27FC236}">
                  <a16:creationId xmlns:a16="http://schemas.microsoft.com/office/drawing/2014/main" id="{160A4278-5374-BD21-3578-4FB32517CD6C}"/>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4D96DA13-4DAD-8584-EADF-701ACBAC6761}"/>
                </a:ext>
              </a:extLst>
            </p:cNvPr>
            <p:cNvGrpSpPr/>
            <p:nvPr userDrawn="1"/>
          </p:nvGrpSpPr>
          <p:grpSpPr>
            <a:xfrm>
              <a:off x="-376736" y="5282697"/>
              <a:ext cx="283685" cy="283685"/>
              <a:chOff x="-510741" y="5913713"/>
              <a:chExt cx="267555" cy="267555"/>
            </a:xfrm>
          </p:grpSpPr>
          <p:sp>
            <p:nvSpPr>
              <p:cNvPr id="47" name="Ovaal 46">
                <a:extLst>
                  <a:ext uri="{FF2B5EF4-FFF2-40B4-BE49-F238E27FC236}">
                    <a16:creationId xmlns:a16="http://schemas.microsoft.com/office/drawing/2014/main" id="{8FE3F926-9E65-DE46-68FF-2D39350B478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8" name="Graphic 163" descr="Informatie">
                <a:extLst>
                  <a:ext uri="{FF2B5EF4-FFF2-40B4-BE49-F238E27FC236}">
                    <a16:creationId xmlns:a16="http://schemas.microsoft.com/office/drawing/2014/main" id="{F2E65EF4-CEE6-D145-764F-E57405CF61A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49DD52A1-898D-9FDA-EF55-1A0086D1B4C3}"/>
                </a:ext>
              </a:extLst>
            </p:cNvPr>
            <p:cNvGrpSpPr/>
            <p:nvPr userDrawn="1"/>
          </p:nvGrpSpPr>
          <p:grpSpPr>
            <a:xfrm>
              <a:off x="-938434" y="5546300"/>
              <a:ext cx="627798" cy="576693"/>
              <a:chOff x="-938434" y="4570310"/>
              <a:chExt cx="627798" cy="576693"/>
            </a:xfrm>
          </p:grpSpPr>
          <p:grpSp>
            <p:nvGrpSpPr>
              <p:cNvPr id="42" name="Inspireren">
                <a:extLst>
                  <a:ext uri="{FF2B5EF4-FFF2-40B4-BE49-F238E27FC236}">
                    <a16:creationId xmlns:a16="http://schemas.microsoft.com/office/drawing/2014/main" id="{A94209F5-2B67-1479-083D-3ADE1755F4A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4" name="Freeform 12">
                  <a:extLst>
                    <a:ext uri="{FF2B5EF4-FFF2-40B4-BE49-F238E27FC236}">
                      <a16:creationId xmlns:a16="http://schemas.microsoft.com/office/drawing/2014/main" id="{4D877333-47EA-79A1-BF4B-7F4951A1E05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5" name="Freeform 13">
                  <a:extLst>
                    <a:ext uri="{FF2B5EF4-FFF2-40B4-BE49-F238E27FC236}">
                      <a16:creationId xmlns:a16="http://schemas.microsoft.com/office/drawing/2014/main" id="{C1B8F37B-5CDC-0D0F-90F7-8ACB9FA80D4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6" name="Freeform 14">
                  <a:extLst>
                    <a:ext uri="{FF2B5EF4-FFF2-40B4-BE49-F238E27FC236}">
                      <a16:creationId xmlns:a16="http://schemas.microsoft.com/office/drawing/2014/main" id="{E46EEE15-BC47-E60C-44FC-B6A5D773FBE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43" name="Tekstvak 42">
                <a:extLst>
                  <a:ext uri="{FF2B5EF4-FFF2-40B4-BE49-F238E27FC236}">
                    <a16:creationId xmlns:a16="http://schemas.microsoft.com/office/drawing/2014/main" id="{2A8516BF-F109-482E-38A8-64943B9B28D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5" name="Groep 34">
              <a:extLst>
                <a:ext uri="{FF2B5EF4-FFF2-40B4-BE49-F238E27FC236}">
                  <a16:creationId xmlns:a16="http://schemas.microsoft.com/office/drawing/2014/main" id="{546E12C2-1784-2D44-E6C8-3D1A1BD02624}"/>
                </a:ext>
              </a:extLst>
            </p:cNvPr>
            <p:cNvGrpSpPr/>
            <p:nvPr userDrawn="1"/>
          </p:nvGrpSpPr>
          <p:grpSpPr>
            <a:xfrm>
              <a:off x="-3365484" y="1226982"/>
              <a:ext cx="446937" cy="406485"/>
              <a:chOff x="-3563526" y="1409294"/>
              <a:chExt cx="354190" cy="322133"/>
            </a:xfrm>
          </p:grpSpPr>
          <p:grpSp>
            <p:nvGrpSpPr>
              <p:cNvPr id="36" name="Groep 35">
                <a:extLst>
                  <a:ext uri="{FF2B5EF4-FFF2-40B4-BE49-F238E27FC236}">
                    <a16:creationId xmlns:a16="http://schemas.microsoft.com/office/drawing/2014/main" id="{5E9F53E1-34E0-D268-E24F-F25129899F59}"/>
                  </a:ext>
                </a:extLst>
              </p:cNvPr>
              <p:cNvGrpSpPr/>
              <p:nvPr userDrawn="1"/>
            </p:nvGrpSpPr>
            <p:grpSpPr>
              <a:xfrm>
                <a:off x="-3499992" y="1409294"/>
                <a:ext cx="225195" cy="195499"/>
                <a:chOff x="8987389" y="1361199"/>
                <a:chExt cx="2200275" cy="1914525"/>
              </a:xfrm>
            </p:grpSpPr>
            <p:sp>
              <p:nvSpPr>
                <p:cNvPr id="38" name="Vrije vorm: vorm 37">
                  <a:extLst>
                    <a:ext uri="{FF2B5EF4-FFF2-40B4-BE49-F238E27FC236}">
                      <a16:creationId xmlns:a16="http://schemas.microsoft.com/office/drawing/2014/main" id="{7E234596-2E4E-7F63-E423-65C33D1DAE0C}"/>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39" name="Groep 38">
                  <a:extLst>
                    <a:ext uri="{FF2B5EF4-FFF2-40B4-BE49-F238E27FC236}">
                      <a16:creationId xmlns:a16="http://schemas.microsoft.com/office/drawing/2014/main" id="{3A33A841-7BE3-9D3E-B3CB-9B92097AA9F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40" name="Vrije vorm: vorm 39">
                    <a:extLst>
                      <a:ext uri="{FF2B5EF4-FFF2-40B4-BE49-F238E27FC236}">
                        <a16:creationId xmlns:a16="http://schemas.microsoft.com/office/drawing/2014/main" id="{D6D4C616-FB00-9E26-5E98-5114D4833673}"/>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41" name="Vrije vorm: vorm 40">
                    <a:extLst>
                      <a:ext uri="{FF2B5EF4-FFF2-40B4-BE49-F238E27FC236}">
                        <a16:creationId xmlns:a16="http://schemas.microsoft.com/office/drawing/2014/main" id="{694011EF-18B0-1F74-D456-D3014A567708}"/>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37" name="Tekstvak 36">
                <a:extLst>
                  <a:ext uri="{FF2B5EF4-FFF2-40B4-BE49-F238E27FC236}">
                    <a16:creationId xmlns:a16="http://schemas.microsoft.com/office/drawing/2014/main" id="{4792C8E4-BBF6-BDAD-4E9E-F58FC9813251}"/>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88" name="Tijdelijke aanduiding voor tekst 15">
            <a:extLst>
              <a:ext uri="{FF2B5EF4-FFF2-40B4-BE49-F238E27FC236}">
                <a16:creationId xmlns:a16="http://schemas.microsoft.com/office/drawing/2014/main" id="{0023AFB6-1403-A4C1-716C-051E9599D791}"/>
              </a:ext>
            </a:extLst>
          </p:cNvPr>
          <p:cNvSpPr>
            <a:spLocks noGrp="1"/>
          </p:cNvSpPr>
          <p:nvPr>
            <p:ph type="body" sz="quarter" idx="18" hasCustomPrompt="1"/>
          </p:nvPr>
        </p:nvSpPr>
        <p:spPr>
          <a:xfrm>
            <a:off x="718947" y="722313"/>
            <a:ext cx="1594247" cy="812512"/>
          </a:xfrm>
          <a:blipFill>
            <a:blip r:embed="rId4"/>
            <a:stretch>
              <a:fillRect/>
            </a:stretch>
          </a:blipFill>
        </p:spPr>
        <p:txBody>
          <a:bodyPr/>
          <a:lstStyle>
            <a:lvl1pPr marL="0" indent="0">
              <a:buNone/>
              <a:defRPr sz="100"/>
            </a:lvl1pPr>
          </a:lstStyle>
          <a:p>
            <a:pPr lvl="0"/>
            <a:r>
              <a:rPr lang="en-GB"/>
              <a:t> </a:t>
            </a:r>
          </a:p>
        </p:txBody>
      </p:sp>
      <p:sp>
        <p:nvSpPr>
          <p:cNvPr id="80" name="Tijdelijke aanduiding voor datum 3">
            <a:extLst>
              <a:ext uri="{FF2B5EF4-FFF2-40B4-BE49-F238E27FC236}">
                <a16:creationId xmlns:a16="http://schemas.microsoft.com/office/drawing/2014/main" id="{D410F314-1D67-A031-C451-797022B4925A}"/>
              </a:ext>
            </a:extLst>
          </p:cNvPr>
          <p:cNvSpPr>
            <a:spLocks noGrp="1"/>
          </p:cNvSpPr>
          <p:nvPr>
            <p:ph type="dt" sz="half" idx="2"/>
          </p:nvPr>
        </p:nvSpPr>
        <p:spPr>
          <a:xfrm>
            <a:off x="8097679" y="5669589"/>
            <a:ext cx="2338417" cy="395785"/>
          </a:xfrm>
          <a:prstGeom prst="rect">
            <a:avLst/>
          </a:prstGeom>
        </p:spPr>
        <p:txBody>
          <a:bodyPr vert="horz" lIns="0" tIns="0" rIns="0" bIns="0" rtlCol="0" anchor="ctr">
            <a:noAutofit/>
          </a:bodyPr>
          <a:lstStyle>
            <a:lvl1pPr algn="l">
              <a:defRPr sz="1400">
                <a:solidFill>
                  <a:schemeClr val="bg1"/>
                </a:solidFill>
              </a:defRPr>
            </a:lvl1pPr>
          </a:lstStyle>
          <a:p>
            <a:fld id="{1D689034-9EBE-4E64-9111-A20F14D1C2AD}" type="datetime3">
              <a:rPr lang="en-GB" smtClean="0"/>
              <a:t>21 May, 2025</a:t>
            </a:fld>
            <a:endParaRPr lang="en-GB"/>
          </a:p>
        </p:txBody>
      </p:sp>
      <p:sp>
        <p:nvSpPr>
          <p:cNvPr id="7" name="Tijdelijke aanduiding voor titel 1">
            <a:extLst>
              <a:ext uri="{FF2B5EF4-FFF2-40B4-BE49-F238E27FC236}">
                <a16:creationId xmlns:a16="http://schemas.microsoft.com/office/drawing/2014/main" id="{A76CA5E7-D809-E5FC-B167-ECFE95C44EAC}"/>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pPr algn="l"/>
            <a:r>
              <a:rPr lang="en-GB" sz="1600" b="1" cap="none" baseline="0" noProof="0">
                <a:solidFill>
                  <a:schemeClr val="accent1"/>
                </a:solidFill>
                <a:latin typeface="+mj-lt"/>
              </a:rPr>
              <a:t>Title slide #2</a:t>
            </a:r>
          </a:p>
        </p:txBody>
      </p:sp>
      <p:sp>
        <p:nvSpPr>
          <p:cNvPr id="9" name="Tijdelijke aanduiding voor tekst 8">
            <a:extLst>
              <a:ext uri="{FF2B5EF4-FFF2-40B4-BE49-F238E27FC236}">
                <a16:creationId xmlns:a16="http://schemas.microsoft.com/office/drawing/2014/main" id="{770BE926-BB45-F4B8-2FBE-77EFAF075D9C}"/>
              </a:ext>
            </a:extLst>
          </p:cNvPr>
          <p:cNvSpPr>
            <a:spLocks noGrp="1"/>
          </p:cNvSpPr>
          <p:nvPr>
            <p:ph type="body" sz="quarter" idx="19" hasCustomPrompt="1"/>
          </p:nvPr>
        </p:nvSpPr>
        <p:spPr>
          <a:xfrm>
            <a:off x="8097680" y="3446120"/>
            <a:ext cx="3240000" cy="1773202"/>
          </a:xfrm>
        </p:spPr>
        <p:txBody>
          <a:bodyPr anchor="b"/>
          <a:lstStyle>
            <a:lvl1pPr>
              <a:lnSpc>
                <a:spcPct val="80000"/>
              </a:lnSpc>
              <a:defRPr sz="4600" b="1" baseline="0">
                <a:solidFill>
                  <a:schemeClr val="bg1"/>
                </a:solidFill>
                <a:latin typeface="+mj-lt"/>
              </a:defRPr>
            </a:lvl1pPr>
          </a:lstStyle>
          <a:p>
            <a:r>
              <a:rPr lang="en-GB"/>
              <a:t>Place the title of the presentation</a:t>
            </a:r>
          </a:p>
        </p:txBody>
      </p:sp>
    </p:spTree>
    <p:extLst>
      <p:ext uri="{BB962C8B-B14F-4D97-AF65-F5344CB8AC3E}">
        <p14:creationId xmlns:p14="http://schemas.microsoft.com/office/powerpoint/2010/main" val="46965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1">
                                            <p:bg/>
                                          </p:spTgt>
                                        </p:tgtEl>
                                        <p:attrNameLst>
                                          <p:attrName>style.visibility</p:attrName>
                                        </p:attrNameLst>
                                      </p:cBhvr>
                                      <p:to>
                                        <p:strVal val="visible"/>
                                      </p:to>
                                    </p:set>
                                    <p:anim calcmode="lin" valueType="num">
                                      <p:cBhvr additive="base">
                                        <p:cTn id="7" dur="1250" fill="hold"/>
                                        <p:tgtEl>
                                          <p:spTgt spid="81">
                                            <p:bg/>
                                          </p:spTgt>
                                        </p:tgtEl>
                                        <p:attrNameLst>
                                          <p:attrName>ppt_x</p:attrName>
                                        </p:attrNameLst>
                                      </p:cBhvr>
                                      <p:tavLst>
                                        <p:tav tm="0">
                                          <p:val>
                                            <p:strVal val="1+#ppt_w/2"/>
                                          </p:val>
                                        </p:tav>
                                        <p:tav tm="100000">
                                          <p:val>
                                            <p:strVal val="#ppt_x"/>
                                          </p:val>
                                        </p:tav>
                                      </p:tavLst>
                                    </p:anim>
                                    <p:anim calcmode="lin" valueType="num">
                                      <p:cBhvr additive="base">
                                        <p:cTn id="8" dur="1250" fill="hold"/>
                                        <p:tgtEl>
                                          <p:spTgt spid="81">
                                            <p:bg/>
                                          </p:spTgt>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81">
                                            <p:txEl>
                                              <p:pRg st="0" end="0"/>
                                            </p:txEl>
                                          </p:spTgt>
                                        </p:tgtEl>
                                        <p:attrNameLst>
                                          <p:attrName>style.visibility</p:attrName>
                                        </p:attrNameLst>
                                      </p:cBhvr>
                                      <p:to>
                                        <p:strVal val="visible"/>
                                      </p:to>
                                    </p:set>
                                    <p:anim calcmode="lin" valueType="num">
                                      <p:cBhvr additive="base">
                                        <p:cTn id="11" dur="1250" fill="hold"/>
                                        <p:tgtEl>
                                          <p:spTgt spid="81">
                                            <p:txEl>
                                              <p:pRg st="0" end="0"/>
                                            </p:txEl>
                                          </p:spTgt>
                                        </p:tgtEl>
                                        <p:attrNameLst>
                                          <p:attrName>ppt_x</p:attrName>
                                        </p:attrNameLst>
                                      </p:cBhvr>
                                      <p:tavLst>
                                        <p:tav tm="0">
                                          <p:val>
                                            <p:strVal val="1+#ppt_w/2"/>
                                          </p:val>
                                        </p:tav>
                                        <p:tav tm="100000">
                                          <p:val>
                                            <p:strVal val="#ppt_x"/>
                                          </p:val>
                                        </p:tav>
                                      </p:tavLst>
                                    </p:anim>
                                    <p:anim calcmode="lin" valueType="num">
                                      <p:cBhvr additive="base">
                                        <p:cTn id="12" dur="1250" fill="hold"/>
                                        <p:tgtEl>
                                          <p:spTgt spid="81">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80">
                                            <p:txEl>
                                              <p:pRg st="0" end="0"/>
                                            </p:txEl>
                                          </p:spTgt>
                                        </p:tgtEl>
                                        <p:attrNameLst>
                                          <p:attrName>style.visibility</p:attrName>
                                        </p:attrNameLst>
                                      </p:cBhvr>
                                      <p:to>
                                        <p:strVal val="visible"/>
                                      </p:to>
                                    </p:set>
                                    <p:animEffect transition="in" filter="fade">
                                      <p:cBhvr>
                                        <p:cTn id="24" dur="1000"/>
                                        <p:tgtEl>
                                          <p:spTgt spid="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uiExpand="1" build="p" animBg="1">
        <p:tmplLst>
          <p:tmpl>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 lvl="1">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P spid="80" grpId="0" build="p"/>
      <p:bldP spid="9" grpId="0">
        <p:tmplLst>
          <p:tmpl>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1x">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3C52A962-EFBC-1EA0-C4C7-9CF449A3B3DA}"/>
              </a:ext>
            </a:extLst>
          </p:cNvPr>
          <p:cNvSpPr txBox="1">
            <a:spLocks/>
          </p:cNvSpPr>
          <p:nvPr userDrawn="1"/>
        </p:nvSpPr>
        <p:spPr>
          <a:xfrm>
            <a:off x="193040" y="225424"/>
            <a:ext cx="11805920" cy="6424295"/>
          </a:xfrm>
          <a:prstGeom prst="roundRect">
            <a:avLst>
              <a:gd name="adj" fmla="val 3563"/>
            </a:avLst>
          </a:prstGeom>
          <a:solidFill>
            <a:schemeClr val="accent1">
              <a:alpha val="20000"/>
            </a:schemeClr>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r>
              <a:rPr lang="en-GB"/>
              <a:t> </a:t>
            </a:r>
          </a:p>
        </p:txBody>
      </p:sp>
      <p:sp>
        <p:nvSpPr>
          <p:cNvPr id="21" name="Tijdelijke aanduiding voor afbeelding 32">
            <a:extLst>
              <a:ext uri="{FF2B5EF4-FFF2-40B4-BE49-F238E27FC236}">
                <a16:creationId xmlns:a16="http://schemas.microsoft.com/office/drawing/2014/main" id="{7FB1BB73-1253-CB4E-078B-44C9EF59ECB7}"/>
              </a:ext>
            </a:extLst>
          </p:cNvPr>
          <p:cNvSpPr>
            <a:spLocks noGrp="1"/>
          </p:cNvSpPr>
          <p:nvPr>
            <p:ph type="pic" sz="quarter" idx="21" hasCustomPrompt="1"/>
          </p:nvPr>
        </p:nvSpPr>
        <p:spPr>
          <a:xfrm>
            <a:off x="708207" y="1592263"/>
            <a:ext cx="3939328" cy="4213225"/>
          </a:xfrm>
          <a:prstGeom prst="roundRect">
            <a:avLst>
              <a:gd name="adj" fmla="val 3549"/>
            </a:avLst>
          </a:prstGeom>
          <a:solidFill>
            <a:schemeClr val="bg1">
              <a:lumMod val="95000"/>
            </a:schemeClr>
          </a:solidFill>
          <a:ln w="15875">
            <a:noFill/>
          </a:ln>
        </p:spPr>
        <p:txBody>
          <a:bodyPr wrap="square" lIns="180000" tIns="0" rIns="180000" bIns="1188000" anchor="ctr" anchorCtr="0">
            <a:noAutofit/>
          </a:bodyPr>
          <a:lstStyle>
            <a:lvl1pPr marL="0" indent="0" algn="ctr">
              <a:buNone/>
              <a:defRPr sz="1200" i="1">
                <a:solidFill>
                  <a:schemeClr val="bg1">
                    <a:lumMod val="50000"/>
                  </a:schemeClr>
                </a:solidFill>
              </a:defRPr>
            </a:lvl1pPr>
          </a:lstStyle>
          <a:p>
            <a:r>
              <a:rPr lang="en-GB"/>
              <a:t>Select this placeholder, go to the tab ‘Slidebuilder’, click on ‘Images’, select the preferred image and click on ‘Insert’.</a:t>
            </a:r>
          </a:p>
        </p:txBody>
      </p:sp>
      <p:sp>
        <p:nvSpPr>
          <p:cNvPr id="12" name="Tijdelijke aanduiding voor tekst 15">
            <a:extLst>
              <a:ext uri="{FF2B5EF4-FFF2-40B4-BE49-F238E27FC236}">
                <a16:creationId xmlns:a16="http://schemas.microsoft.com/office/drawing/2014/main" id="{7003C0B1-7212-7298-9837-FE612FA36AA8}"/>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310039"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Introduction 1x</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sp>
        <p:nvSpPr>
          <p:cNvPr id="14" name="Tijdelijke aanduiding voor tekst 26">
            <a:extLst>
              <a:ext uri="{FF2B5EF4-FFF2-40B4-BE49-F238E27FC236}">
                <a16:creationId xmlns:a16="http://schemas.microsoft.com/office/drawing/2014/main" id="{EAFE4CF3-B339-8A11-F0E5-E407B4650259}"/>
              </a:ext>
            </a:extLst>
          </p:cNvPr>
          <p:cNvSpPr>
            <a:spLocks noGrp="1"/>
          </p:cNvSpPr>
          <p:nvPr>
            <p:ph type="body" sz="quarter" idx="19" hasCustomPrompt="1"/>
          </p:nvPr>
        </p:nvSpPr>
        <p:spPr>
          <a:xfrm>
            <a:off x="5271109" y="2106637"/>
            <a:ext cx="5400000" cy="276999"/>
          </a:xfrm>
        </p:spPr>
        <p:txBody>
          <a:bodyPr>
            <a:spAutoFit/>
          </a:bodyPr>
          <a:lstStyle>
            <a:lvl1pPr marL="0" indent="0">
              <a:buFontTx/>
              <a:buNone/>
              <a:defRPr sz="2000" b="1" cap="none" baseline="0">
                <a:solidFill>
                  <a:schemeClr val="accent1"/>
                </a:solidFill>
                <a:latin typeface="+mj-lt"/>
              </a:defRPr>
            </a:lvl1pPr>
            <a:lvl4pPr>
              <a:defRPr/>
            </a:lvl4pPr>
          </a:lstStyle>
          <a:p>
            <a:pPr lvl="0"/>
            <a:r>
              <a:rPr lang="en-GB"/>
              <a:t>Function</a:t>
            </a:r>
          </a:p>
        </p:txBody>
      </p:sp>
      <p:sp>
        <p:nvSpPr>
          <p:cNvPr id="15" name="Tijdelijke aanduiding voor tekst 8">
            <a:extLst>
              <a:ext uri="{FF2B5EF4-FFF2-40B4-BE49-F238E27FC236}">
                <a16:creationId xmlns:a16="http://schemas.microsoft.com/office/drawing/2014/main" id="{112C4D7E-8E02-D6D7-F32F-4047454A00FA}"/>
              </a:ext>
            </a:extLst>
          </p:cNvPr>
          <p:cNvSpPr>
            <a:spLocks noGrp="1"/>
          </p:cNvSpPr>
          <p:nvPr>
            <p:ph type="body" sz="quarter" idx="78" hasCustomPrompt="1"/>
          </p:nvPr>
        </p:nvSpPr>
        <p:spPr>
          <a:xfrm>
            <a:off x="5271109" y="3437571"/>
            <a:ext cx="5400000" cy="2080570"/>
          </a:xfrm>
        </p:spPr>
        <p:txBody>
          <a:bodyPr wrap="square">
            <a:spAutoFit/>
          </a:bodyPr>
          <a:lstStyle>
            <a:lvl1pPr marL="0" indent="0">
              <a:buNone/>
              <a:defRPr sz="1600" b="0" baseline="0">
                <a:solidFill>
                  <a:schemeClr val="tx2"/>
                </a:solidFill>
              </a:defRPr>
            </a:lvl1pPr>
          </a:lstStyle>
          <a:p>
            <a:pPr lvl="0"/>
            <a:r>
              <a:rPr lang="en-GB" noProof="0"/>
              <a:t>Add your text here Lorem ipsum dolor sit amet, consectetuer adipiscing elit. Maecenas porttitor congue massa. Fusce posuere, magna sed pulvinar ultricies, purus lectus malesuada libero, sit amet commodo magna eros quis urna.</a:t>
            </a:r>
          </a:p>
          <a:p>
            <a:pPr lvl="0"/>
            <a:r>
              <a:rPr lang="en-GB" noProof="0" err="1"/>
              <a:t>Pellentesque</a:t>
            </a:r>
            <a:r>
              <a:rPr lang="en-GB" noProof="0"/>
              <a:t> habitant morbi tristique senectus et netus et malesuada fames ac turpis egestas. Proin pharetra nonummy pede. Mauris et orci.</a:t>
            </a:r>
          </a:p>
          <a:p>
            <a:pPr lvl="0"/>
            <a:endParaRPr lang="en-GB" noProof="0"/>
          </a:p>
        </p:txBody>
      </p:sp>
      <p:sp>
        <p:nvSpPr>
          <p:cNvPr id="18" name="Tijdelijke aanduiding voor tekst 8">
            <a:extLst>
              <a:ext uri="{FF2B5EF4-FFF2-40B4-BE49-F238E27FC236}">
                <a16:creationId xmlns:a16="http://schemas.microsoft.com/office/drawing/2014/main" id="{ACBD80DC-013E-7F4B-297E-05D77CFB5891}"/>
              </a:ext>
            </a:extLst>
          </p:cNvPr>
          <p:cNvSpPr>
            <a:spLocks noGrp="1"/>
          </p:cNvSpPr>
          <p:nvPr>
            <p:ph type="body" sz="quarter" idx="80" hasCustomPrompt="1"/>
          </p:nvPr>
        </p:nvSpPr>
        <p:spPr>
          <a:xfrm>
            <a:off x="5271108" y="2600252"/>
            <a:ext cx="5400000" cy="221599"/>
          </a:xfrm>
        </p:spPr>
        <p:txBody>
          <a:bodyPr wrap="square">
            <a:spAutoFit/>
          </a:bodyPr>
          <a:lstStyle>
            <a:lvl1pPr marL="0" indent="0">
              <a:buNone/>
              <a:defRPr sz="1600" b="1">
                <a:solidFill>
                  <a:schemeClr val="tx2"/>
                </a:solidFill>
              </a:defRPr>
            </a:lvl1pPr>
          </a:lstStyle>
          <a:p>
            <a:pPr lvl="0"/>
            <a:r>
              <a:rPr lang="en-GB" noProof="0"/>
              <a:t>E-mail</a:t>
            </a:r>
          </a:p>
        </p:txBody>
      </p:sp>
      <p:sp>
        <p:nvSpPr>
          <p:cNvPr id="19" name="Tijdelijke aanduiding voor tekst 8">
            <a:extLst>
              <a:ext uri="{FF2B5EF4-FFF2-40B4-BE49-F238E27FC236}">
                <a16:creationId xmlns:a16="http://schemas.microsoft.com/office/drawing/2014/main" id="{B5A80EAC-5AB6-AD98-BF9F-5AD56083BC44}"/>
              </a:ext>
            </a:extLst>
          </p:cNvPr>
          <p:cNvSpPr>
            <a:spLocks noGrp="1"/>
          </p:cNvSpPr>
          <p:nvPr>
            <p:ph type="body" sz="quarter" idx="81" hasCustomPrompt="1"/>
          </p:nvPr>
        </p:nvSpPr>
        <p:spPr>
          <a:xfrm>
            <a:off x="5271109" y="2862061"/>
            <a:ext cx="5400000" cy="221599"/>
          </a:xfrm>
        </p:spPr>
        <p:txBody>
          <a:bodyPr wrap="square">
            <a:spAutoFit/>
          </a:bodyPr>
          <a:lstStyle>
            <a:lvl1pPr marL="0" indent="0">
              <a:buNone/>
              <a:defRPr sz="1600" b="1" baseline="0">
                <a:solidFill>
                  <a:schemeClr val="tx2"/>
                </a:solidFill>
              </a:defRPr>
            </a:lvl1pPr>
          </a:lstStyle>
          <a:p>
            <a:pPr lvl="0"/>
            <a:r>
              <a:rPr lang="en-GB" noProof="0"/>
              <a:t>Telephone number</a:t>
            </a:r>
          </a:p>
        </p:txBody>
      </p:sp>
      <p:sp>
        <p:nvSpPr>
          <p:cNvPr id="25" name="Tijdelijke aanduiding voor tekst 26">
            <a:extLst>
              <a:ext uri="{FF2B5EF4-FFF2-40B4-BE49-F238E27FC236}">
                <a16:creationId xmlns:a16="http://schemas.microsoft.com/office/drawing/2014/main" id="{A7121347-860E-BC73-73C2-A730C77B08BD}"/>
              </a:ext>
            </a:extLst>
          </p:cNvPr>
          <p:cNvSpPr>
            <a:spLocks noGrp="1"/>
          </p:cNvSpPr>
          <p:nvPr>
            <p:ph type="body" sz="quarter" idx="82" hasCustomPrompt="1"/>
          </p:nvPr>
        </p:nvSpPr>
        <p:spPr>
          <a:xfrm>
            <a:off x="5271109" y="1696003"/>
            <a:ext cx="5400000" cy="443198"/>
          </a:xfrm>
        </p:spPr>
        <p:txBody>
          <a:bodyPr>
            <a:spAutoFit/>
          </a:bodyPr>
          <a:lstStyle>
            <a:lvl1pPr marL="0" indent="0">
              <a:buFontTx/>
              <a:buNone/>
              <a:defRPr sz="3200" b="1" cap="none" baseline="0">
                <a:solidFill>
                  <a:schemeClr val="tx2"/>
                </a:solidFill>
                <a:latin typeface="+mj-lt"/>
              </a:defRPr>
            </a:lvl1pPr>
            <a:lvl4pPr>
              <a:defRPr/>
            </a:lvl4pPr>
          </a:lstStyle>
          <a:p>
            <a:pPr lvl="0"/>
            <a:r>
              <a:rPr lang="en-GB"/>
              <a:t>Name of Speaker</a:t>
            </a:r>
          </a:p>
        </p:txBody>
      </p:sp>
      <p:sp>
        <p:nvSpPr>
          <p:cNvPr id="28" name="Tijdelijke aanduiding voor tekst 12">
            <a:extLst>
              <a:ext uri="{FF2B5EF4-FFF2-40B4-BE49-F238E27FC236}">
                <a16:creationId xmlns:a16="http://schemas.microsoft.com/office/drawing/2014/main" id="{746B01D2-48A8-1A36-84F6-C20F14BC9E1D}"/>
              </a:ext>
            </a:extLst>
          </p:cNvPr>
          <p:cNvSpPr>
            <a:spLocks noGrp="1"/>
          </p:cNvSpPr>
          <p:nvPr>
            <p:ph type="body" sz="quarter" idx="83" hasCustomPrompt="1"/>
          </p:nvPr>
        </p:nvSpPr>
        <p:spPr>
          <a:xfrm rot="16200000">
            <a:off x="5656309" y="2089997"/>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a:t> </a:t>
            </a:r>
          </a:p>
        </p:txBody>
      </p:sp>
      <p:grpSp>
        <p:nvGrpSpPr>
          <p:cNvPr id="74" name="INSTRUCTION">
            <a:extLst>
              <a:ext uri="{FF2B5EF4-FFF2-40B4-BE49-F238E27FC236}">
                <a16:creationId xmlns:a16="http://schemas.microsoft.com/office/drawing/2014/main" id="{B6338F45-0553-84D3-2251-DA19E6246A59}"/>
              </a:ext>
            </a:extLst>
          </p:cNvPr>
          <p:cNvGrpSpPr/>
          <p:nvPr userDrawn="1"/>
        </p:nvGrpSpPr>
        <p:grpSpPr>
          <a:xfrm>
            <a:off x="-3786164" y="0"/>
            <a:ext cx="3693113" cy="5054643"/>
            <a:chOff x="-3786164" y="0"/>
            <a:chExt cx="3693113" cy="5054643"/>
          </a:xfrm>
        </p:grpSpPr>
        <p:sp>
          <p:nvSpPr>
            <p:cNvPr id="75" name="Rechthoek 74">
              <a:extLst>
                <a:ext uri="{FF2B5EF4-FFF2-40B4-BE49-F238E27FC236}">
                  <a16:creationId xmlns:a16="http://schemas.microsoft.com/office/drawing/2014/main" id="{51C12583-5887-EB9A-7B96-3434633A1B9D}"/>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76" name="Rechthoek 75">
              <a:extLst>
                <a:ext uri="{FF2B5EF4-FFF2-40B4-BE49-F238E27FC236}">
                  <a16:creationId xmlns:a16="http://schemas.microsoft.com/office/drawing/2014/main" id="{77147CFF-7053-35E9-5D42-5037487152EC}"/>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sp>
          <p:nvSpPr>
            <p:cNvPr id="77" name="Ovaal 76">
              <a:extLst>
                <a:ext uri="{FF2B5EF4-FFF2-40B4-BE49-F238E27FC236}">
                  <a16:creationId xmlns:a16="http://schemas.microsoft.com/office/drawing/2014/main" id="{060693C9-E94E-98BB-EC9D-AC9324CAD87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8" name="Rechthoek 77">
              <a:extLst>
                <a:ext uri="{FF2B5EF4-FFF2-40B4-BE49-F238E27FC236}">
                  <a16:creationId xmlns:a16="http://schemas.microsoft.com/office/drawing/2014/main" id="{8903CF43-442B-1832-B85E-1C1E4546008C}"/>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79" name="Ovaal 78">
              <a:extLst>
                <a:ext uri="{FF2B5EF4-FFF2-40B4-BE49-F238E27FC236}">
                  <a16:creationId xmlns:a16="http://schemas.microsoft.com/office/drawing/2014/main" id="{6051E6EF-EECB-4209-83B2-E29C6B03889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0" name="Rechthoek 79">
              <a:extLst>
                <a:ext uri="{FF2B5EF4-FFF2-40B4-BE49-F238E27FC236}">
                  <a16:creationId xmlns:a16="http://schemas.microsoft.com/office/drawing/2014/main" id="{C4CBEB17-1732-B32F-91C5-923E18BD73F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1" name="Rechthoek 80">
              <a:extLst>
                <a:ext uri="{FF2B5EF4-FFF2-40B4-BE49-F238E27FC236}">
                  <a16:creationId xmlns:a16="http://schemas.microsoft.com/office/drawing/2014/main" id="{6B33D186-157D-E30B-2F23-0BC86D899A3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sp>
          <p:nvSpPr>
            <p:cNvPr id="82" name="Ovaal 81">
              <a:extLst>
                <a:ext uri="{FF2B5EF4-FFF2-40B4-BE49-F238E27FC236}">
                  <a16:creationId xmlns:a16="http://schemas.microsoft.com/office/drawing/2014/main" id="{2B1D34EE-D924-8D47-5CAB-715C758E439A}"/>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3" name="Rechthoek 82">
              <a:extLst>
                <a:ext uri="{FF2B5EF4-FFF2-40B4-BE49-F238E27FC236}">
                  <a16:creationId xmlns:a16="http://schemas.microsoft.com/office/drawing/2014/main" id="{3FA6A19F-7D0D-E517-6BCF-6B8D59E7252B}"/>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4" name="Groep 83">
              <a:extLst>
                <a:ext uri="{FF2B5EF4-FFF2-40B4-BE49-F238E27FC236}">
                  <a16:creationId xmlns:a16="http://schemas.microsoft.com/office/drawing/2014/main" id="{9970A62E-6B72-A74C-D3C5-4518CA462EA0}"/>
                </a:ext>
              </a:extLst>
            </p:cNvPr>
            <p:cNvGrpSpPr/>
            <p:nvPr userDrawn="1"/>
          </p:nvGrpSpPr>
          <p:grpSpPr>
            <a:xfrm>
              <a:off x="-3414453" y="3534339"/>
              <a:ext cx="514284" cy="506545"/>
              <a:chOff x="12617641" y="3403239"/>
              <a:chExt cx="752963" cy="741634"/>
            </a:xfrm>
          </p:grpSpPr>
          <p:grpSp>
            <p:nvGrpSpPr>
              <p:cNvPr id="101" name="Groep 100">
                <a:extLst>
                  <a:ext uri="{FF2B5EF4-FFF2-40B4-BE49-F238E27FC236}">
                    <a16:creationId xmlns:a16="http://schemas.microsoft.com/office/drawing/2014/main" id="{5D6F782A-5A5B-BB2B-B27C-348C5E5DAD78}"/>
                  </a:ext>
                </a:extLst>
              </p:cNvPr>
              <p:cNvGrpSpPr/>
              <p:nvPr userDrawn="1"/>
            </p:nvGrpSpPr>
            <p:grpSpPr>
              <a:xfrm>
                <a:off x="12771530" y="3403239"/>
                <a:ext cx="467176" cy="448491"/>
                <a:chOff x="12782157" y="3403239"/>
                <a:chExt cx="467176" cy="448491"/>
              </a:xfrm>
            </p:grpSpPr>
            <p:grpSp>
              <p:nvGrpSpPr>
                <p:cNvPr id="104" name="Groep 103">
                  <a:extLst>
                    <a:ext uri="{FF2B5EF4-FFF2-40B4-BE49-F238E27FC236}">
                      <a16:creationId xmlns:a16="http://schemas.microsoft.com/office/drawing/2014/main" id="{E55BCC43-8AF7-C4E4-7849-AF42BA19B3C2}"/>
                    </a:ext>
                  </a:extLst>
                </p:cNvPr>
                <p:cNvGrpSpPr/>
                <p:nvPr userDrawn="1"/>
              </p:nvGrpSpPr>
              <p:grpSpPr>
                <a:xfrm>
                  <a:off x="12782157" y="3403239"/>
                  <a:ext cx="412976" cy="396132"/>
                  <a:chOff x="13554906" y="3320109"/>
                  <a:chExt cx="443917" cy="425811"/>
                </a:xfrm>
              </p:grpSpPr>
              <p:grpSp>
                <p:nvGrpSpPr>
                  <p:cNvPr id="111" name="Groep 110">
                    <a:extLst>
                      <a:ext uri="{FF2B5EF4-FFF2-40B4-BE49-F238E27FC236}">
                        <a16:creationId xmlns:a16="http://schemas.microsoft.com/office/drawing/2014/main" id="{798DDBDE-8F0A-7BEF-3A92-01D7AA3186EF}"/>
                      </a:ext>
                    </a:extLst>
                  </p:cNvPr>
                  <p:cNvGrpSpPr/>
                  <p:nvPr userDrawn="1"/>
                </p:nvGrpSpPr>
                <p:grpSpPr>
                  <a:xfrm>
                    <a:off x="13554906" y="3320109"/>
                    <a:ext cx="443917" cy="425811"/>
                    <a:chOff x="12909684" y="1276143"/>
                    <a:chExt cx="443917" cy="425811"/>
                  </a:xfrm>
                </p:grpSpPr>
                <p:sp>
                  <p:nvSpPr>
                    <p:cNvPr id="114" name="Rechthoek 113">
                      <a:extLst>
                        <a:ext uri="{FF2B5EF4-FFF2-40B4-BE49-F238E27FC236}">
                          <a16:creationId xmlns:a16="http://schemas.microsoft.com/office/drawing/2014/main" id="{C3C54DBD-C294-625D-5D7E-7F37106C948C}"/>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48C7CD2A-8FA8-A169-CADB-8CCBED30822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116" name="Ovaal 115">
                      <a:extLst>
                        <a:ext uri="{FF2B5EF4-FFF2-40B4-BE49-F238E27FC236}">
                          <a16:creationId xmlns:a16="http://schemas.microsoft.com/office/drawing/2014/main" id="{9AB299F4-BB2E-F6E1-D5AF-C29CEBB8E64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112" name="Afbeelding 111">
                    <a:extLst>
                      <a:ext uri="{FF2B5EF4-FFF2-40B4-BE49-F238E27FC236}">
                        <a16:creationId xmlns:a16="http://schemas.microsoft.com/office/drawing/2014/main" id="{972DEF9C-6130-C340-03A5-3D764635859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3" name="Afbeelding 112">
                    <a:extLst>
                      <a:ext uri="{FF2B5EF4-FFF2-40B4-BE49-F238E27FC236}">
                        <a16:creationId xmlns:a16="http://schemas.microsoft.com/office/drawing/2014/main" id="{C49308C8-3D35-1449-130C-7E334BD1863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5" name="Groep 104">
                  <a:extLst>
                    <a:ext uri="{FF2B5EF4-FFF2-40B4-BE49-F238E27FC236}">
                      <a16:creationId xmlns:a16="http://schemas.microsoft.com/office/drawing/2014/main" id="{35C3D808-C46B-A0D3-87D6-9B3251D44009}"/>
                    </a:ext>
                  </a:extLst>
                </p:cNvPr>
                <p:cNvGrpSpPr/>
                <p:nvPr userDrawn="1"/>
              </p:nvGrpSpPr>
              <p:grpSpPr>
                <a:xfrm>
                  <a:off x="13103513" y="3705268"/>
                  <a:ext cx="145820" cy="146462"/>
                  <a:chOff x="13096169" y="3602278"/>
                  <a:chExt cx="145820" cy="146462"/>
                </a:xfrm>
              </p:grpSpPr>
              <p:sp>
                <p:nvSpPr>
                  <p:cNvPr id="109" name="Rechthoek 108">
                    <a:extLst>
                      <a:ext uri="{FF2B5EF4-FFF2-40B4-BE49-F238E27FC236}">
                        <a16:creationId xmlns:a16="http://schemas.microsoft.com/office/drawing/2014/main" id="{88F1CF26-EE38-BAE3-0D5C-9DFAE49184A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C26F0964-0E62-03B0-AF5D-63A2C754E3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E73D86B5-C8AA-F091-945E-B918BAE86FD3}"/>
                    </a:ext>
                  </a:extLst>
                </p:cNvPr>
                <p:cNvGrpSpPr/>
                <p:nvPr userDrawn="1"/>
              </p:nvGrpSpPr>
              <p:grpSpPr>
                <a:xfrm rot="10800000">
                  <a:off x="13061402" y="3665637"/>
                  <a:ext cx="145820" cy="146462"/>
                  <a:chOff x="13096169" y="3602278"/>
                  <a:chExt cx="145820" cy="146462"/>
                </a:xfrm>
              </p:grpSpPr>
              <p:sp>
                <p:nvSpPr>
                  <p:cNvPr id="107" name="Rechthoek 106">
                    <a:extLst>
                      <a:ext uri="{FF2B5EF4-FFF2-40B4-BE49-F238E27FC236}">
                        <a16:creationId xmlns:a16="http://schemas.microsoft.com/office/drawing/2014/main" id="{F6EA707F-84DB-6189-B465-29271C43EF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BBDB3B15-3D94-BE84-BAF6-16310889CDC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102" name="Rechthoek 101">
                <a:extLst>
                  <a:ext uri="{FF2B5EF4-FFF2-40B4-BE49-F238E27FC236}">
                    <a16:creationId xmlns:a16="http://schemas.microsoft.com/office/drawing/2014/main" id="{2890D34D-9AE5-F9DF-A68C-E6732793698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103" name="Gelijkbenige driehoek 102">
                <a:extLst>
                  <a:ext uri="{FF2B5EF4-FFF2-40B4-BE49-F238E27FC236}">
                    <a16:creationId xmlns:a16="http://schemas.microsoft.com/office/drawing/2014/main" id="{79ECBA4D-D273-2065-23FE-108434BDBF6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85" name="ICOON_info">
              <a:extLst>
                <a:ext uri="{FF2B5EF4-FFF2-40B4-BE49-F238E27FC236}">
                  <a16:creationId xmlns:a16="http://schemas.microsoft.com/office/drawing/2014/main" id="{05580824-0AA3-5810-5269-0EBA2E11BEEC}"/>
                </a:ext>
              </a:extLst>
            </p:cNvPr>
            <p:cNvGrpSpPr/>
            <p:nvPr userDrawn="1"/>
          </p:nvGrpSpPr>
          <p:grpSpPr>
            <a:xfrm>
              <a:off x="-376736" y="4055594"/>
              <a:ext cx="283685" cy="283685"/>
              <a:chOff x="-510741" y="5913713"/>
              <a:chExt cx="267555" cy="267555"/>
            </a:xfrm>
          </p:grpSpPr>
          <p:sp>
            <p:nvSpPr>
              <p:cNvPr id="99" name="Ovaal 98">
                <a:extLst>
                  <a:ext uri="{FF2B5EF4-FFF2-40B4-BE49-F238E27FC236}">
                    <a16:creationId xmlns:a16="http://schemas.microsoft.com/office/drawing/2014/main" id="{A9A77014-6F47-E2BB-C2C4-EC7E7F64F61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100" name="Graphic 163" descr="Informatie">
                <a:extLst>
                  <a:ext uri="{FF2B5EF4-FFF2-40B4-BE49-F238E27FC236}">
                    <a16:creationId xmlns:a16="http://schemas.microsoft.com/office/drawing/2014/main" id="{EB3BE875-91E4-BC75-EC9C-599571F8DF6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86" name="Groep 85">
              <a:extLst>
                <a:ext uri="{FF2B5EF4-FFF2-40B4-BE49-F238E27FC236}">
                  <a16:creationId xmlns:a16="http://schemas.microsoft.com/office/drawing/2014/main" id="{E06C7009-3827-7A72-2F1D-B96A15DC605B}"/>
                </a:ext>
              </a:extLst>
            </p:cNvPr>
            <p:cNvGrpSpPr/>
            <p:nvPr userDrawn="1"/>
          </p:nvGrpSpPr>
          <p:grpSpPr>
            <a:xfrm>
              <a:off x="-938434" y="4364020"/>
              <a:ext cx="627798" cy="576693"/>
              <a:chOff x="-938434" y="4570310"/>
              <a:chExt cx="627798" cy="576693"/>
            </a:xfrm>
          </p:grpSpPr>
          <p:grpSp>
            <p:nvGrpSpPr>
              <p:cNvPr id="94" name="Inspireren">
                <a:extLst>
                  <a:ext uri="{FF2B5EF4-FFF2-40B4-BE49-F238E27FC236}">
                    <a16:creationId xmlns:a16="http://schemas.microsoft.com/office/drawing/2014/main" id="{215C5C77-0E24-A978-E988-B4C2E60E22F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6" name="Freeform 12">
                  <a:extLst>
                    <a:ext uri="{FF2B5EF4-FFF2-40B4-BE49-F238E27FC236}">
                      <a16:creationId xmlns:a16="http://schemas.microsoft.com/office/drawing/2014/main" id="{48B5DFB5-0DB0-2158-E65D-BBBE512B861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97" name="Freeform 13">
                  <a:extLst>
                    <a:ext uri="{FF2B5EF4-FFF2-40B4-BE49-F238E27FC236}">
                      <a16:creationId xmlns:a16="http://schemas.microsoft.com/office/drawing/2014/main" id="{01122CED-7FB3-EBC8-FBD5-244FAD244C8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98" name="Freeform 14">
                  <a:extLst>
                    <a:ext uri="{FF2B5EF4-FFF2-40B4-BE49-F238E27FC236}">
                      <a16:creationId xmlns:a16="http://schemas.microsoft.com/office/drawing/2014/main" id="{FE3ECDC4-0CD5-DAB1-594E-4410DB8EECF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grpSp>
          <p:sp>
            <p:nvSpPr>
              <p:cNvPr id="95" name="Tekstvak 94">
                <a:extLst>
                  <a:ext uri="{FF2B5EF4-FFF2-40B4-BE49-F238E27FC236}">
                    <a16:creationId xmlns:a16="http://schemas.microsoft.com/office/drawing/2014/main" id="{0080C120-7C4B-9AE0-8AE3-AE2008154A3B}"/>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87" name="Groep 86">
              <a:extLst>
                <a:ext uri="{FF2B5EF4-FFF2-40B4-BE49-F238E27FC236}">
                  <a16:creationId xmlns:a16="http://schemas.microsoft.com/office/drawing/2014/main" id="{E260A694-282E-AB34-C3BE-C11A07E4E896}"/>
                </a:ext>
              </a:extLst>
            </p:cNvPr>
            <p:cNvGrpSpPr/>
            <p:nvPr userDrawn="1"/>
          </p:nvGrpSpPr>
          <p:grpSpPr>
            <a:xfrm>
              <a:off x="-3365484" y="1226982"/>
              <a:ext cx="446937" cy="406485"/>
              <a:chOff x="-3563526" y="1409294"/>
              <a:chExt cx="354190" cy="322133"/>
            </a:xfrm>
          </p:grpSpPr>
          <p:grpSp>
            <p:nvGrpSpPr>
              <p:cNvPr id="88" name="Groep 87">
                <a:extLst>
                  <a:ext uri="{FF2B5EF4-FFF2-40B4-BE49-F238E27FC236}">
                    <a16:creationId xmlns:a16="http://schemas.microsoft.com/office/drawing/2014/main" id="{F7B41748-6F22-67F2-B452-720FACBA503C}"/>
                  </a:ext>
                </a:extLst>
              </p:cNvPr>
              <p:cNvGrpSpPr/>
              <p:nvPr userDrawn="1"/>
            </p:nvGrpSpPr>
            <p:grpSpPr>
              <a:xfrm>
                <a:off x="-3499992" y="1409294"/>
                <a:ext cx="225195" cy="195499"/>
                <a:chOff x="8987389" y="1361199"/>
                <a:chExt cx="2200275" cy="1914525"/>
              </a:xfrm>
            </p:grpSpPr>
            <p:sp>
              <p:nvSpPr>
                <p:cNvPr id="90" name="Vrije vorm: vorm 89">
                  <a:extLst>
                    <a:ext uri="{FF2B5EF4-FFF2-40B4-BE49-F238E27FC236}">
                      <a16:creationId xmlns:a16="http://schemas.microsoft.com/office/drawing/2014/main" id="{CF880C73-22FD-1A18-4A74-52CB706E171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mn-lt"/>
                  </a:endParaRPr>
                </a:p>
              </p:txBody>
            </p:sp>
            <p:grpSp>
              <p:nvGrpSpPr>
                <p:cNvPr id="91" name="Groep 90">
                  <a:extLst>
                    <a:ext uri="{FF2B5EF4-FFF2-40B4-BE49-F238E27FC236}">
                      <a16:creationId xmlns:a16="http://schemas.microsoft.com/office/drawing/2014/main" id="{F5617FCE-ADC7-CB21-2DC5-2E8358A6F12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92" name="Vrije vorm: vorm 91">
                    <a:extLst>
                      <a:ext uri="{FF2B5EF4-FFF2-40B4-BE49-F238E27FC236}">
                        <a16:creationId xmlns:a16="http://schemas.microsoft.com/office/drawing/2014/main" id="{59D1CA4B-AD22-D1A3-418E-99C0FE1226C2}"/>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sp>
                <p:nvSpPr>
                  <p:cNvPr id="93" name="Vrije vorm: vorm 92">
                    <a:extLst>
                      <a:ext uri="{FF2B5EF4-FFF2-40B4-BE49-F238E27FC236}">
                        <a16:creationId xmlns:a16="http://schemas.microsoft.com/office/drawing/2014/main" id="{CF7E780D-525E-CB9F-BB14-3BEFDAA9AAE5}"/>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grpSp>
          </p:grpSp>
          <p:sp>
            <p:nvSpPr>
              <p:cNvPr id="89" name="Tekstvak 88">
                <a:extLst>
                  <a:ext uri="{FF2B5EF4-FFF2-40B4-BE49-F238E27FC236}">
                    <a16:creationId xmlns:a16="http://schemas.microsoft.com/office/drawing/2014/main" id="{189970CD-2314-3276-BDFC-5929747ECC1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44165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2x">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3C52A962-EFBC-1EA0-C4C7-9CF449A3B3DA}"/>
              </a:ext>
            </a:extLst>
          </p:cNvPr>
          <p:cNvSpPr txBox="1">
            <a:spLocks/>
          </p:cNvSpPr>
          <p:nvPr userDrawn="1"/>
        </p:nvSpPr>
        <p:spPr>
          <a:xfrm>
            <a:off x="193040" y="225424"/>
            <a:ext cx="11805920" cy="6424295"/>
          </a:xfrm>
          <a:prstGeom prst="roundRect">
            <a:avLst>
              <a:gd name="adj" fmla="val 3563"/>
            </a:avLst>
          </a:prstGeom>
          <a:solidFill>
            <a:schemeClr val="accent1">
              <a:alpha val="20000"/>
            </a:schemeClr>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r>
              <a:rPr lang="en-GB"/>
              <a:t> </a:t>
            </a:r>
          </a:p>
        </p:txBody>
      </p:sp>
      <p:sp>
        <p:nvSpPr>
          <p:cNvPr id="21" name="Tijdelijke aanduiding voor afbeelding 32">
            <a:extLst>
              <a:ext uri="{FF2B5EF4-FFF2-40B4-BE49-F238E27FC236}">
                <a16:creationId xmlns:a16="http://schemas.microsoft.com/office/drawing/2014/main" id="{7FB1BB73-1253-CB4E-078B-44C9EF59ECB7}"/>
              </a:ext>
            </a:extLst>
          </p:cNvPr>
          <p:cNvSpPr>
            <a:spLocks noGrp="1"/>
          </p:cNvSpPr>
          <p:nvPr>
            <p:ph type="pic" sz="quarter" idx="21" hasCustomPrompt="1"/>
          </p:nvPr>
        </p:nvSpPr>
        <p:spPr>
          <a:xfrm>
            <a:off x="708207" y="1592264"/>
            <a:ext cx="1725347" cy="1845308"/>
          </a:xfrm>
          <a:prstGeom prst="roundRect">
            <a:avLst>
              <a:gd name="adj" fmla="val 8502"/>
            </a:avLst>
          </a:prstGeom>
          <a:solidFill>
            <a:schemeClr val="bg1">
              <a:lumMod val="95000"/>
            </a:schemeClr>
          </a:solidFill>
          <a:ln w="15875">
            <a:noFill/>
          </a:ln>
        </p:spPr>
        <p:txBody>
          <a:bodyPr wrap="square" lIns="180000" tIns="0" rIns="180000" bIns="1080000" anchor="ctr" anchorCtr="0">
            <a:noAutofit/>
          </a:bodyPr>
          <a:lstStyle>
            <a:lvl1pPr marL="0" indent="0" algn="ctr">
              <a:lnSpc>
                <a:spcPct val="70000"/>
              </a:lnSpc>
              <a:buNone/>
              <a:defRPr sz="1000" i="1">
                <a:solidFill>
                  <a:schemeClr val="bg1">
                    <a:lumMod val="50000"/>
                  </a:schemeClr>
                </a:solidFill>
              </a:defRPr>
            </a:lvl1pPr>
          </a:lstStyle>
          <a:p>
            <a:r>
              <a:rPr lang="en-GB"/>
              <a:t>Select this placeholder, go to the tab ‘Slidebuilder’, click on ‘Images’, select the preferred image and click on ‘Insert’.</a:t>
            </a:r>
          </a:p>
        </p:txBody>
      </p:sp>
      <p:sp>
        <p:nvSpPr>
          <p:cNvPr id="12" name="Tijdelijke aanduiding voor tekst 15">
            <a:extLst>
              <a:ext uri="{FF2B5EF4-FFF2-40B4-BE49-F238E27FC236}">
                <a16:creationId xmlns:a16="http://schemas.microsoft.com/office/drawing/2014/main" id="{7003C0B1-7212-7298-9837-FE612FA36AA8}"/>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310039"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Introduction 2x</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sp>
        <p:nvSpPr>
          <p:cNvPr id="14" name="Tijdelijke aanduiding voor tekst 26">
            <a:extLst>
              <a:ext uri="{FF2B5EF4-FFF2-40B4-BE49-F238E27FC236}">
                <a16:creationId xmlns:a16="http://schemas.microsoft.com/office/drawing/2014/main" id="{EAFE4CF3-B339-8A11-F0E5-E407B4650259}"/>
              </a:ext>
            </a:extLst>
          </p:cNvPr>
          <p:cNvSpPr>
            <a:spLocks noGrp="1"/>
          </p:cNvSpPr>
          <p:nvPr>
            <p:ph type="body" sz="quarter" idx="19" hasCustomPrompt="1"/>
          </p:nvPr>
        </p:nvSpPr>
        <p:spPr>
          <a:xfrm>
            <a:off x="2676150" y="1993933"/>
            <a:ext cx="3096000" cy="249299"/>
          </a:xfrm>
        </p:spPr>
        <p:txBody>
          <a:bodyPr>
            <a:spAutoFit/>
          </a:bodyPr>
          <a:lstStyle>
            <a:lvl1pPr marL="0" indent="0">
              <a:buFontTx/>
              <a:buNone/>
              <a:defRPr sz="1800" b="1" cap="none" baseline="0">
                <a:solidFill>
                  <a:schemeClr val="accent1"/>
                </a:solidFill>
                <a:latin typeface="+mj-lt"/>
              </a:defRPr>
            </a:lvl1pPr>
            <a:lvl4pPr>
              <a:defRPr/>
            </a:lvl4pPr>
          </a:lstStyle>
          <a:p>
            <a:pPr lvl="0"/>
            <a:r>
              <a:rPr lang="en-GB"/>
              <a:t>Function</a:t>
            </a:r>
          </a:p>
        </p:txBody>
      </p:sp>
      <p:sp>
        <p:nvSpPr>
          <p:cNvPr id="15" name="Tijdelijke aanduiding voor tekst 8">
            <a:extLst>
              <a:ext uri="{FF2B5EF4-FFF2-40B4-BE49-F238E27FC236}">
                <a16:creationId xmlns:a16="http://schemas.microsoft.com/office/drawing/2014/main" id="{112C4D7E-8E02-D6D7-F32F-4047454A00FA}"/>
              </a:ext>
            </a:extLst>
          </p:cNvPr>
          <p:cNvSpPr>
            <a:spLocks noGrp="1"/>
          </p:cNvSpPr>
          <p:nvPr>
            <p:ph type="body" sz="quarter" idx="78" hasCustomPrompt="1"/>
          </p:nvPr>
        </p:nvSpPr>
        <p:spPr>
          <a:xfrm>
            <a:off x="2676150" y="3081427"/>
            <a:ext cx="3096000" cy="2591479"/>
          </a:xfrm>
        </p:spPr>
        <p:txBody>
          <a:bodyPr wrap="square">
            <a:spAutoFit/>
          </a:bodyPr>
          <a:lstStyle>
            <a:lvl1pPr marL="0" indent="0">
              <a:buNone/>
              <a:defRPr sz="1600" b="0" baseline="0">
                <a:solidFill>
                  <a:schemeClr val="tx2"/>
                </a:solidFill>
              </a:defRPr>
            </a:lvl1pPr>
          </a:lstStyle>
          <a:p>
            <a:pPr lvl="0"/>
            <a:r>
              <a:rPr lang="en-GB" noProof="0"/>
              <a:t>Add your text here Lorem ipsum dolor sit amet, consectetuer adipiscing elit. Maecenas porttitor congue massa. Fusce posuere, magna sed pulvinar ultricies, purus lectus malesuada libero, sit amet commodo magna eros quis urna.</a:t>
            </a:r>
          </a:p>
          <a:p>
            <a:pPr lvl="0"/>
            <a:r>
              <a:rPr lang="en-GB" noProof="0" err="1"/>
              <a:t>Pellentesque</a:t>
            </a:r>
            <a:r>
              <a:rPr lang="en-GB" noProof="0"/>
              <a:t> habitant morbi tristique senectus et netus et malesuada fames ac turpis egestas. Proin pharetra nonummy </a:t>
            </a:r>
            <a:r>
              <a:rPr lang="en-GB" noProof="0" err="1"/>
              <a:t>pede</a:t>
            </a:r>
            <a:r>
              <a:rPr lang="en-GB" noProof="0"/>
              <a:t>.</a:t>
            </a:r>
          </a:p>
        </p:txBody>
      </p:sp>
      <p:sp>
        <p:nvSpPr>
          <p:cNvPr id="18" name="Tijdelijke aanduiding voor tekst 8">
            <a:extLst>
              <a:ext uri="{FF2B5EF4-FFF2-40B4-BE49-F238E27FC236}">
                <a16:creationId xmlns:a16="http://schemas.microsoft.com/office/drawing/2014/main" id="{ACBD80DC-013E-7F4B-297E-05D77CFB5891}"/>
              </a:ext>
            </a:extLst>
          </p:cNvPr>
          <p:cNvSpPr>
            <a:spLocks noGrp="1"/>
          </p:cNvSpPr>
          <p:nvPr>
            <p:ph type="body" sz="quarter" idx="80" hasCustomPrompt="1"/>
          </p:nvPr>
        </p:nvSpPr>
        <p:spPr>
          <a:xfrm>
            <a:off x="2676149" y="2395251"/>
            <a:ext cx="3096000" cy="221599"/>
          </a:xfrm>
        </p:spPr>
        <p:txBody>
          <a:bodyPr wrap="square">
            <a:spAutoFit/>
          </a:bodyPr>
          <a:lstStyle>
            <a:lvl1pPr marL="0" indent="0">
              <a:buNone/>
              <a:defRPr sz="1600" b="1">
                <a:solidFill>
                  <a:schemeClr val="tx2"/>
                </a:solidFill>
              </a:defRPr>
            </a:lvl1pPr>
          </a:lstStyle>
          <a:p>
            <a:pPr lvl="0"/>
            <a:r>
              <a:rPr lang="en-GB" noProof="0"/>
              <a:t>E-mail</a:t>
            </a:r>
          </a:p>
        </p:txBody>
      </p:sp>
      <p:sp>
        <p:nvSpPr>
          <p:cNvPr id="19" name="Tijdelijke aanduiding voor tekst 8">
            <a:extLst>
              <a:ext uri="{FF2B5EF4-FFF2-40B4-BE49-F238E27FC236}">
                <a16:creationId xmlns:a16="http://schemas.microsoft.com/office/drawing/2014/main" id="{B5A80EAC-5AB6-AD98-BF9F-5AD56083BC44}"/>
              </a:ext>
            </a:extLst>
          </p:cNvPr>
          <p:cNvSpPr>
            <a:spLocks noGrp="1"/>
          </p:cNvSpPr>
          <p:nvPr>
            <p:ph type="body" sz="quarter" idx="81" hasCustomPrompt="1"/>
          </p:nvPr>
        </p:nvSpPr>
        <p:spPr>
          <a:xfrm>
            <a:off x="2676150" y="2657060"/>
            <a:ext cx="3096000" cy="221599"/>
          </a:xfrm>
        </p:spPr>
        <p:txBody>
          <a:bodyPr wrap="square">
            <a:spAutoFit/>
          </a:bodyPr>
          <a:lstStyle>
            <a:lvl1pPr marL="0" indent="0">
              <a:buNone/>
              <a:defRPr sz="1600" b="1" baseline="0">
                <a:solidFill>
                  <a:schemeClr val="tx2"/>
                </a:solidFill>
              </a:defRPr>
            </a:lvl1pPr>
          </a:lstStyle>
          <a:p>
            <a:pPr lvl="0"/>
            <a:r>
              <a:rPr lang="en-GB" noProof="0"/>
              <a:t>Telephone number</a:t>
            </a:r>
          </a:p>
        </p:txBody>
      </p:sp>
      <p:sp>
        <p:nvSpPr>
          <p:cNvPr id="25" name="Tijdelijke aanduiding voor tekst 26">
            <a:extLst>
              <a:ext uri="{FF2B5EF4-FFF2-40B4-BE49-F238E27FC236}">
                <a16:creationId xmlns:a16="http://schemas.microsoft.com/office/drawing/2014/main" id="{A7121347-860E-BC73-73C2-A730C77B08BD}"/>
              </a:ext>
            </a:extLst>
          </p:cNvPr>
          <p:cNvSpPr>
            <a:spLocks noGrp="1"/>
          </p:cNvSpPr>
          <p:nvPr>
            <p:ph type="body" sz="quarter" idx="82" hasCustomPrompt="1"/>
          </p:nvPr>
        </p:nvSpPr>
        <p:spPr>
          <a:xfrm>
            <a:off x="2676150" y="1696003"/>
            <a:ext cx="3096000" cy="332399"/>
          </a:xfrm>
        </p:spPr>
        <p:txBody>
          <a:bodyPr>
            <a:spAutoFit/>
          </a:bodyPr>
          <a:lstStyle>
            <a:lvl1pPr marL="0" indent="0">
              <a:buFontTx/>
              <a:buNone/>
              <a:defRPr sz="2400" b="1" cap="none" baseline="0">
                <a:solidFill>
                  <a:schemeClr val="tx2"/>
                </a:solidFill>
                <a:latin typeface="+mj-lt"/>
              </a:defRPr>
            </a:lvl1pPr>
            <a:lvl4pPr>
              <a:defRPr/>
            </a:lvl4pPr>
          </a:lstStyle>
          <a:p>
            <a:pPr lvl="0"/>
            <a:r>
              <a:rPr lang="en-GB"/>
              <a:t>Name of Speaker</a:t>
            </a:r>
          </a:p>
        </p:txBody>
      </p:sp>
      <p:sp>
        <p:nvSpPr>
          <p:cNvPr id="28" name="Tijdelijke aanduiding voor tekst 12">
            <a:extLst>
              <a:ext uri="{FF2B5EF4-FFF2-40B4-BE49-F238E27FC236}">
                <a16:creationId xmlns:a16="http://schemas.microsoft.com/office/drawing/2014/main" id="{746B01D2-48A8-1A36-84F6-C20F14BC9E1D}"/>
              </a:ext>
            </a:extLst>
          </p:cNvPr>
          <p:cNvSpPr>
            <a:spLocks noGrp="1"/>
          </p:cNvSpPr>
          <p:nvPr>
            <p:ph type="body" sz="quarter" idx="83" hasCustomPrompt="1"/>
          </p:nvPr>
        </p:nvSpPr>
        <p:spPr>
          <a:xfrm rot="16200000">
            <a:off x="3061350" y="1912706"/>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a:t> </a:t>
            </a:r>
          </a:p>
        </p:txBody>
      </p:sp>
      <p:sp>
        <p:nvSpPr>
          <p:cNvPr id="22" name="Tijdelijke aanduiding voor afbeelding 32">
            <a:extLst>
              <a:ext uri="{FF2B5EF4-FFF2-40B4-BE49-F238E27FC236}">
                <a16:creationId xmlns:a16="http://schemas.microsoft.com/office/drawing/2014/main" id="{64DA3BED-7543-E31E-0382-BAF408BE0356}"/>
              </a:ext>
            </a:extLst>
          </p:cNvPr>
          <p:cNvSpPr>
            <a:spLocks noGrp="1"/>
          </p:cNvSpPr>
          <p:nvPr>
            <p:ph type="pic" sz="quarter" idx="84" hasCustomPrompt="1"/>
          </p:nvPr>
        </p:nvSpPr>
        <p:spPr>
          <a:xfrm>
            <a:off x="6383338" y="1592264"/>
            <a:ext cx="1725347" cy="1845308"/>
          </a:xfrm>
          <a:prstGeom prst="roundRect">
            <a:avLst>
              <a:gd name="adj" fmla="val 8502"/>
            </a:avLst>
          </a:prstGeom>
          <a:solidFill>
            <a:schemeClr val="bg1">
              <a:lumMod val="95000"/>
            </a:schemeClr>
          </a:solidFill>
          <a:ln w="15875">
            <a:noFill/>
          </a:ln>
        </p:spPr>
        <p:txBody>
          <a:bodyPr wrap="square" lIns="180000" tIns="0" rIns="180000" bIns="1080000" anchor="ctr" anchorCtr="0">
            <a:noAutofit/>
          </a:bodyPr>
          <a:lstStyle>
            <a:lvl1pPr marL="0" indent="0" algn="ctr">
              <a:lnSpc>
                <a:spcPct val="70000"/>
              </a:lnSpc>
              <a:buNone/>
              <a:defRPr sz="1000" i="1">
                <a:solidFill>
                  <a:schemeClr val="bg1">
                    <a:lumMod val="50000"/>
                  </a:schemeClr>
                </a:solidFill>
              </a:defRPr>
            </a:lvl1pPr>
          </a:lstStyle>
          <a:p>
            <a:r>
              <a:rPr lang="en-GB"/>
              <a:t>Select this placeholder, go to the tab ‘Slidebuilder’, click on ‘Images’, select the preferred image and click on ‘Insert’.</a:t>
            </a:r>
          </a:p>
        </p:txBody>
      </p:sp>
      <p:sp>
        <p:nvSpPr>
          <p:cNvPr id="23" name="Tijdelijke aanduiding voor tekst 26">
            <a:extLst>
              <a:ext uri="{FF2B5EF4-FFF2-40B4-BE49-F238E27FC236}">
                <a16:creationId xmlns:a16="http://schemas.microsoft.com/office/drawing/2014/main" id="{9BCA8E9C-E1F1-823E-31FE-36E3A3A1B6DA}"/>
              </a:ext>
            </a:extLst>
          </p:cNvPr>
          <p:cNvSpPr>
            <a:spLocks noGrp="1"/>
          </p:cNvSpPr>
          <p:nvPr>
            <p:ph type="body" sz="quarter" idx="85" hasCustomPrompt="1"/>
          </p:nvPr>
        </p:nvSpPr>
        <p:spPr>
          <a:xfrm>
            <a:off x="8351281" y="1993933"/>
            <a:ext cx="3096000" cy="249299"/>
          </a:xfrm>
        </p:spPr>
        <p:txBody>
          <a:bodyPr>
            <a:spAutoFit/>
          </a:bodyPr>
          <a:lstStyle>
            <a:lvl1pPr marL="0" indent="0">
              <a:buFontTx/>
              <a:buNone/>
              <a:defRPr sz="1800" b="1" cap="none" baseline="0">
                <a:solidFill>
                  <a:schemeClr val="accent1"/>
                </a:solidFill>
                <a:latin typeface="+mj-lt"/>
              </a:defRPr>
            </a:lvl1pPr>
            <a:lvl4pPr>
              <a:defRPr/>
            </a:lvl4pPr>
          </a:lstStyle>
          <a:p>
            <a:pPr lvl="0"/>
            <a:r>
              <a:rPr lang="en-GB"/>
              <a:t>Function</a:t>
            </a:r>
          </a:p>
        </p:txBody>
      </p:sp>
      <p:sp>
        <p:nvSpPr>
          <p:cNvPr id="24" name="Tijdelijke aanduiding voor tekst 8">
            <a:extLst>
              <a:ext uri="{FF2B5EF4-FFF2-40B4-BE49-F238E27FC236}">
                <a16:creationId xmlns:a16="http://schemas.microsoft.com/office/drawing/2014/main" id="{8DE6BA3C-C128-CD98-6400-BDFFE67BE862}"/>
              </a:ext>
            </a:extLst>
          </p:cNvPr>
          <p:cNvSpPr>
            <a:spLocks noGrp="1"/>
          </p:cNvSpPr>
          <p:nvPr>
            <p:ph type="body" sz="quarter" idx="86" hasCustomPrompt="1"/>
          </p:nvPr>
        </p:nvSpPr>
        <p:spPr>
          <a:xfrm>
            <a:off x="8351281" y="3081427"/>
            <a:ext cx="3096000" cy="2966966"/>
          </a:xfrm>
        </p:spPr>
        <p:txBody>
          <a:bodyPr wrap="square">
            <a:spAutoFit/>
          </a:bodyPr>
          <a:lstStyle>
            <a:lvl1pPr marL="0" indent="0">
              <a:buNone/>
              <a:defRPr sz="1600" b="0" baseline="0">
                <a:solidFill>
                  <a:schemeClr val="tx2"/>
                </a:solidFill>
              </a:defRPr>
            </a:lvl1pPr>
          </a:lstStyle>
          <a:p>
            <a:pPr lvl="0"/>
            <a:r>
              <a:rPr lang="en-GB" noProof="0"/>
              <a:t>Add your text here Lorem ipsum dolor sit amet, consectetuer adipiscing elit. Maecenas porttitor congue massa. Fusce posuere, magna sed pulvinar ultricies, purus lectus malesuada libero, sit amet commodo magna eros quis urna.</a:t>
            </a:r>
          </a:p>
          <a:p>
            <a:pPr lvl="0"/>
            <a:r>
              <a:rPr lang="en-GB" noProof="0" err="1"/>
              <a:t>Pellentesque</a:t>
            </a:r>
            <a:r>
              <a:rPr lang="en-GB" noProof="0"/>
              <a:t> habitant morbi tristique senectus et netus et malesuada fames ac turpis egestas. Proin pharetra nonummy pede. </a:t>
            </a:r>
          </a:p>
          <a:p>
            <a:pPr lvl="0"/>
            <a:endParaRPr lang="en-GB" noProof="0"/>
          </a:p>
        </p:txBody>
      </p:sp>
      <p:sp>
        <p:nvSpPr>
          <p:cNvPr id="26" name="Tijdelijke aanduiding voor tekst 8">
            <a:extLst>
              <a:ext uri="{FF2B5EF4-FFF2-40B4-BE49-F238E27FC236}">
                <a16:creationId xmlns:a16="http://schemas.microsoft.com/office/drawing/2014/main" id="{CD3E537A-4E4F-BBC9-8897-E4AC3A1DF234}"/>
              </a:ext>
            </a:extLst>
          </p:cNvPr>
          <p:cNvSpPr>
            <a:spLocks noGrp="1"/>
          </p:cNvSpPr>
          <p:nvPr>
            <p:ph type="body" sz="quarter" idx="87" hasCustomPrompt="1"/>
          </p:nvPr>
        </p:nvSpPr>
        <p:spPr>
          <a:xfrm>
            <a:off x="8351280" y="2395251"/>
            <a:ext cx="3096000" cy="221599"/>
          </a:xfrm>
        </p:spPr>
        <p:txBody>
          <a:bodyPr wrap="square">
            <a:spAutoFit/>
          </a:bodyPr>
          <a:lstStyle>
            <a:lvl1pPr marL="0" indent="0">
              <a:buNone/>
              <a:defRPr sz="1600" b="1">
                <a:solidFill>
                  <a:schemeClr val="tx2"/>
                </a:solidFill>
              </a:defRPr>
            </a:lvl1pPr>
          </a:lstStyle>
          <a:p>
            <a:pPr lvl="0"/>
            <a:r>
              <a:rPr lang="en-GB" noProof="0"/>
              <a:t>E-mail</a:t>
            </a:r>
          </a:p>
        </p:txBody>
      </p:sp>
      <p:sp>
        <p:nvSpPr>
          <p:cNvPr id="27" name="Tijdelijke aanduiding voor tekst 8">
            <a:extLst>
              <a:ext uri="{FF2B5EF4-FFF2-40B4-BE49-F238E27FC236}">
                <a16:creationId xmlns:a16="http://schemas.microsoft.com/office/drawing/2014/main" id="{D929EFC6-95D4-FEFE-52A5-84EFDA73B353}"/>
              </a:ext>
            </a:extLst>
          </p:cNvPr>
          <p:cNvSpPr>
            <a:spLocks noGrp="1"/>
          </p:cNvSpPr>
          <p:nvPr>
            <p:ph type="body" sz="quarter" idx="88" hasCustomPrompt="1"/>
          </p:nvPr>
        </p:nvSpPr>
        <p:spPr>
          <a:xfrm>
            <a:off x="8351281" y="2657060"/>
            <a:ext cx="3096000" cy="221599"/>
          </a:xfrm>
        </p:spPr>
        <p:txBody>
          <a:bodyPr wrap="square">
            <a:spAutoFit/>
          </a:bodyPr>
          <a:lstStyle>
            <a:lvl1pPr marL="0" indent="0">
              <a:buNone/>
              <a:defRPr sz="1600" b="1" baseline="0">
                <a:solidFill>
                  <a:schemeClr val="tx2"/>
                </a:solidFill>
              </a:defRPr>
            </a:lvl1pPr>
          </a:lstStyle>
          <a:p>
            <a:pPr lvl="0"/>
            <a:r>
              <a:rPr lang="en-GB" noProof="0"/>
              <a:t>Telephone number</a:t>
            </a:r>
          </a:p>
        </p:txBody>
      </p:sp>
      <p:sp>
        <p:nvSpPr>
          <p:cNvPr id="29" name="Tijdelijke aanduiding voor tekst 26">
            <a:extLst>
              <a:ext uri="{FF2B5EF4-FFF2-40B4-BE49-F238E27FC236}">
                <a16:creationId xmlns:a16="http://schemas.microsoft.com/office/drawing/2014/main" id="{10DDCA41-E81E-6F3D-BC74-FE21584902E3}"/>
              </a:ext>
            </a:extLst>
          </p:cNvPr>
          <p:cNvSpPr>
            <a:spLocks noGrp="1"/>
          </p:cNvSpPr>
          <p:nvPr>
            <p:ph type="body" sz="quarter" idx="89" hasCustomPrompt="1"/>
          </p:nvPr>
        </p:nvSpPr>
        <p:spPr>
          <a:xfrm>
            <a:off x="8351281" y="1696003"/>
            <a:ext cx="3096000" cy="332399"/>
          </a:xfrm>
        </p:spPr>
        <p:txBody>
          <a:bodyPr>
            <a:spAutoFit/>
          </a:bodyPr>
          <a:lstStyle>
            <a:lvl1pPr marL="0" indent="0">
              <a:buFontTx/>
              <a:buNone/>
              <a:defRPr sz="2400" b="1" cap="none" baseline="0">
                <a:solidFill>
                  <a:schemeClr val="tx2"/>
                </a:solidFill>
                <a:latin typeface="+mj-lt"/>
              </a:defRPr>
            </a:lvl1pPr>
            <a:lvl4pPr>
              <a:defRPr/>
            </a:lvl4pPr>
          </a:lstStyle>
          <a:p>
            <a:pPr lvl="0"/>
            <a:r>
              <a:rPr lang="en-GB"/>
              <a:t>Name of Speaker</a:t>
            </a:r>
          </a:p>
        </p:txBody>
      </p:sp>
      <p:sp>
        <p:nvSpPr>
          <p:cNvPr id="30" name="Tijdelijke aanduiding voor tekst 12">
            <a:extLst>
              <a:ext uri="{FF2B5EF4-FFF2-40B4-BE49-F238E27FC236}">
                <a16:creationId xmlns:a16="http://schemas.microsoft.com/office/drawing/2014/main" id="{E612AEAB-7474-B4ED-9445-49B9292E6AE9}"/>
              </a:ext>
            </a:extLst>
          </p:cNvPr>
          <p:cNvSpPr>
            <a:spLocks noGrp="1"/>
          </p:cNvSpPr>
          <p:nvPr>
            <p:ph type="body" sz="quarter" idx="90" hasCustomPrompt="1"/>
          </p:nvPr>
        </p:nvSpPr>
        <p:spPr>
          <a:xfrm rot="16200000">
            <a:off x="8736481" y="1912706"/>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a:t> </a:t>
            </a:r>
          </a:p>
        </p:txBody>
      </p:sp>
      <p:grpSp>
        <p:nvGrpSpPr>
          <p:cNvPr id="81" name="INSTRUCTION">
            <a:extLst>
              <a:ext uri="{FF2B5EF4-FFF2-40B4-BE49-F238E27FC236}">
                <a16:creationId xmlns:a16="http://schemas.microsoft.com/office/drawing/2014/main" id="{818F1287-1959-9A2F-CE3B-5F87016998B2}"/>
              </a:ext>
            </a:extLst>
          </p:cNvPr>
          <p:cNvGrpSpPr/>
          <p:nvPr userDrawn="1"/>
        </p:nvGrpSpPr>
        <p:grpSpPr>
          <a:xfrm>
            <a:off x="-3786164" y="0"/>
            <a:ext cx="3693113" cy="5054643"/>
            <a:chOff x="-3786164" y="0"/>
            <a:chExt cx="3693113" cy="5054643"/>
          </a:xfrm>
        </p:grpSpPr>
        <p:sp>
          <p:nvSpPr>
            <p:cNvPr id="82" name="Rechthoek 81">
              <a:extLst>
                <a:ext uri="{FF2B5EF4-FFF2-40B4-BE49-F238E27FC236}">
                  <a16:creationId xmlns:a16="http://schemas.microsoft.com/office/drawing/2014/main" id="{9273C37B-7314-75CE-753E-17804B8902D6}"/>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83" name="Rechthoek 82">
              <a:extLst>
                <a:ext uri="{FF2B5EF4-FFF2-40B4-BE49-F238E27FC236}">
                  <a16:creationId xmlns:a16="http://schemas.microsoft.com/office/drawing/2014/main" id="{D4BCD244-254E-5794-954D-4E7D5AD941FC}"/>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sp>
          <p:nvSpPr>
            <p:cNvPr id="84" name="Ovaal 83">
              <a:extLst>
                <a:ext uri="{FF2B5EF4-FFF2-40B4-BE49-F238E27FC236}">
                  <a16:creationId xmlns:a16="http://schemas.microsoft.com/office/drawing/2014/main" id="{33F09A51-6541-C4F4-B668-3C4BCBD5608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71D4D274-BC77-DAEE-41B7-566DBF990D91}"/>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631CFB36-FC63-2314-0830-ECD67A31D4F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7" name="Rechthoek 86">
              <a:extLst>
                <a:ext uri="{FF2B5EF4-FFF2-40B4-BE49-F238E27FC236}">
                  <a16:creationId xmlns:a16="http://schemas.microsoft.com/office/drawing/2014/main" id="{6A433E16-D55F-6A26-E221-E1FE49BB6539}"/>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8" name="Rechthoek 87">
              <a:extLst>
                <a:ext uri="{FF2B5EF4-FFF2-40B4-BE49-F238E27FC236}">
                  <a16:creationId xmlns:a16="http://schemas.microsoft.com/office/drawing/2014/main" id="{1DEC845A-700D-53AC-D941-196B6962BFF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sp>
          <p:nvSpPr>
            <p:cNvPr id="89" name="Ovaal 88">
              <a:extLst>
                <a:ext uri="{FF2B5EF4-FFF2-40B4-BE49-F238E27FC236}">
                  <a16:creationId xmlns:a16="http://schemas.microsoft.com/office/drawing/2014/main" id="{DA1CEFC5-651A-B9C0-96EB-904A660BB22E}"/>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0" name="Rechthoek 89">
              <a:extLst>
                <a:ext uri="{FF2B5EF4-FFF2-40B4-BE49-F238E27FC236}">
                  <a16:creationId xmlns:a16="http://schemas.microsoft.com/office/drawing/2014/main" id="{C33C1B6E-3531-DE60-5AE4-6C1D4BD14FB1}"/>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91" name="Groep 90">
              <a:extLst>
                <a:ext uri="{FF2B5EF4-FFF2-40B4-BE49-F238E27FC236}">
                  <a16:creationId xmlns:a16="http://schemas.microsoft.com/office/drawing/2014/main" id="{7B7F83E2-7C20-2E11-9D89-BB70C2455D74}"/>
                </a:ext>
              </a:extLst>
            </p:cNvPr>
            <p:cNvGrpSpPr/>
            <p:nvPr userDrawn="1"/>
          </p:nvGrpSpPr>
          <p:grpSpPr>
            <a:xfrm>
              <a:off x="-3414453" y="3534339"/>
              <a:ext cx="514284" cy="506545"/>
              <a:chOff x="12617641" y="3403239"/>
              <a:chExt cx="752963" cy="741634"/>
            </a:xfrm>
          </p:grpSpPr>
          <p:grpSp>
            <p:nvGrpSpPr>
              <p:cNvPr id="108" name="Groep 107">
                <a:extLst>
                  <a:ext uri="{FF2B5EF4-FFF2-40B4-BE49-F238E27FC236}">
                    <a16:creationId xmlns:a16="http://schemas.microsoft.com/office/drawing/2014/main" id="{29AAA67C-F223-73A4-D5E0-02A7558D8672}"/>
                  </a:ext>
                </a:extLst>
              </p:cNvPr>
              <p:cNvGrpSpPr/>
              <p:nvPr userDrawn="1"/>
            </p:nvGrpSpPr>
            <p:grpSpPr>
              <a:xfrm>
                <a:off x="12771530" y="3403239"/>
                <a:ext cx="467176" cy="448491"/>
                <a:chOff x="12782157" y="3403239"/>
                <a:chExt cx="467176" cy="448491"/>
              </a:xfrm>
            </p:grpSpPr>
            <p:grpSp>
              <p:nvGrpSpPr>
                <p:cNvPr id="111" name="Groep 110">
                  <a:extLst>
                    <a:ext uri="{FF2B5EF4-FFF2-40B4-BE49-F238E27FC236}">
                      <a16:creationId xmlns:a16="http://schemas.microsoft.com/office/drawing/2014/main" id="{FB95DE48-3F92-48AD-A67E-94BFEBC11F92}"/>
                    </a:ext>
                  </a:extLst>
                </p:cNvPr>
                <p:cNvGrpSpPr/>
                <p:nvPr userDrawn="1"/>
              </p:nvGrpSpPr>
              <p:grpSpPr>
                <a:xfrm>
                  <a:off x="12782157" y="3403239"/>
                  <a:ext cx="412976" cy="396132"/>
                  <a:chOff x="13554906" y="3320109"/>
                  <a:chExt cx="443917" cy="425811"/>
                </a:xfrm>
              </p:grpSpPr>
              <p:grpSp>
                <p:nvGrpSpPr>
                  <p:cNvPr id="118" name="Groep 117">
                    <a:extLst>
                      <a:ext uri="{FF2B5EF4-FFF2-40B4-BE49-F238E27FC236}">
                        <a16:creationId xmlns:a16="http://schemas.microsoft.com/office/drawing/2014/main" id="{D4BC56F4-19AA-DDC2-F434-E9C553EAEB96}"/>
                      </a:ext>
                    </a:extLst>
                  </p:cNvPr>
                  <p:cNvGrpSpPr/>
                  <p:nvPr userDrawn="1"/>
                </p:nvGrpSpPr>
                <p:grpSpPr>
                  <a:xfrm>
                    <a:off x="13554906" y="3320109"/>
                    <a:ext cx="443917" cy="425811"/>
                    <a:chOff x="12909684" y="1276143"/>
                    <a:chExt cx="443917" cy="425811"/>
                  </a:xfrm>
                </p:grpSpPr>
                <p:sp>
                  <p:nvSpPr>
                    <p:cNvPr id="121" name="Rechthoek 120">
                      <a:extLst>
                        <a:ext uri="{FF2B5EF4-FFF2-40B4-BE49-F238E27FC236}">
                          <a16:creationId xmlns:a16="http://schemas.microsoft.com/office/drawing/2014/main" id="{E0C5DCC0-EC3F-1D09-C102-6862775BA716}"/>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122" name="Rechthoek 121">
                      <a:extLst>
                        <a:ext uri="{FF2B5EF4-FFF2-40B4-BE49-F238E27FC236}">
                          <a16:creationId xmlns:a16="http://schemas.microsoft.com/office/drawing/2014/main" id="{26F2554D-7F66-99C1-3ECF-00CC96DF4A0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123" name="Ovaal 122">
                      <a:extLst>
                        <a:ext uri="{FF2B5EF4-FFF2-40B4-BE49-F238E27FC236}">
                          <a16:creationId xmlns:a16="http://schemas.microsoft.com/office/drawing/2014/main" id="{5D737FB5-2818-78EB-ABC1-364E6216EE9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119" name="Afbeelding 118">
                    <a:extLst>
                      <a:ext uri="{FF2B5EF4-FFF2-40B4-BE49-F238E27FC236}">
                        <a16:creationId xmlns:a16="http://schemas.microsoft.com/office/drawing/2014/main" id="{C39DE5DF-3A5E-BE33-AB01-29BA644668E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20" name="Afbeelding 119">
                    <a:extLst>
                      <a:ext uri="{FF2B5EF4-FFF2-40B4-BE49-F238E27FC236}">
                        <a16:creationId xmlns:a16="http://schemas.microsoft.com/office/drawing/2014/main" id="{078BAA7B-89A5-2344-E6DD-21A272A548CD}"/>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12" name="Groep 111">
                  <a:extLst>
                    <a:ext uri="{FF2B5EF4-FFF2-40B4-BE49-F238E27FC236}">
                      <a16:creationId xmlns:a16="http://schemas.microsoft.com/office/drawing/2014/main" id="{0157301A-237C-3636-20E9-A52E40E6DE76}"/>
                    </a:ext>
                  </a:extLst>
                </p:cNvPr>
                <p:cNvGrpSpPr/>
                <p:nvPr userDrawn="1"/>
              </p:nvGrpSpPr>
              <p:grpSpPr>
                <a:xfrm>
                  <a:off x="13103513" y="3705268"/>
                  <a:ext cx="145820" cy="146462"/>
                  <a:chOff x="13096169" y="3602278"/>
                  <a:chExt cx="145820" cy="146462"/>
                </a:xfrm>
              </p:grpSpPr>
              <p:sp>
                <p:nvSpPr>
                  <p:cNvPr id="116" name="Rechthoek 115">
                    <a:extLst>
                      <a:ext uri="{FF2B5EF4-FFF2-40B4-BE49-F238E27FC236}">
                        <a16:creationId xmlns:a16="http://schemas.microsoft.com/office/drawing/2014/main" id="{0283DDA1-6703-C48C-4CFB-F68486C667F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117" name="Rechthoek 116">
                    <a:extLst>
                      <a:ext uri="{FF2B5EF4-FFF2-40B4-BE49-F238E27FC236}">
                        <a16:creationId xmlns:a16="http://schemas.microsoft.com/office/drawing/2014/main" id="{A52BBAE9-8E15-C56A-F221-593B9EA9BE3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0C1DC9EF-78CF-C5BA-EE14-9B82E2874B49}"/>
                    </a:ext>
                  </a:extLst>
                </p:cNvPr>
                <p:cNvGrpSpPr/>
                <p:nvPr userDrawn="1"/>
              </p:nvGrpSpPr>
              <p:grpSpPr>
                <a:xfrm rot="10800000">
                  <a:off x="13061402" y="3665637"/>
                  <a:ext cx="145820" cy="146462"/>
                  <a:chOff x="13096169" y="3602278"/>
                  <a:chExt cx="145820" cy="146462"/>
                </a:xfrm>
              </p:grpSpPr>
              <p:sp>
                <p:nvSpPr>
                  <p:cNvPr id="114" name="Rechthoek 113">
                    <a:extLst>
                      <a:ext uri="{FF2B5EF4-FFF2-40B4-BE49-F238E27FC236}">
                        <a16:creationId xmlns:a16="http://schemas.microsoft.com/office/drawing/2014/main" id="{562592FC-E0FA-25C7-ADDF-6744B77061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AAF5DA0F-CDD1-101A-0DB1-52CEB747F7D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109" name="Rechthoek 108">
                <a:extLst>
                  <a:ext uri="{FF2B5EF4-FFF2-40B4-BE49-F238E27FC236}">
                    <a16:creationId xmlns:a16="http://schemas.microsoft.com/office/drawing/2014/main" id="{51927BA5-7D2B-62D4-1EEC-25D9822B25F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110" name="Gelijkbenige driehoek 109">
                <a:extLst>
                  <a:ext uri="{FF2B5EF4-FFF2-40B4-BE49-F238E27FC236}">
                    <a16:creationId xmlns:a16="http://schemas.microsoft.com/office/drawing/2014/main" id="{9C4DB5B9-C29B-F554-1AE1-ED0B62499D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92" name="ICOON_info">
              <a:extLst>
                <a:ext uri="{FF2B5EF4-FFF2-40B4-BE49-F238E27FC236}">
                  <a16:creationId xmlns:a16="http://schemas.microsoft.com/office/drawing/2014/main" id="{927B7C24-7556-B2FC-42EF-CFFB93449A7D}"/>
                </a:ext>
              </a:extLst>
            </p:cNvPr>
            <p:cNvGrpSpPr/>
            <p:nvPr userDrawn="1"/>
          </p:nvGrpSpPr>
          <p:grpSpPr>
            <a:xfrm>
              <a:off x="-376736" y="4055594"/>
              <a:ext cx="283685" cy="283685"/>
              <a:chOff x="-510741" y="5913713"/>
              <a:chExt cx="267555" cy="267555"/>
            </a:xfrm>
          </p:grpSpPr>
          <p:sp>
            <p:nvSpPr>
              <p:cNvPr id="106" name="Ovaal 105">
                <a:extLst>
                  <a:ext uri="{FF2B5EF4-FFF2-40B4-BE49-F238E27FC236}">
                    <a16:creationId xmlns:a16="http://schemas.microsoft.com/office/drawing/2014/main" id="{F850452E-F6C9-FDC9-49D3-F0F1AA9A012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107" name="Graphic 163" descr="Informatie">
                <a:extLst>
                  <a:ext uri="{FF2B5EF4-FFF2-40B4-BE49-F238E27FC236}">
                    <a16:creationId xmlns:a16="http://schemas.microsoft.com/office/drawing/2014/main" id="{A1B2C89E-F339-0F64-1409-250611504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73919E27-6C9C-61C4-2E75-C9A91B9F772E}"/>
                </a:ext>
              </a:extLst>
            </p:cNvPr>
            <p:cNvGrpSpPr/>
            <p:nvPr userDrawn="1"/>
          </p:nvGrpSpPr>
          <p:grpSpPr>
            <a:xfrm>
              <a:off x="-938434" y="4364020"/>
              <a:ext cx="627798" cy="576693"/>
              <a:chOff x="-938434" y="4570310"/>
              <a:chExt cx="627798" cy="576693"/>
            </a:xfrm>
          </p:grpSpPr>
          <p:grpSp>
            <p:nvGrpSpPr>
              <p:cNvPr id="101" name="Inspireren">
                <a:extLst>
                  <a:ext uri="{FF2B5EF4-FFF2-40B4-BE49-F238E27FC236}">
                    <a16:creationId xmlns:a16="http://schemas.microsoft.com/office/drawing/2014/main" id="{A56FEAC9-F456-2161-DBCB-BC2601F8837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3" name="Freeform 12">
                  <a:extLst>
                    <a:ext uri="{FF2B5EF4-FFF2-40B4-BE49-F238E27FC236}">
                      <a16:creationId xmlns:a16="http://schemas.microsoft.com/office/drawing/2014/main" id="{408E73D9-E73A-323A-680E-675C427C265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104" name="Freeform 13">
                  <a:extLst>
                    <a:ext uri="{FF2B5EF4-FFF2-40B4-BE49-F238E27FC236}">
                      <a16:creationId xmlns:a16="http://schemas.microsoft.com/office/drawing/2014/main" id="{4120C98E-DE1E-3BDC-4F89-D23A5396B90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105" name="Freeform 14">
                  <a:extLst>
                    <a:ext uri="{FF2B5EF4-FFF2-40B4-BE49-F238E27FC236}">
                      <a16:creationId xmlns:a16="http://schemas.microsoft.com/office/drawing/2014/main" id="{BEAC32AD-2E47-C8BC-E9BB-892F1C8C3D1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grpSp>
          <p:sp>
            <p:nvSpPr>
              <p:cNvPr id="102" name="Tekstvak 101">
                <a:extLst>
                  <a:ext uri="{FF2B5EF4-FFF2-40B4-BE49-F238E27FC236}">
                    <a16:creationId xmlns:a16="http://schemas.microsoft.com/office/drawing/2014/main" id="{A20B88DA-28C4-047C-E1AD-E6F25954D89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94" name="Groep 93">
              <a:extLst>
                <a:ext uri="{FF2B5EF4-FFF2-40B4-BE49-F238E27FC236}">
                  <a16:creationId xmlns:a16="http://schemas.microsoft.com/office/drawing/2014/main" id="{8FCFFDDF-CC44-2763-481A-7B82EE994F83}"/>
                </a:ext>
              </a:extLst>
            </p:cNvPr>
            <p:cNvGrpSpPr/>
            <p:nvPr userDrawn="1"/>
          </p:nvGrpSpPr>
          <p:grpSpPr>
            <a:xfrm>
              <a:off x="-3365484" y="1226982"/>
              <a:ext cx="446937" cy="406485"/>
              <a:chOff x="-3563526" y="1409294"/>
              <a:chExt cx="354190" cy="322133"/>
            </a:xfrm>
          </p:grpSpPr>
          <p:grpSp>
            <p:nvGrpSpPr>
              <p:cNvPr id="95" name="Groep 94">
                <a:extLst>
                  <a:ext uri="{FF2B5EF4-FFF2-40B4-BE49-F238E27FC236}">
                    <a16:creationId xmlns:a16="http://schemas.microsoft.com/office/drawing/2014/main" id="{D546A845-3E31-12D3-FF3E-79FEAD059E0C}"/>
                  </a:ext>
                </a:extLst>
              </p:cNvPr>
              <p:cNvGrpSpPr/>
              <p:nvPr userDrawn="1"/>
            </p:nvGrpSpPr>
            <p:grpSpPr>
              <a:xfrm>
                <a:off x="-3499992" y="1409294"/>
                <a:ext cx="225195" cy="195499"/>
                <a:chOff x="8987389" y="1361199"/>
                <a:chExt cx="2200275" cy="1914525"/>
              </a:xfrm>
            </p:grpSpPr>
            <p:sp>
              <p:nvSpPr>
                <p:cNvPr id="97" name="Vrije vorm: vorm 96">
                  <a:extLst>
                    <a:ext uri="{FF2B5EF4-FFF2-40B4-BE49-F238E27FC236}">
                      <a16:creationId xmlns:a16="http://schemas.microsoft.com/office/drawing/2014/main" id="{5FE1300F-258F-D081-A223-17087BF1D2A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mn-lt"/>
                  </a:endParaRPr>
                </a:p>
              </p:txBody>
            </p:sp>
            <p:grpSp>
              <p:nvGrpSpPr>
                <p:cNvPr id="98" name="Groep 97">
                  <a:extLst>
                    <a:ext uri="{FF2B5EF4-FFF2-40B4-BE49-F238E27FC236}">
                      <a16:creationId xmlns:a16="http://schemas.microsoft.com/office/drawing/2014/main" id="{FC6C973D-E1AD-29D5-8112-8104F5A5FF7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99" name="Vrije vorm: vorm 98">
                    <a:extLst>
                      <a:ext uri="{FF2B5EF4-FFF2-40B4-BE49-F238E27FC236}">
                        <a16:creationId xmlns:a16="http://schemas.microsoft.com/office/drawing/2014/main" id="{121C7409-EF24-39F1-B6DC-6C64655051A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sp>
                <p:nvSpPr>
                  <p:cNvPr id="100" name="Vrije vorm: vorm 99">
                    <a:extLst>
                      <a:ext uri="{FF2B5EF4-FFF2-40B4-BE49-F238E27FC236}">
                        <a16:creationId xmlns:a16="http://schemas.microsoft.com/office/drawing/2014/main" id="{A456A402-D2A3-8D47-61E7-D02222839B5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grpSp>
          </p:grpSp>
          <p:sp>
            <p:nvSpPr>
              <p:cNvPr id="96" name="Tekstvak 95">
                <a:extLst>
                  <a:ext uri="{FF2B5EF4-FFF2-40B4-BE49-F238E27FC236}">
                    <a16:creationId xmlns:a16="http://schemas.microsoft.com/office/drawing/2014/main" id="{BE573346-F228-F936-4C34-78F7BCB72B3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63346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6x">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6D83A196-0A48-69BC-54A6-5B14D8C6FED8}"/>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8" name="Rechthoek: afgeronde hoeken 7">
            <a:extLst>
              <a:ext uri="{FF2B5EF4-FFF2-40B4-BE49-F238E27FC236}">
                <a16:creationId xmlns:a16="http://schemas.microsoft.com/office/drawing/2014/main" id="{E6C0F707-B0B6-4437-92EC-6DC7FCF35DD2}"/>
              </a:ext>
            </a:extLst>
          </p:cNvPr>
          <p:cNvSpPr/>
          <p:nvPr userDrawn="1"/>
        </p:nvSpPr>
        <p:spPr>
          <a:xfrm>
            <a:off x="0" y="-367937"/>
            <a:ext cx="8906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Agenda 6x</a:t>
            </a:r>
            <a:endParaRPr lang="en-GB" sz="2400" b="1" cap="none" baseline="0" noProof="0">
              <a:solidFill>
                <a:schemeClr val="accent1"/>
              </a:solidFill>
              <a:latin typeface="+mj-lt"/>
            </a:endParaRPr>
          </a:p>
        </p:txBody>
      </p:sp>
      <p:grpSp>
        <p:nvGrpSpPr>
          <p:cNvPr id="11" name="INSTRUCTION">
            <a:extLst>
              <a:ext uri="{FF2B5EF4-FFF2-40B4-BE49-F238E27FC236}">
                <a16:creationId xmlns:a16="http://schemas.microsoft.com/office/drawing/2014/main" id="{02470013-1013-A3F7-3D9E-5F5EEE258024}"/>
              </a:ext>
            </a:extLst>
          </p:cNvPr>
          <p:cNvGrpSpPr/>
          <p:nvPr userDrawn="1"/>
        </p:nvGrpSpPr>
        <p:grpSpPr>
          <a:xfrm>
            <a:off x="12377595" y="0"/>
            <a:ext cx="3693114" cy="6236923"/>
            <a:chOff x="-3786165" y="0"/>
            <a:chExt cx="3693114" cy="6236923"/>
          </a:xfrm>
        </p:grpSpPr>
        <p:sp>
          <p:nvSpPr>
            <p:cNvPr id="13" name="Rechthoek 12">
              <a:extLst>
                <a:ext uri="{FF2B5EF4-FFF2-40B4-BE49-F238E27FC236}">
                  <a16:creationId xmlns:a16="http://schemas.microsoft.com/office/drawing/2014/main" id="{C0188B55-60A2-E275-1FE2-418EB681EA9A}"/>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15" name="Ovaal 14">
              <a:extLst>
                <a:ext uri="{FF2B5EF4-FFF2-40B4-BE49-F238E27FC236}">
                  <a16:creationId xmlns:a16="http://schemas.microsoft.com/office/drawing/2014/main" id="{D158F339-E753-CB84-063E-A202167071D8}"/>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2B5C504C-3403-0EDA-D79D-28A5C6789E13}"/>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al 19">
              <a:extLst>
                <a:ext uri="{FF2B5EF4-FFF2-40B4-BE49-F238E27FC236}">
                  <a16:creationId xmlns:a16="http://schemas.microsoft.com/office/drawing/2014/main" id="{8C0E99CA-A54B-D206-9285-9550D0158E64}"/>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 name="Rechthoek 20">
              <a:extLst>
                <a:ext uri="{FF2B5EF4-FFF2-40B4-BE49-F238E27FC236}">
                  <a16:creationId xmlns:a16="http://schemas.microsoft.com/office/drawing/2014/main" id="{9469C425-5C7E-490E-2377-FBC3D90EBC53}"/>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Ovaal 21">
              <a:extLst>
                <a:ext uri="{FF2B5EF4-FFF2-40B4-BE49-F238E27FC236}">
                  <a16:creationId xmlns:a16="http://schemas.microsoft.com/office/drawing/2014/main" id="{46FD7A0B-26DD-24DC-D4E3-F520602A5C7B}"/>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3" name="Rechthoek 22">
              <a:extLst>
                <a:ext uri="{FF2B5EF4-FFF2-40B4-BE49-F238E27FC236}">
                  <a16:creationId xmlns:a16="http://schemas.microsoft.com/office/drawing/2014/main" id="{41C9B6EB-FDC2-2C31-BFFC-5AAE9C8BEAD3}"/>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40D1308D-0B2E-99CF-5531-B93822289FFC}"/>
                </a:ext>
              </a:extLst>
            </p:cNvPr>
            <p:cNvGrpSpPr/>
            <p:nvPr userDrawn="1"/>
          </p:nvGrpSpPr>
          <p:grpSpPr>
            <a:xfrm>
              <a:off x="-3314821" y="3054865"/>
              <a:ext cx="1558053" cy="563933"/>
              <a:chOff x="-3314821" y="2981448"/>
              <a:chExt cx="1558053" cy="563933"/>
            </a:xfrm>
          </p:grpSpPr>
          <p:sp>
            <p:nvSpPr>
              <p:cNvPr id="62" name="Rechthoek 61">
                <a:extLst>
                  <a:ext uri="{FF2B5EF4-FFF2-40B4-BE49-F238E27FC236}">
                    <a16:creationId xmlns:a16="http://schemas.microsoft.com/office/drawing/2014/main" id="{4ACBA50A-BC73-8AE9-5362-778CC4D035C6}"/>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79F1DD6D-5476-FDB6-8A1A-9605331A1F15}"/>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64" name="Tekstvak 63">
                <a:extLst>
                  <a:ext uri="{FF2B5EF4-FFF2-40B4-BE49-F238E27FC236}">
                    <a16:creationId xmlns:a16="http://schemas.microsoft.com/office/drawing/2014/main" id="{C8FB0183-C6C4-CDB2-1C84-CA20DA6B354F}"/>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65" name="Tekstvak 64">
                <a:extLst>
                  <a:ext uri="{FF2B5EF4-FFF2-40B4-BE49-F238E27FC236}">
                    <a16:creationId xmlns:a16="http://schemas.microsoft.com/office/drawing/2014/main" id="{CB4F4368-CE10-4374-47BD-1052D675A68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66" name="Vrije vorm: vorm 65">
                <a:extLst>
                  <a:ext uri="{FF2B5EF4-FFF2-40B4-BE49-F238E27FC236}">
                    <a16:creationId xmlns:a16="http://schemas.microsoft.com/office/drawing/2014/main" id="{62D28746-5333-27A1-6D1A-F2A564015547}"/>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67" name="Gelijkbenige driehoek 66">
                <a:extLst>
                  <a:ext uri="{FF2B5EF4-FFF2-40B4-BE49-F238E27FC236}">
                    <a16:creationId xmlns:a16="http://schemas.microsoft.com/office/drawing/2014/main" id="{F3E72E5D-1E97-9514-38DF-09E30319422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6C122610-0D7B-3046-F106-442A5E44AB95}"/>
                  </a:ext>
                </a:extLst>
              </p:cNvPr>
              <p:cNvGrpSpPr/>
              <p:nvPr userDrawn="1"/>
            </p:nvGrpSpPr>
            <p:grpSpPr>
              <a:xfrm>
                <a:off x="-3257052" y="3032066"/>
                <a:ext cx="182309" cy="163794"/>
                <a:chOff x="12832541" y="3162395"/>
                <a:chExt cx="219532" cy="197236"/>
              </a:xfrm>
            </p:grpSpPr>
            <p:sp>
              <p:nvSpPr>
                <p:cNvPr id="73" name="Rechthoek 72">
                  <a:extLst>
                    <a:ext uri="{FF2B5EF4-FFF2-40B4-BE49-F238E27FC236}">
                      <a16:creationId xmlns:a16="http://schemas.microsoft.com/office/drawing/2014/main" id="{FE68F766-9584-5097-28F3-EDBBDF7479C8}"/>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82CD180-3950-FA3A-35C2-057E849BB46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62F3BF54-D85F-4BBA-EF59-C6D5A10070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73D31F97-8487-9072-4043-449DE8F76CD7}"/>
                  </a:ext>
                </a:extLst>
              </p:cNvPr>
              <p:cNvGrpSpPr/>
              <p:nvPr userDrawn="1"/>
            </p:nvGrpSpPr>
            <p:grpSpPr>
              <a:xfrm>
                <a:off x="-3257053" y="3276580"/>
                <a:ext cx="182309" cy="163794"/>
                <a:chOff x="12832541" y="3162395"/>
                <a:chExt cx="219532" cy="197236"/>
              </a:xfrm>
            </p:grpSpPr>
            <p:sp>
              <p:nvSpPr>
                <p:cNvPr id="70" name="Rechthoek 69">
                  <a:extLst>
                    <a:ext uri="{FF2B5EF4-FFF2-40B4-BE49-F238E27FC236}">
                      <a16:creationId xmlns:a16="http://schemas.microsoft.com/office/drawing/2014/main" id="{5698B3CD-B731-827D-6F1B-C5131189D45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72773700-9781-FB2F-D726-44D264CCAEF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A62C6BD1-CBCE-1FC4-577B-A0C2C1CF38B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25" name="Ovaal 24">
              <a:extLst>
                <a:ext uri="{FF2B5EF4-FFF2-40B4-BE49-F238E27FC236}">
                  <a16:creationId xmlns:a16="http://schemas.microsoft.com/office/drawing/2014/main" id="{0846D88A-6FF8-E095-95CE-E792DB5BEAAC}"/>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D081C8FD-4C99-DEB7-76F8-627DD4384D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75BDBC53-FE07-4039-4F0E-B1D5C7DB4B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28" name="Groep 27">
              <a:extLst>
                <a:ext uri="{FF2B5EF4-FFF2-40B4-BE49-F238E27FC236}">
                  <a16:creationId xmlns:a16="http://schemas.microsoft.com/office/drawing/2014/main" id="{B9F9DE75-0A01-3E18-DCCA-29113A8666D7}"/>
                </a:ext>
              </a:extLst>
            </p:cNvPr>
            <p:cNvGrpSpPr/>
            <p:nvPr userDrawn="1"/>
          </p:nvGrpSpPr>
          <p:grpSpPr>
            <a:xfrm>
              <a:off x="-3426605" y="4716809"/>
              <a:ext cx="514284" cy="506545"/>
              <a:chOff x="12617641" y="3403239"/>
              <a:chExt cx="752963" cy="741634"/>
            </a:xfrm>
          </p:grpSpPr>
          <p:grpSp>
            <p:nvGrpSpPr>
              <p:cNvPr id="46" name="Groep 45">
                <a:extLst>
                  <a:ext uri="{FF2B5EF4-FFF2-40B4-BE49-F238E27FC236}">
                    <a16:creationId xmlns:a16="http://schemas.microsoft.com/office/drawing/2014/main" id="{1572328C-87B7-3F50-E22D-1E58ABD7196E}"/>
                  </a:ext>
                </a:extLst>
              </p:cNvPr>
              <p:cNvGrpSpPr/>
              <p:nvPr userDrawn="1"/>
            </p:nvGrpSpPr>
            <p:grpSpPr>
              <a:xfrm>
                <a:off x="12771530" y="3403239"/>
                <a:ext cx="467176" cy="448491"/>
                <a:chOff x="12782157" y="3403239"/>
                <a:chExt cx="467176" cy="448491"/>
              </a:xfrm>
            </p:grpSpPr>
            <p:grpSp>
              <p:nvGrpSpPr>
                <p:cNvPr id="49" name="Groep 48">
                  <a:extLst>
                    <a:ext uri="{FF2B5EF4-FFF2-40B4-BE49-F238E27FC236}">
                      <a16:creationId xmlns:a16="http://schemas.microsoft.com/office/drawing/2014/main" id="{924110DF-F795-1821-073B-25CE4B20EF47}"/>
                    </a:ext>
                  </a:extLst>
                </p:cNvPr>
                <p:cNvGrpSpPr/>
                <p:nvPr userDrawn="1"/>
              </p:nvGrpSpPr>
              <p:grpSpPr>
                <a:xfrm>
                  <a:off x="12782157" y="3403239"/>
                  <a:ext cx="412976" cy="396132"/>
                  <a:chOff x="13554906" y="3320109"/>
                  <a:chExt cx="443917" cy="425811"/>
                </a:xfrm>
              </p:grpSpPr>
              <p:grpSp>
                <p:nvGrpSpPr>
                  <p:cNvPr id="56" name="Groep 55">
                    <a:extLst>
                      <a:ext uri="{FF2B5EF4-FFF2-40B4-BE49-F238E27FC236}">
                        <a16:creationId xmlns:a16="http://schemas.microsoft.com/office/drawing/2014/main" id="{12FB4A97-ABE3-6B92-B6E9-5027BD644850}"/>
                      </a:ext>
                    </a:extLst>
                  </p:cNvPr>
                  <p:cNvGrpSpPr/>
                  <p:nvPr userDrawn="1"/>
                </p:nvGrpSpPr>
                <p:grpSpPr>
                  <a:xfrm>
                    <a:off x="13554906" y="3320109"/>
                    <a:ext cx="443917" cy="425811"/>
                    <a:chOff x="12909684" y="1276143"/>
                    <a:chExt cx="443917" cy="425811"/>
                  </a:xfrm>
                </p:grpSpPr>
                <p:sp>
                  <p:nvSpPr>
                    <p:cNvPr id="59" name="Rechthoek 58">
                      <a:extLst>
                        <a:ext uri="{FF2B5EF4-FFF2-40B4-BE49-F238E27FC236}">
                          <a16:creationId xmlns:a16="http://schemas.microsoft.com/office/drawing/2014/main" id="{2C3C0990-5988-F854-B014-E8C840C57FA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9789CB02-5869-769A-C1D0-01F4487BBB9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1" name="Ovaal 60">
                      <a:extLst>
                        <a:ext uri="{FF2B5EF4-FFF2-40B4-BE49-F238E27FC236}">
                          <a16:creationId xmlns:a16="http://schemas.microsoft.com/office/drawing/2014/main" id="{1B4FE718-F85D-738F-8091-F5CD92D4F81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57" name="Afbeelding 56">
                    <a:extLst>
                      <a:ext uri="{FF2B5EF4-FFF2-40B4-BE49-F238E27FC236}">
                        <a16:creationId xmlns:a16="http://schemas.microsoft.com/office/drawing/2014/main" id="{42049BD8-CF6A-DC0D-E94C-FFA05D9D3A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8" name="Afbeelding 57">
                    <a:extLst>
                      <a:ext uri="{FF2B5EF4-FFF2-40B4-BE49-F238E27FC236}">
                        <a16:creationId xmlns:a16="http://schemas.microsoft.com/office/drawing/2014/main" id="{790F1DF9-41D6-D536-8233-A720FA8DDD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0" name="Groep 49">
                  <a:extLst>
                    <a:ext uri="{FF2B5EF4-FFF2-40B4-BE49-F238E27FC236}">
                      <a16:creationId xmlns:a16="http://schemas.microsoft.com/office/drawing/2014/main" id="{959D9065-978C-7322-6321-B2B5EAAFECB1}"/>
                    </a:ext>
                  </a:extLst>
                </p:cNvPr>
                <p:cNvGrpSpPr/>
                <p:nvPr userDrawn="1"/>
              </p:nvGrpSpPr>
              <p:grpSpPr>
                <a:xfrm>
                  <a:off x="13103513" y="3705268"/>
                  <a:ext cx="145820" cy="146462"/>
                  <a:chOff x="13096169" y="3602278"/>
                  <a:chExt cx="145820" cy="146462"/>
                </a:xfrm>
              </p:grpSpPr>
              <p:sp>
                <p:nvSpPr>
                  <p:cNvPr id="54" name="Rechthoek 53">
                    <a:extLst>
                      <a:ext uri="{FF2B5EF4-FFF2-40B4-BE49-F238E27FC236}">
                        <a16:creationId xmlns:a16="http://schemas.microsoft.com/office/drawing/2014/main" id="{2371A7B1-DB58-161F-A826-FA63DA0A71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984B43-A095-E382-AF8D-F88F9DA686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39FD58BE-7A84-ACB9-ADB9-3FEBD0F67ACD}"/>
                    </a:ext>
                  </a:extLst>
                </p:cNvPr>
                <p:cNvGrpSpPr/>
                <p:nvPr userDrawn="1"/>
              </p:nvGrpSpPr>
              <p:grpSpPr>
                <a:xfrm rot="10800000">
                  <a:off x="13061402" y="3665637"/>
                  <a:ext cx="145820" cy="146462"/>
                  <a:chOff x="13096169" y="3602278"/>
                  <a:chExt cx="145820" cy="146462"/>
                </a:xfrm>
              </p:grpSpPr>
              <p:sp>
                <p:nvSpPr>
                  <p:cNvPr id="52" name="Rechthoek 51">
                    <a:extLst>
                      <a:ext uri="{FF2B5EF4-FFF2-40B4-BE49-F238E27FC236}">
                        <a16:creationId xmlns:a16="http://schemas.microsoft.com/office/drawing/2014/main" id="{E9FE5A26-6990-53EA-4DD8-FE16EC27E1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0707BCB6-9020-4AB3-CF0D-4C2D28B31B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4614B588-AA07-6E6F-74F2-BE15D0B0FE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118A2DD7-CADF-3F23-3622-C8EF227CA7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29" name="Rechthoek 28">
              <a:extLst>
                <a:ext uri="{FF2B5EF4-FFF2-40B4-BE49-F238E27FC236}">
                  <a16:creationId xmlns:a16="http://schemas.microsoft.com/office/drawing/2014/main" id="{EAC70FDD-6A23-A910-67DF-C6D174A9E209}"/>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0" name="ICOON_info">
              <a:extLst>
                <a:ext uri="{FF2B5EF4-FFF2-40B4-BE49-F238E27FC236}">
                  <a16:creationId xmlns:a16="http://schemas.microsoft.com/office/drawing/2014/main" id="{13680D69-4373-8E56-F2AE-F880F6A9F510}"/>
                </a:ext>
              </a:extLst>
            </p:cNvPr>
            <p:cNvGrpSpPr/>
            <p:nvPr userDrawn="1"/>
          </p:nvGrpSpPr>
          <p:grpSpPr>
            <a:xfrm>
              <a:off x="-376736" y="5282697"/>
              <a:ext cx="283685" cy="283685"/>
              <a:chOff x="-510741" y="5913713"/>
              <a:chExt cx="267555" cy="267555"/>
            </a:xfrm>
          </p:grpSpPr>
          <p:sp>
            <p:nvSpPr>
              <p:cNvPr id="44" name="Ovaal 43">
                <a:extLst>
                  <a:ext uri="{FF2B5EF4-FFF2-40B4-BE49-F238E27FC236}">
                    <a16:creationId xmlns:a16="http://schemas.microsoft.com/office/drawing/2014/main" id="{634CEE00-E86C-BD3A-D152-00EA6103F0E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058FDC4A-5071-CB99-B757-56436EEFCB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7C763D40-44BA-F1F7-387A-451AE13F5E96}"/>
                </a:ext>
              </a:extLst>
            </p:cNvPr>
            <p:cNvGrpSpPr/>
            <p:nvPr userDrawn="1"/>
          </p:nvGrpSpPr>
          <p:grpSpPr>
            <a:xfrm>
              <a:off x="-938434" y="5546300"/>
              <a:ext cx="627798" cy="576693"/>
              <a:chOff x="-938434" y="4570310"/>
              <a:chExt cx="627798" cy="576693"/>
            </a:xfrm>
          </p:grpSpPr>
          <p:grpSp>
            <p:nvGrpSpPr>
              <p:cNvPr id="39" name="Inspireren">
                <a:extLst>
                  <a:ext uri="{FF2B5EF4-FFF2-40B4-BE49-F238E27FC236}">
                    <a16:creationId xmlns:a16="http://schemas.microsoft.com/office/drawing/2014/main" id="{304C71BE-5C23-3272-929B-48F4A686569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B9A96936-8CB1-E7A4-6C10-3AE1EA7D8C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2" name="Freeform 13">
                  <a:extLst>
                    <a:ext uri="{FF2B5EF4-FFF2-40B4-BE49-F238E27FC236}">
                      <a16:creationId xmlns:a16="http://schemas.microsoft.com/office/drawing/2014/main" id="{6F3AF772-174E-A010-E58F-281FD72283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3" name="Freeform 14">
                  <a:extLst>
                    <a:ext uri="{FF2B5EF4-FFF2-40B4-BE49-F238E27FC236}">
                      <a16:creationId xmlns:a16="http://schemas.microsoft.com/office/drawing/2014/main" id="{EF2C9494-7C1A-6A4E-6DB6-46CFC7100A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40" name="Tekstvak 39">
                <a:extLst>
                  <a:ext uri="{FF2B5EF4-FFF2-40B4-BE49-F238E27FC236}">
                    <a16:creationId xmlns:a16="http://schemas.microsoft.com/office/drawing/2014/main" id="{7A49DD1D-8A84-6D6A-E05F-FDDCDC1533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2" name="Groep 31">
              <a:extLst>
                <a:ext uri="{FF2B5EF4-FFF2-40B4-BE49-F238E27FC236}">
                  <a16:creationId xmlns:a16="http://schemas.microsoft.com/office/drawing/2014/main" id="{75DACFE2-2ECE-C21F-D4E5-D1F666BA5220}"/>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0337BE3E-8425-DBAC-7532-803B69748194}"/>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A2C58ACA-262A-CCA5-BF92-19990A21DB8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36" name="Groep 35">
                  <a:extLst>
                    <a:ext uri="{FF2B5EF4-FFF2-40B4-BE49-F238E27FC236}">
                      <a16:creationId xmlns:a16="http://schemas.microsoft.com/office/drawing/2014/main" id="{F6730876-DE0D-0AA5-9C67-D8D3B4F151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351718E2-0614-6C80-9C21-D78D1D8A724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38" name="Vrije vorm: vorm 37">
                    <a:extLst>
                      <a:ext uri="{FF2B5EF4-FFF2-40B4-BE49-F238E27FC236}">
                        <a16:creationId xmlns:a16="http://schemas.microsoft.com/office/drawing/2014/main" id="{1C43FA9C-151E-3DB2-9144-91A74E631F7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34" name="Tekstvak 33">
                <a:extLst>
                  <a:ext uri="{FF2B5EF4-FFF2-40B4-BE49-F238E27FC236}">
                    <a16:creationId xmlns:a16="http://schemas.microsoft.com/office/drawing/2014/main" id="{B6C11881-B578-55DF-0993-3A1A72EFCAC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7" name="Tijdelijke aanduiding voor tekst 15">
            <a:extLst>
              <a:ext uri="{FF2B5EF4-FFF2-40B4-BE49-F238E27FC236}">
                <a16:creationId xmlns:a16="http://schemas.microsoft.com/office/drawing/2014/main" id="{556F8572-CE32-448F-67F4-2E2565A6904D}"/>
              </a:ext>
            </a:extLst>
          </p:cNvPr>
          <p:cNvSpPr>
            <a:spLocks noGrp="1"/>
          </p:cNvSpPr>
          <p:nvPr>
            <p:ph type="body" sz="quarter" idx="14" hasCustomPrompt="1"/>
          </p:nvPr>
        </p:nvSpPr>
        <p:spPr>
          <a:xfrm>
            <a:off x="720000" y="6060536"/>
            <a:ext cx="932400" cy="475200"/>
          </a:xfrm>
          <a:blipFill>
            <a:blip r:embed="rId4"/>
            <a:stretch>
              <a:fillRect/>
            </a:stretch>
          </a:blipFill>
        </p:spPr>
        <p:txBody>
          <a:bodyPr/>
          <a:lstStyle>
            <a:lvl1pPr marL="0" indent="0">
              <a:buNone/>
              <a:defRPr sz="100"/>
            </a:lvl1pPr>
          </a:lstStyle>
          <a:p>
            <a:pPr lvl="0"/>
            <a:r>
              <a:rPr lang="en-GB"/>
              <a:t> </a:t>
            </a:r>
          </a:p>
        </p:txBody>
      </p:sp>
      <p:sp>
        <p:nvSpPr>
          <p:cNvPr id="81" name="Tijdelijke aanduiding voor tekst 12">
            <a:extLst>
              <a:ext uri="{FF2B5EF4-FFF2-40B4-BE49-F238E27FC236}">
                <a16:creationId xmlns:a16="http://schemas.microsoft.com/office/drawing/2014/main" id="{712CF7BF-F408-9352-F5D4-4AE1AC2CA7B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82" name="Tijdelijke aanduiding voor titel 1">
            <a:extLst>
              <a:ext uri="{FF2B5EF4-FFF2-40B4-BE49-F238E27FC236}">
                <a16:creationId xmlns:a16="http://schemas.microsoft.com/office/drawing/2014/main" id="{EA4CC151-4A54-758F-AAA8-86BD1EB1643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spTree>
    <p:extLst>
      <p:ext uri="{BB962C8B-B14F-4D97-AF65-F5344CB8AC3E}">
        <p14:creationId xmlns:p14="http://schemas.microsoft.com/office/powerpoint/2010/main" val="262372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7x">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6D83A196-0A48-69BC-54A6-5B14D8C6FED8}"/>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8" name="Rechthoek: afgeronde hoeken 7">
            <a:extLst>
              <a:ext uri="{FF2B5EF4-FFF2-40B4-BE49-F238E27FC236}">
                <a16:creationId xmlns:a16="http://schemas.microsoft.com/office/drawing/2014/main" id="{E6C0F707-B0B6-4437-92EC-6DC7FCF35DD2}"/>
              </a:ext>
            </a:extLst>
          </p:cNvPr>
          <p:cNvSpPr/>
          <p:nvPr userDrawn="1"/>
        </p:nvSpPr>
        <p:spPr>
          <a:xfrm>
            <a:off x="0" y="-367937"/>
            <a:ext cx="8906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Agenda 7x</a:t>
            </a:r>
            <a:endParaRPr lang="en-GB" sz="2400" b="1" cap="none" baseline="0" noProof="0">
              <a:solidFill>
                <a:schemeClr val="accent1"/>
              </a:solidFill>
              <a:latin typeface="+mj-lt"/>
            </a:endParaRPr>
          </a:p>
        </p:txBody>
      </p:sp>
      <p:grpSp>
        <p:nvGrpSpPr>
          <p:cNvPr id="11" name="INSTRUCTION">
            <a:extLst>
              <a:ext uri="{FF2B5EF4-FFF2-40B4-BE49-F238E27FC236}">
                <a16:creationId xmlns:a16="http://schemas.microsoft.com/office/drawing/2014/main" id="{02470013-1013-A3F7-3D9E-5F5EEE258024}"/>
              </a:ext>
            </a:extLst>
          </p:cNvPr>
          <p:cNvGrpSpPr/>
          <p:nvPr userDrawn="1"/>
        </p:nvGrpSpPr>
        <p:grpSpPr>
          <a:xfrm>
            <a:off x="12377595" y="0"/>
            <a:ext cx="3693114" cy="6236923"/>
            <a:chOff x="-3786165" y="0"/>
            <a:chExt cx="3693114" cy="6236923"/>
          </a:xfrm>
        </p:grpSpPr>
        <p:sp>
          <p:nvSpPr>
            <p:cNvPr id="13" name="Rechthoek 12">
              <a:extLst>
                <a:ext uri="{FF2B5EF4-FFF2-40B4-BE49-F238E27FC236}">
                  <a16:creationId xmlns:a16="http://schemas.microsoft.com/office/drawing/2014/main" id="{C0188B55-60A2-E275-1FE2-418EB681EA9A}"/>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15" name="Ovaal 14">
              <a:extLst>
                <a:ext uri="{FF2B5EF4-FFF2-40B4-BE49-F238E27FC236}">
                  <a16:creationId xmlns:a16="http://schemas.microsoft.com/office/drawing/2014/main" id="{D158F339-E753-CB84-063E-A202167071D8}"/>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2B5C504C-3403-0EDA-D79D-28A5C6789E13}"/>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al 19">
              <a:extLst>
                <a:ext uri="{FF2B5EF4-FFF2-40B4-BE49-F238E27FC236}">
                  <a16:creationId xmlns:a16="http://schemas.microsoft.com/office/drawing/2014/main" id="{8C0E99CA-A54B-D206-9285-9550D0158E64}"/>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 name="Rechthoek 20">
              <a:extLst>
                <a:ext uri="{FF2B5EF4-FFF2-40B4-BE49-F238E27FC236}">
                  <a16:creationId xmlns:a16="http://schemas.microsoft.com/office/drawing/2014/main" id="{9469C425-5C7E-490E-2377-FBC3D90EBC53}"/>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Ovaal 21">
              <a:extLst>
                <a:ext uri="{FF2B5EF4-FFF2-40B4-BE49-F238E27FC236}">
                  <a16:creationId xmlns:a16="http://schemas.microsoft.com/office/drawing/2014/main" id="{46FD7A0B-26DD-24DC-D4E3-F520602A5C7B}"/>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3" name="Rechthoek 22">
              <a:extLst>
                <a:ext uri="{FF2B5EF4-FFF2-40B4-BE49-F238E27FC236}">
                  <a16:creationId xmlns:a16="http://schemas.microsoft.com/office/drawing/2014/main" id="{41C9B6EB-FDC2-2C31-BFFC-5AAE9C8BEAD3}"/>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40D1308D-0B2E-99CF-5531-B93822289FFC}"/>
                </a:ext>
              </a:extLst>
            </p:cNvPr>
            <p:cNvGrpSpPr/>
            <p:nvPr userDrawn="1"/>
          </p:nvGrpSpPr>
          <p:grpSpPr>
            <a:xfrm>
              <a:off x="-3314821" y="3054865"/>
              <a:ext cx="1558053" cy="563933"/>
              <a:chOff x="-3314821" y="2981448"/>
              <a:chExt cx="1558053" cy="563933"/>
            </a:xfrm>
          </p:grpSpPr>
          <p:sp>
            <p:nvSpPr>
              <p:cNvPr id="62" name="Rechthoek 61">
                <a:extLst>
                  <a:ext uri="{FF2B5EF4-FFF2-40B4-BE49-F238E27FC236}">
                    <a16:creationId xmlns:a16="http://schemas.microsoft.com/office/drawing/2014/main" id="{4ACBA50A-BC73-8AE9-5362-778CC4D035C6}"/>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79F1DD6D-5476-FDB6-8A1A-9605331A1F15}"/>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64" name="Tekstvak 63">
                <a:extLst>
                  <a:ext uri="{FF2B5EF4-FFF2-40B4-BE49-F238E27FC236}">
                    <a16:creationId xmlns:a16="http://schemas.microsoft.com/office/drawing/2014/main" id="{C8FB0183-C6C4-CDB2-1C84-CA20DA6B354F}"/>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65" name="Tekstvak 64">
                <a:extLst>
                  <a:ext uri="{FF2B5EF4-FFF2-40B4-BE49-F238E27FC236}">
                    <a16:creationId xmlns:a16="http://schemas.microsoft.com/office/drawing/2014/main" id="{CB4F4368-CE10-4374-47BD-1052D675A68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66" name="Vrije vorm: vorm 65">
                <a:extLst>
                  <a:ext uri="{FF2B5EF4-FFF2-40B4-BE49-F238E27FC236}">
                    <a16:creationId xmlns:a16="http://schemas.microsoft.com/office/drawing/2014/main" id="{62D28746-5333-27A1-6D1A-F2A564015547}"/>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67" name="Gelijkbenige driehoek 66">
                <a:extLst>
                  <a:ext uri="{FF2B5EF4-FFF2-40B4-BE49-F238E27FC236}">
                    <a16:creationId xmlns:a16="http://schemas.microsoft.com/office/drawing/2014/main" id="{F3E72E5D-1E97-9514-38DF-09E30319422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6C122610-0D7B-3046-F106-442A5E44AB95}"/>
                  </a:ext>
                </a:extLst>
              </p:cNvPr>
              <p:cNvGrpSpPr/>
              <p:nvPr userDrawn="1"/>
            </p:nvGrpSpPr>
            <p:grpSpPr>
              <a:xfrm>
                <a:off x="-3257052" y="3032066"/>
                <a:ext cx="182309" cy="163794"/>
                <a:chOff x="12832541" y="3162395"/>
                <a:chExt cx="219532" cy="197236"/>
              </a:xfrm>
            </p:grpSpPr>
            <p:sp>
              <p:nvSpPr>
                <p:cNvPr id="73" name="Rechthoek 72">
                  <a:extLst>
                    <a:ext uri="{FF2B5EF4-FFF2-40B4-BE49-F238E27FC236}">
                      <a16:creationId xmlns:a16="http://schemas.microsoft.com/office/drawing/2014/main" id="{FE68F766-9584-5097-28F3-EDBBDF7479C8}"/>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82CD180-3950-FA3A-35C2-057E849BB46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62F3BF54-D85F-4BBA-EF59-C6D5A10070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73D31F97-8487-9072-4043-449DE8F76CD7}"/>
                  </a:ext>
                </a:extLst>
              </p:cNvPr>
              <p:cNvGrpSpPr/>
              <p:nvPr userDrawn="1"/>
            </p:nvGrpSpPr>
            <p:grpSpPr>
              <a:xfrm>
                <a:off x="-3257053" y="3276580"/>
                <a:ext cx="182309" cy="163794"/>
                <a:chOff x="12832541" y="3162395"/>
                <a:chExt cx="219532" cy="197236"/>
              </a:xfrm>
            </p:grpSpPr>
            <p:sp>
              <p:nvSpPr>
                <p:cNvPr id="70" name="Rechthoek 69">
                  <a:extLst>
                    <a:ext uri="{FF2B5EF4-FFF2-40B4-BE49-F238E27FC236}">
                      <a16:creationId xmlns:a16="http://schemas.microsoft.com/office/drawing/2014/main" id="{5698B3CD-B731-827D-6F1B-C5131189D45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72773700-9781-FB2F-D726-44D264CCAEF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A62C6BD1-CBCE-1FC4-577B-A0C2C1CF38B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25" name="Ovaal 24">
              <a:extLst>
                <a:ext uri="{FF2B5EF4-FFF2-40B4-BE49-F238E27FC236}">
                  <a16:creationId xmlns:a16="http://schemas.microsoft.com/office/drawing/2014/main" id="{0846D88A-6FF8-E095-95CE-E792DB5BEAAC}"/>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D081C8FD-4C99-DEB7-76F8-627DD4384D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75BDBC53-FE07-4039-4F0E-B1D5C7DB4B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28" name="Groep 27">
              <a:extLst>
                <a:ext uri="{FF2B5EF4-FFF2-40B4-BE49-F238E27FC236}">
                  <a16:creationId xmlns:a16="http://schemas.microsoft.com/office/drawing/2014/main" id="{B9F9DE75-0A01-3E18-DCCA-29113A8666D7}"/>
                </a:ext>
              </a:extLst>
            </p:cNvPr>
            <p:cNvGrpSpPr/>
            <p:nvPr userDrawn="1"/>
          </p:nvGrpSpPr>
          <p:grpSpPr>
            <a:xfrm>
              <a:off x="-3426605" y="4716809"/>
              <a:ext cx="514284" cy="506545"/>
              <a:chOff x="12617641" y="3403239"/>
              <a:chExt cx="752963" cy="741634"/>
            </a:xfrm>
          </p:grpSpPr>
          <p:grpSp>
            <p:nvGrpSpPr>
              <p:cNvPr id="46" name="Groep 45">
                <a:extLst>
                  <a:ext uri="{FF2B5EF4-FFF2-40B4-BE49-F238E27FC236}">
                    <a16:creationId xmlns:a16="http://schemas.microsoft.com/office/drawing/2014/main" id="{1572328C-87B7-3F50-E22D-1E58ABD7196E}"/>
                  </a:ext>
                </a:extLst>
              </p:cNvPr>
              <p:cNvGrpSpPr/>
              <p:nvPr userDrawn="1"/>
            </p:nvGrpSpPr>
            <p:grpSpPr>
              <a:xfrm>
                <a:off x="12771530" y="3403239"/>
                <a:ext cx="467176" cy="448491"/>
                <a:chOff x="12782157" y="3403239"/>
                <a:chExt cx="467176" cy="448491"/>
              </a:xfrm>
            </p:grpSpPr>
            <p:grpSp>
              <p:nvGrpSpPr>
                <p:cNvPr id="49" name="Groep 48">
                  <a:extLst>
                    <a:ext uri="{FF2B5EF4-FFF2-40B4-BE49-F238E27FC236}">
                      <a16:creationId xmlns:a16="http://schemas.microsoft.com/office/drawing/2014/main" id="{924110DF-F795-1821-073B-25CE4B20EF47}"/>
                    </a:ext>
                  </a:extLst>
                </p:cNvPr>
                <p:cNvGrpSpPr/>
                <p:nvPr userDrawn="1"/>
              </p:nvGrpSpPr>
              <p:grpSpPr>
                <a:xfrm>
                  <a:off x="12782157" y="3403239"/>
                  <a:ext cx="412976" cy="396132"/>
                  <a:chOff x="13554906" y="3320109"/>
                  <a:chExt cx="443917" cy="425811"/>
                </a:xfrm>
              </p:grpSpPr>
              <p:grpSp>
                <p:nvGrpSpPr>
                  <p:cNvPr id="56" name="Groep 55">
                    <a:extLst>
                      <a:ext uri="{FF2B5EF4-FFF2-40B4-BE49-F238E27FC236}">
                        <a16:creationId xmlns:a16="http://schemas.microsoft.com/office/drawing/2014/main" id="{12FB4A97-ABE3-6B92-B6E9-5027BD644850}"/>
                      </a:ext>
                    </a:extLst>
                  </p:cNvPr>
                  <p:cNvGrpSpPr/>
                  <p:nvPr userDrawn="1"/>
                </p:nvGrpSpPr>
                <p:grpSpPr>
                  <a:xfrm>
                    <a:off x="13554906" y="3320109"/>
                    <a:ext cx="443917" cy="425811"/>
                    <a:chOff x="12909684" y="1276143"/>
                    <a:chExt cx="443917" cy="425811"/>
                  </a:xfrm>
                </p:grpSpPr>
                <p:sp>
                  <p:nvSpPr>
                    <p:cNvPr id="59" name="Rechthoek 58">
                      <a:extLst>
                        <a:ext uri="{FF2B5EF4-FFF2-40B4-BE49-F238E27FC236}">
                          <a16:creationId xmlns:a16="http://schemas.microsoft.com/office/drawing/2014/main" id="{2C3C0990-5988-F854-B014-E8C840C57FA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9789CB02-5869-769A-C1D0-01F4487BBB9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1" name="Ovaal 60">
                      <a:extLst>
                        <a:ext uri="{FF2B5EF4-FFF2-40B4-BE49-F238E27FC236}">
                          <a16:creationId xmlns:a16="http://schemas.microsoft.com/office/drawing/2014/main" id="{1B4FE718-F85D-738F-8091-F5CD92D4F81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57" name="Afbeelding 56">
                    <a:extLst>
                      <a:ext uri="{FF2B5EF4-FFF2-40B4-BE49-F238E27FC236}">
                        <a16:creationId xmlns:a16="http://schemas.microsoft.com/office/drawing/2014/main" id="{42049BD8-CF6A-DC0D-E94C-FFA05D9D3A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8" name="Afbeelding 57">
                    <a:extLst>
                      <a:ext uri="{FF2B5EF4-FFF2-40B4-BE49-F238E27FC236}">
                        <a16:creationId xmlns:a16="http://schemas.microsoft.com/office/drawing/2014/main" id="{790F1DF9-41D6-D536-8233-A720FA8DDD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0" name="Groep 49">
                  <a:extLst>
                    <a:ext uri="{FF2B5EF4-FFF2-40B4-BE49-F238E27FC236}">
                      <a16:creationId xmlns:a16="http://schemas.microsoft.com/office/drawing/2014/main" id="{959D9065-978C-7322-6321-B2B5EAAFECB1}"/>
                    </a:ext>
                  </a:extLst>
                </p:cNvPr>
                <p:cNvGrpSpPr/>
                <p:nvPr userDrawn="1"/>
              </p:nvGrpSpPr>
              <p:grpSpPr>
                <a:xfrm>
                  <a:off x="13103513" y="3705268"/>
                  <a:ext cx="145820" cy="146462"/>
                  <a:chOff x="13096169" y="3602278"/>
                  <a:chExt cx="145820" cy="146462"/>
                </a:xfrm>
              </p:grpSpPr>
              <p:sp>
                <p:nvSpPr>
                  <p:cNvPr id="54" name="Rechthoek 53">
                    <a:extLst>
                      <a:ext uri="{FF2B5EF4-FFF2-40B4-BE49-F238E27FC236}">
                        <a16:creationId xmlns:a16="http://schemas.microsoft.com/office/drawing/2014/main" id="{2371A7B1-DB58-161F-A826-FA63DA0A71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984B43-A095-E382-AF8D-F88F9DA686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39FD58BE-7A84-ACB9-ADB9-3FEBD0F67ACD}"/>
                    </a:ext>
                  </a:extLst>
                </p:cNvPr>
                <p:cNvGrpSpPr/>
                <p:nvPr userDrawn="1"/>
              </p:nvGrpSpPr>
              <p:grpSpPr>
                <a:xfrm rot="10800000">
                  <a:off x="13061402" y="3665637"/>
                  <a:ext cx="145820" cy="146462"/>
                  <a:chOff x="13096169" y="3602278"/>
                  <a:chExt cx="145820" cy="146462"/>
                </a:xfrm>
              </p:grpSpPr>
              <p:sp>
                <p:nvSpPr>
                  <p:cNvPr id="52" name="Rechthoek 51">
                    <a:extLst>
                      <a:ext uri="{FF2B5EF4-FFF2-40B4-BE49-F238E27FC236}">
                        <a16:creationId xmlns:a16="http://schemas.microsoft.com/office/drawing/2014/main" id="{E9FE5A26-6990-53EA-4DD8-FE16EC27E1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0707BCB6-9020-4AB3-CF0D-4C2D28B31B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4614B588-AA07-6E6F-74F2-BE15D0B0FE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118A2DD7-CADF-3F23-3622-C8EF227CA7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29" name="Rechthoek 28">
              <a:extLst>
                <a:ext uri="{FF2B5EF4-FFF2-40B4-BE49-F238E27FC236}">
                  <a16:creationId xmlns:a16="http://schemas.microsoft.com/office/drawing/2014/main" id="{EAC70FDD-6A23-A910-67DF-C6D174A9E209}"/>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0" name="ICOON_info">
              <a:extLst>
                <a:ext uri="{FF2B5EF4-FFF2-40B4-BE49-F238E27FC236}">
                  <a16:creationId xmlns:a16="http://schemas.microsoft.com/office/drawing/2014/main" id="{13680D69-4373-8E56-F2AE-F880F6A9F510}"/>
                </a:ext>
              </a:extLst>
            </p:cNvPr>
            <p:cNvGrpSpPr/>
            <p:nvPr userDrawn="1"/>
          </p:nvGrpSpPr>
          <p:grpSpPr>
            <a:xfrm>
              <a:off x="-376736" y="5282697"/>
              <a:ext cx="283685" cy="283685"/>
              <a:chOff x="-510741" y="5913713"/>
              <a:chExt cx="267555" cy="267555"/>
            </a:xfrm>
          </p:grpSpPr>
          <p:sp>
            <p:nvSpPr>
              <p:cNvPr id="44" name="Ovaal 43">
                <a:extLst>
                  <a:ext uri="{FF2B5EF4-FFF2-40B4-BE49-F238E27FC236}">
                    <a16:creationId xmlns:a16="http://schemas.microsoft.com/office/drawing/2014/main" id="{634CEE00-E86C-BD3A-D152-00EA6103F0E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058FDC4A-5071-CB99-B757-56436EEFCB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7C763D40-44BA-F1F7-387A-451AE13F5E96}"/>
                </a:ext>
              </a:extLst>
            </p:cNvPr>
            <p:cNvGrpSpPr/>
            <p:nvPr userDrawn="1"/>
          </p:nvGrpSpPr>
          <p:grpSpPr>
            <a:xfrm>
              <a:off x="-938434" y="5546300"/>
              <a:ext cx="627798" cy="576693"/>
              <a:chOff x="-938434" y="4570310"/>
              <a:chExt cx="627798" cy="576693"/>
            </a:xfrm>
          </p:grpSpPr>
          <p:grpSp>
            <p:nvGrpSpPr>
              <p:cNvPr id="39" name="Inspireren">
                <a:extLst>
                  <a:ext uri="{FF2B5EF4-FFF2-40B4-BE49-F238E27FC236}">
                    <a16:creationId xmlns:a16="http://schemas.microsoft.com/office/drawing/2014/main" id="{304C71BE-5C23-3272-929B-48F4A686569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B9A96936-8CB1-E7A4-6C10-3AE1EA7D8C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2" name="Freeform 13">
                  <a:extLst>
                    <a:ext uri="{FF2B5EF4-FFF2-40B4-BE49-F238E27FC236}">
                      <a16:creationId xmlns:a16="http://schemas.microsoft.com/office/drawing/2014/main" id="{6F3AF772-174E-A010-E58F-281FD72283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3" name="Freeform 14">
                  <a:extLst>
                    <a:ext uri="{FF2B5EF4-FFF2-40B4-BE49-F238E27FC236}">
                      <a16:creationId xmlns:a16="http://schemas.microsoft.com/office/drawing/2014/main" id="{EF2C9494-7C1A-6A4E-6DB6-46CFC7100A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40" name="Tekstvak 39">
                <a:extLst>
                  <a:ext uri="{FF2B5EF4-FFF2-40B4-BE49-F238E27FC236}">
                    <a16:creationId xmlns:a16="http://schemas.microsoft.com/office/drawing/2014/main" id="{7A49DD1D-8A84-6D6A-E05F-FDDCDC1533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2" name="Groep 31">
              <a:extLst>
                <a:ext uri="{FF2B5EF4-FFF2-40B4-BE49-F238E27FC236}">
                  <a16:creationId xmlns:a16="http://schemas.microsoft.com/office/drawing/2014/main" id="{75DACFE2-2ECE-C21F-D4E5-D1F666BA5220}"/>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0337BE3E-8425-DBAC-7532-803B69748194}"/>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A2C58ACA-262A-CCA5-BF92-19990A21DB8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36" name="Groep 35">
                  <a:extLst>
                    <a:ext uri="{FF2B5EF4-FFF2-40B4-BE49-F238E27FC236}">
                      <a16:creationId xmlns:a16="http://schemas.microsoft.com/office/drawing/2014/main" id="{F6730876-DE0D-0AA5-9C67-D8D3B4F151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351718E2-0614-6C80-9C21-D78D1D8A724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38" name="Vrije vorm: vorm 37">
                    <a:extLst>
                      <a:ext uri="{FF2B5EF4-FFF2-40B4-BE49-F238E27FC236}">
                        <a16:creationId xmlns:a16="http://schemas.microsoft.com/office/drawing/2014/main" id="{1C43FA9C-151E-3DB2-9144-91A74E631F7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34" name="Tekstvak 33">
                <a:extLst>
                  <a:ext uri="{FF2B5EF4-FFF2-40B4-BE49-F238E27FC236}">
                    <a16:creationId xmlns:a16="http://schemas.microsoft.com/office/drawing/2014/main" id="{B6C11881-B578-55DF-0993-3A1A72EFCAC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7" name="Tijdelijke aanduiding voor tekst 15">
            <a:extLst>
              <a:ext uri="{FF2B5EF4-FFF2-40B4-BE49-F238E27FC236}">
                <a16:creationId xmlns:a16="http://schemas.microsoft.com/office/drawing/2014/main" id="{556F8572-CE32-448F-67F4-2E2565A6904D}"/>
              </a:ext>
            </a:extLst>
          </p:cNvPr>
          <p:cNvSpPr>
            <a:spLocks noGrp="1"/>
          </p:cNvSpPr>
          <p:nvPr>
            <p:ph type="body" sz="quarter" idx="14" hasCustomPrompt="1"/>
          </p:nvPr>
        </p:nvSpPr>
        <p:spPr>
          <a:xfrm>
            <a:off x="720000" y="6060536"/>
            <a:ext cx="932400" cy="475200"/>
          </a:xfrm>
          <a:blipFill>
            <a:blip r:embed="rId4"/>
            <a:stretch>
              <a:fillRect/>
            </a:stretch>
          </a:blipFill>
        </p:spPr>
        <p:txBody>
          <a:bodyPr/>
          <a:lstStyle>
            <a:lvl1pPr marL="0" indent="0">
              <a:buNone/>
              <a:defRPr sz="100"/>
            </a:lvl1pPr>
          </a:lstStyle>
          <a:p>
            <a:pPr lvl="0"/>
            <a:r>
              <a:rPr lang="en-GB"/>
              <a:t> </a:t>
            </a:r>
          </a:p>
        </p:txBody>
      </p:sp>
      <p:sp>
        <p:nvSpPr>
          <p:cNvPr id="81" name="Tijdelijke aanduiding voor tekst 12">
            <a:extLst>
              <a:ext uri="{FF2B5EF4-FFF2-40B4-BE49-F238E27FC236}">
                <a16:creationId xmlns:a16="http://schemas.microsoft.com/office/drawing/2014/main" id="{712CF7BF-F408-9352-F5D4-4AE1AC2CA7B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82" name="Tijdelijke aanduiding voor titel 1">
            <a:extLst>
              <a:ext uri="{FF2B5EF4-FFF2-40B4-BE49-F238E27FC236}">
                <a16:creationId xmlns:a16="http://schemas.microsoft.com/office/drawing/2014/main" id="{EA4CC151-4A54-758F-AAA8-86BD1EB1643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lvl1pPr>
              <a:defRPr>
                <a:solidFill>
                  <a:schemeClr val="bg1"/>
                </a:solidFill>
              </a:defRPr>
            </a:lvl1pPr>
          </a:lstStyle>
          <a:p>
            <a:r>
              <a:rPr lang="en-GB" noProof="0"/>
              <a:t>Place the title of the slide here</a:t>
            </a:r>
          </a:p>
        </p:txBody>
      </p:sp>
    </p:spTree>
    <p:extLst>
      <p:ext uri="{BB962C8B-B14F-4D97-AF65-F5344CB8AC3E}">
        <p14:creationId xmlns:p14="http://schemas.microsoft.com/office/powerpoint/2010/main" val="6921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5" name="Tijdelijke aanduiding voor afbeelding 13">
            <a:extLst>
              <a:ext uri="{FF2B5EF4-FFF2-40B4-BE49-F238E27FC236}">
                <a16:creationId xmlns:a16="http://schemas.microsoft.com/office/drawing/2014/main" id="{9C467D83-E70D-E39E-3202-45C0F4B7C8A5}"/>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32" name="Tijdelijke aanduiding voor titel 1">
            <a:extLst>
              <a:ext uri="{FF2B5EF4-FFF2-40B4-BE49-F238E27FC236}">
                <a16:creationId xmlns:a16="http://schemas.microsoft.com/office/drawing/2014/main" id="{A6B795BF-57C2-A3A8-E59F-B5742A8C8175}"/>
              </a:ext>
            </a:extLst>
          </p:cNvPr>
          <p:cNvSpPr>
            <a:spLocks noGrp="1"/>
          </p:cNvSpPr>
          <p:nvPr>
            <p:ph type="title" hasCustomPrompt="1"/>
          </p:nvPr>
        </p:nvSpPr>
        <p:spPr>
          <a:xfrm>
            <a:off x="0" y="-342024"/>
            <a:ext cx="1247248" cy="244800"/>
          </a:xfrm>
          <a:prstGeom prst="rect">
            <a:avLst/>
          </a:prstGeom>
        </p:spPr>
        <p:txBody>
          <a:bodyPr vert="horz" lIns="0" tIns="0" rIns="0" bIns="0" rtlCol="0" anchor="t">
            <a:noAutofit/>
          </a:bodyPr>
          <a:lstStyle>
            <a:lvl1pPr>
              <a:defRPr sz="1600">
                <a:solidFill>
                  <a:schemeClr val="accent1"/>
                </a:solidFill>
              </a:defRPr>
            </a:lvl1pPr>
          </a:lstStyle>
          <a:p>
            <a:r>
              <a:rPr lang="en-GB" noProof="0"/>
              <a:t>Closing slide</a:t>
            </a:r>
          </a:p>
        </p:txBody>
      </p:sp>
      <p:sp>
        <p:nvSpPr>
          <p:cNvPr id="3" name="Tijdelijke aanduiding voor voettekst 2">
            <a:extLst>
              <a:ext uri="{FF2B5EF4-FFF2-40B4-BE49-F238E27FC236}">
                <a16:creationId xmlns:a16="http://schemas.microsoft.com/office/drawing/2014/main" id="{66C846AB-3C86-0857-5AB2-EA84685F35F8}"/>
              </a:ext>
            </a:extLst>
          </p:cNvPr>
          <p:cNvSpPr>
            <a:spLocks noGrp="1"/>
          </p:cNvSpPr>
          <p:nvPr>
            <p:ph type="ftr" sz="quarter" idx="10"/>
          </p:nvPr>
        </p:nvSpPr>
        <p:spPr/>
        <p:txBody>
          <a:bodyPr/>
          <a:lstStyle/>
          <a:p>
            <a:r>
              <a:rPr lang="en-GB"/>
              <a:t>|  Published under cc-by licence</a:t>
            </a:r>
          </a:p>
        </p:txBody>
      </p:sp>
      <p:sp>
        <p:nvSpPr>
          <p:cNvPr id="4" name="Tijdelijke aanduiding voor dianummer 3">
            <a:extLst>
              <a:ext uri="{FF2B5EF4-FFF2-40B4-BE49-F238E27FC236}">
                <a16:creationId xmlns:a16="http://schemas.microsoft.com/office/drawing/2014/main" id="{F9099001-6957-40AB-CC4E-8A239A79F421}"/>
              </a:ext>
            </a:extLst>
          </p:cNvPr>
          <p:cNvSpPr>
            <a:spLocks noGrp="1"/>
          </p:cNvSpPr>
          <p:nvPr>
            <p:ph type="sldNum" sz="quarter" idx="11"/>
          </p:nvPr>
        </p:nvSpPr>
        <p:spPr/>
        <p:txBody>
          <a:bodyPr/>
          <a:lstStyle/>
          <a:p>
            <a:fld id="{D7B5DC5B-6873-43DB-ADC7-B15ACCE0DFDB}" type="slidenum">
              <a:rPr lang="en-GB" smtClean="0"/>
              <a:pPr/>
              <a:t>‹#›</a:t>
            </a:fld>
            <a:endParaRPr lang="en-GB"/>
          </a:p>
        </p:txBody>
      </p:sp>
      <p:sp>
        <p:nvSpPr>
          <p:cNvPr id="24" name="Tijdelijke aanduiding voor tekst 23">
            <a:extLst>
              <a:ext uri="{FF2B5EF4-FFF2-40B4-BE49-F238E27FC236}">
                <a16:creationId xmlns:a16="http://schemas.microsoft.com/office/drawing/2014/main" id="{263584D2-CEF1-B0B8-B165-B329A45D8CF1}"/>
              </a:ext>
            </a:extLst>
          </p:cNvPr>
          <p:cNvSpPr>
            <a:spLocks noGrp="1"/>
          </p:cNvSpPr>
          <p:nvPr>
            <p:ph type="body" sz="quarter" idx="41" hasCustomPrompt="1"/>
          </p:nvPr>
        </p:nvSpPr>
        <p:spPr>
          <a:xfrm>
            <a:off x="8070226" y="2675331"/>
            <a:ext cx="3402829" cy="3141400"/>
          </a:xfrm>
          <a:custGeom>
            <a:avLst/>
            <a:gdLst>
              <a:gd name="connsiteX0" fmla="*/ 163447 w 3402829"/>
              <a:gd name="connsiteY0" fmla="*/ 0 h 3141400"/>
              <a:gd name="connsiteX1" fmla="*/ 3239382 w 3402829"/>
              <a:gd name="connsiteY1" fmla="*/ 0 h 3141400"/>
              <a:gd name="connsiteX2" fmla="*/ 3402829 w 3402829"/>
              <a:gd name="connsiteY2" fmla="*/ 163447 h 3141400"/>
              <a:gd name="connsiteX3" fmla="*/ 3402829 w 3402829"/>
              <a:gd name="connsiteY3" fmla="*/ 2977953 h 3141400"/>
              <a:gd name="connsiteX4" fmla="*/ 3239382 w 3402829"/>
              <a:gd name="connsiteY4" fmla="*/ 3141400 h 3141400"/>
              <a:gd name="connsiteX5" fmla="*/ 163447 w 3402829"/>
              <a:gd name="connsiteY5" fmla="*/ 3141400 h 3141400"/>
              <a:gd name="connsiteX6" fmla="*/ 0 w 3402829"/>
              <a:gd name="connsiteY6" fmla="*/ 2977953 h 3141400"/>
              <a:gd name="connsiteX7" fmla="*/ 0 w 3402829"/>
              <a:gd name="connsiteY7" fmla="*/ 163447 h 3141400"/>
              <a:gd name="connsiteX8" fmla="*/ 163447 w 3402829"/>
              <a:gd name="connsiteY8" fmla="*/ 0 h 31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2829" h="3141400">
                <a:moveTo>
                  <a:pt x="163447" y="0"/>
                </a:moveTo>
                <a:lnTo>
                  <a:pt x="3239382" y="0"/>
                </a:lnTo>
                <a:cubicBezTo>
                  <a:pt x="3329651" y="0"/>
                  <a:pt x="3402829" y="73178"/>
                  <a:pt x="3402829" y="163447"/>
                </a:cubicBezTo>
                <a:lnTo>
                  <a:pt x="3402829" y="2977953"/>
                </a:lnTo>
                <a:cubicBezTo>
                  <a:pt x="3402829" y="3068222"/>
                  <a:pt x="3329651" y="3141400"/>
                  <a:pt x="3239382" y="3141400"/>
                </a:cubicBezTo>
                <a:lnTo>
                  <a:pt x="163447" y="3141400"/>
                </a:lnTo>
                <a:cubicBezTo>
                  <a:pt x="73178" y="3141400"/>
                  <a:pt x="0" y="3068222"/>
                  <a:pt x="0" y="2977953"/>
                </a:cubicBezTo>
                <a:lnTo>
                  <a:pt x="0" y="163447"/>
                </a:lnTo>
                <a:cubicBezTo>
                  <a:pt x="0" y="73178"/>
                  <a:pt x="73178" y="0"/>
                  <a:pt x="163447" y="0"/>
                </a:cubicBezTo>
                <a:close/>
              </a:path>
            </a:pathLst>
          </a:custGeom>
          <a:solidFill>
            <a:schemeClr val="accent2"/>
          </a:solidFill>
        </p:spPr>
        <p:txBody>
          <a:bodyPr wrap="square">
            <a:noAutofit/>
          </a:bodyPr>
          <a:lstStyle>
            <a:lvl1pPr>
              <a:defRPr sz="100"/>
            </a:lvl1pPr>
          </a:lstStyle>
          <a:p>
            <a:pPr lvl="0"/>
            <a:r>
              <a:rPr lang="en-GB"/>
              <a:t>  </a:t>
            </a:r>
          </a:p>
        </p:txBody>
      </p:sp>
      <p:sp>
        <p:nvSpPr>
          <p:cNvPr id="36" name="Tijdelijke aanduiding voor tekst 15">
            <a:extLst>
              <a:ext uri="{FF2B5EF4-FFF2-40B4-BE49-F238E27FC236}">
                <a16:creationId xmlns:a16="http://schemas.microsoft.com/office/drawing/2014/main" id="{789E3ED4-F9D7-1F3D-08A6-E8D80BEC99D0}"/>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grpSp>
        <p:nvGrpSpPr>
          <p:cNvPr id="2" name="INSTRUCTION">
            <a:extLst>
              <a:ext uri="{FF2B5EF4-FFF2-40B4-BE49-F238E27FC236}">
                <a16:creationId xmlns:a16="http://schemas.microsoft.com/office/drawing/2014/main" id="{50302162-EC80-86E9-D4F9-57C4E24270DD}"/>
              </a:ext>
            </a:extLst>
          </p:cNvPr>
          <p:cNvGrpSpPr/>
          <p:nvPr userDrawn="1"/>
        </p:nvGrpSpPr>
        <p:grpSpPr>
          <a:xfrm>
            <a:off x="12377595" y="0"/>
            <a:ext cx="3693114" cy="6236923"/>
            <a:chOff x="-3786165" y="0"/>
            <a:chExt cx="3693114" cy="6236923"/>
          </a:xfrm>
        </p:grpSpPr>
        <p:sp>
          <p:nvSpPr>
            <p:cNvPr id="5" name="Rechthoek 4">
              <a:extLst>
                <a:ext uri="{FF2B5EF4-FFF2-40B4-BE49-F238E27FC236}">
                  <a16:creationId xmlns:a16="http://schemas.microsoft.com/office/drawing/2014/main" id="{19E4100C-337F-9960-D218-CF253794DC0E}"/>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6" name="Ovaal 5">
              <a:extLst>
                <a:ext uri="{FF2B5EF4-FFF2-40B4-BE49-F238E27FC236}">
                  <a16:creationId xmlns:a16="http://schemas.microsoft.com/office/drawing/2014/main" id="{3173C417-D0D5-86C4-EE77-769E4525CB71}"/>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62976DFF-2C5C-8CD6-5D7D-429B0D7A77AE}"/>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Ovaal 7">
              <a:extLst>
                <a:ext uri="{FF2B5EF4-FFF2-40B4-BE49-F238E27FC236}">
                  <a16:creationId xmlns:a16="http://schemas.microsoft.com/office/drawing/2014/main" id="{3C48D467-8701-213E-6A42-D93DEA01265C}"/>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 name="Rechthoek 8">
              <a:extLst>
                <a:ext uri="{FF2B5EF4-FFF2-40B4-BE49-F238E27FC236}">
                  <a16:creationId xmlns:a16="http://schemas.microsoft.com/office/drawing/2014/main" id="{B81CE4AF-6F22-2DF8-926F-27A8F4276488}"/>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6C1C6C81-EE73-4282-3AC4-7901E7DC8613}"/>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1" name="Rechthoek 10">
              <a:extLst>
                <a:ext uri="{FF2B5EF4-FFF2-40B4-BE49-F238E27FC236}">
                  <a16:creationId xmlns:a16="http://schemas.microsoft.com/office/drawing/2014/main" id="{5E01723E-6443-AE66-151A-5322861BF5A5}"/>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2" name="Groep 11">
              <a:extLst>
                <a:ext uri="{FF2B5EF4-FFF2-40B4-BE49-F238E27FC236}">
                  <a16:creationId xmlns:a16="http://schemas.microsoft.com/office/drawing/2014/main" id="{86B0FD42-105C-28B3-2A1D-21CCB544DFAA}"/>
                </a:ext>
              </a:extLst>
            </p:cNvPr>
            <p:cNvGrpSpPr/>
            <p:nvPr userDrawn="1"/>
          </p:nvGrpSpPr>
          <p:grpSpPr>
            <a:xfrm>
              <a:off x="-3314821" y="3054865"/>
              <a:ext cx="1558053" cy="563933"/>
              <a:chOff x="-3314821" y="2981448"/>
              <a:chExt cx="1558053" cy="563933"/>
            </a:xfrm>
          </p:grpSpPr>
          <p:sp>
            <p:nvSpPr>
              <p:cNvPr id="54" name="Rechthoek 53">
                <a:extLst>
                  <a:ext uri="{FF2B5EF4-FFF2-40B4-BE49-F238E27FC236}">
                    <a16:creationId xmlns:a16="http://schemas.microsoft.com/office/drawing/2014/main" id="{1DECF516-21EE-DBFA-320C-4F92F5A9D172}"/>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C4239F1D-A06F-40A7-333C-F5F3624FEC50}"/>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6" name="Tekstvak 55">
                <a:extLst>
                  <a:ext uri="{FF2B5EF4-FFF2-40B4-BE49-F238E27FC236}">
                    <a16:creationId xmlns:a16="http://schemas.microsoft.com/office/drawing/2014/main" id="{76080A31-95C6-E169-7EA5-F8259D6768C2}"/>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57" name="Tekstvak 56">
                <a:extLst>
                  <a:ext uri="{FF2B5EF4-FFF2-40B4-BE49-F238E27FC236}">
                    <a16:creationId xmlns:a16="http://schemas.microsoft.com/office/drawing/2014/main" id="{11E59F87-880D-735E-09C4-75F23009F611}"/>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58" name="Vrije vorm: vorm 57">
                <a:extLst>
                  <a:ext uri="{FF2B5EF4-FFF2-40B4-BE49-F238E27FC236}">
                    <a16:creationId xmlns:a16="http://schemas.microsoft.com/office/drawing/2014/main" id="{0F533101-7D8B-2B1B-BE80-DA273A064499}"/>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59" name="Gelijkbenige driehoek 58">
                <a:extLst>
                  <a:ext uri="{FF2B5EF4-FFF2-40B4-BE49-F238E27FC236}">
                    <a16:creationId xmlns:a16="http://schemas.microsoft.com/office/drawing/2014/main" id="{688F69F4-C25D-E48A-0C74-531BF4C3E4F3}"/>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1F988BC2-C05B-FB05-0433-38A762DE136F}"/>
                  </a:ext>
                </a:extLst>
              </p:cNvPr>
              <p:cNvGrpSpPr/>
              <p:nvPr userDrawn="1"/>
            </p:nvGrpSpPr>
            <p:grpSpPr>
              <a:xfrm>
                <a:off x="-3257052" y="3032066"/>
                <a:ext cx="182309" cy="163794"/>
                <a:chOff x="12832541" y="3162395"/>
                <a:chExt cx="219532" cy="197236"/>
              </a:xfrm>
            </p:grpSpPr>
            <p:sp>
              <p:nvSpPr>
                <p:cNvPr id="65" name="Rechthoek 64">
                  <a:extLst>
                    <a:ext uri="{FF2B5EF4-FFF2-40B4-BE49-F238E27FC236}">
                      <a16:creationId xmlns:a16="http://schemas.microsoft.com/office/drawing/2014/main" id="{484B9BA5-C86D-183F-34D7-1BFC14B7B8DC}"/>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424390AF-D7E7-9148-4827-17D43D9CF739}"/>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AA3BEBF0-EBEA-2199-693E-FE86502FCEC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61" name="Groep 60">
                <a:extLst>
                  <a:ext uri="{FF2B5EF4-FFF2-40B4-BE49-F238E27FC236}">
                    <a16:creationId xmlns:a16="http://schemas.microsoft.com/office/drawing/2014/main" id="{F2573A70-6790-02F3-A2AE-4C0AAF9C3394}"/>
                  </a:ext>
                </a:extLst>
              </p:cNvPr>
              <p:cNvGrpSpPr/>
              <p:nvPr userDrawn="1"/>
            </p:nvGrpSpPr>
            <p:grpSpPr>
              <a:xfrm>
                <a:off x="-3257053" y="3276580"/>
                <a:ext cx="182309" cy="163794"/>
                <a:chOff x="12832541" y="3162395"/>
                <a:chExt cx="219532" cy="197236"/>
              </a:xfrm>
            </p:grpSpPr>
            <p:sp>
              <p:nvSpPr>
                <p:cNvPr id="62" name="Rechthoek 61">
                  <a:extLst>
                    <a:ext uri="{FF2B5EF4-FFF2-40B4-BE49-F238E27FC236}">
                      <a16:creationId xmlns:a16="http://schemas.microsoft.com/office/drawing/2014/main" id="{959697EC-E75A-A4D8-AA29-BC917A85B08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9635CD35-3DD0-A02A-3CD4-8A466A2BE072}"/>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64" name="Rechthoek 63">
                  <a:extLst>
                    <a:ext uri="{FF2B5EF4-FFF2-40B4-BE49-F238E27FC236}">
                      <a16:creationId xmlns:a16="http://schemas.microsoft.com/office/drawing/2014/main" id="{DDD4983A-BA50-382F-033F-D92ABCE75CCD}"/>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13" name="Ovaal 12">
              <a:extLst>
                <a:ext uri="{FF2B5EF4-FFF2-40B4-BE49-F238E27FC236}">
                  <a16:creationId xmlns:a16="http://schemas.microsoft.com/office/drawing/2014/main" id="{DDE9969F-CA2B-0D97-B0AB-8F3652E774B0}"/>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C20140E9-7FFC-F328-CB1D-28E52050778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94F67C58-0332-F6F7-140F-CBF0F26496A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16" name="Groep 15">
              <a:extLst>
                <a:ext uri="{FF2B5EF4-FFF2-40B4-BE49-F238E27FC236}">
                  <a16:creationId xmlns:a16="http://schemas.microsoft.com/office/drawing/2014/main" id="{C36FB7E2-BDCD-999F-8A58-F241714B4393}"/>
                </a:ext>
              </a:extLst>
            </p:cNvPr>
            <p:cNvGrpSpPr/>
            <p:nvPr userDrawn="1"/>
          </p:nvGrpSpPr>
          <p:grpSpPr>
            <a:xfrm>
              <a:off x="-3426605" y="4716809"/>
              <a:ext cx="514284" cy="506545"/>
              <a:chOff x="12617641" y="3403239"/>
              <a:chExt cx="752963" cy="741634"/>
            </a:xfrm>
          </p:grpSpPr>
          <p:grpSp>
            <p:nvGrpSpPr>
              <p:cNvPr id="38" name="Groep 37">
                <a:extLst>
                  <a:ext uri="{FF2B5EF4-FFF2-40B4-BE49-F238E27FC236}">
                    <a16:creationId xmlns:a16="http://schemas.microsoft.com/office/drawing/2014/main" id="{24909B57-28ED-FE2A-73F5-95AE62B9C693}"/>
                  </a:ext>
                </a:extLst>
              </p:cNvPr>
              <p:cNvGrpSpPr/>
              <p:nvPr userDrawn="1"/>
            </p:nvGrpSpPr>
            <p:grpSpPr>
              <a:xfrm>
                <a:off x="12771530" y="3403239"/>
                <a:ext cx="467176" cy="448491"/>
                <a:chOff x="12782157" y="3403239"/>
                <a:chExt cx="467176" cy="448491"/>
              </a:xfrm>
            </p:grpSpPr>
            <p:grpSp>
              <p:nvGrpSpPr>
                <p:cNvPr id="41" name="Groep 40">
                  <a:extLst>
                    <a:ext uri="{FF2B5EF4-FFF2-40B4-BE49-F238E27FC236}">
                      <a16:creationId xmlns:a16="http://schemas.microsoft.com/office/drawing/2014/main" id="{CABF7257-0EE8-EB4C-4514-6DF2CC84F001}"/>
                    </a:ext>
                  </a:extLst>
                </p:cNvPr>
                <p:cNvGrpSpPr/>
                <p:nvPr userDrawn="1"/>
              </p:nvGrpSpPr>
              <p:grpSpPr>
                <a:xfrm>
                  <a:off x="12782157" y="3403239"/>
                  <a:ext cx="412976" cy="396132"/>
                  <a:chOff x="13554906" y="3320109"/>
                  <a:chExt cx="443917" cy="425811"/>
                </a:xfrm>
              </p:grpSpPr>
              <p:grpSp>
                <p:nvGrpSpPr>
                  <p:cNvPr id="48" name="Groep 47">
                    <a:extLst>
                      <a:ext uri="{FF2B5EF4-FFF2-40B4-BE49-F238E27FC236}">
                        <a16:creationId xmlns:a16="http://schemas.microsoft.com/office/drawing/2014/main" id="{783342AA-CF4E-C875-FF70-5D43A8134968}"/>
                      </a:ext>
                    </a:extLst>
                  </p:cNvPr>
                  <p:cNvGrpSpPr/>
                  <p:nvPr userDrawn="1"/>
                </p:nvGrpSpPr>
                <p:grpSpPr>
                  <a:xfrm>
                    <a:off x="13554906" y="3320109"/>
                    <a:ext cx="443917" cy="425811"/>
                    <a:chOff x="12909684" y="1276143"/>
                    <a:chExt cx="443917" cy="425811"/>
                  </a:xfrm>
                </p:grpSpPr>
                <p:sp>
                  <p:nvSpPr>
                    <p:cNvPr id="51" name="Rechthoek 50">
                      <a:extLst>
                        <a:ext uri="{FF2B5EF4-FFF2-40B4-BE49-F238E27FC236}">
                          <a16:creationId xmlns:a16="http://schemas.microsoft.com/office/drawing/2014/main" id="{832039EE-1D42-A2D9-09A1-7A578FE7827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209C97BB-1EB6-EBD2-3BC8-9D7BA826536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3" name="Ovaal 52">
                      <a:extLst>
                        <a:ext uri="{FF2B5EF4-FFF2-40B4-BE49-F238E27FC236}">
                          <a16:creationId xmlns:a16="http://schemas.microsoft.com/office/drawing/2014/main" id="{A407F756-3125-16A5-ACBA-C78D2DEAE7E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49" name="Afbeelding 48">
                    <a:extLst>
                      <a:ext uri="{FF2B5EF4-FFF2-40B4-BE49-F238E27FC236}">
                        <a16:creationId xmlns:a16="http://schemas.microsoft.com/office/drawing/2014/main" id="{F0E9DC77-0C84-A07B-4905-BAB827EB3D5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0" name="Afbeelding 49">
                    <a:extLst>
                      <a:ext uri="{FF2B5EF4-FFF2-40B4-BE49-F238E27FC236}">
                        <a16:creationId xmlns:a16="http://schemas.microsoft.com/office/drawing/2014/main" id="{4CA586A3-118F-1D61-A891-6A0C6FB56057}"/>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2" name="Groep 41">
                  <a:extLst>
                    <a:ext uri="{FF2B5EF4-FFF2-40B4-BE49-F238E27FC236}">
                      <a16:creationId xmlns:a16="http://schemas.microsoft.com/office/drawing/2014/main" id="{19B225F9-8C3F-E719-6E7A-4D442AABD174}"/>
                    </a:ext>
                  </a:extLst>
                </p:cNvPr>
                <p:cNvGrpSpPr/>
                <p:nvPr userDrawn="1"/>
              </p:nvGrpSpPr>
              <p:grpSpPr>
                <a:xfrm>
                  <a:off x="13103513" y="3705268"/>
                  <a:ext cx="145820" cy="146462"/>
                  <a:chOff x="13096169" y="3602278"/>
                  <a:chExt cx="145820" cy="146462"/>
                </a:xfrm>
              </p:grpSpPr>
              <p:sp>
                <p:nvSpPr>
                  <p:cNvPr id="46" name="Rechthoek 45">
                    <a:extLst>
                      <a:ext uri="{FF2B5EF4-FFF2-40B4-BE49-F238E27FC236}">
                        <a16:creationId xmlns:a16="http://schemas.microsoft.com/office/drawing/2014/main" id="{E6BB0144-0EF1-E29E-039C-9B84C29BC07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8C199943-B5DA-77DC-A44C-45CE20DFA54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E23F9C44-B45F-43A8-854A-043A462472D7}"/>
                    </a:ext>
                  </a:extLst>
                </p:cNvPr>
                <p:cNvGrpSpPr/>
                <p:nvPr userDrawn="1"/>
              </p:nvGrpSpPr>
              <p:grpSpPr>
                <a:xfrm rot="10800000">
                  <a:off x="13061402" y="3665637"/>
                  <a:ext cx="145820" cy="146462"/>
                  <a:chOff x="13096169" y="3602278"/>
                  <a:chExt cx="145820" cy="146462"/>
                </a:xfrm>
              </p:grpSpPr>
              <p:sp>
                <p:nvSpPr>
                  <p:cNvPr id="44" name="Rechthoek 43">
                    <a:extLst>
                      <a:ext uri="{FF2B5EF4-FFF2-40B4-BE49-F238E27FC236}">
                        <a16:creationId xmlns:a16="http://schemas.microsoft.com/office/drawing/2014/main" id="{9D944211-623B-75BD-FD8E-D23D1044A8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45" name="Rechthoek 44">
                    <a:extLst>
                      <a:ext uri="{FF2B5EF4-FFF2-40B4-BE49-F238E27FC236}">
                        <a16:creationId xmlns:a16="http://schemas.microsoft.com/office/drawing/2014/main" id="{B27F641E-66D0-839D-691D-FFD4C29DE2F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39" name="Rechthoek 38">
                <a:extLst>
                  <a:ext uri="{FF2B5EF4-FFF2-40B4-BE49-F238E27FC236}">
                    <a16:creationId xmlns:a16="http://schemas.microsoft.com/office/drawing/2014/main" id="{D5F8629F-2601-49E2-12E7-5A511A75D53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40" name="Gelijkbenige driehoek 39">
                <a:extLst>
                  <a:ext uri="{FF2B5EF4-FFF2-40B4-BE49-F238E27FC236}">
                    <a16:creationId xmlns:a16="http://schemas.microsoft.com/office/drawing/2014/main" id="{75BCB956-E511-D82C-3E44-8FA0D0100A0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7" name="Rechthoek 16">
              <a:extLst>
                <a:ext uri="{FF2B5EF4-FFF2-40B4-BE49-F238E27FC236}">
                  <a16:creationId xmlns:a16="http://schemas.microsoft.com/office/drawing/2014/main" id="{541F4BF8-88B1-CEB6-26F8-CF767E166ACD}"/>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8" name="ICOON_info">
              <a:extLst>
                <a:ext uri="{FF2B5EF4-FFF2-40B4-BE49-F238E27FC236}">
                  <a16:creationId xmlns:a16="http://schemas.microsoft.com/office/drawing/2014/main" id="{0703FE29-7EA2-7002-EC3D-F00FD911B5C4}"/>
                </a:ext>
              </a:extLst>
            </p:cNvPr>
            <p:cNvGrpSpPr/>
            <p:nvPr userDrawn="1"/>
          </p:nvGrpSpPr>
          <p:grpSpPr>
            <a:xfrm>
              <a:off x="-376736" y="5282697"/>
              <a:ext cx="283685" cy="283685"/>
              <a:chOff x="-510741" y="5913713"/>
              <a:chExt cx="267555" cy="267555"/>
            </a:xfrm>
          </p:grpSpPr>
          <p:sp>
            <p:nvSpPr>
              <p:cNvPr id="34" name="Ovaal 33">
                <a:extLst>
                  <a:ext uri="{FF2B5EF4-FFF2-40B4-BE49-F238E27FC236}">
                    <a16:creationId xmlns:a16="http://schemas.microsoft.com/office/drawing/2014/main" id="{EE22F7F2-F61B-E7A8-4A44-21F26580D83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37" name="Graphic 163" descr="Informatie">
                <a:extLst>
                  <a:ext uri="{FF2B5EF4-FFF2-40B4-BE49-F238E27FC236}">
                    <a16:creationId xmlns:a16="http://schemas.microsoft.com/office/drawing/2014/main" id="{057B1A0F-CF2A-0D6C-FA36-A8D1F4A3029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F66F524D-6FD3-D971-487E-ADB6EBC09C64}"/>
                </a:ext>
              </a:extLst>
            </p:cNvPr>
            <p:cNvGrpSpPr/>
            <p:nvPr userDrawn="1"/>
          </p:nvGrpSpPr>
          <p:grpSpPr>
            <a:xfrm>
              <a:off x="-938434" y="5546300"/>
              <a:ext cx="627798" cy="576693"/>
              <a:chOff x="-938434" y="4570310"/>
              <a:chExt cx="627798" cy="576693"/>
            </a:xfrm>
          </p:grpSpPr>
          <p:grpSp>
            <p:nvGrpSpPr>
              <p:cNvPr id="28" name="Inspireren">
                <a:extLst>
                  <a:ext uri="{FF2B5EF4-FFF2-40B4-BE49-F238E27FC236}">
                    <a16:creationId xmlns:a16="http://schemas.microsoft.com/office/drawing/2014/main" id="{93BBB9B8-81DA-0463-74C9-BABB07240D1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0" name="Freeform 12">
                  <a:extLst>
                    <a:ext uri="{FF2B5EF4-FFF2-40B4-BE49-F238E27FC236}">
                      <a16:creationId xmlns:a16="http://schemas.microsoft.com/office/drawing/2014/main" id="{EF001E99-D3BD-039C-D85D-A0C8BE5DE04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1" name="Freeform 13">
                  <a:extLst>
                    <a:ext uri="{FF2B5EF4-FFF2-40B4-BE49-F238E27FC236}">
                      <a16:creationId xmlns:a16="http://schemas.microsoft.com/office/drawing/2014/main" id="{DB77EF3C-2793-C4BE-B4EC-B7A11FE0FB2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3" name="Freeform 14">
                  <a:extLst>
                    <a:ext uri="{FF2B5EF4-FFF2-40B4-BE49-F238E27FC236}">
                      <a16:creationId xmlns:a16="http://schemas.microsoft.com/office/drawing/2014/main" id="{38CFAD4D-4DBE-140D-35E5-D59F330ED7E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29" name="Tekstvak 28">
                <a:extLst>
                  <a:ext uri="{FF2B5EF4-FFF2-40B4-BE49-F238E27FC236}">
                    <a16:creationId xmlns:a16="http://schemas.microsoft.com/office/drawing/2014/main" id="{860A7AE4-5B05-555B-7809-797C2133BEF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D2B6DE87-DB6E-3588-E089-342BD94C26E6}"/>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9B1FA945-4FA2-6AFF-9EF5-5ECD69F69639}"/>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DD8A5481-5045-CC2D-F1F5-0DA6891388C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25" name="Groep 24">
                  <a:extLst>
                    <a:ext uri="{FF2B5EF4-FFF2-40B4-BE49-F238E27FC236}">
                      <a16:creationId xmlns:a16="http://schemas.microsoft.com/office/drawing/2014/main" id="{E09296EF-488E-A2F6-EBA4-48D74FABF19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6" name="Vrije vorm: vorm 25">
                    <a:extLst>
                      <a:ext uri="{FF2B5EF4-FFF2-40B4-BE49-F238E27FC236}">
                        <a16:creationId xmlns:a16="http://schemas.microsoft.com/office/drawing/2014/main" id="{987572B1-99FD-6A08-0C92-1A5CDFE913B4}"/>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27" name="Vrije vorm: vorm 26">
                    <a:extLst>
                      <a:ext uri="{FF2B5EF4-FFF2-40B4-BE49-F238E27FC236}">
                        <a16:creationId xmlns:a16="http://schemas.microsoft.com/office/drawing/2014/main" id="{01876C32-00ED-2488-1EFD-5682CE35DDB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22" name="Tekstvak 21">
                <a:extLst>
                  <a:ext uri="{FF2B5EF4-FFF2-40B4-BE49-F238E27FC236}">
                    <a16:creationId xmlns:a16="http://schemas.microsoft.com/office/drawing/2014/main" id="{A28FC0F6-9544-ACF1-9ABD-0809B88BE6C7}"/>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489241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a:t>Empty</a:t>
            </a:r>
          </a:p>
        </p:txBody>
      </p:sp>
    </p:spTree>
    <p:extLst>
      <p:ext uri="{BB962C8B-B14F-4D97-AF65-F5344CB8AC3E}">
        <p14:creationId xmlns:p14="http://schemas.microsoft.com/office/powerpoint/2010/main" val="2809007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 Yellow background + Icon Instruction #2 - ZI">
    <p:spTree>
      <p:nvGrpSpPr>
        <p:cNvPr id="1" name=""/>
        <p:cNvGrpSpPr/>
        <p:nvPr/>
      </p:nvGrpSpPr>
      <p:grpSpPr>
        <a:xfrm>
          <a:off x="0" y="0"/>
          <a:ext cx="0" cy="0"/>
          <a:chOff x="0" y="0"/>
          <a:chExt cx="0" cy="0"/>
        </a:xfrm>
      </p:grpSpPr>
      <p:sp>
        <p:nvSpPr>
          <p:cNvPr id="2" name="Tijdelijke aanduiding voor tekst 10">
            <a:extLst>
              <a:ext uri="{FF2B5EF4-FFF2-40B4-BE49-F238E27FC236}">
                <a16:creationId xmlns:a16="http://schemas.microsoft.com/office/drawing/2014/main" id="{C5486F79-511F-03A7-9903-B9B40C35C0DD}"/>
              </a:ext>
            </a:extLst>
          </p:cNvPr>
          <p:cNvSpPr txBox="1">
            <a:spLocks/>
          </p:cNvSpPr>
          <p:nvPr userDrawn="1"/>
        </p:nvSpPr>
        <p:spPr>
          <a:xfrm>
            <a:off x="193040" y="225424"/>
            <a:ext cx="11805920" cy="6424295"/>
          </a:xfrm>
          <a:prstGeom prst="roundRect">
            <a:avLst>
              <a:gd name="adj" fmla="val 3563"/>
            </a:avLst>
          </a:prstGeom>
          <a:solidFill>
            <a:schemeClr val="accent3"/>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Aptos" panose="020B000402020202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ptos" panose="020B00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Aptos" panose="020B00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ptos" panose="020B00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ptos" panose="020B00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ptos" panose="020B0004020202020204" pitchFamily="34" charset="0"/>
              <a:buChar char="•"/>
              <a:defRPr sz="1600" i="0" kern="1200">
                <a:solidFill>
                  <a:schemeClr val="tx1"/>
                </a:solidFill>
                <a:latin typeface="+mn-lt"/>
                <a:ea typeface="+mn-ea"/>
                <a:cs typeface="+mn-cs"/>
              </a:defRPr>
            </a:lvl9pPr>
          </a:lstStyle>
          <a:p>
            <a:r>
              <a:rPr lang="en-GB" dirty="0"/>
              <a:t> </a:t>
            </a:r>
          </a:p>
        </p:txBody>
      </p:sp>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35319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cap="none" baseline="0" noProof="0" dirty="0">
                <a:solidFill>
                  <a:schemeClr val="accent1"/>
                </a:solidFill>
                <a:latin typeface="+mj-lt"/>
              </a:rPr>
              <a:t>Title + Blue background + Icon Instruction</a:t>
            </a:r>
            <a:endParaRPr lang="en-GB" sz="1600" b="1" cap="none" baseline="0" noProof="0" dirty="0">
              <a:solidFill>
                <a:schemeClr val="accent1"/>
              </a:solidFill>
              <a:latin typeface="+mj-lt"/>
            </a:endParaRPr>
          </a:p>
        </p:txBody>
      </p:sp>
      <p:sp>
        <p:nvSpPr>
          <p:cNvPr id="6" name="Tijdelijke aanduiding voor tekst 15">
            <a:extLst>
              <a:ext uri="{FF2B5EF4-FFF2-40B4-BE49-F238E27FC236}">
                <a16:creationId xmlns:a16="http://schemas.microsoft.com/office/drawing/2014/main" id="{09DECA43-D965-9D0A-41D5-F3876840B572}"/>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9" name="Tijdelijke aanduiding voor tekst 12">
            <a:extLst>
              <a:ext uri="{FF2B5EF4-FFF2-40B4-BE49-F238E27FC236}">
                <a16:creationId xmlns:a16="http://schemas.microsoft.com/office/drawing/2014/main" id="{08E277AE-61D4-621B-A01F-33E58D465E9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3BDE1E35-E226-A6FC-616D-413231FAFE80}"/>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lvl1pPr>
              <a:defRPr>
                <a:solidFill>
                  <a:schemeClr val="bg2"/>
                </a:solidFill>
              </a:defRPr>
            </a:lvl1pPr>
          </a:lstStyle>
          <a:p>
            <a:r>
              <a:rPr lang="en-GB" noProof="0" dirty="0"/>
              <a:t>Place the title of the slide here</a:t>
            </a:r>
          </a:p>
        </p:txBody>
      </p:sp>
    </p:spTree>
    <p:extLst>
      <p:ext uri="{BB962C8B-B14F-4D97-AF65-F5344CB8AC3E}">
        <p14:creationId xmlns:p14="http://schemas.microsoft.com/office/powerpoint/2010/main" val="239950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Title slide - ZI">
    <p:spTree>
      <p:nvGrpSpPr>
        <p:cNvPr id="1" name=""/>
        <p:cNvGrpSpPr/>
        <p:nvPr/>
      </p:nvGrpSpPr>
      <p:grpSpPr>
        <a:xfrm>
          <a:off x="0" y="0"/>
          <a:ext cx="0" cy="0"/>
          <a:chOff x="0" y="0"/>
          <a:chExt cx="0" cy="0"/>
        </a:xfrm>
      </p:grpSpPr>
      <p:sp>
        <p:nvSpPr>
          <p:cNvPr id="2" name="PlaceHolder 1"/>
          <p:cNvSpPr>
            <a:spLocks noGrp="1"/>
          </p:cNvSpPr>
          <p:nvPr>
            <p:ph type="dt" idx="4"/>
          </p:nvPr>
        </p:nvSpPr>
        <p:spPr/>
        <p:txBody>
          <a:bodyPr/>
          <a:lstStyle/>
          <a:p>
            <a:endParaRPr/>
          </a:p>
        </p:txBody>
      </p:sp>
    </p:spTree>
    <p:extLst>
      <p:ext uri="{BB962C8B-B14F-4D97-AF65-F5344CB8AC3E}">
        <p14:creationId xmlns:p14="http://schemas.microsoft.com/office/powerpoint/2010/main" val="394849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Icon instruction">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899431"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Title + Icon instruction</a:t>
            </a:r>
          </a:p>
        </p:txBody>
      </p:sp>
      <p:sp>
        <p:nvSpPr>
          <p:cNvPr id="5" name="Tijdelijke aanduiding voor tekst 15">
            <a:extLst>
              <a:ext uri="{FF2B5EF4-FFF2-40B4-BE49-F238E27FC236}">
                <a16:creationId xmlns:a16="http://schemas.microsoft.com/office/drawing/2014/main" id="{1573DD9B-8FD8-C1EC-787F-42558CEE97FA}"/>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grpSp>
        <p:nvGrpSpPr>
          <p:cNvPr id="2" name="INSTRUCTIE">
            <a:extLst>
              <a:ext uri="{FF2B5EF4-FFF2-40B4-BE49-F238E27FC236}">
                <a16:creationId xmlns:a16="http://schemas.microsoft.com/office/drawing/2014/main" id="{27301E8F-2690-34FE-0491-351D4189D0F1}"/>
              </a:ext>
            </a:extLst>
          </p:cNvPr>
          <p:cNvGrpSpPr/>
          <p:nvPr userDrawn="1"/>
        </p:nvGrpSpPr>
        <p:grpSpPr>
          <a:xfrm>
            <a:off x="12377595" y="0"/>
            <a:ext cx="3693113" cy="6209710"/>
            <a:chOff x="-3786164" y="0"/>
            <a:chExt cx="3693113" cy="6209710"/>
          </a:xfrm>
        </p:grpSpPr>
        <p:sp>
          <p:nvSpPr>
            <p:cNvPr id="3" name="Rechthoek 2">
              <a:extLst>
                <a:ext uri="{FF2B5EF4-FFF2-40B4-BE49-F238E27FC236}">
                  <a16:creationId xmlns:a16="http://schemas.microsoft.com/office/drawing/2014/main" id="{F15F0C9B-ED32-4675-F5DB-6631D7D95C14}"/>
                </a:ext>
              </a:extLst>
            </p:cNvPr>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Icon</a:t>
              </a:r>
            </a:p>
          </p:txBody>
        </p:sp>
        <p:sp>
          <p:nvSpPr>
            <p:cNvPr id="4" name="Rechthoek 3">
              <a:extLst>
                <a:ext uri="{FF2B5EF4-FFF2-40B4-BE49-F238E27FC236}">
                  <a16:creationId xmlns:a16="http://schemas.microsoft.com/office/drawing/2014/main" id="{8385148C-FA61-4888-DC5F-79BCD49F78E2}"/>
                </a:ext>
              </a:extLst>
            </p:cNvPr>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sp>
          <p:nvSpPr>
            <p:cNvPr id="6" name="Ovaal 5">
              <a:extLst>
                <a:ext uri="{FF2B5EF4-FFF2-40B4-BE49-F238E27FC236}">
                  <a16:creationId xmlns:a16="http://schemas.microsoft.com/office/drawing/2014/main" id="{8F800E00-5DFE-6197-8A54-3294D2ABAA59}"/>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751D9F3E-67FC-452D-6B43-E44ECAE3877D}"/>
                </a:ext>
              </a:extLst>
            </p:cNvPr>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icon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Go to</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‘Icons’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470CD354-F309-3705-793D-F4A6E614CF92}"/>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104E7768-A176-E5BD-B1A3-8CF8F3C25A65}"/>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icon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 name="Rechthoek 12">
              <a:extLst>
                <a:ext uri="{FF2B5EF4-FFF2-40B4-BE49-F238E27FC236}">
                  <a16:creationId xmlns:a16="http://schemas.microsoft.com/office/drawing/2014/main" id="{28B6CC47-8726-F032-65AB-DE99F89EAB0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sp>
          <p:nvSpPr>
            <p:cNvPr id="14" name="Ovaal 13">
              <a:extLst>
                <a:ext uri="{FF2B5EF4-FFF2-40B4-BE49-F238E27FC236}">
                  <a16:creationId xmlns:a16="http://schemas.microsoft.com/office/drawing/2014/main" id="{95D93FB0-EDC3-4222-9D34-17E42AACF4E5}"/>
                </a:ext>
              </a:extLst>
            </p:cNvPr>
            <p:cNvSpPr/>
            <p:nvPr userDrawn="1"/>
          </p:nvSpPr>
          <p:spPr>
            <a:xfrm>
              <a:off x="-3603587" y="263483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A9B09610-AE51-83C8-9780-7C7D249F7DFC}"/>
                </a:ext>
              </a:extLst>
            </p:cNvPr>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Drag the icon to the preferred position on the slide. To give the icon a different colour,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‘Drawing Tools’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 </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‘Shape Fill’</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 name="ICOON_info">
              <a:extLst>
                <a:ext uri="{FF2B5EF4-FFF2-40B4-BE49-F238E27FC236}">
                  <a16:creationId xmlns:a16="http://schemas.microsoft.com/office/drawing/2014/main" id="{18C0E431-238E-1B94-2638-A17D412C9316}"/>
                </a:ext>
              </a:extLst>
            </p:cNvPr>
            <p:cNvGrpSpPr/>
            <p:nvPr userDrawn="1"/>
          </p:nvGrpSpPr>
          <p:grpSpPr>
            <a:xfrm>
              <a:off x="-376736" y="5210661"/>
              <a:ext cx="283685" cy="283685"/>
              <a:chOff x="-510741" y="5913713"/>
              <a:chExt cx="267555" cy="267555"/>
            </a:xfrm>
          </p:grpSpPr>
          <p:sp>
            <p:nvSpPr>
              <p:cNvPr id="75" name="Ovaal 74">
                <a:extLst>
                  <a:ext uri="{FF2B5EF4-FFF2-40B4-BE49-F238E27FC236}">
                    <a16:creationId xmlns:a16="http://schemas.microsoft.com/office/drawing/2014/main" id="{03C2F0ED-3096-5244-C114-8E6525935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76" name="Graphic 163" descr="Informatie">
                <a:extLst>
                  <a:ext uri="{FF2B5EF4-FFF2-40B4-BE49-F238E27FC236}">
                    <a16:creationId xmlns:a16="http://schemas.microsoft.com/office/drawing/2014/main" id="{E9E6A109-D17E-EF74-E77B-A7C63520ACF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A16C703F-6E18-BBA0-7128-710A3D8E187C}"/>
                </a:ext>
              </a:extLst>
            </p:cNvPr>
            <p:cNvGrpSpPr/>
            <p:nvPr userDrawn="1"/>
          </p:nvGrpSpPr>
          <p:grpSpPr>
            <a:xfrm>
              <a:off x="-938434" y="5519087"/>
              <a:ext cx="627798" cy="576693"/>
              <a:chOff x="-938434" y="4570310"/>
              <a:chExt cx="627798" cy="576693"/>
            </a:xfrm>
          </p:grpSpPr>
          <p:grpSp>
            <p:nvGrpSpPr>
              <p:cNvPr id="70" name="Inspireren">
                <a:extLst>
                  <a:ext uri="{FF2B5EF4-FFF2-40B4-BE49-F238E27FC236}">
                    <a16:creationId xmlns:a16="http://schemas.microsoft.com/office/drawing/2014/main" id="{79526D32-3AA3-E967-6366-35BDF8FD2D28}"/>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72" name="Freeform 12">
                  <a:extLst>
                    <a:ext uri="{FF2B5EF4-FFF2-40B4-BE49-F238E27FC236}">
                      <a16:creationId xmlns:a16="http://schemas.microsoft.com/office/drawing/2014/main" id="{FE54E9D6-C931-6128-E1B5-D8B0951AEA2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73" name="Freeform 13">
                  <a:extLst>
                    <a:ext uri="{FF2B5EF4-FFF2-40B4-BE49-F238E27FC236}">
                      <a16:creationId xmlns:a16="http://schemas.microsoft.com/office/drawing/2014/main" id="{5FC6A98C-1206-36C2-7C6A-899156BAC04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74" name="Freeform 14">
                  <a:extLst>
                    <a:ext uri="{FF2B5EF4-FFF2-40B4-BE49-F238E27FC236}">
                      <a16:creationId xmlns:a16="http://schemas.microsoft.com/office/drawing/2014/main" id="{C65152A4-DA10-4273-D433-BFB1D22B873F}"/>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71" name="Tekstvak 70">
                <a:extLst>
                  <a:ext uri="{FF2B5EF4-FFF2-40B4-BE49-F238E27FC236}">
                    <a16:creationId xmlns:a16="http://schemas.microsoft.com/office/drawing/2014/main" id="{761D3C45-ABB3-61D2-8389-97E41A75F64E}"/>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18" name="Groep 17">
              <a:extLst>
                <a:ext uri="{FF2B5EF4-FFF2-40B4-BE49-F238E27FC236}">
                  <a16:creationId xmlns:a16="http://schemas.microsoft.com/office/drawing/2014/main" id="{B1FCE2C9-B43E-A18B-7B83-59F3FE2C68BC}"/>
                </a:ext>
              </a:extLst>
            </p:cNvPr>
            <p:cNvGrpSpPr/>
            <p:nvPr userDrawn="1"/>
          </p:nvGrpSpPr>
          <p:grpSpPr>
            <a:xfrm>
              <a:off x="-3398401" y="1222628"/>
              <a:ext cx="491631" cy="410839"/>
              <a:chOff x="-3241990" y="1222628"/>
              <a:chExt cx="491631" cy="410839"/>
            </a:xfrm>
          </p:grpSpPr>
          <p:sp>
            <p:nvSpPr>
              <p:cNvPr id="57" name="Tekstvak 56">
                <a:extLst>
                  <a:ext uri="{FF2B5EF4-FFF2-40B4-BE49-F238E27FC236}">
                    <a16:creationId xmlns:a16="http://schemas.microsoft.com/office/drawing/2014/main" id="{24782728-0B1D-A4F0-51B6-9EEAF95BB900}"/>
                  </a:ext>
                </a:extLst>
              </p:cNvPr>
              <p:cNvSpPr txBox="1"/>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Icons</a:t>
                </a:r>
              </a:p>
            </p:txBody>
          </p:sp>
          <p:grpSp>
            <p:nvGrpSpPr>
              <p:cNvPr id="58" name="Groep 57">
                <a:extLst>
                  <a:ext uri="{FF2B5EF4-FFF2-40B4-BE49-F238E27FC236}">
                    <a16:creationId xmlns:a16="http://schemas.microsoft.com/office/drawing/2014/main" id="{3FCFFBDF-9EE5-57DC-7148-BBF7A46799A5}"/>
                  </a:ext>
                </a:extLst>
              </p:cNvPr>
              <p:cNvGrpSpPr/>
              <p:nvPr userDrawn="1"/>
            </p:nvGrpSpPr>
            <p:grpSpPr>
              <a:xfrm>
                <a:off x="-3119153" y="1222628"/>
                <a:ext cx="245956" cy="246691"/>
                <a:chOff x="1314120" y="4794393"/>
                <a:chExt cx="1787447" cy="1792785"/>
              </a:xfrm>
            </p:grpSpPr>
            <p:grpSp>
              <p:nvGrpSpPr>
                <p:cNvPr id="59" name="Groep 58">
                  <a:extLst>
                    <a:ext uri="{FF2B5EF4-FFF2-40B4-BE49-F238E27FC236}">
                      <a16:creationId xmlns:a16="http://schemas.microsoft.com/office/drawing/2014/main" id="{1F625FA4-027E-62AC-C716-2D864C42ACF9}"/>
                    </a:ext>
                  </a:extLst>
                </p:cNvPr>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61" name="Groep 60">
                    <a:extLst>
                      <a:ext uri="{FF2B5EF4-FFF2-40B4-BE49-F238E27FC236}">
                        <a16:creationId xmlns:a16="http://schemas.microsoft.com/office/drawing/2014/main" id="{32622739-AD5A-B781-7192-56C54AD3F027}"/>
                      </a:ext>
                    </a:extLst>
                  </p:cNvPr>
                  <p:cNvGrpSpPr/>
                  <p:nvPr/>
                </p:nvGrpSpPr>
                <p:grpSpPr>
                  <a:xfrm>
                    <a:off x="1314120" y="4794393"/>
                    <a:ext cx="1787447" cy="1792785"/>
                    <a:chOff x="1314120" y="4794393"/>
                    <a:chExt cx="1787447" cy="1792785"/>
                  </a:xfrm>
                  <a:grpFill/>
                </p:grpSpPr>
                <p:sp>
                  <p:nvSpPr>
                    <p:cNvPr id="66" name="Vrije vorm: vorm 65">
                      <a:extLst>
                        <a:ext uri="{FF2B5EF4-FFF2-40B4-BE49-F238E27FC236}">
                          <a16:creationId xmlns:a16="http://schemas.microsoft.com/office/drawing/2014/main" id="{9AB89D3B-2245-79E2-DDFC-5FB4E7809979}"/>
                        </a:ext>
                      </a:extLst>
                    </p:cNvPr>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sp>
                  <p:nvSpPr>
                    <p:cNvPr id="67" name="Vrije vorm: vorm 66">
                      <a:extLst>
                        <a:ext uri="{FF2B5EF4-FFF2-40B4-BE49-F238E27FC236}">
                          <a16:creationId xmlns:a16="http://schemas.microsoft.com/office/drawing/2014/main" id="{B8E5E6CF-D994-A132-7DBE-B7014892DF06}"/>
                        </a:ext>
                      </a:extLst>
                    </p:cNvPr>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sp>
                  <p:nvSpPr>
                    <p:cNvPr id="68" name="Vrije vorm: vorm 67">
                      <a:extLst>
                        <a:ext uri="{FF2B5EF4-FFF2-40B4-BE49-F238E27FC236}">
                          <a16:creationId xmlns:a16="http://schemas.microsoft.com/office/drawing/2014/main" id="{BA6A2CBB-FFDF-35CE-B78D-61703A99E7F1}"/>
                        </a:ext>
                      </a:extLst>
                    </p:cNvPr>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sp>
                  <p:nvSpPr>
                    <p:cNvPr id="69" name="Vrije vorm: vorm 68">
                      <a:extLst>
                        <a:ext uri="{FF2B5EF4-FFF2-40B4-BE49-F238E27FC236}">
                          <a16:creationId xmlns:a16="http://schemas.microsoft.com/office/drawing/2014/main" id="{40231BC3-757C-ADFC-C32B-FBAD1497D879}"/>
                        </a:ext>
                      </a:extLst>
                    </p:cNvPr>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grpSp>
              <p:grpSp>
                <p:nvGrpSpPr>
                  <p:cNvPr id="62" name="Groep 61">
                    <a:extLst>
                      <a:ext uri="{FF2B5EF4-FFF2-40B4-BE49-F238E27FC236}">
                        <a16:creationId xmlns:a16="http://schemas.microsoft.com/office/drawing/2014/main" id="{5DE26B81-ED25-9905-1594-E2B6EA0AA019}"/>
                      </a:ext>
                    </a:extLst>
                  </p:cNvPr>
                  <p:cNvGrpSpPr/>
                  <p:nvPr/>
                </p:nvGrpSpPr>
                <p:grpSpPr>
                  <a:xfrm>
                    <a:off x="1544558" y="5023941"/>
                    <a:ext cx="1270519" cy="1329241"/>
                    <a:chOff x="1544558" y="5023941"/>
                    <a:chExt cx="1270519" cy="1329241"/>
                  </a:xfrm>
                  <a:grpFill/>
                </p:grpSpPr>
                <p:sp>
                  <p:nvSpPr>
                    <p:cNvPr id="63" name="Vrije vorm: vorm 62">
                      <a:extLst>
                        <a:ext uri="{FF2B5EF4-FFF2-40B4-BE49-F238E27FC236}">
                          <a16:creationId xmlns:a16="http://schemas.microsoft.com/office/drawing/2014/main" id="{29CDFD7E-7A07-2BF6-B3BB-DCE97B4EF2E1}"/>
                        </a:ext>
                      </a:extLst>
                    </p:cNvPr>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sp>
                  <p:nvSpPr>
                    <p:cNvPr id="64" name="Vrije vorm: vorm 63">
                      <a:extLst>
                        <a:ext uri="{FF2B5EF4-FFF2-40B4-BE49-F238E27FC236}">
                          <a16:creationId xmlns:a16="http://schemas.microsoft.com/office/drawing/2014/main" id="{EE9CB5C2-3029-BB24-2776-75114186E51D}"/>
                        </a:ext>
                      </a:extLst>
                    </p:cNvPr>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sp>
                  <p:nvSpPr>
                    <p:cNvPr id="65" name="Vrije vorm: vorm 64">
                      <a:extLst>
                        <a:ext uri="{FF2B5EF4-FFF2-40B4-BE49-F238E27FC236}">
                          <a16:creationId xmlns:a16="http://schemas.microsoft.com/office/drawing/2014/main" id="{5AFA1DD4-787A-C7B6-A1BD-7C33B2A09494}"/>
                        </a:ext>
                      </a:extLst>
                    </p:cNvPr>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defTabSz="995469"/>
                      <a:endParaRPr lang="en-GB" sz="8108" noProof="0">
                        <a:solidFill>
                          <a:srgbClr val="211F26"/>
                        </a:solidFill>
                        <a:latin typeface="Segoe UI Light"/>
                      </a:endParaRPr>
                    </a:p>
                  </p:txBody>
                </p:sp>
              </p:grpSp>
            </p:grpSp>
            <p:sp>
              <p:nvSpPr>
                <p:cNvPr id="60" name="Vrije vorm: vorm 59">
                  <a:extLst>
                    <a:ext uri="{FF2B5EF4-FFF2-40B4-BE49-F238E27FC236}">
                      <a16:creationId xmlns:a16="http://schemas.microsoft.com/office/drawing/2014/main" id="{33D5068E-E631-AF0F-C822-193D0122C4BC}"/>
                    </a:ext>
                  </a:extLst>
                </p:cNvPr>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defTabSz="995469"/>
                  <a:endParaRPr lang="en-GB" sz="8108" noProof="0">
                    <a:solidFill>
                      <a:srgbClr val="211F26"/>
                    </a:solidFill>
                    <a:latin typeface="Segoe UI Light"/>
                  </a:endParaRPr>
                </a:p>
              </p:txBody>
            </p:sp>
          </p:grpSp>
        </p:grpSp>
        <p:grpSp>
          <p:nvGrpSpPr>
            <p:cNvPr id="19" name="Groep 18">
              <a:extLst>
                <a:ext uri="{FF2B5EF4-FFF2-40B4-BE49-F238E27FC236}">
                  <a16:creationId xmlns:a16="http://schemas.microsoft.com/office/drawing/2014/main" id="{757A3953-63B0-B425-A4C7-111921C4EAEA}"/>
                </a:ext>
              </a:extLst>
            </p:cNvPr>
            <p:cNvGrpSpPr/>
            <p:nvPr userDrawn="1"/>
          </p:nvGrpSpPr>
          <p:grpSpPr>
            <a:xfrm>
              <a:off x="-3314820" y="3391746"/>
              <a:ext cx="1201132" cy="331361"/>
              <a:chOff x="-3314820" y="3391746"/>
              <a:chExt cx="1201132" cy="331361"/>
            </a:xfrm>
          </p:grpSpPr>
          <p:sp>
            <p:nvSpPr>
              <p:cNvPr id="48" name="Rechthoek 47">
                <a:extLst>
                  <a:ext uri="{FF2B5EF4-FFF2-40B4-BE49-F238E27FC236}">
                    <a16:creationId xmlns:a16="http://schemas.microsoft.com/office/drawing/2014/main" id="{7055A213-A9B0-24CF-04CF-3D9E7E8A3626}"/>
                  </a:ext>
                </a:extLst>
              </p:cNvPr>
              <p:cNvSpPr/>
              <p:nvPr userDrawn="1"/>
            </p:nvSpPr>
            <p:spPr>
              <a:xfrm>
                <a:off x="-3314820" y="3391746"/>
                <a:ext cx="1201132"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DDC3A9AC-12B5-4E0A-CDF2-4B1D99547E4B}"/>
                  </a:ext>
                </a:extLst>
              </p:cNvPr>
              <p:cNvSpPr/>
              <p:nvPr userDrawn="1"/>
            </p:nvSpPr>
            <p:spPr>
              <a:xfrm>
                <a:off x="-3304719" y="3404581"/>
                <a:ext cx="1181841"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0" name="Tekstvak 49">
                <a:extLst>
                  <a:ext uri="{FF2B5EF4-FFF2-40B4-BE49-F238E27FC236}">
                    <a16:creationId xmlns:a16="http://schemas.microsoft.com/office/drawing/2014/main" id="{A50A0969-F5AC-BD40-5A65-9F879FF73C4E}"/>
                  </a:ext>
                </a:extLst>
              </p:cNvPr>
              <p:cNvSpPr txBox="1"/>
              <p:nvPr userDrawn="1"/>
            </p:nvSpPr>
            <p:spPr>
              <a:xfrm>
                <a:off x="-3069820" y="3472995"/>
                <a:ext cx="669411" cy="12120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Shape Fill</a:t>
                </a:r>
              </a:p>
            </p:txBody>
          </p:sp>
          <p:sp>
            <p:nvSpPr>
              <p:cNvPr id="51" name="Vrije vorm: vorm 50">
                <a:extLst>
                  <a:ext uri="{FF2B5EF4-FFF2-40B4-BE49-F238E27FC236}">
                    <a16:creationId xmlns:a16="http://schemas.microsoft.com/office/drawing/2014/main" id="{23D5FFEC-CEE3-9561-A821-CB7FD51C7758}"/>
                  </a:ext>
                </a:extLst>
              </p:cNvPr>
              <p:cNvSpPr/>
              <p:nvPr userDrawn="1"/>
            </p:nvSpPr>
            <p:spPr>
              <a:xfrm>
                <a:off x="-2390883"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F51DFF29-3E16-5D8C-D679-90AAFB862ACD}"/>
                  </a:ext>
                </a:extLst>
              </p:cNvPr>
              <p:cNvGrpSpPr/>
              <p:nvPr userDrawn="1"/>
            </p:nvGrpSpPr>
            <p:grpSpPr>
              <a:xfrm>
                <a:off x="-3243855" y="3446665"/>
                <a:ext cx="157453" cy="147831"/>
                <a:chOff x="-899320" y="3037554"/>
                <a:chExt cx="175977" cy="165227"/>
              </a:xfrm>
            </p:grpSpPr>
            <p:sp>
              <p:nvSpPr>
                <p:cNvPr id="54" name="Vrije vorm: vorm 53">
                  <a:extLst>
                    <a:ext uri="{FF2B5EF4-FFF2-40B4-BE49-F238E27FC236}">
                      <a16:creationId xmlns:a16="http://schemas.microsoft.com/office/drawing/2014/main" id="{3EA2D7E7-F172-6D30-3E98-331EFD9D6FDF}"/>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a:ln>
                      <a:noFill/>
                    </a:ln>
                    <a:solidFill>
                      <a:prstClr val="black"/>
                    </a:solidFill>
                    <a:effectLst/>
                    <a:uLnTx/>
                    <a:uFillTx/>
                    <a:latin typeface="Segoe UI Light"/>
                    <a:ea typeface="+mn-ea"/>
                    <a:cs typeface="+mn-cs"/>
                  </a:endParaRPr>
                </a:p>
              </p:txBody>
            </p:sp>
            <p:sp>
              <p:nvSpPr>
                <p:cNvPr id="55" name="Rechthoek: afgeronde hoeken 54">
                  <a:extLst>
                    <a:ext uri="{FF2B5EF4-FFF2-40B4-BE49-F238E27FC236}">
                      <a16:creationId xmlns:a16="http://schemas.microsoft.com/office/drawing/2014/main" id="{59C70048-0187-5E80-C182-F9ED541313E6}"/>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Vrije vorm: vorm 55">
                  <a:extLst>
                    <a:ext uri="{FF2B5EF4-FFF2-40B4-BE49-F238E27FC236}">
                      <a16:creationId xmlns:a16="http://schemas.microsoft.com/office/drawing/2014/main" id="{D9B6E005-E9C1-83A0-2322-B4FEDE76044B}"/>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3" name="Gelijkbenige driehoek 52">
                <a:extLst>
                  <a:ext uri="{FF2B5EF4-FFF2-40B4-BE49-F238E27FC236}">
                    <a16:creationId xmlns:a16="http://schemas.microsoft.com/office/drawing/2014/main" id="{942FFD04-010D-3AB6-028D-DA0E622BBD4A}"/>
                  </a:ext>
                </a:extLst>
              </p:cNvPr>
              <p:cNvSpPr/>
              <p:nvPr userDrawn="1"/>
            </p:nvSpPr>
            <p:spPr>
              <a:xfrm rot="10800000">
                <a:off x="-2290755"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grpSp>
        <p:sp>
          <p:nvSpPr>
            <p:cNvPr id="20" name="Ovaal 19">
              <a:extLst>
                <a:ext uri="{FF2B5EF4-FFF2-40B4-BE49-F238E27FC236}">
                  <a16:creationId xmlns:a16="http://schemas.microsoft.com/office/drawing/2014/main" id="{FB535694-FA8C-FE6E-3B5C-5DA9E9E7FEA7}"/>
                </a:ext>
              </a:extLst>
            </p:cNvPr>
            <p:cNvSpPr/>
            <p:nvPr userDrawn="1"/>
          </p:nvSpPr>
          <p:spPr>
            <a:xfrm>
              <a:off x="-3603587" y="391614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E089C222-6C64-FC77-4C9D-FFDAE61AAD61}"/>
                </a:ext>
              </a:extLst>
            </p:cNvPr>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one of the theme </a:t>
              </a:r>
              <a:r>
                <a:rPr kumimoji="0" lang="en-GB" sz="1200" b="0" i="0" u="none" strike="noStrike" kern="0" cap="none" spc="0" normalizeH="0" baseline="0" noProof="0" err="1">
                  <a:ln>
                    <a:noFill/>
                  </a:ln>
                  <a:solidFill>
                    <a:srgbClr val="000000"/>
                  </a:solidFill>
                  <a:effectLst/>
                  <a:uLnTx/>
                  <a:uFillTx/>
                  <a:latin typeface="Calibri" panose="020F0502020204030204" pitchFamily="34" charset="0"/>
                  <a:cs typeface="Calibri" panose="020F0502020204030204" pitchFamily="34" charset="0"/>
                </a:rPr>
                <a:t>colors</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set </a:t>
              </a:r>
              <a:r>
                <a:rPr kumimoji="0" lang="en-GB" sz="1200" b="0" i="0" u="none" strike="noStrike" kern="0" cap="none" spc="0" normalizeH="0" baseline="0" noProof="0" err="1">
                  <a:ln>
                    <a:noFill/>
                  </a:ln>
                  <a:solidFill>
                    <a:srgbClr val="000000"/>
                  </a:solidFill>
                  <a:effectLst/>
                  <a:uLnTx/>
                  <a:uFillTx/>
                  <a:latin typeface="Calibri" panose="020F0502020204030204" pitchFamily="34" charset="0"/>
                  <a:cs typeface="Calibri" panose="020F0502020204030204" pitchFamily="34" charset="0"/>
                </a:rPr>
                <a:t>colorpallet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2" name="Groep 21">
              <a:extLst>
                <a:ext uri="{FF2B5EF4-FFF2-40B4-BE49-F238E27FC236}">
                  <a16:creationId xmlns:a16="http://schemas.microsoft.com/office/drawing/2014/main" id="{F0D29FB7-EEF8-E665-B1A0-FD2F8E407657}"/>
                </a:ext>
              </a:extLst>
            </p:cNvPr>
            <p:cNvGrpSpPr/>
            <p:nvPr userDrawn="1"/>
          </p:nvGrpSpPr>
          <p:grpSpPr>
            <a:xfrm>
              <a:off x="-3333646" y="4635104"/>
              <a:ext cx="2012897" cy="490702"/>
              <a:chOff x="12731803" y="3562552"/>
              <a:chExt cx="2012897" cy="490702"/>
            </a:xfrm>
          </p:grpSpPr>
          <p:sp>
            <p:nvSpPr>
              <p:cNvPr id="33" name="Rechthoek 32">
                <a:extLst>
                  <a:ext uri="{FF2B5EF4-FFF2-40B4-BE49-F238E27FC236}">
                    <a16:creationId xmlns:a16="http://schemas.microsoft.com/office/drawing/2014/main" id="{732ABA06-4EA5-F269-6B93-749AA0809D0E}"/>
                  </a:ext>
                </a:extLst>
              </p:cNvPr>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Rechthoek 33">
                <a:extLst>
                  <a:ext uri="{FF2B5EF4-FFF2-40B4-BE49-F238E27FC236}">
                    <a16:creationId xmlns:a16="http://schemas.microsoft.com/office/drawing/2014/main" id="{68D90262-18DB-7097-C8FD-45EFFDBABF78}"/>
                  </a:ext>
                </a:extLst>
              </p:cNvPr>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35" name="Tekstvak 34">
                <a:extLst>
                  <a:ext uri="{FF2B5EF4-FFF2-40B4-BE49-F238E27FC236}">
                    <a16:creationId xmlns:a16="http://schemas.microsoft.com/office/drawing/2014/main" id="{9C804717-8A6C-AEED-2935-DC972AAA706E}"/>
                  </a:ext>
                </a:extLst>
              </p:cNvPr>
              <p:cNvSpPr txBox="1"/>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lang="en-GB" sz="900" b="1" kern="1200" noProof="0">
                    <a:solidFill>
                      <a:srgbClr val="211F26"/>
                    </a:solidFill>
                    <a:latin typeface="Calibri" panose="020F0502020204030204" pitchFamily="34" charset="0"/>
                    <a:ea typeface="+mn-ea"/>
                    <a:cs typeface="Calibri" panose="020F0502020204030204" pitchFamily="34" charset="0"/>
                  </a:rPr>
                  <a:t>Colours</a:t>
                </a:r>
              </a:p>
            </p:txBody>
          </p:sp>
          <p:sp>
            <p:nvSpPr>
              <p:cNvPr id="36" name="Rechthoek 35">
                <a:extLst>
                  <a:ext uri="{FF2B5EF4-FFF2-40B4-BE49-F238E27FC236}">
                    <a16:creationId xmlns:a16="http://schemas.microsoft.com/office/drawing/2014/main" id="{79C789DC-789F-F3F6-721F-20671F5D7B5F}"/>
                  </a:ext>
                </a:extLst>
              </p:cNvPr>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37" name="Rechthoek 36">
                <a:extLst>
                  <a:ext uri="{FF2B5EF4-FFF2-40B4-BE49-F238E27FC236}">
                    <a16:creationId xmlns:a16="http://schemas.microsoft.com/office/drawing/2014/main" id="{2A5440AC-520A-223C-637C-345BB8136949}"/>
                  </a:ext>
                </a:extLst>
              </p:cNvPr>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38" name="Rechthoek 37">
                <a:extLst>
                  <a:ext uri="{FF2B5EF4-FFF2-40B4-BE49-F238E27FC236}">
                    <a16:creationId xmlns:a16="http://schemas.microsoft.com/office/drawing/2014/main" id="{1E27B165-6123-30D5-21F2-0CFA276217CC}"/>
                  </a:ext>
                </a:extLst>
              </p:cNvPr>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39" name="Rechthoek 38">
                <a:extLst>
                  <a:ext uri="{FF2B5EF4-FFF2-40B4-BE49-F238E27FC236}">
                    <a16:creationId xmlns:a16="http://schemas.microsoft.com/office/drawing/2014/main" id="{753D1B26-54A6-641F-B149-58E98E516950}"/>
                  </a:ext>
                </a:extLst>
              </p:cNvPr>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0" name="Rechthoek 39">
                <a:extLst>
                  <a:ext uri="{FF2B5EF4-FFF2-40B4-BE49-F238E27FC236}">
                    <a16:creationId xmlns:a16="http://schemas.microsoft.com/office/drawing/2014/main" id="{110EC36C-1054-64F1-390C-067FC410894E}"/>
                  </a:ext>
                </a:extLst>
              </p:cNvPr>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1" name="Rechthoek 40">
                <a:extLst>
                  <a:ext uri="{FF2B5EF4-FFF2-40B4-BE49-F238E27FC236}">
                    <a16:creationId xmlns:a16="http://schemas.microsoft.com/office/drawing/2014/main" id="{C88D22ED-7BBE-5866-493E-368844452819}"/>
                  </a:ext>
                </a:extLst>
              </p:cNvPr>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2" name="Rechthoek 41">
                <a:extLst>
                  <a:ext uri="{FF2B5EF4-FFF2-40B4-BE49-F238E27FC236}">
                    <a16:creationId xmlns:a16="http://schemas.microsoft.com/office/drawing/2014/main" id="{B49B3E2B-48B9-C5FF-6ACF-A972F7D12FA4}"/>
                  </a:ext>
                </a:extLst>
              </p:cNvPr>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3" name="Rechthoek 42">
                <a:extLst>
                  <a:ext uri="{FF2B5EF4-FFF2-40B4-BE49-F238E27FC236}">
                    <a16:creationId xmlns:a16="http://schemas.microsoft.com/office/drawing/2014/main" id="{DEC697E8-712E-BFC5-FB21-28C690999AF3}"/>
                  </a:ext>
                </a:extLst>
              </p:cNvPr>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4" name="Rechthoek 43">
                <a:extLst>
                  <a:ext uri="{FF2B5EF4-FFF2-40B4-BE49-F238E27FC236}">
                    <a16:creationId xmlns:a16="http://schemas.microsoft.com/office/drawing/2014/main" id="{ED841C00-0C11-E7AA-D29A-04BD66D4CE77}"/>
                  </a:ext>
                </a:extLst>
              </p:cNvPr>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grpSp>
            <p:nvGrpSpPr>
              <p:cNvPr id="45" name="Groep 44">
                <a:extLst>
                  <a:ext uri="{FF2B5EF4-FFF2-40B4-BE49-F238E27FC236}">
                    <a16:creationId xmlns:a16="http://schemas.microsoft.com/office/drawing/2014/main" id="{103BBCC8-553B-7BD3-B07A-CC6375D604EE}"/>
                  </a:ext>
                </a:extLst>
              </p:cNvPr>
              <p:cNvGrpSpPr/>
              <p:nvPr userDrawn="1"/>
            </p:nvGrpSpPr>
            <p:grpSpPr>
              <a:xfrm>
                <a:off x="13580316" y="3865836"/>
                <a:ext cx="151508" cy="147961"/>
                <a:chOff x="13580316" y="3865836"/>
                <a:chExt cx="151508" cy="147961"/>
              </a:xfrm>
            </p:grpSpPr>
            <p:sp>
              <p:nvSpPr>
                <p:cNvPr id="46" name="Rechthoek 45">
                  <a:extLst>
                    <a:ext uri="{FF2B5EF4-FFF2-40B4-BE49-F238E27FC236}">
                      <a16:creationId xmlns:a16="http://schemas.microsoft.com/office/drawing/2014/main" id="{EC49CB0E-7CE1-37DB-1A69-90E95BA731E9}"/>
                    </a:ext>
                  </a:extLst>
                </p:cNvPr>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47" name="Rechthoek 46">
                  <a:extLst>
                    <a:ext uri="{FF2B5EF4-FFF2-40B4-BE49-F238E27FC236}">
                      <a16:creationId xmlns:a16="http://schemas.microsoft.com/office/drawing/2014/main" id="{914DA0CC-45E7-DA04-EBC1-23E8CB11D013}"/>
                    </a:ext>
                  </a:extLst>
                </p:cNvPr>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grpSp>
        </p:grpSp>
        <p:grpSp>
          <p:nvGrpSpPr>
            <p:cNvPr id="23" name="Groep 22">
              <a:extLst>
                <a:ext uri="{FF2B5EF4-FFF2-40B4-BE49-F238E27FC236}">
                  <a16:creationId xmlns:a16="http://schemas.microsoft.com/office/drawing/2014/main" id="{264F1E97-62A1-83FF-0E65-28C438452C2B}"/>
                </a:ext>
              </a:extLst>
            </p:cNvPr>
            <p:cNvGrpSpPr/>
            <p:nvPr userDrawn="1"/>
          </p:nvGrpSpPr>
          <p:grpSpPr>
            <a:xfrm>
              <a:off x="-3314820" y="4363463"/>
              <a:ext cx="1201132" cy="835929"/>
              <a:chOff x="-3314820" y="3391746"/>
              <a:chExt cx="1201132" cy="835929"/>
            </a:xfrm>
          </p:grpSpPr>
          <p:sp>
            <p:nvSpPr>
              <p:cNvPr id="24" name="Rechthoek 23">
                <a:extLst>
                  <a:ext uri="{FF2B5EF4-FFF2-40B4-BE49-F238E27FC236}">
                    <a16:creationId xmlns:a16="http://schemas.microsoft.com/office/drawing/2014/main" id="{FF3C3D46-55D1-6441-48E7-88FD5E8FAB2A}"/>
                  </a:ext>
                </a:extLst>
              </p:cNvPr>
              <p:cNvSpPr/>
              <p:nvPr userDrawn="1"/>
            </p:nvSpPr>
            <p:spPr>
              <a:xfrm>
                <a:off x="-3314820" y="3391746"/>
                <a:ext cx="1201132"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25" name="Rechthoek 24">
                <a:extLst>
                  <a:ext uri="{FF2B5EF4-FFF2-40B4-BE49-F238E27FC236}">
                    <a16:creationId xmlns:a16="http://schemas.microsoft.com/office/drawing/2014/main" id="{DAB2C25C-9EDB-E464-6C24-BA852D8629E2}"/>
                  </a:ext>
                </a:extLst>
              </p:cNvPr>
              <p:cNvSpPr/>
              <p:nvPr userDrawn="1"/>
            </p:nvSpPr>
            <p:spPr>
              <a:xfrm>
                <a:off x="-3304719" y="3404581"/>
                <a:ext cx="1181841"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26" name="Tekstvak 25">
                <a:extLst>
                  <a:ext uri="{FF2B5EF4-FFF2-40B4-BE49-F238E27FC236}">
                    <a16:creationId xmlns:a16="http://schemas.microsoft.com/office/drawing/2014/main" id="{08AAB207-FDE4-7875-4D44-DB69AF1764B8}"/>
                  </a:ext>
                </a:extLst>
              </p:cNvPr>
              <p:cNvSpPr txBox="1"/>
              <p:nvPr userDrawn="1"/>
            </p:nvSpPr>
            <p:spPr>
              <a:xfrm>
                <a:off x="-3069820" y="3472995"/>
                <a:ext cx="725510"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Shape Fill</a:t>
                </a:r>
              </a:p>
            </p:txBody>
          </p:sp>
          <p:sp>
            <p:nvSpPr>
              <p:cNvPr id="27" name="Vrije vorm: vorm 26">
                <a:extLst>
                  <a:ext uri="{FF2B5EF4-FFF2-40B4-BE49-F238E27FC236}">
                    <a16:creationId xmlns:a16="http://schemas.microsoft.com/office/drawing/2014/main" id="{4CB9DD2F-C309-1FDF-A868-C822BFF487D9}"/>
                  </a:ext>
                </a:extLst>
              </p:cNvPr>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0D754B0C-15A0-032D-BE2D-FDB17A10A7F7}"/>
                  </a:ext>
                </a:extLst>
              </p:cNvPr>
              <p:cNvGrpSpPr/>
              <p:nvPr userDrawn="1"/>
            </p:nvGrpSpPr>
            <p:grpSpPr>
              <a:xfrm>
                <a:off x="-3243855" y="3446665"/>
                <a:ext cx="157453" cy="147831"/>
                <a:chOff x="-899320" y="3037554"/>
                <a:chExt cx="175977" cy="165227"/>
              </a:xfrm>
            </p:grpSpPr>
            <p:sp>
              <p:nvSpPr>
                <p:cNvPr id="30" name="Vrije vorm: vorm 29">
                  <a:extLst>
                    <a:ext uri="{FF2B5EF4-FFF2-40B4-BE49-F238E27FC236}">
                      <a16:creationId xmlns:a16="http://schemas.microsoft.com/office/drawing/2014/main" id="{77AB00D0-401B-C0D0-D829-12A2D660A201}"/>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a:ln>
                      <a:noFill/>
                    </a:ln>
                    <a:solidFill>
                      <a:prstClr val="black"/>
                    </a:solidFill>
                    <a:effectLst/>
                    <a:uLnTx/>
                    <a:uFillTx/>
                    <a:latin typeface="Segoe UI Light"/>
                    <a:ea typeface="+mn-ea"/>
                    <a:cs typeface="+mn-cs"/>
                  </a:endParaRPr>
                </a:p>
              </p:txBody>
            </p:sp>
            <p:sp>
              <p:nvSpPr>
                <p:cNvPr id="31" name="Rechthoek: afgeronde hoeken 30">
                  <a:extLst>
                    <a:ext uri="{FF2B5EF4-FFF2-40B4-BE49-F238E27FC236}">
                      <a16:creationId xmlns:a16="http://schemas.microsoft.com/office/drawing/2014/main" id="{E958A602-4880-D85A-9C5F-8AAA92C2C9BA}"/>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Vrije vorm: vorm 31">
                  <a:extLst>
                    <a:ext uri="{FF2B5EF4-FFF2-40B4-BE49-F238E27FC236}">
                      <a16:creationId xmlns:a16="http://schemas.microsoft.com/office/drawing/2014/main" id="{4F06197E-2E65-34FF-AC4A-29696D3277CE}"/>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9" name="Gelijkbenige driehoek 28">
                <a:extLst>
                  <a:ext uri="{FF2B5EF4-FFF2-40B4-BE49-F238E27FC236}">
                    <a16:creationId xmlns:a16="http://schemas.microsoft.com/office/drawing/2014/main" id="{646E3AF6-70EE-B18F-7B32-B0D2869BD5F5}"/>
                  </a:ext>
                </a:extLst>
              </p:cNvPr>
              <p:cNvSpPr/>
              <p:nvPr userDrawn="1"/>
            </p:nvSpPr>
            <p:spPr>
              <a:xfrm rot="10800000">
                <a:off x="-2288478"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grpSp>
      </p:grpSp>
    </p:spTree>
    <p:extLst>
      <p:ext uri="{BB962C8B-B14F-4D97-AF65-F5344CB8AC3E}">
        <p14:creationId xmlns:p14="http://schemas.microsoft.com/office/powerpoint/2010/main" val="93098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0B47-25B1-9D09-D2D7-AAD79355290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B553B5CD-88E7-FDC2-B0FA-0A015C03C1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09D60D22-C3AD-16E4-EFAC-FD30952CDF22}"/>
              </a:ext>
            </a:extLst>
          </p:cNvPr>
          <p:cNvSpPr>
            <a:spLocks noGrp="1"/>
          </p:cNvSpPr>
          <p:nvPr>
            <p:ph type="dt" sz="half" idx="10"/>
          </p:nvPr>
        </p:nvSpPr>
        <p:spPr/>
        <p:txBody>
          <a:bodyPr/>
          <a:lstStyle/>
          <a:p>
            <a:fld id="{8E542EC3-332F-994C-BC65-C1D0AA71FDF6}" type="datetimeFigureOut">
              <a:rPr lang="en-NL" smtClean="0"/>
              <a:t>21/05/2025</a:t>
            </a:fld>
            <a:endParaRPr lang="en-NL"/>
          </a:p>
        </p:txBody>
      </p:sp>
      <p:sp>
        <p:nvSpPr>
          <p:cNvPr id="5" name="Footer Placeholder 4">
            <a:extLst>
              <a:ext uri="{FF2B5EF4-FFF2-40B4-BE49-F238E27FC236}">
                <a16:creationId xmlns:a16="http://schemas.microsoft.com/office/drawing/2014/main" id="{A86569B1-38B2-1F3B-B5D4-2DAF7C4171A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57F61046-FC35-1FC5-28F9-7711226A5049}"/>
              </a:ext>
            </a:extLst>
          </p:cNvPr>
          <p:cNvSpPr>
            <a:spLocks noGrp="1"/>
          </p:cNvSpPr>
          <p:nvPr>
            <p:ph type="sldNum" sz="quarter" idx="12"/>
          </p:nvPr>
        </p:nvSpPr>
        <p:spPr/>
        <p:txBody>
          <a:bodyPr/>
          <a:lstStyle/>
          <a:p>
            <a:fld id="{0CC3C583-7E36-C743-BF05-51D92F53519B}" type="slidenum">
              <a:rPr lang="en-NL" smtClean="0"/>
              <a:t>‹#›</a:t>
            </a:fld>
            <a:endParaRPr lang="en-NL"/>
          </a:p>
        </p:txBody>
      </p:sp>
    </p:spTree>
    <p:extLst>
      <p:ext uri="{BB962C8B-B14F-4D97-AF65-F5344CB8AC3E}">
        <p14:creationId xmlns:p14="http://schemas.microsoft.com/office/powerpoint/2010/main" val="2039892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1">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041952"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Title only #1</a:t>
            </a:r>
          </a:p>
        </p:txBody>
      </p:sp>
      <p:sp>
        <p:nvSpPr>
          <p:cNvPr id="5" name="Tijdelijke aanduiding voor tekst 15">
            <a:extLst>
              <a:ext uri="{FF2B5EF4-FFF2-40B4-BE49-F238E27FC236}">
                <a16:creationId xmlns:a16="http://schemas.microsoft.com/office/drawing/2014/main" id="{1573DD9B-8FD8-C1EC-787F-42558CEE97FA}"/>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Tree>
    <p:extLst>
      <p:ext uri="{BB962C8B-B14F-4D97-AF65-F5344CB8AC3E}">
        <p14:creationId xmlns:p14="http://schemas.microsoft.com/office/powerpoint/2010/main" val="90998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0DA75972-73CC-4A0A-9567-F2B4412F0205}"/>
              </a:ext>
            </a:extLst>
          </p:cNvPr>
          <p:cNvSpPr>
            <a:spLocks noGrp="1"/>
          </p:cNvSpPr>
          <p:nvPr>
            <p:ph type="dt" sz="half" idx="10"/>
          </p:nvPr>
        </p:nvSpPr>
        <p:spPr>
          <a:xfrm>
            <a:off x="7645707" y="7007893"/>
            <a:ext cx="3140325" cy="216909"/>
          </a:xfrm>
        </p:spPr>
        <p:txBody>
          <a:bodyPr/>
          <a:lstStyle/>
          <a:p>
            <a:fld id="{83364D3C-7064-4347-94A0-F2074AB9AB5B}" type="datetime1">
              <a:rPr lang="en-GB" smtClean="0"/>
              <a:t>21/05/2025</a:t>
            </a:fld>
            <a:endParaRPr lang="en-GB" dirty="0"/>
          </a:p>
        </p:txBody>
      </p:sp>
      <p:sp>
        <p:nvSpPr>
          <p:cNvPr id="5" name="Tijdelijke aanduiding voor voettekst 4">
            <a:extLst>
              <a:ext uri="{FF2B5EF4-FFF2-40B4-BE49-F238E27FC236}">
                <a16:creationId xmlns:a16="http://schemas.microsoft.com/office/drawing/2014/main" id="{D07A43D8-7ED9-442E-BF69-FF8902703CD0}"/>
              </a:ext>
            </a:extLst>
          </p:cNvPr>
          <p:cNvSpPr>
            <a:spLocks noGrp="1"/>
          </p:cNvSpPr>
          <p:nvPr>
            <p:ph type="ftr" sz="quarter" idx="11"/>
          </p:nvPr>
        </p:nvSpPr>
        <p:spPr>
          <a:xfrm>
            <a:off x="926910" y="7007893"/>
            <a:ext cx="6718797" cy="216909"/>
          </a:xfrm>
        </p:spPr>
        <p:txBody>
          <a:bodyPr/>
          <a:lstStyle/>
          <a:p>
            <a:r>
              <a:rPr lang="en-GB" dirty="0"/>
              <a:t>&lt;</a:t>
            </a:r>
            <a:r>
              <a:rPr lang="en-GB" dirty="0" err="1"/>
              <a:t>Plaats</a:t>
            </a:r>
            <a:r>
              <a:rPr lang="en-GB" dirty="0"/>
              <a:t> </a:t>
            </a:r>
            <a:r>
              <a:rPr lang="en-GB" dirty="0" err="1"/>
              <a:t>hier</a:t>
            </a:r>
            <a:r>
              <a:rPr lang="en-GB" dirty="0"/>
              <a:t> je </a:t>
            </a:r>
            <a:r>
              <a:rPr lang="en-GB" dirty="0" err="1"/>
              <a:t>voettekst</a:t>
            </a:r>
            <a:r>
              <a:rPr lang="en-GB" dirty="0"/>
              <a:t>&gt;</a:t>
            </a:r>
          </a:p>
        </p:txBody>
      </p:sp>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a:xfrm>
            <a:off x="516362" y="6376061"/>
            <a:ext cx="392576" cy="216909"/>
          </a:xfrm>
        </p:spPr>
        <p:txBody>
          <a:bodyPr/>
          <a:lstStyle/>
          <a:p>
            <a:fld id="{7AD0FE45-509C-4BDF-9EDE-64426F8DF3D2}" type="slidenum">
              <a:rPr lang="en-GB" smtClean="0"/>
              <a:t>‹#›</a:t>
            </a:fld>
            <a:endParaRPr lang="en-GB" dirty="0"/>
          </a:p>
        </p:txBody>
      </p:sp>
      <p:sp>
        <p:nvSpPr>
          <p:cNvPr id="7" name="Tekstvak 6">
            <a:extLst>
              <a:ext uri="{FF2B5EF4-FFF2-40B4-BE49-F238E27FC236}">
                <a16:creationId xmlns:a16="http://schemas.microsoft.com/office/drawing/2014/main" id="{A6DE5EA5-27BD-42F3-BD1D-C1E35D802DEE}"/>
              </a:ext>
            </a:extLst>
          </p:cNvPr>
          <p:cNvSpPr txBox="1">
            <a:spLocks/>
          </p:cNvSpPr>
          <p:nvPr userDrawn="1"/>
        </p:nvSpPr>
        <p:spPr>
          <a:xfrm>
            <a:off x="5354064" y="-885712"/>
            <a:ext cx="1483905" cy="548182"/>
          </a:xfrm>
          <a:prstGeom prst="rect">
            <a:avLst/>
          </a:prstGeom>
          <a:solidFill>
            <a:schemeClr val="bg1"/>
          </a:solidFill>
        </p:spPr>
        <p:txBody>
          <a:bodyPr wrap="none" lIns="360000" tIns="180000" rIns="360000" bIns="180000" rtlCol="0">
            <a:spAutoFit/>
          </a:bodyPr>
          <a:lstStyle/>
          <a:p>
            <a:pPr algn="ctr"/>
            <a:r>
              <a:rPr lang="en-GB" sz="1200" b="0" spc="50" baseline="0" dirty="0">
                <a:solidFill>
                  <a:srgbClr val="212121"/>
                </a:solidFill>
                <a:latin typeface="+mn-lt"/>
                <a:cs typeface="Calibri" panose="020F0502020204030204" pitchFamily="34" charset="0"/>
              </a:rPr>
              <a:t>TITLE ONLY</a:t>
            </a:r>
          </a:p>
        </p:txBody>
      </p:sp>
      <p:sp>
        <p:nvSpPr>
          <p:cNvPr id="51" name="Titel 1">
            <a:extLst>
              <a:ext uri="{FF2B5EF4-FFF2-40B4-BE49-F238E27FC236}">
                <a16:creationId xmlns:a16="http://schemas.microsoft.com/office/drawing/2014/main" id="{8EEC04D4-F0CA-43BD-BFB9-58F71B9D4F2E}"/>
              </a:ext>
            </a:extLst>
          </p:cNvPr>
          <p:cNvSpPr>
            <a:spLocks noGrp="1"/>
          </p:cNvSpPr>
          <p:nvPr>
            <p:ph type="title" hasCustomPrompt="1"/>
          </p:nvPr>
        </p:nvSpPr>
        <p:spPr>
          <a:xfrm>
            <a:off x="521863" y="272177"/>
            <a:ext cx="11146224" cy="600744"/>
          </a:xfrm>
        </p:spPr>
        <p:txBody>
          <a:bodyPr/>
          <a:lstStyle>
            <a:lvl1pPr>
              <a:defRPr/>
            </a:lvl1pPr>
          </a:lstStyle>
          <a:p>
            <a:r>
              <a:rPr lang="en-GB" noProof="0" dirty="0"/>
              <a:t>Place your title here</a:t>
            </a:r>
            <a:endParaRPr lang="en-GB" dirty="0"/>
          </a:p>
        </p:txBody>
      </p:sp>
      <p:sp>
        <p:nvSpPr>
          <p:cNvPr id="52" name="Onder balkje">
            <a:extLst>
              <a:ext uri="{FF2B5EF4-FFF2-40B4-BE49-F238E27FC236}">
                <a16:creationId xmlns:a16="http://schemas.microsoft.com/office/drawing/2014/main" id="{B2ACF3EC-2949-48DB-9FF3-371DCF605862}"/>
              </a:ext>
            </a:extLst>
          </p:cNvPr>
          <p:cNvSpPr>
            <a:spLocks/>
          </p:cNvSpPr>
          <p:nvPr userDrawn="1"/>
        </p:nvSpPr>
        <p:spPr>
          <a:xfrm>
            <a:off x="-2507" y="6785940"/>
            <a:ext cx="12192000" cy="769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18194983"/>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ext #1 - ZI">
    <p:spTree>
      <p:nvGrpSpPr>
        <p:cNvPr id="1" name=""/>
        <p:cNvGrpSpPr/>
        <p:nvPr/>
      </p:nvGrpSpPr>
      <p:grpSpPr>
        <a:xfrm>
          <a:off x="0" y="0"/>
          <a:ext cx="0" cy="0"/>
          <a:chOff x="0" y="0"/>
          <a:chExt cx="0" cy="0"/>
        </a:xfrm>
      </p:grpSpPr>
      <p:sp>
        <p:nvSpPr>
          <p:cNvPr id="9" name="Rechthoek: afgeronde hoeken 8">
            <a:extLst>
              <a:ext uri="{FF2B5EF4-FFF2-40B4-BE49-F238E27FC236}">
                <a16:creationId xmlns:a16="http://schemas.microsoft.com/office/drawing/2014/main" id="{E48AD39F-D1BD-4A94-927C-E2D6B75091D7}"/>
              </a:ext>
            </a:extLst>
          </p:cNvPr>
          <p:cNvSpPr/>
          <p:nvPr userDrawn="1"/>
        </p:nvSpPr>
        <p:spPr>
          <a:xfrm>
            <a:off x="0" y="-367937"/>
            <a:ext cx="600998"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#1</a:t>
            </a:r>
          </a:p>
        </p:txBody>
      </p:sp>
      <p:sp>
        <p:nvSpPr>
          <p:cNvPr id="11" name="Tijdelijke aanduiding voor tekst 15">
            <a:extLst>
              <a:ext uri="{FF2B5EF4-FFF2-40B4-BE49-F238E27FC236}">
                <a16:creationId xmlns:a16="http://schemas.microsoft.com/office/drawing/2014/main" id="{44E27EC2-81EE-5DE0-2BEB-2F38F88501FB}"/>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92" name="Tijdelijke aanduiding voor tekst 12">
            <a:extLst>
              <a:ext uri="{FF2B5EF4-FFF2-40B4-BE49-F238E27FC236}">
                <a16:creationId xmlns:a16="http://schemas.microsoft.com/office/drawing/2014/main" id="{24E34CC7-AE46-F291-A9D4-1A35660FE53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93" name="Tijdelijke aanduiding voor titel 1">
            <a:extLst>
              <a:ext uri="{FF2B5EF4-FFF2-40B4-BE49-F238E27FC236}">
                <a16:creationId xmlns:a16="http://schemas.microsoft.com/office/drawing/2014/main" id="{F9DB1A5B-74FB-7FED-54E6-CE4B949D308C}"/>
              </a:ext>
            </a:extLst>
          </p:cNvPr>
          <p:cNvSpPr>
            <a:spLocks noGrp="1"/>
          </p:cNvSpPr>
          <p:nvPr>
            <p:ph type="title" hasCustomPrompt="1"/>
          </p:nvPr>
        </p:nvSpPr>
        <p:spPr>
          <a:xfrm>
            <a:off x="865162" y="722313"/>
            <a:ext cx="10559000" cy="342211"/>
          </a:xfrm>
          <a:prstGeom prst="rect">
            <a:avLst/>
          </a:prstGeom>
        </p:spPr>
        <p:txBody>
          <a:bodyPr vert="horz" lIns="0" tIns="0" rIns="0" bIns="0" rtlCol="0" anchor="t">
            <a:noAutofit/>
          </a:bodyPr>
          <a:lstStyle/>
          <a:p>
            <a:r>
              <a:rPr lang="en-GB" noProof="0" dirty="0"/>
              <a:t>Place the title of the slide here</a:t>
            </a:r>
          </a:p>
        </p:txBody>
      </p:sp>
      <p:sp>
        <p:nvSpPr>
          <p:cNvPr id="4" name="Tijdelijke aanduiding voor tekst 2">
            <a:extLst>
              <a:ext uri="{FF2B5EF4-FFF2-40B4-BE49-F238E27FC236}">
                <a16:creationId xmlns:a16="http://schemas.microsoft.com/office/drawing/2014/main" id="{3649715A-38D2-03F3-4957-40291419259B}"/>
              </a:ext>
            </a:extLst>
          </p:cNvPr>
          <p:cNvSpPr>
            <a:spLocks noGrp="1"/>
          </p:cNvSpPr>
          <p:nvPr>
            <p:ph idx="19" hasCustomPrompt="1"/>
          </p:nvPr>
        </p:nvSpPr>
        <p:spPr>
          <a:xfrm>
            <a:off x="865162" y="1592262"/>
            <a:ext cx="7428606" cy="4060393"/>
          </a:xfrm>
          <a:prstGeom prst="rect">
            <a:avLst/>
          </a:prstGeom>
        </p:spPr>
        <p:txBody>
          <a:bodyPr vert="horz" lIns="0" tIns="0" rIns="0" bIns="0" rtlCol="0">
            <a:noAutofit/>
          </a:bodyPr>
          <a:lstStyle/>
          <a:p>
            <a:pPr lvl="0"/>
            <a:r>
              <a:rPr lang="en-GB" noProof="0" dirty="0"/>
              <a:t>Plain text #1</a:t>
            </a:r>
          </a:p>
          <a:p>
            <a:pPr lvl="1"/>
            <a:r>
              <a:rPr lang="en-GB" noProof="0" dirty="0"/>
              <a:t>Plain text #2</a:t>
            </a:r>
          </a:p>
          <a:p>
            <a:pPr lvl="2"/>
            <a:r>
              <a:rPr lang="en-GB" noProof="0" dirty="0"/>
              <a:t>Heading #1</a:t>
            </a:r>
          </a:p>
          <a:p>
            <a:pPr lvl="3"/>
            <a:r>
              <a:rPr lang="en-GB" noProof="0" dirty="0" err="1"/>
              <a:t>Tekst</a:t>
            </a:r>
            <a:endParaRPr lang="en-GB" noProof="0" dirty="0"/>
          </a:p>
          <a:p>
            <a:pPr lvl="4"/>
            <a:r>
              <a:rPr lang="en-GB" noProof="0" dirty="0"/>
              <a:t>Heading #3</a:t>
            </a:r>
          </a:p>
          <a:p>
            <a:pPr lvl="5"/>
            <a:r>
              <a:rPr lang="en-GB" noProof="0" dirty="0"/>
              <a:t>Heading #4</a:t>
            </a:r>
          </a:p>
          <a:p>
            <a:pPr lvl="6"/>
            <a:r>
              <a:rPr lang="en-GB" noProof="0" dirty="0"/>
              <a:t>Numbers</a:t>
            </a:r>
          </a:p>
          <a:p>
            <a:pPr lvl="7"/>
            <a:r>
              <a:rPr lang="en-GB" noProof="0" dirty="0"/>
              <a:t>Letters</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err="1"/>
              <a:t>Bronvermelding</a:t>
            </a:r>
            <a:endParaRPr lang="en-GB" noProof="0" dirty="0"/>
          </a:p>
        </p:txBody>
      </p:sp>
    </p:spTree>
    <p:extLst>
      <p:ext uri="{BB962C8B-B14F-4D97-AF65-F5344CB8AC3E}">
        <p14:creationId xmlns:p14="http://schemas.microsoft.com/office/powerpoint/2010/main" val="7485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 Image (m) - ZI">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253B40DA-F1BB-4216-AD19-B5C5F882ED58}"/>
              </a:ext>
            </a:extLst>
          </p:cNvPr>
          <p:cNvSpPr/>
          <p:nvPr userDrawn="1"/>
        </p:nvSpPr>
        <p:spPr>
          <a:xfrm>
            <a:off x="0" y="-367937"/>
            <a:ext cx="1405128"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(m)</a:t>
            </a:r>
          </a:p>
        </p:txBody>
      </p:sp>
      <p:sp>
        <p:nvSpPr>
          <p:cNvPr id="218" name="Tijdelijke aanduiding voor tekst 15">
            <a:extLst>
              <a:ext uri="{FF2B5EF4-FFF2-40B4-BE49-F238E27FC236}">
                <a16:creationId xmlns:a16="http://schemas.microsoft.com/office/drawing/2014/main" id="{3BE19778-44F1-953C-EA22-FF6E1778C9EF}"/>
              </a:ext>
            </a:extLst>
          </p:cNvPr>
          <p:cNvSpPr>
            <a:spLocks noGrp="1"/>
          </p:cNvSpPr>
          <p:nvPr>
            <p:ph type="body" sz="quarter" idx="15"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220" name="Tijdelijke aanduiding voor tekst 12">
            <a:extLst>
              <a:ext uri="{FF2B5EF4-FFF2-40B4-BE49-F238E27FC236}">
                <a16:creationId xmlns:a16="http://schemas.microsoft.com/office/drawing/2014/main" id="{33C4A877-F359-9CEA-C4D3-35A66DC7F0B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221" name="Tijdelijke aanduiding voor titel 1">
            <a:extLst>
              <a:ext uri="{FF2B5EF4-FFF2-40B4-BE49-F238E27FC236}">
                <a16:creationId xmlns:a16="http://schemas.microsoft.com/office/drawing/2014/main" id="{5030F55B-FB8E-4467-0D21-99D71C721117}"/>
              </a:ext>
            </a:extLst>
          </p:cNvPr>
          <p:cNvSpPr>
            <a:spLocks noGrp="1"/>
          </p:cNvSpPr>
          <p:nvPr>
            <p:ph type="title" hasCustomPrompt="1"/>
          </p:nvPr>
        </p:nvSpPr>
        <p:spPr>
          <a:xfrm>
            <a:off x="865163" y="722313"/>
            <a:ext cx="4906987" cy="342211"/>
          </a:xfrm>
          <a:prstGeom prst="rect">
            <a:avLst/>
          </a:prstGeom>
        </p:spPr>
        <p:txBody>
          <a:bodyPr vert="horz" lIns="0" tIns="0" rIns="0" bIns="0" rtlCol="0" anchor="t">
            <a:noAutofit/>
          </a:bodyPr>
          <a:lstStyle/>
          <a:p>
            <a:r>
              <a:rPr lang="en-GB" noProof="0" dirty="0"/>
              <a:t>Place the title of the slide here</a:t>
            </a:r>
          </a:p>
        </p:txBody>
      </p:sp>
      <p:sp>
        <p:nvSpPr>
          <p:cNvPr id="2" name="Tijdelijke aanduiding voor afbeelding 16">
            <a:extLst>
              <a:ext uri="{FF2B5EF4-FFF2-40B4-BE49-F238E27FC236}">
                <a16:creationId xmlns:a16="http://schemas.microsoft.com/office/drawing/2014/main" id="{7EB00BD1-BA2D-C9EF-BA69-1D83A7D2B99D}"/>
              </a:ext>
            </a:extLst>
          </p:cNvPr>
          <p:cNvSpPr>
            <a:spLocks noGrp="1"/>
          </p:cNvSpPr>
          <p:nvPr>
            <p:ph type="pic" sz="quarter" idx="14" hasCustomPrompt="1"/>
          </p:nvPr>
        </p:nvSpPr>
        <p:spPr>
          <a:xfrm>
            <a:off x="6384888" y="722312"/>
            <a:ext cx="5078417" cy="5083175"/>
          </a:xfrm>
          <a:prstGeom prst="roundRect">
            <a:avLst>
              <a:gd name="adj" fmla="val 3310"/>
            </a:avLst>
          </a:prstGeom>
          <a:solidFill>
            <a:schemeClr val="bg1">
              <a:lumMod val="95000"/>
            </a:schemeClr>
          </a:solidFill>
          <a:ln w="15875">
            <a:noFill/>
          </a:ln>
        </p:spPr>
        <p:txBody>
          <a:bodyPr lIns="612000" tIns="0" rIns="612000" bIns="1080000" anchor="ctr" anchorCtr="0"/>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155" name="Tijdelijke aanduiding voor tekst 19">
            <a:extLst>
              <a:ext uri="{FF2B5EF4-FFF2-40B4-BE49-F238E27FC236}">
                <a16:creationId xmlns:a16="http://schemas.microsoft.com/office/drawing/2014/main" id="{3351D58B-ECE3-3E2B-1FE6-13A003DEE422}"/>
              </a:ext>
            </a:extLst>
          </p:cNvPr>
          <p:cNvSpPr>
            <a:spLocks noGrp="1"/>
          </p:cNvSpPr>
          <p:nvPr>
            <p:ph type="body" sz="quarter" idx="20" hasCustomPrompt="1"/>
          </p:nvPr>
        </p:nvSpPr>
        <p:spPr>
          <a:xfrm>
            <a:off x="6684950" y="5054643"/>
            <a:ext cx="1997075" cy="548005"/>
          </a:xfrm>
        </p:spPr>
        <p:txBody>
          <a:bodyPr anchor="b"/>
          <a:lstStyle>
            <a:lvl1pPr marL="0" indent="0">
              <a:lnSpc>
                <a:spcPts val="1400"/>
              </a:lnSpc>
              <a:buNone/>
              <a:defRPr sz="1100">
                <a:solidFill>
                  <a:schemeClr val="bg2"/>
                </a:solidFill>
                <a:effectLst>
                  <a:outerShdw blurRad="228600" dir="5400000" algn="ctr" rotWithShape="0">
                    <a:srgbClr val="000000">
                      <a:alpha val="35000"/>
                    </a:srgbClr>
                  </a:outerShdw>
                </a:effectLst>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a:t>
            </a:r>
            <a:r>
              <a:rPr lang="nl-NL" dirty="0"/>
              <a:t> </a:t>
            </a:r>
            <a:r>
              <a:rPr lang="nl-NL" dirty="0" err="1"/>
              <a:t>adipisci</a:t>
            </a:r>
            <a:r>
              <a:rPr lang="nl-NL" dirty="0"/>
              <a:t> </a:t>
            </a:r>
            <a:r>
              <a:rPr lang="nl-NL" dirty="0" err="1"/>
              <a:t>elit</a:t>
            </a:r>
            <a:r>
              <a:rPr lang="nl-NL" dirty="0"/>
              <a:t>. </a:t>
            </a:r>
            <a:r>
              <a:rPr lang="nl-NL" dirty="0" err="1"/>
              <a:t>Pellentes</a:t>
            </a:r>
            <a:r>
              <a:rPr lang="nl-NL" dirty="0"/>
              <a:t> </a:t>
            </a:r>
            <a:r>
              <a:rPr lang="nl-NL" dirty="0" err="1"/>
              <a:t>blandit</a:t>
            </a:r>
            <a:r>
              <a:rPr lang="nl-NL" dirty="0"/>
              <a:t> </a:t>
            </a:r>
            <a:r>
              <a:rPr lang="nl-NL" dirty="0" err="1"/>
              <a:t>felis</a:t>
            </a:r>
            <a:r>
              <a:rPr lang="nl-NL" dirty="0"/>
              <a:t> </a:t>
            </a:r>
            <a:r>
              <a:rPr lang="nl-NL" dirty="0" err="1"/>
              <a:t>eu</a:t>
            </a:r>
            <a:r>
              <a:rPr lang="nl-NL" dirty="0"/>
              <a:t> </a:t>
            </a:r>
            <a:r>
              <a:rPr lang="nl-NL" dirty="0" err="1"/>
              <a:t>ullamcorp</a:t>
            </a:r>
            <a:r>
              <a:rPr lang="nl-NL" dirty="0"/>
              <a:t> temp</a:t>
            </a:r>
          </a:p>
        </p:txBody>
      </p:sp>
      <p:sp>
        <p:nvSpPr>
          <p:cNvPr id="5" name="Tijdelijke aanduiding voor tekst 2">
            <a:extLst>
              <a:ext uri="{FF2B5EF4-FFF2-40B4-BE49-F238E27FC236}">
                <a16:creationId xmlns:a16="http://schemas.microsoft.com/office/drawing/2014/main" id="{24DFA03F-3858-96BE-4388-E5F802B292A7}"/>
              </a:ext>
            </a:extLst>
          </p:cNvPr>
          <p:cNvSpPr>
            <a:spLocks noGrp="1"/>
          </p:cNvSpPr>
          <p:nvPr>
            <p:ph idx="21"/>
          </p:nvPr>
        </p:nvSpPr>
        <p:spPr>
          <a:xfrm>
            <a:off x="720000" y="1991183"/>
            <a:ext cx="5051112" cy="3815024"/>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Tree>
    <p:extLst>
      <p:ext uri="{BB962C8B-B14F-4D97-AF65-F5344CB8AC3E}">
        <p14:creationId xmlns:p14="http://schemas.microsoft.com/office/powerpoint/2010/main" val="208025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 Image (l)">
    <p:spTree>
      <p:nvGrpSpPr>
        <p:cNvPr id="1" name=""/>
        <p:cNvGrpSpPr/>
        <p:nvPr/>
      </p:nvGrpSpPr>
      <p:grpSpPr>
        <a:xfrm>
          <a:off x="0" y="0"/>
          <a:ext cx="0" cy="0"/>
          <a:chOff x="0" y="0"/>
          <a:chExt cx="0" cy="0"/>
        </a:xfrm>
      </p:grpSpPr>
      <p:sp>
        <p:nvSpPr>
          <p:cNvPr id="2" name="Tijdelijke aanduiding voor afbeelding 16">
            <a:extLst>
              <a:ext uri="{FF2B5EF4-FFF2-40B4-BE49-F238E27FC236}">
                <a16:creationId xmlns:a16="http://schemas.microsoft.com/office/drawing/2014/main" id="{0221E4E3-210D-E40D-C35E-C2E364D97C3C}"/>
              </a:ext>
            </a:extLst>
          </p:cNvPr>
          <p:cNvSpPr>
            <a:spLocks noGrp="1"/>
          </p:cNvSpPr>
          <p:nvPr>
            <p:ph type="pic" sz="quarter" idx="14" hasCustomPrompt="1"/>
          </p:nvPr>
        </p:nvSpPr>
        <p:spPr>
          <a:xfrm>
            <a:off x="4329987" y="722312"/>
            <a:ext cx="7133319" cy="5083175"/>
          </a:xfrm>
          <a:prstGeom prst="roundRect">
            <a:avLst>
              <a:gd name="adj" fmla="val 3394"/>
            </a:avLst>
          </a:prstGeom>
          <a:solidFill>
            <a:schemeClr val="bg1">
              <a:lumMod val="95000"/>
            </a:schemeClr>
          </a:solidFill>
          <a:ln w="15875">
            <a:noFill/>
          </a:ln>
        </p:spPr>
        <p:txBody>
          <a:bodyPr lIns="1332000" tIns="0" rIns="1332000" bIns="1080000" anchor="ctr" anchorCtr="0"/>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10" name="Rechthoek: afgeronde hoeken 9">
            <a:extLst>
              <a:ext uri="{FF2B5EF4-FFF2-40B4-BE49-F238E27FC236}">
                <a16:creationId xmlns:a16="http://schemas.microsoft.com/office/drawing/2014/main" id="{CFF9DFAA-B23B-484A-876E-86682D7D6ED8}"/>
              </a:ext>
            </a:extLst>
          </p:cNvPr>
          <p:cNvSpPr/>
          <p:nvPr userDrawn="1"/>
        </p:nvSpPr>
        <p:spPr>
          <a:xfrm>
            <a:off x="0" y="-367937"/>
            <a:ext cx="1288110"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(l)</a:t>
            </a:r>
          </a:p>
        </p:txBody>
      </p:sp>
      <p:sp>
        <p:nvSpPr>
          <p:cNvPr id="153" name="Tijdelijke aanduiding voor tekst 15">
            <a:extLst>
              <a:ext uri="{FF2B5EF4-FFF2-40B4-BE49-F238E27FC236}">
                <a16:creationId xmlns:a16="http://schemas.microsoft.com/office/drawing/2014/main" id="{52BAAFD8-0FBE-92C7-146C-3747D304DD1D}"/>
              </a:ext>
            </a:extLst>
          </p:cNvPr>
          <p:cNvSpPr>
            <a:spLocks noGrp="1"/>
          </p:cNvSpPr>
          <p:nvPr>
            <p:ph type="body" sz="quarter" idx="15"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155" name="Tijdelijke aanduiding voor tekst 12">
            <a:extLst>
              <a:ext uri="{FF2B5EF4-FFF2-40B4-BE49-F238E27FC236}">
                <a16:creationId xmlns:a16="http://schemas.microsoft.com/office/drawing/2014/main" id="{05E61418-C0E0-C2F3-7C6B-12AEC15AB18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56" name="Tijdelijke aanduiding voor titel 1">
            <a:extLst>
              <a:ext uri="{FF2B5EF4-FFF2-40B4-BE49-F238E27FC236}">
                <a16:creationId xmlns:a16="http://schemas.microsoft.com/office/drawing/2014/main" id="{CD445FED-8D66-ACF0-1C4E-3A9EE72B39FC}"/>
              </a:ext>
            </a:extLst>
          </p:cNvPr>
          <p:cNvSpPr>
            <a:spLocks noGrp="1"/>
          </p:cNvSpPr>
          <p:nvPr>
            <p:ph type="title" hasCustomPrompt="1"/>
          </p:nvPr>
        </p:nvSpPr>
        <p:spPr>
          <a:xfrm>
            <a:off x="865163" y="722313"/>
            <a:ext cx="2853637" cy="342211"/>
          </a:xfrm>
          <a:prstGeom prst="rect">
            <a:avLst/>
          </a:prstGeom>
        </p:spPr>
        <p:txBody>
          <a:bodyPr vert="horz" lIns="0" tIns="0" rIns="0" bIns="0" rtlCol="0" anchor="t">
            <a:noAutofit/>
          </a:bodyPr>
          <a:lstStyle/>
          <a:p>
            <a:r>
              <a:rPr lang="en-GB" noProof="0" dirty="0"/>
              <a:t>Place the title of the slide</a:t>
            </a:r>
          </a:p>
        </p:txBody>
      </p:sp>
      <p:sp>
        <p:nvSpPr>
          <p:cNvPr id="3" name="Tijdelijke aanduiding voor verticale tekst 2">
            <a:extLst>
              <a:ext uri="{FF2B5EF4-FFF2-40B4-BE49-F238E27FC236}">
                <a16:creationId xmlns:a16="http://schemas.microsoft.com/office/drawing/2014/main" id="{8FACCA7B-1258-48D3-9008-B8646AE522FD}"/>
              </a:ext>
            </a:extLst>
          </p:cNvPr>
          <p:cNvSpPr>
            <a:spLocks noGrp="1"/>
          </p:cNvSpPr>
          <p:nvPr>
            <p:ph type="body" orient="vert" idx="20" hasCustomPrompt="1"/>
          </p:nvPr>
        </p:nvSpPr>
        <p:spPr>
          <a:xfrm>
            <a:off x="728695" y="1991183"/>
            <a:ext cx="2990105" cy="381430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Plain text #1</a:t>
            </a:r>
          </a:p>
          <a:p>
            <a:pPr lvl="1"/>
            <a:r>
              <a:rPr lang="en-GB" noProof="0" dirty="0"/>
              <a:t>Plain text #2</a:t>
            </a:r>
          </a:p>
          <a:p>
            <a:pPr lvl="2"/>
            <a:r>
              <a:rPr lang="en-GB" noProof="0" dirty="0"/>
              <a:t>Heading #1</a:t>
            </a:r>
          </a:p>
          <a:p>
            <a:pPr lvl="3"/>
            <a:r>
              <a:rPr lang="en-GB" noProof="0" dirty="0"/>
              <a:t>Heading #2</a:t>
            </a:r>
          </a:p>
          <a:p>
            <a:pPr lvl="4"/>
            <a:r>
              <a:rPr lang="en-GB" noProof="0" dirty="0"/>
              <a:t>Heading #3</a:t>
            </a:r>
          </a:p>
          <a:p>
            <a:pPr lvl="5"/>
            <a:r>
              <a:rPr lang="en-GB" noProof="0" dirty="0"/>
              <a:t>Heading #4</a:t>
            </a:r>
          </a:p>
          <a:p>
            <a:pPr lvl="6"/>
            <a:r>
              <a:rPr lang="en-GB" noProof="0" dirty="0"/>
              <a:t>Source</a:t>
            </a:r>
          </a:p>
          <a:p>
            <a:pPr lvl="7"/>
            <a:r>
              <a:rPr lang="en-GB" noProof="0" dirty="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a:t>Plain text #2</a:t>
            </a:r>
          </a:p>
        </p:txBody>
      </p:sp>
      <p:grpSp>
        <p:nvGrpSpPr>
          <p:cNvPr id="77" name="Groep 76">
            <a:extLst>
              <a:ext uri="{FF2B5EF4-FFF2-40B4-BE49-F238E27FC236}">
                <a16:creationId xmlns:a16="http://schemas.microsoft.com/office/drawing/2014/main" id="{1E7BE39F-C1D8-0DF9-9F68-73B1F75AA85C}"/>
              </a:ext>
            </a:extLst>
          </p:cNvPr>
          <p:cNvGrpSpPr/>
          <p:nvPr userDrawn="1"/>
        </p:nvGrpSpPr>
        <p:grpSpPr>
          <a:xfrm>
            <a:off x="-3786437" y="0"/>
            <a:ext cx="3693386" cy="5359349"/>
            <a:chOff x="-3786437" y="0"/>
            <a:chExt cx="3693386" cy="5359349"/>
          </a:xfrm>
        </p:grpSpPr>
        <p:sp>
          <p:nvSpPr>
            <p:cNvPr id="78" name="Rechthoek 77">
              <a:extLst>
                <a:ext uri="{FF2B5EF4-FFF2-40B4-BE49-F238E27FC236}">
                  <a16:creationId xmlns:a16="http://schemas.microsoft.com/office/drawing/2014/main" id="{70E2E606-D7BE-7E38-E518-EF5AA12F990D}"/>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Choosing text levels</a:t>
              </a:r>
            </a:p>
          </p:txBody>
        </p:sp>
        <p:sp>
          <p:nvSpPr>
            <p:cNvPr id="79" name="Ovaal 78">
              <a:extLst>
                <a:ext uri="{FF2B5EF4-FFF2-40B4-BE49-F238E27FC236}">
                  <a16:creationId xmlns:a16="http://schemas.microsoft.com/office/drawing/2014/main" id="{B1AFAA12-0FBF-E2F2-90BB-7EC32276EF25}"/>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0" name="Rechthoek 79">
              <a:extLst>
                <a:ext uri="{FF2B5EF4-FFF2-40B4-BE49-F238E27FC236}">
                  <a16:creationId xmlns:a16="http://schemas.microsoft.com/office/drawing/2014/main" id="{BC819A9E-0354-51FF-E049-F54020DA2EB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81" name="Ovaal 80">
              <a:extLst>
                <a:ext uri="{FF2B5EF4-FFF2-40B4-BE49-F238E27FC236}">
                  <a16:creationId xmlns:a16="http://schemas.microsoft.com/office/drawing/2014/main" id="{1709E1DA-F8AB-C051-3AB8-5F5412676C07}"/>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15207CE0-7FA1-CFB7-8222-A087EA49F0E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83" name="Rechthoek 82">
              <a:extLst>
                <a:ext uri="{FF2B5EF4-FFF2-40B4-BE49-F238E27FC236}">
                  <a16:creationId xmlns:a16="http://schemas.microsoft.com/office/drawing/2014/main" id="{00EDBD5A-B9E7-EF84-CD4D-1798FC6F5D0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84" name="Ovaal 83">
              <a:extLst>
                <a:ext uri="{FF2B5EF4-FFF2-40B4-BE49-F238E27FC236}">
                  <a16:creationId xmlns:a16="http://schemas.microsoft.com/office/drawing/2014/main" id="{646B37A9-DE2C-F881-E1AB-F51BAEACB47B}"/>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04274FD7-5048-E743-D938-58709ED48EE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86" name="Ovaal 85">
              <a:extLst>
                <a:ext uri="{FF2B5EF4-FFF2-40B4-BE49-F238E27FC236}">
                  <a16:creationId xmlns:a16="http://schemas.microsoft.com/office/drawing/2014/main" id="{48741AEB-E55D-B155-EE4E-29496B864615}"/>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7" name="Rechthoek 86">
              <a:extLst>
                <a:ext uri="{FF2B5EF4-FFF2-40B4-BE49-F238E27FC236}">
                  <a16:creationId xmlns:a16="http://schemas.microsoft.com/office/drawing/2014/main" id="{9AF9D3BC-30B7-51AA-4CF2-FBD2FFE4A34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88" name="Ovaal 87">
              <a:extLst>
                <a:ext uri="{FF2B5EF4-FFF2-40B4-BE49-F238E27FC236}">
                  <a16:creationId xmlns:a16="http://schemas.microsoft.com/office/drawing/2014/main" id="{E1C6A50D-7E6C-32B2-9197-3EAE5116CE1B}"/>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89" name="Rechthoek 88">
              <a:extLst>
                <a:ext uri="{FF2B5EF4-FFF2-40B4-BE49-F238E27FC236}">
                  <a16:creationId xmlns:a16="http://schemas.microsoft.com/office/drawing/2014/main" id="{66A8C35D-63BB-CF8B-1ED8-A336B7F5A4E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150" name="Ovaal 149">
              <a:extLst>
                <a:ext uri="{FF2B5EF4-FFF2-40B4-BE49-F238E27FC236}">
                  <a16:creationId xmlns:a16="http://schemas.microsoft.com/office/drawing/2014/main" id="{A5AF676E-B91A-0111-1FF1-2C38F9553A81}"/>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51" name="Rechthoek 150">
              <a:extLst>
                <a:ext uri="{FF2B5EF4-FFF2-40B4-BE49-F238E27FC236}">
                  <a16:creationId xmlns:a16="http://schemas.microsoft.com/office/drawing/2014/main" id="{45DD3A9A-4531-4856-B3AC-5D8073100A7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152" name="Ovaal 151">
              <a:extLst>
                <a:ext uri="{FF2B5EF4-FFF2-40B4-BE49-F238E27FC236}">
                  <a16:creationId xmlns:a16="http://schemas.microsoft.com/office/drawing/2014/main" id="{E940FF2A-8A99-8A34-13C9-467D9DD7F7B0}"/>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54" name="Rechthoek 153">
              <a:extLst>
                <a:ext uri="{FF2B5EF4-FFF2-40B4-BE49-F238E27FC236}">
                  <a16:creationId xmlns:a16="http://schemas.microsoft.com/office/drawing/2014/main" id="{B0C60701-2F52-EF43-E080-8B7D31D649B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157" name="Ovaal 156">
              <a:extLst>
                <a:ext uri="{FF2B5EF4-FFF2-40B4-BE49-F238E27FC236}">
                  <a16:creationId xmlns:a16="http://schemas.microsoft.com/office/drawing/2014/main" id="{108409B1-4F45-3258-1F52-F92DF9059940}"/>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58" name="Rechthoek 157">
              <a:extLst>
                <a:ext uri="{FF2B5EF4-FFF2-40B4-BE49-F238E27FC236}">
                  <a16:creationId xmlns:a16="http://schemas.microsoft.com/office/drawing/2014/main" id="{8AB3CB09-E45D-9510-8BC8-BA5C91C1461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59" name="Ovaal 158">
              <a:extLst>
                <a:ext uri="{FF2B5EF4-FFF2-40B4-BE49-F238E27FC236}">
                  <a16:creationId xmlns:a16="http://schemas.microsoft.com/office/drawing/2014/main" id="{8416E73C-CF34-F4CB-22E2-CEB9CE9B0D69}"/>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60" name="Rechthoek 159">
              <a:extLst>
                <a:ext uri="{FF2B5EF4-FFF2-40B4-BE49-F238E27FC236}">
                  <a16:creationId xmlns:a16="http://schemas.microsoft.com/office/drawing/2014/main" id="{A565FB4B-EC9D-BB43-7194-AF2F7D7BC26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161" name="Rechthoek 160">
              <a:extLst>
                <a:ext uri="{FF2B5EF4-FFF2-40B4-BE49-F238E27FC236}">
                  <a16:creationId xmlns:a16="http://schemas.microsoft.com/office/drawing/2014/main" id="{01FB2735-BF62-79C5-84EB-AE8BC154A556}"/>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62" name="ICOON_info">
              <a:extLst>
                <a:ext uri="{FF2B5EF4-FFF2-40B4-BE49-F238E27FC236}">
                  <a16:creationId xmlns:a16="http://schemas.microsoft.com/office/drawing/2014/main" id="{A30332FE-560B-F039-AE12-A0E44BCB51F3}"/>
                </a:ext>
              </a:extLst>
            </p:cNvPr>
            <p:cNvGrpSpPr/>
            <p:nvPr userDrawn="1"/>
          </p:nvGrpSpPr>
          <p:grpSpPr>
            <a:xfrm>
              <a:off x="-376736" y="4400186"/>
              <a:ext cx="283685" cy="283685"/>
              <a:chOff x="-510741" y="5913713"/>
              <a:chExt cx="267555" cy="267555"/>
            </a:xfrm>
          </p:grpSpPr>
          <p:sp>
            <p:nvSpPr>
              <p:cNvPr id="210" name="Ovaal 209">
                <a:extLst>
                  <a:ext uri="{FF2B5EF4-FFF2-40B4-BE49-F238E27FC236}">
                    <a16:creationId xmlns:a16="http://schemas.microsoft.com/office/drawing/2014/main" id="{DC8C69F2-A371-9323-8AF1-21F5F315999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11" name="Graphic 163" descr="Informatie">
                <a:extLst>
                  <a:ext uri="{FF2B5EF4-FFF2-40B4-BE49-F238E27FC236}">
                    <a16:creationId xmlns:a16="http://schemas.microsoft.com/office/drawing/2014/main" id="{9147A69B-5E27-9300-48E4-8F3B81ED1906}"/>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63" name="VOORBEELD">
              <a:extLst>
                <a:ext uri="{FF2B5EF4-FFF2-40B4-BE49-F238E27FC236}">
                  <a16:creationId xmlns:a16="http://schemas.microsoft.com/office/drawing/2014/main" id="{F89B4307-509F-1767-EA64-21C18F4C7874}"/>
                </a:ext>
              </a:extLst>
            </p:cNvPr>
            <p:cNvGrpSpPr/>
            <p:nvPr userDrawn="1"/>
          </p:nvGrpSpPr>
          <p:grpSpPr>
            <a:xfrm>
              <a:off x="-3605171" y="458674"/>
              <a:ext cx="3234311" cy="558875"/>
              <a:chOff x="-3605171" y="458674"/>
              <a:chExt cx="3234311" cy="558875"/>
            </a:xfrm>
          </p:grpSpPr>
          <p:sp>
            <p:nvSpPr>
              <p:cNvPr id="170" name="Rechthoek 169">
                <a:extLst>
                  <a:ext uri="{FF2B5EF4-FFF2-40B4-BE49-F238E27FC236}">
                    <a16:creationId xmlns:a16="http://schemas.microsoft.com/office/drawing/2014/main" id="{AF40EDCB-3AE0-95BB-213A-BF20D1361E7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171" name="Rechthoek 170">
                <a:extLst>
                  <a:ext uri="{FF2B5EF4-FFF2-40B4-BE49-F238E27FC236}">
                    <a16:creationId xmlns:a16="http://schemas.microsoft.com/office/drawing/2014/main" id="{B9114A86-6EB3-6073-3DF2-F9FB6F8D0633}"/>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72" name="Groep 171">
                <a:extLst>
                  <a:ext uri="{FF2B5EF4-FFF2-40B4-BE49-F238E27FC236}">
                    <a16:creationId xmlns:a16="http://schemas.microsoft.com/office/drawing/2014/main" id="{3051CCAB-3D14-79D7-8734-576F5B1D9B2B}"/>
                  </a:ext>
                </a:extLst>
              </p:cNvPr>
              <p:cNvGrpSpPr/>
              <p:nvPr userDrawn="1"/>
            </p:nvGrpSpPr>
            <p:grpSpPr>
              <a:xfrm>
                <a:off x="-3386247" y="830871"/>
                <a:ext cx="139423" cy="109566"/>
                <a:chOff x="-2866744" y="827071"/>
                <a:chExt cx="168701" cy="132575"/>
              </a:xfrm>
            </p:grpSpPr>
            <p:grpSp>
              <p:nvGrpSpPr>
                <p:cNvPr id="203" name="Groep 202">
                  <a:extLst>
                    <a:ext uri="{FF2B5EF4-FFF2-40B4-BE49-F238E27FC236}">
                      <a16:creationId xmlns:a16="http://schemas.microsoft.com/office/drawing/2014/main" id="{8D1591BB-AF5B-3573-019D-A057C191B18B}"/>
                    </a:ext>
                  </a:extLst>
                </p:cNvPr>
                <p:cNvGrpSpPr/>
                <p:nvPr userDrawn="1"/>
              </p:nvGrpSpPr>
              <p:grpSpPr>
                <a:xfrm>
                  <a:off x="-2866744" y="827071"/>
                  <a:ext cx="168701" cy="132575"/>
                  <a:chOff x="-2866744" y="827071"/>
                  <a:chExt cx="168701" cy="132575"/>
                </a:xfrm>
              </p:grpSpPr>
              <p:cxnSp>
                <p:nvCxnSpPr>
                  <p:cNvPr id="205" name="Rechte verbindingslijn 204">
                    <a:extLst>
                      <a:ext uri="{FF2B5EF4-FFF2-40B4-BE49-F238E27FC236}">
                        <a16:creationId xmlns:a16="http://schemas.microsoft.com/office/drawing/2014/main" id="{CCE80AEE-DC36-5ACD-9BEF-CC14B26C9D4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06" name="Rechte verbindingslijn 205">
                    <a:extLst>
                      <a:ext uri="{FF2B5EF4-FFF2-40B4-BE49-F238E27FC236}">
                        <a16:creationId xmlns:a16="http://schemas.microsoft.com/office/drawing/2014/main" id="{BD508CED-2A13-D784-2798-2800FF97079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07" name="Rechte verbindingslijn 206">
                    <a:extLst>
                      <a:ext uri="{FF2B5EF4-FFF2-40B4-BE49-F238E27FC236}">
                        <a16:creationId xmlns:a16="http://schemas.microsoft.com/office/drawing/2014/main" id="{54484C0D-5195-CB62-09D1-640F453DB27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08" name="Rechte verbindingslijn 207">
                    <a:extLst>
                      <a:ext uri="{FF2B5EF4-FFF2-40B4-BE49-F238E27FC236}">
                        <a16:creationId xmlns:a16="http://schemas.microsoft.com/office/drawing/2014/main" id="{CE7EAD3F-C61D-2F31-F2B2-B5343F166A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09" name="Rechte verbindingslijn 208">
                    <a:extLst>
                      <a:ext uri="{FF2B5EF4-FFF2-40B4-BE49-F238E27FC236}">
                        <a16:creationId xmlns:a16="http://schemas.microsoft.com/office/drawing/2014/main" id="{9D135F66-D538-71AF-9577-96228184918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04" name="Pijl: rechts 203">
                  <a:extLst>
                    <a:ext uri="{FF2B5EF4-FFF2-40B4-BE49-F238E27FC236}">
                      <a16:creationId xmlns:a16="http://schemas.microsoft.com/office/drawing/2014/main" id="{DF54A0B8-46DB-D709-A282-18DCF43C8FB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73" name="Groep 172">
                <a:extLst>
                  <a:ext uri="{FF2B5EF4-FFF2-40B4-BE49-F238E27FC236}">
                    <a16:creationId xmlns:a16="http://schemas.microsoft.com/office/drawing/2014/main" id="{499DF971-38E1-A9C4-9D5E-62DFBFE0E042}"/>
                  </a:ext>
                </a:extLst>
              </p:cNvPr>
              <p:cNvGrpSpPr/>
              <p:nvPr userDrawn="1"/>
            </p:nvGrpSpPr>
            <p:grpSpPr>
              <a:xfrm>
                <a:off x="-3605171" y="830871"/>
                <a:ext cx="139423" cy="109566"/>
                <a:chOff x="-2866744" y="518074"/>
                <a:chExt cx="168701" cy="132575"/>
              </a:xfrm>
            </p:grpSpPr>
            <p:grpSp>
              <p:nvGrpSpPr>
                <p:cNvPr id="196" name="Groep 195">
                  <a:extLst>
                    <a:ext uri="{FF2B5EF4-FFF2-40B4-BE49-F238E27FC236}">
                      <a16:creationId xmlns:a16="http://schemas.microsoft.com/office/drawing/2014/main" id="{8C7ED7EB-9338-1CE6-3416-A3CAACACA577}"/>
                    </a:ext>
                  </a:extLst>
                </p:cNvPr>
                <p:cNvGrpSpPr/>
                <p:nvPr userDrawn="1"/>
              </p:nvGrpSpPr>
              <p:grpSpPr>
                <a:xfrm>
                  <a:off x="-2866744" y="518074"/>
                  <a:ext cx="168701" cy="132575"/>
                  <a:chOff x="-2866744" y="518074"/>
                  <a:chExt cx="168701" cy="132575"/>
                </a:xfrm>
              </p:grpSpPr>
              <p:cxnSp>
                <p:nvCxnSpPr>
                  <p:cNvPr id="198" name="Rechte verbindingslijn 197">
                    <a:extLst>
                      <a:ext uri="{FF2B5EF4-FFF2-40B4-BE49-F238E27FC236}">
                        <a16:creationId xmlns:a16="http://schemas.microsoft.com/office/drawing/2014/main" id="{FA934C29-58F8-3CAD-46D0-B56681AD7B4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99" name="Rechte verbindingslijn 198">
                    <a:extLst>
                      <a:ext uri="{FF2B5EF4-FFF2-40B4-BE49-F238E27FC236}">
                        <a16:creationId xmlns:a16="http://schemas.microsoft.com/office/drawing/2014/main" id="{FEFBD365-EB80-413D-85EF-230768BC61B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00" name="Rechte verbindingslijn 199">
                    <a:extLst>
                      <a:ext uri="{FF2B5EF4-FFF2-40B4-BE49-F238E27FC236}">
                        <a16:creationId xmlns:a16="http://schemas.microsoft.com/office/drawing/2014/main" id="{3E77F9B4-D281-5CCC-276C-A53C0786B36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01" name="Rechte verbindingslijn 200">
                    <a:extLst>
                      <a:ext uri="{FF2B5EF4-FFF2-40B4-BE49-F238E27FC236}">
                        <a16:creationId xmlns:a16="http://schemas.microsoft.com/office/drawing/2014/main" id="{F9E826E6-57E6-7D7A-C3FD-7964C3EC947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02" name="Rechte verbindingslijn 201">
                    <a:extLst>
                      <a:ext uri="{FF2B5EF4-FFF2-40B4-BE49-F238E27FC236}">
                        <a16:creationId xmlns:a16="http://schemas.microsoft.com/office/drawing/2014/main" id="{EF1CE198-3D08-91C3-6D40-6716C400DBF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97" name="Pijl: rechts 196">
                  <a:extLst>
                    <a:ext uri="{FF2B5EF4-FFF2-40B4-BE49-F238E27FC236}">
                      <a16:creationId xmlns:a16="http://schemas.microsoft.com/office/drawing/2014/main" id="{F8F8F025-FD7A-7069-344B-45E4F5AF682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174" name="Rechte verbindingslijn 173">
                <a:extLst>
                  <a:ext uri="{FF2B5EF4-FFF2-40B4-BE49-F238E27FC236}">
                    <a16:creationId xmlns:a16="http://schemas.microsoft.com/office/drawing/2014/main" id="{DF7EACA8-B6C3-2CB4-C186-0E8927FA425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75" name="Rechte verbindingslijn 174">
                <a:extLst>
                  <a:ext uri="{FF2B5EF4-FFF2-40B4-BE49-F238E27FC236}">
                    <a16:creationId xmlns:a16="http://schemas.microsoft.com/office/drawing/2014/main" id="{ABC1C585-F0D9-88BF-2F57-22D5FCA0955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76" name="Rechthoek 175">
                <a:extLst>
                  <a:ext uri="{FF2B5EF4-FFF2-40B4-BE49-F238E27FC236}">
                    <a16:creationId xmlns:a16="http://schemas.microsoft.com/office/drawing/2014/main" id="{E4D3B477-7C39-A298-8F70-6F15086B62D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177" name="Rechthoek 176">
                <a:extLst>
                  <a:ext uri="{FF2B5EF4-FFF2-40B4-BE49-F238E27FC236}">
                    <a16:creationId xmlns:a16="http://schemas.microsoft.com/office/drawing/2014/main" id="{2A62C3BD-1311-A4D2-DA65-F269FB02176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178" name="Groep 177">
                <a:extLst>
                  <a:ext uri="{FF2B5EF4-FFF2-40B4-BE49-F238E27FC236}">
                    <a16:creationId xmlns:a16="http://schemas.microsoft.com/office/drawing/2014/main" id="{0E1CBD0C-A226-1623-7A2A-4D0A1CDE5FB2}"/>
                  </a:ext>
                </a:extLst>
              </p:cNvPr>
              <p:cNvGrpSpPr/>
              <p:nvPr userDrawn="1"/>
            </p:nvGrpSpPr>
            <p:grpSpPr>
              <a:xfrm>
                <a:off x="-2916763" y="769168"/>
                <a:ext cx="268738" cy="248381"/>
                <a:chOff x="-2916763" y="769168"/>
                <a:chExt cx="268738" cy="248381"/>
              </a:xfrm>
            </p:grpSpPr>
            <p:sp>
              <p:nvSpPr>
                <p:cNvPr id="188" name="Rechthoek 187">
                  <a:extLst>
                    <a:ext uri="{FF2B5EF4-FFF2-40B4-BE49-F238E27FC236}">
                      <a16:creationId xmlns:a16="http://schemas.microsoft.com/office/drawing/2014/main" id="{B163B6C9-5D12-9D48-5527-B8462F79B90F}"/>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89" name="Groep 188">
                  <a:extLst>
                    <a:ext uri="{FF2B5EF4-FFF2-40B4-BE49-F238E27FC236}">
                      <a16:creationId xmlns:a16="http://schemas.microsoft.com/office/drawing/2014/main" id="{750F7A40-1441-A520-889E-11FF48DE34CD}"/>
                    </a:ext>
                  </a:extLst>
                </p:cNvPr>
                <p:cNvGrpSpPr/>
                <p:nvPr userDrawn="1"/>
              </p:nvGrpSpPr>
              <p:grpSpPr>
                <a:xfrm>
                  <a:off x="-2866744" y="827071"/>
                  <a:ext cx="168701" cy="132575"/>
                  <a:chOff x="-2866744" y="827071"/>
                  <a:chExt cx="168701" cy="132575"/>
                </a:xfrm>
              </p:grpSpPr>
              <p:cxnSp>
                <p:nvCxnSpPr>
                  <p:cNvPr id="191" name="Rechte verbindingslijn 190">
                    <a:extLst>
                      <a:ext uri="{FF2B5EF4-FFF2-40B4-BE49-F238E27FC236}">
                        <a16:creationId xmlns:a16="http://schemas.microsoft.com/office/drawing/2014/main" id="{E9B3A13A-D4B9-463E-860F-1D2B74CAE9B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92" name="Rechte verbindingslijn 191">
                    <a:extLst>
                      <a:ext uri="{FF2B5EF4-FFF2-40B4-BE49-F238E27FC236}">
                        <a16:creationId xmlns:a16="http://schemas.microsoft.com/office/drawing/2014/main" id="{84B16524-055D-52BD-7112-4CBD486FA75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93" name="Rechte verbindingslijn 192">
                    <a:extLst>
                      <a:ext uri="{FF2B5EF4-FFF2-40B4-BE49-F238E27FC236}">
                        <a16:creationId xmlns:a16="http://schemas.microsoft.com/office/drawing/2014/main" id="{C5666B58-0406-291F-385A-84C68AFD342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94" name="Rechte verbindingslijn 193">
                    <a:extLst>
                      <a:ext uri="{FF2B5EF4-FFF2-40B4-BE49-F238E27FC236}">
                        <a16:creationId xmlns:a16="http://schemas.microsoft.com/office/drawing/2014/main" id="{901DCF80-DE83-BDD7-36CB-6113DB8C08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95" name="Rechte verbindingslijn 194">
                    <a:extLst>
                      <a:ext uri="{FF2B5EF4-FFF2-40B4-BE49-F238E27FC236}">
                        <a16:creationId xmlns:a16="http://schemas.microsoft.com/office/drawing/2014/main" id="{C898365F-2308-0131-E74B-BF7210ACEB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90" name="Pijl: rechts 189">
                  <a:extLst>
                    <a:ext uri="{FF2B5EF4-FFF2-40B4-BE49-F238E27FC236}">
                      <a16:creationId xmlns:a16="http://schemas.microsoft.com/office/drawing/2014/main" id="{DB509CEE-72E8-21A0-7B2B-35048F0E872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79" name="Groep 178">
                <a:extLst>
                  <a:ext uri="{FF2B5EF4-FFF2-40B4-BE49-F238E27FC236}">
                    <a16:creationId xmlns:a16="http://schemas.microsoft.com/office/drawing/2014/main" id="{BFAEDEB2-6F91-9395-7AD3-9DD14F888C5D}"/>
                  </a:ext>
                </a:extLst>
              </p:cNvPr>
              <p:cNvGrpSpPr/>
              <p:nvPr userDrawn="1"/>
            </p:nvGrpSpPr>
            <p:grpSpPr>
              <a:xfrm>
                <a:off x="-2916763" y="460171"/>
                <a:ext cx="268738" cy="248381"/>
                <a:chOff x="-2916763" y="460171"/>
                <a:chExt cx="268738" cy="248381"/>
              </a:xfrm>
            </p:grpSpPr>
            <p:sp>
              <p:nvSpPr>
                <p:cNvPr id="180" name="Rechthoek 179">
                  <a:extLst>
                    <a:ext uri="{FF2B5EF4-FFF2-40B4-BE49-F238E27FC236}">
                      <a16:creationId xmlns:a16="http://schemas.microsoft.com/office/drawing/2014/main" id="{BBCC4508-AFC5-55A8-6885-388C08EE5FDD}"/>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81" name="Groep 180">
                  <a:extLst>
                    <a:ext uri="{FF2B5EF4-FFF2-40B4-BE49-F238E27FC236}">
                      <a16:creationId xmlns:a16="http://schemas.microsoft.com/office/drawing/2014/main" id="{DACCC5DD-138E-722C-6405-4C749CA8F67C}"/>
                    </a:ext>
                  </a:extLst>
                </p:cNvPr>
                <p:cNvGrpSpPr/>
                <p:nvPr userDrawn="1"/>
              </p:nvGrpSpPr>
              <p:grpSpPr>
                <a:xfrm>
                  <a:off x="-2866744" y="518074"/>
                  <a:ext cx="168701" cy="132575"/>
                  <a:chOff x="-2866744" y="518074"/>
                  <a:chExt cx="168701" cy="132575"/>
                </a:xfrm>
              </p:grpSpPr>
              <p:cxnSp>
                <p:nvCxnSpPr>
                  <p:cNvPr id="183" name="Rechte verbindingslijn 182">
                    <a:extLst>
                      <a:ext uri="{FF2B5EF4-FFF2-40B4-BE49-F238E27FC236}">
                        <a16:creationId xmlns:a16="http://schemas.microsoft.com/office/drawing/2014/main" id="{0FD0DB77-C379-6BA2-FC61-C83C6A53152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84" name="Rechte verbindingslijn 183">
                    <a:extLst>
                      <a:ext uri="{FF2B5EF4-FFF2-40B4-BE49-F238E27FC236}">
                        <a16:creationId xmlns:a16="http://schemas.microsoft.com/office/drawing/2014/main" id="{8E372177-F828-E944-9C68-A01EE062805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85" name="Rechte verbindingslijn 184">
                    <a:extLst>
                      <a:ext uri="{FF2B5EF4-FFF2-40B4-BE49-F238E27FC236}">
                        <a16:creationId xmlns:a16="http://schemas.microsoft.com/office/drawing/2014/main" id="{2D229690-17CA-E2CB-4487-14AD16537E1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86" name="Rechte verbindingslijn 185">
                    <a:extLst>
                      <a:ext uri="{FF2B5EF4-FFF2-40B4-BE49-F238E27FC236}">
                        <a16:creationId xmlns:a16="http://schemas.microsoft.com/office/drawing/2014/main" id="{A5E46EB8-1BAF-052D-09C4-BF81BC8F563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87" name="Rechte verbindingslijn 186">
                    <a:extLst>
                      <a:ext uri="{FF2B5EF4-FFF2-40B4-BE49-F238E27FC236}">
                        <a16:creationId xmlns:a16="http://schemas.microsoft.com/office/drawing/2014/main" id="{571E4012-DD40-A650-6521-5FA0F0916CF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82" name="Pijl: rechts 181">
                  <a:extLst>
                    <a:ext uri="{FF2B5EF4-FFF2-40B4-BE49-F238E27FC236}">
                      <a16:creationId xmlns:a16="http://schemas.microsoft.com/office/drawing/2014/main" id="{970DE4E9-6E0A-D777-07C9-268E7B99A33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164" name="Groep 163">
              <a:extLst>
                <a:ext uri="{FF2B5EF4-FFF2-40B4-BE49-F238E27FC236}">
                  <a16:creationId xmlns:a16="http://schemas.microsoft.com/office/drawing/2014/main" id="{11474F3E-3D89-3996-A5E8-435B03332EB7}"/>
                </a:ext>
              </a:extLst>
            </p:cNvPr>
            <p:cNvGrpSpPr/>
            <p:nvPr userDrawn="1"/>
          </p:nvGrpSpPr>
          <p:grpSpPr>
            <a:xfrm>
              <a:off x="-938434" y="4663037"/>
              <a:ext cx="627798" cy="576693"/>
              <a:chOff x="-1753862" y="6112775"/>
              <a:chExt cx="759635" cy="697798"/>
            </a:xfrm>
          </p:grpSpPr>
          <p:grpSp>
            <p:nvGrpSpPr>
              <p:cNvPr id="165" name="Inspireren">
                <a:extLst>
                  <a:ext uri="{FF2B5EF4-FFF2-40B4-BE49-F238E27FC236}">
                    <a16:creationId xmlns:a16="http://schemas.microsoft.com/office/drawing/2014/main" id="{0FC12995-414C-3C94-7DC2-DD46AADA246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67" name="Freeform 12">
                  <a:extLst>
                    <a:ext uri="{FF2B5EF4-FFF2-40B4-BE49-F238E27FC236}">
                      <a16:creationId xmlns:a16="http://schemas.microsoft.com/office/drawing/2014/main" id="{C5CC9D1F-9479-4B3A-806E-1A02EC58309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168" name="Freeform 13">
                  <a:extLst>
                    <a:ext uri="{FF2B5EF4-FFF2-40B4-BE49-F238E27FC236}">
                      <a16:creationId xmlns:a16="http://schemas.microsoft.com/office/drawing/2014/main" id="{D83025A8-4DDD-E741-EF4E-8DAD1F7B106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169" name="Freeform 14">
                  <a:extLst>
                    <a:ext uri="{FF2B5EF4-FFF2-40B4-BE49-F238E27FC236}">
                      <a16:creationId xmlns:a16="http://schemas.microsoft.com/office/drawing/2014/main" id="{D560373C-25E4-CF6A-7BFE-C155EEEACA1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166" name="Tekstvak 165">
                <a:extLst>
                  <a:ext uri="{FF2B5EF4-FFF2-40B4-BE49-F238E27FC236}">
                    <a16:creationId xmlns:a16="http://schemas.microsoft.com/office/drawing/2014/main" id="{B874755B-699C-AA21-E04C-8845E0C37A67}"/>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4" name="INSTRUCTION">
            <a:extLst>
              <a:ext uri="{FF2B5EF4-FFF2-40B4-BE49-F238E27FC236}">
                <a16:creationId xmlns:a16="http://schemas.microsoft.com/office/drawing/2014/main" id="{A9D2B2D9-7306-6B5D-A5E6-9F7E0A5D6059}"/>
              </a:ext>
            </a:extLst>
          </p:cNvPr>
          <p:cNvGrpSpPr/>
          <p:nvPr userDrawn="1"/>
        </p:nvGrpSpPr>
        <p:grpSpPr>
          <a:xfrm>
            <a:off x="12377595" y="0"/>
            <a:ext cx="3693113" cy="5054643"/>
            <a:chOff x="-3786164" y="0"/>
            <a:chExt cx="3693113" cy="5054643"/>
          </a:xfrm>
        </p:grpSpPr>
        <p:sp>
          <p:nvSpPr>
            <p:cNvPr id="5" name="Rechthoek 4">
              <a:extLst>
                <a:ext uri="{FF2B5EF4-FFF2-40B4-BE49-F238E27FC236}">
                  <a16:creationId xmlns:a16="http://schemas.microsoft.com/office/drawing/2014/main" id="{687C2A1E-1E37-EE07-49B9-6FD74859EDE1}"/>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6" name="Rechthoek 5">
              <a:extLst>
                <a:ext uri="{FF2B5EF4-FFF2-40B4-BE49-F238E27FC236}">
                  <a16:creationId xmlns:a16="http://schemas.microsoft.com/office/drawing/2014/main" id="{CB5F8B9B-D693-6186-5229-77BCADD462FE}"/>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7" name="Ovaal 6">
              <a:extLst>
                <a:ext uri="{FF2B5EF4-FFF2-40B4-BE49-F238E27FC236}">
                  <a16:creationId xmlns:a16="http://schemas.microsoft.com/office/drawing/2014/main" id="{AE24755C-0F37-EC62-81C0-B60F2A3F2DD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13C2EFBE-CF03-8F7B-9D50-C810997E2541}"/>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9" name="Ovaal 8">
              <a:extLst>
                <a:ext uri="{FF2B5EF4-FFF2-40B4-BE49-F238E27FC236}">
                  <a16:creationId xmlns:a16="http://schemas.microsoft.com/office/drawing/2014/main" id="{3E23BD67-C0A5-2D1B-3E55-6A95F6182BB1}"/>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24F79174-3DC7-435D-83C9-3DA2961351E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Rechthoek 11">
              <a:extLst>
                <a:ext uri="{FF2B5EF4-FFF2-40B4-BE49-F238E27FC236}">
                  <a16:creationId xmlns:a16="http://schemas.microsoft.com/office/drawing/2014/main" id="{B6627F1D-B020-4480-5F82-D351BA2C625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3" name="Ovaal 12">
              <a:extLst>
                <a:ext uri="{FF2B5EF4-FFF2-40B4-BE49-F238E27FC236}">
                  <a16:creationId xmlns:a16="http://schemas.microsoft.com/office/drawing/2014/main" id="{65E22960-432A-36D7-4C98-B6C67863D135}"/>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F2A903BD-497A-BEB1-18ED-07DA725FAD62}"/>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5" name="Groep 14">
              <a:extLst>
                <a:ext uri="{FF2B5EF4-FFF2-40B4-BE49-F238E27FC236}">
                  <a16:creationId xmlns:a16="http://schemas.microsoft.com/office/drawing/2014/main" id="{F16502A2-BA77-AA69-770C-55EB13F70CB5}"/>
                </a:ext>
              </a:extLst>
            </p:cNvPr>
            <p:cNvGrpSpPr/>
            <p:nvPr userDrawn="1"/>
          </p:nvGrpSpPr>
          <p:grpSpPr>
            <a:xfrm>
              <a:off x="-3414453" y="3534339"/>
              <a:ext cx="514284" cy="506545"/>
              <a:chOff x="12617641" y="3403239"/>
              <a:chExt cx="752963" cy="741634"/>
            </a:xfrm>
          </p:grpSpPr>
          <p:grpSp>
            <p:nvGrpSpPr>
              <p:cNvPr id="32" name="Groep 31">
                <a:extLst>
                  <a:ext uri="{FF2B5EF4-FFF2-40B4-BE49-F238E27FC236}">
                    <a16:creationId xmlns:a16="http://schemas.microsoft.com/office/drawing/2014/main" id="{9650E25C-558B-E583-DDC6-52762981F285}"/>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B7E5CD87-9C28-2DE9-1182-4FE6E6114E78}"/>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58DBA2E9-0EC0-9B40-C991-C97531F362F1}"/>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2AC1B2D8-E2A0-3714-A68D-D64FB73D8B1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63C84578-F0F7-F601-18D1-264D08EDC4D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7" name="Ovaal 46">
                      <a:extLst>
                        <a:ext uri="{FF2B5EF4-FFF2-40B4-BE49-F238E27FC236}">
                          <a16:creationId xmlns:a16="http://schemas.microsoft.com/office/drawing/2014/main" id="{68A5E10A-DA7C-B810-F54A-5883434354A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3" name="Afbeelding 42">
                    <a:extLst>
                      <a:ext uri="{FF2B5EF4-FFF2-40B4-BE49-F238E27FC236}">
                        <a16:creationId xmlns:a16="http://schemas.microsoft.com/office/drawing/2014/main" id="{E66CB26E-20F8-8F60-B64C-A5275FFED8AA}"/>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5A213197-D11C-C5F6-AB07-C52B56B4801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7B65FCF0-3BD6-7B42-325C-3D4DA3BC8D1E}"/>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4FDB86B3-C3D4-2048-B1F7-24F6B0DB3A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EF0ABB98-9B38-AC99-117E-820D40C96EA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587E20AA-0359-4491-68C3-24FD5567A76D}"/>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46E0AA39-830D-E991-9CB1-B37125AA7F1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F4ADA4FD-117F-9330-B038-BC72D722826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3" name="Rechthoek 32">
                <a:extLst>
                  <a:ext uri="{FF2B5EF4-FFF2-40B4-BE49-F238E27FC236}">
                    <a16:creationId xmlns:a16="http://schemas.microsoft.com/office/drawing/2014/main" id="{50EA220B-73EE-6991-B37C-54BAD7855FE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4" name="Gelijkbenige driehoek 33">
                <a:extLst>
                  <a:ext uri="{FF2B5EF4-FFF2-40B4-BE49-F238E27FC236}">
                    <a16:creationId xmlns:a16="http://schemas.microsoft.com/office/drawing/2014/main" id="{92BE636F-E4C3-42DA-1ADC-DD10B6EC98D7}"/>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6" name="ICOON_info">
              <a:extLst>
                <a:ext uri="{FF2B5EF4-FFF2-40B4-BE49-F238E27FC236}">
                  <a16:creationId xmlns:a16="http://schemas.microsoft.com/office/drawing/2014/main" id="{9C9BAE13-87A1-7DAB-9C82-C5B336422196}"/>
                </a:ext>
              </a:extLst>
            </p:cNvPr>
            <p:cNvGrpSpPr/>
            <p:nvPr userDrawn="1"/>
          </p:nvGrpSpPr>
          <p:grpSpPr>
            <a:xfrm>
              <a:off x="-376736" y="4055594"/>
              <a:ext cx="283685" cy="283685"/>
              <a:chOff x="-510741" y="5913713"/>
              <a:chExt cx="267555" cy="267555"/>
            </a:xfrm>
          </p:grpSpPr>
          <p:sp>
            <p:nvSpPr>
              <p:cNvPr id="30" name="Ovaal 29">
                <a:extLst>
                  <a:ext uri="{FF2B5EF4-FFF2-40B4-BE49-F238E27FC236}">
                    <a16:creationId xmlns:a16="http://schemas.microsoft.com/office/drawing/2014/main" id="{B5988397-76EA-D9F3-AA8A-36AD277B9049}"/>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1" name="Graphic 163" descr="Informatie">
                <a:extLst>
                  <a:ext uri="{FF2B5EF4-FFF2-40B4-BE49-F238E27FC236}">
                    <a16:creationId xmlns:a16="http://schemas.microsoft.com/office/drawing/2014/main" id="{02F37550-3C99-F935-8416-C9F71C50DF5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7B2F9781-DA7C-A165-9B72-0C9A718C8E38}"/>
                </a:ext>
              </a:extLst>
            </p:cNvPr>
            <p:cNvGrpSpPr/>
            <p:nvPr userDrawn="1"/>
          </p:nvGrpSpPr>
          <p:grpSpPr>
            <a:xfrm>
              <a:off x="-938434" y="4364020"/>
              <a:ext cx="627798" cy="576693"/>
              <a:chOff x="-938434" y="4570310"/>
              <a:chExt cx="627798" cy="576693"/>
            </a:xfrm>
          </p:grpSpPr>
          <p:grpSp>
            <p:nvGrpSpPr>
              <p:cNvPr id="25" name="Inspireren">
                <a:extLst>
                  <a:ext uri="{FF2B5EF4-FFF2-40B4-BE49-F238E27FC236}">
                    <a16:creationId xmlns:a16="http://schemas.microsoft.com/office/drawing/2014/main" id="{71BDD973-D067-CE4E-9B62-EC992CF7425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7" name="Freeform 12">
                  <a:extLst>
                    <a:ext uri="{FF2B5EF4-FFF2-40B4-BE49-F238E27FC236}">
                      <a16:creationId xmlns:a16="http://schemas.microsoft.com/office/drawing/2014/main" id="{D5336F29-A881-E8C0-0711-D0E95BFEA60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8" name="Freeform 13">
                  <a:extLst>
                    <a:ext uri="{FF2B5EF4-FFF2-40B4-BE49-F238E27FC236}">
                      <a16:creationId xmlns:a16="http://schemas.microsoft.com/office/drawing/2014/main" id="{0A1338DA-75FF-40D7-CD6A-E37EED639FD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9" name="Freeform 14">
                  <a:extLst>
                    <a:ext uri="{FF2B5EF4-FFF2-40B4-BE49-F238E27FC236}">
                      <a16:creationId xmlns:a16="http://schemas.microsoft.com/office/drawing/2014/main" id="{2BCF1BF0-F6AA-79E7-D057-D0468C4E51A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6" name="Tekstvak 25">
                <a:extLst>
                  <a:ext uri="{FF2B5EF4-FFF2-40B4-BE49-F238E27FC236}">
                    <a16:creationId xmlns:a16="http://schemas.microsoft.com/office/drawing/2014/main" id="{5549906E-9941-9BCA-7EFB-02BE9300A487}"/>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18" name="Groep 17">
              <a:extLst>
                <a:ext uri="{FF2B5EF4-FFF2-40B4-BE49-F238E27FC236}">
                  <a16:creationId xmlns:a16="http://schemas.microsoft.com/office/drawing/2014/main" id="{439FC3B4-08FE-1CEF-827A-A1CBE89BB453}"/>
                </a:ext>
              </a:extLst>
            </p:cNvPr>
            <p:cNvGrpSpPr/>
            <p:nvPr userDrawn="1"/>
          </p:nvGrpSpPr>
          <p:grpSpPr>
            <a:xfrm>
              <a:off x="-3365484" y="1226982"/>
              <a:ext cx="446937" cy="406485"/>
              <a:chOff x="-3563526" y="1409294"/>
              <a:chExt cx="354190" cy="322133"/>
            </a:xfrm>
          </p:grpSpPr>
          <p:grpSp>
            <p:nvGrpSpPr>
              <p:cNvPr id="19" name="Groep 18">
                <a:extLst>
                  <a:ext uri="{FF2B5EF4-FFF2-40B4-BE49-F238E27FC236}">
                    <a16:creationId xmlns:a16="http://schemas.microsoft.com/office/drawing/2014/main" id="{D919FF98-7F3E-A0CD-3BC3-C06E570F856B}"/>
                  </a:ext>
                </a:extLst>
              </p:cNvPr>
              <p:cNvGrpSpPr/>
              <p:nvPr userDrawn="1"/>
            </p:nvGrpSpPr>
            <p:grpSpPr>
              <a:xfrm>
                <a:off x="-3499992" y="1409294"/>
                <a:ext cx="225195" cy="195499"/>
                <a:chOff x="8987389" y="1361199"/>
                <a:chExt cx="2200275" cy="1914525"/>
              </a:xfrm>
            </p:grpSpPr>
            <p:sp>
              <p:nvSpPr>
                <p:cNvPr id="21" name="Vrije vorm: vorm 20">
                  <a:extLst>
                    <a:ext uri="{FF2B5EF4-FFF2-40B4-BE49-F238E27FC236}">
                      <a16:creationId xmlns:a16="http://schemas.microsoft.com/office/drawing/2014/main" id="{E86DE3CB-4129-DF27-B72D-162E569E0AC7}"/>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2" name="Groep 21">
                  <a:extLst>
                    <a:ext uri="{FF2B5EF4-FFF2-40B4-BE49-F238E27FC236}">
                      <a16:creationId xmlns:a16="http://schemas.microsoft.com/office/drawing/2014/main" id="{642744B2-3A79-9C77-8F4B-F15E08807FA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3" name="Vrije vorm: vorm 22">
                    <a:extLst>
                      <a:ext uri="{FF2B5EF4-FFF2-40B4-BE49-F238E27FC236}">
                        <a16:creationId xmlns:a16="http://schemas.microsoft.com/office/drawing/2014/main" id="{E29E143F-EB6C-3904-CD4D-35B98B25980A}"/>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4" name="Vrije vorm: vorm 23">
                    <a:extLst>
                      <a:ext uri="{FF2B5EF4-FFF2-40B4-BE49-F238E27FC236}">
                        <a16:creationId xmlns:a16="http://schemas.microsoft.com/office/drawing/2014/main" id="{436C2142-9A21-D3F2-88A5-16037C9E2027}"/>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0" name="Tekstvak 19">
                <a:extLst>
                  <a:ext uri="{FF2B5EF4-FFF2-40B4-BE49-F238E27FC236}">
                    <a16:creationId xmlns:a16="http://schemas.microsoft.com/office/drawing/2014/main" id="{38285393-5DCE-98CE-B24C-BE2F4AE09447}"/>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8438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xt + Image (m)">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253B40DA-F1BB-4216-AD19-B5C5F882ED58}"/>
              </a:ext>
            </a:extLst>
          </p:cNvPr>
          <p:cNvSpPr/>
          <p:nvPr userDrawn="1"/>
        </p:nvSpPr>
        <p:spPr>
          <a:xfrm>
            <a:off x="0" y="-367937"/>
            <a:ext cx="1405128"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(m)</a:t>
            </a:r>
          </a:p>
        </p:txBody>
      </p:sp>
      <p:sp>
        <p:nvSpPr>
          <p:cNvPr id="218" name="Tijdelijke aanduiding voor tekst 15">
            <a:extLst>
              <a:ext uri="{FF2B5EF4-FFF2-40B4-BE49-F238E27FC236}">
                <a16:creationId xmlns:a16="http://schemas.microsoft.com/office/drawing/2014/main" id="{3BE19778-44F1-953C-EA22-FF6E1778C9EF}"/>
              </a:ext>
            </a:extLst>
          </p:cNvPr>
          <p:cNvSpPr>
            <a:spLocks noGrp="1"/>
          </p:cNvSpPr>
          <p:nvPr>
            <p:ph type="body" sz="quarter" idx="15"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220" name="Tijdelijke aanduiding voor tekst 12">
            <a:extLst>
              <a:ext uri="{FF2B5EF4-FFF2-40B4-BE49-F238E27FC236}">
                <a16:creationId xmlns:a16="http://schemas.microsoft.com/office/drawing/2014/main" id="{33C4A877-F359-9CEA-C4D3-35A66DC7F0B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221" name="Tijdelijke aanduiding voor titel 1">
            <a:extLst>
              <a:ext uri="{FF2B5EF4-FFF2-40B4-BE49-F238E27FC236}">
                <a16:creationId xmlns:a16="http://schemas.microsoft.com/office/drawing/2014/main" id="{5030F55B-FB8E-4467-0D21-99D71C721117}"/>
              </a:ext>
            </a:extLst>
          </p:cNvPr>
          <p:cNvSpPr>
            <a:spLocks noGrp="1"/>
          </p:cNvSpPr>
          <p:nvPr>
            <p:ph type="title" hasCustomPrompt="1"/>
          </p:nvPr>
        </p:nvSpPr>
        <p:spPr>
          <a:xfrm>
            <a:off x="865163" y="722313"/>
            <a:ext cx="4906987" cy="342211"/>
          </a:xfrm>
          <a:prstGeom prst="rect">
            <a:avLst/>
          </a:prstGeom>
        </p:spPr>
        <p:txBody>
          <a:bodyPr vert="horz" lIns="0" tIns="0" rIns="0" bIns="0" rtlCol="0" anchor="t">
            <a:noAutofit/>
          </a:bodyPr>
          <a:lstStyle/>
          <a:p>
            <a:r>
              <a:rPr lang="en-GB" noProof="0" dirty="0"/>
              <a:t>Place the title of the slide here</a:t>
            </a:r>
          </a:p>
        </p:txBody>
      </p:sp>
      <p:sp>
        <p:nvSpPr>
          <p:cNvPr id="2" name="Tijdelijke aanduiding voor afbeelding 16">
            <a:extLst>
              <a:ext uri="{FF2B5EF4-FFF2-40B4-BE49-F238E27FC236}">
                <a16:creationId xmlns:a16="http://schemas.microsoft.com/office/drawing/2014/main" id="{7EB00BD1-BA2D-C9EF-BA69-1D83A7D2B99D}"/>
              </a:ext>
            </a:extLst>
          </p:cNvPr>
          <p:cNvSpPr>
            <a:spLocks noGrp="1"/>
          </p:cNvSpPr>
          <p:nvPr>
            <p:ph type="pic" sz="quarter" idx="14" hasCustomPrompt="1"/>
          </p:nvPr>
        </p:nvSpPr>
        <p:spPr>
          <a:xfrm>
            <a:off x="6384888" y="722312"/>
            <a:ext cx="5078417" cy="5083175"/>
          </a:xfrm>
          <a:prstGeom prst="roundRect">
            <a:avLst>
              <a:gd name="adj" fmla="val 3310"/>
            </a:avLst>
          </a:prstGeom>
          <a:solidFill>
            <a:schemeClr val="bg1">
              <a:lumMod val="95000"/>
            </a:schemeClr>
          </a:solidFill>
          <a:ln w="15875">
            <a:noFill/>
          </a:ln>
        </p:spPr>
        <p:txBody>
          <a:bodyPr lIns="612000" tIns="0" rIns="612000" bIns="1080000" anchor="ctr" anchorCtr="0"/>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5" name="Tijdelijke aanduiding voor verticale tekst 2">
            <a:extLst>
              <a:ext uri="{FF2B5EF4-FFF2-40B4-BE49-F238E27FC236}">
                <a16:creationId xmlns:a16="http://schemas.microsoft.com/office/drawing/2014/main" id="{A66EDD44-E796-0C88-02F3-C63BC28F3F6F}"/>
              </a:ext>
            </a:extLst>
          </p:cNvPr>
          <p:cNvSpPr>
            <a:spLocks noGrp="1"/>
          </p:cNvSpPr>
          <p:nvPr>
            <p:ph type="body" orient="vert" idx="20" hasCustomPrompt="1"/>
          </p:nvPr>
        </p:nvSpPr>
        <p:spPr>
          <a:xfrm>
            <a:off x="728695" y="1991183"/>
            <a:ext cx="5043456" cy="381430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Plain text #1</a:t>
            </a:r>
          </a:p>
          <a:p>
            <a:pPr lvl="1"/>
            <a:r>
              <a:rPr lang="en-GB" noProof="0" dirty="0"/>
              <a:t>Plain text #2</a:t>
            </a:r>
          </a:p>
          <a:p>
            <a:pPr lvl="2"/>
            <a:r>
              <a:rPr lang="en-GB" noProof="0" dirty="0"/>
              <a:t>Heading #1</a:t>
            </a:r>
          </a:p>
          <a:p>
            <a:pPr lvl="3"/>
            <a:r>
              <a:rPr lang="en-GB" noProof="0" dirty="0"/>
              <a:t>Heading #2</a:t>
            </a:r>
          </a:p>
          <a:p>
            <a:pPr lvl="4"/>
            <a:r>
              <a:rPr lang="en-GB" noProof="0" dirty="0"/>
              <a:t>Heading #3</a:t>
            </a:r>
          </a:p>
          <a:p>
            <a:pPr lvl="5"/>
            <a:r>
              <a:rPr lang="en-GB" noProof="0" dirty="0"/>
              <a:t>Heading #4</a:t>
            </a:r>
          </a:p>
          <a:p>
            <a:pPr lvl="6"/>
            <a:r>
              <a:rPr lang="en-GB" noProof="0" dirty="0"/>
              <a:t>Source</a:t>
            </a:r>
          </a:p>
          <a:p>
            <a:pPr lvl="7"/>
            <a:r>
              <a:rPr lang="en-GB" noProof="0" dirty="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a:t>Plain text #2</a:t>
            </a:r>
          </a:p>
        </p:txBody>
      </p:sp>
      <p:grpSp>
        <p:nvGrpSpPr>
          <p:cNvPr id="3" name="Groep 2">
            <a:extLst>
              <a:ext uri="{FF2B5EF4-FFF2-40B4-BE49-F238E27FC236}">
                <a16:creationId xmlns:a16="http://schemas.microsoft.com/office/drawing/2014/main" id="{7BB22AAC-9349-25BF-2C72-05D17FE10E20}"/>
              </a:ext>
            </a:extLst>
          </p:cNvPr>
          <p:cNvGrpSpPr/>
          <p:nvPr userDrawn="1"/>
        </p:nvGrpSpPr>
        <p:grpSpPr>
          <a:xfrm>
            <a:off x="-3786437" y="0"/>
            <a:ext cx="3693386" cy="5359349"/>
            <a:chOff x="-3786437" y="0"/>
            <a:chExt cx="3693386" cy="5359349"/>
          </a:xfrm>
        </p:grpSpPr>
        <p:sp>
          <p:nvSpPr>
            <p:cNvPr id="4" name="Rechthoek 3">
              <a:extLst>
                <a:ext uri="{FF2B5EF4-FFF2-40B4-BE49-F238E27FC236}">
                  <a16:creationId xmlns:a16="http://schemas.microsoft.com/office/drawing/2014/main" id="{D4442DA2-5922-F3B8-852C-D0ABF49B5A2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Choosing text levels</a:t>
              </a:r>
            </a:p>
          </p:txBody>
        </p:sp>
        <p:sp>
          <p:nvSpPr>
            <p:cNvPr id="6" name="Ovaal 5">
              <a:extLst>
                <a:ext uri="{FF2B5EF4-FFF2-40B4-BE49-F238E27FC236}">
                  <a16:creationId xmlns:a16="http://schemas.microsoft.com/office/drawing/2014/main" id="{ED84510E-9CAE-E17F-66ED-A21A7EF55538}"/>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755D8907-89CF-A4A9-5688-ED94660DA55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8" name="Ovaal 7">
              <a:extLst>
                <a:ext uri="{FF2B5EF4-FFF2-40B4-BE49-F238E27FC236}">
                  <a16:creationId xmlns:a16="http://schemas.microsoft.com/office/drawing/2014/main" id="{B08FBA7C-971A-F342-BF7D-9598CACDD31A}"/>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 name="Rechthoek 8">
              <a:extLst>
                <a:ext uri="{FF2B5EF4-FFF2-40B4-BE49-F238E27FC236}">
                  <a16:creationId xmlns:a16="http://schemas.microsoft.com/office/drawing/2014/main" id="{283A3090-E6F5-1B8E-7E35-6E4C2F10D3F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0" name="Rechthoek 9">
              <a:extLst>
                <a:ext uri="{FF2B5EF4-FFF2-40B4-BE49-F238E27FC236}">
                  <a16:creationId xmlns:a16="http://schemas.microsoft.com/office/drawing/2014/main" id="{513E7EC8-6B38-08E5-2111-D230A50A597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2" name="Ovaal 11">
              <a:extLst>
                <a:ext uri="{FF2B5EF4-FFF2-40B4-BE49-F238E27FC236}">
                  <a16:creationId xmlns:a16="http://schemas.microsoft.com/office/drawing/2014/main" id="{C3F4D008-865C-B498-6A5D-255549F9E98D}"/>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564D9196-C795-C901-E6D9-1B0571860A22}"/>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14" name="Ovaal 13">
              <a:extLst>
                <a:ext uri="{FF2B5EF4-FFF2-40B4-BE49-F238E27FC236}">
                  <a16:creationId xmlns:a16="http://schemas.microsoft.com/office/drawing/2014/main" id="{CC78467D-AC14-A00C-BD6F-58CEC6356C22}"/>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8F4FC68B-FE0D-1475-BB3B-6D559CBD06E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16" name="Ovaal 15">
              <a:extLst>
                <a:ext uri="{FF2B5EF4-FFF2-40B4-BE49-F238E27FC236}">
                  <a16:creationId xmlns:a16="http://schemas.microsoft.com/office/drawing/2014/main" id="{399519E4-D471-BB4A-34A4-A8FFB8E59A07}"/>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 name="Rechthoek 16">
              <a:extLst>
                <a:ext uri="{FF2B5EF4-FFF2-40B4-BE49-F238E27FC236}">
                  <a16:creationId xmlns:a16="http://schemas.microsoft.com/office/drawing/2014/main" id="{3CDF45FB-8726-CC7E-7B4B-DD7D0E476662}"/>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18" name="Ovaal 17">
              <a:extLst>
                <a:ext uri="{FF2B5EF4-FFF2-40B4-BE49-F238E27FC236}">
                  <a16:creationId xmlns:a16="http://schemas.microsoft.com/office/drawing/2014/main" id="{3EAEE9BA-35D9-4F80-8A93-0AE8F6B5FF5D}"/>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9" name="Rechthoek 18">
              <a:extLst>
                <a:ext uri="{FF2B5EF4-FFF2-40B4-BE49-F238E27FC236}">
                  <a16:creationId xmlns:a16="http://schemas.microsoft.com/office/drawing/2014/main" id="{44CE87CC-E2F8-269E-0C70-222FCDC761A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20" name="Ovaal 19">
              <a:extLst>
                <a:ext uri="{FF2B5EF4-FFF2-40B4-BE49-F238E27FC236}">
                  <a16:creationId xmlns:a16="http://schemas.microsoft.com/office/drawing/2014/main" id="{CAF21D62-E1B6-AE96-F2BB-A3BB7B394327}"/>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1" name="Rechthoek 20">
              <a:extLst>
                <a:ext uri="{FF2B5EF4-FFF2-40B4-BE49-F238E27FC236}">
                  <a16:creationId xmlns:a16="http://schemas.microsoft.com/office/drawing/2014/main" id="{04C435D5-265D-B477-4D21-91CED20C5EB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22" name="Ovaal 21">
              <a:extLst>
                <a:ext uri="{FF2B5EF4-FFF2-40B4-BE49-F238E27FC236}">
                  <a16:creationId xmlns:a16="http://schemas.microsoft.com/office/drawing/2014/main" id="{58C3674D-BF61-7266-776F-4316916AA936}"/>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3" name="Rechthoek 22">
              <a:extLst>
                <a:ext uri="{FF2B5EF4-FFF2-40B4-BE49-F238E27FC236}">
                  <a16:creationId xmlns:a16="http://schemas.microsoft.com/office/drawing/2014/main" id="{945EA271-F0C0-2B0A-832F-AACB316B7B67}"/>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24" name="Ovaal 23">
              <a:extLst>
                <a:ext uri="{FF2B5EF4-FFF2-40B4-BE49-F238E27FC236}">
                  <a16:creationId xmlns:a16="http://schemas.microsoft.com/office/drawing/2014/main" id="{36E59013-39C8-7144-0B7D-712373C0B2BF}"/>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5" name="Rechthoek 24">
              <a:extLst>
                <a:ext uri="{FF2B5EF4-FFF2-40B4-BE49-F238E27FC236}">
                  <a16:creationId xmlns:a16="http://schemas.microsoft.com/office/drawing/2014/main" id="{5B971EC1-068C-7716-CA38-24A680935EF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26" name="Rechthoek 25">
              <a:extLst>
                <a:ext uri="{FF2B5EF4-FFF2-40B4-BE49-F238E27FC236}">
                  <a16:creationId xmlns:a16="http://schemas.microsoft.com/office/drawing/2014/main" id="{4D8344D4-510B-4834-35A4-6D4AE61141B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7" name="ICOON_info">
              <a:extLst>
                <a:ext uri="{FF2B5EF4-FFF2-40B4-BE49-F238E27FC236}">
                  <a16:creationId xmlns:a16="http://schemas.microsoft.com/office/drawing/2014/main" id="{11717D20-7DE4-2D32-1178-7628AF6A833C}"/>
                </a:ext>
              </a:extLst>
            </p:cNvPr>
            <p:cNvGrpSpPr/>
            <p:nvPr userDrawn="1"/>
          </p:nvGrpSpPr>
          <p:grpSpPr>
            <a:xfrm>
              <a:off x="-376736" y="4400186"/>
              <a:ext cx="283685" cy="283685"/>
              <a:chOff x="-510741" y="5913713"/>
              <a:chExt cx="267555" cy="267555"/>
            </a:xfrm>
          </p:grpSpPr>
          <p:sp>
            <p:nvSpPr>
              <p:cNvPr id="139" name="Ovaal 138">
                <a:extLst>
                  <a:ext uri="{FF2B5EF4-FFF2-40B4-BE49-F238E27FC236}">
                    <a16:creationId xmlns:a16="http://schemas.microsoft.com/office/drawing/2014/main" id="{3CEB7ECC-80F5-56E0-DD78-4FF06EF2CEF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40" name="Graphic 163" descr="Informatie">
                <a:extLst>
                  <a:ext uri="{FF2B5EF4-FFF2-40B4-BE49-F238E27FC236}">
                    <a16:creationId xmlns:a16="http://schemas.microsoft.com/office/drawing/2014/main" id="{4B3A7606-DCBE-B1D2-8CB0-C7326E81D02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8" name="VOORBEELD">
              <a:extLst>
                <a:ext uri="{FF2B5EF4-FFF2-40B4-BE49-F238E27FC236}">
                  <a16:creationId xmlns:a16="http://schemas.microsoft.com/office/drawing/2014/main" id="{8205CAEF-6366-9CA0-1F87-8A52F0CA3D60}"/>
                </a:ext>
              </a:extLst>
            </p:cNvPr>
            <p:cNvGrpSpPr/>
            <p:nvPr userDrawn="1"/>
          </p:nvGrpSpPr>
          <p:grpSpPr>
            <a:xfrm>
              <a:off x="-3605171" y="458674"/>
              <a:ext cx="3234311" cy="558875"/>
              <a:chOff x="-3605171" y="458674"/>
              <a:chExt cx="3234311" cy="558875"/>
            </a:xfrm>
          </p:grpSpPr>
          <p:sp>
            <p:nvSpPr>
              <p:cNvPr id="35" name="Rechthoek 34">
                <a:extLst>
                  <a:ext uri="{FF2B5EF4-FFF2-40B4-BE49-F238E27FC236}">
                    <a16:creationId xmlns:a16="http://schemas.microsoft.com/office/drawing/2014/main" id="{BFBB8CB8-E7C0-96B1-CB0A-855016A4470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36" name="Rechthoek 35">
                <a:extLst>
                  <a:ext uri="{FF2B5EF4-FFF2-40B4-BE49-F238E27FC236}">
                    <a16:creationId xmlns:a16="http://schemas.microsoft.com/office/drawing/2014/main" id="{0B7D4D14-5331-D30E-C528-CE4E25C0FF0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A4B765FB-E389-90FE-87FF-62CE9A6C4D8F}"/>
                  </a:ext>
                </a:extLst>
              </p:cNvPr>
              <p:cNvGrpSpPr/>
              <p:nvPr userDrawn="1"/>
            </p:nvGrpSpPr>
            <p:grpSpPr>
              <a:xfrm>
                <a:off x="-3386247" y="830871"/>
                <a:ext cx="139423" cy="109566"/>
                <a:chOff x="-2866744" y="827071"/>
                <a:chExt cx="168701" cy="132575"/>
              </a:xfrm>
            </p:grpSpPr>
            <p:grpSp>
              <p:nvGrpSpPr>
                <p:cNvPr id="132" name="Groep 131">
                  <a:extLst>
                    <a:ext uri="{FF2B5EF4-FFF2-40B4-BE49-F238E27FC236}">
                      <a16:creationId xmlns:a16="http://schemas.microsoft.com/office/drawing/2014/main" id="{3CCCAE2D-9556-FE1E-60A0-83331D7CA45A}"/>
                    </a:ext>
                  </a:extLst>
                </p:cNvPr>
                <p:cNvGrpSpPr/>
                <p:nvPr userDrawn="1"/>
              </p:nvGrpSpPr>
              <p:grpSpPr>
                <a:xfrm>
                  <a:off x="-2866744" y="827071"/>
                  <a:ext cx="168701" cy="132575"/>
                  <a:chOff x="-2866744" y="827071"/>
                  <a:chExt cx="168701" cy="132575"/>
                </a:xfrm>
              </p:grpSpPr>
              <p:cxnSp>
                <p:nvCxnSpPr>
                  <p:cNvPr id="134" name="Rechte verbindingslijn 133">
                    <a:extLst>
                      <a:ext uri="{FF2B5EF4-FFF2-40B4-BE49-F238E27FC236}">
                        <a16:creationId xmlns:a16="http://schemas.microsoft.com/office/drawing/2014/main" id="{E7A7119D-13F8-F3E9-B634-4ECE9DEC34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E4D3A975-0610-4EB2-4FBE-3ACE9FAA580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ECBC3060-43F5-050E-A5CA-DCCA61BCA32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C5DE9EDF-34B1-33EF-D3A6-31DE282A7AB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72ECB942-C612-202B-BD06-A64E8D75896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3" name="Pijl: rechts 132">
                  <a:extLst>
                    <a:ext uri="{FF2B5EF4-FFF2-40B4-BE49-F238E27FC236}">
                      <a16:creationId xmlns:a16="http://schemas.microsoft.com/office/drawing/2014/main" id="{5312B4D3-09C4-BC68-E9EB-9084B97B406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EC444B62-309B-4265-E3A8-4EE01024FFAA}"/>
                  </a:ext>
                </a:extLst>
              </p:cNvPr>
              <p:cNvGrpSpPr/>
              <p:nvPr userDrawn="1"/>
            </p:nvGrpSpPr>
            <p:grpSpPr>
              <a:xfrm>
                <a:off x="-3605171" y="830871"/>
                <a:ext cx="139423" cy="109566"/>
                <a:chOff x="-2866744" y="518074"/>
                <a:chExt cx="168701" cy="132575"/>
              </a:xfrm>
            </p:grpSpPr>
            <p:grpSp>
              <p:nvGrpSpPr>
                <p:cNvPr id="61" name="Groep 60">
                  <a:extLst>
                    <a:ext uri="{FF2B5EF4-FFF2-40B4-BE49-F238E27FC236}">
                      <a16:creationId xmlns:a16="http://schemas.microsoft.com/office/drawing/2014/main" id="{46624701-476F-2F09-2A49-30610C54CF94}"/>
                    </a:ext>
                  </a:extLst>
                </p:cNvPr>
                <p:cNvGrpSpPr/>
                <p:nvPr userDrawn="1"/>
              </p:nvGrpSpPr>
              <p:grpSpPr>
                <a:xfrm>
                  <a:off x="-2866744" y="518074"/>
                  <a:ext cx="168701" cy="132575"/>
                  <a:chOff x="-2866744" y="518074"/>
                  <a:chExt cx="168701" cy="132575"/>
                </a:xfrm>
              </p:grpSpPr>
              <p:cxnSp>
                <p:nvCxnSpPr>
                  <p:cNvPr id="63" name="Rechte verbindingslijn 62">
                    <a:extLst>
                      <a:ext uri="{FF2B5EF4-FFF2-40B4-BE49-F238E27FC236}">
                        <a16:creationId xmlns:a16="http://schemas.microsoft.com/office/drawing/2014/main" id="{2F20B170-8332-8E88-ED02-A23AB42D765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0577E4ED-DBA6-DB40-71DE-85A4E129426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A3E86CA7-BF75-3692-7D88-0694F0BBFAA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4E79AA5C-0D10-2000-8AB4-1662262A82F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6C9CD1D7-3394-0917-A869-6B075D23D5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2" name="Pijl: rechts 61">
                  <a:extLst>
                    <a:ext uri="{FF2B5EF4-FFF2-40B4-BE49-F238E27FC236}">
                      <a16:creationId xmlns:a16="http://schemas.microsoft.com/office/drawing/2014/main" id="{6E209C46-0123-5538-73B7-F607D16CB86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39" name="Rechte verbindingslijn 38">
                <a:extLst>
                  <a:ext uri="{FF2B5EF4-FFF2-40B4-BE49-F238E27FC236}">
                    <a16:creationId xmlns:a16="http://schemas.microsoft.com/office/drawing/2014/main" id="{F2A611FC-8E48-CD54-B39C-45746F1E95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0" name="Rechte verbindingslijn 39">
                <a:extLst>
                  <a:ext uri="{FF2B5EF4-FFF2-40B4-BE49-F238E27FC236}">
                    <a16:creationId xmlns:a16="http://schemas.microsoft.com/office/drawing/2014/main" id="{35B81BF1-5467-D1D6-0C90-63BB2DC5BC8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1" name="Rechthoek 40">
                <a:extLst>
                  <a:ext uri="{FF2B5EF4-FFF2-40B4-BE49-F238E27FC236}">
                    <a16:creationId xmlns:a16="http://schemas.microsoft.com/office/drawing/2014/main" id="{6EED3AFB-99AE-D757-B385-199C6F234FC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2" name="Rechthoek 41">
                <a:extLst>
                  <a:ext uri="{FF2B5EF4-FFF2-40B4-BE49-F238E27FC236}">
                    <a16:creationId xmlns:a16="http://schemas.microsoft.com/office/drawing/2014/main" id="{79A6CF70-2074-3182-D6F0-36B97E7E19D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3" name="Groep 42">
                <a:extLst>
                  <a:ext uri="{FF2B5EF4-FFF2-40B4-BE49-F238E27FC236}">
                    <a16:creationId xmlns:a16="http://schemas.microsoft.com/office/drawing/2014/main" id="{9714649D-5EC1-F309-3C12-B2FDBF62F472}"/>
                  </a:ext>
                </a:extLst>
              </p:cNvPr>
              <p:cNvGrpSpPr/>
              <p:nvPr userDrawn="1"/>
            </p:nvGrpSpPr>
            <p:grpSpPr>
              <a:xfrm>
                <a:off x="-2916763" y="769168"/>
                <a:ext cx="268738" cy="248381"/>
                <a:chOff x="-2916763" y="769168"/>
                <a:chExt cx="268738" cy="248381"/>
              </a:xfrm>
            </p:grpSpPr>
            <p:sp>
              <p:nvSpPr>
                <p:cNvPr id="53" name="Rechthoek 52">
                  <a:extLst>
                    <a:ext uri="{FF2B5EF4-FFF2-40B4-BE49-F238E27FC236}">
                      <a16:creationId xmlns:a16="http://schemas.microsoft.com/office/drawing/2014/main" id="{3B16559B-401E-DCD5-E0C0-EA94F68AC42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B2AA33AE-31DB-DD75-34C0-19740522E42A}"/>
                    </a:ext>
                  </a:extLst>
                </p:cNvPr>
                <p:cNvGrpSpPr/>
                <p:nvPr userDrawn="1"/>
              </p:nvGrpSpPr>
              <p:grpSpPr>
                <a:xfrm>
                  <a:off x="-2866744" y="827071"/>
                  <a:ext cx="168701" cy="132575"/>
                  <a:chOff x="-2866744" y="827071"/>
                  <a:chExt cx="168701" cy="132575"/>
                </a:xfrm>
              </p:grpSpPr>
              <p:cxnSp>
                <p:nvCxnSpPr>
                  <p:cNvPr id="56" name="Rechte verbindingslijn 55">
                    <a:extLst>
                      <a:ext uri="{FF2B5EF4-FFF2-40B4-BE49-F238E27FC236}">
                        <a16:creationId xmlns:a16="http://schemas.microsoft.com/office/drawing/2014/main" id="{383B0869-E919-52FA-D814-F0275305B02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C51C594-894E-1678-6DAD-3B289C5A1B6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447B07-2DA2-E8F5-7C3B-5676BB6BE5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3A36C79F-52D6-DCB3-CD66-84AC3C39412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81FDFAE-1D5E-9700-71AF-FBD5849A12D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5" name="Pijl: rechts 54">
                  <a:extLst>
                    <a:ext uri="{FF2B5EF4-FFF2-40B4-BE49-F238E27FC236}">
                      <a16:creationId xmlns:a16="http://schemas.microsoft.com/office/drawing/2014/main" id="{72B40371-3ED1-12F2-809C-3B69BBB836D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0AF9E89A-B575-9B19-7DD8-A32B313D07B4}"/>
                  </a:ext>
                </a:extLst>
              </p:cNvPr>
              <p:cNvGrpSpPr/>
              <p:nvPr userDrawn="1"/>
            </p:nvGrpSpPr>
            <p:grpSpPr>
              <a:xfrm>
                <a:off x="-2916763" y="460171"/>
                <a:ext cx="268738" cy="248381"/>
                <a:chOff x="-2916763" y="460171"/>
                <a:chExt cx="268738" cy="248381"/>
              </a:xfrm>
            </p:grpSpPr>
            <p:sp>
              <p:nvSpPr>
                <p:cNvPr id="45" name="Rechthoek 44">
                  <a:extLst>
                    <a:ext uri="{FF2B5EF4-FFF2-40B4-BE49-F238E27FC236}">
                      <a16:creationId xmlns:a16="http://schemas.microsoft.com/office/drawing/2014/main" id="{28F98FD3-0088-712A-02E7-D32378D8E81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79F9B528-8DF2-A99A-C428-7D4AE92F788E}"/>
                    </a:ext>
                  </a:extLst>
                </p:cNvPr>
                <p:cNvGrpSpPr/>
                <p:nvPr userDrawn="1"/>
              </p:nvGrpSpPr>
              <p:grpSpPr>
                <a:xfrm>
                  <a:off x="-2866744" y="518074"/>
                  <a:ext cx="168701" cy="132575"/>
                  <a:chOff x="-2866744" y="518074"/>
                  <a:chExt cx="168701" cy="132575"/>
                </a:xfrm>
              </p:grpSpPr>
              <p:cxnSp>
                <p:nvCxnSpPr>
                  <p:cNvPr id="48" name="Rechte verbindingslijn 47">
                    <a:extLst>
                      <a:ext uri="{FF2B5EF4-FFF2-40B4-BE49-F238E27FC236}">
                        <a16:creationId xmlns:a16="http://schemas.microsoft.com/office/drawing/2014/main" id="{307F30E4-EC29-A950-FC7C-79960044250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DC1099D-E44C-CB81-7C22-9F66C0680C5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06407B0A-C0D4-B051-9A90-7615739DCE5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BDFDCD5F-BEB5-A12A-6E6F-167AA3DCCF4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88AA22F-8E89-DCBA-5773-0292867A043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7" name="Pijl: rechts 46">
                  <a:extLst>
                    <a:ext uri="{FF2B5EF4-FFF2-40B4-BE49-F238E27FC236}">
                      <a16:creationId xmlns:a16="http://schemas.microsoft.com/office/drawing/2014/main" id="{4CB8D333-5B21-7887-1FCD-49A3A74FDE6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29" name="Groep 28">
              <a:extLst>
                <a:ext uri="{FF2B5EF4-FFF2-40B4-BE49-F238E27FC236}">
                  <a16:creationId xmlns:a16="http://schemas.microsoft.com/office/drawing/2014/main" id="{588BBBAE-85D7-564E-507C-E6BA71363325}"/>
                </a:ext>
              </a:extLst>
            </p:cNvPr>
            <p:cNvGrpSpPr/>
            <p:nvPr userDrawn="1"/>
          </p:nvGrpSpPr>
          <p:grpSpPr>
            <a:xfrm>
              <a:off x="-938434" y="4663037"/>
              <a:ext cx="627798" cy="576693"/>
              <a:chOff x="-1753862" y="6112775"/>
              <a:chExt cx="759635" cy="697798"/>
            </a:xfrm>
          </p:grpSpPr>
          <p:grpSp>
            <p:nvGrpSpPr>
              <p:cNvPr id="30" name="Inspireren">
                <a:extLst>
                  <a:ext uri="{FF2B5EF4-FFF2-40B4-BE49-F238E27FC236}">
                    <a16:creationId xmlns:a16="http://schemas.microsoft.com/office/drawing/2014/main" id="{9D14F263-E6A6-FCA6-59EC-BFA03599E663}"/>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2" name="Freeform 12">
                  <a:extLst>
                    <a:ext uri="{FF2B5EF4-FFF2-40B4-BE49-F238E27FC236}">
                      <a16:creationId xmlns:a16="http://schemas.microsoft.com/office/drawing/2014/main" id="{DF4495B3-51FE-21D7-7F10-7D25CE67353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3" name="Freeform 13">
                  <a:extLst>
                    <a:ext uri="{FF2B5EF4-FFF2-40B4-BE49-F238E27FC236}">
                      <a16:creationId xmlns:a16="http://schemas.microsoft.com/office/drawing/2014/main" id="{A95681E4-A35E-15E0-22B6-6FAA5BF1644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4" name="Freeform 14">
                  <a:extLst>
                    <a:ext uri="{FF2B5EF4-FFF2-40B4-BE49-F238E27FC236}">
                      <a16:creationId xmlns:a16="http://schemas.microsoft.com/office/drawing/2014/main" id="{7C67A1FC-812D-8947-3BBC-C3EBD744C32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31" name="Tekstvak 30">
                <a:extLst>
                  <a:ext uri="{FF2B5EF4-FFF2-40B4-BE49-F238E27FC236}">
                    <a16:creationId xmlns:a16="http://schemas.microsoft.com/office/drawing/2014/main" id="{F5A7FED4-1A22-7110-08E4-43E447CE6D9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41" name="INSTRUCTION">
            <a:extLst>
              <a:ext uri="{FF2B5EF4-FFF2-40B4-BE49-F238E27FC236}">
                <a16:creationId xmlns:a16="http://schemas.microsoft.com/office/drawing/2014/main" id="{BDD2E88C-918E-9F5F-3BF2-EC87A74DB198}"/>
              </a:ext>
            </a:extLst>
          </p:cNvPr>
          <p:cNvGrpSpPr/>
          <p:nvPr userDrawn="1"/>
        </p:nvGrpSpPr>
        <p:grpSpPr>
          <a:xfrm>
            <a:off x="12377595" y="0"/>
            <a:ext cx="3693113" cy="5054643"/>
            <a:chOff x="-3786164" y="0"/>
            <a:chExt cx="3693113" cy="5054643"/>
          </a:xfrm>
        </p:grpSpPr>
        <p:sp>
          <p:nvSpPr>
            <p:cNvPr id="142" name="Rechthoek 141">
              <a:extLst>
                <a:ext uri="{FF2B5EF4-FFF2-40B4-BE49-F238E27FC236}">
                  <a16:creationId xmlns:a16="http://schemas.microsoft.com/office/drawing/2014/main" id="{82B716CC-FC96-EBD2-5AD1-84A7E76D398A}"/>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43" name="Rechthoek 142">
              <a:extLst>
                <a:ext uri="{FF2B5EF4-FFF2-40B4-BE49-F238E27FC236}">
                  <a16:creationId xmlns:a16="http://schemas.microsoft.com/office/drawing/2014/main" id="{ED821901-759A-188C-A2B5-B1038E31B5F8}"/>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44" name="Ovaal 143">
              <a:extLst>
                <a:ext uri="{FF2B5EF4-FFF2-40B4-BE49-F238E27FC236}">
                  <a16:creationId xmlns:a16="http://schemas.microsoft.com/office/drawing/2014/main" id="{3DBA66DB-EABD-004A-FEDF-47BE07F5627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5" name="Rechthoek 144">
              <a:extLst>
                <a:ext uri="{FF2B5EF4-FFF2-40B4-BE49-F238E27FC236}">
                  <a16:creationId xmlns:a16="http://schemas.microsoft.com/office/drawing/2014/main" id="{FC65BDDF-3087-D22D-5D1F-B4C090D20686}"/>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6" name="Ovaal 145">
              <a:extLst>
                <a:ext uri="{FF2B5EF4-FFF2-40B4-BE49-F238E27FC236}">
                  <a16:creationId xmlns:a16="http://schemas.microsoft.com/office/drawing/2014/main" id="{E8703CB3-914F-AB73-52D5-207809103A35}"/>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7" name="Rechthoek 146">
              <a:extLst>
                <a:ext uri="{FF2B5EF4-FFF2-40B4-BE49-F238E27FC236}">
                  <a16:creationId xmlns:a16="http://schemas.microsoft.com/office/drawing/2014/main" id="{95C265BE-1244-BC10-BB14-D1FC72CA3A5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8" name="Rechthoek 147">
              <a:extLst>
                <a:ext uri="{FF2B5EF4-FFF2-40B4-BE49-F238E27FC236}">
                  <a16:creationId xmlns:a16="http://schemas.microsoft.com/office/drawing/2014/main" id="{A881325F-E80C-E58A-B786-1A491590FF8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49" name="Ovaal 148">
              <a:extLst>
                <a:ext uri="{FF2B5EF4-FFF2-40B4-BE49-F238E27FC236}">
                  <a16:creationId xmlns:a16="http://schemas.microsoft.com/office/drawing/2014/main" id="{EC3DBBBB-4F2D-6E21-5FE1-0699F2E581BF}"/>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0" name="Rechthoek 149">
              <a:extLst>
                <a:ext uri="{FF2B5EF4-FFF2-40B4-BE49-F238E27FC236}">
                  <a16:creationId xmlns:a16="http://schemas.microsoft.com/office/drawing/2014/main" id="{FE7B499E-DDF8-2937-017B-C140B6FD47C2}"/>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51" name="Groep 150">
              <a:extLst>
                <a:ext uri="{FF2B5EF4-FFF2-40B4-BE49-F238E27FC236}">
                  <a16:creationId xmlns:a16="http://schemas.microsoft.com/office/drawing/2014/main" id="{FB56FD75-941D-8201-377F-E308867E16E1}"/>
                </a:ext>
              </a:extLst>
            </p:cNvPr>
            <p:cNvGrpSpPr/>
            <p:nvPr userDrawn="1"/>
          </p:nvGrpSpPr>
          <p:grpSpPr>
            <a:xfrm>
              <a:off x="-3414453" y="3534339"/>
              <a:ext cx="514284" cy="506545"/>
              <a:chOff x="12617641" y="3403239"/>
              <a:chExt cx="752963" cy="741634"/>
            </a:xfrm>
          </p:grpSpPr>
          <p:grpSp>
            <p:nvGrpSpPr>
              <p:cNvPr id="231" name="Groep 230">
                <a:extLst>
                  <a:ext uri="{FF2B5EF4-FFF2-40B4-BE49-F238E27FC236}">
                    <a16:creationId xmlns:a16="http://schemas.microsoft.com/office/drawing/2014/main" id="{C4F3BC6A-9F34-0F67-E698-A9A2E6C5BDEF}"/>
                  </a:ext>
                </a:extLst>
              </p:cNvPr>
              <p:cNvGrpSpPr/>
              <p:nvPr userDrawn="1"/>
            </p:nvGrpSpPr>
            <p:grpSpPr>
              <a:xfrm>
                <a:off x="12771530" y="3403239"/>
                <a:ext cx="467176" cy="448491"/>
                <a:chOff x="12782157" y="3403239"/>
                <a:chExt cx="467176" cy="448491"/>
              </a:xfrm>
            </p:grpSpPr>
            <p:grpSp>
              <p:nvGrpSpPr>
                <p:cNvPr id="234" name="Groep 233">
                  <a:extLst>
                    <a:ext uri="{FF2B5EF4-FFF2-40B4-BE49-F238E27FC236}">
                      <a16:creationId xmlns:a16="http://schemas.microsoft.com/office/drawing/2014/main" id="{7FD45498-5160-8D2E-2DF7-B7D0A3D80737}"/>
                    </a:ext>
                  </a:extLst>
                </p:cNvPr>
                <p:cNvGrpSpPr/>
                <p:nvPr userDrawn="1"/>
              </p:nvGrpSpPr>
              <p:grpSpPr>
                <a:xfrm>
                  <a:off x="12782157" y="3403239"/>
                  <a:ext cx="412976" cy="396132"/>
                  <a:chOff x="13554906" y="3320109"/>
                  <a:chExt cx="443917" cy="425811"/>
                </a:xfrm>
              </p:grpSpPr>
              <p:grpSp>
                <p:nvGrpSpPr>
                  <p:cNvPr id="241" name="Groep 240">
                    <a:extLst>
                      <a:ext uri="{FF2B5EF4-FFF2-40B4-BE49-F238E27FC236}">
                        <a16:creationId xmlns:a16="http://schemas.microsoft.com/office/drawing/2014/main" id="{4B693044-DD14-14B6-92F0-B92EA95A417D}"/>
                      </a:ext>
                    </a:extLst>
                  </p:cNvPr>
                  <p:cNvGrpSpPr/>
                  <p:nvPr userDrawn="1"/>
                </p:nvGrpSpPr>
                <p:grpSpPr>
                  <a:xfrm>
                    <a:off x="13554906" y="3320109"/>
                    <a:ext cx="443917" cy="425811"/>
                    <a:chOff x="12909684" y="1276143"/>
                    <a:chExt cx="443917" cy="425811"/>
                  </a:xfrm>
                </p:grpSpPr>
                <p:sp>
                  <p:nvSpPr>
                    <p:cNvPr id="244" name="Rechthoek 243">
                      <a:extLst>
                        <a:ext uri="{FF2B5EF4-FFF2-40B4-BE49-F238E27FC236}">
                          <a16:creationId xmlns:a16="http://schemas.microsoft.com/office/drawing/2014/main" id="{6716E06B-0195-5CCF-2937-B675B195F6F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45" name="Rechthoek 244">
                      <a:extLst>
                        <a:ext uri="{FF2B5EF4-FFF2-40B4-BE49-F238E27FC236}">
                          <a16:creationId xmlns:a16="http://schemas.microsoft.com/office/drawing/2014/main" id="{3177ABB6-4B51-DA4B-8CFD-114D5AC62A2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46" name="Ovaal 245">
                      <a:extLst>
                        <a:ext uri="{FF2B5EF4-FFF2-40B4-BE49-F238E27FC236}">
                          <a16:creationId xmlns:a16="http://schemas.microsoft.com/office/drawing/2014/main" id="{C182A9F8-70D8-A588-9CA6-DBC27B6BFBB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242" name="Afbeelding 241">
                    <a:extLst>
                      <a:ext uri="{FF2B5EF4-FFF2-40B4-BE49-F238E27FC236}">
                        <a16:creationId xmlns:a16="http://schemas.microsoft.com/office/drawing/2014/main" id="{29203D23-13A4-85CA-C4E9-BA9E92BF645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243" name="Afbeelding 242">
                    <a:extLst>
                      <a:ext uri="{FF2B5EF4-FFF2-40B4-BE49-F238E27FC236}">
                        <a16:creationId xmlns:a16="http://schemas.microsoft.com/office/drawing/2014/main" id="{BEEEA53B-0E8F-E993-A668-D7693B32C7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235" name="Groep 234">
                  <a:extLst>
                    <a:ext uri="{FF2B5EF4-FFF2-40B4-BE49-F238E27FC236}">
                      <a16:creationId xmlns:a16="http://schemas.microsoft.com/office/drawing/2014/main" id="{9BF10532-FFB9-F356-3BFC-833EFD209D3F}"/>
                    </a:ext>
                  </a:extLst>
                </p:cNvPr>
                <p:cNvGrpSpPr/>
                <p:nvPr userDrawn="1"/>
              </p:nvGrpSpPr>
              <p:grpSpPr>
                <a:xfrm>
                  <a:off x="13103513" y="3705268"/>
                  <a:ext cx="145820" cy="146462"/>
                  <a:chOff x="13096169" y="3602278"/>
                  <a:chExt cx="145820" cy="146462"/>
                </a:xfrm>
              </p:grpSpPr>
              <p:sp>
                <p:nvSpPr>
                  <p:cNvPr id="239" name="Rechthoek 238">
                    <a:extLst>
                      <a:ext uri="{FF2B5EF4-FFF2-40B4-BE49-F238E27FC236}">
                        <a16:creationId xmlns:a16="http://schemas.microsoft.com/office/drawing/2014/main" id="{B6B1B6F8-FF1E-6E85-C9BB-FA8B42BCC25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40" name="Rechthoek 239">
                    <a:extLst>
                      <a:ext uri="{FF2B5EF4-FFF2-40B4-BE49-F238E27FC236}">
                        <a16:creationId xmlns:a16="http://schemas.microsoft.com/office/drawing/2014/main" id="{67762E31-91A9-FAFF-D695-A74D3DFE689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36" name="Groep 235">
                  <a:extLst>
                    <a:ext uri="{FF2B5EF4-FFF2-40B4-BE49-F238E27FC236}">
                      <a16:creationId xmlns:a16="http://schemas.microsoft.com/office/drawing/2014/main" id="{76E854B5-56E8-965F-9B47-20C789898242}"/>
                    </a:ext>
                  </a:extLst>
                </p:cNvPr>
                <p:cNvGrpSpPr/>
                <p:nvPr userDrawn="1"/>
              </p:nvGrpSpPr>
              <p:grpSpPr>
                <a:xfrm rot="10800000">
                  <a:off x="13061402" y="3665637"/>
                  <a:ext cx="145820" cy="146462"/>
                  <a:chOff x="13096169" y="3602278"/>
                  <a:chExt cx="145820" cy="146462"/>
                </a:xfrm>
              </p:grpSpPr>
              <p:sp>
                <p:nvSpPr>
                  <p:cNvPr id="237" name="Rechthoek 236">
                    <a:extLst>
                      <a:ext uri="{FF2B5EF4-FFF2-40B4-BE49-F238E27FC236}">
                        <a16:creationId xmlns:a16="http://schemas.microsoft.com/office/drawing/2014/main" id="{BD205296-26B2-858B-E12A-5A890232B2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38" name="Rechthoek 237">
                    <a:extLst>
                      <a:ext uri="{FF2B5EF4-FFF2-40B4-BE49-F238E27FC236}">
                        <a16:creationId xmlns:a16="http://schemas.microsoft.com/office/drawing/2014/main" id="{59EB77E8-E185-A7AC-5B8C-9AE02CF534A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232" name="Rechthoek 231">
                <a:extLst>
                  <a:ext uri="{FF2B5EF4-FFF2-40B4-BE49-F238E27FC236}">
                    <a16:creationId xmlns:a16="http://schemas.microsoft.com/office/drawing/2014/main" id="{D6A5BEF2-D1E9-3FD4-014D-557379797E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233" name="Gelijkbenige driehoek 232">
                <a:extLst>
                  <a:ext uri="{FF2B5EF4-FFF2-40B4-BE49-F238E27FC236}">
                    <a16:creationId xmlns:a16="http://schemas.microsoft.com/office/drawing/2014/main" id="{A303016D-22AE-A892-07F0-B518616EE9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52" name="ICOON_info">
              <a:extLst>
                <a:ext uri="{FF2B5EF4-FFF2-40B4-BE49-F238E27FC236}">
                  <a16:creationId xmlns:a16="http://schemas.microsoft.com/office/drawing/2014/main" id="{5F25F2A0-6023-4D2C-69A9-E7846033BE37}"/>
                </a:ext>
              </a:extLst>
            </p:cNvPr>
            <p:cNvGrpSpPr/>
            <p:nvPr userDrawn="1"/>
          </p:nvGrpSpPr>
          <p:grpSpPr>
            <a:xfrm>
              <a:off x="-376736" y="4055594"/>
              <a:ext cx="283685" cy="283685"/>
              <a:chOff x="-510741" y="5913713"/>
              <a:chExt cx="267555" cy="267555"/>
            </a:xfrm>
          </p:grpSpPr>
          <p:sp>
            <p:nvSpPr>
              <p:cNvPr id="229" name="Ovaal 228">
                <a:extLst>
                  <a:ext uri="{FF2B5EF4-FFF2-40B4-BE49-F238E27FC236}">
                    <a16:creationId xmlns:a16="http://schemas.microsoft.com/office/drawing/2014/main" id="{290A598A-A685-DAB6-E56C-0DDC35BAA4F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30" name="Graphic 163" descr="Informatie">
                <a:extLst>
                  <a:ext uri="{FF2B5EF4-FFF2-40B4-BE49-F238E27FC236}">
                    <a16:creationId xmlns:a16="http://schemas.microsoft.com/office/drawing/2014/main" id="{A7D7B6F4-46F8-27E2-658B-D0CDFB72F81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13" name="Groep 212">
              <a:extLst>
                <a:ext uri="{FF2B5EF4-FFF2-40B4-BE49-F238E27FC236}">
                  <a16:creationId xmlns:a16="http://schemas.microsoft.com/office/drawing/2014/main" id="{B46C9984-6483-0FCD-6CCF-13063EFD8722}"/>
                </a:ext>
              </a:extLst>
            </p:cNvPr>
            <p:cNvGrpSpPr/>
            <p:nvPr userDrawn="1"/>
          </p:nvGrpSpPr>
          <p:grpSpPr>
            <a:xfrm>
              <a:off x="-938434" y="4364020"/>
              <a:ext cx="627798" cy="576693"/>
              <a:chOff x="-938434" y="4570310"/>
              <a:chExt cx="627798" cy="576693"/>
            </a:xfrm>
          </p:grpSpPr>
          <p:grpSp>
            <p:nvGrpSpPr>
              <p:cNvPr id="224" name="Inspireren">
                <a:extLst>
                  <a:ext uri="{FF2B5EF4-FFF2-40B4-BE49-F238E27FC236}">
                    <a16:creationId xmlns:a16="http://schemas.microsoft.com/office/drawing/2014/main" id="{14C0AAB7-2484-494C-8889-C153B4F9820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26" name="Freeform 12">
                  <a:extLst>
                    <a:ext uri="{FF2B5EF4-FFF2-40B4-BE49-F238E27FC236}">
                      <a16:creationId xmlns:a16="http://schemas.microsoft.com/office/drawing/2014/main" id="{6E2616B1-1F08-196B-19E5-880D5110E66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27" name="Freeform 13">
                  <a:extLst>
                    <a:ext uri="{FF2B5EF4-FFF2-40B4-BE49-F238E27FC236}">
                      <a16:creationId xmlns:a16="http://schemas.microsoft.com/office/drawing/2014/main" id="{D2915EFB-89C3-1BF6-C9E4-95B7340F7CD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28" name="Freeform 14">
                  <a:extLst>
                    <a:ext uri="{FF2B5EF4-FFF2-40B4-BE49-F238E27FC236}">
                      <a16:creationId xmlns:a16="http://schemas.microsoft.com/office/drawing/2014/main" id="{0F32DEFF-BAF9-46A8-F132-7E0911416A9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25" name="Tekstvak 224">
                <a:extLst>
                  <a:ext uri="{FF2B5EF4-FFF2-40B4-BE49-F238E27FC236}">
                    <a16:creationId xmlns:a16="http://schemas.microsoft.com/office/drawing/2014/main" id="{B9DB5EB8-A85D-9B23-D0A2-8D608A01FA4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14" name="Groep 213">
              <a:extLst>
                <a:ext uri="{FF2B5EF4-FFF2-40B4-BE49-F238E27FC236}">
                  <a16:creationId xmlns:a16="http://schemas.microsoft.com/office/drawing/2014/main" id="{4E6EE4BE-9639-5AE6-CDE2-F8A95E2701E5}"/>
                </a:ext>
              </a:extLst>
            </p:cNvPr>
            <p:cNvGrpSpPr/>
            <p:nvPr userDrawn="1"/>
          </p:nvGrpSpPr>
          <p:grpSpPr>
            <a:xfrm>
              <a:off x="-3365484" y="1226982"/>
              <a:ext cx="446937" cy="406485"/>
              <a:chOff x="-3563526" y="1409294"/>
              <a:chExt cx="354190" cy="322133"/>
            </a:xfrm>
          </p:grpSpPr>
          <p:grpSp>
            <p:nvGrpSpPr>
              <p:cNvPr id="215" name="Groep 214">
                <a:extLst>
                  <a:ext uri="{FF2B5EF4-FFF2-40B4-BE49-F238E27FC236}">
                    <a16:creationId xmlns:a16="http://schemas.microsoft.com/office/drawing/2014/main" id="{D97F7EF9-6D2C-6C9A-72B9-1A2818F534BA}"/>
                  </a:ext>
                </a:extLst>
              </p:cNvPr>
              <p:cNvGrpSpPr/>
              <p:nvPr userDrawn="1"/>
            </p:nvGrpSpPr>
            <p:grpSpPr>
              <a:xfrm>
                <a:off x="-3499992" y="1409294"/>
                <a:ext cx="225195" cy="195499"/>
                <a:chOff x="8987389" y="1361199"/>
                <a:chExt cx="2200275" cy="1914525"/>
              </a:xfrm>
            </p:grpSpPr>
            <p:sp>
              <p:nvSpPr>
                <p:cNvPr id="217" name="Vrije vorm: vorm 216">
                  <a:extLst>
                    <a:ext uri="{FF2B5EF4-FFF2-40B4-BE49-F238E27FC236}">
                      <a16:creationId xmlns:a16="http://schemas.microsoft.com/office/drawing/2014/main" id="{9A6AAAC1-EE8F-003C-5AF5-4194480AAC81}"/>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19" name="Groep 218">
                  <a:extLst>
                    <a:ext uri="{FF2B5EF4-FFF2-40B4-BE49-F238E27FC236}">
                      <a16:creationId xmlns:a16="http://schemas.microsoft.com/office/drawing/2014/main" id="{6E9B1213-90BE-1E38-8953-F3C089F8A6C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22" name="Vrije vorm: vorm 221">
                    <a:extLst>
                      <a:ext uri="{FF2B5EF4-FFF2-40B4-BE49-F238E27FC236}">
                        <a16:creationId xmlns:a16="http://schemas.microsoft.com/office/drawing/2014/main" id="{CCFD230E-7BB1-E156-BC85-2C6C9FB89596}"/>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23" name="Vrije vorm: vorm 222">
                    <a:extLst>
                      <a:ext uri="{FF2B5EF4-FFF2-40B4-BE49-F238E27FC236}">
                        <a16:creationId xmlns:a16="http://schemas.microsoft.com/office/drawing/2014/main" id="{482FCE4C-B260-D729-F4A5-FD405A9CB57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16" name="Tekstvak 215">
                <a:extLst>
                  <a:ext uri="{FF2B5EF4-FFF2-40B4-BE49-F238E27FC236}">
                    <a16:creationId xmlns:a16="http://schemas.microsoft.com/office/drawing/2014/main" id="{7689393D-A4D7-2957-8F95-0CB6BBBFF22D}"/>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939150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userDrawn="1">
            <p:ph type="title"/>
          </p:nvPr>
        </p:nvSpPr>
        <p:spPr>
          <a:xfrm>
            <a:off x="865163" y="722313"/>
            <a:ext cx="10582630" cy="342211"/>
          </a:xfrm>
          <a:prstGeom prst="rect">
            <a:avLst/>
          </a:prstGeom>
        </p:spPr>
        <p:txBody>
          <a:bodyPr vert="horz" lIns="0" tIns="0" rIns="0" bIns="0" rtlCol="0" anchor="t">
            <a:noAutofit/>
          </a:bodyPr>
          <a:lstStyle/>
          <a:p>
            <a:r>
              <a:rPr lang="en-GB" noProof="0"/>
              <a:t>Place the title of the slide here</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userDrawn="1">
            <p:ph type="body" idx="1"/>
          </p:nvPr>
        </p:nvSpPr>
        <p:spPr>
          <a:xfrm>
            <a:off x="720000" y="1592262"/>
            <a:ext cx="10752000" cy="4213945"/>
          </a:xfrm>
          <a:prstGeom prst="rect">
            <a:avLst/>
          </a:prstGeom>
        </p:spPr>
        <p:txBody>
          <a:bodyPr vert="horz" lIns="0" tIns="0" rIns="0" bIns="0" rtlCol="0">
            <a:noAutofit/>
          </a:bodyPr>
          <a:lstStyle/>
          <a:p>
            <a:pPr lvl="0"/>
            <a:r>
              <a:rPr lang="en-GB" noProof="0"/>
              <a:t>Plain text #1</a:t>
            </a:r>
          </a:p>
          <a:p>
            <a:pPr lvl="1"/>
            <a:r>
              <a:rPr lang="en-GB" noProof="0"/>
              <a:t>Plain text #2</a:t>
            </a:r>
          </a:p>
          <a:p>
            <a:pPr lvl="2"/>
            <a:r>
              <a:rPr lang="en-GB" noProof="0"/>
              <a:t>Heading #1</a:t>
            </a:r>
          </a:p>
          <a:p>
            <a:pPr lvl="3"/>
            <a:r>
              <a:rPr lang="en-GB" noProof="0"/>
              <a:t>Heading #2</a:t>
            </a:r>
          </a:p>
          <a:p>
            <a:pPr lvl="4"/>
            <a:r>
              <a:rPr lang="en-GB" noProof="0"/>
              <a:t>Heading #3</a:t>
            </a:r>
          </a:p>
          <a:p>
            <a:pPr lvl="5"/>
            <a:r>
              <a:rPr lang="en-GB" noProof="0"/>
              <a:t>Heading #4</a:t>
            </a:r>
          </a:p>
          <a:p>
            <a:pPr lvl="6"/>
            <a:r>
              <a:rPr lang="en-GB" noProof="0"/>
              <a:t>Source</a:t>
            </a:r>
          </a:p>
          <a:p>
            <a:pPr lvl="7"/>
            <a:r>
              <a:rPr lang="en-GB" noProof="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a:t>Plain text #2</a:t>
            </a:r>
          </a:p>
        </p:txBody>
      </p:sp>
      <p:sp>
        <p:nvSpPr>
          <p:cNvPr id="5" name="Tijdelijke aanduiding voor voettekst 4">
            <a:extLst>
              <a:ext uri="{FF2B5EF4-FFF2-40B4-BE49-F238E27FC236}">
                <a16:creationId xmlns:a16="http://schemas.microsoft.com/office/drawing/2014/main" id="{293B2B64-2362-45C8-9E78-5ECAAAF3478D}"/>
              </a:ext>
            </a:extLst>
          </p:cNvPr>
          <p:cNvSpPr>
            <a:spLocks noGrp="1"/>
          </p:cNvSpPr>
          <p:nvPr userDrawn="1">
            <p:ph type="ftr" sz="quarter" idx="3"/>
          </p:nvPr>
        </p:nvSpPr>
        <p:spPr>
          <a:xfrm>
            <a:off x="2266793" y="7267316"/>
            <a:ext cx="4114800" cy="151790"/>
          </a:xfrm>
          <a:prstGeom prst="rect">
            <a:avLst/>
          </a:prstGeom>
        </p:spPr>
        <p:txBody>
          <a:bodyPr vert="horz" lIns="0" tIns="0" rIns="0" bIns="0" rtlCol="0" anchor="ctr">
            <a:noAutofit/>
          </a:bodyPr>
          <a:lstStyle>
            <a:lvl1pPr algn="l">
              <a:defRPr sz="1000">
                <a:solidFill>
                  <a:schemeClr val="tx1"/>
                </a:solidFill>
              </a:defRPr>
            </a:lvl1pPr>
          </a:lstStyle>
          <a:p>
            <a:r>
              <a:rPr lang="en-GB"/>
              <a:t>|  Published under cc-by licence</a:t>
            </a:r>
          </a:p>
        </p:txBody>
      </p:sp>
      <p:sp>
        <p:nvSpPr>
          <p:cNvPr id="6" name="Tijdelijke aanduiding voor dianummer 5">
            <a:extLst>
              <a:ext uri="{FF2B5EF4-FFF2-40B4-BE49-F238E27FC236}">
                <a16:creationId xmlns:a16="http://schemas.microsoft.com/office/drawing/2014/main" id="{5549FE6F-67CB-4243-BE03-A9A3C4007850}"/>
              </a:ext>
            </a:extLst>
          </p:cNvPr>
          <p:cNvSpPr>
            <a:spLocks noGrp="1"/>
          </p:cNvSpPr>
          <p:nvPr userDrawn="1">
            <p:ph type="sldNum" sz="quarter" idx="4"/>
          </p:nvPr>
        </p:nvSpPr>
        <p:spPr>
          <a:xfrm>
            <a:off x="11175566" y="7255814"/>
            <a:ext cx="284597" cy="151790"/>
          </a:xfrm>
          <a:prstGeom prst="rect">
            <a:avLst/>
          </a:prstGeom>
        </p:spPr>
        <p:txBody>
          <a:bodyPr vert="horz" lIns="0" tIns="0" rIns="0" bIns="0" rtlCol="0" anchor="ctr">
            <a:noAutofit/>
          </a:bodyPr>
          <a:lstStyle>
            <a:lvl1pPr algn="r">
              <a:defRPr sz="1000" b="1">
                <a:solidFill>
                  <a:schemeClr val="tx1"/>
                </a:solidFill>
                <a:latin typeface="+mj-lt"/>
              </a:defRPr>
            </a:lvl1pPr>
          </a:lstStyle>
          <a:p>
            <a:fld id="{D7B5DC5B-6873-43DB-ADC7-B15ACCE0DFDB}" type="slidenum">
              <a:rPr lang="en-GB" smtClean="0"/>
              <a:pPr/>
              <a:t>‹#›</a:t>
            </a:fld>
            <a:endParaRPr lang="en-GB"/>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0" y="0"/>
            <a:ext cx="12192000" cy="6858000"/>
            <a:chOff x="0" y="0"/>
            <a:chExt cx="12192000" cy="6858000"/>
          </a:xfrm>
          <a:solidFill>
            <a:schemeClr val="tx1">
              <a:alpha val="20000"/>
            </a:schemeClr>
          </a:solidFill>
        </p:grpSpPr>
        <p:sp>
          <p:nvSpPr>
            <p:cNvPr id="8" name="Rechthoek 7">
              <a:extLst>
                <a:ext uri="{FF2B5EF4-FFF2-40B4-BE49-F238E27FC236}">
                  <a16:creationId xmlns:a16="http://schemas.microsoft.com/office/drawing/2014/main" id="{7D9988B5-FF41-44BF-9EBA-8ED0383D0B4A}"/>
                </a:ext>
              </a:extLst>
            </p:cNvPr>
            <p:cNvSpPr/>
            <p:nvPr userDrawn="1"/>
          </p:nvSpPr>
          <p:spPr>
            <a:xfrm>
              <a:off x="0" y="0"/>
              <a:ext cx="12192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12032" y="-542026"/>
            <a:ext cx="2129051" cy="150127"/>
          </a:xfrm>
          <a:prstGeom prst="rect">
            <a:avLst/>
          </a:prstGeom>
          <a:noFill/>
        </p:spPr>
        <p:txBody>
          <a:bodyPr wrap="square" lIns="0" tIns="0" rIns="0" bIns="0" rtlCol="0">
            <a:noAutofit/>
          </a:bodyPr>
          <a:lstStyle/>
          <a:p>
            <a:r>
              <a:rPr lang="en-GB" sz="1000" b="0" cap="all" baseline="0" noProof="0">
                <a:latin typeface="+mj-lt"/>
              </a:rPr>
              <a:t>Name of the layout</a:t>
            </a:r>
          </a:p>
        </p:txBody>
      </p:sp>
      <p:sp>
        <p:nvSpPr>
          <p:cNvPr id="4" name="Tijdelijke aanduiding voor datum 3">
            <a:extLst>
              <a:ext uri="{FF2B5EF4-FFF2-40B4-BE49-F238E27FC236}">
                <a16:creationId xmlns:a16="http://schemas.microsoft.com/office/drawing/2014/main" id="{4E8839A4-EDB3-CD18-65F6-1247F05B03F7}"/>
              </a:ext>
            </a:extLst>
          </p:cNvPr>
          <p:cNvSpPr>
            <a:spLocks noGrp="1"/>
          </p:cNvSpPr>
          <p:nvPr>
            <p:ph type="dt" sz="half" idx="2"/>
          </p:nvPr>
        </p:nvSpPr>
        <p:spPr>
          <a:xfrm>
            <a:off x="720000" y="7267317"/>
            <a:ext cx="1451700" cy="151789"/>
          </a:xfrm>
          <a:prstGeom prst="rect">
            <a:avLst/>
          </a:prstGeom>
        </p:spPr>
        <p:txBody>
          <a:bodyPr vert="horz" lIns="0" tIns="0" rIns="0" bIns="0" rtlCol="0" anchor="ctr"/>
          <a:lstStyle>
            <a:lvl1pPr algn="l">
              <a:defRPr sz="1000">
                <a:solidFill>
                  <a:schemeClr val="tx2"/>
                </a:solidFill>
              </a:defRPr>
            </a:lvl1pPr>
          </a:lstStyle>
          <a:p>
            <a:fld id="{35A72ECF-8B84-41B2-B55D-F6FF3126552C}" type="datetime3">
              <a:rPr lang="en-GB" smtClean="0"/>
              <a:t>21 May, 2025</a:t>
            </a:fld>
            <a:endParaRPr lang="en-GB"/>
          </a:p>
        </p:txBody>
      </p:sp>
    </p:spTree>
    <p:extLst>
      <p:ext uri="{BB962C8B-B14F-4D97-AF65-F5344CB8AC3E}">
        <p14:creationId xmlns:p14="http://schemas.microsoft.com/office/powerpoint/2010/main" val="277713178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0" r:id="rId3"/>
    <p:sldLayoutId id="2147483736" r:id="rId4"/>
    <p:sldLayoutId id="2147483737" r:id="rId5"/>
    <p:sldLayoutId id="2147483715" r:id="rId6"/>
    <p:sldLayoutId id="2147483741" r:id="rId7"/>
    <p:sldLayoutId id="2147483708" r:id="rId8"/>
    <p:sldLayoutId id="2147483728" r:id="rId9"/>
    <p:sldLayoutId id="2147483762" r:id="rId10"/>
    <p:sldLayoutId id="2147483764" r:id="rId11"/>
    <p:sldLayoutId id="2147483767" r:id="rId12"/>
    <p:sldLayoutId id="2147483769" r:id="rId13"/>
    <p:sldLayoutId id="2147483770" r:id="rId14"/>
    <p:sldLayoutId id="2147483771" r:id="rId15"/>
    <p:sldLayoutId id="2147483772" r:id="rId16"/>
    <p:sldLayoutId id="2147483773" r:id="rId17"/>
    <p:sldLayoutId id="2147483774" r:id="rId18"/>
    <p:sldLayoutId id="2147483775" r:id="rId19"/>
  </p:sldLayoutIdLst>
  <p:hf sldNum="0" hdr="0"/>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600"/>
        </a:spcBef>
        <a:spcAft>
          <a:spcPts val="600"/>
        </a:spcAft>
        <a:buClr>
          <a:schemeClr val="accent4"/>
        </a:buClr>
        <a:buSzPct val="100000"/>
        <a:buFontTx/>
        <a:buNone/>
        <a:defRPr sz="18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tx2"/>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3"/>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4"/>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userDrawn="1">
          <p15:clr>
            <a:srgbClr val="F26B43"/>
          </p15:clr>
        </p15:guide>
        <p15:guide id="2" pos="450" userDrawn="1">
          <p15:clr>
            <a:srgbClr val="F26B43"/>
          </p15:clr>
        </p15:guide>
        <p15:guide id="3" orient="horz" pos="3657" userDrawn="1">
          <p15:clr>
            <a:srgbClr val="F26B43"/>
          </p15:clr>
        </p15:guide>
        <p15:guide id="4" orient="horz" pos="3997" userDrawn="1">
          <p15:clr>
            <a:srgbClr val="A4A3A4"/>
          </p15:clr>
        </p15:guide>
        <p15:guide id="5" orient="horz" pos="4092" userDrawn="1">
          <p15:clr>
            <a:srgbClr val="A4A3A4"/>
          </p15:clr>
        </p15:guide>
        <p15:guide id="6" pos="7219" userDrawn="1">
          <p15:clr>
            <a:srgbClr val="F26B43"/>
          </p15:clr>
        </p15:guide>
        <p15:guide id="7" orient="horz" pos="669" userDrawn="1">
          <p15:clr>
            <a:srgbClr val="A4A3A4"/>
          </p15:clr>
        </p15:guide>
        <p15:guide id="8" orient="horz" pos="455" userDrawn="1">
          <p15:clr>
            <a:srgbClr val="A4A3A4"/>
          </p15:clr>
        </p15:guide>
        <p15:guide id="9" orient="horz" pos="2160" userDrawn="1">
          <p15:clr>
            <a:srgbClr val="F26B43"/>
          </p15:clr>
        </p15:guide>
        <p15:guide id="10" orient="horz" pos="142" userDrawn="1">
          <p15:clr>
            <a:srgbClr val="5ACBF0"/>
          </p15:clr>
        </p15:guide>
        <p15:guide id="11" orient="horz" pos="4178" userDrawn="1">
          <p15:clr>
            <a:srgbClr val="5ACBF0"/>
          </p15:clr>
        </p15:guide>
        <p15:guide id="12" pos="3840" userDrawn="1">
          <p15:clr>
            <a:srgbClr val="F26B43"/>
          </p15:clr>
        </p15:guide>
        <p15:guide id="13" pos="121" userDrawn="1">
          <p15:clr>
            <a:srgbClr val="5ACBF0"/>
          </p15:clr>
        </p15:guide>
        <p15:guide id="14" pos="7559" userDrawn="1">
          <p15:clr>
            <a:srgbClr val="5ACBF0"/>
          </p15:clr>
        </p15:guide>
        <p15:guide id="15" orient="horz" userDrawn="1">
          <p15:clr>
            <a:srgbClr val="FDE53C"/>
          </p15:clr>
        </p15:guide>
        <p15:guide id="16" pos="7680" userDrawn="1">
          <p15:clr>
            <a:srgbClr val="FDE53C"/>
          </p15:clr>
        </p15:guide>
        <p15:guide id="17" userDrawn="1">
          <p15:clr>
            <a:srgbClr val="FDE53C"/>
          </p15:clr>
        </p15:guide>
        <p15:guide id="18" orient="horz" pos="4320" userDrawn="1">
          <p15:clr>
            <a:srgbClr val="FDE53C"/>
          </p15:clr>
        </p15:guide>
        <p15:guide id="19" pos="4021" userDrawn="1">
          <p15:clr>
            <a:srgbClr val="F26B43"/>
          </p15:clr>
        </p15:guide>
        <p15:guide id="20" pos="36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emf"/><Relationship Id="rId1" Type="http://schemas.openxmlformats.org/officeDocument/2006/relationships/slideLayout" Target="../slideLayouts/slideLayout10.xml"/><Relationship Id="rId6" Type="http://schemas.openxmlformats.org/officeDocument/2006/relationships/image" Target="../media/image8.svg"/><Relationship Id="rId11" Type="http://schemas.openxmlformats.org/officeDocument/2006/relationships/image" Target="../media/image13.emf"/><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20.gif"/><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7.xml"/><Relationship Id="rId16" Type="http://schemas.openxmlformats.org/officeDocument/2006/relationships/diagramColors" Target="../diagrams/colors4.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sv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1.png"/><Relationship Id="rId7" Type="http://schemas.openxmlformats.org/officeDocument/2006/relationships/diagramColors" Target="../diagrams/colors5.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8" Type="http://schemas.openxmlformats.org/officeDocument/2006/relationships/hyperlink" Target="https://researchdrive.surfsara.nl/" TargetMode="External"/><Relationship Id="rId13" Type="http://schemas.openxmlformats.org/officeDocument/2006/relationships/hyperlink" Target="https://servicedesk.surf.nl/" TargetMode="External"/><Relationship Id="rId18" Type="http://schemas.openxmlformats.org/officeDocument/2006/relationships/hyperlink" Target="https://servicedesk.surf.nl/wiki/display/WIKI/Service+status" TargetMode="External"/><Relationship Id="rId3" Type="http://schemas.openxmlformats.org/officeDocument/2006/relationships/image" Target="../media/image60.png"/><Relationship Id="rId7" Type="http://schemas.openxmlformats.org/officeDocument/2006/relationships/image" Target="../media/image62.png"/><Relationship Id="rId12" Type="http://schemas.openxmlformats.org/officeDocument/2006/relationships/image" Target="../media/image65.png"/><Relationship Id="rId17" Type="http://schemas.openxmlformats.org/officeDocument/2006/relationships/image" Target="../media/image67.png"/><Relationship Id="rId2" Type="http://schemas.openxmlformats.org/officeDocument/2006/relationships/notesSlide" Target="../notesSlides/notesSlide24.xml"/><Relationship Id="rId16" Type="http://schemas.openxmlformats.org/officeDocument/2006/relationships/hyperlink" Target="https://portal.live.surfresearchcloud.nl/" TargetMode="External"/><Relationship Id="rId20" Type="http://schemas.openxmlformats.org/officeDocument/2006/relationships/hyperlink" Target="https://cba.surfsara.nl/" TargetMode="External"/><Relationship Id="rId1" Type="http://schemas.openxmlformats.org/officeDocument/2006/relationships/slideLayout" Target="../slideLayouts/slideLayout11.xml"/><Relationship Id="rId6" Type="http://schemas.openxmlformats.org/officeDocument/2006/relationships/hyperlink" Target="https://www.surf.nl/en/services" TargetMode="External"/><Relationship Id="rId11" Type="http://schemas.openxmlformats.org/officeDocument/2006/relationships/hyperlink" Target="https://www.taxila.nl/" TargetMode="External"/><Relationship Id="rId5" Type="http://schemas.openxmlformats.org/officeDocument/2006/relationships/image" Target="../media/image61.png"/><Relationship Id="rId15" Type="http://schemas.openxmlformats.org/officeDocument/2006/relationships/hyperlink" Target="https://sram.surf.nl/" TargetMode="External"/><Relationship Id="rId10" Type="http://schemas.openxmlformats.org/officeDocument/2006/relationships/image" Target="../media/image64.png"/><Relationship Id="rId19" Type="http://schemas.openxmlformats.org/officeDocument/2006/relationships/image" Target="../media/image68.png"/><Relationship Id="rId4" Type="http://schemas.openxmlformats.org/officeDocument/2006/relationships/hyperlink" Target="https://netherlands.openaire.eu/" TargetMode="External"/><Relationship Id="rId9" Type="http://schemas.openxmlformats.org/officeDocument/2006/relationships/image" Target="../media/image63.png"/><Relationship Id="rId14" Type="http://schemas.openxmlformats.org/officeDocument/2006/relationships/image" Target="../media/image66.png"/></Relationships>
</file>

<file path=ppt/slides/_rels/slide3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Tijdelijke aanduiding voor afbeelding 12" descr="Afbeelding met kleding, schoeisel, mensen, person&#10;&#10;Automatisch gegenereerde beschrijving"/>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t="7097" b="7097"/>
          <a:stretch/>
        </p:blipFill>
        <p:spPr>
          <a:xfrm>
            <a:off x="0" y="0"/>
            <a:ext cx="12191400" cy="6857280"/>
          </a:xfrm>
          <a:prstGeom prst="rect">
            <a:avLst/>
          </a:prstGeom>
          <a:ln w="0">
            <a:noFill/>
          </a:ln>
        </p:spPr>
      </p:pic>
      <p:sp>
        <p:nvSpPr>
          <p:cNvPr id="58" name="PlaceHolder 1"/>
          <p:cNvSpPr>
            <a:spLocks noGrp="1"/>
          </p:cNvSpPr>
          <p:nvPr>
            <p:ph type="subTitle"/>
          </p:nvPr>
        </p:nvSpPr>
        <p:spPr>
          <a:xfrm>
            <a:off x="617400" y="3942360"/>
            <a:ext cx="10919880" cy="636120"/>
          </a:xfrm>
          <a:prstGeom prst="rect">
            <a:avLst/>
          </a:prstGeom>
          <a:noFill/>
          <a:ln w="0">
            <a:noFill/>
          </a:ln>
        </p:spPr>
        <p:txBody>
          <a:bodyPr lIns="0" tIns="0" rIns="0" bIns="0" anchor="t">
            <a:noAutofit/>
          </a:bodyPr>
          <a:lstStyle/>
          <a:p>
            <a:pPr marL="0" indent="0" defTabSz="914400">
              <a:lnSpc>
                <a:spcPct val="100000"/>
              </a:lnSpc>
              <a:spcBef>
                <a:spcPts val="601"/>
              </a:spcBef>
              <a:spcAft>
                <a:spcPts val="601"/>
              </a:spcAft>
              <a:buClr>
                <a:srgbClr val="FFFFFF"/>
              </a:buClr>
              <a:buNone/>
              <a:tabLst>
                <a:tab pos="0" algn="l"/>
              </a:tabLst>
            </a:pPr>
            <a:r>
              <a:rPr lang="en-GB" sz="2400" b="0" strike="noStrike" spc="-1" dirty="0">
                <a:solidFill>
                  <a:schemeClr val="lt1"/>
                </a:solidFill>
                <a:latin typeface="Calibri"/>
              </a:rPr>
              <a:t>    Laurents </a:t>
            </a:r>
            <a:r>
              <a:rPr lang="en-GB" sz="2400" b="0" strike="noStrike" spc="-1" dirty="0" err="1">
                <a:solidFill>
                  <a:schemeClr val="lt1"/>
                </a:solidFill>
                <a:latin typeface="Calibri"/>
              </a:rPr>
              <a:t>Sesink</a:t>
            </a:r>
            <a:r>
              <a:rPr lang="en-GB" sz="2400" b="0" strike="noStrike" spc="-1" dirty="0">
                <a:solidFill>
                  <a:schemeClr val="lt1"/>
                </a:solidFill>
                <a:latin typeface="Calibri"/>
              </a:rPr>
              <a:t> (Program manager Open Science)</a:t>
            </a:r>
            <a:endParaRPr lang="en-US" sz="2400" b="0" strike="noStrike" spc="-1" dirty="0">
              <a:solidFill>
                <a:srgbClr val="000000"/>
              </a:solidFill>
              <a:latin typeface="Calibri"/>
            </a:endParaRPr>
          </a:p>
          <a:p>
            <a:pPr defTabSz="914400">
              <a:lnSpc>
                <a:spcPct val="100000"/>
              </a:lnSpc>
              <a:spcBef>
                <a:spcPts val="601"/>
              </a:spcBef>
              <a:spcAft>
                <a:spcPts val="601"/>
              </a:spcAft>
              <a:tabLst>
                <a:tab pos="0" algn="l"/>
              </a:tabLst>
            </a:pPr>
            <a:endParaRPr lang="en-US" sz="2400" b="0" strike="noStrike" spc="-1" dirty="0">
              <a:solidFill>
                <a:srgbClr val="000000"/>
              </a:solidFill>
              <a:latin typeface="Calibri"/>
            </a:endParaRPr>
          </a:p>
        </p:txBody>
      </p:sp>
      <p:sp>
        <p:nvSpPr>
          <p:cNvPr id="59" name="PlaceHolder 2"/>
          <p:cNvSpPr>
            <a:spLocks noGrp="1"/>
          </p:cNvSpPr>
          <p:nvPr>
            <p:ph/>
          </p:nvPr>
        </p:nvSpPr>
        <p:spPr>
          <a:xfrm>
            <a:off x="718920" y="722160"/>
            <a:ext cx="1593360" cy="811800"/>
          </a:xfrm>
          <a:prstGeom prst="rect">
            <a:avLst/>
          </a:prstGeom>
          <a:blipFill rotWithShape="0">
            <a:blip r:embed="rId5"/>
            <a:stretch/>
          </a:blipFill>
          <a:ln w="0">
            <a:noFill/>
          </a:ln>
        </p:spPr>
        <p:txBody>
          <a:bodyPr lIns="0" tIns="0" rIns="0" bIns="0" anchor="t">
            <a:noAutofit/>
          </a:bodyPr>
          <a:lstStyle/>
          <a:p>
            <a:pPr indent="0" defTabSz="914400">
              <a:lnSpc>
                <a:spcPct val="100000"/>
              </a:lnSpc>
              <a:spcBef>
                <a:spcPts val="601"/>
              </a:spcBef>
              <a:spcAft>
                <a:spcPts val="601"/>
              </a:spcAft>
              <a:buNone/>
              <a:tabLst>
                <a:tab pos="0" algn="l"/>
              </a:tabLst>
            </a:pPr>
            <a:r>
              <a:rPr lang="en-GB" sz="100" b="0" strike="noStrike" spc="-1">
                <a:solidFill>
                  <a:schemeClr val="dk1"/>
                </a:solidFill>
                <a:latin typeface="Calibri"/>
              </a:rPr>
              <a:t>   </a:t>
            </a:r>
            <a:endParaRPr lang="en-NL" sz="100" b="0" strike="noStrike" spc="-1">
              <a:solidFill>
                <a:schemeClr val="dk1"/>
              </a:solidFill>
              <a:latin typeface="Calibri"/>
            </a:endParaRPr>
          </a:p>
        </p:txBody>
      </p:sp>
      <p:sp>
        <p:nvSpPr>
          <p:cNvPr id="60" name="PlaceHolder 3"/>
          <p:cNvSpPr>
            <a:spLocks noGrp="1"/>
          </p:cNvSpPr>
          <p:nvPr>
            <p:ph type="dt" idx="17"/>
          </p:nvPr>
        </p:nvSpPr>
        <p:spPr>
          <a:xfrm>
            <a:off x="718920" y="6195240"/>
            <a:ext cx="2932560" cy="151200"/>
          </a:xfrm>
          <a:prstGeom prst="rect">
            <a:avLst/>
          </a:prstGeom>
          <a:noFill/>
          <a:ln w="0">
            <a:noFill/>
          </a:ln>
        </p:spPr>
        <p:txBody>
          <a:bodyPr lIns="0" tIns="0" rIns="0" bIns="0" anchor="ctr">
            <a:noAutofit/>
          </a:bodyPr>
          <a:lstStyle>
            <a:lvl1pPr indent="0" defTabSz="914400">
              <a:lnSpc>
                <a:spcPct val="100000"/>
              </a:lnSpc>
              <a:buNone/>
              <a:tabLst>
                <a:tab pos="0" algn="l"/>
              </a:tabLst>
              <a:defRPr lang="en-GB" sz="1600" b="0" strike="noStrike" spc="-1">
                <a:solidFill>
                  <a:srgbClr val="FFFFFF"/>
                </a:solidFill>
                <a:latin typeface="Aptos"/>
              </a:defRPr>
            </a:lvl1pPr>
          </a:lstStyle>
          <a:p>
            <a:pPr indent="0" defTabSz="914400">
              <a:lnSpc>
                <a:spcPct val="100000"/>
              </a:lnSpc>
              <a:buNone/>
              <a:tabLst>
                <a:tab pos="0" algn="l"/>
              </a:tabLst>
            </a:pPr>
            <a:r>
              <a:rPr lang="en-GB" sz="1600" b="0" strike="noStrike" spc="-1" dirty="0">
                <a:solidFill>
                  <a:srgbClr val="FFFFFF"/>
                </a:solidFill>
                <a:latin typeface="Aptos"/>
              </a:rPr>
              <a:t>21 May 2025</a:t>
            </a:r>
            <a:endParaRPr lang="en-US" sz="1600" b="0" strike="noStrike" spc="-1" dirty="0">
              <a:solidFill>
                <a:srgbClr val="000000"/>
              </a:solidFill>
              <a:latin typeface="Calibri"/>
            </a:endParaRPr>
          </a:p>
        </p:txBody>
      </p:sp>
      <p:sp>
        <p:nvSpPr>
          <p:cNvPr id="61" name="PlaceHolder 4"/>
          <p:cNvSpPr>
            <a:spLocks noGrp="1"/>
          </p:cNvSpPr>
          <p:nvPr>
            <p:ph type="title"/>
          </p:nvPr>
        </p:nvSpPr>
        <p:spPr>
          <a:xfrm>
            <a:off x="0" y="-367920"/>
            <a:ext cx="2085840" cy="341640"/>
          </a:xfrm>
          <a:prstGeom prst="rect">
            <a:avLst/>
          </a:prstGeom>
          <a:noFill/>
          <a:ln w="0">
            <a:noFill/>
          </a:ln>
        </p:spPr>
        <p:txBody>
          <a:bodyPr lIns="0" tIns="0" rIns="0" bIns="0" anchor="t">
            <a:noAutofit/>
          </a:bodyPr>
          <a:lstStyle/>
          <a:p>
            <a:pPr indent="0" defTabSz="914400">
              <a:lnSpc>
                <a:spcPct val="80000"/>
              </a:lnSpc>
              <a:buNone/>
              <a:tabLst>
                <a:tab pos="0" algn="l"/>
              </a:tabLst>
            </a:pPr>
            <a:r>
              <a:rPr lang="en-GB" sz="1600" b="1" strike="noStrike" spc="-1">
                <a:solidFill>
                  <a:schemeClr val="accent1"/>
                </a:solidFill>
                <a:latin typeface="Calibri"/>
              </a:rPr>
              <a:t>Title slide</a:t>
            </a:r>
            <a:endParaRPr lang="en-NL" sz="1600" b="0" strike="noStrike" spc="-1">
              <a:solidFill>
                <a:schemeClr val="dk1"/>
              </a:solidFill>
              <a:latin typeface="Calibri"/>
            </a:endParaRPr>
          </a:p>
        </p:txBody>
      </p:sp>
      <p:sp>
        <p:nvSpPr>
          <p:cNvPr id="62" name="PlaceHolder 5"/>
          <p:cNvSpPr>
            <a:spLocks noGrp="1"/>
          </p:cNvSpPr>
          <p:nvPr>
            <p:ph/>
          </p:nvPr>
        </p:nvSpPr>
        <p:spPr>
          <a:xfrm>
            <a:off x="617400" y="1799280"/>
            <a:ext cx="10435680" cy="2116800"/>
          </a:xfrm>
          <a:prstGeom prst="rect">
            <a:avLst/>
          </a:prstGeom>
          <a:noFill/>
          <a:ln w="0">
            <a:noFill/>
          </a:ln>
        </p:spPr>
        <p:txBody>
          <a:bodyPr lIns="0" tIns="0" rIns="0" bIns="0" anchor="b">
            <a:noAutofit/>
          </a:bodyPr>
          <a:lstStyle/>
          <a:p>
            <a:pPr indent="0" defTabSz="914400">
              <a:lnSpc>
                <a:spcPct val="100000"/>
              </a:lnSpc>
              <a:spcBef>
                <a:spcPts val="601"/>
              </a:spcBef>
              <a:spcAft>
                <a:spcPts val="601"/>
              </a:spcAft>
              <a:buNone/>
              <a:tabLst>
                <a:tab pos="0" algn="l"/>
              </a:tabLst>
            </a:pPr>
            <a:r>
              <a:rPr lang="en-GB" sz="5000" b="1" strike="noStrike" spc="-1" dirty="0">
                <a:solidFill>
                  <a:schemeClr val="lt1"/>
                </a:solidFill>
                <a:latin typeface="Calibri"/>
              </a:rPr>
              <a:t>Open Science Infrastructure</a:t>
            </a:r>
            <a:endParaRPr lang="en-NL" sz="5000" b="0" strike="noStrike" spc="-1" dirty="0">
              <a:solidFill>
                <a:schemeClr val="dk1"/>
              </a:solidFill>
              <a:latin typeface="Calibri"/>
            </a:endParaRPr>
          </a:p>
        </p:txBody>
      </p:sp>
      <p:sp>
        <p:nvSpPr>
          <p:cNvPr id="63" name="Tekstvak 13"/>
          <p:cNvSpPr/>
          <p:nvPr/>
        </p:nvSpPr>
        <p:spPr>
          <a:xfrm>
            <a:off x="7233120" y="-1301400"/>
            <a:ext cx="360" cy="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defTabSz="914400">
              <a:lnSpc>
                <a:spcPct val="90000"/>
              </a:lnSpc>
              <a:spcBef>
                <a:spcPts val="601"/>
              </a:spcBef>
              <a:spcAft>
                <a:spcPts val="601"/>
              </a:spcAft>
              <a:tabLst>
                <a:tab pos="0" algn="l"/>
              </a:tabLst>
            </a:pPr>
            <a:endParaRPr lang="nl-NL" sz="1600" b="0" strike="noStrike" spc="-1">
              <a:solidFill>
                <a:srgbClr val="000000"/>
              </a:solidFill>
              <a:latin typeface="Apto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jdelijke aanduiding voor tekst 15">
            <a:extLst>
              <a:ext uri="{FF2B5EF4-FFF2-40B4-BE49-F238E27FC236}">
                <a16:creationId xmlns:a16="http://schemas.microsoft.com/office/drawing/2014/main" id="{94C76DD0-6B15-5A65-75AC-2EEB666AF305}"/>
              </a:ext>
            </a:extLst>
          </p:cNvPr>
          <p:cNvSpPr txBox="1">
            <a:spLocks/>
          </p:cNvSpPr>
          <p:nvPr/>
        </p:nvSpPr>
        <p:spPr>
          <a:xfrm>
            <a:off x="708207" y="1661580"/>
            <a:ext cx="2700857" cy="1197735"/>
          </a:xfrm>
          <a:prstGeom prst="rect">
            <a:avLst/>
          </a:prstGeom>
        </p:spPr>
        <p:txBody>
          <a:bodyPr vert="horz" wrap="square" lIns="0" tIns="0" rIns="0" bIns="0" rtlCol="0" anchor="t" anchorCtr="0">
            <a:noAutofit/>
          </a:bodyPr>
          <a:lstStyle>
            <a:lvl1pPr marL="268288" indent="-268288"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kern="1200">
                <a:solidFill>
                  <a:schemeClr val="bg1"/>
                </a:solidFill>
                <a:latin typeface="+mn-lt"/>
                <a:ea typeface="+mn-ea"/>
                <a:cs typeface="+mn-cs"/>
              </a:defRPr>
            </a:lvl1pPr>
            <a:lvl2pPr marL="623888" indent="-355600"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i="0" kern="1200">
                <a:solidFill>
                  <a:schemeClr val="bg1"/>
                </a:solidFill>
                <a:latin typeface="+mn-lt"/>
                <a:ea typeface="+mn-ea"/>
                <a:cs typeface="+mn-cs"/>
              </a:defRPr>
            </a:lvl2pPr>
            <a:lvl3pPr marL="0" indent="0" algn="l" defTabSz="719138" rtl="0" eaLnBrk="1" latinLnBrk="0" hangingPunct="1">
              <a:lnSpc>
                <a:spcPct val="100000"/>
              </a:lnSpc>
              <a:spcBef>
                <a:spcPts val="400"/>
              </a:spcBef>
              <a:spcAft>
                <a:spcPts val="400"/>
              </a:spcAft>
              <a:buClr>
                <a:srgbClr val="0070C0"/>
              </a:buClr>
              <a:buSzPct val="85000"/>
              <a:buFont typeface="Aptos" panose="020B0004020202020204" pitchFamily="34" charset="0"/>
              <a:buNone/>
              <a:defRPr sz="1400" b="0" i="0" kern="1200">
                <a:solidFill>
                  <a:schemeClr val="bg1"/>
                </a:solidFill>
                <a:latin typeface="+mn-lt"/>
                <a:ea typeface="+mn-ea"/>
                <a:cs typeface="+mn-cs"/>
              </a:defRPr>
            </a:lvl3pPr>
            <a:lvl4pPr marL="0" indent="0" algn="l" defTabSz="719138" rtl="0" eaLnBrk="1" latinLnBrk="0" hangingPunct="1">
              <a:lnSpc>
                <a:spcPct val="100000"/>
              </a:lnSpc>
              <a:spcBef>
                <a:spcPts val="200"/>
              </a:spcBef>
              <a:spcAft>
                <a:spcPts val="200"/>
              </a:spcAft>
              <a:buFont typeface="Aptos" panose="020B0004020202020204" pitchFamily="34" charset="0"/>
              <a:buNone/>
              <a:defRPr sz="4000" b="0" kern="1200" cap="none" spc="30" baseline="0">
                <a:solidFill>
                  <a:schemeClr val="bg1"/>
                </a:solidFill>
                <a:latin typeface="+mj-lt"/>
                <a:ea typeface="+mn-ea"/>
                <a:cs typeface="+mn-cs"/>
              </a:defRPr>
            </a:lvl4pPr>
            <a:lvl5pPr marL="0" indent="0" algn="l" defTabSz="719138" rtl="0" eaLnBrk="1" latinLnBrk="0" hangingPunct="1">
              <a:lnSpc>
                <a:spcPct val="100000"/>
              </a:lnSpc>
              <a:spcBef>
                <a:spcPts val="200"/>
              </a:spcBef>
              <a:spcAft>
                <a:spcPts val="200"/>
              </a:spcAft>
              <a:buClr>
                <a:schemeClr val="tx1"/>
              </a:buClr>
              <a:buFont typeface="Aptos" panose="020B0004020202020204" pitchFamily="34" charset="0"/>
              <a:buNone/>
              <a:defRPr sz="1600" b="0" i="0" kern="1200">
                <a:solidFill>
                  <a:schemeClr val="bg1"/>
                </a:solidFill>
                <a:latin typeface="+mn-lt"/>
                <a:ea typeface="+mn-ea"/>
                <a:cs typeface="+mn-cs"/>
              </a:defRPr>
            </a:lvl5pPr>
            <a:lvl6pPr marL="0" indent="0" algn="l" defTabSz="914400" rtl="0" eaLnBrk="1" latinLnBrk="0" hangingPunct="1">
              <a:lnSpc>
                <a:spcPct val="100000"/>
              </a:lnSpc>
              <a:spcBef>
                <a:spcPts val="400"/>
              </a:spcBef>
              <a:spcAft>
                <a:spcPts val="400"/>
              </a:spcAft>
              <a:buClr>
                <a:schemeClr val="tx1"/>
              </a:buClr>
              <a:buFont typeface="Aptos" panose="020B0004020202020204" pitchFamily="34" charset="0"/>
              <a:buNone/>
              <a:defRPr sz="1600" b="1" i="0" kern="1200">
                <a:solidFill>
                  <a:schemeClr val="bg1"/>
                </a:solidFill>
                <a:latin typeface="+mn-lt"/>
                <a:ea typeface="+mn-ea"/>
                <a:cs typeface="+mn-cs"/>
              </a:defRPr>
            </a:lvl6pPr>
            <a:lvl7pPr marL="268288" indent="-268288" algn="l" defTabSz="914400" rtl="0" eaLnBrk="1" latinLnBrk="0" hangingPunct="1">
              <a:lnSpc>
                <a:spcPct val="100000"/>
              </a:lnSpc>
              <a:spcBef>
                <a:spcPts val="400"/>
              </a:spcBef>
              <a:spcAft>
                <a:spcPts val="400"/>
              </a:spcAft>
              <a:buClr>
                <a:schemeClr val="bg1"/>
              </a:buClr>
              <a:buFont typeface="+mj-lt"/>
              <a:buAutoNum type="arabicPeriod"/>
              <a:defRPr sz="1400" b="0" i="0" kern="1200">
                <a:solidFill>
                  <a:schemeClr val="bg1"/>
                </a:solidFill>
                <a:latin typeface="+mn-lt"/>
                <a:ea typeface="+mn-ea"/>
                <a:cs typeface="+mn-cs"/>
              </a:defRPr>
            </a:lvl7pPr>
            <a:lvl8pPr marL="263525" indent="-263525" algn="l" defTabSz="914400" rtl="0" eaLnBrk="1" latinLnBrk="0" hangingPunct="1">
              <a:lnSpc>
                <a:spcPct val="100000"/>
              </a:lnSpc>
              <a:spcBef>
                <a:spcPts val="400"/>
              </a:spcBef>
              <a:spcAft>
                <a:spcPts val="400"/>
              </a:spcAft>
              <a:buFont typeface="+mj-lt"/>
              <a:buAutoNum type="alphaLcPeriod"/>
              <a:defRPr sz="1400" kern="1200">
                <a:solidFill>
                  <a:schemeClr val="bg1"/>
                </a:solidFill>
                <a:latin typeface="+mn-lt"/>
                <a:ea typeface="+mn-ea"/>
                <a:cs typeface="+mn-cs"/>
              </a:defRPr>
            </a:lvl8pPr>
            <a:lvl9pPr marL="0" indent="0" algn="l" defTabSz="914400" rtl="0" eaLnBrk="1" latinLnBrk="0" hangingPunct="1">
              <a:lnSpc>
                <a:spcPct val="100000"/>
              </a:lnSpc>
              <a:spcBef>
                <a:spcPts val="400"/>
              </a:spcBef>
              <a:spcAft>
                <a:spcPts val="400"/>
              </a:spcAft>
              <a:buFont typeface="Aptos" panose="020B0004020202020204" pitchFamily="34" charset="0"/>
              <a:buNone/>
              <a:defRPr sz="1200" b="0" i="1" kern="1200">
                <a:solidFill>
                  <a:schemeClr val="bg1"/>
                </a:solidFill>
                <a:latin typeface="+mn-lt"/>
                <a:ea typeface="+mn-ea"/>
                <a:cs typeface="+mn-cs"/>
              </a:defRPr>
            </a:lvl9pPr>
          </a:lstStyle>
          <a:p>
            <a:pPr marL="0" marR="0" lvl="4" indent="0" algn="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1" i="0" u="none" strike="noStrike" kern="1200" cap="none" spc="0" normalizeH="0" baseline="0" noProof="0" dirty="0">
                <a:ln>
                  <a:noFill/>
                </a:ln>
                <a:solidFill>
                  <a:schemeClr val="accent2"/>
                </a:solidFill>
                <a:effectLst/>
                <a:uLnTx/>
                <a:uFillTx/>
                <a:latin typeface="+mj-lt"/>
                <a:ea typeface="+mn-ea"/>
                <a:cs typeface="+mn-cs"/>
              </a:rPr>
              <a:t>We share knowledge and coordinate collaboration</a:t>
            </a:r>
          </a:p>
          <a:p>
            <a:pPr marL="0" marR="0" lvl="4" indent="0" algn="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0" i="0" u="none" strike="noStrike" kern="1200" cap="none" spc="0" normalizeH="0" baseline="0" noProof="0" dirty="0">
                <a:ln>
                  <a:noFill/>
                </a:ln>
                <a:effectLst/>
                <a:uLnTx/>
                <a:uFillTx/>
                <a:latin typeface="+mj-lt"/>
                <a:ea typeface="+mn-ea"/>
                <a:cs typeface="+mn-cs"/>
              </a:rPr>
              <a:t>in education, research </a:t>
            </a:r>
            <a:br>
              <a:rPr kumimoji="0" lang="en-US" b="0" i="0" u="none" strike="noStrike" kern="1200" cap="none" spc="0" normalizeH="0" baseline="0" noProof="0" dirty="0">
                <a:ln>
                  <a:noFill/>
                </a:ln>
                <a:effectLst/>
                <a:uLnTx/>
                <a:uFillTx/>
                <a:latin typeface="+mj-lt"/>
                <a:ea typeface="+mn-ea"/>
                <a:cs typeface="+mn-cs"/>
              </a:rPr>
            </a:br>
            <a:r>
              <a:rPr kumimoji="0" lang="en-US" b="0" i="0" u="none" strike="noStrike" kern="1200" cap="none" spc="0" normalizeH="0" baseline="0" noProof="0" dirty="0">
                <a:ln>
                  <a:noFill/>
                </a:ln>
                <a:effectLst/>
                <a:uLnTx/>
                <a:uFillTx/>
                <a:latin typeface="+mj-lt"/>
                <a:ea typeface="+mn-ea"/>
                <a:cs typeface="+mn-cs"/>
              </a:rPr>
              <a:t>and innovation</a:t>
            </a:r>
            <a:endParaRPr kumimoji="0" lang="nl-NL" b="0" i="0" u="none" strike="noStrike" kern="1200" cap="none" spc="0" normalizeH="0" baseline="0" noProof="0" dirty="0">
              <a:ln>
                <a:noFill/>
              </a:ln>
              <a:effectLst/>
              <a:uLnTx/>
              <a:uFillTx/>
              <a:latin typeface="+mj-lt"/>
              <a:ea typeface="+mn-ea"/>
              <a:cs typeface="+mn-cs"/>
            </a:endParaRPr>
          </a:p>
        </p:txBody>
      </p:sp>
      <p:sp>
        <p:nvSpPr>
          <p:cNvPr id="20" name="Tijdelijke aanduiding voor tekst 15">
            <a:extLst>
              <a:ext uri="{FF2B5EF4-FFF2-40B4-BE49-F238E27FC236}">
                <a16:creationId xmlns:a16="http://schemas.microsoft.com/office/drawing/2014/main" id="{1A389F29-74EB-4662-B5D7-A0F862FF4332}"/>
              </a:ext>
            </a:extLst>
          </p:cNvPr>
          <p:cNvSpPr txBox="1">
            <a:spLocks/>
          </p:cNvSpPr>
          <p:nvPr/>
        </p:nvSpPr>
        <p:spPr>
          <a:xfrm>
            <a:off x="8682086" y="1390708"/>
            <a:ext cx="2702714" cy="1288992"/>
          </a:xfrm>
          <a:prstGeom prst="rect">
            <a:avLst/>
          </a:prstGeom>
        </p:spPr>
        <p:txBody>
          <a:bodyPr vert="horz" wrap="square" lIns="0" tIns="0" rIns="0" bIns="0" rtlCol="0" anchor="t" anchorCtr="0">
            <a:noAutofit/>
          </a:bodyPr>
          <a:lstStyle>
            <a:lvl1pPr marL="268288" indent="-268288"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kern="1200">
                <a:solidFill>
                  <a:schemeClr val="bg1"/>
                </a:solidFill>
                <a:latin typeface="+mn-lt"/>
                <a:ea typeface="+mn-ea"/>
                <a:cs typeface="+mn-cs"/>
              </a:defRPr>
            </a:lvl1pPr>
            <a:lvl2pPr marL="623888" indent="-355600"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i="0" kern="1200">
                <a:solidFill>
                  <a:schemeClr val="bg1"/>
                </a:solidFill>
                <a:latin typeface="+mn-lt"/>
                <a:ea typeface="+mn-ea"/>
                <a:cs typeface="+mn-cs"/>
              </a:defRPr>
            </a:lvl2pPr>
            <a:lvl3pPr marL="0" indent="0" algn="l" defTabSz="719138" rtl="0" eaLnBrk="1" latinLnBrk="0" hangingPunct="1">
              <a:lnSpc>
                <a:spcPct val="100000"/>
              </a:lnSpc>
              <a:spcBef>
                <a:spcPts val="400"/>
              </a:spcBef>
              <a:spcAft>
                <a:spcPts val="400"/>
              </a:spcAft>
              <a:buClr>
                <a:srgbClr val="0070C0"/>
              </a:buClr>
              <a:buSzPct val="85000"/>
              <a:buFont typeface="Aptos" panose="020B0004020202020204" pitchFamily="34" charset="0"/>
              <a:buNone/>
              <a:defRPr sz="1400" b="0" i="0" kern="1200">
                <a:solidFill>
                  <a:schemeClr val="bg1"/>
                </a:solidFill>
                <a:latin typeface="+mn-lt"/>
                <a:ea typeface="+mn-ea"/>
                <a:cs typeface="+mn-cs"/>
              </a:defRPr>
            </a:lvl3pPr>
            <a:lvl4pPr marL="0" indent="0" algn="l" defTabSz="719138" rtl="0" eaLnBrk="1" latinLnBrk="0" hangingPunct="1">
              <a:lnSpc>
                <a:spcPct val="100000"/>
              </a:lnSpc>
              <a:spcBef>
                <a:spcPts val="200"/>
              </a:spcBef>
              <a:spcAft>
                <a:spcPts val="200"/>
              </a:spcAft>
              <a:buFont typeface="Aptos" panose="020B0004020202020204" pitchFamily="34" charset="0"/>
              <a:buNone/>
              <a:defRPr sz="4000" b="0" kern="1200" cap="none" spc="30" baseline="0">
                <a:solidFill>
                  <a:schemeClr val="bg1"/>
                </a:solidFill>
                <a:latin typeface="+mj-lt"/>
                <a:ea typeface="+mn-ea"/>
                <a:cs typeface="+mn-cs"/>
              </a:defRPr>
            </a:lvl4pPr>
            <a:lvl5pPr marL="0" indent="0" algn="l" defTabSz="719138" rtl="0" eaLnBrk="1" latinLnBrk="0" hangingPunct="1">
              <a:lnSpc>
                <a:spcPct val="100000"/>
              </a:lnSpc>
              <a:spcBef>
                <a:spcPts val="200"/>
              </a:spcBef>
              <a:spcAft>
                <a:spcPts val="200"/>
              </a:spcAft>
              <a:buClr>
                <a:schemeClr val="tx1"/>
              </a:buClr>
              <a:buFont typeface="Aptos" panose="020B0004020202020204" pitchFamily="34" charset="0"/>
              <a:buNone/>
              <a:defRPr sz="1600" b="0" i="0" kern="1200">
                <a:solidFill>
                  <a:schemeClr val="bg1"/>
                </a:solidFill>
                <a:latin typeface="+mn-lt"/>
                <a:ea typeface="+mn-ea"/>
                <a:cs typeface="+mn-cs"/>
              </a:defRPr>
            </a:lvl5pPr>
            <a:lvl6pPr marL="0" indent="0" algn="l" defTabSz="914400" rtl="0" eaLnBrk="1" latinLnBrk="0" hangingPunct="1">
              <a:lnSpc>
                <a:spcPct val="100000"/>
              </a:lnSpc>
              <a:spcBef>
                <a:spcPts val="400"/>
              </a:spcBef>
              <a:spcAft>
                <a:spcPts val="400"/>
              </a:spcAft>
              <a:buClr>
                <a:schemeClr val="tx1"/>
              </a:buClr>
              <a:buFont typeface="Aptos" panose="020B0004020202020204" pitchFamily="34" charset="0"/>
              <a:buNone/>
              <a:defRPr sz="1600" b="1" i="0" kern="1200">
                <a:solidFill>
                  <a:schemeClr val="bg1"/>
                </a:solidFill>
                <a:latin typeface="+mn-lt"/>
                <a:ea typeface="+mn-ea"/>
                <a:cs typeface="+mn-cs"/>
              </a:defRPr>
            </a:lvl6pPr>
            <a:lvl7pPr marL="268288" indent="-268288" algn="l" defTabSz="914400" rtl="0" eaLnBrk="1" latinLnBrk="0" hangingPunct="1">
              <a:lnSpc>
                <a:spcPct val="100000"/>
              </a:lnSpc>
              <a:spcBef>
                <a:spcPts val="400"/>
              </a:spcBef>
              <a:spcAft>
                <a:spcPts val="400"/>
              </a:spcAft>
              <a:buClr>
                <a:schemeClr val="bg1"/>
              </a:buClr>
              <a:buFont typeface="+mj-lt"/>
              <a:buAutoNum type="arabicPeriod"/>
              <a:defRPr sz="1400" b="0" i="0" kern="1200">
                <a:solidFill>
                  <a:schemeClr val="bg1"/>
                </a:solidFill>
                <a:latin typeface="+mn-lt"/>
                <a:ea typeface="+mn-ea"/>
                <a:cs typeface="+mn-cs"/>
              </a:defRPr>
            </a:lvl7pPr>
            <a:lvl8pPr marL="263525" indent="-263525" algn="l" defTabSz="914400" rtl="0" eaLnBrk="1" latinLnBrk="0" hangingPunct="1">
              <a:lnSpc>
                <a:spcPct val="100000"/>
              </a:lnSpc>
              <a:spcBef>
                <a:spcPts val="400"/>
              </a:spcBef>
              <a:spcAft>
                <a:spcPts val="400"/>
              </a:spcAft>
              <a:buFont typeface="+mj-lt"/>
              <a:buAutoNum type="alphaLcPeriod"/>
              <a:defRPr sz="1400" kern="1200">
                <a:solidFill>
                  <a:schemeClr val="bg1"/>
                </a:solidFill>
                <a:latin typeface="+mn-lt"/>
                <a:ea typeface="+mn-ea"/>
                <a:cs typeface="+mn-cs"/>
              </a:defRPr>
            </a:lvl8pPr>
            <a:lvl9pPr marL="0" indent="0" algn="l" defTabSz="914400" rtl="0" eaLnBrk="1" latinLnBrk="0" hangingPunct="1">
              <a:lnSpc>
                <a:spcPct val="100000"/>
              </a:lnSpc>
              <a:spcBef>
                <a:spcPts val="400"/>
              </a:spcBef>
              <a:spcAft>
                <a:spcPts val="400"/>
              </a:spcAft>
              <a:buFont typeface="Aptos" panose="020B0004020202020204" pitchFamily="34" charset="0"/>
              <a:buNone/>
              <a:defRPr sz="1200" b="0" i="1" kern="1200">
                <a:solidFill>
                  <a:schemeClr val="bg1"/>
                </a:solidFill>
                <a:latin typeface="+mn-lt"/>
                <a:ea typeface="+mn-ea"/>
                <a:cs typeface="+mn-cs"/>
              </a:defRPr>
            </a:lvl9pPr>
          </a:lstStyle>
          <a:p>
            <a:pPr marL="0" marR="0" lvl="4" indent="0"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1" i="0" u="none" strike="noStrike" kern="1200" cap="none" spc="0" normalizeH="0" baseline="0" noProof="0" dirty="0">
                <a:ln>
                  <a:noFill/>
                </a:ln>
                <a:solidFill>
                  <a:schemeClr val="accent2"/>
                </a:solidFill>
                <a:effectLst/>
                <a:uLnTx/>
                <a:uFillTx/>
                <a:latin typeface="+mj-lt"/>
                <a:ea typeface="+mn-ea"/>
                <a:cs typeface="+mn-cs"/>
              </a:rPr>
              <a:t>We </a:t>
            </a:r>
            <a:r>
              <a:rPr kumimoji="0" lang="en-US" b="1" i="0" u="none" strike="noStrike" kern="1200" cap="none" spc="0" normalizeH="0" baseline="0" noProof="0" dirty="0" err="1">
                <a:ln>
                  <a:noFill/>
                </a:ln>
                <a:solidFill>
                  <a:schemeClr val="accent2"/>
                </a:solidFill>
                <a:effectLst/>
                <a:uLnTx/>
                <a:uFillTx/>
                <a:latin typeface="+mj-lt"/>
                <a:ea typeface="+mn-ea"/>
                <a:cs typeface="+mn-cs"/>
              </a:rPr>
              <a:t>organise</a:t>
            </a:r>
            <a:r>
              <a:rPr kumimoji="0" lang="en-US" b="1" i="0" u="none" strike="noStrike" kern="1200" cap="none" spc="0" normalizeH="0" baseline="0" noProof="0" dirty="0">
                <a:ln>
                  <a:noFill/>
                </a:ln>
                <a:solidFill>
                  <a:schemeClr val="accent2"/>
                </a:solidFill>
                <a:effectLst/>
                <a:uLnTx/>
                <a:uFillTx/>
                <a:latin typeface="+mj-lt"/>
                <a:ea typeface="+mn-ea"/>
                <a:cs typeface="+mn-cs"/>
              </a:rPr>
              <a:t> collective purchasing under the best conditions</a:t>
            </a:r>
          </a:p>
          <a:p>
            <a:pPr marL="0" marR="0" lvl="4" indent="0"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0" i="0" u="none" strike="noStrike" kern="1200" cap="none" spc="0" normalizeH="0" baseline="0" noProof="0" dirty="0">
                <a:ln>
                  <a:noFill/>
                </a:ln>
                <a:effectLst/>
                <a:uLnTx/>
                <a:uFillTx/>
                <a:latin typeface="+mj-lt"/>
                <a:ea typeface="+mn-ea"/>
                <a:cs typeface="+mn-cs"/>
              </a:rPr>
              <a:t>In costs, but also in public values</a:t>
            </a:r>
          </a:p>
        </p:txBody>
      </p:sp>
      <p:sp>
        <p:nvSpPr>
          <p:cNvPr id="21" name="Tijdelijke aanduiding voor tekst 15">
            <a:extLst>
              <a:ext uri="{FF2B5EF4-FFF2-40B4-BE49-F238E27FC236}">
                <a16:creationId xmlns:a16="http://schemas.microsoft.com/office/drawing/2014/main" id="{59B87595-CE7A-9690-224D-1F58E28080B4}"/>
              </a:ext>
            </a:extLst>
          </p:cNvPr>
          <p:cNvSpPr txBox="1">
            <a:spLocks/>
          </p:cNvSpPr>
          <p:nvPr/>
        </p:nvSpPr>
        <p:spPr>
          <a:xfrm>
            <a:off x="8928100" y="3417608"/>
            <a:ext cx="2702713" cy="1015704"/>
          </a:xfrm>
          <a:prstGeom prst="rect">
            <a:avLst/>
          </a:prstGeom>
        </p:spPr>
        <p:txBody>
          <a:bodyPr vert="horz" wrap="square" lIns="0" tIns="0" rIns="0" bIns="0" rtlCol="0" anchor="t" anchorCtr="0">
            <a:noAutofit/>
          </a:bodyPr>
          <a:lstStyle>
            <a:lvl1pPr marL="268288" indent="-268288"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kern="1200">
                <a:solidFill>
                  <a:schemeClr val="bg1"/>
                </a:solidFill>
                <a:latin typeface="+mn-lt"/>
                <a:ea typeface="+mn-ea"/>
                <a:cs typeface="+mn-cs"/>
              </a:defRPr>
            </a:lvl1pPr>
            <a:lvl2pPr marL="623888" indent="-355600"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i="0" kern="1200">
                <a:solidFill>
                  <a:schemeClr val="bg1"/>
                </a:solidFill>
                <a:latin typeface="+mn-lt"/>
                <a:ea typeface="+mn-ea"/>
                <a:cs typeface="+mn-cs"/>
              </a:defRPr>
            </a:lvl2pPr>
            <a:lvl3pPr marL="0" indent="0" algn="l" defTabSz="719138" rtl="0" eaLnBrk="1" latinLnBrk="0" hangingPunct="1">
              <a:lnSpc>
                <a:spcPct val="100000"/>
              </a:lnSpc>
              <a:spcBef>
                <a:spcPts val="400"/>
              </a:spcBef>
              <a:spcAft>
                <a:spcPts val="400"/>
              </a:spcAft>
              <a:buClr>
                <a:srgbClr val="0070C0"/>
              </a:buClr>
              <a:buSzPct val="85000"/>
              <a:buFont typeface="Aptos" panose="020B0004020202020204" pitchFamily="34" charset="0"/>
              <a:buNone/>
              <a:defRPr sz="1400" b="0" i="0" kern="1200">
                <a:solidFill>
                  <a:schemeClr val="bg1"/>
                </a:solidFill>
                <a:latin typeface="+mn-lt"/>
                <a:ea typeface="+mn-ea"/>
                <a:cs typeface="+mn-cs"/>
              </a:defRPr>
            </a:lvl3pPr>
            <a:lvl4pPr marL="0" indent="0" algn="l" defTabSz="719138" rtl="0" eaLnBrk="1" latinLnBrk="0" hangingPunct="1">
              <a:lnSpc>
                <a:spcPct val="100000"/>
              </a:lnSpc>
              <a:spcBef>
                <a:spcPts val="200"/>
              </a:spcBef>
              <a:spcAft>
                <a:spcPts val="200"/>
              </a:spcAft>
              <a:buFont typeface="Aptos" panose="020B0004020202020204" pitchFamily="34" charset="0"/>
              <a:buNone/>
              <a:defRPr sz="4000" b="0" kern="1200" cap="none" spc="30" baseline="0">
                <a:solidFill>
                  <a:schemeClr val="bg1"/>
                </a:solidFill>
                <a:latin typeface="+mj-lt"/>
                <a:ea typeface="+mn-ea"/>
                <a:cs typeface="+mn-cs"/>
              </a:defRPr>
            </a:lvl4pPr>
            <a:lvl5pPr marL="0" indent="0" algn="l" defTabSz="719138" rtl="0" eaLnBrk="1" latinLnBrk="0" hangingPunct="1">
              <a:lnSpc>
                <a:spcPct val="100000"/>
              </a:lnSpc>
              <a:spcBef>
                <a:spcPts val="200"/>
              </a:spcBef>
              <a:spcAft>
                <a:spcPts val="200"/>
              </a:spcAft>
              <a:buClr>
                <a:schemeClr val="tx1"/>
              </a:buClr>
              <a:buFont typeface="Aptos" panose="020B0004020202020204" pitchFamily="34" charset="0"/>
              <a:buNone/>
              <a:defRPr sz="1600" b="0" i="0" kern="1200">
                <a:solidFill>
                  <a:schemeClr val="bg1"/>
                </a:solidFill>
                <a:latin typeface="+mn-lt"/>
                <a:ea typeface="+mn-ea"/>
                <a:cs typeface="+mn-cs"/>
              </a:defRPr>
            </a:lvl5pPr>
            <a:lvl6pPr marL="0" indent="0" algn="l" defTabSz="914400" rtl="0" eaLnBrk="1" latinLnBrk="0" hangingPunct="1">
              <a:lnSpc>
                <a:spcPct val="100000"/>
              </a:lnSpc>
              <a:spcBef>
                <a:spcPts val="400"/>
              </a:spcBef>
              <a:spcAft>
                <a:spcPts val="400"/>
              </a:spcAft>
              <a:buClr>
                <a:schemeClr val="tx1"/>
              </a:buClr>
              <a:buFont typeface="Aptos" panose="020B0004020202020204" pitchFamily="34" charset="0"/>
              <a:buNone/>
              <a:defRPr sz="1600" b="1" i="0" kern="1200">
                <a:solidFill>
                  <a:schemeClr val="bg1"/>
                </a:solidFill>
                <a:latin typeface="+mn-lt"/>
                <a:ea typeface="+mn-ea"/>
                <a:cs typeface="+mn-cs"/>
              </a:defRPr>
            </a:lvl6pPr>
            <a:lvl7pPr marL="268288" indent="-268288" algn="l" defTabSz="914400" rtl="0" eaLnBrk="1" latinLnBrk="0" hangingPunct="1">
              <a:lnSpc>
                <a:spcPct val="100000"/>
              </a:lnSpc>
              <a:spcBef>
                <a:spcPts val="400"/>
              </a:spcBef>
              <a:spcAft>
                <a:spcPts val="400"/>
              </a:spcAft>
              <a:buClr>
                <a:schemeClr val="bg1"/>
              </a:buClr>
              <a:buFont typeface="+mj-lt"/>
              <a:buAutoNum type="arabicPeriod"/>
              <a:defRPr sz="1400" b="0" i="0" kern="1200">
                <a:solidFill>
                  <a:schemeClr val="bg1"/>
                </a:solidFill>
                <a:latin typeface="+mn-lt"/>
                <a:ea typeface="+mn-ea"/>
                <a:cs typeface="+mn-cs"/>
              </a:defRPr>
            </a:lvl7pPr>
            <a:lvl8pPr marL="263525" indent="-263525" algn="l" defTabSz="914400" rtl="0" eaLnBrk="1" latinLnBrk="0" hangingPunct="1">
              <a:lnSpc>
                <a:spcPct val="100000"/>
              </a:lnSpc>
              <a:spcBef>
                <a:spcPts val="400"/>
              </a:spcBef>
              <a:spcAft>
                <a:spcPts val="400"/>
              </a:spcAft>
              <a:buFont typeface="+mj-lt"/>
              <a:buAutoNum type="alphaLcPeriod"/>
              <a:defRPr sz="1400" kern="1200">
                <a:solidFill>
                  <a:schemeClr val="bg1"/>
                </a:solidFill>
                <a:latin typeface="+mn-lt"/>
                <a:ea typeface="+mn-ea"/>
                <a:cs typeface="+mn-cs"/>
              </a:defRPr>
            </a:lvl8pPr>
            <a:lvl9pPr marL="0" indent="0" algn="l" defTabSz="914400" rtl="0" eaLnBrk="1" latinLnBrk="0" hangingPunct="1">
              <a:lnSpc>
                <a:spcPct val="100000"/>
              </a:lnSpc>
              <a:spcBef>
                <a:spcPts val="400"/>
              </a:spcBef>
              <a:spcAft>
                <a:spcPts val="400"/>
              </a:spcAft>
              <a:buFont typeface="Aptos" panose="020B0004020202020204" pitchFamily="34" charset="0"/>
              <a:buNone/>
              <a:defRPr sz="1200" b="0" i="1" kern="1200">
                <a:solidFill>
                  <a:schemeClr val="bg1"/>
                </a:solidFill>
                <a:latin typeface="+mn-lt"/>
                <a:ea typeface="+mn-ea"/>
                <a:cs typeface="+mn-cs"/>
              </a:defRPr>
            </a:lvl9pPr>
          </a:lstStyle>
          <a:p>
            <a:pPr marL="0" marR="0" lvl="4" indent="0" defTabSz="719138" rtl="0" eaLnBrk="1" fontAlgn="auto" latinLnBrk="0" hangingPunct="1">
              <a:spcBef>
                <a:spcPts val="200"/>
              </a:spcBef>
              <a:spcAft>
                <a:spcPts val="200"/>
              </a:spcAft>
              <a:buClr>
                <a:srgbClr val="000000"/>
              </a:buClr>
              <a:buSzTx/>
              <a:buFont typeface="Aptos" panose="020B0004020202020204" pitchFamily="34" charset="0"/>
              <a:buNone/>
              <a:tabLst>
                <a:tab pos="1168400" algn="l"/>
              </a:tabLst>
              <a:defRPr/>
            </a:pPr>
            <a:r>
              <a:rPr kumimoji="0" lang="nl-NL" b="1" i="0" u="none" strike="noStrike" kern="1200" cap="none" spc="0" normalizeH="0" baseline="0" noProof="0" dirty="0">
                <a:ln>
                  <a:noFill/>
                </a:ln>
                <a:solidFill>
                  <a:schemeClr val="accent2"/>
                </a:solidFill>
                <a:effectLst/>
                <a:uLnTx/>
                <a:uFillTx/>
                <a:latin typeface="+mj-lt"/>
                <a:ea typeface="+mn-ea"/>
                <a:cs typeface="+mn-cs"/>
              </a:rPr>
              <a:t>We </a:t>
            </a:r>
            <a:r>
              <a:rPr kumimoji="0" lang="nl-NL" b="1" i="0" u="none" strike="noStrike" kern="1200" cap="none" spc="0" normalizeH="0" baseline="0" noProof="0" dirty="0" err="1">
                <a:ln>
                  <a:noFill/>
                </a:ln>
                <a:solidFill>
                  <a:schemeClr val="accent2"/>
                </a:solidFill>
                <a:effectLst/>
                <a:uLnTx/>
                <a:uFillTx/>
                <a:latin typeface="+mj-lt"/>
                <a:ea typeface="+mn-ea"/>
                <a:cs typeface="+mn-cs"/>
              </a:rPr>
              <a:t>innovate</a:t>
            </a:r>
            <a:endParaRPr kumimoji="0" lang="nl-NL" b="1" i="0" u="none" strike="noStrike" kern="1200" cap="none" spc="0" normalizeH="0" baseline="0" noProof="0" dirty="0">
              <a:ln>
                <a:noFill/>
              </a:ln>
              <a:solidFill>
                <a:schemeClr val="accent2"/>
              </a:solidFill>
              <a:effectLst/>
              <a:uLnTx/>
              <a:uFillTx/>
              <a:latin typeface="+mj-lt"/>
              <a:ea typeface="+mn-ea"/>
              <a:cs typeface="+mn-cs"/>
            </a:endParaRPr>
          </a:p>
          <a:p>
            <a:pPr marL="0" marR="0" lvl="4" indent="0"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0" i="0" u="none" strike="noStrike" kern="1200" cap="none" spc="0" normalizeH="0" baseline="0" noProof="0" dirty="0">
                <a:ln>
                  <a:noFill/>
                </a:ln>
                <a:effectLst/>
                <a:uLnTx/>
                <a:uFillTx/>
                <a:latin typeface="+mj-lt"/>
                <a:ea typeface="+mn-ea"/>
                <a:cs typeface="+mn-cs"/>
              </a:rPr>
              <a:t>To make sure we are ready </a:t>
            </a:r>
            <a:br>
              <a:rPr kumimoji="0" lang="en-US" b="0" i="0" u="none" strike="noStrike" kern="1200" cap="none" spc="0" normalizeH="0" baseline="0" noProof="0" dirty="0">
                <a:ln>
                  <a:noFill/>
                </a:ln>
                <a:effectLst/>
                <a:uLnTx/>
                <a:uFillTx/>
                <a:latin typeface="+mj-lt"/>
                <a:ea typeface="+mn-ea"/>
                <a:cs typeface="+mn-cs"/>
              </a:rPr>
            </a:br>
            <a:r>
              <a:rPr kumimoji="0" lang="en-US" b="0" i="0" u="none" strike="noStrike" kern="1200" cap="none" spc="0" normalizeH="0" baseline="0" noProof="0" dirty="0">
                <a:ln>
                  <a:noFill/>
                </a:ln>
                <a:effectLst/>
                <a:uLnTx/>
                <a:uFillTx/>
                <a:latin typeface="+mj-lt"/>
                <a:ea typeface="+mn-ea"/>
                <a:cs typeface="+mn-cs"/>
              </a:rPr>
              <a:t>for the future</a:t>
            </a:r>
          </a:p>
        </p:txBody>
      </p:sp>
      <p:sp>
        <p:nvSpPr>
          <p:cNvPr id="22" name="Tijdelijke aanduiding voor tekst 15">
            <a:extLst>
              <a:ext uri="{FF2B5EF4-FFF2-40B4-BE49-F238E27FC236}">
                <a16:creationId xmlns:a16="http://schemas.microsoft.com/office/drawing/2014/main" id="{EA25696C-B4BF-1457-06C0-3B0E9612482B}"/>
              </a:ext>
            </a:extLst>
          </p:cNvPr>
          <p:cNvSpPr txBox="1">
            <a:spLocks/>
          </p:cNvSpPr>
          <p:nvPr/>
        </p:nvSpPr>
        <p:spPr>
          <a:xfrm>
            <a:off x="708207" y="3211523"/>
            <a:ext cx="2658809" cy="1030277"/>
          </a:xfrm>
          <a:prstGeom prst="rect">
            <a:avLst/>
          </a:prstGeom>
        </p:spPr>
        <p:txBody>
          <a:bodyPr vert="horz" wrap="square" lIns="0" tIns="0" rIns="0" bIns="0" rtlCol="0" anchor="t" anchorCtr="0">
            <a:noAutofit/>
          </a:bodyPr>
          <a:lstStyle>
            <a:lvl1pPr marL="268288" indent="-268288"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kern="1200">
                <a:solidFill>
                  <a:schemeClr val="bg1"/>
                </a:solidFill>
                <a:latin typeface="+mn-lt"/>
                <a:ea typeface="+mn-ea"/>
                <a:cs typeface="+mn-cs"/>
              </a:defRPr>
            </a:lvl1pPr>
            <a:lvl2pPr marL="623888" indent="-355600"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i="0" kern="1200">
                <a:solidFill>
                  <a:schemeClr val="bg1"/>
                </a:solidFill>
                <a:latin typeface="+mn-lt"/>
                <a:ea typeface="+mn-ea"/>
                <a:cs typeface="+mn-cs"/>
              </a:defRPr>
            </a:lvl2pPr>
            <a:lvl3pPr marL="0" indent="0" algn="l" defTabSz="719138" rtl="0" eaLnBrk="1" latinLnBrk="0" hangingPunct="1">
              <a:lnSpc>
                <a:spcPct val="100000"/>
              </a:lnSpc>
              <a:spcBef>
                <a:spcPts val="400"/>
              </a:spcBef>
              <a:spcAft>
                <a:spcPts val="400"/>
              </a:spcAft>
              <a:buClr>
                <a:srgbClr val="0070C0"/>
              </a:buClr>
              <a:buSzPct val="85000"/>
              <a:buFont typeface="Aptos" panose="020B0004020202020204" pitchFamily="34" charset="0"/>
              <a:buNone/>
              <a:defRPr sz="1400" b="0" i="0" kern="1200">
                <a:solidFill>
                  <a:schemeClr val="bg1"/>
                </a:solidFill>
                <a:latin typeface="+mn-lt"/>
                <a:ea typeface="+mn-ea"/>
                <a:cs typeface="+mn-cs"/>
              </a:defRPr>
            </a:lvl3pPr>
            <a:lvl4pPr marL="0" indent="0" algn="l" defTabSz="719138" rtl="0" eaLnBrk="1" latinLnBrk="0" hangingPunct="1">
              <a:lnSpc>
                <a:spcPct val="100000"/>
              </a:lnSpc>
              <a:spcBef>
                <a:spcPts val="200"/>
              </a:spcBef>
              <a:spcAft>
                <a:spcPts val="200"/>
              </a:spcAft>
              <a:buFont typeface="Aptos" panose="020B0004020202020204" pitchFamily="34" charset="0"/>
              <a:buNone/>
              <a:defRPr sz="4000" b="0" kern="1200" cap="none" spc="30" baseline="0">
                <a:solidFill>
                  <a:schemeClr val="bg1"/>
                </a:solidFill>
                <a:latin typeface="+mj-lt"/>
                <a:ea typeface="+mn-ea"/>
                <a:cs typeface="+mn-cs"/>
              </a:defRPr>
            </a:lvl4pPr>
            <a:lvl5pPr marL="0" indent="0" algn="l" defTabSz="719138" rtl="0" eaLnBrk="1" latinLnBrk="0" hangingPunct="1">
              <a:lnSpc>
                <a:spcPct val="100000"/>
              </a:lnSpc>
              <a:spcBef>
                <a:spcPts val="200"/>
              </a:spcBef>
              <a:spcAft>
                <a:spcPts val="200"/>
              </a:spcAft>
              <a:buClr>
                <a:schemeClr val="tx1"/>
              </a:buClr>
              <a:buFont typeface="Aptos" panose="020B0004020202020204" pitchFamily="34" charset="0"/>
              <a:buNone/>
              <a:defRPr sz="1600" b="0" i="0" kern="1200">
                <a:solidFill>
                  <a:schemeClr val="bg1"/>
                </a:solidFill>
                <a:latin typeface="+mn-lt"/>
                <a:ea typeface="+mn-ea"/>
                <a:cs typeface="+mn-cs"/>
              </a:defRPr>
            </a:lvl5pPr>
            <a:lvl6pPr marL="0" indent="0" algn="l" defTabSz="914400" rtl="0" eaLnBrk="1" latinLnBrk="0" hangingPunct="1">
              <a:lnSpc>
                <a:spcPct val="100000"/>
              </a:lnSpc>
              <a:spcBef>
                <a:spcPts val="400"/>
              </a:spcBef>
              <a:spcAft>
                <a:spcPts val="400"/>
              </a:spcAft>
              <a:buClr>
                <a:schemeClr val="tx1"/>
              </a:buClr>
              <a:buFont typeface="Aptos" panose="020B0004020202020204" pitchFamily="34" charset="0"/>
              <a:buNone/>
              <a:defRPr sz="1600" b="1" i="0" kern="1200">
                <a:solidFill>
                  <a:schemeClr val="bg1"/>
                </a:solidFill>
                <a:latin typeface="+mn-lt"/>
                <a:ea typeface="+mn-ea"/>
                <a:cs typeface="+mn-cs"/>
              </a:defRPr>
            </a:lvl6pPr>
            <a:lvl7pPr marL="268288" indent="-268288" algn="l" defTabSz="914400" rtl="0" eaLnBrk="1" latinLnBrk="0" hangingPunct="1">
              <a:lnSpc>
                <a:spcPct val="100000"/>
              </a:lnSpc>
              <a:spcBef>
                <a:spcPts val="400"/>
              </a:spcBef>
              <a:spcAft>
                <a:spcPts val="400"/>
              </a:spcAft>
              <a:buClr>
                <a:schemeClr val="bg1"/>
              </a:buClr>
              <a:buFont typeface="+mj-lt"/>
              <a:buAutoNum type="arabicPeriod"/>
              <a:defRPr sz="1400" b="0" i="0" kern="1200">
                <a:solidFill>
                  <a:schemeClr val="bg1"/>
                </a:solidFill>
                <a:latin typeface="+mn-lt"/>
                <a:ea typeface="+mn-ea"/>
                <a:cs typeface="+mn-cs"/>
              </a:defRPr>
            </a:lvl7pPr>
            <a:lvl8pPr marL="263525" indent="-263525" algn="l" defTabSz="914400" rtl="0" eaLnBrk="1" latinLnBrk="0" hangingPunct="1">
              <a:lnSpc>
                <a:spcPct val="100000"/>
              </a:lnSpc>
              <a:spcBef>
                <a:spcPts val="400"/>
              </a:spcBef>
              <a:spcAft>
                <a:spcPts val="400"/>
              </a:spcAft>
              <a:buFont typeface="+mj-lt"/>
              <a:buAutoNum type="alphaLcPeriod"/>
              <a:defRPr sz="1400" kern="1200">
                <a:solidFill>
                  <a:schemeClr val="bg1"/>
                </a:solidFill>
                <a:latin typeface="+mn-lt"/>
                <a:ea typeface="+mn-ea"/>
                <a:cs typeface="+mn-cs"/>
              </a:defRPr>
            </a:lvl8pPr>
            <a:lvl9pPr marL="0" indent="0" algn="l" defTabSz="914400" rtl="0" eaLnBrk="1" latinLnBrk="0" hangingPunct="1">
              <a:lnSpc>
                <a:spcPct val="100000"/>
              </a:lnSpc>
              <a:spcBef>
                <a:spcPts val="400"/>
              </a:spcBef>
              <a:spcAft>
                <a:spcPts val="400"/>
              </a:spcAft>
              <a:buFont typeface="Aptos" panose="020B0004020202020204" pitchFamily="34" charset="0"/>
              <a:buNone/>
              <a:defRPr sz="1200" b="0" i="1" kern="1200">
                <a:solidFill>
                  <a:schemeClr val="bg1"/>
                </a:solidFill>
                <a:latin typeface="+mn-lt"/>
                <a:ea typeface="+mn-ea"/>
                <a:cs typeface="+mn-cs"/>
              </a:defRPr>
            </a:lvl9pPr>
          </a:lstStyle>
          <a:p>
            <a:pPr marL="0" marR="0" lvl="4" indent="0" algn="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nl-NL" b="1" i="0" u="none" strike="noStrike" kern="1200" cap="none" spc="0" normalizeH="0" baseline="0" noProof="0" dirty="0">
                <a:ln>
                  <a:noFill/>
                </a:ln>
                <a:solidFill>
                  <a:schemeClr val="accent2"/>
                </a:solidFill>
                <a:effectLst/>
                <a:uLnTx/>
                <a:uFillTx/>
                <a:latin typeface="+mj-lt"/>
                <a:ea typeface="+mn-ea"/>
                <a:cs typeface="+mn-cs"/>
              </a:rPr>
              <a:t>We </a:t>
            </a:r>
            <a:r>
              <a:rPr kumimoji="0" lang="nl-NL" b="1" i="0" u="none" strike="noStrike" kern="1200" cap="none" spc="0" normalizeH="0" baseline="0" noProof="0" dirty="0" err="1">
                <a:ln>
                  <a:noFill/>
                </a:ln>
                <a:solidFill>
                  <a:schemeClr val="accent2"/>
                </a:solidFill>
                <a:effectLst/>
                <a:uLnTx/>
                <a:uFillTx/>
                <a:latin typeface="+mj-lt"/>
                <a:ea typeface="+mn-ea"/>
                <a:cs typeface="+mn-cs"/>
              </a:rPr>
              <a:t>provide</a:t>
            </a:r>
            <a:r>
              <a:rPr kumimoji="0" lang="nl-NL" b="1" i="0" u="none" strike="noStrike" kern="1200" cap="none" spc="0" normalizeH="0" baseline="0" noProof="0" dirty="0">
                <a:ln>
                  <a:noFill/>
                </a:ln>
                <a:solidFill>
                  <a:schemeClr val="accent2"/>
                </a:solidFill>
                <a:effectLst/>
                <a:uLnTx/>
                <a:uFillTx/>
                <a:latin typeface="+mj-lt"/>
                <a:ea typeface="+mn-ea"/>
                <a:cs typeface="+mn-cs"/>
              </a:rPr>
              <a:t> IT services </a:t>
            </a:r>
          </a:p>
          <a:p>
            <a:pPr marL="0" marR="0" lvl="4" indent="0" algn="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kumimoji="0" lang="en-US" b="0" i="0" u="none" strike="noStrike" kern="1200" cap="none" spc="0" normalizeH="0" baseline="0" noProof="0" dirty="0">
                <a:ln>
                  <a:noFill/>
                </a:ln>
                <a:effectLst/>
                <a:uLnTx/>
                <a:uFillTx/>
                <a:latin typeface="+mj-lt"/>
                <a:ea typeface="+mn-ea"/>
                <a:cs typeface="+mn-cs"/>
              </a:rPr>
              <a:t>(50+ and very diverse) </a:t>
            </a:r>
            <a:br>
              <a:rPr kumimoji="0" lang="en-US" b="0" i="0" u="none" strike="noStrike" kern="1200" cap="none" spc="0" normalizeH="0" baseline="0" noProof="0" dirty="0">
                <a:ln>
                  <a:noFill/>
                </a:ln>
                <a:effectLst/>
                <a:uLnTx/>
                <a:uFillTx/>
                <a:latin typeface="+mj-lt"/>
                <a:ea typeface="+mn-ea"/>
                <a:cs typeface="+mn-cs"/>
              </a:rPr>
            </a:br>
            <a:r>
              <a:rPr kumimoji="0" lang="en-US" b="0" i="0" u="none" strike="noStrike" kern="1200" cap="none" spc="0" normalizeH="0" baseline="0" noProof="0" dirty="0">
                <a:ln>
                  <a:noFill/>
                </a:ln>
                <a:effectLst/>
                <a:uLnTx/>
                <a:uFillTx/>
                <a:latin typeface="+mj-lt"/>
                <a:ea typeface="+mn-ea"/>
                <a:cs typeface="+mn-cs"/>
              </a:rPr>
              <a:t>to make IT accessible, easy and safe </a:t>
            </a:r>
            <a:endParaRPr kumimoji="0" lang="nl-NL" b="0" i="0" u="none" strike="noStrike" kern="1200" cap="none" spc="0" normalizeH="0" baseline="0" noProof="0" dirty="0">
              <a:ln>
                <a:noFill/>
              </a:ln>
              <a:effectLst/>
              <a:uLnTx/>
              <a:uFillTx/>
              <a:latin typeface="+mj-lt"/>
              <a:ea typeface="+mn-ea"/>
              <a:cs typeface="+mn-cs"/>
            </a:endParaRPr>
          </a:p>
        </p:txBody>
      </p:sp>
      <p:sp>
        <p:nvSpPr>
          <p:cNvPr id="3" name="Tijdelijke aanduiding voor tekst 2">
            <a:extLst>
              <a:ext uri="{FF2B5EF4-FFF2-40B4-BE49-F238E27FC236}">
                <a16:creationId xmlns:a16="http://schemas.microsoft.com/office/drawing/2014/main" id="{1F4385A3-F01E-E1BD-9782-128E3515A564}"/>
              </a:ext>
            </a:extLst>
          </p:cNvPr>
          <p:cNvSpPr>
            <a:spLocks noGrp="1"/>
          </p:cNvSpPr>
          <p:nvPr>
            <p:ph type="body" sz="quarter" idx="18"/>
          </p:nvPr>
        </p:nvSpPr>
        <p:spPr>
          <a:xfrm>
            <a:off x="708207" y="707795"/>
            <a:ext cx="36000" cy="396000"/>
          </a:xfrm>
          <a:solidFill>
            <a:schemeClr val="bg2"/>
          </a:solidFill>
        </p:spPr>
        <p:txBody>
          <a:bodyPr/>
          <a:lstStyle/>
          <a:p>
            <a:r>
              <a:rPr lang="nl-NL" dirty="0"/>
              <a:t> </a:t>
            </a:r>
          </a:p>
        </p:txBody>
      </p:sp>
      <p:grpSp>
        <p:nvGrpSpPr>
          <p:cNvPr id="14" name="Groep 13">
            <a:extLst>
              <a:ext uri="{FF2B5EF4-FFF2-40B4-BE49-F238E27FC236}">
                <a16:creationId xmlns:a16="http://schemas.microsoft.com/office/drawing/2014/main" id="{5354492E-5BB0-D4AB-1853-CEF89947D8E8}"/>
              </a:ext>
            </a:extLst>
          </p:cNvPr>
          <p:cNvGrpSpPr/>
          <p:nvPr/>
        </p:nvGrpSpPr>
        <p:grpSpPr>
          <a:xfrm>
            <a:off x="3641968" y="-542653"/>
            <a:ext cx="5053228" cy="8505713"/>
            <a:chOff x="3641968" y="-542653"/>
            <a:chExt cx="5053228" cy="8505713"/>
          </a:xfrm>
        </p:grpSpPr>
        <p:sp>
          <p:nvSpPr>
            <p:cNvPr id="13" name="Ovaal 12">
              <a:extLst>
                <a:ext uri="{FF2B5EF4-FFF2-40B4-BE49-F238E27FC236}">
                  <a16:creationId xmlns:a16="http://schemas.microsoft.com/office/drawing/2014/main" id="{B9DF575A-4B01-2ACF-E9BC-9EF1C11DD3EA}"/>
                </a:ext>
              </a:extLst>
            </p:cNvPr>
            <p:cNvSpPr/>
            <p:nvPr/>
          </p:nvSpPr>
          <p:spPr>
            <a:xfrm>
              <a:off x="4273117" y="3646856"/>
              <a:ext cx="3777821" cy="374463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pic>
          <p:nvPicPr>
            <p:cNvPr id="5" name="Afbeelding 4">
              <a:extLst>
                <a:ext uri="{FF2B5EF4-FFF2-40B4-BE49-F238E27FC236}">
                  <a16:creationId xmlns:a16="http://schemas.microsoft.com/office/drawing/2014/main" id="{D9C6129D-30D7-7EB4-8C47-819716BFE2A8}"/>
                </a:ext>
              </a:extLst>
            </p:cNvPr>
            <p:cNvPicPr>
              <a:picLocks noChangeAspect="1"/>
            </p:cNvPicPr>
            <p:nvPr/>
          </p:nvPicPr>
          <p:blipFill>
            <a:blip r:embed="rId2"/>
            <a:stretch>
              <a:fillRect/>
            </a:stretch>
          </p:blipFill>
          <p:spPr>
            <a:xfrm>
              <a:off x="3641968" y="-542653"/>
              <a:ext cx="5053228" cy="8505713"/>
            </a:xfrm>
            <a:prstGeom prst="rect">
              <a:avLst/>
            </a:prstGeom>
          </p:spPr>
        </p:pic>
      </p:grpSp>
      <p:sp>
        <p:nvSpPr>
          <p:cNvPr id="31" name="Tijdelijke aanduiding voor tekst 15">
            <a:extLst>
              <a:ext uri="{FF2B5EF4-FFF2-40B4-BE49-F238E27FC236}">
                <a16:creationId xmlns:a16="http://schemas.microsoft.com/office/drawing/2014/main" id="{904B3FA9-4D70-147B-1698-8CE59FC8EEC6}"/>
              </a:ext>
            </a:extLst>
          </p:cNvPr>
          <p:cNvSpPr txBox="1">
            <a:spLocks/>
          </p:cNvSpPr>
          <p:nvPr/>
        </p:nvSpPr>
        <p:spPr>
          <a:xfrm>
            <a:off x="4742154" y="4480266"/>
            <a:ext cx="2839746" cy="1698254"/>
          </a:xfrm>
          <a:prstGeom prst="rect">
            <a:avLst/>
          </a:prstGeom>
        </p:spPr>
        <p:txBody>
          <a:bodyPr vert="horz" wrap="square" lIns="0" tIns="0" rIns="0" bIns="0" rtlCol="0" anchor="ctr" anchorCtr="0">
            <a:noAutofit/>
          </a:bodyPr>
          <a:lstStyle>
            <a:lvl1pPr marL="268288" indent="-268288"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kern="1200">
                <a:solidFill>
                  <a:schemeClr val="bg1"/>
                </a:solidFill>
                <a:latin typeface="+mn-lt"/>
                <a:ea typeface="+mn-ea"/>
                <a:cs typeface="+mn-cs"/>
              </a:defRPr>
            </a:lvl1pPr>
            <a:lvl2pPr marL="623888" indent="-355600" algn="l" defTabSz="719138" rtl="0" eaLnBrk="1" latinLnBrk="0" hangingPunct="1">
              <a:lnSpc>
                <a:spcPct val="100000"/>
              </a:lnSpc>
              <a:spcBef>
                <a:spcPts val="400"/>
              </a:spcBef>
              <a:spcAft>
                <a:spcPts val="400"/>
              </a:spcAft>
              <a:buClr>
                <a:schemeClr val="bg1"/>
              </a:buClr>
              <a:buSzPct val="100000"/>
              <a:buFont typeface="Aptos" panose="020B0004020202020204" pitchFamily="34" charset="0"/>
              <a:buChar char="→"/>
              <a:defRPr sz="1400" b="0" i="0" kern="1200">
                <a:solidFill>
                  <a:schemeClr val="bg1"/>
                </a:solidFill>
                <a:latin typeface="+mn-lt"/>
                <a:ea typeface="+mn-ea"/>
                <a:cs typeface="+mn-cs"/>
              </a:defRPr>
            </a:lvl2pPr>
            <a:lvl3pPr marL="0" indent="0" algn="l" defTabSz="719138" rtl="0" eaLnBrk="1" latinLnBrk="0" hangingPunct="1">
              <a:lnSpc>
                <a:spcPct val="100000"/>
              </a:lnSpc>
              <a:spcBef>
                <a:spcPts val="400"/>
              </a:spcBef>
              <a:spcAft>
                <a:spcPts val="400"/>
              </a:spcAft>
              <a:buClr>
                <a:srgbClr val="0070C0"/>
              </a:buClr>
              <a:buSzPct val="85000"/>
              <a:buFont typeface="Aptos" panose="020B0004020202020204" pitchFamily="34" charset="0"/>
              <a:buNone/>
              <a:defRPr sz="1400" b="0" i="0" kern="1200">
                <a:solidFill>
                  <a:schemeClr val="bg1"/>
                </a:solidFill>
                <a:latin typeface="+mn-lt"/>
                <a:ea typeface="+mn-ea"/>
                <a:cs typeface="+mn-cs"/>
              </a:defRPr>
            </a:lvl3pPr>
            <a:lvl4pPr marL="0" indent="0" algn="l" defTabSz="719138" rtl="0" eaLnBrk="1" latinLnBrk="0" hangingPunct="1">
              <a:lnSpc>
                <a:spcPct val="100000"/>
              </a:lnSpc>
              <a:spcBef>
                <a:spcPts val="200"/>
              </a:spcBef>
              <a:spcAft>
                <a:spcPts val="200"/>
              </a:spcAft>
              <a:buFont typeface="Aptos" panose="020B0004020202020204" pitchFamily="34" charset="0"/>
              <a:buNone/>
              <a:defRPr sz="4000" b="0" kern="1200" cap="none" spc="30" baseline="0">
                <a:solidFill>
                  <a:schemeClr val="bg1"/>
                </a:solidFill>
                <a:latin typeface="+mj-lt"/>
                <a:ea typeface="+mn-ea"/>
                <a:cs typeface="+mn-cs"/>
              </a:defRPr>
            </a:lvl4pPr>
            <a:lvl5pPr marL="0" indent="0" algn="l" defTabSz="719138" rtl="0" eaLnBrk="1" latinLnBrk="0" hangingPunct="1">
              <a:lnSpc>
                <a:spcPct val="100000"/>
              </a:lnSpc>
              <a:spcBef>
                <a:spcPts val="200"/>
              </a:spcBef>
              <a:spcAft>
                <a:spcPts val="200"/>
              </a:spcAft>
              <a:buClr>
                <a:schemeClr val="tx1"/>
              </a:buClr>
              <a:buFont typeface="Aptos" panose="020B0004020202020204" pitchFamily="34" charset="0"/>
              <a:buNone/>
              <a:defRPr sz="1600" b="0" i="0" kern="1200">
                <a:solidFill>
                  <a:schemeClr val="bg1"/>
                </a:solidFill>
                <a:latin typeface="+mn-lt"/>
                <a:ea typeface="+mn-ea"/>
                <a:cs typeface="+mn-cs"/>
              </a:defRPr>
            </a:lvl5pPr>
            <a:lvl6pPr marL="0" indent="0" algn="l" defTabSz="914400" rtl="0" eaLnBrk="1" latinLnBrk="0" hangingPunct="1">
              <a:lnSpc>
                <a:spcPct val="100000"/>
              </a:lnSpc>
              <a:spcBef>
                <a:spcPts val="400"/>
              </a:spcBef>
              <a:spcAft>
                <a:spcPts val="400"/>
              </a:spcAft>
              <a:buClr>
                <a:schemeClr val="tx1"/>
              </a:buClr>
              <a:buFont typeface="Aptos" panose="020B0004020202020204" pitchFamily="34" charset="0"/>
              <a:buNone/>
              <a:defRPr sz="1600" b="1" i="0" kern="1200">
                <a:solidFill>
                  <a:schemeClr val="bg1"/>
                </a:solidFill>
                <a:latin typeface="+mn-lt"/>
                <a:ea typeface="+mn-ea"/>
                <a:cs typeface="+mn-cs"/>
              </a:defRPr>
            </a:lvl6pPr>
            <a:lvl7pPr marL="268288" indent="-268288" algn="l" defTabSz="914400" rtl="0" eaLnBrk="1" latinLnBrk="0" hangingPunct="1">
              <a:lnSpc>
                <a:spcPct val="100000"/>
              </a:lnSpc>
              <a:spcBef>
                <a:spcPts val="400"/>
              </a:spcBef>
              <a:spcAft>
                <a:spcPts val="400"/>
              </a:spcAft>
              <a:buClr>
                <a:schemeClr val="bg1"/>
              </a:buClr>
              <a:buFont typeface="+mj-lt"/>
              <a:buAutoNum type="arabicPeriod"/>
              <a:defRPr sz="1400" b="0" i="0" kern="1200">
                <a:solidFill>
                  <a:schemeClr val="bg1"/>
                </a:solidFill>
                <a:latin typeface="+mn-lt"/>
                <a:ea typeface="+mn-ea"/>
                <a:cs typeface="+mn-cs"/>
              </a:defRPr>
            </a:lvl7pPr>
            <a:lvl8pPr marL="263525" indent="-263525" algn="l" defTabSz="914400" rtl="0" eaLnBrk="1" latinLnBrk="0" hangingPunct="1">
              <a:lnSpc>
                <a:spcPct val="100000"/>
              </a:lnSpc>
              <a:spcBef>
                <a:spcPts val="400"/>
              </a:spcBef>
              <a:spcAft>
                <a:spcPts val="400"/>
              </a:spcAft>
              <a:buFont typeface="+mj-lt"/>
              <a:buAutoNum type="alphaLcPeriod"/>
              <a:defRPr sz="1400" kern="1200">
                <a:solidFill>
                  <a:schemeClr val="bg1"/>
                </a:solidFill>
                <a:latin typeface="+mn-lt"/>
                <a:ea typeface="+mn-ea"/>
                <a:cs typeface="+mn-cs"/>
              </a:defRPr>
            </a:lvl8pPr>
            <a:lvl9pPr marL="0" indent="0" algn="l" defTabSz="914400" rtl="0" eaLnBrk="1" latinLnBrk="0" hangingPunct="1">
              <a:lnSpc>
                <a:spcPct val="100000"/>
              </a:lnSpc>
              <a:spcBef>
                <a:spcPts val="400"/>
              </a:spcBef>
              <a:spcAft>
                <a:spcPts val="400"/>
              </a:spcAft>
              <a:buFont typeface="Aptos" panose="020B0004020202020204" pitchFamily="34" charset="0"/>
              <a:buNone/>
              <a:defRPr sz="1200" b="0" i="1" kern="1200">
                <a:solidFill>
                  <a:schemeClr val="bg1"/>
                </a:solidFill>
                <a:latin typeface="+mn-lt"/>
                <a:ea typeface="+mn-ea"/>
                <a:cs typeface="+mn-cs"/>
              </a:defRPr>
            </a:lvl9pPr>
          </a:lstStyle>
          <a:p>
            <a:pPr marL="0" marR="0" lvl="4" indent="0" algn="ct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lang="en-US" sz="1800" dirty="0">
                <a:solidFill>
                  <a:schemeClr val="tx1"/>
                </a:solidFill>
                <a:latin typeface="+mj-lt"/>
              </a:rPr>
              <a:t>SURF is the national ICT cooperative of Dutch education and research institutions.</a:t>
            </a:r>
          </a:p>
          <a:p>
            <a:pPr marL="0" marR="0" lvl="4" indent="0" algn="ctr" defTabSz="719138" rtl="0" eaLnBrk="1" fontAlgn="auto" latinLnBrk="0" hangingPunct="1">
              <a:spcBef>
                <a:spcPts val="200"/>
              </a:spcBef>
              <a:spcAft>
                <a:spcPts val="200"/>
              </a:spcAft>
              <a:buClr>
                <a:srgbClr val="000000"/>
              </a:buClr>
              <a:buSzTx/>
              <a:buFont typeface="Aptos" panose="020B0004020202020204" pitchFamily="34" charset="0"/>
              <a:buNone/>
              <a:tabLst/>
              <a:defRPr/>
            </a:pPr>
            <a:r>
              <a:rPr lang="en-IE" sz="1800" dirty="0">
                <a:solidFill>
                  <a:schemeClr val="dk1"/>
                </a:solidFill>
              </a:rPr>
              <a:t>Members (100+) are all universities, universities of applied sciences, UMCs, and a lot of the research institutions</a:t>
            </a:r>
            <a:endParaRPr lang="en-US" sz="1800" dirty="0">
              <a:solidFill>
                <a:schemeClr val="tx1"/>
              </a:solidFill>
              <a:latin typeface="+mj-lt"/>
            </a:endParaRPr>
          </a:p>
        </p:txBody>
      </p:sp>
      <p:sp>
        <p:nvSpPr>
          <p:cNvPr id="25" name="Ovaal 24">
            <a:extLst>
              <a:ext uri="{FF2B5EF4-FFF2-40B4-BE49-F238E27FC236}">
                <a16:creationId xmlns:a16="http://schemas.microsoft.com/office/drawing/2014/main" id="{C94FFA37-1972-6DF2-555F-4D4850E0A1F5}"/>
              </a:ext>
            </a:extLst>
          </p:cNvPr>
          <p:cNvSpPr/>
          <p:nvPr/>
        </p:nvSpPr>
        <p:spPr>
          <a:xfrm>
            <a:off x="3641968" y="1528222"/>
            <a:ext cx="715245" cy="715245"/>
          </a:xfrm>
          <a:prstGeom prst="ellipse">
            <a:avLst/>
          </a:prstGeom>
          <a:solidFill>
            <a:srgbClr val="CAE6F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26" name="Ovaal 25">
            <a:extLst>
              <a:ext uri="{FF2B5EF4-FFF2-40B4-BE49-F238E27FC236}">
                <a16:creationId xmlns:a16="http://schemas.microsoft.com/office/drawing/2014/main" id="{B5083FBE-E485-4852-0535-12CDACFD82D5}"/>
              </a:ext>
            </a:extLst>
          </p:cNvPr>
          <p:cNvSpPr/>
          <p:nvPr/>
        </p:nvSpPr>
        <p:spPr>
          <a:xfrm>
            <a:off x="7735794" y="1230895"/>
            <a:ext cx="715245" cy="715245"/>
          </a:xfrm>
          <a:prstGeom prst="ellipse">
            <a:avLst/>
          </a:prstGeom>
          <a:solidFill>
            <a:srgbClr val="CAE6F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32" name="Ovaal 31">
            <a:extLst>
              <a:ext uri="{FF2B5EF4-FFF2-40B4-BE49-F238E27FC236}">
                <a16:creationId xmlns:a16="http://schemas.microsoft.com/office/drawing/2014/main" id="{E40306D1-0FBA-EE9D-659D-1987BA59D535}"/>
              </a:ext>
            </a:extLst>
          </p:cNvPr>
          <p:cNvSpPr/>
          <p:nvPr/>
        </p:nvSpPr>
        <p:spPr>
          <a:xfrm>
            <a:off x="7996167" y="3188054"/>
            <a:ext cx="715245" cy="715245"/>
          </a:xfrm>
          <a:prstGeom prst="ellipse">
            <a:avLst/>
          </a:prstGeom>
          <a:solidFill>
            <a:srgbClr val="CAE6F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33" name="Ovaal 32">
            <a:extLst>
              <a:ext uri="{FF2B5EF4-FFF2-40B4-BE49-F238E27FC236}">
                <a16:creationId xmlns:a16="http://schemas.microsoft.com/office/drawing/2014/main" id="{14B491D8-13D0-76C4-45FF-C57C822F41B3}"/>
              </a:ext>
            </a:extLst>
          </p:cNvPr>
          <p:cNvSpPr/>
          <p:nvPr/>
        </p:nvSpPr>
        <p:spPr>
          <a:xfrm>
            <a:off x="3599920" y="3019929"/>
            <a:ext cx="715245" cy="715245"/>
          </a:xfrm>
          <a:prstGeom prst="ellipse">
            <a:avLst/>
          </a:prstGeom>
          <a:solidFill>
            <a:srgbClr val="CAE6F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pic>
        <p:nvPicPr>
          <p:cNvPr id="34" name="Graphic 33">
            <a:extLst>
              <a:ext uri="{FF2B5EF4-FFF2-40B4-BE49-F238E27FC236}">
                <a16:creationId xmlns:a16="http://schemas.microsoft.com/office/drawing/2014/main" id="{600102AA-4A83-3EDB-E57C-E1972E3587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7291" y="1705015"/>
            <a:ext cx="348695" cy="348695"/>
          </a:xfrm>
          <a:prstGeom prst="rect">
            <a:avLst/>
          </a:prstGeom>
        </p:spPr>
      </p:pic>
      <p:pic>
        <p:nvPicPr>
          <p:cNvPr id="35" name="Graphic 34">
            <a:extLst>
              <a:ext uri="{FF2B5EF4-FFF2-40B4-BE49-F238E27FC236}">
                <a16:creationId xmlns:a16="http://schemas.microsoft.com/office/drawing/2014/main" id="{56B9CBB6-FE24-25CB-F628-B867EB6542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855" y="3167310"/>
            <a:ext cx="434044" cy="434044"/>
          </a:xfrm>
          <a:prstGeom prst="rect">
            <a:avLst/>
          </a:prstGeom>
        </p:spPr>
      </p:pic>
      <p:pic>
        <p:nvPicPr>
          <p:cNvPr id="36" name="Graphic 35">
            <a:extLst>
              <a:ext uri="{FF2B5EF4-FFF2-40B4-BE49-F238E27FC236}">
                <a16:creationId xmlns:a16="http://schemas.microsoft.com/office/drawing/2014/main" id="{3EB56691-9714-6C17-7DB1-631A244428D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62540" y="1373893"/>
            <a:ext cx="464896" cy="464896"/>
          </a:xfrm>
          <a:prstGeom prst="rect">
            <a:avLst/>
          </a:prstGeom>
        </p:spPr>
      </p:pic>
      <p:pic>
        <p:nvPicPr>
          <p:cNvPr id="37" name="Graphic 36">
            <a:extLst>
              <a:ext uri="{FF2B5EF4-FFF2-40B4-BE49-F238E27FC236}">
                <a16:creationId xmlns:a16="http://schemas.microsoft.com/office/drawing/2014/main" id="{2A020D9D-3478-CD8A-0242-299EE1D229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60584" y="3313402"/>
            <a:ext cx="428542" cy="428542"/>
          </a:xfrm>
          <a:prstGeom prst="rect">
            <a:avLst/>
          </a:prstGeom>
        </p:spPr>
      </p:pic>
      <p:pic>
        <p:nvPicPr>
          <p:cNvPr id="7" name="Picture 6">
            <a:extLst>
              <a:ext uri="{FF2B5EF4-FFF2-40B4-BE49-F238E27FC236}">
                <a16:creationId xmlns:a16="http://schemas.microsoft.com/office/drawing/2014/main" id="{6862077A-CF4C-EACE-6927-90047A188686}"/>
              </a:ext>
            </a:extLst>
          </p:cNvPr>
          <p:cNvPicPr>
            <a:picLocks noChangeAspect="1"/>
          </p:cNvPicPr>
          <p:nvPr/>
        </p:nvPicPr>
        <p:blipFill>
          <a:blip r:embed="rId11"/>
          <a:stretch>
            <a:fillRect/>
          </a:stretch>
        </p:blipFill>
        <p:spPr>
          <a:xfrm>
            <a:off x="786255" y="697395"/>
            <a:ext cx="1600200" cy="812800"/>
          </a:xfrm>
          <a:prstGeom prst="rect">
            <a:avLst/>
          </a:prstGeom>
        </p:spPr>
      </p:pic>
    </p:spTree>
    <p:extLst>
      <p:ext uri="{BB962C8B-B14F-4D97-AF65-F5344CB8AC3E}">
        <p14:creationId xmlns:p14="http://schemas.microsoft.com/office/powerpoint/2010/main" val="3075774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Rechte verbindingslijn 27">
            <a:extLst>
              <a:ext uri="{FF2B5EF4-FFF2-40B4-BE49-F238E27FC236}">
                <a16:creationId xmlns:a16="http://schemas.microsoft.com/office/drawing/2014/main" id="{329F8990-97B1-2625-6A46-0BB087EDD80B}"/>
              </a:ext>
            </a:extLst>
          </p:cNvPr>
          <p:cNvCxnSpPr>
            <a:cxnSpLocks/>
          </p:cNvCxnSpPr>
          <p:nvPr/>
        </p:nvCxnSpPr>
        <p:spPr>
          <a:xfrm>
            <a:off x="3986750" y="4882422"/>
            <a:ext cx="4140000" cy="1"/>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 name="Tijdelijke aanduiding voor tekst 1">
            <a:extLst>
              <a:ext uri="{FF2B5EF4-FFF2-40B4-BE49-F238E27FC236}">
                <a16:creationId xmlns:a16="http://schemas.microsoft.com/office/drawing/2014/main" id="{9548B7AE-607D-BEA8-D5C8-2FD291726A53}"/>
              </a:ext>
            </a:extLst>
          </p:cNvPr>
          <p:cNvSpPr>
            <a:spLocks noGrp="1"/>
          </p:cNvSpPr>
          <p:nvPr>
            <p:ph type="body" sz="quarter" idx="14"/>
          </p:nvPr>
        </p:nvSpPr>
        <p:spPr/>
        <p:txBody>
          <a:bodyPr/>
          <a:lstStyle/>
          <a:p>
            <a:r>
              <a:rPr lang="en-GB"/>
              <a:t> </a:t>
            </a:r>
          </a:p>
        </p:txBody>
      </p:sp>
      <p:sp>
        <p:nvSpPr>
          <p:cNvPr id="3" name="Tijdelijke aanduiding voor tekst 2">
            <a:extLst>
              <a:ext uri="{FF2B5EF4-FFF2-40B4-BE49-F238E27FC236}">
                <a16:creationId xmlns:a16="http://schemas.microsoft.com/office/drawing/2014/main" id="{38018DCF-20F2-5B94-6B93-6F07BA6ABD37}"/>
              </a:ext>
            </a:extLst>
          </p:cNvPr>
          <p:cNvSpPr>
            <a:spLocks noGrp="1"/>
          </p:cNvSpPr>
          <p:nvPr>
            <p:ph type="body" sz="quarter" idx="18"/>
          </p:nvPr>
        </p:nvSpPr>
        <p:spPr/>
        <p:txBody>
          <a:bodyPr/>
          <a:lstStyle/>
          <a:p>
            <a:r>
              <a:rPr lang="en-GB"/>
              <a:t> </a:t>
            </a:r>
          </a:p>
        </p:txBody>
      </p:sp>
      <p:sp>
        <p:nvSpPr>
          <p:cNvPr id="4" name="Titel 3">
            <a:extLst>
              <a:ext uri="{FF2B5EF4-FFF2-40B4-BE49-F238E27FC236}">
                <a16:creationId xmlns:a16="http://schemas.microsoft.com/office/drawing/2014/main" id="{8E3BDE76-677C-3FCA-8B8A-6FDD753CEC23}"/>
              </a:ext>
            </a:extLst>
          </p:cNvPr>
          <p:cNvSpPr>
            <a:spLocks noGrp="1"/>
          </p:cNvSpPr>
          <p:nvPr>
            <p:ph type="title"/>
          </p:nvPr>
        </p:nvSpPr>
        <p:spPr/>
        <p:txBody>
          <a:bodyPr/>
          <a:lstStyle/>
          <a:p>
            <a:r>
              <a:rPr lang="en-GB" dirty="0"/>
              <a:t>Services</a:t>
            </a:r>
          </a:p>
        </p:txBody>
      </p:sp>
      <p:cxnSp>
        <p:nvCxnSpPr>
          <p:cNvPr id="25" name="Rechte verbindingslijn 24">
            <a:extLst>
              <a:ext uri="{FF2B5EF4-FFF2-40B4-BE49-F238E27FC236}">
                <a16:creationId xmlns:a16="http://schemas.microsoft.com/office/drawing/2014/main" id="{AAFD5D7C-AAC9-76F4-2B10-2F7AA34E72DC}"/>
              </a:ext>
            </a:extLst>
          </p:cNvPr>
          <p:cNvCxnSpPr>
            <a:cxnSpLocks/>
          </p:cNvCxnSpPr>
          <p:nvPr/>
        </p:nvCxnSpPr>
        <p:spPr>
          <a:xfrm>
            <a:off x="4023939" y="2551862"/>
            <a:ext cx="41400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4A55854E-0FCA-9CD2-7B02-E5A90F678D6F}"/>
              </a:ext>
            </a:extLst>
          </p:cNvPr>
          <p:cNvCxnSpPr>
            <a:cxnSpLocks/>
            <a:endCxn id="6" idx="6"/>
          </p:cNvCxnSpPr>
          <p:nvPr/>
        </p:nvCxnSpPr>
        <p:spPr>
          <a:xfrm>
            <a:off x="4023939" y="3702791"/>
            <a:ext cx="3596061" cy="1"/>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EA6818BF-8110-2B45-65B1-9E628A56B678}"/>
              </a:ext>
            </a:extLst>
          </p:cNvPr>
          <p:cNvSpPr txBox="1"/>
          <p:nvPr/>
        </p:nvSpPr>
        <p:spPr>
          <a:xfrm>
            <a:off x="1165411" y="2196628"/>
            <a:ext cx="1893727" cy="759051"/>
          </a:xfrm>
          <a:prstGeom prst="rect">
            <a:avLst/>
          </a:prstGeom>
          <a:noFill/>
        </p:spPr>
        <p:txBody>
          <a:bodyPr wrap="square" lIns="0" tIns="0" rIns="0" bIns="0" rtlCol="0">
            <a:noAutofit/>
          </a:bodyPr>
          <a:lstStyle/>
          <a:p>
            <a:pPr marL="0" marR="0" lvl="0" indent="0" algn="r"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srgbClr val="070809"/>
                </a:solidFill>
                <a:effectLst/>
                <a:uLnTx/>
                <a:uFillTx/>
                <a:latin typeface="Calibri Light"/>
                <a:ea typeface="+mn-ea"/>
                <a:cs typeface="+mn-cs"/>
              </a:rPr>
              <a:t>National Supercomputer</a:t>
            </a:r>
          </a:p>
        </p:txBody>
      </p:sp>
      <p:sp>
        <p:nvSpPr>
          <p:cNvPr id="21" name="Rechthoek: afgeronde hoeken 20">
            <a:extLst>
              <a:ext uri="{FF2B5EF4-FFF2-40B4-BE49-F238E27FC236}">
                <a16:creationId xmlns:a16="http://schemas.microsoft.com/office/drawing/2014/main" id="{A0B20C35-0320-FAB4-C4F7-0CA6D77BC681}"/>
              </a:ext>
            </a:extLst>
          </p:cNvPr>
          <p:cNvSpPr/>
          <p:nvPr/>
        </p:nvSpPr>
        <p:spPr>
          <a:xfrm>
            <a:off x="3211313" y="2196628"/>
            <a:ext cx="704756" cy="7104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Ovaal 5">
            <a:extLst>
              <a:ext uri="{FF2B5EF4-FFF2-40B4-BE49-F238E27FC236}">
                <a16:creationId xmlns:a16="http://schemas.microsoft.com/office/drawing/2014/main" id="{8EBAC3C7-2913-EAE8-3170-0AF4DABE9A1A}"/>
              </a:ext>
            </a:extLst>
          </p:cNvPr>
          <p:cNvSpPr/>
          <p:nvPr/>
        </p:nvSpPr>
        <p:spPr>
          <a:xfrm>
            <a:off x="4572002" y="2178794"/>
            <a:ext cx="3047998" cy="3047996"/>
          </a:xfrm>
          <a:prstGeom prst="ellipse">
            <a:avLst/>
          </a:prstGeom>
          <a:solidFill>
            <a:schemeClr val="bg2"/>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a:p>
        </p:txBody>
      </p:sp>
      <p:grpSp>
        <p:nvGrpSpPr>
          <p:cNvPr id="5" name="Icoon_1_7">
            <a:extLst>
              <a:ext uri="{FF2B5EF4-FFF2-40B4-BE49-F238E27FC236}">
                <a16:creationId xmlns:a16="http://schemas.microsoft.com/office/drawing/2014/main" id="{7A662BB2-88FA-5C2E-8D35-3666AFD83F72}"/>
              </a:ext>
            </a:extLst>
          </p:cNvPr>
          <p:cNvGrpSpPr>
            <a:grpSpLocks noChangeAspect="1"/>
          </p:cNvGrpSpPr>
          <p:nvPr/>
        </p:nvGrpSpPr>
        <p:grpSpPr>
          <a:xfrm>
            <a:off x="5710050" y="3190289"/>
            <a:ext cx="917063" cy="987351"/>
            <a:chOff x="9284485" y="2381253"/>
            <a:chExt cx="398909" cy="429483"/>
          </a:xfrm>
          <a:solidFill>
            <a:schemeClr val="accent1"/>
          </a:solidFill>
        </p:grpSpPr>
        <p:sp>
          <p:nvSpPr>
            <p:cNvPr id="9" name="Vrije vorm: vorm 503">
              <a:extLst>
                <a:ext uri="{FF2B5EF4-FFF2-40B4-BE49-F238E27FC236}">
                  <a16:creationId xmlns:a16="http://schemas.microsoft.com/office/drawing/2014/main" id="{A7ADA7E3-1C6B-852B-CA80-F2F1924D5DB4}"/>
                </a:ext>
              </a:extLst>
            </p:cNvPr>
            <p:cNvSpPr/>
            <p:nvPr/>
          </p:nvSpPr>
          <p:spPr>
            <a:xfrm>
              <a:off x="9284485" y="2618159"/>
              <a:ext cx="330132" cy="192577"/>
            </a:xfrm>
            <a:custGeom>
              <a:avLst/>
              <a:gdLst>
                <a:gd name="connsiteX0" fmla="*/ 13756 w 330132"/>
                <a:gd name="connsiteY0" fmla="*/ 192577 h 192577"/>
                <a:gd name="connsiteX1" fmla="*/ 0 w 330132"/>
                <a:gd name="connsiteY1" fmla="*/ 178822 h 192577"/>
                <a:gd name="connsiteX2" fmla="*/ 0 w 330132"/>
                <a:gd name="connsiteY2" fmla="*/ 13756 h 192577"/>
                <a:gd name="connsiteX3" fmla="*/ 13756 w 330132"/>
                <a:gd name="connsiteY3" fmla="*/ 0 h 192577"/>
                <a:gd name="connsiteX4" fmla="*/ 27511 w 330132"/>
                <a:gd name="connsiteY4" fmla="*/ 13756 h 192577"/>
                <a:gd name="connsiteX5" fmla="*/ 27511 w 330132"/>
                <a:gd name="connsiteY5" fmla="*/ 27511 h 192577"/>
                <a:gd name="connsiteX6" fmla="*/ 137555 w 330132"/>
                <a:gd name="connsiteY6" fmla="*/ 27511 h 192577"/>
                <a:gd name="connsiteX7" fmla="*/ 204957 w 330132"/>
                <a:gd name="connsiteY7" fmla="*/ 82533 h 192577"/>
                <a:gd name="connsiteX8" fmla="*/ 261355 w 330132"/>
                <a:gd name="connsiteY8" fmla="*/ 82533 h 192577"/>
                <a:gd name="connsiteX9" fmla="*/ 330132 w 330132"/>
                <a:gd name="connsiteY9" fmla="*/ 151311 h 192577"/>
                <a:gd name="connsiteX10" fmla="*/ 316377 w 330132"/>
                <a:gd name="connsiteY10" fmla="*/ 165066 h 192577"/>
                <a:gd name="connsiteX11" fmla="*/ 27511 w 330132"/>
                <a:gd name="connsiteY11" fmla="*/ 165066 h 192577"/>
                <a:gd name="connsiteX12" fmla="*/ 27511 w 330132"/>
                <a:gd name="connsiteY12" fmla="*/ 178822 h 192577"/>
                <a:gd name="connsiteX13" fmla="*/ 13756 w 330132"/>
                <a:gd name="connsiteY13" fmla="*/ 192577 h 192577"/>
                <a:gd name="connsiteX14" fmla="*/ 300255 w 330132"/>
                <a:gd name="connsiteY14" fmla="*/ 137555 h 192577"/>
                <a:gd name="connsiteX15" fmla="*/ 261355 w 330132"/>
                <a:gd name="connsiteY15" fmla="*/ 110044 h 192577"/>
                <a:gd name="connsiteX16" fmla="*/ 123800 w 330132"/>
                <a:gd name="connsiteY16" fmla="*/ 110044 h 192577"/>
                <a:gd name="connsiteX17" fmla="*/ 110044 w 330132"/>
                <a:gd name="connsiteY17" fmla="*/ 96289 h 192577"/>
                <a:gd name="connsiteX18" fmla="*/ 123800 w 330132"/>
                <a:gd name="connsiteY18" fmla="*/ 82533 h 192577"/>
                <a:gd name="connsiteX19" fmla="*/ 176401 w 330132"/>
                <a:gd name="connsiteY19" fmla="*/ 82533 h 192577"/>
                <a:gd name="connsiteX20" fmla="*/ 137555 w 330132"/>
                <a:gd name="connsiteY20" fmla="*/ 55022 h 192577"/>
                <a:gd name="connsiteX21" fmla="*/ 27511 w 330132"/>
                <a:gd name="connsiteY21" fmla="*/ 55022 h 192577"/>
                <a:gd name="connsiteX22" fmla="*/ 27511 w 330132"/>
                <a:gd name="connsiteY22" fmla="*/ 137555 h 192577"/>
                <a:gd name="connsiteX23" fmla="*/ 300255 w 330132"/>
                <a:gd name="connsiteY23" fmla="*/ 137555 h 19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0132" h="192577">
                  <a:moveTo>
                    <a:pt x="13756" y="192577"/>
                  </a:moveTo>
                  <a:cubicBezTo>
                    <a:pt x="6162" y="192577"/>
                    <a:pt x="0" y="186415"/>
                    <a:pt x="0" y="178822"/>
                  </a:cubicBezTo>
                  <a:lnTo>
                    <a:pt x="0" y="13756"/>
                  </a:lnTo>
                  <a:cubicBezTo>
                    <a:pt x="0" y="6162"/>
                    <a:pt x="6162" y="0"/>
                    <a:pt x="13756" y="0"/>
                  </a:cubicBezTo>
                  <a:cubicBezTo>
                    <a:pt x="21349" y="0"/>
                    <a:pt x="27511" y="6162"/>
                    <a:pt x="27511" y="13756"/>
                  </a:cubicBezTo>
                  <a:lnTo>
                    <a:pt x="27511" y="27511"/>
                  </a:lnTo>
                  <a:lnTo>
                    <a:pt x="137555" y="27511"/>
                  </a:lnTo>
                  <a:cubicBezTo>
                    <a:pt x="170568" y="27511"/>
                    <a:pt x="198519" y="50767"/>
                    <a:pt x="204957" y="82533"/>
                  </a:cubicBezTo>
                  <a:lnTo>
                    <a:pt x="261355" y="82533"/>
                  </a:lnTo>
                  <a:cubicBezTo>
                    <a:pt x="299283" y="82533"/>
                    <a:pt x="330132" y="113382"/>
                    <a:pt x="330132" y="151311"/>
                  </a:cubicBezTo>
                  <a:cubicBezTo>
                    <a:pt x="330132" y="158904"/>
                    <a:pt x="323970" y="165066"/>
                    <a:pt x="316377" y="165066"/>
                  </a:cubicBezTo>
                  <a:lnTo>
                    <a:pt x="27511" y="165066"/>
                  </a:lnTo>
                  <a:lnTo>
                    <a:pt x="27511" y="178822"/>
                  </a:lnTo>
                  <a:cubicBezTo>
                    <a:pt x="27511" y="186415"/>
                    <a:pt x="21349" y="192577"/>
                    <a:pt x="13756" y="192577"/>
                  </a:cubicBezTo>
                  <a:close/>
                  <a:moveTo>
                    <a:pt x="300255" y="137555"/>
                  </a:moveTo>
                  <a:cubicBezTo>
                    <a:pt x="294514" y="121434"/>
                    <a:pt x="278998" y="110044"/>
                    <a:pt x="261355" y="110044"/>
                  </a:cubicBezTo>
                  <a:lnTo>
                    <a:pt x="123800" y="110044"/>
                  </a:lnTo>
                  <a:cubicBezTo>
                    <a:pt x="116206" y="110044"/>
                    <a:pt x="110044" y="103882"/>
                    <a:pt x="110044" y="96289"/>
                  </a:cubicBezTo>
                  <a:cubicBezTo>
                    <a:pt x="110044" y="88695"/>
                    <a:pt x="116206" y="82533"/>
                    <a:pt x="123800" y="82533"/>
                  </a:cubicBezTo>
                  <a:lnTo>
                    <a:pt x="176401" y="82533"/>
                  </a:lnTo>
                  <a:cubicBezTo>
                    <a:pt x="170660" y="66412"/>
                    <a:pt x="155162" y="55022"/>
                    <a:pt x="137555" y="55022"/>
                  </a:cubicBezTo>
                  <a:lnTo>
                    <a:pt x="27511" y="55022"/>
                  </a:lnTo>
                  <a:lnTo>
                    <a:pt x="27511" y="137555"/>
                  </a:lnTo>
                  <a:lnTo>
                    <a:pt x="300255" y="137555"/>
                  </a:lnTo>
                  <a:close/>
                </a:path>
              </a:pathLst>
            </a:custGeom>
            <a:grpFill/>
            <a:ln w="18256" cap="flat">
              <a:noFill/>
              <a:prstDash val="solid"/>
              <a:miter/>
            </a:ln>
          </p:spPr>
          <p:txBody>
            <a:bodyPr rtlCol="0" anchor="ctr"/>
            <a:lstStyle/>
            <a:p>
              <a:endParaRPr lang="nl-NL"/>
            </a:p>
          </p:txBody>
        </p:sp>
        <p:sp>
          <p:nvSpPr>
            <p:cNvPr id="10" name="Vrije vorm: vorm 504">
              <a:extLst>
                <a:ext uri="{FF2B5EF4-FFF2-40B4-BE49-F238E27FC236}">
                  <a16:creationId xmlns:a16="http://schemas.microsoft.com/office/drawing/2014/main" id="{B7D66FBF-D790-FBFC-D257-B4CD259243EF}"/>
                </a:ext>
              </a:extLst>
            </p:cNvPr>
            <p:cNvSpPr/>
            <p:nvPr/>
          </p:nvSpPr>
          <p:spPr>
            <a:xfrm>
              <a:off x="9353263" y="2414871"/>
              <a:ext cx="94760" cy="128384"/>
            </a:xfrm>
            <a:custGeom>
              <a:avLst/>
              <a:gdLst>
                <a:gd name="connsiteX0" fmla="*/ 81011 w 94760"/>
                <a:gd name="connsiteY0" fmla="*/ 128385 h 128384"/>
                <a:gd name="connsiteX1" fmla="*/ 72776 w 94760"/>
                <a:gd name="connsiteY1" fmla="*/ 125634 h 128384"/>
                <a:gd name="connsiteX2" fmla="*/ 5502 w 94760"/>
                <a:gd name="connsiteY2" fmla="*/ 75197 h 128384"/>
                <a:gd name="connsiteX3" fmla="*/ 0 w 94760"/>
                <a:gd name="connsiteY3" fmla="*/ 64192 h 128384"/>
                <a:gd name="connsiteX4" fmla="*/ 5502 w 94760"/>
                <a:gd name="connsiteY4" fmla="*/ 53188 h 128384"/>
                <a:gd name="connsiteX5" fmla="*/ 72757 w 94760"/>
                <a:gd name="connsiteY5" fmla="*/ 2751 h 128384"/>
                <a:gd name="connsiteX6" fmla="*/ 81011 w 94760"/>
                <a:gd name="connsiteY6" fmla="*/ 0 h 128384"/>
                <a:gd name="connsiteX7" fmla="*/ 92015 w 94760"/>
                <a:gd name="connsiteY7" fmla="*/ 5502 h 128384"/>
                <a:gd name="connsiteX8" fmla="*/ 89264 w 94760"/>
                <a:gd name="connsiteY8" fmla="*/ 24760 h 128384"/>
                <a:gd name="connsiteX9" fmla="*/ 36681 w 94760"/>
                <a:gd name="connsiteY9" fmla="*/ 64192 h 128384"/>
                <a:gd name="connsiteX10" fmla="*/ 89264 w 94760"/>
                <a:gd name="connsiteY10" fmla="*/ 103625 h 128384"/>
                <a:gd name="connsiteX11" fmla="*/ 94620 w 94760"/>
                <a:gd name="connsiteY11" fmla="*/ 112685 h 128384"/>
                <a:gd name="connsiteX12" fmla="*/ 92015 w 94760"/>
                <a:gd name="connsiteY12" fmla="*/ 122882 h 128384"/>
                <a:gd name="connsiteX13" fmla="*/ 81011 w 94760"/>
                <a:gd name="connsiteY13" fmla="*/ 128385 h 12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760" h="128384">
                  <a:moveTo>
                    <a:pt x="81011" y="128385"/>
                  </a:moveTo>
                  <a:cubicBezTo>
                    <a:pt x="78021" y="128385"/>
                    <a:pt x="75160" y="127431"/>
                    <a:pt x="72776" y="125634"/>
                  </a:cubicBezTo>
                  <a:lnTo>
                    <a:pt x="5502" y="75197"/>
                  </a:lnTo>
                  <a:cubicBezTo>
                    <a:pt x="2054" y="72611"/>
                    <a:pt x="0" y="68502"/>
                    <a:pt x="0" y="64192"/>
                  </a:cubicBezTo>
                  <a:cubicBezTo>
                    <a:pt x="0" y="59882"/>
                    <a:pt x="2054" y="55774"/>
                    <a:pt x="5502" y="53188"/>
                  </a:cubicBezTo>
                  <a:lnTo>
                    <a:pt x="72757" y="2751"/>
                  </a:lnTo>
                  <a:cubicBezTo>
                    <a:pt x="75160" y="954"/>
                    <a:pt x="78003" y="0"/>
                    <a:pt x="81011" y="0"/>
                  </a:cubicBezTo>
                  <a:cubicBezTo>
                    <a:pt x="85321" y="0"/>
                    <a:pt x="89429" y="2054"/>
                    <a:pt x="92015" y="5502"/>
                  </a:cubicBezTo>
                  <a:cubicBezTo>
                    <a:pt x="96564" y="11573"/>
                    <a:pt x="95335" y="20211"/>
                    <a:pt x="89264" y="24760"/>
                  </a:cubicBezTo>
                  <a:lnTo>
                    <a:pt x="36681" y="64192"/>
                  </a:lnTo>
                  <a:lnTo>
                    <a:pt x="89264" y="103625"/>
                  </a:lnTo>
                  <a:cubicBezTo>
                    <a:pt x="92199" y="105826"/>
                    <a:pt x="94106" y="109054"/>
                    <a:pt x="94620" y="112685"/>
                  </a:cubicBezTo>
                  <a:cubicBezTo>
                    <a:pt x="95133" y="116317"/>
                    <a:pt x="94216" y="119948"/>
                    <a:pt x="92015" y="122882"/>
                  </a:cubicBezTo>
                  <a:cubicBezTo>
                    <a:pt x="89429" y="126331"/>
                    <a:pt x="85321" y="128385"/>
                    <a:pt x="81011" y="128385"/>
                  </a:cubicBezTo>
                  <a:close/>
                </a:path>
              </a:pathLst>
            </a:custGeom>
            <a:grpFill/>
            <a:ln w="18256" cap="flat">
              <a:noFill/>
              <a:prstDash val="solid"/>
              <a:miter/>
            </a:ln>
          </p:spPr>
          <p:txBody>
            <a:bodyPr rtlCol="0" anchor="ctr"/>
            <a:lstStyle/>
            <a:p>
              <a:endParaRPr lang="nl-NL"/>
            </a:p>
          </p:txBody>
        </p:sp>
        <p:sp>
          <p:nvSpPr>
            <p:cNvPr id="11" name="Vrije vorm: vorm 505">
              <a:extLst>
                <a:ext uri="{FF2B5EF4-FFF2-40B4-BE49-F238E27FC236}">
                  <a16:creationId xmlns:a16="http://schemas.microsoft.com/office/drawing/2014/main" id="{7646374F-51F1-E0D2-85C3-3C84241062D0}"/>
                </a:ext>
              </a:extLst>
            </p:cNvPr>
            <p:cNvSpPr/>
            <p:nvPr/>
          </p:nvSpPr>
          <p:spPr>
            <a:xfrm>
              <a:off x="9588634" y="2414871"/>
              <a:ext cx="94760" cy="128384"/>
            </a:xfrm>
            <a:custGeom>
              <a:avLst/>
              <a:gdLst>
                <a:gd name="connsiteX0" fmla="*/ 13750 w 94760"/>
                <a:gd name="connsiteY0" fmla="*/ 128385 h 128384"/>
                <a:gd name="connsiteX1" fmla="*/ 2746 w 94760"/>
                <a:gd name="connsiteY1" fmla="*/ 122882 h 128384"/>
                <a:gd name="connsiteX2" fmla="*/ 5497 w 94760"/>
                <a:gd name="connsiteY2" fmla="*/ 103625 h 128384"/>
                <a:gd name="connsiteX3" fmla="*/ 58080 w 94760"/>
                <a:gd name="connsiteY3" fmla="*/ 64192 h 128384"/>
                <a:gd name="connsiteX4" fmla="*/ 5497 w 94760"/>
                <a:gd name="connsiteY4" fmla="*/ 24760 h 128384"/>
                <a:gd name="connsiteX5" fmla="*/ 2746 w 94760"/>
                <a:gd name="connsiteY5" fmla="*/ 5502 h 128384"/>
                <a:gd name="connsiteX6" fmla="*/ 13750 w 94760"/>
                <a:gd name="connsiteY6" fmla="*/ 0 h 128384"/>
                <a:gd name="connsiteX7" fmla="*/ 21985 w 94760"/>
                <a:gd name="connsiteY7" fmla="*/ 2733 h 128384"/>
                <a:gd name="connsiteX8" fmla="*/ 89259 w 94760"/>
                <a:gd name="connsiteY8" fmla="*/ 53170 h 128384"/>
                <a:gd name="connsiteX9" fmla="*/ 94761 w 94760"/>
                <a:gd name="connsiteY9" fmla="*/ 64174 h 128384"/>
                <a:gd name="connsiteX10" fmla="*/ 89259 w 94760"/>
                <a:gd name="connsiteY10" fmla="*/ 75178 h 128384"/>
                <a:gd name="connsiteX11" fmla="*/ 22003 w 94760"/>
                <a:gd name="connsiteY11" fmla="*/ 125615 h 128384"/>
                <a:gd name="connsiteX12" fmla="*/ 13750 w 94760"/>
                <a:gd name="connsiteY12" fmla="*/ 128385 h 12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760" h="128384">
                  <a:moveTo>
                    <a:pt x="13750" y="128385"/>
                  </a:moveTo>
                  <a:cubicBezTo>
                    <a:pt x="9440" y="128385"/>
                    <a:pt x="5332" y="126331"/>
                    <a:pt x="2746" y="122882"/>
                  </a:cubicBezTo>
                  <a:cubicBezTo>
                    <a:pt x="-1803" y="116812"/>
                    <a:pt x="-574" y="108173"/>
                    <a:pt x="5497" y="103625"/>
                  </a:cubicBezTo>
                  <a:lnTo>
                    <a:pt x="58080" y="64192"/>
                  </a:lnTo>
                  <a:lnTo>
                    <a:pt x="5497" y="24760"/>
                  </a:lnTo>
                  <a:cubicBezTo>
                    <a:pt x="-574" y="20211"/>
                    <a:pt x="-1803" y="11573"/>
                    <a:pt x="2746" y="5502"/>
                  </a:cubicBezTo>
                  <a:cubicBezTo>
                    <a:pt x="5332" y="2054"/>
                    <a:pt x="9458" y="0"/>
                    <a:pt x="13750" y="0"/>
                  </a:cubicBezTo>
                  <a:cubicBezTo>
                    <a:pt x="16740" y="0"/>
                    <a:pt x="19582" y="954"/>
                    <a:pt x="21985" y="2733"/>
                  </a:cubicBezTo>
                  <a:lnTo>
                    <a:pt x="89259" y="53170"/>
                  </a:lnTo>
                  <a:cubicBezTo>
                    <a:pt x="92707" y="55756"/>
                    <a:pt x="94761" y="59864"/>
                    <a:pt x="94761" y="64174"/>
                  </a:cubicBezTo>
                  <a:cubicBezTo>
                    <a:pt x="94761" y="68484"/>
                    <a:pt x="92707" y="72592"/>
                    <a:pt x="89259" y="75178"/>
                  </a:cubicBezTo>
                  <a:lnTo>
                    <a:pt x="22003" y="125615"/>
                  </a:lnTo>
                  <a:cubicBezTo>
                    <a:pt x="19601" y="127431"/>
                    <a:pt x="16740" y="128385"/>
                    <a:pt x="13750" y="128385"/>
                  </a:cubicBezTo>
                  <a:close/>
                </a:path>
              </a:pathLst>
            </a:custGeom>
            <a:grpFill/>
            <a:ln w="18256" cap="flat">
              <a:noFill/>
              <a:prstDash val="solid"/>
              <a:miter/>
            </a:ln>
          </p:spPr>
          <p:txBody>
            <a:bodyPr rtlCol="0" anchor="ctr"/>
            <a:lstStyle/>
            <a:p>
              <a:endParaRPr lang="nl-NL"/>
            </a:p>
          </p:txBody>
        </p:sp>
        <p:sp>
          <p:nvSpPr>
            <p:cNvPr id="12" name="Vrije vorm: vorm 506">
              <a:extLst>
                <a:ext uri="{FF2B5EF4-FFF2-40B4-BE49-F238E27FC236}">
                  <a16:creationId xmlns:a16="http://schemas.microsoft.com/office/drawing/2014/main" id="{CFC8DC30-4AF0-5205-D128-45179D7CE259}"/>
                </a:ext>
              </a:extLst>
            </p:cNvPr>
            <p:cNvSpPr/>
            <p:nvPr/>
          </p:nvSpPr>
          <p:spPr>
            <a:xfrm>
              <a:off x="9487734" y="2381253"/>
              <a:ext cx="61153" cy="195639"/>
            </a:xfrm>
            <a:custGeom>
              <a:avLst/>
              <a:gdLst>
                <a:gd name="connsiteX0" fmla="*/ 13776 w 61153"/>
                <a:gd name="connsiteY0" fmla="*/ 195640 h 195639"/>
                <a:gd name="connsiteX1" fmla="*/ 11044 w 61153"/>
                <a:gd name="connsiteY1" fmla="*/ 195365 h 195639"/>
                <a:gd name="connsiteX2" fmla="*/ 2314 w 61153"/>
                <a:gd name="connsiteY2" fmla="*/ 189514 h 195639"/>
                <a:gd name="connsiteX3" fmla="*/ 278 w 61153"/>
                <a:gd name="connsiteY3" fmla="*/ 179188 h 195639"/>
                <a:gd name="connsiteX4" fmla="*/ 33915 w 61153"/>
                <a:gd name="connsiteY4" fmla="*/ 11059 h 195639"/>
                <a:gd name="connsiteX5" fmla="*/ 47395 w 61153"/>
                <a:gd name="connsiteY5" fmla="*/ 0 h 195639"/>
                <a:gd name="connsiteX6" fmla="*/ 50109 w 61153"/>
                <a:gd name="connsiteY6" fmla="*/ 275 h 195639"/>
                <a:gd name="connsiteX7" fmla="*/ 58839 w 61153"/>
                <a:gd name="connsiteY7" fmla="*/ 6126 h 195639"/>
                <a:gd name="connsiteX8" fmla="*/ 60875 w 61153"/>
                <a:gd name="connsiteY8" fmla="*/ 16452 h 195639"/>
                <a:gd name="connsiteX9" fmla="*/ 27239 w 61153"/>
                <a:gd name="connsiteY9" fmla="*/ 184580 h 195639"/>
                <a:gd name="connsiteX10" fmla="*/ 13776 w 61153"/>
                <a:gd name="connsiteY10" fmla="*/ 195640 h 19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53" h="195639">
                  <a:moveTo>
                    <a:pt x="13776" y="195640"/>
                  </a:moveTo>
                  <a:cubicBezTo>
                    <a:pt x="12878" y="195640"/>
                    <a:pt x="11961" y="195548"/>
                    <a:pt x="11044" y="195365"/>
                  </a:cubicBezTo>
                  <a:cubicBezTo>
                    <a:pt x="7467" y="194650"/>
                    <a:pt x="4349" y="192559"/>
                    <a:pt x="2314" y="189514"/>
                  </a:cubicBezTo>
                  <a:cubicBezTo>
                    <a:pt x="278" y="186451"/>
                    <a:pt x="-456" y="182783"/>
                    <a:pt x="278" y="179188"/>
                  </a:cubicBezTo>
                  <a:lnTo>
                    <a:pt x="33915" y="11059"/>
                  </a:lnTo>
                  <a:cubicBezTo>
                    <a:pt x="35198" y="4659"/>
                    <a:pt x="40866" y="0"/>
                    <a:pt x="47395" y="0"/>
                  </a:cubicBezTo>
                  <a:cubicBezTo>
                    <a:pt x="48294" y="0"/>
                    <a:pt x="49192" y="92"/>
                    <a:pt x="50109" y="275"/>
                  </a:cubicBezTo>
                  <a:cubicBezTo>
                    <a:pt x="53704" y="990"/>
                    <a:pt x="56804" y="3081"/>
                    <a:pt x="58839" y="6126"/>
                  </a:cubicBezTo>
                  <a:cubicBezTo>
                    <a:pt x="60875" y="9189"/>
                    <a:pt x="61609" y="12857"/>
                    <a:pt x="60875" y="16452"/>
                  </a:cubicBezTo>
                  <a:lnTo>
                    <a:pt x="27239" y="184580"/>
                  </a:lnTo>
                  <a:cubicBezTo>
                    <a:pt x="25991" y="191000"/>
                    <a:pt x="20306" y="195640"/>
                    <a:pt x="13776" y="195640"/>
                  </a:cubicBezTo>
                  <a:close/>
                </a:path>
              </a:pathLst>
            </a:custGeom>
            <a:grpFill/>
            <a:ln w="18256" cap="flat">
              <a:noFill/>
              <a:prstDash val="solid"/>
              <a:miter/>
            </a:ln>
          </p:spPr>
          <p:txBody>
            <a:bodyPr rtlCol="0" anchor="ctr"/>
            <a:lstStyle/>
            <a:p>
              <a:endParaRPr lang="nl-NL"/>
            </a:p>
          </p:txBody>
        </p:sp>
      </p:grpSp>
      <p:sp>
        <p:nvSpPr>
          <p:cNvPr id="33" name="Icoon_1_1">
            <a:extLst>
              <a:ext uri="{FF2B5EF4-FFF2-40B4-BE49-F238E27FC236}">
                <a16:creationId xmlns:a16="http://schemas.microsoft.com/office/drawing/2014/main" id="{5FAC6739-BC09-4F54-B725-AB658F48F611}"/>
              </a:ext>
            </a:extLst>
          </p:cNvPr>
          <p:cNvSpPr>
            <a:spLocks noChangeAspect="1"/>
          </p:cNvSpPr>
          <p:nvPr/>
        </p:nvSpPr>
        <p:spPr>
          <a:xfrm>
            <a:off x="3361146" y="2334758"/>
            <a:ext cx="412665" cy="440176"/>
          </a:xfrm>
          <a:custGeom>
            <a:avLst/>
            <a:gdLst>
              <a:gd name="connsiteX0" fmla="*/ 41267 w 412665"/>
              <a:gd name="connsiteY0" fmla="*/ 440176 h 440176"/>
              <a:gd name="connsiteX1" fmla="*/ 0 w 412665"/>
              <a:gd name="connsiteY1" fmla="*/ 398910 h 440176"/>
              <a:gd name="connsiteX2" fmla="*/ 0 w 412665"/>
              <a:gd name="connsiteY2" fmla="*/ 41267 h 440176"/>
              <a:gd name="connsiteX3" fmla="*/ 41267 w 412665"/>
              <a:gd name="connsiteY3" fmla="*/ 0 h 440176"/>
              <a:gd name="connsiteX4" fmla="*/ 371399 w 412665"/>
              <a:gd name="connsiteY4" fmla="*/ 0 h 440176"/>
              <a:gd name="connsiteX5" fmla="*/ 412665 w 412665"/>
              <a:gd name="connsiteY5" fmla="*/ 41267 h 440176"/>
              <a:gd name="connsiteX6" fmla="*/ 412665 w 412665"/>
              <a:gd name="connsiteY6" fmla="*/ 398910 h 440176"/>
              <a:gd name="connsiteX7" fmla="*/ 371399 w 412665"/>
              <a:gd name="connsiteY7" fmla="*/ 440176 h 440176"/>
              <a:gd name="connsiteX8" fmla="*/ 41267 w 412665"/>
              <a:gd name="connsiteY8" fmla="*/ 440176 h 440176"/>
              <a:gd name="connsiteX9" fmla="*/ 371399 w 412665"/>
              <a:gd name="connsiteY9" fmla="*/ 412665 h 440176"/>
              <a:gd name="connsiteX10" fmla="*/ 385154 w 412665"/>
              <a:gd name="connsiteY10" fmla="*/ 398910 h 440176"/>
              <a:gd name="connsiteX11" fmla="*/ 385154 w 412665"/>
              <a:gd name="connsiteY11" fmla="*/ 41267 h 440176"/>
              <a:gd name="connsiteX12" fmla="*/ 371399 w 412665"/>
              <a:gd name="connsiteY12" fmla="*/ 27511 h 440176"/>
              <a:gd name="connsiteX13" fmla="*/ 302621 w 412665"/>
              <a:gd name="connsiteY13" fmla="*/ 27511 h 440176"/>
              <a:gd name="connsiteX14" fmla="*/ 302621 w 412665"/>
              <a:gd name="connsiteY14" fmla="*/ 55022 h 440176"/>
              <a:gd name="connsiteX15" fmla="*/ 343888 w 412665"/>
              <a:gd name="connsiteY15" fmla="*/ 96289 h 440176"/>
              <a:gd name="connsiteX16" fmla="*/ 302621 w 412665"/>
              <a:gd name="connsiteY16" fmla="*/ 137555 h 440176"/>
              <a:gd name="connsiteX17" fmla="*/ 343888 w 412665"/>
              <a:gd name="connsiteY17" fmla="*/ 178822 h 440176"/>
              <a:gd name="connsiteX18" fmla="*/ 302621 w 412665"/>
              <a:gd name="connsiteY18" fmla="*/ 220088 h 440176"/>
              <a:gd name="connsiteX19" fmla="*/ 302621 w 412665"/>
              <a:gd name="connsiteY19" fmla="*/ 302621 h 440176"/>
              <a:gd name="connsiteX20" fmla="*/ 343888 w 412665"/>
              <a:gd name="connsiteY20" fmla="*/ 343888 h 440176"/>
              <a:gd name="connsiteX21" fmla="*/ 302621 w 412665"/>
              <a:gd name="connsiteY21" fmla="*/ 385154 h 440176"/>
              <a:gd name="connsiteX22" fmla="*/ 302621 w 412665"/>
              <a:gd name="connsiteY22" fmla="*/ 412665 h 440176"/>
              <a:gd name="connsiteX23" fmla="*/ 371399 w 412665"/>
              <a:gd name="connsiteY23" fmla="*/ 412665 h 440176"/>
              <a:gd name="connsiteX24" fmla="*/ 275110 w 412665"/>
              <a:gd name="connsiteY24" fmla="*/ 412665 h 440176"/>
              <a:gd name="connsiteX25" fmla="*/ 275110 w 412665"/>
              <a:gd name="connsiteY25" fmla="*/ 385154 h 440176"/>
              <a:gd name="connsiteX26" fmla="*/ 233844 w 412665"/>
              <a:gd name="connsiteY26" fmla="*/ 343888 h 440176"/>
              <a:gd name="connsiteX27" fmla="*/ 275110 w 412665"/>
              <a:gd name="connsiteY27" fmla="*/ 302621 h 440176"/>
              <a:gd name="connsiteX28" fmla="*/ 275110 w 412665"/>
              <a:gd name="connsiteY28" fmla="*/ 220088 h 440176"/>
              <a:gd name="connsiteX29" fmla="*/ 233844 w 412665"/>
              <a:gd name="connsiteY29" fmla="*/ 178822 h 440176"/>
              <a:gd name="connsiteX30" fmla="*/ 275110 w 412665"/>
              <a:gd name="connsiteY30" fmla="*/ 137555 h 440176"/>
              <a:gd name="connsiteX31" fmla="*/ 233844 w 412665"/>
              <a:gd name="connsiteY31" fmla="*/ 96289 h 440176"/>
              <a:gd name="connsiteX32" fmla="*/ 275110 w 412665"/>
              <a:gd name="connsiteY32" fmla="*/ 55022 h 440176"/>
              <a:gd name="connsiteX33" fmla="*/ 275110 w 412665"/>
              <a:gd name="connsiteY33" fmla="*/ 27511 h 440176"/>
              <a:gd name="connsiteX34" fmla="*/ 137555 w 412665"/>
              <a:gd name="connsiteY34" fmla="*/ 27511 h 440176"/>
              <a:gd name="connsiteX35" fmla="*/ 137555 w 412665"/>
              <a:gd name="connsiteY35" fmla="*/ 55022 h 440176"/>
              <a:gd name="connsiteX36" fmla="*/ 178822 w 412665"/>
              <a:gd name="connsiteY36" fmla="*/ 96289 h 440176"/>
              <a:gd name="connsiteX37" fmla="*/ 137555 w 412665"/>
              <a:gd name="connsiteY37" fmla="*/ 137555 h 440176"/>
              <a:gd name="connsiteX38" fmla="*/ 137555 w 412665"/>
              <a:gd name="connsiteY38" fmla="*/ 220088 h 440176"/>
              <a:gd name="connsiteX39" fmla="*/ 178822 w 412665"/>
              <a:gd name="connsiteY39" fmla="*/ 261355 h 440176"/>
              <a:gd name="connsiteX40" fmla="*/ 137555 w 412665"/>
              <a:gd name="connsiteY40" fmla="*/ 302621 h 440176"/>
              <a:gd name="connsiteX41" fmla="*/ 178822 w 412665"/>
              <a:gd name="connsiteY41" fmla="*/ 343888 h 440176"/>
              <a:gd name="connsiteX42" fmla="*/ 137555 w 412665"/>
              <a:gd name="connsiteY42" fmla="*/ 385154 h 440176"/>
              <a:gd name="connsiteX43" fmla="*/ 137555 w 412665"/>
              <a:gd name="connsiteY43" fmla="*/ 412665 h 440176"/>
              <a:gd name="connsiteX44" fmla="*/ 275110 w 412665"/>
              <a:gd name="connsiteY44" fmla="*/ 412665 h 440176"/>
              <a:gd name="connsiteX45" fmla="*/ 41267 w 412665"/>
              <a:gd name="connsiteY45" fmla="*/ 27511 h 440176"/>
              <a:gd name="connsiteX46" fmla="*/ 27511 w 412665"/>
              <a:gd name="connsiteY46" fmla="*/ 41267 h 440176"/>
              <a:gd name="connsiteX47" fmla="*/ 27511 w 412665"/>
              <a:gd name="connsiteY47" fmla="*/ 398910 h 440176"/>
              <a:gd name="connsiteX48" fmla="*/ 41267 w 412665"/>
              <a:gd name="connsiteY48" fmla="*/ 412665 h 440176"/>
              <a:gd name="connsiteX49" fmla="*/ 110044 w 412665"/>
              <a:gd name="connsiteY49" fmla="*/ 412665 h 440176"/>
              <a:gd name="connsiteX50" fmla="*/ 110044 w 412665"/>
              <a:gd name="connsiteY50" fmla="*/ 385154 h 440176"/>
              <a:gd name="connsiteX51" fmla="*/ 68778 w 412665"/>
              <a:gd name="connsiteY51" fmla="*/ 343888 h 440176"/>
              <a:gd name="connsiteX52" fmla="*/ 110044 w 412665"/>
              <a:gd name="connsiteY52" fmla="*/ 302621 h 440176"/>
              <a:gd name="connsiteX53" fmla="*/ 68778 w 412665"/>
              <a:gd name="connsiteY53" fmla="*/ 261355 h 440176"/>
              <a:gd name="connsiteX54" fmla="*/ 110044 w 412665"/>
              <a:gd name="connsiteY54" fmla="*/ 220088 h 440176"/>
              <a:gd name="connsiteX55" fmla="*/ 110044 w 412665"/>
              <a:gd name="connsiteY55" fmla="*/ 137555 h 440176"/>
              <a:gd name="connsiteX56" fmla="*/ 68778 w 412665"/>
              <a:gd name="connsiteY56" fmla="*/ 96289 h 440176"/>
              <a:gd name="connsiteX57" fmla="*/ 110044 w 412665"/>
              <a:gd name="connsiteY57" fmla="*/ 55022 h 440176"/>
              <a:gd name="connsiteX58" fmla="*/ 110044 w 412665"/>
              <a:gd name="connsiteY58" fmla="*/ 27511 h 440176"/>
              <a:gd name="connsiteX59" fmla="*/ 41267 w 412665"/>
              <a:gd name="connsiteY59" fmla="*/ 27511 h 440176"/>
              <a:gd name="connsiteX60" fmla="*/ 275110 w 412665"/>
              <a:gd name="connsiteY60" fmla="*/ 330132 h 440176"/>
              <a:gd name="connsiteX61" fmla="*/ 261355 w 412665"/>
              <a:gd name="connsiteY61" fmla="*/ 343888 h 440176"/>
              <a:gd name="connsiteX62" fmla="*/ 275110 w 412665"/>
              <a:gd name="connsiteY62" fmla="*/ 357643 h 440176"/>
              <a:gd name="connsiteX63" fmla="*/ 302621 w 412665"/>
              <a:gd name="connsiteY63" fmla="*/ 357643 h 440176"/>
              <a:gd name="connsiteX64" fmla="*/ 316377 w 412665"/>
              <a:gd name="connsiteY64" fmla="*/ 343888 h 440176"/>
              <a:gd name="connsiteX65" fmla="*/ 302621 w 412665"/>
              <a:gd name="connsiteY65" fmla="*/ 330132 h 440176"/>
              <a:gd name="connsiteX66" fmla="*/ 275110 w 412665"/>
              <a:gd name="connsiteY66" fmla="*/ 330132 h 440176"/>
              <a:gd name="connsiteX67" fmla="*/ 110044 w 412665"/>
              <a:gd name="connsiteY67" fmla="*/ 330132 h 440176"/>
              <a:gd name="connsiteX68" fmla="*/ 96289 w 412665"/>
              <a:gd name="connsiteY68" fmla="*/ 343888 h 440176"/>
              <a:gd name="connsiteX69" fmla="*/ 110044 w 412665"/>
              <a:gd name="connsiteY69" fmla="*/ 357643 h 440176"/>
              <a:gd name="connsiteX70" fmla="*/ 137555 w 412665"/>
              <a:gd name="connsiteY70" fmla="*/ 357643 h 440176"/>
              <a:gd name="connsiteX71" fmla="*/ 151311 w 412665"/>
              <a:gd name="connsiteY71" fmla="*/ 343888 h 440176"/>
              <a:gd name="connsiteX72" fmla="*/ 137555 w 412665"/>
              <a:gd name="connsiteY72" fmla="*/ 330132 h 440176"/>
              <a:gd name="connsiteX73" fmla="*/ 110044 w 412665"/>
              <a:gd name="connsiteY73" fmla="*/ 330132 h 440176"/>
              <a:gd name="connsiteX74" fmla="*/ 110044 w 412665"/>
              <a:gd name="connsiteY74" fmla="*/ 247599 h 440176"/>
              <a:gd name="connsiteX75" fmla="*/ 96289 w 412665"/>
              <a:gd name="connsiteY75" fmla="*/ 261355 h 440176"/>
              <a:gd name="connsiteX76" fmla="*/ 110044 w 412665"/>
              <a:gd name="connsiteY76" fmla="*/ 275110 h 440176"/>
              <a:gd name="connsiteX77" fmla="*/ 137555 w 412665"/>
              <a:gd name="connsiteY77" fmla="*/ 275110 h 440176"/>
              <a:gd name="connsiteX78" fmla="*/ 151311 w 412665"/>
              <a:gd name="connsiteY78" fmla="*/ 261355 h 440176"/>
              <a:gd name="connsiteX79" fmla="*/ 137555 w 412665"/>
              <a:gd name="connsiteY79" fmla="*/ 247599 h 440176"/>
              <a:gd name="connsiteX80" fmla="*/ 110044 w 412665"/>
              <a:gd name="connsiteY80" fmla="*/ 247599 h 440176"/>
              <a:gd name="connsiteX81" fmla="*/ 275110 w 412665"/>
              <a:gd name="connsiteY81" fmla="*/ 165066 h 440176"/>
              <a:gd name="connsiteX82" fmla="*/ 261355 w 412665"/>
              <a:gd name="connsiteY82" fmla="*/ 178822 h 440176"/>
              <a:gd name="connsiteX83" fmla="*/ 275110 w 412665"/>
              <a:gd name="connsiteY83" fmla="*/ 192577 h 440176"/>
              <a:gd name="connsiteX84" fmla="*/ 302621 w 412665"/>
              <a:gd name="connsiteY84" fmla="*/ 192577 h 440176"/>
              <a:gd name="connsiteX85" fmla="*/ 316377 w 412665"/>
              <a:gd name="connsiteY85" fmla="*/ 178822 h 440176"/>
              <a:gd name="connsiteX86" fmla="*/ 302621 w 412665"/>
              <a:gd name="connsiteY86" fmla="*/ 165066 h 440176"/>
              <a:gd name="connsiteX87" fmla="*/ 275110 w 412665"/>
              <a:gd name="connsiteY87" fmla="*/ 165066 h 440176"/>
              <a:gd name="connsiteX88" fmla="*/ 275110 w 412665"/>
              <a:gd name="connsiteY88" fmla="*/ 82533 h 440176"/>
              <a:gd name="connsiteX89" fmla="*/ 261355 w 412665"/>
              <a:gd name="connsiteY89" fmla="*/ 96289 h 440176"/>
              <a:gd name="connsiteX90" fmla="*/ 275110 w 412665"/>
              <a:gd name="connsiteY90" fmla="*/ 110044 h 440176"/>
              <a:gd name="connsiteX91" fmla="*/ 302621 w 412665"/>
              <a:gd name="connsiteY91" fmla="*/ 110044 h 440176"/>
              <a:gd name="connsiteX92" fmla="*/ 316377 w 412665"/>
              <a:gd name="connsiteY92" fmla="*/ 96289 h 440176"/>
              <a:gd name="connsiteX93" fmla="*/ 302621 w 412665"/>
              <a:gd name="connsiteY93" fmla="*/ 82533 h 440176"/>
              <a:gd name="connsiteX94" fmla="*/ 275110 w 412665"/>
              <a:gd name="connsiteY94" fmla="*/ 82533 h 440176"/>
              <a:gd name="connsiteX95" fmla="*/ 110044 w 412665"/>
              <a:gd name="connsiteY95" fmla="*/ 82533 h 440176"/>
              <a:gd name="connsiteX96" fmla="*/ 96289 w 412665"/>
              <a:gd name="connsiteY96" fmla="*/ 96289 h 440176"/>
              <a:gd name="connsiteX97" fmla="*/ 110044 w 412665"/>
              <a:gd name="connsiteY97" fmla="*/ 110044 h 440176"/>
              <a:gd name="connsiteX98" fmla="*/ 137555 w 412665"/>
              <a:gd name="connsiteY98" fmla="*/ 110044 h 440176"/>
              <a:gd name="connsiteX99" fmla="*/ 151311 w 412665"/>
              <a:gd name="connsiteY99" fmla="*/ 96289 h 440176"/>
              <a:gd name="connsiteX100" fmla="*/ 137555 w 412665"/>
              <a:gd name="connsiteY100" fmla="*/ 82533 h 440176"/>
              <a:gd name="connsiteX101" fmla="*/ 110044 w 412665"/>
              <a:gd name="connsiteY101" fmla="*/ 82533 h 44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12665" h="440176">
                <a:moveTo>
                  <a:pt x="41267" y="440176"/>
                </a:moveTo>
                <a:cubicBezTo>
                  <a:pt x="18506" y="440176"/>
                  <a:pt x="0" y="421670"/>
                  <a:pt x="0" y="398910"/>
                </a:cubicBezTo>
                <a:lnTo>
                  <a:pt x="0" y="41267"/>
                </a:lnTo>
                <a:cubicBezTo>
                  <a:pt x="0" y="18506"/>
                  <a:pt x="18506" y="0"/>
                  <a:pt x="41267" y="0"/>
                </a:cubicBezTo>
                <a:lnTo>
                  <a:pt x="371399" y="0"/>
                </a:lnTo>
                <a:cubicBezTo>
                  <a:pt x="394159" y="0"/>
                  <a:pt x="412665" y="18506"/>
                  <a:pt x="412665" y="41267"/>
                </a:cubicBezTo>
                <a:lnTo>
                  <a:pt x="412665" y="398910"/>
                </a:lnTo>
                <a:cubicBezTo>
                  <a:pt x="412665" y="421670"/>
                  <a:pt x="394159" y="440176"/>
                  <a:pt x="371399" y="440176"/>
                </a:cubicBezTo>
                <a:lnTo>
                  <a:pt x="41267" y="440176"/>
                </a:lnTo>
                <a:close/>
                <a:moveTo>
                  <a:pt x="371399" y="412665"/>
                </a:moveTo>
                <a:cubicBezTo>
                  <a:pt x="378992" y="412665"/>
                  <a:pt x="385154" y="406503"/>
                  <a:pt x="385154" y="398910"/>
                </a:cubicBezTo>
                <a:lnTo>
                  <a:pt x="385154" y="41267"/>
                </a:lnTo>
                <a:cubicBezTo>
                  <a:pt x="385154" y="33673"/>
                  <a:pt x="378992" y="27511"/>
                  <a:pt x="371399" y="27511"/>
                </a:cubicBezTo>
                <a:lnTo>
                  <a:pt x="302621" y="27511"/>
                </a:lnTo>
                <a:lnTo>
                  <a:pt x="302621" y="55022"/>
                </a:lnTo>
                <a:cubicBezTo>
                  <a:pt x="325382" y="55022"/>
                  <a:pt x="343888" y="73528"/>
                  <a:pt x="343888" y="96289"/>
                </a:cubicBezTo>
                <a:cubicBezTo>
                  <a:pt x="343888" y="119049"/>
                  <a:pt x="325382" y="137555"/>
                  <a:pt x="302621" y="137555"/>
                </a:cubicBezTo>
                <a:cubicBezTo>
                  <a:pt x="325382" y="137555"/>
                  <a:pt x="343888" y="156061"/>
                  <a:pt x="343888" y="178822"/>
                </a:cubicBezTo>
                <a:cubicBezTo>
                  <a:pt x="343888" y="201582"/>
                  <a:pt x="325382" y="220088"/>
                  <a:pt x="302621" y="220088"/>
                </a:cubicBezTo>
                <a:lnTo>
                  <a:pt x="302621" y="302621"/>
                </a:lnTo>
                <a:cubicBezTo>
                  <a:pt x="325382" y="302621"/>
                  <a:pt x="343888" y="321127"/>
                  <a:pt x="343888" y="343888"/>
                </a:cubicBezTo>
                <a:cubicBezTo>
                  <a:pt x="343888" y="366648"/>
                  <a:pt x="325382" y="385154"/>
                  <a:pt x="302621" y="385154"/>
                </a:cubicBezTo>
                <a:lnTo>
                  <a:pt x="302621" y="412665"/>
                </a:lnTo>
                <a:lnTo>
                  <a:pt x="371399" y="412665"/>
                </a:lnTo>
                <a:close/>
                <a:moveTo>
                  <a:pt x="275110" y="412665"/>
                </a:moveTo>
                <a:lnTo>
                  <a:pt x="275110" y="385154"/>
                </a:lnTo>
                <a:cubicBezTo>
                  <a:pt x="252349" y="385154"/>
                  <a:pt x="233844" y="366648"/>
                  <a:pt x="233844" y="343888"/>
                </a:cubicBezTo>
                <a:cubicBezTo>
                  <a:pt x="233844" y="321127"/>
                  <a:pt x="252349" y="302621"/>
                  <a:pt x="275110" y="302621"/>
                </a:cubicBezTo>
                <a:lnTo>
                  <a:pt x="275110" y="220088"/>
                </a:lnTo>
                <a:cubicBezTo>
                  <a:pt x="252349" y="220088"/>
                  <a:pt x="233844" y="201582"/>
                  <a:pt x="233844" y="178822"/>
                </a:cubicBezTo>
                <a:cubicBezTo>
                  <a:pt x="233844" y="156061"/>
                  <a:pt x="252349" y="137555"/>
                  <a:pt x="275110" y="137555"/>
                </a:cubicBezTo>
                <a:cubicBezTo>
                  <a:pt x="252349" y="137555"/>
                  <a:pt x="233844" y="119049"/>
                  <a:pt x="233844" y="96289"/>
                </a:cubicBezTo>
                <a:cubicBezTo>
                  <a:pt x="233844" y="73528"/>
                  <a:pt x="252349" y="55022"/>
                  <a:pt x="275110" y="55022"/>
                </a:cubicBezTo>
                <a:lnTo>
                  <a:pt x="275110" y="27511"/>
                </a:lnTo>
                <a:lnTo>
                  <a:pt x="137555" y="27511"/>
                </a:lnTo>
                <a:lnTo>
                  <a:pt x="137555" y="55022"/>
                </a:lnTo>
                <a:cubicBezTo>
                  <a:pt x="160316" y="55022"/>
                  <a:pt x="178822" y="73528"/>
                  <a:pt x="178822" y="96289"/>
                </a:cubicBezTo>
                <a:cubicBezTo>
                  <a:pt x="178822" y="119049"/>
                  <a:pt x="160316" y="137555"/>
                  <a:pt x="137555" y="137555"/>
                </a:cubicBezTo>
                <a:lnTo>
                  <a:pt x="137555" y="220088"/>
                </a:lnTo>
                <a:cubicBezTo>
                  <a:pt x="160316" y="220088"/>
                  <a:pt x="178822" y="238594"/>
                  <a:pt x="178822" y="261355"/>
                </a:cubicBezTo>
                <a:cubicBezTo>
                  <a:pt x="178822" y="284115"/>
                  <a:pt x="160316" y="302621"/>
                  <a:pt x="137555" y="302621"/>
                </a:cubicBezTo>
                <a:cubicBezTo>
                  <a:pt x="160316" y="302621"/>
                  <a:pt x="178822" y="321127"/>
                  <a:pt x="178822" y="343888"/>
                </a:cubicBezTo>
                <a:cubicBezTo>
                  <a:pt x="178822" y="366648"/>
                  <a:pt x="160316" y="385154"/>
                  <a:pt x="137555" y="385154"/>
                </a:cubicBezTo>
                <a:lnTo>
                  <a:pt x="137555" y="412665"/>
                </a:lnTo>
                <a:lnTo>
                  <a:pt x="275110" y="412665"/>
                </a:lnTo>
                <a:close/>
                <a:moveTo>
                  <a:pt x="41267" y="27511"/>
                </a:moveTo>
                <a:cubicBezTo>
                  <a:pt x="33673" y="27511"/>
                  <a:pt x="27511" y="33673"/>
                  <a:pt x="27511" y="41267"/>
                </a:cubicBezTo>
                <a:lnTo>
                  <a:pt x="27511" y="398910"/>
                </a:lnTo>
                <a:cubicBezTo>
                  <a:pt x="27511" y="406503"/>
                  <a:pt x="33673" y="412665"/>
                  <a:pt x="41267" y="412665"/>
                </a:cubicBezTo>
                <a:lnTo>
                  <a:pt x="110044" y="412665"/>
                </a:lnTo>
                <a:lnTo>
                  <a:pt x="110044" y="385154"/>
                </a:lnTo>
                <a:cubicBezTo>
                  <a:pt x="87283" y="385154"/>
                  <a:pt x="68778" y="366648"/>
                  <a:pt x="68778" y="343888"/>
                </a:cubicBezTo>
                <a:cubicBezTo>
                  <a:pt x="68778" y="321127"/>
                  <a:pt x="87283" y="302621"/>
                  <a:pt x="110044" y="302621"/>
                </a:cubicBezTo>
                <a:cubicBezTo>
                  <a:pt x="87283" y="302621"/>
                  <a:pt x="68778" y="284115"/>
                  <a:pt x="68778" y="261355"/>
                </a:cubicBezTo>
                <a:cubicBezTo>
                  <a:pt x="68778" y="238594"/>
                  <a:pt x="87283" y="220088"/>
                  <a:pt x="110044" y="220088"/>
                </a:cubicBezTo>
                <a:lnTo>
                  <a:pt x="110044" y="137555"/>
                </a:lnTo>
                <a:cubicBezTo>
                  <a:pt x="87283" y="137555"/>
                  <a:pt x="68778" y="119049"/>
                  <a:pt x="68778" y="96289"/>
                </a:cubicBezTo>
                <a:cubicBezTo>
                  <a:pt x="68778" y="73528"/>
                  <a:pt x="87283" y="55022"/>
                  <a:pt x="110044" y="55022"/>
                </a:cubicBezTo>
                <a:lnTo>
                  <a:pt x="110044" y="27511"/>
                </a:lnTo>
                <a:lnTo>
                  <a:pt x="41267" y="27511"/>
                </a:lnTo>
                <a:close/>
                <a:moveTo>
                  <a:pt x="275110" y="330132"/>
                </a:moveTo>
                <a:cubicBezTo>
                  <a:pt x="267517" y="330132"/>
                  <a:pt x="261355" y="336294"/>
                  <a:pt x="261355" y="343888"/>
                </a:cubicBezTo>
                <a:cubicBezTo>
                  <a:pt x="261355" y="351481"/>
                  <a:pt x="267517" y="357643"/>
                  <a:pt x="275110" y="357643"/>
                </a:cubicBezTo>
                <a:lnTo>
                  <a:pt x="302621" y="357643"/>
                </a:lnTo>
                <a:cubicBezTo>
                  <a:pt x="310214" y="357643"/>
                  <a:pt x="316377" y="351481"/>
                  <a:pt x="316377" y="343888"/>
                </a:cubicBezTo>
                <a:cubicBezTo>
                  <a:pt x="316377" y="336294"/>
                  <a:pt x="310214" y="330132"/>
                  <a:pt x="302621" y="330132"/>
                </a:cubicBezTo>
                <a:lnTo>
                  <a:pt x="275110" y="330132"/>
                </a:lnTo>
                <a:close/>
                <a:moveTo>
                  <a:pt x="110044" y="330132"/>
                </a:moveTo>
                <a:cubicBezTo>
                  <a:pt x="102451" y="330132"/>
                  <a:pt x="96289" y="336294"/>
                  <a:pt x="96289" y="343888"/>
                </a:cubicBezTo>
                <a:cubicBezTo>
                  <a:pt x="96289" y="351481"/>
                  <a:pt x="102451" y="357643"/>
                  <a:pt x="110044" y="357643"/>
                </a:cubicBezTo>
                <a:lnTo>
                  <a:pt x="137555" y="357643"/>
                </a:lnTo>
                <a:cubicBezTo>
                  <a:pt x="145148" y="357643"/>
                  <a:pt x="151311" y="351481"/>
                  <a:pt x="151311" y="343888"/>
                </a:cubicBezTo>
                <a:cubicBezTo>
                  <a:pt x="151311" y="336294"/>
                  <a:pt x="145148" y="330132"/>
                  <a:pt x="137555" y="330132"/>
                </a:cubicBezTo>
                <a:lnTo>
                  <a:pt x="110044" y="330132"/>
                </a:lnTo>
                <a:close/>
                <a:moveTo>
                  <a:pt x="110044" y="247599"/>
                </a:moveTo>
                <a:cubicBezTo>
                  <a:pt x="102451" y="247599"/>
                  <a:pt x="96289" y="253761"/>
                  <a:pt x="96289" y="261355"/>
                </a:cubicBezTo>
                <a:cubicBezTo>
                  <a:pt x="96289" y="268948"/>
                  <a:pt x="102451" y="275110"/>
                  <a:pt x="110044" y="275110"/>
                </a:cubicBezTo>
                <a:lnTo>
                  <a:pt x="137555" y="275110"/>
                </a:lnTo>
                <a:cubicBezTo>
                  <a:pt x="145148" y="275110"/>
                  <a:pt x="151311" y="268948"/>
                  <a:pt x="151311" y="261355"/>
                </a:cubicBezTo>
                <a:cubicBezTo>
                  <a:pt x="151311" y="253761"/>
                  <a:pt x="145148" y="247599"/>
                  <a:pt x="137555" y="247599"/>
                </a:cubicBezTo>
                <a:lnTo>
                  <a:pt x="110044" y="247599"/>
                </a:lnTo>
                <a:close/>
                <a:moveTo>
                  <a:pt x="275110" y="165066"/>
                </a:moveTo>
                <a:cubicBezTo>
                  <a:pt x="267517" y="165066"/>
                  <a:pt x="261355" y="171228"/>
                  <a:pt x="261355" y="178822"/>
                </a:cubicBezTo>
                <a:cubicBezTo>
                  <a:pt x="261355" y="186415"/>
                  <a:pt x="267517" y="192577"/>
                  <a:pt x="275110" y="192577"/>
                </a:cubicBezTo>
                <a:lnTo>
                  <a:pt x="302621" y="192577"/>
                </a:lnTo>
                <a:cubicBezTo>
                  <a:pt x="310214" y="192577"/>
                  <a:pt x="316377" y="186415"/>
                  <a:pt x="316377" y="178822"/>
                </a:cubicBezTo>
                <a:cubicBezTo>
                  <a:pt x="316377" y="171228"/>
                  <a:pt x="310214" y="165066"/>
                  <a:pt x="302621" y="165066"/>
                </a:cubicBezTo>
                <a:lnTo>
                  <a:pt x="275110" y="165066"/>
                </a:lnTo>
                <a:close/>
                <a:moveTo>
                  <a:pt x="275110" y="82533"/>
                </a:moveTo>
                <a:cubicBezTo>
                  <a:pt x="267517" y="82533"/>
                  <a:pt x="261355" y="88695"/>
                  <a:pt x="261355" y="96289"/>
                </a:cubicBezTo>
                <a:cubicBezTo>
                  <a:pt x="261355" y="103882"/>
                  <a:pt x="267517" y="110044"/>
                  <a:pt x="275110" y="110044"/>
                </a:cubicBezTo>
                <a:lnTo>
                  <a:pt x="302621" y="110044"/>
                </a:lnTo>
                <a:cubicBezTo>
                  <a:pt x="310214" y="110044"/>
                  <a:pt x="316377" y="103882"/>
                  <a:pt x="316377" y="96289"/>
                </a:cubicBezTo>
                <a:cubicBezTo>
                  <a:pt x="316377" y="88695"/>
                  <a:pt x="310214" y="82533"/>
                  <a:pt x="302621" y="82533"/>
                </a:cubicBezTo>
                <a:lnTo>
                  <a:pt x="275110" y="82533"/>
                </a:lnTo>
                <a:close/>
                <a:moveTo>
                  <a:pt x="110044" y="82533"/>
                </a:moveTo>
                <a:cubicBezTo>
                  <a:pt x="102451" y="82533"/>
                  <a:pt x="96289" y="88695"/>
                  <a:pt x="96289" y="96289"/>
                </a:cubicBezTo>
                <a:cubicBezTo>
                  <a:pt x="96289" y="103882"/>
                  <a:pt x="102451" y="110044"/>
                  <a:pt x="110044" y="110044"/>
                </a:cubicBezTo>
                <a:lnTo>
                  <a:pt x="137555" y="110044"/>
                </a:lnTo>
                <a:cubicBezTo>
                  <a:pt x="145148" y="110044"/>
                  <a:pt x="151311" y="103882"/>
                  <a:pt x="151311" y="96289"/>
                </a:cubicBezTo>
                <a:cubicBezTo>
                  <a:pt x="151311" y="88695"/>
                  <a:pt x="145148" y="82533"/>
                  <a:pt x="137555" y="82533"/>
                </a:cubicBezTo>
                <a:lnTo>
                  <a:pt x="110044" y="82533"/>
                </a:lnTo>
                <a:close/>
              </a:path>
            </a:pathLst>
          </a:custGeom>
          <a:solidFill>
            <a:schemeClr val="bg1"/>
          </a:solidFill>
          <a:ln w="18256" cap="flat">
            <a:noFill/>
            <a:prstDash val="solid"/>
            <a:miter/>
          </a:ln>
        </p:spPr>
        <p:txBody>
          <a:bodyPr rtlCol="0" anchor="ctr"/>
          <a:lstStyle/>
          <a:p>
            <a:endParaRPr lang="nl-NL"/>
          </a:p>
        </p:txBody>
      </p:sp>
      <p:sp>
        <p:nvSpPr>
          <p:cNvPr id="36" name="TextBox 35">
            <a:extLst>
              <a:ext uri="{FF2B5EF4-FFF2-40B4-BE49-F238E27FC236}">
                <a16:creationId xmlns:a16="http://schemas.microsoft.com/office/drawing/2014/main" id="{02421FD9-6F4C-78D1-9AD1-15356AC406A1}"/>
              </a:ext>
            </a:extLst>
          </p:cNvPr>
          <p:cNvSpPr txBox="1"/>
          <p:nvPr/>
        </p:nvSpPr>
        <p:spPr>
          <a:xfrm>
            <a:off x="3765176" y="5468471"/>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err="1"/>
          </a:p>
        </p:txBody>
      </p:sp>
      <p:sp>
        <p:nvSpPr>
          <p:cNvPr id="39" name="TextBox 38">
            <a:extLst>
              <a:ext uri="{FF2B5EF4-FFF2-40B4-BE49-F238E27FC236}">
                <a16:creationId xmlns:a16="http://schemas.microsoft.com/office/drawing/2014/main" id="{995E8B51-010E-2A50-F764-961CE89B6E60}"/>
              </a:ext>
            </a:extLst>
          </p:cNvPr>
          <p:cNvSpPr txBox="1"/>
          <p:nvPr/>
        </p:nvSpPr>
        <p:spPr>
          <a:xfrm>
            <a:off x="3496235" y="4840941"/>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err="1"/>
          </a:p>
        </p:txBody>
      </p:sp>
      <p:grpSp>
        <p:nvGrpSpPr>
          <p:cNvPr id="66" name="Group 65">
            <a:extLst>
              <a:ext uri="{FF2B5EF4-FFF2-40B4-BE49-F238E27FC236}">
                <a16:creationId xmlns:a16="http://schemas.microsoft.com/office/drawing/2014/main" id="{33889A8F-6B37-C64B-7CEF-3CF5735336E4}"/>
              </a:ext>
            </a:extLst>
          </p:cNvPr>
          <p:cNvGrpSpPr/>
          <p:nvPr/>
        </p:nvGrpSpPr>
        <p:grpSpPr>
          <a:xfrm>
            <a:off x="1823465" y="4498488"/>
            <a:ext cx="2092312" cy="759051"/>
            <a:chOff x="1823465" y="4498488"/>
            <a:chExt cx="2092312" cy="759051"/>
          </a:xfrm>
        </p:grpSpPr>
        <p:sp>
          <p:nvSpPr>
            <p:cNvPr id="14" name="Tekstvak 13">
              <a:extLst>
                <a:ext uri="{FF2B5EF4-FFF2-40B4-BE49-F238E27FC236}">
                  <a16:creationId xmlns:a16="http://schemas.microsoft.com/office/drawing/2014/main" id="{77EFA33B-3F71-F53C-67F2-DCFACC62F3A1}"/>
                </a:ext>
              </a:extLst>
            </p:cNvPr>
            <p:cNvSpPr txBox="1"/>
            <p:nvPr/>
          </p:nvSpPr>
          <p:spPr>
            <a:xfrm>
              <a:off x="1823465" y="4498488"/>
              <a:ext cx="1235674" cy="759051"/>
            </a:xfrm>
            <a:prstGeom prst="rect">
              <a:avLst/>
            </a:prstGeom>
            <a:noFill/>
          </p:spPr>
          <p:txBody>
            <a:bodyPr wrap="square" lIns="0" tIns="0" rIns="0" bIns="0" rtlCol="0">
              <a:noAutofit/>
            </a:bodyPr>
            <a:lstStyle/>
            <a:p>
              <a:pPr marL="0" marR="0" lvl="0" indent="0" algn="r"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srgbClr val="070809"/>
                  </a:solidFill>
                  <a:effectLst/>
                  <a:uLnTx/>
                  <a:uFillTx/>
                  <a:latin typeface="Calibri Light"/>
                  <a:ea typeface="+mn-ea"/>
                  <a:cs typeface="+mn-cs"/>
                </a:rPr>
                <a:t>National data </a:t>
              </a:r>
              <a:r>
                <a:rPr lang="en-GB" sz="1600" b="1" dirty="0">
                  <a:solidFill>
                    <a:srgbClr val="070809"/>
                  </a:solidFill>
                  <a:latin typeface="Calibri Light"/>
                </a:rPr>
                <a:t>storage</a:t>
              </a:r>
              <a:endParaRPr kumimoji="0" lang="en-GB" sz="1600" b="1" i="0" u="none" strike="noStrike" kern="1200" cap="none" spc="0" normalizeH="0" baseline="0" noProof="0" dirty="0">
                <a:ln>
                  <a:noFill/>
                </a:ln>
                <a:solidFill>
                  <a:srgbClr val="070809"/>
                </a:solidFill>
                <a:effectLst/>
                <a:uLnTx/>
                <a:uFillTx/>
                <a:latin typeface="Calibri Light"/>
                <a:ea typeface="+mn-ea"/>
                <a:cs typeface="+mn-cs"/>
              </a:endParaRPr>
            </a:p>
          </p:txBody>
        </p:sp>
        <p:sp>
          <p:nvSpPr>
            <p:cNvPr id="18" name="Rechthoek: afgeronde hoeken 17">
              <a:extLst>
                <a:ext uri="{FF2B5EF4-FFF2-40B4-BE49-F238E27FC236}">
                  <a16:creationId xmlns:a16="http://schemas.microsoft.com/office/drawing/2014/main" id="{F8C68F3F-DAD0-C3F9-EE10-09314B1FD414}"/>
                </a:ext>
              </a:extLst>
            </p:cNvPr>
            <p:cNvSpPr/>
            <p:nvPr/>
          </p:nvSpPr>
          <p:spPr>
            <a:xfrm>
              <a:off x="3211021" y="4498488"/>
              <a:ext cx="704756" cy="7104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40" name="Icoon_2_2">
              <a:extLst>
                <a:ext uri="{FF2B5EF4-FFF2-40B4-BE49-F238E27FC236}">
                  <a16:creationId xmlns:a16="http://schemas.microsoft.com/office/drawing/2014/main" id="{3B578147-B8D3-7C47-0488-6E1E6FF00310}"/>
                </a:ext>
              </a:extLst>
            </p:cNvPr>
            <p:cNvGrpSpPr>
              <a:grpSpLocks noChangeAspect="1"/>
            </p:cNvGrpSpPr>
            <p:nvPr/>
          </p:nvGrpSpPr>
          <p:grpSpPr>
            <a:xfrm>
              <a:off x="3344924" y="4646274"/>
              <a:ext cx="414894" cy="414894"/>
              <a:chOff x="3139794" y="3543320"/>
              <a:chExt cx="474163" cy="474164"/>
            </a:xfrm>
            <a:solidFill>
              <a:schemeClr val="bg1"/>
            </a:solidFill>
          </p:grpSpPr>
          <p:sp>
            <p:nvSpPr>
              <p:cNvPr id="41" name="Vrije vorm: vorm 253">
                <a:extLst>
                  <a:ext uri="{FF2B5EF4-FFF2-40B4-BE49-F238E27FC236}">
                    <a16:creationId xmlns:a16="http://schemas.microsoft.com/office/drawing/2014/main" id="{92B53193-DCF9-E7FC-2E7E-EFF89527A937}"/>
                  </a:ext>
                </a:extLst>
              </p:cNvPr>
              <p:cNvSpPr/>
              <p:nvPr/>
            </p:nvSpPr>
            <p:spPr>
              <a:xfrm>
                <a:off x="3362059" y="3721131"/>
                <a:ext cx="59270" cy="29635"/>
              </a:xfrm>
              <a:custGeom>
                <a:avLst/>
                <a:gdLst>
                  <a:gd name="connsiteX0" fmla="*/ 14818 w 59270"/>
                  <a:gd name="connsiteY0" fmla="*/ 29635 h 29635"/>
                  <a:gd name="connsiteX1" fmla="*/ 0 w 59270"/>
                  <a:gd name="connsiteY1" fmla="*/ 14818 h 29635"/>
                  <a:gd name="connsiteX2" fmla="*/ 14818 w 59270"/>
                  <a:gd name="connsiteY2" fmla="*/ 0 h 29635"/>
                  <a:gd name="connsiteX3" fmla="*/ 44453 w 59270"/>
                  <a:gd name="connsiteY3" fmla="*/ 0 h 29635"/>
                  <a:gd name="connsiteX4" fmla="*/ 59271 w 59270"/>
                  <a:gd name="connsiteY4" fmla="*/ 14818 h 29635"/>
                  <a:gd name="connsiteX5" fmla="*/ 44453 w 59270"/>
                  <a:gd name="connsiteY5" fmla="*/ 29635 h 29635"/>
                  <a:gd name="connsiteX6" fmla="*/ 14818 w 59270"/>
                  <a:gd name="connsiteY6" fmla="*/ 29635 h 2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0" h="29635">
                    <a:moveTo>
                      <a:pt x="14818" y="29635"/>
                    </a:moveTo>
                    <a:cubicBezTo>
                      <a:pt x="6638" y="29635"/>
                      <a:pt x="0" y="22997"/>
                      <a:pt x="0" y="14818"/>
                    </a:cubicBezTo>
                    <a:cubicBezTo>
                      <a:pt x="0" y="6638"/>
                      <a:pt x="6638" y="0"/>
                      <a:pt x="14818" y="0"/>
                    </a:cubicBezTo>
                    <a:lnTo>
                      <a:pt x="44453" y="0"/>
                    </a:lnTo>
                    <a:cubicBezTo>
                      <a:pt x="52632" y="0"/>
                      <a:pt x="59271" y="6638"/>
                      <a:pt x="59271" y="14818"/>
                    </a:cubicBezTo>
                    <a:cubicBezTo>
                      <a:pt x="59271" y="22997"/>
                      <a:pt x="52632" y="29635"/>
                      <a:pt x="44453" y="29635"/>
                    </a:cubicBezTo>
                    <a:lnTo>
                      <a:pt x="14818" y="29635"/>
                    </a:lnTo>
                    <a:close/>
                  </a:path>
                </a:pathLst>
              </a:custGeom>
              <a:grpFill/>
              <a:ln w="19447" cap="flat">
                <a:noFill/>
                <a:prstDash val="solid"/>
                <a:miter/>
              </a:ln>
            </p:spPr>
            <p:txBody>
              <a:bodyPr rtlCol="0" anchor="ctr"/>
              <a:lstStyle/>
              <a:p>
                <a:endParaRPr lang="nl-NL"/>
              </a:p>
            </p:txBody>
          </p:sp>
          <p:sp>
            <p:nvSpPr>
              <p:cNvPr id="42" name="Vrije vorm: vorm 254">
                <a:extLst>
                  <a:ext uri="{FF2B5EF4-FFF2-40B4-BE49-F238E27FC236}">
                    <a16:creationId xmlns:a16="http://schemas.microsoft.com/office/drawing/2014/main" id="{4A423E2F-969C-8C6C-8D65-A142CE15ADE3}"/>
                  </a:ext>
                </a:extLst>
              </p:cNvPr>
              <p:cNvSpPr/>
              <p:nvPr/>
            </p:nvSpPr>
            <p:spPr>
              <a:xfrm>
                <a:off x="3450964" y="3721131"/>
                <a:ext cx="88905" cy="29635"/>
              </a:xfrm>
              <a:custGeom>
                <a:avLst/>
                <a:gdLst>
                  <a:gd name="connsiteX0" fmla="*/ 14818 w 88905"/>
                  <a:gd name="connsiteY0" fmla="*/ 29635 h 29635"/>
                  <a:gd name="connsiteX1" fmla="*/ 0 w 88905"/>
                  <a:gd name="connsiteY1" fmla="*/ 14818 h 29635"/>
                  <a:gd name="connsiteX2" fmla="*/ 14818 w 88905"/>
                  <a:gd name="connsiteY2" fmla="*/ 0 h 29635"/>
                  <a:gd name="connsiteX3" fmla="*/ 74088 w 88905"/>
                  <a:gd name="connsiteY3" fmla="*/ 0 h 29635"/>
                  <a:gd name="connsiteX4" fmla="*/ 88906 w 88905"/>
                  <a:gd name="connsiteY4" fmla="*/ 14818 h 29635"/>
                  <a:gd name="connsiteX5" fmla="*/ 74088 w 88905"/>
                  <a:gd name="connsiteY5" fmla="*/ 29635 h 29635"/>
                  <a:gd name="connsiteX6" fmla="*/ 14818 w 88905"/>
                  <a:gd name="connsiteY6" fmla="*/ 29635 h 2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905" h="29635">
                    <a:moveTo>
                      <a:pt x="14818" y="29635"/>
                    </a:moveTo>
                    <a:cubicBezTo>
                      <a:pt x="6638" y="29635"/>
                      <a:pt x="0" y="22997"/>
                      <a:pt x="0" y="14818"/>
                    </a:cubicBezTo>
                    <a:cubicBezTo>
                      <a:pt x="0" y="6638"/>
                      <a:pt x="6638" y="0"/>
                      <a:pt x="14818" y="0"/>
                    </a:cubicBezTo>
                    <a:lnTo>
                      <a:pt x="74088" y="0"/>
                    </a:lnTo>
                    <a:cubicBezTo>
                      <a:pt x="82267" y="0"/>
                      <a:pt x="88906" y="6638"/>
                      <a:pt x="88906" y="14818"/>
                    </a:cubicBezTo>
                    <a:cubicBezTo>
                      <a:pt x="88906" y="22997"/>
                      <a:pt x="82267" y="29635"/>
                      <a:pt x="74088" y="29635"/>
                    </a:cubicBezTo>
                    <a:lnTo>
                      <a:pt x="14818" y="29635"/>
                    </a:lnTo>
                    <a:close/>
                  </a:path>
                </a:pathLst>
              </a:custGeom>
              <a:grpFill/>
              <a:ln w="19447" cap="flat">
                <a:noFill/>
                <a:prstDash val="solid"/>
                <a:miter/>
              </a:ln>
            </p:spPr>
            <p:txBody>
              <a:bodyPr rtlCol="0" anchor="ctr"/>
              <a:lstStyle/>
              <a:p>
                <a:endParaRPr lang="nl-NL"/>
              </a:p>
            </p:txBody>
          </p:sp>
          <p:sp>
            <p:nvSpPr>
              <p:cNvPr id="43" name="Vrije vorm: vorm 255">
                <a:extLst>
                  <a:ext uri="{FF2B5EF4-FFF2-40B4-BE49-F238E27FC236}">
                    <a16:creationId xmlns:a16="http://schemas.microsoft.com/office/drawing/2014/main" id="{377FCA6C-5F80-3952-21F3-6071162FCA31}"/>
                  </a:ext>
                </a:extLst>
              </p:cNvPr>
              <p:cNvSpPr/>
              <p:nvPr/>
            </p:nvSpPr>
            <p:spPr>
              <a:xfrm>
                <a:off x="3228680" y="3713742"/>
                <a:ext cx="44453" cy="44433"/>
              </a:xfrm>
              <a:custGeom>
                <a:avLst/>
                <a:gdLst>
                  <a:gd name="connsiteX0" fmla="*/ 22187 w 44453"/>
                  <a:gd name="connsiteY0" fmla="*/ 44433 h 44433"/>
                  <a:gd name="connsiteX1" fmla="*/ 6461 w 44453"/>
                  <a:gd name="connsiteY1" fmla="*/ 37874 h 44433"/>
                  <a:gd name="connsiteX2" fmla="*/ 0 w 44453"/>
                  <a:gd name="connsiteY2" fmla="*/ 22147 h 44433"/>
                  <a:gd name="connsiteX3" fmla="*/ 6559 w 44453"/>
                  <a:gd name="connsiteY3" fmla="*/ 6460 h 44433"/>
                  <a:gd name="connsiteX4" fmla="*/ 22227 w 44453"/>
                  <a:gd name="connsiteY4" fmla="*/ 0 h 44433"/>
                  <a:gd name="connsiteX5" fmla="*/ 44453 w 44453"/>
                  <a:gd name="connsiteY5" fmla="*/ 22207 h 44433"/>
                  <a:gd name="connsiteX6" fmla="*/ 37894 w 44453"/>
                  <a:gd name="connsiteY6" fmla="*/ 37973 h 44433"/>
                  <a:gd name="connsiteX7" fmla="*/ 22227 w 44453"/>
                  <a:gd name="connsiteY7" fmla="*/ 44433 h 44433"/>
                  <a:gd name="connsiteX8" fmla="*/ 22187 w 44453"/>
                  <a:gd name="connsiteY8" fmla="*/ 44433 h 4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53" h="44433">
                    <a:moveTo>
                      <a:pt x="22187" y="44433"/>
                    </a:moveTo>
                    <a:cubicBezTo>
                      <a:pt x="16220" y="44413"/>
                      <a:pt x="10649" y="42082"/>
                      <a:pt x="6461" y="37874"/>
                    </a:cubicBezTo>
                    <a:cubicBezTo>
                      <a:pt x="2272" y="33666"/>
                      <a:pt x="-20" y="28074"/>
                      <a:pt x="0" y="22147"/>
                    </a:cubicBezTo>
                    <a:cubicBezTo>
                      <a:pt x="20" y="16220"/>
                      <a:pt x="2351" y="10649"/>
                      <a:pt x="6559" y="6460"/>
                    </a:cubicBezTo>
                    <a:cubicBezTo>
                      <a:pt x="10748" y="2292"/>
                      <a:pt x="16319" y="0"/>
                      <a:pt x="22227" y="0"/>
                    </a:cubicBezTo>
                    <a:cubicBezTo>
                      <a:pt x="34515" y="20"/>
                      <a:pt x="44453" y="9997"/>
                      <a:pt x="44453" y="22207"/>
                    </a:cubicBezTo>
                    <a:cubicBezTo>
                      <a:pt x="44433" y="28193"/>
                      <a:pt x="42102" y="33784"/>
                      <a:pt x="37894" y="37973"/>
                    </a:cubicBezTo>
                    <a:cubicBezTo>
                      <a:pt x="33686" y="42141"/>
                      <a:pt x="28134" y="44433"/>
                      <a:pt x="22227" y="44433"/>
                    </a:cubicBezTo>
                    <a:lnTo>
                      <a:pt x="22187" y="44433"/>
                    </a:lnTo>
                    <a:close/>
                  </a:path>
                </a:pathLst>
              </a:custGeom>
              <a:grpFill/>
              <a:ln w="19447" cap="flat">
                <a:noFill/>
                <a:prstDash val="solid"/>
                <a:miter/>
              </a:ln>
            </p:spPr>
            <p:txBody>
              <a:bodyPr rtlCol="0" anchor="ctr"/>
              <a:lstStyle/>
              <a:p>
                <a:endParaRPr lang="nl-NL"/>
              </a:p>
            </p:txBody>
          </p:sp>
          <p:sp>
            <p:nvSpPr>
              <p:cNvPr id="44" name="Vrije vorm: vorm 256">
                <a:extLst>
                  <a:ext uri="{FF2B5EF4-FFF2-40B4-BE49-F238E27FC236}">
                    <a16:creationId xmlns:a16="http://schemas.microsoft.com/office/drawing/2014/main" id="{346DB71D-03E8-AAAD-D640-44462D19E2DE}"/>
                  </a:ext>
                </a:extLst>
              </p:cNvPr>
              <p:cNvSpPr/>
              <p:nvPr/>
            </p:nvSpPr>
            <p:spPr>
              <a:xfrm>
                <a:off x="3362059" y="3898943"/>
                <a:ext cx="59270" cy="29635"/>
              </a:xfrm>
              <a:custGeom>
                <a:avLst/>
                <a:gdLst>
                  <a:gd name="connsiteX0" fmla="*/ 14818 w 59270"/>
                  <a:gd name="connsiteY0" fmla="*/ 29635 h 29635"/>
                  <a:gd name="connsiteX1" fmla="*/ 0 w 59270"/>
                  <a:gd name="connsiteY1" fmla="*/ 14818 h 29635"/>
                  <a:gd name="connsiteX2" fmla="*/ 14818 w 59270"/>
                  <a:gd name="connsiteY2" fmla="*/ 0 h 29635"/>
                  <a:gd name="connsiteX3" fmla="*/ 44453 w 59270"/>
                  <a:gd name="connsiteY3" fmla="*/ 0 h 29635"/>
                  <a:gd name="connsiteX4" fmla="*/ 59271 w 59270"/>
                  <a:gd name="connsiteY4" fmla="*/ 14818 h 29635"/>
                  <a:gd name="connsiteX5" fmla="*/ 44453 w 59270"/>
                  <a:gd name="connsiteY5" fmla="*/ 29635 h 29635"/>
                  <a:gd name="connsiteX6" fmla="*/ 14818 w 59270"/>
                  <a:gd name="connsiteY6" fmla="*/ 29635 h 2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0" h="29635">
                    <a:moveTo>
                      <a:pt x="14818" y="29635"/>
                    </a:moveTo>
                    <a:cubicBezTo>
                      <a:pt x="6638" y="29635"/>
                      <a:pt x="0" y="22997"/>
                      <a:pt x="0" y="14818"/>
                    </a:cubicBezTo>
                    <a:cubicBezTo>
                      <a:pt x="0" y="6638"/>
                      <a:pt x="6638" y="0"/>
                      <a:pt x="14818" y="0"/>
                    </a:cubicBezTo>
                    <a:lnTo>
                      <a:pt x="44453" y="0"/>
                    </a:lnTo>
                    <a:cubicBezTo>
                      <a:pt x="52632" y="0"/>
                      <a:pt x="59271" y="6638"/>
                      <a:pt x="59271" y="14818"/>
                    </a:cubicBezTo>
                    <a:cubicBezTo>
                      <a:pt x="59271" y="22997"/>
                      <a:pt x="52632" y="29635"/>
                      <a:pt x="44453" y="29635"/>
                    </a:cubicBezTo>
                    <a:lnTo>
                      <a:pt x="14818" y="29635"/>
                    </a:lnTo>
                    <a:close/>
                  </a:path>
                </a:pathLst>
              </a:custGeom>
              <a:grpFill/>
              <a:ln w="19447" cap="flat">
                <a:noFill/>
                <a:prstDash val="solid"/>
                <a:miter/>
              </a:ln>
            </p:spPr>
            <p:txBody>
              <a:bodyPr rtlCol="0" anchor="ctr"/>
              <a:lstStyle/>
              <a:p>
                <a:endParaRPr lang="nl-NL"/>
              </a:p>
            </p:txBody>
          </p:sp>
          <p:sp>
            <p:nvSpPr>
              <p:cNvPr id="45" name="Vrije vorm: vorm 257">
                <a:extLst>
                  <a:ext uri="{FF2B5EF4-FFF2-40B4-BE49-F238E27FC236}">
                    <a16:creationId xmlns:a16="http://schemas.microsoft.com/office/drawing/2014/main" id="{28513C11-10CC-55B7-5946-C13AAB4572E9}"/>
                  </a:ext>
                </a:extLst>
              </p:cNvPr>
              <p:cNvSpPr/>
              <p:nvPr/>
            </p:nvSpPr>
            <p:spPr>
              <a:xfrm>
                <a:off x="3450964" y="3898943"/>
                <a:ext cx="88905" cy="29635"/>
              </a:xfrm>
              <a:custGeom>
                <a:avLst/>
                <a:gdLst>
                  <a:gd name="connsiteX0" fmla="*/ 14818 w 88905"/>
                  <a:gd name="connsiteY0" fmla="*/ 29635 h 29635"/>
                  <a:gd name="connsiteX1" fmla="*/ 0 w 88905"/>
                  <a:gd name="connsiteY1" fmla="*/ 14818 h 29635"/>
                  <a:gd name="connsiteX2" fmla="*/ 14818 w 88905"/>
                  <a:gd name="connsiteY2" fmla="*/ 0 h 29635"/>
                  <a:gd name="connsiteX3" fmla="*/ 74088 w 88905"/>
                  <a:gd name="connsiteY3" fmla="*/ 0 h 29635"/>
                  <a:gd name="connsiteX4" fmla="*/ 88906 w 88905"/>
                  <a:gd name="connsiteY4" fmla="*/ 14818 h 29635"/>
                  <a:gd name="connsiteX5" fmla="*/ 74088 w 88905"/>
                  <a:gd name="connsiteY5" fmla="*/ 29635 h 29635"/>
                  <a:gd name="connsiteX6" fmla="*/ 14818 w 88905"/>
                  <a:gd name="connsiteY6" fmla="*/ 29635 h 2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905" h="29635">
                    <a:moveTo>
                      <a:pt x="14818" y="29635"/>
                    </a:moveTo>
                    <a:cubicBezTo>
                      <a:pt x="6638" y="29635"/>
                      <a:pt x="0" y="22997"/>
                      <a:pt x="0" y="14818"/>
                    </a:cubicBezTo>
                    <a:cubicBezTo>
                      <a:pt x="0" y="6638"/>
                      <a:pt x="6638" y="0"/>
                      <a:pt x="14818" y="0"/>
                    </a:cubicBezTo>
                    <a:lnTo>
                      <a:pt x="74088" y="0"/>
                    </a:lnTo>
                    <a:cubicBezTo>
                      <a:pt x="82267" y="0"/>
                      <a:pt x="88906" y="6638"/>
                      <a:pt x="88906" y="14818"/>
                    </a:cubicBezTo>
                    <a:cubicBezTo>
                      <a:pt x="88906" y="22997"/>
                      <a:pt x="82267" y="29635"/>
                      <a:pt x="74088" y="29635"/>
                    </a:cubicBezTo>
                    <a:lnTo>
                      <a:pt x="14818" y="29635"/>
                    </a:lnTo>
                    <a:close/>
                  </a:path>
                </a:pathLst>
              </a:custGeom>
              <a:grpFill/>
              <a:ln w="19447" cap="flat">
                <a:noFill/>
                <a:prstDash val="solid"/>
                <a:miter/>
              </a:ln>
            </p:spPr>
            <p:txBody>
              <a:bodyPr rtlCol="0" anchor="ctr"/>
              <a:lstStyle/>
              <a:p>
                <a:endParaRPr lang="nl-NL"/>
              </a:p>
            </p:txBody>
          </p:sp>
          <p:sp>
            <p:nvSpPr>
              <p:cNvPr id="46" name="Vrije vorm: vorm 258">
                <a:extLst>
                  <a:ext uri="{FF2B5EF4-FFF2-40B4-BE49-F238E27FC236}">
                    <a16:creationId xmlns:a16="http://schemas.microsoft.com/office/drawing/2014/main" id="{8EBF5EF5-EBA1-66C0-8CAA-7722FF108D52}"/>
                  </a:ext>
                </a:extLst>
              </p:cNvPr>
              <p:cNvSpPr/>
              <p:nvPr/>
            </p:nvSpPr>
            <p:spPr>
              <a:xfrm>
                <a:off x="3139794" y="3543320"/>
                <a:ext cx="474163" cy="474164"/>
              </a:xfrm>
              <a:custGeom>
                <a:avLst/>
                <a:gdLst>
                  <a:gd name="connsiteX0" fmla="*/ 103723 w 474163"/>
                  <a:gd name="connsiteY0" fmla="*/ 474164 h 474164"/>
                  <a:gd name="connsiteX1" fmla="*/ 0 w 474163"/>
                  <a:gd name="connsiteY1" fmla="*/ 370441 h 474164"/>
                  <a:gd name="connsiteX2" fmla="*/ 50340 w 474163"/>
                  <a:gd name="connsiteY2" fmla="*/ 281535 h 474164"/>
                  <a:gd name="connsiteX3" fmla="*/ 0 w 474163"/>
                  <a:gd name="connsiteY3" fmla="*/ 192629 h 474164"/>
                  <a:gd name="connsiteX4" fmla="*/ 9207 w 474163"/>
                  <a:gd name="connsiteY4" fmla="*/ 150152 h 474164"/>
                  <a:gd name="connsiteX5" fmla="*/ 9780 w 474163"/>
                  <a:gd name="connsiteY5" fmla="*/ 148650 h 474164"/>
                  <a:gd name="connsiteX6" fmla="*/ 59488 w 474163"/>
                  <a:gd name="connsiteY6" fmla="*/ 42615 h 474164"/>
                  <a:gd name="connsiteX7" fmla="*/ 126562 w 474163"/>
                  <a:gd name="connsiteY7" fmla="*/ 0 h 474164"/>
                  <a:gd name="connsiteX8" fmla="*/ 347582 w 474163"/>
                  <a:gd name="connsiteY8" fmla="*/ 0 h 474164"/>
                  <a:gd name="connsiteX9" fmla="*/ 414656 w 474163"/>
                  <a:gd name="connsiteY9" fmla="*/ 42615 h 474164"/>
                  <a:gd name="connsiteX10" fmla="*/ 464384 w 474163"/>
                  <a:gd name="connsiteY10" fmla="*/ 148650 h 474164"/>
                  <a:gd name="connsiteX11" fmla="*/ 464957 w 474163"/>
                  <a:gd name="connsiteY11" fmla="*/ 150112 h 474164"/>
                  <a:gd name="connsiteX12" fmla="*/ 474164 w 474163"/>
                  <a:gd name="connsiteY12" fmla="*/ 192609 h 474164"/>
                  <a:gd name="connsiteX13" fmla="*/ 423824 w 474163"/>
                  <a:gd name="connsiteY13" fmla="*/ 281515 h 474164"/>
                  <a:gd name="connsiteX14" fmla="*/ 474164 w 474163"/>
                  <a:gd name="connsiteY14" fmla="*/ 370421 h 474164"/>
                  <a:gd name="connsiteX15" fmla="*/ 370441 w 474163"/>
                  <a:gd name="connsiteY15" fmla="*/ 474144 h 474164"/>
                  <a:gd name="connsiteX16" fmla="*/ 103723 w 474163"/>
                  <a:gd name="connsiteY16" fmla="*/ 474144 h 474164"/>
                  <a:gd name="connsiteX17" fmla="*/ 103723 w 474163"/>
                  <a:gd name="connsiteY17" fmla="*/ 296353 h 474164"/>
                  <a:gd name="connsiteX18" fmla="*/ 29635 w 474163"/>
                  <a:gd name="connsiteY18" fmla="*/ 370441 h 474164"/>
                  <a:gd name="connsiteX19" fmla="*/ 103723 w 474163"/>
                  <a:gd name="connsiteY19" fmla="*/ 444529 h 474164"/>
                  <a:gd name="connsiteX20" fmla="*/ 370441 w 474163"/>
                  <a:gd name="connsiteY20" fmla="*/ 444529 h 474164"/>
                  <a:gd name="connsiteX21" fmla="*/ 444529 w 474163"/>
                  <a:gd name="connsiteY21" fmla="*/ 370441 h 474164"/>
                  <a:gd name="connsiteX22" fmla="*/ 370441 w 474163"/>
                  <a:gd name="connsiteY22" fmla="*/ 296353 h 474164"/>
                  <a:gd name="connsiteX23" fmla="*/ 103723 w 474163"/>
                  <a:gd name="connsiteY23" fmla="*/ 296353 h 474164"/>
                  <a:gd name="connsiteX24" fmla="*/ 103723 w 474163"/>
                  <a:gd name="connsiteY24" fmla="*/ 118541 h 474164"/>
                  <a:gd name="connsiteX25" fmla="*/ 29635 w 474163"/>
                  <a:gd name="connsiteY25" fmla="*/ 192629 h 474164"/>
                  <a:gd name="connsiteX26" fmla="*/ 103723 w 474163"/>
                  <a:gd name="connsiteY26" fmla="*/ 266717 h 474164"/>
                  <a:gd name="connsiteX27" fmla="*/ 370441 w 474163"/>
                  <a:gd name="connsiteY27" fmla="*/ 266717 h 474164"/>
                  <a:gd name="connsiteX28" fmla="*/ 444529 w 474163"/>
                  <a:gd name="connsiteY28" fmla="*/ 192629 h 474164"/>
                  <a:gd name="connsiteX29" fmla="*/ 370441 w 474163"/>
                  <a:gd name="connsiteY29" fmla="*/ 118541 h 474164"/>
                  <a:gd name="connsiteX30" fmla="*/ 103723 w 474163"/>
                  <a:gd name="connsiteY30" fmla="*/ 118541 h 474164"/>
                  <a:gd name="connsiteX31" fmla="*/ 126562 w 474163"/>
                  <a:gd name="connsiteY31" fmla="*/ 29635 h 474164"/>
                  <a:gd name="connsiteX32" fmla="*/ 86318 w 474163"/>
                  <a:gd name="connsiteY32" fmla="*/ 55201 h 474164"/>
                  <a:gd name="connsiteX33" fmla="*/ 67430 w 474163"/>
                  <a:gd name="connsiteY33" fmla="*/ 95505 h 474164"/>
                  <a:gd name="connsiteX34" fmla="*/ 103723 w 474163"/>
                  <a:gd name="connsiteY34" fmla="*/ 88906 h 474164"/>
                  <a:gd name="connsiteX35" fmla="*/ 370441 w 474163"/>
                  <a:gd name="connsiteY35" fmla="*/ 88906 h 474164"/>
                  <a:gd name="connsiteX36" fmla="*/ 406734 w 474163"/>
                  <a:gd name="connsiteY36" fmla="*/ 95505 h 474164"/>
                  <a:gd name="connsiteX37" fmla="*/ 387827 w 474163"/>
                  <a:gd name="connsiteY37" fmla="*/ 55201 h 474164"/>
                  <a:gd name="connsiteX38" fmla="*/ 347582 w 474163"/>
                  <a:gd name="connsiteY38" fmla="*/ 29635 h 474164"/>
                  <a:gd name="connsiteX39" fmla="*/ 126562 w 474163"/>
                  <a:gd name="connsiteY39" fmla="*/ 29635 h 474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74163" h="474164">
                    <a:moveTo>
                      <a:pt x="103723" y="474164"/>
                    </a:moveTo>
                    <a:cubicBezTo>
                      <a:pt x="46527" y="474164"/>
                      <a:pt x="0" y="427637"/>
                      <a:pt x="0" y="370441"/>
                    </a:cubicBezTo>
                    <a:cubicBezTo>
                      <a:pt x="0" y="333594"/>
                      <a:pt x="19342" y="300126"/>
                      <a:pt x="50340" y="281535"/>
                    </a:cubicBezTo>
                    <a:cubicBezTo>
                      <a:pt x="19342" y="262944"/>
                      <a:pt x="0" y="229476"/>
                      <a:pt x="0" y="192629"/>
                    </a:cubicBezTo>
                    <a:cubicBezTo>
                      <a:pt x="0" y="177970"/>
                      <a:pt x="3102" y="163685"/>
                      <a:pt x="9207" y="150152"/>
                    </a:cubicBezTo>
                    <a:cubicBezTo>
                      <a:pt x="9384" y="149619"/>
                      <a:pt x="9562" y="149144"/>
                      <a:pt x="9780" y="148650"/>
                    </a:cubicBezTo>
                    <a:lnTo>
                      <a:pt x="59488" y="42615"/>
                    </a:lnTo>
                    <a:cubicBezTo>
                      <a:pt x="71638" y="16734"/>
                      <a:pt x="97954" y="0"/>
                      <a:pt x="126562" y="0"/>
                    </a:cubicBezTo>
                    <a:lnTo>
                      <a:pt x="347582" y="0"/>
                    </a:lnTo>
                    <a:cubicBezTo>
                      <a:pt x="376190" y="0"/>
                      <a:pt x="402506" y="16734"/>
                      <a:pt x="414656" y="42615"/>
                    </a:cubicBezTo>
                    <a:lnTo>
                      <a:pt x="464384" y="148650"/>
                    </a:lnTo>
                    <a:cubicBezTo>
                      <a:pt x="464602" y="149125"/>
                      <a:pt x="464799" y="149619"/>
                      <a:pt x="464957" y="150112"/>
                    </a:cubicBezTo>
                    <a:cubicBezTo>
                      <a:pt x="471062" y="163646"/>
                      <a:pt x="474164" y="177950"/>
                      <a:pt x="474164" y="192609"/>
                    </a:cubicBezTo>
                    <a:cubicBezTo>
                      <a:pt x="474164" y="229456"/>
                      <a:pt x="454822" y="262924"/>
                      <a:pt x="423824" y="281515"/>
                    </a:cubicBezTo>
                    <a:cubicBezTo>
                      <a:pt x="454822" y="300106"/>
                      <a:pt x="474164" y="333574"/>
                      <a:pt x="474164" y="370421"/>
                    </a:cubicBezTo>
                    <a:cubicBezTo>
                      <a:pt x="474164" y="427617"/>
                      <a:pt x="427637" y="474144"/>
                      <a:pt x="370441" y="474144"/>
                    </a:cubicBezTo>
                    <a:lnTo>
                      <a:pt x="103723" y="474144"/>
                    </a:lnTo>
                    <a:close/>
                    <a:moveTo>
                      <a:pt x="103723" y="296353"/>
                    </a:moveTo>
                    <a:cubicBezTo>
                      <a:pt x="62866" y="296353"/>
                      <a:pt x="29635" y="329583"/>
                      <a:pt x="29635" y="370441"/>
                    </a:cubicBezTo>
                    <a:cubicBezTo>
                      <a:pt x="29635" y="411298"/>
                      <a:pt x="62866" y="444529"/>
                      <a:pt x="103723" y="444529"/>
                    </a:cubicBezTo>
                    <a:lnTo>
                      <a:pt x="370441" y="444529"/>
                    </a:lnTo>
                    <a:cubicBezTo>
                      <a:pt x="411298" y="444529"/>
                      <a:pt x="444529" y="411298"/>
                      <a:pt x="444529" y="370441"/>
                    </a:cubicBezTo>
                    <a:cubicBezTo>
                      <a:pt x="444529" y="329583"/>
                      <a:pt x="411298" y="296353"/>
                      <a:pt x="370441" y="296353"/>
                    </a:cubicBezTo>
                    <a:lnTo>
                      <a:pt x="103723" y="296353"/>
                    </a:lnTo>
                    <a:close/>
                    <a:moveTo>
                      <a:pt x="103723" y="118541"/>
                    </a:moveTo>
                    <a:cubicBezTo>
                      <a:pt x="62866" y="118541"/>
                      <a:pt x="29635" y="151772"/>
                      <a:pt x="29635" y="192629"/>
                    </a:cubicBezTo>
                    <a:cubicBezTo>
                      <a:pt x="29635" y="233486"/>
                      <a:pt x="62866" y="266717"/>
                      <a:pt x="103723" y="266717"/>
                    </a:cubicBezTo>
                    <a:lnTo>
                      <a:pt x="370441" y="266717"/>
                    </a:lnTo>
                    <a:cubicBezTo>
                      <a:pt x="411298" y="266717"/>
                      <a:pt x="444529" y="233486"/>
                      <a:pt x="444529" y="192629"/>
                    </a:cubicBezTo>
                    <a:cubicBezTo>
                      <a:pt x="444529" y="151772"/>
                      <a:pt x="411298" y="118541"/>
                      <a:pt x="370441" y="118541"/>
                    </a:cubicBezTo>
                    <a:lnTo>
                      <a:pt x="103723" y="118541"/>
                    </a:lnTo>
                    <a:close/>
                    <a:moveTo>
                      <a:pt x="126562" y="29635"/>
                    </a:moveTo>
                    <a:cubicBezTo>
                      <a:pt x="109394" y="29635"/>
                      <a:pt x="93608" y="39672"/>
                      <a:pt x="86318" y="55201"/>
                    </a:cubicBezTo>
                    <a:lnTo>
                      <a:pt x="67430" y="95505"/>
                    </a:lnTo>
                    <a:cubicBezTo>
                      <a:pt x="78988" y="91158"/>
                      <a:pt x="91257" y="88906"/>
                      <a:pt x="103723" y="88906"/>
                    </a:cubicBezTo>
                    <a:lnTo>
                      <a:pt x="370441" y="88906"/>
                    </a:lnTo>
                    <a:cubicBezTo>
                      <a:pt x="382907" y="88906"/>
                      <a:pt x="395156" y="91158"/>
                      <a:pt x="406734" y="95505"/>
                    </a:cubicBezTo>
                    <a:lnTo>
                      <a:pt x="387827" y="55201"/>
                    </a:lnTo>
                    <a:cubicBezTo>
                      <a:pt x="380536" y="39672"/>
                      <a:pt x="364731" y="29635"/>
                      <a:pt x="347582" y="29635"/>
                    </a:cubicBezTo>
                    <a:lnTo>
                      <a:pt x="126562" y="29635"/>
                    </a:lnTo>
                    <a:close/>
                  </a:path>
                </a:pathLst>
              </a:custGeom>
              <a:grpFill/>
              <a:ln w="19447" cap="flat">
                <a:noFill/>
                <a:prstDash val="solid"/>
                <a:miter/>
              </a:ln>
            </p:spPr>
            <p:txBody>
              <a:bodyPr rtlCol="0" anchor="ctr"/>
              <a:lstStyle/>
              <a:p>
                <a:endParaRPr lang="nl-NL"/>
              </a:p>
            </p:txBody>
          </p:sp>
          <p:sp>
            <p:nvSpPr>
              <p:cNvPr id="47" name="Vrije vorm: vorm 259">
                <a:extLst>
                  <a:ext uri="{FF2B5EF4-FFF2-40B4-BE49-F238E27FC236}">
                    <a16:creationId xmlns:a16="http://schemas.microsoft.com/office/drawing/2014/main" id="{2583D008-5851-73F0-5574-47E73B263EBD}"/>
                  </a:ext>
                </a:extLst>
              </p:cNvPr>
              <p:cNvSpPr/>
              <p:nvPr/>
            </p:nvSpPr>
            <p:spPr>
              <a:xfrm>
                <a:off x="3228680" y="3891534"/>
                <a:ext cx="44453" cy="44452"/>
              </a:xfrm>
              <a:custGeom>
                <a:avLst/>
                <a:gdLst>
                  <a:gd name="connsiteX0" fmla="*/ 22187 w 44453"/>
                  <a:gd name="connsiteY0" fmla="*/ 44453 h 44452"/>
                  <a:gd name="connsiteX1" fmla="*/ 6461 w 44453"/>
                  <a:gd name="connsiteY1" fmla="*/ 37894 h 44452"/>
                  <a:gd name="connsiteX2" fmla="*/ 0 w 44453"/>
                  <a:gd name="connsiteY2" fmla="*/ 22167 h 44452"/>
                  <a:gd name="connsiteX3" fmla="*/ 22227 w 44453"/>
                  <a:gd name="connsiteY3" fmla="*/ 0 h 44452"/>
                  <a:gd name="connsiteX4" fmla="*/ 44453 w 44453"/>
                  <a:gd name="connsiteY4" fmla="*/ 22226 h 44452"/>
                  <a:gd name="connsiteX5" fmla="*/ 22227 w 44453"/>
                  <a:gd name="connsiteY5" fmla="*/ 44453 h 44452"/>
                  <a:gd name="connsiteX6" fmla="*/ 22187 w 44453"/>
                  <a:gd name="connsiteY6" fmla="*/ 44453 h 4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53" h="44452">
                    <a:moveTo>
                      <a:pt x="22187" y="44453"/>
                    </a:moveTo>
                    <a:cubicBezTo>
                      <a:pt x="16220" y="44433"/>
                      <a:pt x="10649" y="42102"/>
                      <a:pt x="6461" y="37894"/>
                    </a:cubicBezTo>
                    <a:cubicBezTo>
                      <a:pt x="2272" y="33685"/>
                      <a:pt x="-20" y="28094"/>
                      <a:pt x="0" y="22167"/>
                    </a:cubicBezTo>
                    <a:cubicBezTo>
                      <a:pt x="20" y="9957"/>
                      <a:pt x="9997" y="0"/>
                      <a:pt x="22227" y="0"/>
                    </a:cubicBezTo>
                    <a:cubicBezTo>
                      <a:pt x="34535" y="59"/>
                      <a:pt x="44453" y="10036"/>
                      <a:pt x="44453" y="22226"/>
                    </a:cubicBezTo>
                    <a:cubicBezTo>
                      <a:pt x="44413" y="34495"/>
                      <a:pt x="34436" y="44453"/>
                      <a:pt x="22227" y="44453"/>
                    </a:cubicBezTo>
                    <a:lnTo>
                      <a:pt x="22187" y="44453"/>
                    </a:lnTo>
                    <a:close/>
                  </a:path>
                </a:pathLst>
              </a:custGeom>
              <a:grpFill/>
              <a:ln w="19447" cap="flat">
                <a:noFill/>
                <a:prstDash val="solid"/>
                <a:miter/>
              </a:ln>
            </p:spPr>
            <p:txBody>
              <a:bodyPr rtlCol="0" anchor="ctr"/>
              <a:lstStyle/>
              <a:p>
                <a:endParaRPr lang="nl-NL"/>
              </a:p>
            </p:txBody>
          </p:sp>
        </p:grpSp>
      </p:grpSp>
      <p:grpSp>
        <p:nvGrpSpPr>
          <p:cNvPr id="65" name="Group 64">
            <a:extLst>
              <a:ext uri="{FF2B5EF4-FFF2-40B4-BE49-F238E27FC236}">
                <a16:creationId xmlns:a16="http://schemas.microsoft.com/office/drawing/2014/main" id="{2D48F17F-41EA-069E-BFE6-E2F13D8258AA}"/>
              </a:ext>
            </a:extLst>
          </p:cNvPr>
          <p:cNvGrpSpPr/>
          <p:nvPr/>
        </p:nvGrpSpPr>
        <p:grpSpPr>
          <a:xfrm>
            <a:off x="1387455" y="3347558"/>
            <a:ext cx="2528614" cy="759051"/>
            <a:chOff x="1387455" y="3347558"/>
            <a:chExt cx="2528614" cy="759051"/>
          </a:xfrm>
        </p:grpSpPr>
        <p:sp>
          <p:nvSpPr>
            <p:cNvPr id="8" name="Tekstvak 7">
              <a:extLst>
                <a:ext uri="{FF2B5EF4-FFF2-40B4-BE49-F238E27FC236}">
                  <a16:creationId xmlns:a16="http://schemas.microsoft.com/office/drawing/2014/main" id="{2B8FC685-75AF-EB07-AD90-0AFB8910B68A}"/>
                </a:ext>
              </a:extLst>
            </p:cNvPr>
            <p:cNvSpPr txBox="1"/>
            <p:nvPr/>
          </p:nvSpPr>
          <p:spPr>
            <a:xfrm>
              <a:off x="1387455" y="3347558"/>
              <a:ext cx="1671684" cy="759051"/>
            </a:xfrm>
            <a:prstGeom prst="rect">
              <a:avLst/>
            </a:prstGeom>
            <a:noFill/>
          </p:spPr>
          <p:txBody>
            <a:bodyPr wrap="square" lIns="0" tIns="0" rIns="0" bIns="0" rtlCol="0">
              <a:noAutofit/>
            </a:bodyPr>
            <a:lstStyle/>
            <a:p>
              <a:pPr marL="0" marR="0" lvl="0" indent="0" algn="r"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srgbClr val="070809"/>
                  </a:solidFill>
                  <a:effectLst/>
                  <a:uLnTx/>
                  <a:uFillTx/>
                  <a:latin typeface="Calibri Light"/>
                  <a:ea typeface="+mn-ea"/>
                  <a:cs typeface="+mn-cs"/>
                </a:rPr>
                <a:t>National </a:t>
              </a:r>
            </a:p>
            <a:p>
              <a:pPr marL="0" marR="0" lvl="0" indent="0" algn="r"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srgbClr val="070809"/>
                  </a:solidFill>
                  <a:effectLst/>
                  <a:uLnTx/>
                  <a:uFillTx/>
                  <a:latin typeface="Calibri Light"/>
                  <a:ea typeface="+mn-ea"/>
                  <a:cs typeface="+mn-cs"/>
                </a:rPr>
                <a:t>research-</a:t>
              </a:r>
              <a:r>
                <a:rPr kumimoji="0" lang="en-GB" sz="1600" b="1" i="0" u="none" strike="noStrike" kern="1200" cap="none" spc="0" normalizeH="0" baseline="0" noProof="0" dirty="0" err="1">
                  <a:ln>
                    <a:noFill/>
                  </a:ln>
                  <a:solidFill>
                    <a:srgbClr val="070809"/>
                  </a:solidFill>
                  <a:effectLst/>
                  <a:uLnTx/>
                  <a:uFillTx/>
                  <a:latin typeface="Calibri Light"/>
                  <a:ea typeface="+mn-ea"/>
                  <a:cs typeface="+mn-cs"/>
                </a:rPr>
                <a:t>netwerk</a:t>
              </a:r>
              <a:endParaRPr kumimoji="0" lang="en-GB" sz="1600" b="1" i="0" u="none" strike="noStrike" kern="1200" cap="none" spc="0" normalizeH="0" baseline="0" noProof="0" dirty="0">
                <a:ln>
                  <a:noFill/>
                </a:ln>
                <a:solidFill>
                  <a:srgbClr val="070809"/>
                </a:solidFill>
                <a:effectLst/>
                <a:uLnTx/>
                <a:uFillTx/>
                <a:latin typeface="Calibri Light"/>
                <a:ea typeface="+mn-ea"/>
                <a:cs typeface="+mn-cs"/>
              </a:endParaRPr>
            </a:p>
          </p:txBody>
        </p:sp>
        <p:sp>
          <p:nvSpPr>
            <p:cNvPr id="15" name="Rechthoek: afgeronde hoeken 14">
              <a:extLst>
                <a:ext uri="{FF2B5EF4-FFF2-40B4-BE49-F238E27FC236}">
                  <a16:creationId xmlns:a16="http://schemas.microsoft.com/office/drawing/2014/main" id="{77B6F0D9-8C18-3294-2BBA-C1C1BDB335AD}"/>
                </a:ext>
              </a:extLst>
            </p:cNvPr>
            <p:cNvSpPr/>
            <p:nvPr/>
          </p:nvSpPr>
          <p:spPr>
            <a:xfrm>
              <a:off x="3211313" y="3347558"/>
              <a:ext cx="704756" cy="7104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Light"/>
                <a:ea typeface="+mn-ea"/>
                <a:cs typeface="+mn-cs"/>
              </a:endParaRPr>
            </a:p>
          </p:txBody>
        </p:sp>
        <p:pic>
          <p:nvPicPr>
            <p:cNvPr id="62" name="Graphic 61">
              <a:extLst>
                <a:ext uri="{FF2B5EF4-FFF2-40B4-BE49-F238E27FC236}">
                  <a16:creationId xmlns:a16="http://schemas.microsoft.com/office/drawing/2014/main" id="{4F3F6EAC-F178-E715-87E9-F57B620A22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45124" y="3476444"/>
              <a:ext cx="434398" cy="434398"/>
            </a:xfrm>
            <a:prstGeom prst="rect">
              <a:avLst/>
            </a:prstGeom>
          </p:spPr>
        </p:pic>
      </p:grpSp>
      <p:grpSp>
        <p:nvGrpSpPr>
          <p:cNvPr id="67" name="Group 66">
            <a:extLst>
              <a:ext uri="{FF2B5EF4-FFF2-40B4-BE49-F238E27FC236}">
                <a16:creationId xmlns:a16="http://schemas.microsoft.com/office/drawing/2014/main" id="{5B0C0E5C-783C-E667-3DD3-B35AAD6471B6}"/>
              </a:ext>
            </a:extLst>
          </p:cNvPr>
          <p:cNvGrpSpPr/>
          <p:nvPr/>
        </p:nvGrpSpPr>
        <p:grpSpPr>
          <a:xfrm>
            <a:off x="8288259" y="2196628"/>
            <a:ext cx="2057012" cy="759051"/>
            <a:chOff x="8288259" y="2196628"/>
            <a:chExt cx="2057012" cy="759051"/>
          </a:xfrm>
        </p:grpSpPr>
        <p:sp>
          <p:nvSpPr>
            <p:cNvPr id="26" name="Rechthoek: afgeronde hoeken 25">
              <a:extLst>
                <a:ext uri="{FF2B5EF4-FFF2-40B4-BE49-F238E27FC236}">
                  <a16:creationId xmlns:a16="http://schemas.microsoft.com/office/drawing/2014/main" id="{A67600BD-7A3C-6733-B925-FD4829ADD7CB}"/>
                </a:ext>
              </a:extLst>
            </p:cNvPr>
            <p:cNvSpPr/>
            <p:nvPr/>
          </p:nvSpPr>
          <p:spPr>
            <a:xfrm>
              <a:off x="8288259" y="2196628"/>
              <a:ext cx="704756" cy="7104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Light"/>
                <a:ea typeface="+mn-ea"/>
                <a:cs typeface="+mn-cs"/>
              </a:endParaRPr>
            </a:p>
          </p:txBody>
        </p:sp>
        <p:sp>
          <p:nvSpPr>
            <p:cNvPr id="29" name="Tekstvak 28">
              <a:extLst>
                <a:ext uri="{FF2B5EF4-FFF2-40B4-BE49-F238E27FC236}">
                  <a16:creationId xmlns:a16="http://schemas.microsoft.com/office/drawing/2014/main" id="{D481DD30-6AF8-64B0-4779-C24204BD1FEF}"/>
                </a:ext>
              </a:extLst>
            </p:cNvPr>
            <p:cNvSpPr txBox="1"/>
            <p:nvPr/>
          </p:nvSpPr>
          <p:spPr>
            <a:xfrm>
              <a:off x="9132861" y="2196628"/>
              <a:ext cx="1212410" cy="759051"/>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Light"/>
                  <a:ea typeface="+mn-ea"/>
                  <a:cs typeface="+mn-cs"/>
                </a:rPr>
                <a:t>Central purchase</a:t>
              </a:r>
            </a:p>
          </p:txBody>
        </p:sp>
        <p:pic>
          <p:nvPicPr>
            <p:cNvPr id="64" name="Graphic 63">
              <a:extLst>
                <a:ext uri="{FF2B5EF4-FFF2-40B4-BE49-F238E27FC236}">
                  <a16:creationId xmlns:a16="http://schemas.microsoft.com/office/drawing/2014/main" id="{51D42898-35D1-9341-DE8F-4CCC4E5417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38523" y="2340082"/>
              <a:ext cx="399890" cy="399890"/>
            </a:xfrm>
            <a:prstGeom prst="rect">
              <a:avLst/>
            </a:prstGeom>
          </p:spPr>
        </p:pic>
      </p:grpSp>
      <p:grpSp>
        <p:nvGrpSpPr>
          <p:cNvPr id="69" name="Group 68">
            <a:extLst>
              <a:ext uri="{FF2B5EF4-FFF2-40B4-BE49-F238E27FC236}">
                <a16:creationId xmlns:a16="http://schemas.microsoft.com/office/drawing/2014/main" id="{70A97CBB-B041-44B1-F664-98E056842E81}"/>
              </a:ext>
            </a:extLst>
          </p:cNvPr>
          <p:cNvGrpSpPr/>
          <p:nvPr/>
        </p:nvGrpSpPr>
        <p:grpSpPr>
          <a:xfrm>
            <a:off x="8275933" y="4515177"/>
            <a:ext cx="3096917" cy="777877"/>
            <a:chOff x="8288259" y="3328732"/>
            <a:chExt cx="3096917" cy="777877"/>
          </a:xfrm>
        </p:grpSpPr>
        <p:sp>
          <p:nvSpPr>
            <p:cNvPr id="31" name="Tekstvak 30">
              <a:extLst>
                <a:ext uri="{FF2B5EF4-FFF2-40B4-BE49-F238E27FC236}">
                  <a16:creationId xmlns:a16="http://schemas.microsoft.com/office/drawing/2014/main" id="{2D6EB28D-195E-D2FA-E753-F49135DA3BC8}"/>
                </a:ext>
              </a:extLst>
            </p:cNvPr>
            <p:cNvSpPr txBox="1"/>
            <p:nvPr/>
          </p:nvSpPr>
          <p:spPr>
            <a:xfrm>
              <a:off x="9132861" y="3347558"/>
              <a:ext cx="1671684" cy="759051"/>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100"/>
                </a:spcBef>
                <a:spcAft>
                  <a:spcPts val="10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Light"/>
                  <a:ea typeface="+mn-ea"/>
                  <a:cs typeface="+mn-cs"/>
                </a:rPr>
                <a:t>Central Cybersecurity</a:t>
              </a:r>
            </a:p>
          </p:txBody>
        </p:sp>
        <p:sp>
          <p:nvSpPr>
            <p:cNvPr id="34" name="Rechthoek: afgeronde hoeken 33">
              <a:extLst>
                <a:ext uri="{FF2B5EF4-FFF2-40B4-BE49-F238E27FC236}">
                  <a16:creationId xmlns:a16="http://schemas.microsoft.com/office/drawing/2014/main" id="{109FBEF5-3557-BA0B-C9B2-9A6BC837F6F3}"/>
                </a:ext>
              </a:extLst>
            </p:cNvPr>
            <p:cNvSpPr/>
            <p:nvPr/>
          </p:nvSpPr>
          <p:spPr>
            <a:xfrm>
              <a:off x="8288259" y="3328732"/>
              <a:ext cx="704756" cy="7104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48" name="Icoon_1_5">
              <a:extLst>
                <a:ext uri="{FF2B5EF4-FFF2-40B4-BE49-F238E27FC236}">
                  <a16:creationId xmlns:a16="http://schemas.microsoft.com/office/drawing/2014/main" id="{1D0D78CE-CA39-B360-5430-71BE28E2C55A}"/>
                </a:ext>
              </a:extLst>
            </p:cNvPr>
            <p:cNvGrpSpPr>
              <a:grpSpLocks noChangeAspect="1"/>
            </p:cNvGrpSpPr>
            <p:nvPr/>
          </p:nvGrpSpPr>
          <p:grpSpPr>
            <a:xfrm>
              <a:off x="8460720" y="3457087"/>
              <a:ext cx="397021" cy="453755"/>
              <a:chOff x="6490077" y="2457810"/>
              <a:chExt cx="397021" cy="453755"/>
            </a:xfrm>
            <a:solidFill>
              <a:schemeClr val="bg1"/>
            </a:solidFill>
          </p:grpSpPr>
          <p:sp>
            <p:nvSpPr>
              <p:cNvPr id="49" name="Vrije vorm: vorm 588">
                <a:extLst>
                  <a:ext uri="{FF2B5EF4-FFF2-40B4-BE49-F238E27FC236}">
                    <a16:creationId xmlns:a16="http://schemas.microsoft.com/office/drawing/2014/main" id="{FC41CD79-6AFF-CF39-943C-C7FCDE201090}"/>
                  </a:ext>
                </a:extLst>
              </p:cNvPr>
              <p:cNvSpPr/>
              <p:nvPr/>
            </p:nvSpPr>
            <p:spPr>
              <a:xfrm>
                <a:off x="6490077" y="2457810"/>
                <a:ext cx="397021" cy="453755"/>
              </a:xfrm>
              <a:custGeom>
                <a:avLst/>
                <a:gdLst>
                  <a:gd name="connsiteX0" fmla="*/ 198511 w 397021"/>
                  <a:gd name="connsiteY0" fmla="*/ 453756 h 453755"/>
                  <a:gd name="connsiteX1" fmla="*/ 173064 w 397021"/>
                  <a:gd name="connsiteY1" fmla="*/ 449029 h 453755"/>
                  <a:gd name="connsiteX2" fmla="*/ 153383 w 397021"/>
                  <a:gd name="connsiteY2" fmla="*/ 441467 h 453755"/>
                  <a:gd name="connsiteX3" fmla="*/ 1 w 397021"/>
                  <a:gd name="connsiteY3" fmla="*/ 218134 h 453755"/>
                  <a:gd name="connsiteX4" fmla="*/ 1 w 397021"/>
                  <a:gd name="connsiteY4" fmla="*/ 74186 h 453755"/>
                  <a:gd name="connsiteX5" fmla="*/ 24692 w 397021"/>
                  <a:gd name="connsiteY5" fmla="*/ 35543 h 453755"/>
                  <a:gd name="connsiteX6" fmla="*/ 194503 w 397021"/>
                  <a:gd name="connsiteY6" fmla="*/ 0 h 453755"/>
                  <a:gd name="connsiteX7" fmla="*/ 198643 w 397021"/>
                  <a:gd name="connsiteY7" fmla="*/ 19 h 453755"/>
                  <a:gd name="connsiteX8" fmla="*/ 202159 w 397021"/>
                  <a:gd name="connsiteY8" fmla="*/ 0 h 453755"/>
                  <a:gd name="connsiteX9" fmla="*/ 372103 w 397021"/>
                  <a:gd name="connsiteY9" fmla="*/ 35448 h 453755"/>
                  <a:gd name="connsiteX10" fmla="*/ 397021 w 397021"/>
                  <a:gd name="connsiteY10" fmla="*/ 74281 h 453755"/>
                  <a:gd name="connsiteX11" fmla="*/ 397021 w 397021"/>
                  <a:gd name="connsiteY11" fmla="*/ 218134 h 453755"/>
                  <a:gd name="connsiteX12" fmla="*/ 243639 w 397021"/>
                  <a:gd name="connsiteY12" fmla="*/ 441467 h 453755"/>
                  <a:gd name="connsiteX13" fmla="*/ 223958 w 397021"/>
                  <a:gd name="connsiteY13" fmla="*/ 449029 h 453755"/>
                  <a:gd name="connsiteX14" fmla="*/ 198511 w 397021"/>
                  <a:gd name="connsiteY14" fmla="*/ 453756 h 453755"/>
                  <a:gd name="connsiteX15" fmla="*/ 194729 w 397021"/>
                  <a:gd name="connsiteY15" fmla="*/ 28359 h 453755"/>
                  <a:gd name="connsiteX16" fmla="*/ 36262 w 397021"/>
                  <a:gd name="connsiteY16" fmla="*/ 61425 h 453755"/>
                  <a:gd name="connsiteX17" fmla="*/ 28359 w 397021"/>
                  <a:gd name="connsiteY17" fmla="*/ 74091 h 453755"/>
                  <a:gd name="connsiteX18" fmla="*/ 28359 w 397021"/>
                  <a:gd name="connsiteY18" fmla="*/ 218134 h 453755"/>
                  <a:gd name="connsiteX19" fmla="*/ 163554 w 397021"/>
                  <a:gd name="connsiteY19" fmla="*/ 414999 h 453755"/>
                  <a:gd name="connsiteX20" fmla="*/ 183235 w 397021"/>
                  <a:gd name="connsiteY20" fmla="*/ 422561 h 453755"/>
                  <a:gd name="connsiteX21" fmla="*/ 198511 w 397021"/>
                  <a:gd name="connsiteY21" fmla="*/ 425416 h 453755"/>
                  <a:gd name="connsiteX22" fmla="*/ 213786 w 397021"/>
                  <a:gd name="connsiteY22" fmla="*/ 422580 h 453755"/>
                  <a:gd name="connsiteX23" fmla="*/ 233467 w 397021"/>
                  <a:gd name="connsiteY23" fmla="*/ 415018 h 453755"/>
                  <a:gd name="connsiteX24" fmla="*/ 368662 w 397021"/>
                  <a:gd name="connsiteY24" fmla="*/ 218134 h 453755"/>
                  <a:gd name="connsiteX25" fmla="*/ 368662 w 397021"/>
                  <a:gd name="connsiteY25" fmla="*/ 74186 h 453755"/>
                  <a:gd name="connsiteX26" fmla="*/ 360533 w 397021"/>
                  <a:gd name="connsiteY26" fmla="*/ 61330 h 453755"/>
                  <a:gd name="connsiteX27" fmla="*/ 202178 w 397021"/>
                  <a:gd name="connsiteY27" fmla="*/ 28359 h 453755"/>
                  <a:gd name="connsiteX28" fmla="*/ 198643 w 397021"/>
                  <a:gd name="connsiteY28" fmla="*/ 28377 h 453755"/>
                  <a:gd name="connsiteX29" fmla="*/ 194729 w 397021"/>
                  <a:gd name="connsiteY29" fmla="*/ 28359 h 453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7021" h="453755">
                    <a:moveTo>
                      <a:pt x="198511" y="453756"/>
                    </a:moveTo>
                    <a:cubicBezTo>
                      <a:pt x="189795" y="453756"/>
                      <a:pt x="181231" y="452168"/>
                      <a:pt x="173064" y="449029"/>
                    </a:cubicBezTo>
                    <a:lnTo>
                      <a:pt x="153383" y="441467"/>
                    </a:lnTo>
                    <a:cubicBezTo>
                      <a:pt x="61633" y="406170"/>
                      <a:pt x="1" y="316425"/>
                      <a:pt x="1" y="218134"/>
                    </a:cubicBezTo>
                    <a:lnTo>
                      <a:pt x="1" y="74186"/>
                    </a:lnTo>
                    <a:cubicBezTo>
                      <a:pt x="-94" y="57625"/>
                      <a:pt x="9605" y="42443"/>
                      <a:pt x="24692" y="35543"/>
                    </a:cubicBezTo>
                    <a:cubicBezTo>
                      <a:pt x="78762" y="11930"/>
                      <a:pt x="135857" y="0"/>
                      <a:pt x="194503" y="0"/>
                    </a:cubicBezTo>
                    <a:lnTo>
                      <a:pt x="198643" y="19"/>
                    </a:lnTo>
                    <a:lnTo>
                      <a:pt x="202159" y="0"/>
                    </a:lnTo>
                    <a:cubicBezTo>
                      <a:pt x="261051" y="0"/>
                      <a:pt x="318240" y="11930"/>
                      <a:pt x="372103" y="35448"/>
                    </a:cubicBezTo>
                    <a:cubicBezTo>
                      <a:pt x="387398" y="42443"/>
                      <a:pt x="397134" y="57662"/>
                      <a:pt x="397021" y="74281"/>
                    </a:cubicBezTo>
                    <a:lnTo>
                      <a:pt x="397021" y="218134"/>
                    </a:lnTo>
                    <a:cubicBezTo>
                      <a:pt x="397021" y="316425"/>
                      <a:pt x="335388" y="406170"/>
                      <a:pt x="243639" y="441467"/>
                    </a:cubicBezTo>
                    <a:lnTo>
                      <a:pt x="223958" y="449029"/>
                    </a:lnTo>
                    <a:cubicBezTo>
                      <a:pt x="215790" y="452168"/>
                      <a:pt x="207226" y="453756"/>
                      <a:pt x="198511" y="453756"/>
                    </a:cubicBezTo>
                    <a:close/>
                    <a:moveTo>
                      <a:pt x="194729" y="28359"/>
                    </a:moveTo>
                    <a:cubicBezTo>
                      <a:pt x="139846" y="28359"/>
                      <a:pt x="86532" y="39494"/>
                      <a:pt x="36262" y="61425"/>
                    </a:cubicBezTo>
                    <a:cubicBezTo>
                      <a:pt x="31479" y="63618"/>
                      <a:pt x="28321" y="68609"/>
                      <a:pt x="28359" y="74091"/>
                    </a:cubicBezTo>
                    <a:lnTo>
                      <a:pt x="28359" y="218134"/>
                    </a:lnTo>
                    <a:cubicBezTo>
                      <a:pt x="28359" y="304779"/>
                      <a:pt x="82694" y="383899"/>
                      <a:pt x="163554" y="414999"/>
                    </a:cubicBezTo>
                    <a:lnTo>
                      <a:pt x="183235" y="422561"/>
                    </a:lnTo>
                    <a:cubicBezTo>
                      <a:pt x="188150" y="424452"/>
                      <a:pt x="193274" y="425416"/>
                      <a:pt x="198511" y="425416"/>
                    </a:cubicBezTo>
                    <a:cubicBezTo>
                      <a:pt x="203748" y="425416"/>
                      <a:pt x="208871" y="424452"/>
                      <a:pt x="213786" y="422580"/>
                    </a:cubicBezTo>
                    <a:lnTo>
                      <a:pt x="233467" y="415018"/>
                    </a:lnTo>
                    <a:cubicBezTo>
                      <a:pt x="314327" y="383880"/>
                      <a:pt x="368662" y="304779"/>
                      <a:pt x="368662" y="218134"/>
                    </a:cubicBezTo>
                    <a:lnTo>
                      <a:pt x="368662" y="74186"/>
                    </a:lnTo>
                    <a:cubicBezTo>
                      <a:pt x="368700" y="68647"/>
                      <a:pt x="365505" y="63618"/>
                      <a:pt x="360533" y="61330"/>
                    </a:cubicBezTo>
                    <a:cubicBezTo>
                      <a:pt x="310451" y="39456"/>
                      <a:pt x="257137" y="28359"/>
                      <a:pt x="202178" y="28359"/>
                    </a:cubicBezTo>
                    <a:lnTo>
                      <a:pt x="198643" y="28377"/>
                    </a:lnTo>
                    <a:lnTo>
                      <a:pt x="194729" y="28359"/>
                    </a:lnTo>
                    <a:close/>
                  </a:path>
                </a:pathLst>
              </a:custGeom>
              <a:grpFill/>
              <a:ln w="18653" cap="flat">
                <a:noFill/>
                <a:prstDash val="solid"/>
                <a:miter/>
              </a:ln>
            </p:spPr>
            <p:txBody>
              <a:bodyPr rtlCol="0" anchor="ctr"/>
              <a:lstStyle/>
              <a:p>
                <a:endParaRPr lang="nl-NL"/>
              </a:p>
            </p:txBody>
          </p:sp>
          <p:sp>
            <p:nvSpPr>
              <p:cNvPr id="50" name="Vrije vorm: vorm 589">
                <a:extLst>
                  <a:ext uri="{FF2B5EF4-FFF2-40B4-BE49-F238E27FC236}">
                    <a16:creationId xmlns:a16="http://schemas.microsoft.com/office/drawing/2014/main" id="{E4902290-AAA2-EBA4-9110-941F8B7D0B05}"/>
                  </a:ext>
                </a:extLst>
              </p:cNvPr>
              <p:cNvSpPr/>
              <p:nvPr/>
            </p:nvSpPr>
            <p:spPr>
              <a:xfrm>
                <a:off x="6575215" y="2542904"/>
                <a:ext cx="225857" cy="226887"/>
              </a:xfrm>
              <a:custGeom>
                <a:avLst/>
                <a:gdLst>
                  <a:gd name="connsiteX0" fmla="*/ 113676 w 225857"/>
                  <a:gd name="connsiteY0" fmla="*/ 226887 h 226887"/>
                  <a:gd name="connsiteX1" fmla="*/ 97247 w 225857"/>
                  <a:gd name="connsiteY1" fmla="*/ 225696 h 226887"/>
                  <a:gd name="connsiteX2" fmla="*/ 22607 w 225857"/>
                  <a:gd name="connsiteY2" fmla="*/ 181362 h 226887"/>
                  <a:gd name="connsiteX3" fmla="*/ 1187 w 225857"/>
                  <a:gd name="connsiteY3" fmla="*/ 97232 h 226887"/>
                  <a:gd name="connsiteX4" fmla="*/ 113373 w 225857"/>
                  <a:gd name="connsiteY4" fmla="*/ 0 h 226887"/>
                  <a:gd name="connsiteX5" fmla="*/ 127553 w 225857"/>
                  <a:gd name="connsiteY5" fmla="*/ 14160 h 226887"/>
                  <a:gd name="connsiteX6" fmla="*/ 123412 w 225857"/>
                  <a:gd name="connsiteY6" fmla="*/ 24199 h 226887"/>
                  <a:gd name="connsiteX7" fmla="*/ 113392 w 225857"/>
                  <a:gd name="connsiteY7" fmla="*/ 28359 h 226887"/>
                  <a:gd name="connsiteX8" fmla="*/ 29243 w 225857"/>
                  <a:gd name="connsiteY8" fmla="*/ 101278 h 226887"/>
                  <a:gd name="connsiteX9" fmla="*/ 45313 w 225857"/>
                  <a:gd name="connsiteY9" fmla="*/ 164385 h 226887"/>
                  <a:gd name="connsiteX10" fmla="*/ 101293 w 225857"/>
                  <a:gd name="connsiteY10" fmla="*/ 197640 h 226887"/>
                  <a:gd name="connsiteX11" fmla="*/ 113600 w 225857"/>
                  <a:gd name="connsiteY11" fmla="*/ 198529 h 226887"/>
                  <a:gd name="connsiteX12" fmla="*/ 164381 w 225857"/>
                  <a:gd name="connsiteY12" fmla="*/ 181570 h 226887"/>
                  <a:gd name="connsiteX13" fmla="*/ 197636 w 225857"/>
                  <a:gd name="connsiteY13" fmla="*/ 125591 h 226887"/>
                  <a:gd name="connsiteX14" fmla="*/ 211683 w 225857"/>
                  <a:gd name="connsiteY14" fmla="*/ 113415 h 226887"/>
                  <a:gd name="connsiteX15" fmla="*/ 213706 w 225857"/>
                  <a:gd name="connsiteY15" fmla="*/ 113567 h 226887"/>
                  <a:gd name="connsiteX16" fmla="*/ 225711 w 225857"/>
                  <a:gd name="connsiteY16" fmla="*/ 129618 h 226887"/>
                  <a:gd name="connsiteX17" fmla="*/ 181377 w 225857"/>
                  <a:gd name="connsiteY17" fmla="*/ 204257 h 226887"/>
                  <a:gd name="connsiteX18" fmla="*/ 113676 w 225857"/>
                  <a:gd name="connsiteY18" fmla="*/ 226887 h 2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5857" h="226887">
                    <a:moveTo>
                      <a:pt x="113676" y="226887"/>
                    </a:moveTo>
                    <a:cubicBezTo>
                      <a:pt x="108231" y="226887"/>
                      <a:pt x="102692" y="226490"/>
                      <a:pt x="97247" y="225696"/>
                    </a:cubicBezTo>
                    <a:cubicBezTo>
                      <a:pt x="67262" y="221367"/>
                      <a:pt x="40756" y="205618"/>
                      <a:pt x="22607" y="181362"/>
                    </a:cubicBezTo>
                    <a:cubicBezTo>
                      <a:pt x="4457" y="157088"/>
                      <a:pt x="-3143" y="127217"/>
                      <a:pt x="1187" y="97232"/>
                    </a:cubicBezTo>
                    <a:cubicBezTo>
                      <a:pt x="9165" y="41838"/>
                      <a:pt x="57393" y="38"/>
                      <a:pt x="113373" y="0"/>
                    </a:cubicBezTo>
                    <a:cubicBezTo>
                      <a:pt x="121181" y="0"/>
                      <a:pt x="127553" y="6352"/>
                      <a:pt x="127553" y="14160"/>
                    </a:cubicBezTo>
                    <a:cubicBezTo>
                      <a:pt x="127553" y="17942"/>
                      <a:pt x="126078" y="21515"/>
                      <a:pt x="123412" y="24199"/>
                    </a:cubicBezTo>
                    <a:cubicBezTo>
                      <a:pt x="120728" y="26884"/>
                      <a:pt x="117173" y="28359"/>
                      <a:pt x="113392" y="28359"/>
                    </a:cubicBezTo>
                    <a:cubicBezTo>
                      <a:pt x="71422" y="28377"/>
                      <a:pt x="35236" y="59723"/>
                      <a:pt x="29243" y="101278"/>
                    </a:cubicBezTo>
                    <a:cubicBezTo>
                      <a:pt x="25991" y="123776"/>
                      <a:pt x="31701" y="146179"/>
                      <a:pt x="45313" y="164385"/>
                    </a:cubicBezTo>
                    <a:cubicBezTo>
                      <a:pt x="58925" y="182591"/>
                      <a:pt x="78814" y="194389"/>
                      <a:pt x="101293" y="197640"/>
                    </a:cubicBezTo>
                    <a:cubicBezTo>
                      <a:pt x="105376" y="198226"/>
                      <a:pt x="109516" y="198529"/>
                      <a:pt x="113600" y="198529"/>
                    </a:cubicBezTo>
                    <a:cubicBezTo>
                      <a:pt x="131995" y="198529"/>
                      <a:pt x="149559" y="192668"/>
                      <a:pt x="164381" y="181570"/>
                    </a:cubicBezTo>
                    <a:cubicBezTo>
                      <a:pt x="182587" y="167958"/>
                      <a:pt x="194384" y="148088"/>
                      <a:pt x="197636" y="125591"/>
                    </a:cubicBezTo>
                    <a:cubicBezTo>
                      <a:pt x="198657" y="118652"/>
                      <a:pt x="204688" y="113415"/>
                      <a:pt x="211683" y="113415"/>
                    </a:cubicBezTo>
                    <a:cubicBezTo>
                      <a:pt x="212345" y="113415"/>
                      <a:pt x="213025" y="113472"/>
                      <a:pt x="213706" y="113567"/>
                    </a:cubicBezTo>
                    <a:cubicBezTo>
                      <a:pt x="221438" y="114682"/>
                      <a:pt x="226826" y="121885"/>
                      <a:pt x="225711" y="129618"/>
                    </a:cubicBezTo>
                    <a:cubicBezTo>
                      <a:pt x="221382" y="159602"/>
                      <a:pt x="205633" y="186127"/>
                      <a:pt x="181377" y="204257"/>
                    </a:cubicBezTo>
                    <a:cubicBezTo>
                      <a:pt x="161602" y="219060"/>
                      <a:pt x="138178" y="226887"/>
                      <a:pt x="113676" y="226887"/>
                    </a:cubicBezTo>
                    <a:close/>
                  </a:path>
                </a:pathLst>
              </a:custGeom>
              <a:grpFill/>
              <a:ln w="18653" cap="flat">
                <a:noFill/>
                <a:prstDash val="solid"/>
                <a:miter/>
              </a:ln>
            </p:spPr>
            <p:txBody>
              <a:bodyPr rtlCol="0" anchor="ctr"/>
              <a:lstStyle/>
              <a:p>
                <a:endParaRPr lang="nl-NL"/>
              </a:p>
            </p:txBody>
          </p:sp>
          <p:sp>
            <p:nvSpPr>
              <p:cNvPr id="51" name="Vrije vorm: vorm 590">
                <a:extLst>
                  <a:ext uri="{FF2B5EF4-FFF2-40B4-BE49-F238E27FC236}">
                    <a16:creationId xmlns:a16="http://schemas.microsoft.com/office/drawing/2014/main" id="{84F6855F-BB91-63A8-22D3-4F5623D0F8BC}"/>
                  </a:ext>
                </a:extLst>
              </p:cNvPr>
              <p:cNvSpPr/>
              <p:nvPr/>
            </p:nvSpPr>
            <p:spPr>
              <a:xfrm>
                <a:off x="6637285" y="2567708"/>
                <a:ext cx="164737" cy="122433"/>
              </a:xfrm>
              <a:custGeom>
                <a:avLst/>
                <a:gdLst>
                  <a:gd name="connsiteX0" fmla="*/ 51303 w 164737"/>
                  <a:gd name="connsiteY0" fmla="*/ 122433 h 122433"/>
                  <a:gd name="connsiteX1" fmla="*/ 32511 w 164737"/>
                  <a:gd name="connsiteY1" fmla="*/ 114682 h 122433"/>
                  <a:gd name="connsiteX2" fmla="*/ 4114 w 164737"/>
                  <a:gd name="connsiteY2" fmla="*/ 86210 h 122433"/>
                  <a:gd name="connsiteX3" fmla="*/ 4152 w 164737"/>
                  <a:gd name="connsiteY3" fmla="*/ 66151 h 122433"/>
                  <a:gd name="connsiteX4" fmla="*/ 14172 w 164737"/>
                  <a:gd name="connsiteY4" fmla="*/ 62011 h 122433"/>
                  <a:gd name="connsiteX5" fmla="*/ 24211 w 164737"/>
                  <a:gd name="connsiteY5" fmla="*/ 66170 h 122433"/>
                  <a:gd name="connsiteX6" fmla="*/ 51303 w 164737"/>
                  <a:gd name="connsiteY6" fmla="*/ 93375 h 122433"/>
                  <a:gd name="connsiteX7" fmla="*/ 140538 w 164737"/>
                  <a:gd name="connsiteY7" fmla="*/ 4159 h 122433"/>
                  <a:gd name="connsiteX8" fmla="*/ 150558 w 164737"/>
                  <a:gd name="connsiteY8" fmla="*/ 0 h 122433"/>
                  <a:gd name="connsiteX9" fmla="*/ 160578 w 164737"/>
                  <a:gd name="connsiteY9" fmla="*/ 4159 h 122433"/>
                  <a:gd name="connsiteX10" fmla="*/ 164737 w 164737"/>
                  <a:gd name="connsiteY10" fmla="*/ 14179 h 122433"/>
                  <a:gd name="connsiteX11" fmla="*/ 160578 w 164737"/>
                  <a:gd name="connsiteY11" fmla="*/ 24199 h 122433"/>
                  <a:gd name="connsiteX12" fmla="*/ 70095 w 164737"/>
                  <a:gd name="connsiteY12" fmla="*/ 114682 h 122433"/>
                  <a:gd name="connsiteX13" fmla="*/ 51303 w 164737"/>
                  <a:gd name="connsiteY13" fmla="*/ 122433 h 12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737" h="122433">
                    <a:moveTo>
                      <a:pt x="51303" y="122433"/>
                    </a:moveTo>
                    <a:cubicBezTo>
                      <a:pt x="44194" y="122433"/>
                      <a:pt x="37540" y="119673"/>
                      <a:pt x="32511" y="114682"/>
                    </a:cubicBezTo>
                    <a:lnTo>
                      <a:pt x="4114" y="86210"/>
                    </a:lnTo>
                    <a:cubicBezTo>
                      <a:pt x="-1387" y="80671"/>
                      <a:pt x="-1368" y="71672"/>
                      <a:pt x="4152" y="66151"/>
                    </a:cubicBezTo>
                    <a:cubicBezTo>
                      <a:pt x="6837" y="63485"/>
                      <a:pt x="10391" y="62011"/>
                      <a:pt x="14172" y="62011"/>
                    </a:cubicBezTo>
                    <a:cubicBezTo>
                      <a:pt x="17972" y="62011"/>
                      <a:pt x="21545" y="63485"/>
                      <a:pt x="24211" y="66170"/>
                    </a:cubicBezTo>
                    <a:lnTo>
                      <a:pt x="51303" y="93375"/>
                    </a:lnTo>
                    <a:lnTo>
                      <a:pt x="140538" y="4159"/>
                    </a:lnTo>
                    <a:cubicBezTo>
                      <a:pt x="143223" y="1475"/>
                      <a:pt x="146777" y="0"/>
                      <a:pt x="150558" y="0"/>
                    </a:cubicBezTo>
                    <a:cubicBezTo>
                      <a:pt x="154339" y="0"/>
                      <a:pt x="157912" y="1475"/>
                      <a:pt x="160578" y="4159"/>
                    </a:cubicBezTo>
                    <a:cubicBezTo>
                      <a:pt x="163263" y="6825"/>
                      <a:pt x="164737" y="10379"/>
                      <a:pt x="164737" y="14179"/>
                    </a:cubicBezTo>
                    <a:cubicBezTo>
                      <a:pt x="164737" y="17979"/>
                      <a:pt x="163263" y="21534"/>
                      <a:pt x="160578" y="24199"/>
                    </a:cubicBezTo>
                    <a:lnTo>
                      <a:pt x="70095" y="114682"/>
                    </a:lnTo>
                    <a:cubicBezTo>
                      <a:pt x="65085" y="119692"/>
                      <a:pt x="58412" y="122433"/>
                      <a:pt x="51303" y="122433"/>
                    </a:cubicBezTo>
                    <a:close/>
                  </a:path>
                </a:pathLst>
              </a:custGeom>
              <a:grpFill/>
              <a:ln w="18653" cap="flat">
                <a:noFill/>
                <a:prstDash val="solid"/>
                <a:miter/>
              </a:ln>
            </p:spPr>
            <p:txBody>
              <a:bodyPr rtlCol="0" anchor="ctr"/>
              <a:lstStyle/>
              <a:p>
                <a:endParaRPr lang="nl-NL"/>
              </a:p>
            </p:txBody>
          </p:sp>
        </p:grpSp>
        <p:sp>
          <p:nvSpPr>
            <p:cNvPr id="68" name="TextBox 67">
              <a:extLst>
                <a:ext uri="{FF2B5EF4-FFF2-40B4-BE49-F238E27FC236}">
                  <a16:creationId xmlns:a16="http://schemas.microsoft.com/office/drawing/2014/main" id="{FB097F50-3492-6DAB-C318-4B453269024C}"/>
                </a:ext>
              </a:extLst>
            </p:cNvPr>
            <p:cNvSpPr txBox="1"/>
            <p:nvPr/>
          </p:nvSpPr>
          <p:spPr>
            <a:xfrm>
              <a:off x="11385176" y="4016188"/>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err="1"/>
            </a:p>
          </p:txBody>
        </p:sp>
      </p:grpSp>
      <p:sp>
        <p:nvSpPr>
          <p:cNvPr id="71" name="Rounded Rectangle 70">
            <a:extLst>
              <a:ext uri="{FF2B5EF4-FFF2-40B4-BE49-F238E27FC236}">
                <a16:creationId xmlns:a16="http://schemas.microsoft.com/office/drawing/2014/main" id="{BA754814-D19A-5DF5-545D-A82B3CC7EE83}"/>
              </a:ext>
            </a:extLst>
          </p:cNvPr>
          <p:cNvSpPr/>
          <p:nvPr/>
        </p:nvSpPr>
        <p:spPr>
          <a:xfrm>
            <a:off x="1389154" y="3158087"/>
            <a:ext cx="2858528" cy="1221961"/>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a:p>
        </p:txBody>
      </p:sp>
      <p:sp>
        <p:nvSpPr>
          <p:cNvPr id="72" name="Rounded Rectangle 71">
            <a:extLst>
              <a:ext uri="{FF2B5EF4-FFF2-40B4-BE49-F238E27FC236}">
                <a16:creationId xmlns:a16="http://schemas.microsoft.com/office/drawing/2014/main" id="{CADE9113-A806-4CF9-31EB-497FC75C8D81}"/>
              </a:ext>
            </a:extLst>
          </p:cNvPr>
          <p:cNvSpPr/>
          <p:nvPr/>
        </p:nvSpPr>
        <p:spPr>
          <a:xfrm>
            <a:off x="1316618" y="4071093"/>
            <a:ext cx="2858528" cy="1221961"/>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3" name="Rounded Rectangle 72">
            <a:extLst>
              <a:ext uri="{FF2B5EF4-FFF2-40B4-BE49-F238E27FC236}">
                <a16:creationId xmlns:a16="http://schemas.microsoft.com/office/drawing/2014/main" id="{70202342-0FAB-32D3-859A-20E58FA97817}"/>
              </a:ext>
            </a:extLst>
          </p:cNvPr>
          <p:cNvSpPr/>
          <p:nvPr/>
        </p:nvSpPr>
        <p:spPr>
          <a:xfrm>
            <a:off x="7971094" y="1805075"/>
            <a:ext cx="2858528" cy="1221961"/>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74" name="Rounded Rectangle 73">
            <a:extLst>
              <a:ext uri="{FF2B5EF4-FFF2-40B4-BE49-F238E27FC236}">
                <a16:creationId xmlns:a16="http://schemas.microsoft.com/office/drawing/2014/main" id="{42D85E3F-761E-915C-44BD-8BF6453158C1}"/>
              </a:ext>
            </a:extLst>
          </p:cNvPr>
          <p:cNvSpPr/>
          <p:nvPr/>
        </p:nvSpPr>
        <p:spPr>
          <a:xfrm>
            <a:off x="7846932" y="4489430"/>
            <a:ext cx="2858528" cy="1221961"/>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19" name="TextBox 18">
            <a:extLst>
              <a:ext uri="{FF2B5EF4-FFF2-40B4-BE49-F238E27FC236}">
                <a16:creationId xmlns:a16="http://schemas.microsoft.com/office/drawing/2014/main" id="{D3B415E1-9903-4C8A-1A29-FCB2EC48B673}"/>
              </a:ext>
            </a:extLst>
          </p:cNvPr>
          <p:cNvSpPr txBox="1"/>
          <p:nvPr/>
        </p:nvSpPr>
        <p:spPr>
          <a:xfrm>
            <a:off x="7587343" y="6324600"/>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dirty="0" err="1"/>
          </a:p>
        </p:txBody>
      </p:sp>
    </p:spTree>
    <p:extLst>
      <p:ext uri="{BB962C8B-B14F-4D97-AF65-F5344CB8AC3E}">
        <p14:creationId xmlns:p14="http://schemas.microsoft.com/office/powerpoint/2010/main" val="29436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72"/>
                                        </p:tgtEl>
                                      </p:cBhvr>
                                    </p:animEffect>
                                    <p:set>
                                      <p:cBhvr>
                                        <p:cTn id="12" dur="1" fill="hold">
                                          <p:stCondLst>
                                            <p:cond delay="499"/>
                                          </p:stCondLst>
                                        </p:cTn>
                                        <p:tgtEl>
                                          <p:spTgt spid="7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73"/>
                                        </p:tgtEl>
                                      </p:cBhvr>
                                    </p:animEffect>
                                    <p:set>
                                      <p:cBhvr>
                                        <p:cTn id="17" dur="1" fill="hold">
                                          <p:stCondLst>
                                            <p:cond delay="499"/>
                                          </p:stCondLst>
                                        </p:cTn>
                                        <p:tgtEl>
                                          <p:spTgt spid="7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74"/>
                                        </p:tgtEl>
                                      </p:cBhvr>
                                    </p:animEffect>
                                    <p:set>
                                      <p:cBhvr>
                                        <p:cTn id="22"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9E463A-2AB9-6EB8-0D21-C07FA5580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638" y="24656"/>
            <a:ext cx="3195393" cy="6459859"/>
          </a:xfrm>
          <a:prstGeom prst="rect">
            <a:avLst/>
          </a:prstGeom>
        </p:spPr>
      </p:pic>
      <p:pic>
        <p:nvPicPr>
          <p:cNvPr id="6" name="Picture 5">
            <a:extLst>
              <a:ext uri="{FF2B5EF4-FFF2-40B4-BE49-F238E27FC236}">
                <a16:creationId xmlns:a16="http://schemas.microsoft.com/office/drawing/2014/main" id="{F4AAD9BB-D9AD-7A15-CD69-69B4CC4BA2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1" y="739789"/>
            <a:ext cx="7097772" cy="6118211"/>
          </a:xfrm>
          <a:prstGeom prst="rect">
            <a:avLst/>
          </a:prstGeom>
        </p:spPr>
      </p:pic>
      <p:sp>
        <p:nvSpPr>
          <p:cNvPr id="3" name="Text Placeholder 2">
            <a:extLst>
              <a:ext uri="{FF2B5EF4-FFF2-40B4-BE49-F238E27FC236}">
                <a16:creationId xmlns:a16="http://schemas.microsoft.com/office/drawing/2014/main" id="{E44C73BF-D5C8-12F5-1BE6-7EDB7F45F437}"/>
              </a:ext>
            </a:extLst>
          </p:cNvPr>
          <p:cNvSpPr>
            <a:spLocks noGrp="1"/>
          </p:cNvSpPr>
          <p:nvPr>
            <p:ph type="body" sz="quarter" idx="18"/>
          </p:nvPr>
        </p:nvSpPr>
        <p:spPr>
          <a:xfrm>
            <a:off x="698488" y="226147"/>
            <a:ext cx="45719" cy="342211"/>
          </a:xfrm>
        </p:spPr>
        <p:txBody>
          <a:bodyPr/>
          <a:lstStyle/>
          <a:p>
            <a:endParaRPr lang="en-NL"/>
          </a:p>
        </p:txBody>
      </p:sp>
      <p:sp>
        <p:nvSpPr>
          <p:cNvPr id="4" name="Title 3">
            <a:extLst>
              <a:ext uri="{FF2B5EF4-FFF2-40B4-BE49-F238E27FC236}">
                <a16:creationId xmlns:a16="http://schemas.microsoft.com/office/drawing/2014/main" id="{6D6D0933-F1DA-2214-EE9D-3D37B4F25289}"/>
              </a:ext>
            </a:extLst>
          </p:cNvPr>
          <p:cNvSpPr>
            <a:spLocks noGrp="1"/>
          </p:cNvSpPr>
          <p:nvPr>
            <p:ph type="title"/>
          </p:nvPr>
        </p:nvSpPr>
        <p:spPr>
          <a:xfrm>
            <a:off x="865163" y="226147"/>
            <a:ext cx="10606838" cy="513642"/>
          </a:xfrm>
          <a:solidFill>
            <a:schemeClr val="bg1"/>
          </a:solidFill>
        </p:spPr>
        <p:txBody>
          <a:bodyPr/>
          <a:lstStyle/>
          <a:p>
            <a:r>
              <a:rPr lang="en-US" dirty="0"/>
              <a:t>National agenda </a:t>
            </a:r>
            <a:r>
              <a:rPr lang="en-NL"/>
              <a:t>Open Science</a:t>
            </a:r>
            <a:endParaRPr lang="en-NL" dirty="0"/>
          </a:p>
        </p:txBody>
      </p:sp>
      <p:pic>
        <p:nvPicPr>
          <p:cNvPr id="8194" name="Picture 2" descr="National Programme Open Science - Dutch Techcentre for Life Sciences">
            <a:extLst>
              <a:ext uri="{FF2B5EF4-FFF2-40B4-BE49-F238E27FC236}">
                <a16:creationId xmlns:a16="http://schemas.microsoft.com/office/drawing/2014/main" id="{16DE5810-FE78-0C49-CF6A-C1DC96378D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3972" y="293975"/>
            <a:ext cx="880843" cy="1154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35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305EBCB1-0B04-4F1A-419D-1180F4BD93AB}"/>
              </a:ext>
            </a:extLst>
          </p:cNvPr>
          <p:cNvSpPr>
            <a:spLocks noGrp="1"/>
          </p:cNvSpPr>
          <p:nvPr>
            <p:ph type="body" sz="quarter" idx="14"/>
          </p:nvPr>
        </p:nvSpPr>
        <p:spPr/>
        <p:txBody>
          <a:bodyPr/>
          <a:lstStyle/>
          <a:p>
            <a:r>
              <a:rPr lang="en-GB"/>
              <a:t> </a:t>
            </a:r>
          </a:p>
        </p:txBody>
      </p:sp>
      <p:sp>
        <p:nvSpPr>
          <p:cNvPr id="6" name="Tijdelijke aanduiding voor tekst 5">
            <a:extLst>
              <a:ext uri="{FF2B5EF4-FFF2-40B4-BE49-F238E27FC236}">
                <a16:creationId xmlns:a16="http://schemas.microsoft.com/office/drawing/2014/main" id="{92960470-BFB7-E867-C3E8-A6B1EFB4FF41}"/>
              </a:ext>
            </a:extLst>
          </p:cNvPr>
          <p:cNvSpPr>
            <a:spLocks noGrp="1"/>
          </p:cNvSpPr>
          <p:nvPr>
            <p:ph type="body" sz="quarter" idx="18"/>
          </p:nvPr>
        </p:nvSpPr>
        <p:spPr/>
        <p:txBody>
          <a:bodyPr/>
          <a:lstStyle/>
          <a:p>
            <a:r>
              <a:rPr lang="en-GB"/>
              <a:t> </a:t>
            </a:r>
          </a:p>
        </p:txBody>
      </p:sp>
      <p:sp>
        <p:nvSpPr>
          <p:cNvPr id="5" name="Titel 4">
            <a:extLst>
              <a:ext uri="{FF2B5EF4-FFF2-40B4-BE49-F238E27FC236}">
                <a16:creationId xmlns:a16="http://schemas.microsoft.com/office/drawing/2014/main" id="{BB733F60-A981-ABD5-8F80-9D33B66EA5CA}"/>
              </a:ext>
            </a:extLst>
          </p:cNvPr>
          <p:cNvSpPr>
            <a:spLocks noGrp="1"/>
          </p:cNvSpPr>
          <p:nvPr>
            <p:ph type="title"/>
          </p:nvPr>
        </p:nvSpPr>
        <p:spPr/>
        <p:txBody>
          <a:bodyPr/>
          <a:lstStyle/>
          <a:p>
            <a:r>
              <a:rPr lang="en-US" dirty="0"/>
              <a:t>What is needed to make open science the norm</a:t>
            </a:r>
            <a:endParaRPr lang="en-GB" dirty="0"/>
          </a:p>
        </p:txBody>
      </p:sp>
      <p:graphicFrame>
        <p:nvGraphicFramePr>
          <p:cNvPr id="2" name="Tijdelijke aanduiding voor verticale tekst 2">
            <a:extLst>
              <a:ext uri="{FF2B5EF4-FFF2-40B4-BE49-F238E27FC236}">
                <a16:creationId xmlns:a16="http://schemas.microsoft.com/office/drawing/2014/main" id="{5823088B-8E7B-804E-F182-B44800747498}"/>
              </a:ext>
            </a:extLst>
          </p:cNvPr>
          <p:cNvGraphicFramePr/>
          <p:nvPr/>
        </p:nvGraphicFramePr>
        <p:xfrm>
          <a:off x="5446643" y="1417983"/>
          <a:ext cx="6208495" cy="4440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3" descr="Chart, histogram&#10;&#10;Description automatically generated">
            <a:extLst>
              <a:ext uri="{FF2B5EF4-FFF2-40B4-BE49-F238E27FC236}">
                <a16:creationId xmlns:a16="http://schemas.microsoft.com/office/drawing/2014/main" id="{80571EA4-0066-AAB1-7F9E-CF8BF719B9DD}"/>
              </a:ext>
            </a:extLst>
          </p:cNvPr>
          <p:cNvPicPr>
            <a:picLocks noChangeAspect="1"/>
          </p:cNvPicPr>
          <p:nvPr/>
        </p:nvPicPr>
        <p:blipFill>
          <a:blip r:embed="rId8"/>
          <a:stretch>
            <a:fillRect/>
          </a:stretch>
        </p:blipFill>
        <p:spPr>
          <a:xfrm>
            <a:off x="265647" y="2240806"/>
            <a:ext cx="4871455" cy="3617337"/>
          </a:xfrm>
          <a:prstGeom prst="rect">
            <a:avLst/>
          </a:prstGeom>
        </p:spPr>
      </p:pic>
    </p:spTree>
    <p:extLst>
      <p:ext uri="{BB962C8B-B14F-4D97-AF65-F5344CB8AC3E}">
        <p14:creationId xmlns:p14="http://schemas.microsoft.com/office/powerpoint/2010/main" val="137892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AAD9BB-D9AD-7A15-CD69-69B4CC4BA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1" y="739789"/>
            <a:ext cx="7097772" cy="6118211"/>
          </a:xfrm>
          <a:prstGeom prst="rect">
            <a:avLst/>
          </a:prstGeom>
        </p:spPr>
      </p:pic>
      <p:sp>
        <p:nvSpPr>
          <p:cNvPr id="3" name="Text Placeholder 2">
            <a:extLst>
              <a:ext uri="{FF2B5EF4-FFF2-40B4-BE49-F238E27FC236}">
                <a16:creationId xmlns:a16="http://schemas.microsoft.com/office/drawing/2014/main" id="{E44C73BF-D5C8-12F5-1BE6-7EDB7F45F437}"/>
              </a:ext>
            </a:extLst>
          </p:cNvPr>
          <p:cNvSpPr>
            <a:spLocks noGrp="1"/>
          </p:cNvSpPr>
          <p:nvPr>
            <p:ph type="body" sz="quarter" idx="18"/>
          </p:nvPr>
        </p:nvSpPr>
        <p:spPr>
          <a:xfrm>
            <a:off x="698488" y="226147"/>
            <a:ext cx="45719" cy="342211"/>
          </a:xfrm>
        </p:spPr>
        <p:txBody>
          <a:bodyPr/>
          <a:lstStyle/>
          <a:p>
            <a:endParaRPr lang="en-NL" sz="300"/>
          </a:p>
        </p:txBody>
      </p:sp>
      <p:sp>
        <p:nvSpPr>
          <p:cNvPr id="4" name="Title 3">
            <a:extLst>
              <a:ext uri="{FF2B5EF4-FFF2-40B4-BE49-F238E27FC236}">
                <a16:creationId xmlns:a16="http://schemas.microsoft.com/office/drawing/2014/main" id="{6D6D0933-F1DA-2214-EE9D-3D37B4F25289}"/>
              </a:ext>
            </a:extLst>
          </p:cNvPr>
          <p:cNvSpPr>
            <a:spLocks noGrp="1"/>
          </p:cNvSpPr>
          <p:nvPr>
            <p:ph type="title"/>
          </p:nvPr>
        </p:nvSpPr>
        <p:spPr>
          <a:xfrm>
            <a:off x="865163" y="226147"/>
            <a:ext cx="10606838" cy="513642"/>
          </a:xfrm>
          <a:solidFill>
            <a:schemeClr val="bg1"/>
          </a:solidFill>
        </p:spPr>
        <p:txBody>
          <a:bodyPr/>
          <a:lstStyle/>
          <a:p>
            <a:r>
              <a:rPr lang="en-NL" dirty="0"/>
              <a:t>Open Science</a:t>
            </a:r>
            <a:r>
              <a:rPr lang="en-US" dirty="0"/>
              <a:t> </a:t>
            </a:r>
            <a:endParaRPr lang="en-NL" dirty="0"/>
          </a:p>
        </p:txBody>
      </p:sp>
      <p:sp>
        <p:nvSpPr>
          <p:cNvPr id="5" name="Rechthoek 4">
            <a:extLst>
              <a:ext uri="{FF2B5EF4-FFF2-40B4-BE49-F238E27FC236}">
                <a16:creationId xmlns:a16="http://schemas.microsoft.com/office/drawing/2014/main" id="{AB10C80E-69BA-FBE2-2CFF-D2143EEB74F9}"/>
              </a:ext>
            </a:extLst>
          </p:cNvPr>
          <p:cNvSpPr/>
          <p:nvPr/>
        </p:nvSpPr>
        <p:spPr>
          <a:xfrm>
            <a:off x="5207431" y="568358"/>
            <a:ext cx="2696705" cy="843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100" dirty="0" err="1"/>
          </a:p>
        </p:txBody>
      </p:sp>
      <p:sp>
        <p:nvSpPr>
          <p:cNvPr id="7" name="Afgeronde rechthoek 6">
            <a:extLst>
              <a:ext uri="{FF2B5EF4-FFF2-40B4-BE49-F238E27FC236}">
                <a16:creationId xmlns:a16="http://schemas.microsoft.com/office/drawing/2014/main" id="{2D41708D-2779-B064-0350-7D8426027E5F}"/>
              </a:ext>
            </a:extLst>
          </p:cNvPr>
          <p:cNvSpPr/>
          <p:nvPr/>
        </p:nvSpPr>
        <p:spPr>
          <a:xfrm>
            <a:off x="5501951" y="1255363"/>
            <a:ext cx="3547046" cy="5486400"/>
          </a:xfrm>
          <a:prstGeom prst="roundRect">
            <a:avLst/>
          </a:prstGeom>
          <a:gradFill flip="none" rotWithShape="1">
            <a:gsLst>
              <a:gs pos="0">
                <a:schemeClr val="accent1">
                  <a:tint val="66000"/>
                  <a:satMod val="160000"/>
                  <a:alpha val="0"/>
                </a:schemeClr>
              </a:gs>
              <a:gs pos="98000">
                <a:schemeClr val="accent1">
                  <a:tint val="44500"/>
                  <a:satMod val="160000"/>
                </a:schemeClr>
              </a:gs>
              <a:gs pos="100000">
                <a:schemeClr val="accent1">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100" dirty="0" err="1"/>
          </a:p>
        </p:txBody>
      </p:sp>
      <p:grpSp>
        <p:nvGrpSpPr>
          <p:cNvPr id="13" name="Groep 12">
            <a:extLst>
              <a:ext uri="{FF2B5EF4-FFF2-40B4-BE49-F238E27FC236}">
                <a16:creationId xmlns:a16="http://schemas.microsoft.com/office/drawing/2014/main" id="{523403F3-B0E4-CEF9-7931-906BFC7B5741}"/>
              </a:ext>
            </a:extLst>
          </p:cNvPr>
          <p:cNvGrpSpPr/>
          <p:nvPr/>
        </p:nvGrpSpPr>
        <p:grpSpPr>
          <a:xfrm>
            <a:off x="7050873" y="141104"/>
            <a:ext cx="305664" cy="1197369"/>
            <a:chOff x="574202" y="0"/>
            <a:chExt cx="332767" cy="1751408"/>
          </a:xfrm>
        </p:grpSpPr>
        <p:sp>
          <p:nvSpPr>
            <p:cNvPr id="14" name="Rechthoek 13">
              <a:extLst>
                <a:ext uri="{FF2B5EF4-FFF2-40B4-BE49-F238E27FC236}">
                  <a16:creationId xmlns:a16="http://schemas.microsoft.com/office/drawing/2014/main" id="{AEE1BC0A-5FA6-E52B-AADF-343E00C85FA9}"/>
                </a:ext>
              </a:extLst>
            </p:cNvPr>
            <p:cNvSpPr/>
            <p:nvPr/>
          </p:nvSpPr>
          <p:spPr>
            <a:xfrm rot="16200000">
              <a:off x="-135118" y="709320"/>
              <a:ext cx="1751408" cy="332767"/>
            </a:xfrm>
            <a:prstGeom prst="rect">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l-NL" sz="1200"/>
            </a:p>
          </p:txBody>
        </p:sp>
        <p:sp>
          <p:nvSpPr>
            <p:cNvPr id="15" name="Tekstvak 14">
              <a:extLst>
                <a:ext uri="{FF2B5EF4-FFF2-40B4-BE49-F238E27FC236}">
                  <a16:creationId xmlns:a16="http://schemas.microsoft.com/office/drawing/2014/main" id="{D327F54E-6050-55FC-A528-C185183D73B1}"/>
                </a:ext>
              </a:extLst>
            </p:cNvPr>
            <p:cNvSpPr txBox="1"/>
            <p:nvPr/>
          </p:nvSpPr>
          <p:spPr>
            <a:xfrm rot="16200000">
              <a:off x="-135118" y="709320"/>
              <a:ext cx="1751408" cy="3327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1600" kern="1200" dirty="0"/>
                <a:t>RDNL</a:t>
              </a:r>
            </a:p>
          </p:txBody>
        </p:sp>
      </p:grpSp>
      <p:grpSp>
        <p:nvGrpSpPr>
          <p:cNvPr id="19" name="Groep 18">
            <a:extLst>
              <a:ext uri="{FF2B5EF4-FFF2-40B4-BE49-F238E27FC236}">
                <a16:creationId xmlns:a16="http://schemas.microsoft.com/office/drawing/2014/main" id="{2BC59C8E-E365-96E7-18B1-9F11C4C63EB0}"/>
              </a:ext>
            </a:extLst>
          </p:cNvPr>
          <p:cNvGrpSpPr/>
          <p:nvPr/>
        </p:nvGrpSpPr>
        <p:grpSpPr>
          <a:xfrm rot="18618381">
            <a:off x="7497639" y="96758"/>
            <a:ext cx="2490018" cy="791538"/>
            <a:chOff x="-78596" y="1899231"/>
            <a:chExt cx="2621325" cy="791538"/>
          </a:xfrm>
        </p:grpSpPr>
        <p:sp>
          <p:nvSpPr>
            <p:cNvPr id="20" name="Rechthoek 19">
              <a:extLst>
                <a:ext uri="{FF2B5EF4-FFF2-40B4-BE49-F238E27FC236}">
                  <a16:creationId xmlns:a16="http://schemas.microsoft.com/office/drawing/2014/main" id="{8C9EA3C7-175F-235E-31C1-D97F4D0F4CA1}"/>
                </a:ext>
              </a:extLst>
            </p:cNvPr>
            <p:cNvSpPr/>
            <p:nvPr/>
          </p:nvSpPr>
          <p:spPr>
            <a:xfrm>
              <a:off x="5522" y="1899231"/>
              <a:ext cx="2537207" cy="62511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nl-NL"/>
            </a:p>
          </p:txBody>
        </p:sp>
        <p:sp>
          <p:nvSpPr>
            <p:cNvPr id="21" name="Tekstvak 20">
              <a:extLst>
                <a:ext uri="{FF2B5EF4-FFF2-40B4-BE49-F238E27FC236}">
                  <a16:creationId xmlns:a16="http://schemas.microsoft.com/office/drawing/2014/main" id="{3BC5F6E4-2C01-486E-B4A0-93F2E9CA709A}"/>
                </a:ext>
              </a:extLst>
            </p:cNvPr>
            <p:cNvSpPr txBox="1"/>
            <p:nvPr/>
          </p:nvSpPr>
          <p:spPr>
            <a:xfrm>
              <a:off x="-78596" y="2070046"/>
              <a:ext cx="1878471" cy="620723"/>
            </a:xfrm>
            <a:prstGeom prst="rect">
              <a:avLst/>
            </a:prstGeom>
            <a:ln>
              <a:solidFill>
                <a:srgbClr val="F19153"/>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defTabSz="755650">
                <a:lnSpc>
                  <a:spcPct val="100000"/>
                </a:lnSpc>
                <a:spcBef>
                  <a:spcPct val="0"/>
                </a:spcBef>
                <a:spcAft>
                  <a:spcPct val="35000"/>
                </a:spcAft>
                <a:buNone/>
              </a:pPr>
              <a:r>
                <a:rPr lang="en-GB" sz="1100" b="1" kern="1200" dirty="0"/>
                <a:t>Open Science Communities</a:t>
              </a:r>
            </a:p>
            <a:p>
              <a:pPr marL="0" lvl="0" indent="0" defTabSz="755650">
                <a:lnSpc>
                  <a:spcPct val="100000"/>
                </a:lnSpc>
                <a:spcBef>
                  <a:spcPct val="0"/>
                </a:spcBef>
                <a:spcAft>
                  <a:spcPct val="35000"/>
                </a:spcAft>
                <a:buNone/>
              </a:pPr>
              <a:r>
                <a:rPr lang="en-GB" sz="1100" b="1" kern="1200" dirty="0"/>
                <a:t>Reproducibility network</a:t>
              </a:r>
            </a:p>
            <a:p>
              <a:pPr lvl="0">
                <a:lnSpc>
                  <a:spcPct val="100000"/>
                </a:lnSpc>
              </a:pPr>
              <a:r>
                <a:rPr lang="en-GB" sz="1100" b="1" dirty="0"/>
                <a:t>Data stewards</a:t>
              </a:r>
            </a:p>
            <a:p>
              <a:pPr lvl="0">
                <a:lnSpc>
                  <a:spcPct val="100000"/>
                </a:lnSpc>
              </a:pPr>
              <a:endParaRPr lang="en-GB" sz="1100" b="1" dirty="0"/>
            </a:p>
            <a:p>
              <a:pPr marL="0" lvl="0" indent="0" defTabSz="755650">
                <a:lnSpc>
                  <a:spcPct val="100000"/>
                </a:lnSpc>
                <a:spcBef>
                  <a:spcPct val="0"/>
                </a:spcBef>
                <a:spcAft>
                  <a:spcPct val="35000"/>
                </a:spcAft>
                <a:buNone/>
              </a:pPr>
              <a:endParaRPr lang="en-GB" sz="1100" b="1" kern="1200" dirty="0"/>
            </a:p>
          </p:txBody>
        </p:sp>
      </p:grpSp>
      <p:pic>
        <p:nvPicPr>
          <p:cNvPr id="25" name="Picture 2" descr="SURF - Dutch Techcentre for Life Sciences">
            <a:extLst>
              <a:ext uri="{FF2B5EF4-FFF2-40B4-BE49-F238E27FC236}">
                <a16:creationId xmlns:a16="http://schemas.microsoft.com/office/drawing/2014/main" id="{728EC909-6540-F9CC-7C66-B481B4660F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6857" y="559558"/>
            <a:ext cx="1446244" cy="6100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B5E68C9-F1D5-9654-43E7-F825E1A8F484}"/>
              </a:ext>
            </a:extLst>
          </p:cNvPr>
          <p:cNvPicPr>
            <a:picLocks noChangeAspect="1"/>
          </p:cNvPicPr>
          <p:nvPr/>
        </p:nvPicPr>
        <p:blipFill>
          <a:blip r:embed="rId5"/>
          <a:stretch>
            <a:fillRect/>
          </a:stretch>
        </p:blipFill>
        <p:spPr>
          <a:xfrm>
            <a:off x="972008" y="1697980"/>
            <a:ext cx="2647165" cy="3766870"/>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083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E91CDC5-C585-3ECF-197E-958BBB7CD077}"/>
              </a:ext>
            </a:extLst>
          </p:cNvPr>
          <p:cNvSpPr>
            <a:spLocks noGrp="1"/>
          </p:cNvSpPr>
          <p:nvPr>
            <p:ph type="body" sz="quarter" idx="15"/>
          </p:nvPr>
        </p:nvSpPr>
        <p:spPr/>
        <p:txBody>
          <a:bodyPr/>
          <a:lstStyle/>
          <a:p>
            <a:endParaRPr lang="en-NL"/>
          </a:p>
        </p:txBody>
      </p:sp>
      <p:sp>
        <p:nvSpPr>
          <p:cNvPr id="12" name="Text Placeholder 11">
            <a:extLst>
              <a:ext uri="{FF2B5EF4-FFF2-40B4-BE49-F238E27FC236}">
                <a16:creationId xmlns:a16="http://schemas.microsoft.com/office/drawing/2014/main" id="{6B81C066-16A2-9DC6-8A6D-E1D134ED9A6A}"/>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A2C58F8D-3A30-4B09-5E7A-4BC08BF8D0AB}"/>
              </a:ext>
            </a:extLst>
          </p:cNvPr>
          <p:cNvSpPr>
            <a:spLocks noGrp="1"/>
          </p:cNvSpPr>
          <p:nvPr>
            <p:ph type="title"/>
          </p:nvPr>
        </p:nvSpPr>
        <p:spPr/>
        <p:txBody>
          <a:bodyPr/>
          <a:lstStyle/>
          <a:p>
            <a:r>
              <a:rPr lang="en-US" sz="3600" dirty="0"/>
              <a:t>Current data landscape</a:t>
            </a:r>
            <a:endParaRPr lang="en-NL" dirty="0"/>
          </a:p>
        </p:txBody>
      </p:sp>
      <p:pic>
        <p:nvPicPr>
          <p:cNvPr id="8" name="Picture Placeholder 7" descr="Aerial view of a green field&#10;&#10;Description automatically generated">
            <a:extLst>
              <a:ext uri="{FF2B5EF4-FFF2-40B4-BE49-F238E27FC236}">
                <a16:creationId xmlns:a16="http://schemas.microsoft.com/office/drawing/2014/main" id="{F7CEE2A8-1E37-FC7A-C17A-1545F730936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351" r="16351"/>
          <a:stretch/>
        </p:blipFill>
        <p:spPr/>
      </p:pic>
      <p:sp>
        <p:nvSpPr>
          <p:cNvPr id="6" name="Vertical Text Placeholder 5">
            <a:extLst>
              <a:ext uri="{FF2B5EF4-FFF2-40B4-BE49-F238E27FC236}">
                <a16:creationId xmlns:a16="http://schemas.microsoft.com/office/drawing/2014/main" id="{5720D24C-4B22-A7F7-12F6-1E8FDBAC48DB}"/>
              </a:ext>
            </a:extLst>
          </p:cNvPr>
          <p:cNvSpPr>
            <a:spLocks noGrp="1"/>
          </p:cNvSpPr>
          <p:nvPr>
            <p:ph type="body" orient="vert" idx="20"/>
          </p:nvPr>
        </p:nvSpPr>
        <p:spPr/>
        <p:txBody>
          <a:bodyPr/>
          <a:lstStyle/>
          <a:p>
            <a:pPr>
              <a:lnSpc>
                <a:spcPct val="90000"/>
              </a:lnSpc>
              <a:spcAft>
                <a:spcPts val="600"/>
              </a:spcAft>
            </a:pPr>
            <a:r>
              <a:rPr lang="en-US" sz="1800" b="1" dirty="0"/>
              <a:t>“The Netherlands has a rich, but fragmented, confusing data landscape</a:t>
            </a:r>
            <a:r>
              <a:rPr lang="en-US" sz="1800" dirty="0"/>
              <a:t>. This concerns both data services and the development and dissemination of knowledge about the care of research data. </a:t>
            </a:r>
            <a:r>
              <a:rPr lang="en-US" sz="1800" dirty="0">
                <a:solidFill>
                  <a:srgbClr val="FF0000"/>
                </a:solidFill>
              </a:rPr>
              <a:t>This creates risks of overlap, inefficiency and missing opportunities for connection and innovation.”</a:t>
            </a:r>
          </a:p>
          <a:p>
            <a:pPr>
              <a:lnSpc>
                <a:spcPct val="90000"/>
              </a:lnSpc>
              <a:spcAft>
                <a:spcPts val="600"/>
              </a:spcAft>
            </a:pPr>
            <a:endParaRPr lang="en-US" sz="1400" dirty="0"/>
          </a:p>
          <a:p>
            <a:pPr>
              <a:lnSpc>
                <a:spcPct val="90000"/>
              </a:lnSpc>
              <a:spcAft>
                <a:spcPts val="600"/>
              </a:spcAft>
            </a:pPr>
            <a:r>
              <a:rPr lang="en-US" sz="1400" dirty="0"/>
              <a:t>Final report Exploration and optimization of national data landscape (NPOS, 2020)</a:t>
            </a:r>
          </a:p>
          <a:p>
            <a:pPr indent="-228600">
              <a:lnSpc>
                <a:spcPct val="90000"/>
              </a:lnSpc>
              <a:spcAft>
                <a:spcPts val="600"/>
              </a:spcAft>
              <a:buFont typeface="Arial" panose="020B0604020202020204" pitchFamily="34" charset="0"/>
              <a:buChar char="•"/>
            </a:pPr>
            <a:endParaRPr lang="en-US" sz="1100" dirty="0"/>
          </a:p>
          <a:p>
            <a:endParaRPr lang="en-NL" dirty="0"/>
          </a:p>
        </p:txBody>
      </p:sp>
    </p:spTree>
    <p:extLst>
      <p:ext uri="{BB962C8B-B14F-4D97-AF65-F5344CB8AC3E}">
        <p14:creationId xmlns:p14="http://schemas.microsoft.com/office/powerpoint/2010/main" val="240182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D0866CFB-392A-EF5B-4F3B-C18DA361707A}"/>
              </a:ext>
            </a:extLst>
          </p:cNvPr>
          <p:cNvSpPr/>
          <p:nvPr/>
        </p:nvSpPr>
        <p:spPr>
          <a:xfrm>
            <a:off x="4133177" y="5476943"/>
            <a:ext cx="2837597" cy="1077868"/>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9">
            <a:extLst>
              <a:ext uri="{FF2B5EF4-FFF2-40B4-BE49-F238E27FC236}">
                <a16:creationId xmlns:a16="http://schemas.microsoft.com/office/drawing/2014/main" id="{67DD2D8E-790A-295A-F817-4270988984F7}"/>
              </a:ext>
            </a:extLst>
          </p:cNvPr>
          <p:cNvSpPr/>
          <p:nvPr/>
        </p:nvSpPr>
        <p:spPr>
          <a:xfrm>
            <a:off x="7278726" y="5490217"/>
            <a:ext cx="2708500" cy="1077868"/>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D5B18853-6646-63F0-1B57-BA31EEA8ED6A}"/>
              </a:ext>
            </a:extLst>
          </p:cNvPr>
          <p:cNvSpPr txBox="1"/>
          <p:nvPr/>
        </p:nvSpPr>
        <p:spPr>
          <a:xfrm>
            <a:off x="4753303" y="5612537"/>
            <a:ext cx="1687986" cy="817245"/>
          </a:xfrm>
          <a:prstGeom prst="roundRect">
            <a:avLst/>
          </a:prstGeom>
          <a:solidFill>
            <a:schemeClr val="accent2"/>
          </a:solidFill>
          <a:ln>
            <a:noFill/>
          </a:ln>
        </p:spPr>
        <p:txBody>
          <a:bodyPr wrap="square" rtlCol="0">
            <a:spAutoFit/>
          </a:bodyPr>
          <a:lstStyle/>
          <a:p>
            <a:pPr algn="ctr"/>
            <a:endParaRPr lang="nl-NL" sz="1400" b="1" dirty="0">
              <a:latin typeface="+mj-lt"/>
            </a:endParaRPr>
          </a:p>
          <a:p>
            <a:pPr algn="ctr"/>
            <a:r>
              <a:rPr lang="nl-NL" sz="1400" b="1" dirty="0">
                <a:latin typeface="+mj-lt"/>
              </a:rPr>
              <a:t>Research</a:t>
            </a:r>
          </a:p>
          <a:p>
            <a:pPr algn="ctr"/>
            <a:endParaRPr lang="nl-NL" sz="1400" b="1" dirty="0">
              <a:latin typeface="+mj-lt"/>
            </a:endParaRPr>
          </a:p>
        </p:txBody>
      </p:sp>
      <p:cxnSp>
        <p:nvCxnSpPr>
          <p:cNvPr id="17" name="Rechte verbindingslijn 16">
            <a:extLst>
              <a:ext uri="{FF2B5EF4-FFF2-40B4-BE49-F238E27FC236}">
                <a16:creationId xmlns:a16="http://schemas.microsoft.com/office/drawing/2014/main" id="{49130590-851C-0DA9-8D89-2E9008C55A0E}"/>
              </a:ext>
            </a:extLst>
          </p:cNvPr>
          <p:cNvCxnSpPr/>
          <p:nvPr/>
        </p:nvCxnSpPr>
        <p:spPr>
          <a:xfrm flipV="1">
            <a:off x="-128574" y="4987835"/>
            <a:ext cx="12192000" cy="9150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B30EC4B0-DDF1-0B50-37A3-A46CE1F1A4A0}"/>
              </a:ext>
            </a:extLst>
          </p:cNvPr>
          <p:cNvCxnSpPr/>
          <p:nvPr/>
        </p:nvCxnSpPr>
        <p:spPr>
          <a:xfrm flipV="1">
            <a:off x="152286" y="4513745"/>
            <a:ext cx="12192000" cy="9150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E322388F-241F-6F26-DCF6-6C7B6BC946D9}"/>
              </a:ext>
            </a:extLst>
          </p:cNvPr>
          <p:cNvCxnSpPr/>
          <p:nvPr/>
        </p:nvCxnSpPr>
        <p:spPr>
          <a:xfrm flipV="1">
            <a:off x="156096" y="3201518"/>
            <a:ext cx="12192000" cy="9150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A125ECDE-8088-29B3-E0FB-0F4311D07800}"/>
              </a:ext>
            </a:extLst>
          </p:cNvPr>
          <p:cNvSpPr txBox="1"/>
          <p:nvPr/>
        </p:nvSpPr>
        <p:spPr>
          <a:xfrm>
            <a:off x="900297" y="4059859"/>
            <a:ext cx="1451532" cy="738664"/>
          </a:xfrm>
          <a:prstGeom prst="rect">
            <a:avLst/>
          </a:prstGeom>
          <a:noFill/>
          <a:ln>
            <a:noFill/>
          </a:ln>
        </p:spPr>
        <p:txBody>
          <a:bodyPr wrap="square" rtlCol="0">
            <a:spAutoFit/>
          </a:bodyPr>
          <a:lstStyle/>
          <a:p>
            <a:pPr algn="ctr"/>
            <a:r>
              <a:rPr lang="nl-NL" sz="1400" b="1" dirty="0" err="1">
                <a:latin typeface="+mj-lt"/>
              </a:rPr>
              <a:t>Try</a:t>
            </a:r>
            <a:r>
              <a:rPr lang="nl-NL" sz="1400" b="1" dirty="0">
                <a:latin typeface="+mj-lt"/>
              </a:rPr>
              <a:t> out, pilot </a:t>
            </a:r>
            <a:r>
              <a:rPr lang="nl-NL" sz="1400" b="1" dirty="0" err="1">
                <a:latin typeface="+mj-lt"/>
              </a:rPr>
              <a:t>and</a:t>
            </a:r>
            <a:r>
              <a:rPr lang="nl-NL" sz="1400" b="1" dirty="0">
                <a:latin typeface="+mj-lt"/>
              </a:rPr>
              <a:t> test on</a:t>
            </a:r>
          </a:p>
          <a:p>
            <a:pPr algn="ctr"/>
            <a:r>
              <a:rPr lang="nl-NL" sz="1400" b="1" dirty="0" err="1">
                <a:solidFill>
                  <a:schemeClr val="accent3"/>
                </a:solidFill>
                <a:latin typeface="+mj-lt"/>
              </a:rPr>
              <a:t>local</a:t>
            </a:r>
            <a:r>
              <a:rPr lang="nl-NL" sz="1400" b="1" dirty="0">
                <a:solidFill>
                  <a:schemeClr val="accent3"/>
                </a:solidFill>
                <a:latin typeface="+mj-lt"/>
              </a:rPr>
              <a:t> level</a:t>
            </a:r>
          </a:p>
        </p:txBody>
      </p:sp>
      <p:sp>
        <p:nvSpPr>
          <p:cNvPr id="30" name="Wolk 29">
            <a:extLst>
              <a:ext uri="{FF2B5EF4-FFF2-40B4-BE49-F238E27FC236}">
                <a16:creationId xmlns:a16="http://schemas.microsoft.com/office/drawing/2014/main" id="{71382FB7-E6C4-E156-942A-BC0B7A8BC88C}"/>
              </a:ext>
            </a:extLst>
          </p:cNvPr>
          <p:cNvSpPr/>
          <p:nvPr/>
        </p:nvSpPr>
        <p:spPr>
          <a:xfrm>
            <a:off x="1300295" y="5055469"/>
            <a:ext cx="1834515" cy="1879135"/>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1" name="Wolk 30">
            <a:extLst>
              <a:ext uri="{FF2B5EF4-FFF2-40B4-BE49-F238E27FC236}">
                <a16:creationId xmlns:a16="http://schemas.microsoft.com/office/drawing/2014/main" id="{B200E016-01E5-D4E3-454E-4E7A8E504D31}"/>
              </a:ext>
            </a:extLst>
          </p:cNvPr>
          <p:cNvSpPr/>
          <p:nvPr/>
        </p:nvSpPr>
        <p:spPr>
          <a:xfrm>
            <a:off x="4326517" y="5014157"/>
            <a:ext cx="1834515" cy="1879135"/>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Wolk 31">
            <a:extLst>
              <a:ext uri="{FF2B5EF4-FFF2-40B4-BE49-F238E27FC236}">
                <a16:creationId xmlns:a16="http://schemas.microsoft.com/office/drawing/2014/main" id="{0CA0EF7B-F6F3-77D3-C344-D64C4828A8E1}"/>
              </a:ext>
            </a:extLst>
          </p:cNvPr>
          <p:cNvSpPr/>
          <p:nvPr/>
        </p:nvSpPr>
        <p:spPr>
          <a:xfrm>
            <a:off x="4649497" y="5036037"/>
            <a:ext cx="1834515" cy="1879135"/>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Wolk 32">
            <a:extLst>
              <a:ext uri="{FF2B5EF4-FFF2-40B4-BE49-F238E27FC236}">
                <a16:creationId xmlns:a16="http://schemas.microsoft.com/office/drawing/2014/main" id="{89D0F5ED-0562-6DCC-1FC7-FA3CCDE28972}"/>
              </a:ext>
            </a:extLst>
          </p:cNvPr>
          <p:cNvSpPr/>
          <p:nvPr/>
        </p:nvSpPr>
        <p:spPr>
          <a:xfrm>
            <a:off x="6517869" y="4939306"/>
            <a:ext cx="1834515" cy="1879135"/>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Wolk 33">
            <a:extLst>
              <a:ext uri="{FF2B5EF4-FFF2-40B4-BE49-F238E27FC236}">
                <a16:creationId xmlns:a16="http://schemas.microsoft.com/office/drawing/2014/main" id="{4E5191F8-A346-45FB-1780-7553B08D5BB8}"/>
              </a:ext>
            </a:extLst>
          </p:cNvPr>
          <p:cNvSpPr/>
          <p:nvPr/>
        </p:nvSpPr>
        <p:spPr>
          <a:xfrm>
            <a:off x="7097130" y="5029132"/>
            <a:ext cx="1834515" cy="1879135"/>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698EAF30-5E02-D253-AF97-8547D920EC5C}"/>
              </a:ext>
            </a:extLst>
          </p:cNvPr>
          <p:cNvSpPr txBox="1"/>
          <p:nvPr/>
        </p:nvSpPr>
        <p:spPr>
          <a:xfrm>
            <a:off x="782159" y="2243104"/>
            <a:ext cx="1687807" cy="538401"/>
          </a:xfrm>
          <a:prstGeom prst="roundRect">
            <a:avLst>
              <a:gd name="adj" fmla="val 5316"/>
            </a:avLst>
          </a:prstGeom>
          <a:noFill/>
          <a:ln>
            <a:noFill/>
          </a:ln>
        </p:spPr>
        <p:txBody>
          <a:bodyPr wrap="square" rtlCol="0">
            <a:spAutoFit/>
          </a:bodyPr>
          <a:lstStyle/>
          <a:p>
            <a:pPr algn="ctr"/>
            <a:r>
              <a:rPr lang="nl-NL" sz="1400" b="1" dirty="0" err="1">
                <a:latin typeface="+mj-lt"/>
              </a:rPr>
              <a:t>Programmes</a:t>
            </a:r>
            <a:r>
              <a:rPr lang="nl-NL" sz="1400" b="1" dirty="0">
                <a:latin typeface="+mj-lt"/>
              </a:rPr>
              <a:t> at </a:t>
            </a:r>
            <a:r>
              <a:rPr lang="nl-NL" sz="1400" b="1" dirty="0" err="1">
                <a:solidFill>
                  <a:schemeClr val="accent4"/>
                </a:solidFill>
                <a:latin typeface="+mj-lt"/>
              </a:rPr>
              <a:t>national</a:t>
            </a:r>
            <a:r>
              <a:rPr lang="nl-NL" sz="1400" b="1" dirty="0">
                <a:solidFill>
                  <a:schemeClr val="accent4"/>
                </a:solidFill>
                <a:latin typeface="+mj-lt"/>
              </a:rPr>
              <a:t> </a:t>
            </a:r>
            <a:r>
              <a:rPr lang="nl-NL" sz="1400" b="1" dirty="0">
                <a:latin typeface="+mj-lt"/>
              </a:rPr>
              <a:t>level</a:t>
            </a:r>
          </a:p>
        </p:txBody>
      </p:sp>
      <p:sp>
        <p:nvSpPr>
          <p:cNvPr id="14" name="Tekstvak 13">
            <a:extLst>
              <a:ext uri="{FF2B5EF4-FFF2-40B4-BE49-F238E27FC236}">
                <a16:creationId xmlns:a16="http://schemas.microsoft.com/office/drawing/2014/main" id="{019F2C43-AFCD-BE2B-E34D-E713CC07DF8B}"/>
              </a:ext>
            </a:extLst>
          </p:cNvPr>
          <p:cNvSpPr txBox="1"/>
          <p:nvPr/>
        </p:nvSpPr>
        <p:spPr>
          <a:xfrm>
            <a:off x="950878" y="441367"/>
            <a:ext cx="1387232" cy="523220"/>
          </a:xfrm>
          <a:prstGeom prst="rect">
            <a:avLst/>
          </a:prstGeom>
          <a:noFill/>
          <a:ln>
            <a:noFill/>
          </a:ln>
        </p:spPr>
        <p:txBody>
          <a:bodyPr wrap="square" rtlCol="0">
            <a:spAutoFit/>
          </a:bodyPr>
          <a:lstStyle/>
          <a:p>
            <a:pPr algn="ctr"/>
            <a:r>
              <a:rPr lang="nl-NL" sz="1400" b="1" dirty="0">
                <a:solidFill>
                  <a:schemeClr val="accent1"/>
                </a:solidFill>
                <a:latin typeface="+mj-lt"/>
              </a:rPr>
              <a:t>International</a:t>
            </a:r>
            <a:r>
              <a:rPr lang="nl-NL" sz="1400" b="1" dirty="0">
                <a:latin typeface="+mj-lt"/>
              </a:rPr>
              <a:t> </a:t>
            </a:r>
            <a:r>
              <a:rPr lang="nl-NL" sz="1400" b="1" dirty="0" err="1">
                <a:latin typeface="+mj-lt"/>
              </a:rPr>
              <a:t>programmes</a:t>
            </a:r>
            <a:endParaRPr lang="nl-NL" sz="1400" b="1" dirty="0">
              <a:latin typeface="+mj-lt"/>
            </a:endParaRPr>
          </a:p>
        </p:txBody>
      </p:sp>
      <p:sp>
        <p:nvSpPr>
          <p:cNvPr id="73" name="Rounded Rectangle 72">
            <a:extLst>
              <a:ext uri="{FF2B5EF4-FFF2-40B4-BE49-F238E27FC236}">
                <a16:creationId xmlns:a16="http://schemas.microsoft.com/office/drawing/2014/main" id="{A2CED9A3-E205-1CE4-A576-6D5EFF908830}"/>
              </a:ext>
            </a:extLst>
          </p:cNvPr>
          <p:cNvSpPr/>
          <p:nvPr/>
        </p:nvSpPr>
        <p:spPr>
          <a:xfrm>
            <a:off x="7951783" y="5612537"/>
            <a:ext cx="1542419" cy="802914"/>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6" name="Tekstvak 5">
            <a:extLst>
              <a:ext uri="{FF2B5EF4-FFF2-40B4-BE49-F238E27FC236}">
                <a16:creationId xmlns:a16="http://schemas.microsoft.com/office/drawing/2014/main" id="{844BB623-B982-1748-7ECC-BA62081B7882}"/>
              </a:ext>
            </a:extLst>
          </p:cNvPr>
          <p:cNvSpPr txBox="1"/>
          <p:nvPr/>
        </p:nvSpPr>
        <p:spPr>
          <a:xfrm>
            <a:off x="7836807" y="5725467"/>
            <a:ext cx="1665090" cy="578882"/>
          </a:xfrm>
          <a:prstGeom prst="roundRect">
            <a:avLst/>
          </a:prstGeom>
          <a:noFill/>
          <a:ln>
            <a:noFill/>
          </a:ln>
        </p:spPr>
        <p:txBody>
          <a:bodyPr wrap="square" rtlCol="0" anchor="ctr">
            <a:spAutoFit/>
          </a:bodyPr>
          <a:lstStyle/>
          <a:p>
            <a:pPr algn="ctr"/>
            <a:r>
              <a:rPr lang="nl-NL" sz="1400" b="1" dirty="0">
                <a:latin typeface="+mj-lt"/>
              </a:rPr>
              <a:t>Network-Security-</a:t>
            </a:r>
          </a:p>
          <a:p>
            <a:pPr algn="ctr"/>
            <a:r>
              <a:rPr lang="nl-NL" sz="1400" b="1" dirty="0">
                <a:latin typeface="+mj-lt"/>
              </a:rPr>
              <a:t>Public </a:t>
            </a:r>
            <a:r>
              <a:rPr lang="nl-NL" sz="1400" b="1" dirty="0" err="1">
                <a:latin typeface="+mj-lt"/>
              </a:rPr>
              <a:t>Values</a:t>
            </a:r>
            <a:endParaRPr lang="nl-NL" sz="1400" b="1" dirty="0">
              <a:latin typeface="+mj-lt"/>
            </a:endParaRPr>
          </a:p>
        </p:txBody>
      </p:sp>
      <p:grpSp>
        <p:nvGrpSpPr>
          <p:cNvPr id="2" name="Icoon_1_6">
            <a:extLst>
              <a:ext uri="{FF2B5EF4-FFF2-40B4-BE49-F238E27FC236}">
                <a16:creationId xmlns:a16="http://schemas.microsoft.com/office/drawing/2014/main" id="{F16E9DC7-AD82-65B6-A6A7-1FFAC118A613}"/>
              </a:ext>
            </a:extLst>
          </p:cNvPr>
          <p:cNvGrpSpPr>
            <a:grpSpLocks noChangeAspect="1"/>
          </p:cNvGrpSpPr>
          <p:nvPr/>
        </p:nvGrpSpPr>
        <p:grpSpPr>
          <a:xfrm>
            <a:off x="332616" y="2323009"/>
            <a:ext cx="413586" cy="413624"/>
            <a:chOff x="5509266" y="3617529"/>
            <a:chExt cx="488129" cy="488176"/>
          </a:xfrm>
          <a:solidFill>
            <a:schemeClr val="accent4"/>
          </a:solidFill>
        </p:grpSpPr>
        <p:sp>
          <p:nvSpPr>
            <p:cNvPr id="9" name="Vrije vorm: vorm 674">
              <a:extLst>
                <a:ext uri="{FF2B5EF4-FFF2-40B4-BE49-F238E27FC236}">
                  <a16:creationId xmlns:a16="http://schemas.microsoft.com/office/drawing/2014/main" id="{BA3B3282-BB76-F2BA-20E9-7BD0C184BFA3}"/>
                </a:ext>
              </a:extLst>
            </p:cNvPr>
            <p:cNvSpPr/>
            <p:nvPr/>
          </p:nvSpPr>
          <p:spPr>
            <a:xfrm>
              <a:off x="5509266" y="3709062"/>
              <a:ext cx="488129" cy="396643"/>
            </a:xfrm>
            <a:custGeom>
              <a:avLst/>
              <a:gdLst>
                <a:gd name="connsiteX0" fmla="*/ 45767 w 488129"/>
                <a:gd name="connsiteY0" fmla="*/ 396644 h 396643"/>
                <a:gd name="connsiteX1" fmla="*/ 13405 w 488129"/>
                <a:gd name="connsiteY1" fmla="*/ 383239 h 396643"/>
                <a:gd name="connsiteX2" fmla="*/ 0 w 488129"/>
                <a:gd name="connsiteY2" fmla="*/ 350877 h 396643"/>
                <a:gd name="connsiteX3" fmla="*/ 4841 w 488129"/>
                <a:gd name="connsiteY3" fmla="*/ 330394 h 396643"/>
                <a:gd name="connsiteX4" fmla="*/ 42187 w 488129"/>
                <a:gd name="connsiteY4" fmla="*/ 255723 h 396643"/>
                <a:gd name="connsiteX5" fmla="*/ 69789 w 488129"/>
                <a:gd name="connsiteY5" fmla="*/ 225233 h 396643"/>
                <a:gd name="connsiteX6" fmla="*/ 61002 w 488129"/>
                <a:gd name="connsiteY6" fmla="*/ 198322 h 396643"/>
                <a:gd name="connsiteX7" fmla="*/ 61002 w 488129"/>
                <a:gd name="connsiteY7" fmla="*/ 45767 h 396643"/>
                <a:gd name="connsiteX8" fmla="*/ 106768 w 488129"/>
                <a:gd name="connsiteY8" fmla="*/ 0 h 396643"/>
                <a:gd name="connsiteX9" fmla="*/ 137279 w 488129"/>
                <a:gd name="connsiteY9" fmla="*/ 0 h 396643"/>
                <a:gd name="connsiteX10" fmla="*/ 152535 w 488129"/>
                <a:gd name="connsiteY10" fmla="*/ 15256 h 396643"/>
                <a:gd name="connsiteX11" fmla="*/ 137259 w 488129"/>
                <a:gd name="connsiteY11" fmla="*/ 30511 h 396643"/>
                <a:gd name="connsiteX12" fmla="*/ 106748 w 488129"/>
                <a:gd name="connsiteY12" fmla="*/ 30511 h 396643"/>
                <a:gd name="connsiteX13" fmla="*/ 91493 w 488129"/>
                <a:gd name="connsiteY13" fmla="*/ 45767 h 396643"/>
                <a:gd name="connsiteX14" fmla="*/ 91493 w 488129"/>
                <a:gd name="connsiteY14" fmla="*/ 198322 h 396643"/>
                <a:gd name="connsiteX15" fmla="*/ 106748 w 488129"/>
                <a:gd name="connsiteY15" fmla="*/ 213577 h 396643"/>
                <a:gd name="connsiteX16" fmla="*/ 152515 w 488129"/>
                <a:gd name="connsiteY16" fmla="*/ 213577 h 396643"/>
                <a:gd name="connsiteX17" fmla="*/ 167770 w 488129"/>
                <a:gd name="connsiteY17" fmla="*/ 228833 h 396643"/>
                <a:gd name="connsiteX18" fmla="*/ 152515 w 488129"/>
                <a:gd name="connsiteY18" fmla="*/ 244089 h 396643"/>
                <a:gd name="connsiteX19" fmla="*/ 110389 w 488129"/>
                <a:gd name="connsiteY19" fmla="*/ 244089 h 396643"/>
                <a:gd name="connsiteX20" fmla="*/ 69464 w 488129"/>
                <a:gd name="connsiteY20" fmla="*/ 269372 h 396643"/>
                <a:gd name="connsiteX21" fmla="*/ 32118 w 488129"/>
                <a:gd name="connsiteY21" fmla="*/ 344043 h 396643"/>
                <a:gd name="connsiteX22" fmla="*/ 30511 w 488129"/>
                <a:gd name="connsiteY22" fmla="*/ 350857 h 396643"/>
                <a:gd name="connsiteX23" fmla="*/ 45767 w 488129"/>
                <a:gd name="connsiteY23" fmla="*/ 366112 h 396643"/>
                <a:gd name="connsiteX24" fmla="*/ 442329 w 488129"/>
                <a:gd name="connsiteY24" fmla="*/ 366112 h 396643"/>
                <a:gd name="connsiteX25" fmla="*/ 449164 w 488129"/>
                <a:gd name="connsiteY25" fmla="*/ 364506 h 396643"/>
                <a:gd name="connsiteX26" fmla="*/ 456812 w 488129"/>
                <a:gd name="connsiteY26" fmla="*/ 355678 h 396643"/>
                <a:gd name="connsiteX27" fmla="*/ 455978 w 488129"/>
                <a:gd name="connsiteY27" fmla="*/ 344022 h 396643"/>
                <a:gd name="connsiteX28" fmla="*/ 418632 w 488129"/>
                <a:gd name="connsiteY28" fmla="*/ 269352 h 396643"/>
                <a:gd name="connsiteX29" fmla="*/ 377707 w 488129"/>
                <a:gd name="connsiteY29" fmla="*/ 244068 h 396643"/>
                <a:gd name="connsiteX30" fmla="*/ 335581 w 488129"/>
                <a:gd name="connsiteY30" fmla="*/ 244068 h 396643"/>
                <a:gd name="connsiteX31" fmla="*/ 320325 w 488129"/>
                <a:gd name="connsiteY31" fmla="*/ 228813 h 396643"/>
                <a:gd name="connsiteX32" fmla="*/ 335581 w 488129"/>
                <a:gd name="connsiteY32" fmla="*/ 213577 h 396643"/>
                <a:gd name="connsiteX33" fmla="*/ 381348 w 488129"/>
                <a:gd name="connsiteY33" fmla="*/ 213577 h 396643"/>
                <a:gd name="connsiteX34" fmla="*/ 396603 w 488129"/>
                <a:gd name="connsiteY34" fmla="*/ 198322 h 396643"/>
                <a:gd name="connsiteX35" fmla="*/ 396603 w 488129"/>
                <a:gd name="connsiteY35" fmla="*/ 45767 h 396643"/>
                <a:gd name="connsiteX36" fmla="*/ 381348 w 488129"/>
                <a:gd name="connsiteY36" fmla="*/ 30511 h 396643"/>
                <a:gd name="connsiteX37" fmla="*/ 350837 w 488129"/>
                <a:gd name="connsiteY37" fmla="*/ 30511 h 396643"/>
                <a:gd name="connsiteX38" fmla="*/ 335581 w 488129"/>
                <a:gd name="connsiteY38" fmla="*/ 15256 h 396643"/>
                <a:gd name="connsiteX39" fmla="*/ 350837 w 488129"/>
                <a:gd name="connsiteY39" fmla="*/ 0 h 396643"/>
                <a:gd name="connsiteX40" fmla="*/ 381348 w 488129"/>
                <a:gd name="connsiteY40" fmla="*/ 0 h 396643"/>
                <a:gd name="connsiteX41" fmla="*/ 427114 w 488129"/>
                <a:gd name="connsiteY41" fmla="*/ 45767 h 396643"/>
                <a:gd name="connsiteX42" fmla="*/ 427114 w 488129"/>
                <a:gd name="connsiteY42" fmla="*/ 198322 h 396643"/>
                <a:gd name="connsiteX43" fmla="*/ 418327 w 488129"/>
                <a:gd name="connsiteY43" fmla="*/ 225233 h 396643"/>
                <a:gd name="connsiteX44" fmla="*/ 445929 w 488129"/>
                <a:gd name="connsiteY44" fmla="*/ 255723 h 396643"/>
                <a:gd name="connsiteX45" fmla="*/ 483275 w 488129"/>
                <a:gd name="connsiteY45" fmla="*/ 330394 h 396643"/>
                <a:gd name="connsiteX46" fmla="*/ 485756 w 488129"/>
                <a:gd name="connsiteY46" fmla="*/ 365339 h 396643"/>
                <a:gd name="connsiteX47" fmla="*/ 462812 w 488129"/>
                <a:gd name="connsiteY47" fmla="*/ 391803 h 396643"/>
                <a:gd name="connsiteX48" fmla="*/ 442329 w 488129"/>
                <a:gd name="connsiteY48" fmla="*/ 396644 h 396643"/>
                <a:gd name="connsiteX49" fmla="*/ 45767 w 488129"/>
                <a:gd name="connsiteY49" fmla="*/ 396644 h 396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88129" h="396643">
                  <a:moveTo>
                    <a:pt x="45767" y="396644"/>
                  </a:moveTo>
                  <a:cubicBezTo>
                    <a:pt x="33542" y="396644"/>
                    <a:pt x="22049" y="391884"/>
                    <a:pt x="13405" y="383239"/>
                  </a:cubicBezTo>
                  <a:cubicBezTo>
                    <a:pt x="4760" y="374595"/>
                    <a:pt x="0" y="363102"/>
                    <a:pt x="0" y="350877"/>
                  </a:cubicBezTo>
                  <a:cubicBezTo>
                    <a:pt x="0" y="343799"/>
                    <a:pt x="1668" y="336720"/>
                    <a:pt x="4841" y="330394"/>
                  </a:cubicBezTo>
                  <a:lnTo>
                    <a:pt x="42187" y="255723"/>
                  </a:lnTo>
                  <a:cubicBezTo>
                    <a:pt x="48472" y="243173"/>
                    <a:pt x="58073" y="232616"/>
                    <a:pt x="69789" y="225233"/>
                  </a:cubicBezTo>
                  <a:cubicBezTo>
                    <a:pt x="64114" y="217483"/>
                    <a:pt x="61002" y="208085"/>
                    <a:pt x="61002" y="198322"/>
                  </a:cubicBezTo>
                  <a:lnTo>
                    <a:pt x="61002" y="45767"/>
                  </a:lnTo>
                  <a:cubicBezTo>
                    <a:pt x="61002" y="20524"/>
                    <a:pt x="81526" y="0"/>
                    <a:pt x="106768" y="0"/>
                  </a:cubicBezTo>
                  <a:lnTo>
                    <a:pt x="137279" y="0"/>
                  </a:lnTo>
                  <a:cubicBezTo>
                    <a:pt x="145700" y="0"/>
                    <a:pt x="152535" y="6834"/>
                    <a:pt x="152535" y="15256"/>
                  </a:cubicBezTo>
                  <a:cubicBezTo>
                    <a:pt x="152535" y="23677"/>
                    <a:pt x="145680" y="30511"/>
                    <a:pt x="137259" y="30511"/>
                  </a:cubicBezTo>
                  <a:lnTo>
                    <a:pt x="106748" y="30511"/>
                  </a:lnTo>
                  <a:cubicBezTo>
                    <a:pt x="98327" y="30511"/>
                    <a:pt x="91493" y="37346"/>
                    <a:pt x="91493" y="45767"/>
                  </a:cubicBezTo>
                  <a:lnTo>
                    <a:pt x="91493" y="198322"/>
                  </a:lnTo>
                  <a:cubicBezTo>
                    <a:pt x="91493" y="206743"/>
                    <a:pt x="98327" y="213577"/>
                    <a:pt x="106748" y="213577"/>
                  </a:cubicBezTo>
                  <a:lnTo>
                    <a:pt x="152515" y="213577"/>
                  </a:lnTo>
                  <a:cubicBezTo>
                    <a:pt x="160936" y="213577"/>
                    <a:pt x="167770" y="220412"/>
                    <a:pt x="167770" y="228833"/>
                  </a:cubicBezTo>
                  <a:cubicBezTo>
                    <a:pt x="167770" y="237254"/>
                    <a:pt x="160936" y="244089"/>
                    <a:pt x="152515" y="244089"/>
                  </a:cubicBezTo>
                  <a:lnTo>
                    <a:pt x="110389" y="244089"/>
                  </a:lnTo>
                  <a:cubicBezTo>
                    <a:pt x="92937" y="244089"/>
                    <a:pt x="77254" y="253791"/>
                    <a:pt x="69464" y="269372"/>
                  </a:cubicBezTo>
                  <a:lnTo>
                    <a:pt x="32118" y="344043"/>
                  </a:lnTo>
                  <a:cubicBezTo>
                    <a:pt x="31060" y="346158"/>
                    <a:pt x="30511" y="348518"/>
                    <a:pt x="30511" y="350857"/>
                  </a:cubicBezTo>
                  <a:cubicBezTo>
                    <a:pt x="30511" y="359278"/>
                    <a:pt x="37346" y="366112"/>
                    <a:pt x="45767" y="366112"/>
                  </a:cubicBezTo>
                  <a:lnTo>
                    <a:pt x="442329" y="366112"/>
                  </a:lnTo>
                  <a:cubicBezTo>
                    <a:pt x="444689" y="366112"/>
                    <a:pt x="447048" y="365563"/>
                    <a:pt x="449164" y="364506"/>
                  </a:cubicBezTo>
                  <a:cubicBezTo>
                    <a:pt x="452805" y="362675"/>
                    <a:pt x="455530" y="359542"/>
                    <a:pt x="456812" y="355678"/>
                  </a:cubicBezTo>
                  <a:cubicBezTo>
                    <a:pt x="458093" y="351813"/>
                    <a:pt x="457808" y="347684"/>
                    <a:pt x="455978" y="344022"/>
                  </a:cubicBezTo>
                  <a:lnTo>
                    <a:pt x="418632" y="269352"/>
                  </a:lnTo>
                  <a:cubicBezTo>
                    <a:pt x="410821" y="253750"/>
                    <a:pt x="395139" y="244068"/>
                    <a:pt x="377707" y="244068"/>
                  </a:cubicBezTo>
                  <a:lnTo>
                    <a:pt x="335581" y="244068"/>
                  </a:lnTo>
                  <a:cubicBezTo>
                    <a:pt x="327160" y="244068"/>
                    <a:pt x="320325" y="237234"/>
                    <a:pt x="320325" y="228813"/>
                  </a:cubicBezTo>
                  <a:cubicBezTo>
                    <a:pt x="320325" y="220392"/>
                    <a:pt x="327180" y="213577"/>
                    <a:pt x="335581" y="213577"/>
                  </a:cubicBezTo>
                  <a:lnTo>
                    <a:pt x="381348" y="213577"/>
                  </a:lnTo>
                  <a:cubicBezTo>
                    <a:pt x="389769" y="213577"/>
                    <a:pt x="396603" y="206743"/>
                    <a:pt x="396603" y="198322"/>
                  </a:cubicBezTo>
                  <a:lnTo>
                    <a:pt x="396603" y="45767"/>
                  </a:lnTo>
                  <a:cubicBezTo>
                    <a:pt x="396603" y="37346"/>
                    <a:pt x="389769" y="30511"/>
                    <a:pt x="381348" y="30511"/>
                  </a:cubicBezTo>
                  <a:lnTo>
                    <a:pt x="350837" y="30511"/>
                  </a:lnTo>
                  <a:cubicBezTo>
                    <a:pt x="342415" y="30511"/>
                    <a:pt x="335581" y="23677"/>
                    <a:pt x="335581" y="15256"/>
                  </a:cubicBezTo>
                  <a:cubicBezTo>
                    <a:pt x="335581" y="6834"/>
                    <a:pt x="342415" y="0"/>
                    <a:pt x="350837" y="0"/>
                  </a:cubicBezTo>
                  <a:lnTo>
                    <a:pt x="381348" y="0"/>
                  </a:lnTo>
                  <a:cubicBezTo>
                    <a:pt x="406590" y="0"/>
                    <a:pt x="427114" y="20524"/>
                    <a:pt x="427114" y="45767"/>
                  </a:cubicBezTo>
                  <a:lnTo>
                    <a:pt x="427114" y="198322"/>
                  </a:lnTo>
                  <a:cubicBezTo>
                    <a:pt x="427114" y="208085"/>
                    <a:pt x="423982" y="217483"/>
                    <a:pt x="418327" y="225233"/>
                  </a:cubicBezTo>
                  <a:cubicBezTo>
                    <a:pt x="430043" y="232616"/>
                    <a:pt x="439664" y="243173"/>
                    <a:pt x="445929" y="255723"/>
                  </a:cubicBezTo>
                  <a:lnTo>
                    <a:pt x="483275" y="330394"/>
                  </a:lnTo>
                  <a:cubicBezTo>
                    <a:pt x="488747" y="341337"/>
                    <a:pt x="489621" y="353745"/>
                    <a:pt x="485756" y="365339"/>
                  </a:cubicBezTo>
                  <a:cubicBezTo>
                    <a:pt x="481892" y="376934"/>
                    <a:pt x="473755" y="386331"/>
                    <a:pt x="462812" y="391803"/>
                  </a:cubicBezTo>
                  <a:cubicBezTo>
                    <a:pt x="456507" y="394976"/>
                    <a:pt x="449408" y="396644"/>
                    <a:pt x="442329" y="396644"/>
                  </a:cubicBezTo>
                  <a:lnTo>
                    <a:pt x="45767" y="396644"/>
                  </a:lnTo>
                  <a:close/>
                </a:path>
              </a:pathLst>
            </a:custGeom>
            <a:grpFill/>
            <a:ln w="20241" cap="flat">
              <a:noFill/>
              <a:prstDash val="solid"/>
              <a:miter/>
            </a:ln>
          </p:spPr>
          <p:txBody>
            <a:bodyPr rtlCol="0" anchor="ctr"/>
            <a:lstStyle/>
            <a:p>
              <a:endParaRPr lang="nl-NL"/>
            </a:p>
          </p:txBody>
        </p:sp>
        <p:sp>
          <p:nvSpPr>
            <p:cNvPr id="16" name="Vrije vorm: vorm 675">
              <a:extLst>
                <a:ext uri="{FF2B5EF4-FFF2-40B4-BE49-F238E27FC236}">
                  <a16:creationId xmlns:a16="http://schemas.microsoft.com/office/drawing/2014/main" id="{05F3E9D2-899F-6423-2E84-8F427DF99305}"/>
                </a:ext>
              </a:extLst>
            </p:cNvPr>
            <p:cNvSpPr/>
            <p:nvPr/>
          </p:nvSpPr>
          <p:spPr>
            <a:xfrm>
              <a:off x="5625183" y="3617529"/>
              <a:ext cx="256148" cy="247932"/>
            </a:xfrm>
            <a:custGeom>
              <a:avLst/>
              <a:gdLst>
                <a:gd name="connsiteX0" fmla="*/ 26671 w 256148"/>
                <a:gd name="connsiteY0" fmla="*/ 247892 h 247932"/>
                <a:gd name="connsiteX1" fmla="*/ 6574 w 256148"/>
                <a:gd name="connsiteY1" fmla="*/ 239369 h 247932"/>
                <a:gd name="connsiteX2" fmla="*/ 940 w 256148"/>
                <a:gd name="connsiteY2" fmla="*/ 216140 h 247932"/>
                <a:gd name="connsiteX3" fmla="*/ 67108 w 256148"/>
                <a:gd name="connsiteY3" fmla="*/ 145762 h 247932"/>
                <a:gd name="connsiteX4" fmla="*/ 67108 w 256148"/>
                <a:gd name="connsiteY4" fmla="*/ 80468 h 247932"/>
                <a:gd name="connsiteX5" fmla="*/ 119933 w 256148"/>
                <a:gd name="connsiteY5" fmla="*/ 2400 h 247932"/>
                <a:gd name="connsiteX6" fmla="*/ 128131 w 256148"/>
                <a:gd name="connsiteY6" fmla="*/ 0 h 247932"/>
                <a:gd name="connsiteX7" fmla="*/ 136328 w 256148"/>
                <a:gd name="connsiteY7" fmla="*/ 2400 h 247932"/>
                <a:gd name="connsiteX8" fmla="*/ 189153 w 256148"/>
                <a:gd name="connsiteY8" fmla="*/ 80488 h 247932"/>
                <a:gd name="connsiteX9" fmla="*/ 189153 w 256148"/>
                <a:gd name="connsiteY9" fmla="*/ 145782 h 247932"/>
                <a:gd name="connsiteX10" fmla="*/ 254996 w 256148"/>
                <a:gd name="connsiteY10" fmla="*/ 215225 h 247932"/>
                <a:gd name="connsiteX11" fmla="*/ 249727 w 256148"/>
                <a:gd name="connsiteY11" fmla="*/ 239349 h 247932"/>
                <a:gd name="connsiteX12" fmla="*/ 229793 w 256148"/>
                <a:gd name="connsiteY12" fmla="*/ 247933 h 247932"/>
                <a:gd name="connsiteX13" fmla="*/ 26671 w 256148"/>
                <a:gd name="connsiteY13" fmla="*/ 247892 h 247932"/>
                <a:gd name="connsiteX14" fmla="*/ 67108 w 256148"/>
                <a:gd name="connsiteY14" fmla="*/ 179995 h 247932"/>
                <a:gd name="connsiteX15" fmla="*/ 33363 w 256148"/>
                <a:gd name="connsiteY15" fmla="*/ 217401 h 247932"/>
                <a:gd name="connsiteX16" fmla="*/ 67108 w 256148"/>
                <a:gd name="connsiteY16" fmla="*/ 217401 h 247932"/>
                <a:gd name="connsiteX17" fmla="*/ 67108 w 256148"/>
                <a:gd name="connsiteY17" fmla="*/ 179995 h 247932"/>
                <a:gd name="connsiteX18" fmla="*/ 222979 w 256148"/>
                <a:gd name="connsiteY18" fmla="*/ 217381 h 247932"/>
                <a:gd name="connsiteX19" fmla="*/ 189173 w 256148"/>
                <a:gd name="connsiteY19" fmla="*/ 179995 h 247932"/>
                <a:gd name="connsiteX20" fmla="*/ 189173 w 256148"/>
                <a:gd name="connsiteY20" fmla="*/ 217381 h 247932"/>
                <a:gd name="connsiteX21" fmla="*/ 222979 w 256148"/>
                <a:gd name="connsiteY21" fmla="*/ 217381 h 247932"/>
                <a:gd name="connsiteX22" fmla="*/ 158642 w 256148"/>
                <a:gd name="connsiteY22" fmla="*/ 217381 h 247932"/>
                <a:gd name="connsiteX23" fmla="*/ 158642 w 256148"/>
                <a:gd name="connsiteY23" fmla="*/ 80468 h 247932"/>
                <a:gd name="connsiteX24" fmla="*/ 128131 w 256148"/>
                <a:gd name="connsiteY24" fmla="*/ 34172 h 247932"/>
                <a:gd name="connsiteX25" fmla="*/ 97620 w 256148"/>
                <a:gd name="connsiteY25" fmla="*/ 80468 h 247932"/>
                <a:gd name="connsiteX26" fmla="*/ 97620 w 256148"/>
                <a:gd name="connsiteY26" fmla="*/ 217381 h 247932"/>
                <a:gd name="connsiteX27" fmla="*/ 158642 w 256148"/>
                <a:gd name="connsiteY27" fmla="*/ 217381 h 24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6148" h="247932">
                  <a:moveTo>
                    <a:pt x="26671" y="247892"/>
                  </a:moveTo>
                  <a:cubicBezTo>
                    <a:pt x="18942" y="247892"/>
                    <a:pt x="11741" y="244780"/>
                    <a:pt x="6574" y="239369"/>
                  </a:cubicBezTo>
                  <a:cubicBezTo>
                    <a:pt x="737" y="233145"/>
                    <a:pt x="-1419" y="224256"/>
                    <a:pt x="940" y="216140"/>
                  </a:cubicBezTo>
                  <a:cubicBezTo>
                    <a:pt x="12494" y="183982"/>
                    <a:pt x="36414" y="158739"/>
                    <a:pt x="67108" y="145762"/>
                  </a:cubicBezTo>
                  <a:lnTo>
                    <a:pt x="67108" y="80468"/>
                  </a:lnTo>
                  <a:cubicBezTo>
                    <a:pt x="67108" y="36573"/>
                    <a:pt x="117777" y="3763"/>
                    <a:pt x="119933" y="2400"/>
                  </a:cubicBezTo>
                  <a:cubicBezTo>
                    <a:pt x="122394" y="834"/>
                    <a:pt x="125222" y="0"/>
                    <a:pt x="128131" y="0"/>
                  </a:cubicBezTo>
                  <a:cubicBezTo>
                    <a:pt x="131039" y="0"/>
                    <a:pt x="133867" y="834"/>
                    <a:pt x="136328" y="2400"/>
                  </a:cubicBezTo>
                  <a:cubicBezTo>
                    <a:pt x="138484" y="3783"/>
                    <a:pt x="189153" y="36573"/>
                    <a:pt x="189153" y="80488"/>
                  </a:cubicBezTo>
                  <a:lnTo>
                    <a:pt x="189153" y="145782"/>
                  </a:lnTo>
                  <a:cubicBezTo>
                    <a:pt x="219806" y="158780"/>
                    <a:pt x="243645" y="183819"/>
                    <a:pt x="254996" y="215225"/>
                  </a:cubicBezTo>
                  <a:cubicBezTo>
                    <a:pt x="257660" y="224216"/>
                    <a:pt x="255626" y="233064"/>
                    <a:pt x="249727" y="239349"/>
                  </a:cubicBezTo>
                  <a:cubicBezTo>
                    <a:pt x="244520" y="244821"/>
                    <a:pt x="237258" y="247933"/>
                    <a:pt x="229793" y="247933"/>
                  </a:cubicBezTo>
                  <a:cubicBezTo>
                    <a:pt x="229753" y="247892"/>
                    <a:pt x="26671" y="247892"/>
                    <a:pt x="26671" y="247892"/>
                  </a:cubicBezTo>
                  <a:close/>
                  <a:moveTo>
                    <a:pt x="67108" y="179995"/>
                  </a:moveTo>
                  <a:cubicBezTo>
                    <a:pt x="52544" y="188965"/>
                    <a:pt x="40747" y="202004"/>
                    <a:pt x="33363" y="217401"/>
                  </a:cubicBezTo>
                  <a:lnTo>
                    <a:pt x="67108" y="217401"/>
                  </a:lnTo>
                  <a:lnTo>
                    <a:pt x="67108" y="179995"/>
                  </a:lnTo>
                  <a:close/>
                  <a:moveTo>
                    <a:pt x="222979" y="217381"/>
                  </a:moveTo>
                  <a:cubicBezTo>
                    <a:pt x="215758" y="202166"/>
                    <a:pt x="203900" y="189067"/>
                    <a:pt x="189173" y="179995"/>
                  </a:cubicBezTo>
                  <a:lnTo>
                    <a:pt x="189173" y="217381"/>
                  </a:lnTo>
                  <a:lnTo>
                    <a:pt x="222979" y="217381"/>
                  </a:lnTo>
                  <a:close/>
                  <a:moveTo>
                    <a:pt x="158642" y="217381"/>
                  </a:moveTo>
                  <a:lnTo>
                    <a:pt x="158642" y="80468"/>
                  </a:lnTo>
                  <a:cubicBezTo>
                    <a:pt x="158642" y="61348"/>
                    <a:pt x="138931" y="42858"/>
                    <a:pt x="128131" y="34172"/>
                  </a:cubicBezTo>
                  <a:cubicBezTo>
                    <a:pt x="117330" y="42858"/>
                    <a:pt x="97620" y="61327"/>
                    <a:pt x="97620" y="80468"/>
                  </a:cubicBezTo>
                  <a:lnTo>
                    <a:pt x="97620" y="217381"/>
                  </a:lnTo>
                  <a:lnTo>
                    <a:pt x="158642" y="217381"/>
                  </a:lnTo>
                  <a:close/>
                </a:path>
              </a:pathLst>
            </a:custGeom>
            <a:grpFill/>
            <a:ln w="20241" cap="flat">
              <a:noFill/>
              <a:prstDash val="solid"/>
              <a:miter/>
            </a:ln>
          </p:spPr>
          <p:txBody>
            <a:bodyPr rtlCol="0" anchor="ctr"/>
            <a:lstStyle/>
            <a:p>
              <a:endParaRPr lang="nl-NL"/>
            </a:p>
          </p:txBody>
        </p:sp>
        <p:sp>
          <p:nvSpPr>
            <p:cNvPr id="20" name="Vrije vorm: vorm 676">
              <a:extLst>
                <a:ext uri="{FF2B5EF4-FFF2-40B4-BE49-F238E27FC236}">
                  <a16:creationId xmlns:a16="http://schemas.microsoft.com/office/drawing/2014/main" id="{70B09265-B825-09F0-DE37-BA5B326A9DDB}"/>
                </a:ext>
              </a:extLst>
            </p:cNvPr>
            <p:cNvSpPr/>
            <p:nvPr/>
          </p:nvSpPr>
          <p:spPr>
            <a:xfrm>
              <a:off x="5707547" y="3892128"/>
              <a:ext cx="30511" cy="76277"/>
            </a:xfrm>
            <a:custGeom>
              <a:avLst/>
              <a:gdLst>
                <a:gd name="connsiteX0" fmla="*/ 15256 w 30511"/>
                <a:gd name="connsiteY0" fmla="*/ 76278 h 76277"/>
                <a:gd name="connsiteX1" fmla="*/ 0 w 30511"/>
                <a:gd name="connsiteY1" fmla="*/ 61022 h 76277"/>
                <a:gd name="connsiteX2" fmla="*/ 0 w 30511"/>
                <a:gd name="connsiteY2" fmla="*/ 15256 h 76277"/>
                <a:gd name="connsiteX3" fmla="*/ 15256 w 30511"/>
                <a:gd name="connsiteY3" fmla="*/ 0 h 76277"/>
                <a:gd name="connsiteX4" fmla="*/ 30511 w 30511"/>
                <a:gd name="connsiteY4" fmla="*/ 15256 h 76277"/>
                <a:gd name="connsiteX5" fmla="*/ 30511 w 30511"/>
                <a:gd name="connsiteY5" fmla="*/ 61022 h 76277"/>
                <a:gd name="connsiteX6" fmla="*/ 15256 w 30511"/>
                <a:gd name="connsiteY6" fmla="*/ 76278 h 7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11" h="76277">
                  <a:moveTo>
                    <a:pt x="15256" y="76278"/>
                  </a:moveTo>
                  <a:cubicBezTo>
                    <a:pt x="6834" y="76278"/>
                    <a:pt x="0" y="69443"/>
                    <a:pt x="0" y="61022"/>
                  </a:cubicBezTo>
                  <a:lnTo>
                    <a:pt x="0" y="15256"/>
                  </a:lnTo>
                  <a:cubicBezTo>
                    <a:pt x="0" y="6834"/>
                    <a:pt x="6834" y="0"/>
                    <a:pt x="15256" y="0"/>
                  </a:cubicBezTo>
                  <a:cubicBezTo>
                    <a:pt x="23677" y="0"/>
                    <a:pt x="30511" y="6834"/>
                    <a:pt x="30511" y="15256"/>
                  </a:cubicBezTo>
                  <a:lnTo>
                    <a:pt x="30511" y="61022"/>
                  </a:lnTo>
                  <a:cubicBezTo>
                    <a:pt x="30511" y="69443"/>
                    <a:pt x="23677" y="76278"/>
                    <a:pt x="15256" y="76278"/>
                  </a:cubicBezTo>
                  <a:close/>
                </a:path>
              </a:pathLst>
            </a:custGeom>
            <a:grpFill/>
            <a:ln w="20241" cap="flat">
              <a:noFill/>
              <a:prstDash val="solid"/>
              <a:miter/>
            </a:ln>
          </p:spPr>
          <p:txBody>
            <a:bodyPr rtlCol="0" anchor="ctr"/>
            <a:lstStyle/>
            <a:p>
              <a:endParaRPr lang="nl-NL"/>
            </a:p>
          </p:txBody>
        </p:sp>
        <p:sp>
          <p:nvSpPr>
            <p:cNvPr id="21" name="Vrije vorm: vorm 677">
              <a:extLst>
                <a:ext uri="{FF2B5EF4-FFF2-40B4-BE49-F238E27FC236}">
                  <a16:creationId xmlns:a16="http://schemas.microsoft.com/office/drawing/2014/main" id="{7BAA82FE-257B-9E36-72BB-F3481D0106C7}"/>
                </a:ext>
              </a:extLst>
            </p:cNvPr>
            <p:cNvSpPr/>
            <p:nvPr/>
          </p:nvSpPr>
          <p:spPr>
            <a:xfrm>
              <a:off x="5768569" y="3892128"/>
              <a:ext cx="30511" cy="122044"/>
            </a:xfrm>
            <a:custGeom>
              <a:avLst/>
              <a:gdLst>
                <a:gd name="connsiteX0" fmla="*/ 15256 w 30511"/>
                <a:gd name="connsiteY0" fmla="*/ 122044 h 122044"/>
                <a:gd name="connsiteX1" fmla="*/ 0 w 30511"/>
                <a:gd name="connsiteY1" fmla="*/ 106789 h 122044"/>
                <a:gd name="connsiteX2" fmla="*/ 0 w 30511"/>
                <a:gd name="connsiteY2" fmla="*/ 15256 h 122044"/>
                <a:gd name="connsiteX3" fmla="*/ 15256 w 30511"/>
                <a:gd name="connsiteY3" fmla="*/ 0 h 122044"/>
                <a:gd name="connsiteX4" fmla="*/ 30511 w 30511"/>
                <a:gd name="connsiteY4" fmla="*/ 15256 h 122044"/>
                <a:gd name="connsiteX5" fmla="*/ 30511 w 30511"/>
                <a:gd name="connsiteY5" fmla="*/ 106789 h 122044"/>
                <a:gd name="connsiteX6" fmla="*/ 15256 w 30511"/>
                <a:gd name="connsiteY6" fmla="*/ 122044 h 122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11" h="122044">
                  <a:moveTo>
                    <a:pt x="15256" y="122044"/>
                  </a:moveTo>
                  <a:cubicBezTo>
                    <a:pt x="6834" y="122044"/>
                    <a:pt x="0" y="115210"/>
                    <a:pt x="0" y="106789"/>
                  </a:cubicBezTo>
                  <a:lnTo>
                    <a:pt x="0" y="15256"/>
                  </a:lnTo>
                  <a:cubicBezTo>
                    <a:pt x="0" y="6834"/>
                    <a:pt x="6834" y="0"/>
                    <a:pt x="15256" y="0"/>
                  </a:cubicBezTo>
                  <a:cubicBezTo>
                    <a:pt x="23677" y="0"/>
                    <a:pt x="30511" y="6834"/>
                    <a:pt x="30511" y="15256"/>
                  </a:cubicBezTo>
                  <a:lnTo>
                    <a:pt x="30511" y="106789"/>
                  </a:lnTo>
                  <a:cubicBezTo>
                    <a:pt x="30511" y="115210"/>
                    <a:pt x="23677" y="122044"/>
                    <a:pt x="15256" y="122044"/>
                  </a:cubicBezTo>
                  <a:close/>
                </a:path>
              </a:pathLst>
            </a:custGeom>
            <a:grpFill/>
            <a:ln w="20241" cap="flat">
              <a:noFill/>
              <a:prstDash val="solid"/>
              <a:miter/>
            </a:ln>
          </p:spPr>
          <p:txBody>
            <a:bodyPr rtlCol="0" anchor="ctr"/>
            <a:lstStyle/>
            <a:p>
              <a:endParaRPr lang="nl-NL"/>
            </a:p>
          </p:txBody>
        </p:sp>
      </p:grpSp>
      <p:grpSp>
        <p:nvGrpSpPr>
          <p:cNvPr id="22" name="Icoon_2_2">
            <a:extLst>
              <a:ext uri="{FF2B5EF4-FFF2-40B4-BE49-F238E27FC236}">
                <a16:creationId xmlns:a16="http://schemas.microsoft.com/office/drawing/2014/main" id="{840B19A4-789D-D71C-7DCE-77677F80A7D9}"/>
              </a:ext>
            </a:extLst>
          </p:cNvPr>
          <p:cNvGrpSpPr>
            <a:grpSpLocks noChangeAspect="1"/>
          </p:cNvGrpSpPr>
          <p:nvPr/>
        </p:nvGrpSpPr>
        <p:grpSpPr>
          <a:xfrm>
            <a:off x="387892" y="4279441"/>
            <a:ext cx="440233" cy="440176"/>
            <a:chOff x="2490298" y="3601091"/>
            <a:chExt cx="440233" cy="440176"/>
          </a:xfrm>
          <a:solidFill>
            <a:schemeClr val="accent3"/>
          </a:solidFill>
        </p:grpSpPr>
        <p:sp>
          <p:nvSpPr>
            <p:cNvPr id="23" name="Vrije vorm: vorm 531">
              <a:extLst>
                <a:ext uri="{FF2B5EF4-FFF2-40B4-BE49-F238E27FC236}">
                  <a16:creationId xmlns:a16="http://schemas.microsoft.com/office/drawing/2014/main" id="{60B87C33-AED8-FA1A-62A2-A14AD5DE275F}"/>
                </a:ext>
              </a:extLst>
            </p:cNvPr>
            <p:cNvSpPr/>
            <p:nvPr/>
          </p:nvSpPr>
          <p:spPr>
            <a:xfrm>
              <a:off x="2558014" y="3668731"/>
              <a:ext cx="216933" cy="216933"/>
            </a:xfrm>
            <a:custGeom>
              <a:avLst/>
              <a:gdLst>
                <a:gd name="connsiteX0" fmla="*/ 108467 w 216933"/>
                <a:gd name="connsiteY0" fmla="*/ 216933 h 216933"/>
                <a:gd name="connsiteX1" fmla="*/ 0 w 216933"/>
                <a:gd name="connsiteY1" fmla="*/ 108467 h 216933"/>
                <a:gd name="connsiteX2" fmla="*/ 108467 w 216933"/>
                <a:gd name="connsiteY2" fmla="*/ 0 h 216933"/>
                <a:gd name="connsiteX3" fmla="*/ 216933 w 216933"/>
                <a:gd name="connsiteY3" fmla="*/ 108467 h 216933"/>
                <a:gd name="connsiteX4" fmla="*/ 108467 w 216933"/>
                <a:gd name="connsiteY4" fmla="*/ 216933 h 216933"/>
                <a:gd name="connsiteX5" fmla="*/ 108467 w 216933"/>
                <a:gd name="connsiteY5" fmla="*/ 27511 h 216933"/>
                <a:gd name="connsiteX6" fmla="*/ 27511 w 216933"/>
                <a:gd name="connsiteY6" fmla="*/ 108467 h 216933"/>
                <a:gd name="connsiteX7" fmla="*/ 108467 w 216933"/>
                <a:gd name="connsiteY7" fmla="*/ 189422 h 216933"/>
                <a:gd name="connsiteX8" fmla="*/ 189422 w 216933"/>
                <a:gd name="connsiteY8" fmla="*/ 108467 h 216933"/>
                <a:gd name="connsiteX9" fmla="*/ 108467 w 216933"/>
                <a:gd name="connsiteY9" fmla="*/ 27511 h 21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933" h="216933">
                  <a:moveTo>
                    <a:pt x="108467" y="216933"/>
                  </a:moveTo>
                  <a:cubicBezTo>
                    <a:pt x="48658" y="216933"/>
                    <a:pt x="0" y="168276"/>
                    <a:pt x="0" y="108467"/>
                  </a:cubicBezTo>
                  <a:cubicBezTo>
                    <a:pt x="0" y="48658"/>
                    <a:pt x="48658" y="0"/>
                    <a:pt x="108467" y="0"/>
                  </a:cubicBezTo>
                  <a:cubicBezTo>
                    <a:pt x="168276" y="0"/>
                    <a:pt x="216933" y="48658"/>
                    <a:pt x="216933" y="108467"/>
                  </a:cubicBezTo>
                  <a:cubicBezTo>
                    <a:pt x="216933" y="168276"/>
                    <a:pt x="168276" y="216933"/>
                    <a:pt x="108467" y="216933"/>
                  </a:cubicBezTo>
                  <a:close/>
                  <a:moveTo>
                    <a:pt x="108467" y="27511"/>
                  </a:moveTo>
                  <a:cubicBezTo>
                    <a:pt x="63826" y="27511"/>
                    <a:pt x="27511" y="63826"/>
                    <a:pt x="27511" y="108467"/>
                  </a:cubicBezTo>
                  <a:cubicBezTo>
                    <a:pt x="27511" y="153108"/>
                    <a:pt x="63826" y="189422"/>
                    <a:pt x="108467" y="189422"/>
                  </a:cubicBezTo>
                  <a:cubicBezTo>
                    <a:pt x="153108" y="189422"/>
                    <a:pt x="189422" y="153108"/>
                    <a:pt x="189422" y="108467"/>
                  </a:cubicBezTo>
                  <a:cubicBezTo>
                    <a:pt x="189422" y="63826"/>
                    <a:pt x="153108" y="27511"/>
                    <a:pt x="108467" y="27511"/>
                  </a:cubicBezTo>
                  <a:close/>
                </a:path>
              </a:pathLst>
            </a:custGeom>
            <a:grpFill/>
            <a:ln w="18256" cap="flat">
              <a:noFill/>
              <a:prstDash val="solid"/>
              <a:miter/>
            </a:ln>
          </p:spPr>
          <p:txBody>
            <a:bodyPr rtlCol="0" anchor="ctr"/>
            <a:lstStyle/>
            <a:p>
              <a:endParaRPr lang="nl-NL"/>
            </a:p>
          </p:txBody>
        </p:sp>
        <p:sp>
          <p:nvSpPr>
            <p:cNvPr id="24" name="Vrije vorm: vorm 532">
              <a:extLst>
                <a:ext uri="{FF2B5EF4-FFF2-40B4-BE49-F238E27FC236}">
                  <a16:creationId xmlns:a16="http://schemas.microsoft.com/office/drawing/2014/main" id="{03125D0E-C094-08A2-C804-698E9190A7A3}"/>
                </a:ext>
              </a:extLst>
            </p:cNvPr>
            <p:cNvSpPr/>
            <p:nvPr/>
          </p:nvSpPr>
          <p:spPr>
            <a:xfrm>
              <a:off x="2490298" y="3601091"/>
              <a:ext cx="440233" cy="440176"/>
            </a:xfrm>
            <a:custGeom>
              <a:avLst/>
              <a:gdLst>
                <a:gd name="connsiteX0" fmla="*/ 392658 w 440233"/>
                <a:gd name="connsiteY0" fmla="*/ 440176 h 440176"/>
                <a:gd name="connsiteX1" fmla="*/ 359003 w 440233"/>
                <a:gd name="connsiteY1" fmla="*/ 426237 h 440176"/>
                <a:gd name="connsiteX2" fmla="*/ 262458 w 440233"/>
                <a:gd name="connsiteY2" fmla="*/ 329692 h 440176"/>
                <a:gd name="connsiteX3" fmla="*/ 176458 w 440233"/>
                <a:gd name="connsiteY3" fmla="*/ 352343 h 440176"/>
                <a:gd name="connsiteX4" fmla="*/ 139465 w 440233"/>
                <a:gd name="connsiteY4" fmla="*/ 348436 h 440176"/>
                <a:gd name="connsiteX5" fmla="*/ 28357 w 440233"/>
                <a:gd name="connsiteY5" fmla="*/ 272047 h 440176"/>
                <a:gd name="connsiteX6" fmla="*/ 80188 w 440233"/>
                <a:gd name="connsiteY6" fmla="*/ 28355 h 440176"/>
                <a:gd name="connsiteX7" fmla="*/ 175835 w 440233"/>
                <a:gd name="connsiteY7" fmla="*/ 0 h 440176"/>
                <a:gd name="connsiteX8" fmla="*/ 323844 w 440233"/>
                <a:gd name="connsiteY8" fmla="*/ 80185 h 440176"/>
                <a:gd name="connsiteX9" fmla="*/ 329694 w 440233"/>
                <a:gd name="connsiteY9" fmla="*/ 262363 h 440176"/>
                <a:gd name="connsiteX10" fmla="*/ 426295 w 440233"/>
                <a:gd name="connsiteY10" fmla="*/ 358927 h 440176"/>
                <a:gd name="connsiteX11" fmla="*/ 440234 w 440233"/>
                <a:gd name="connsiteY11" fmla="*/ 392582 h 440176"/>
                <a:gd name="connsiteX12" fmla="*/ 426295 w 440233"/>
                <a:gd name="connsiteY12" fmla="*/ 426237 h 440176"/>
                <a:gd name="connsiteX13" fmla="*/ 392658 w 440233"/>
                <a:gd name="connsiteY13" fmla="*/ 440176 h 440176"/>
                <a:gd name="connsiteX14" fmla="*/ 392658 w 440233"/>
                <a:gd name="connsiteY14" fmla="*/ 440176 h 440176"/>
                <a:gd name="connsiteX15" fmla="*/ 264530 w 440233"/>
                <a:gd name="connsiteY15" fmla="*/ 298568 h 440176"/>
                <a:gd name="connsiteX16" fmla="*/ 274269 w 440233"/>
                <a:gd name="connsiteY16" fmla="*/ 302603 h 440176"/>
                <a:gd name="connsiteX17" fmla="*/ 378444 w 440233"/>
                <a:gd name="connsiteY17" fmla="*/ 406778 h 440176"/>
                <a:gd name="connsiteX18" fmla="*/ 392658 w 440233"/>
                <a:gd name="connsiteY18" fmla="*/ 412665 h 440176"/>
                <a:gd name="connsiteX19" fmla="*/ 406854 w 440233"/>
                <a:gd name="connsiteY19" fmla="*/ 406778 h 440176"/>
                <a:gd name="connsiteX20" fmla="*/ 412741 w 440233"/>
                <a:gd name="connsiteY20" fmla="*/ 392564 h 440176"/>
                <a:gd name="connsiteX21" fmla="*/ 406854 w 440233"/>
                <a:gd name="connsiteY21" fmla="*/ 378368 h 440176"/>
                <a:gd name="connsiteX22" fmla="*/ 303266 w 440233"/>
                <a:gd name="connsiteY22" fmla="*/ 274817 h 440176"/>
                <a:gd name="connsiteX23" fmla="*/ 300276 w 440233"/>
                <a:gd name="connsiteY23" fmla="*/ 271057 h 440176"/>
                <a:gd name="connsiteX24" fmla="*/ 300808 w 440233"/>
                <a:gd name="connsiteY24" fmla="*/ 256989 h 440176"/>
                <a:gd name="connsiteX25" fmla="*/ 300790 w 440233"/>
                <a:gd name="connsiteY25" fmla="*/ 95151 h 440176"/>
                <a:gd name="connsiteX26" fmla="*/ 207032 w 440233"/>
                <a:gd name="connsiteY26" fmla="*/ 30702 h 440176"/>
                <a:gd name="connsiteX27" fmla="*/ 175798 w 440233"/>
                <a:gd name="connsiteY27" fmla="*/ 27401 h 440176"/>
                <a:gd name="connsiteX28" fmla="*/ 95154 w 440233"/>
                <a:gd name="connsiteY28" fmla="*/ 51427 h 440176"/>
                <a:gd name="connsiteX29" fmla="*/ 30778 w 440233"/>
                <a:gd name="connsiteY29" fmla="*/ 145203 h 440176"/>
                <a:gd name="connsiteX30" fmla="*/ 51430 w 440233"/>
                <a:gd name="connsiteY30" fmla="*/ 257063 h 440176"/>
                <a:gd name="connsiteX31" fmla="*/ 145187 w 440233"/>
                <a:gd name="connsiteY31" fmla="*/ 321512 h 440176"/>
                <a:gd name="connsiteX32" fmla="*/ 176440 w 440233"/>
                <a:gd name="connsiteY32" fmla="*/ 324813 h 440176"/>
                <a:gd name="connsiteX33" fmla="*/ 257065 w 440233"/>
                <a:gd name="connsiteY33" fmla="*/ 300787 h 440176"/>
                <a:gd name="connsiteX34" fmla="*/ 264530 w 440233"/>
                <a:gd name="connsiteY34" fmla="*/ 298568 h 44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0233" h="440176">
                  <a:moveTo>
                    <a:pt x="392658" y="440176"/>
                  </a:moveTo>
                  <a:cubicBezTo>
                    <a:pt x="379930" y="440176"/>
                    <a:pt x="367990" y="435224"/>
                    <a:pt x="359003" y="426237"/>
                  </a:cubicBezTo>
                  <a:lnTo>
                    <a:pt x="262458" y="329692"/>
                  </a:lnTo>
                  <a:cubicBezTo>
                    <a:pt x="236120" y="344529"/>
                    <a:pt x="206519" y="352343"/>
                    <a:pt x="176458" y="352343"/>
                  </a:cubicBezTo>
                  <a:cubicBezTo>
                    <a:pt x="164115" y="352343"/>
                    <a:pt x="151680" y="351022"/>
                    <a:pt x="139465" y="348436"/>
                  </a:cubicBezTo>
                  <a:cubicBezTo>
                    <a:pt x="93448" y="338660"/>
                    <a:pt x="53979" y="311535"/>
                    <a:pt x="28357" y="272047"/>
                  </a:cubicBezTo>
                  <a:cubicBezTo>
                    <a:pt x="-24537" y="190560"/>
                    <a:pt x="-1281" y="81249"/>
                    <a:pt x="80188" y="28355"/>
                  </a:cubicBezTo>
                  <a:cubicBezTo>
                    <a:pt x="108763" y="9794"/>
                    <a:pt x="141831" y="0"/>
                    <a:pt x="175835" y="0"/>
                  </a:cubicBezTo>
                  <a:cubicBezTo>
                    <a:pt x="235919" y="0"/>
                    <a:pt x="291252" y="29969"/>
                    <a:pt x="323844" y="80185"/>
                  </a:cubicBezTo>
                  <a:cubicBezTo>
                    <a:pt x="359315" y="134822"/>
                    <a:pt x="361442" y="205746"/>
                    <a:pt x="329694" y="262363"/>
                  </a:cubicBezTo>
                  <a:lnTo>
                    <a:pt x="426295" y="358927"/>
                  </a:lnTo>
                  <a:cubicBezTo>
                    <a:pt x="435282" y="367914"/>
                    <a:pt x="440234" y="379872"/>
                    <a:pt x="440234" y="392582"/>
                  </a:cubicBezTo>
                  <a:cubicBezTo>
                    <a:pt x="440234" y="405310"/>
                    <a:pt x="435263" y="417250"/>
                    <a:pt x="426295" y="426237"/>
                  </a:cubicBezTo>
                  <a:cubicBezTo>
                    <a:pt x="417326" y="435224"/>
                    <a:pt x="405368" y="440176"/>
                    <a:pt x="392658" y="440176"/>
                  </a:cubicBezTo>
                  <a:cubicBezTo>
                    <a:pt x="392658" y="440176"/>
                    <a:pt x="392658" y="440176"/>
                    <a:pt x="392658" y="440176"/>
                  </a:cubicBezTo>
                  <a:close/>
                  <a:moveTo>
                    <a:pt x="264530" y="298568"/>
                  </a:moveTo>
                  <a:cubicBezTo>
                    <a:pt x="268198" y="298568"/>
                    <a:pt x="271665" y="299998"/>
                    <a:pt x="274269" y="302603"/>
                  </a:cubicBezTo>
                  <a:lnTo>
                    <a:pt x="378444" y="406778"/>
                  </a:lnTo>
                  <a:cubicBezTo>
                    <a:pt x="382240" y="410574"/>
                    <a:pt x="387284" y="412665"/>
                    <a:pt x="392658" y="412665"/>
                  </a:cubicBezTo>
                  <a:cubicBezTo>
                    <a:pt x="398013" y="412665"/>
                    <a:pt x="403075" y="410574"/>
                    <a:pt x="406854" y="406778"/>
                  </a:cubicBezTo>
                  <a:cubicBezTo>
                    <a:pt x="410632" y="402981"/>
                    <a:pt x="412741" y="397937"/>
                    <a:pt x="412741" y="392564"/>
                  </a:cubicBezTo>
                  <a:cubicBezTo>
                    <a:pt x="412741" y="387208"/>
                    <a:pt x="410650" y="382146"/>
                    <a:pt x="406854" y="378368"/>
                  </a:cubicBezTo>
                  <a:lnTo>
                    <a:pt x="303266" y="274817"/>
                  </a:lnTo>
                  <a:cubicBezTo>
                    <a:pt x="302055" y="273753"/>
                    <a:pt x="301046" y="272487"/>
                    <a:pt x="300276" y="271057"/>
                  </a:cubicBezTo>
                  <a:cubicBezTo>
                    <a:pt x="297855" y="266600"/>
                    <a:pt x="298075" y="261226"/>
                    <a:pt x="300808" y="256989"/>
                  </a:cubicBezTo>
                  <a:cubicBezTo>
                    <a:pt x="332702" y="207836"/>
                    <a:pt x="332702" y="144304"/>
                    <a:pt x="300790" y="95151"/>
                  </a:cubicBezTo>
                  <a:cubicBezTo>
                    <a:pt x="279166" y="61845"/>
                    <a:pt x="245878" y="38956"/>
                    <a:pt x="207032" y="30702"/>
                  </a:cubicBezTo>
                  <a:cubicBezTo>
                    <a:pt x="196725" y="28501"/>
                    <a:pt x="186215" y="27401"/>
                    <a:pt x="175798" y="27401"/>
                  </a:cubicBezTo>
                  <a:cubicBezTo>
                    <a:pt x="147260" y="27401"/>
                    <a:pt x="119364" y="35709"/>
                    <a:pt x="95154" y="51427"/>
                  </a:cubicBezTo>
                  <a:cubicBezTo>
                    <a:pt x="61921" y="73014"/>
                    <a:pt x="39050" y="106321"/>
                    <a:pt x="30778" y="145203"/>
                  </a:cubicBezTo>
                  <a:cubicBezTo>
                    <a:pt x="22507" y="184085"/>
                    <a:pt x="29843" y="223811"/>
                    <a:pt x="51430" y="257063"/>
                  </a:cubicBezTo>
                  <a:cubicBezTo>
                    <a:pt x="73053" y="290369"/>
                    <a:pt x="106342" y="313259"/>
                    <a:pt x="145187" y="321512"/>
                  </a:cubicBezTo>
                  <a:cubicBezTo>
                    <a:pt x="155495" y="323713"/>
                    <a:pt x="166004" y="324813"/>
                    <a:pt x="176440" y="324813"/>
                  </a:cubicBezTo>
                  <a:cubicBezTo>
                    <a:pt x="204978" y="324813"/>
                    <a:pt x="232856" y="316505"/>
                    <a:pt x="257065" y="300787"/>
                  </a:cubicBezTo>
                  <a:cubicBezTo>
                    <a:pt x="259285" y="299338"/>
                    <a:pt x="261871" y="298568"/>
                    <a:pt x="264530" y="298568"/>
                  </a:cubicBezTo>
                  <a:close/>
                </a:path>
              </a:pathLst>
            </a:custGeom>
            <a:grpFill/>
            <a:ln w="18256" cap="flat">
              <a:noFill/>
              <a:prstDash val="solid"/>
              <a:miter/>
            </a:ln>
          </p:spPr>
          <p:txBody>
            <a:bodyPr rtlCol="0" anchor="ctr"/>
            <a:lstStyle/>
            <a:p>
              <a:endParaRPr lang="nl-NL"/>
            </a:p>
          </p:txBody>
        </p:sp>
      </p:grpSp>
      <p:grpSp>
        <p:nvGrpSpPr>
          <p:cNvPr id="25" name="Icoon_1_4">
            <a:extLst>
              <a:ext uri="{FF2B5EF4-FFF2-40B4-BE49-F238E27FC236}">
                <a16:creationId xmlns:a16="http://schemas.microsoft.com/office/drawing/2014/main" id="{E8D014AD-31A4-2A29-8DEA-C49092F42A09}"/>
              </a:ext>
            </a:extLst>
          </p:cNvPr>
          <p:cNvGrpSpPr>
            <a:grpSpLocks noChangeAspect="1"/>
          </p:cNvGrpSpPr>
          <p:nvPr/>
        </p:nvGrpSpPr>
        <p:grpSpPr>
          <a:xfrm>
            <a:off x="364561" y="511537"/>
            <a:ext cx="399646" cy="399712"/>
            <a:chOff x="5204408" y="2272207"/>
            <a:chExt cx="461909" cy="461986"/>
          </a:xfrm>
          <a:solidFill>
            <a:schemeClr val="tx1"/>
          </a:solidFill>
        </p:grpSpPr>
        <p:sp>
          <p:nvSpPr>
            <p:cNvPr id="26" name="Vrije vorm: vorm 409">
              <a:extLst>
                <a:ext uri="{FF2B5EF4-FFF2-40B4-BE49-F238E27FC236}">
                  <a16:creationId xmlns:a16="http://schemas.microsoft.com/office/drawing/2014/main" id="{F1BD1DDC-1CB8-9B1E-CCFA-98D30990B91C}"/>
                </a:ext>
              </a:extLst>
            </p:cNvPr>
            <p:cNvSpPr/>
            <p:nvPr/>
          </p:nvSpPr>
          <p:spPr>
            <a:xfrm>
              <a:off x="5406450" y="2474325"/>
              <a:ext cx="259867" cy="259867"/>
            </a:xfrm>
            <a:custGeom>
              <a:avLst/>
              <a:gdLst>
                <a:gd name="connsiteX0" fmla="*/ 202119 w 259867"/>
                <a:gd name="connsiteY0" fmla="*/ 259867 h 259867"/>
                <a:gd name="connsiteX1" fmla="*/ 144371 w 259867"/>
                <a:gd name="connsiteY1" fmla="*/ 202119 h 259867"/>
                <a:gd name="connsiteX2" fmla="*/ 144871 w 259867"/>
                <a:gd name="connsiteY2" fmla="*/ 194766 h 259867"/>
                <a:gd name="connsiteX3" fmla="*/ 104236 w 259867"/>
                <a:gd name="connsiteY3" fmla="*/ 178500 h 259867"/>
                <a:gd name="connsiteX4" fmla="*/ 57748 w 259867"/>
                <a:gd name="connsiteY4" fmla="*/ 202119 h 259867"/>
                <a:gd name="connsiteX5" fmla="*/ 0 w 259867"/>
                <a:gd name="connsiteY5" fmla="*/ 144371 h 259867"/>
                <a:gd name="connsiteX6" fmla="*/ 57748 w 259867"/>
                <a:gd name="connsiteY6" fmla="*/ 86622 h 259867"/>
                <a:gd name="connsiteX7" fmla="*/ 98249 w 259867"/>
                <a:gd name="connsiteY7" fmla="*/ 103235 h 259867"/>
                <a:gd name="connsiteX8" fmla="*/ 146758 w 259867"/>
                <a:gd name="connsiteY8" fmla="*/ 74130 h 259867"/>
                <a:gd name="connsiteX9" fmla="*/ 144371 w 259867"/>
                <a:gd name="connsiteY9" fmla="*/ 57748 h 259867"/>
                <a:gd name="connsiteX10" fmla="*/ 202119 w 259867"/>
                <a:gd name="connsiteY10" fmla="*/ 0 h 259867"/>
                <a:gd name="connsiteX11" fmla="*/ 259867 w 259867"/>
                <a:gd name="connsiteY11" fmla="*/ 57748 h 259867"/>
                <a:gd name="connsiteX12" fmla="*/ 202119 w 259867"/>
                <a:gd name="connsiteY12" fmla="*/ 115497 h 259867"/>
                <a:gd name="connsiteX13" fmla="*/ 161618 w 259867"/>
                <a:gd name="connsiteY13" fmla="*/ 98884 h 259867"/>
                <a:gd name="connsiteX14" fmla="*/ 113110 w 259867"/>
                <a:gd name="connsiteY14" fmla="*/ 127989 h 259867"/>
                <a:gd name="connsiteX15" fmla="*/ 115497 w 259867"/>
                <a:gd name="connsiteY15" fmla="*/ 144371 h 259867"/>
                <a:gd name="connsiteX16" fmla="*/ 114996 w 259867"/>
                <a:gd name="connsiteY16" fmla="*/ 151724 h 259867"/>
                <a:gd name="connsiteX17" fmla="*/ 155632 w 259867"/>
                <a:gd name="connsiteY17" fmla="*/ 167990 h 259867"/>
                <a:gd name="connsiteX18" fmla="*/ 202119 w 259867"/>
                <a:gd name="connsiteY18" fmla="*/ 144371 h 259867"/>
                <a:gd name="connsiteX19" fmla="*/ 259867 w 259867"/>
                <a:gd name="connsiteY19" fmla="*/ 202119 h 259867"/>
                <a:gd name="connsiteX20" fmla="*/ 202119 w 259867"/>
                <a:gd name="connsiteY20" fmla="*/ 259867 h 259867"/>
                <a:gd name="connsiteX21" fmla="*/ 202119 w 259867"/>
                <a:gd name="connsiteY21" fmla="*/ 173245 h 259867"/>
                <a:gd name="connsiteX22" fmla="*/ 173245 w 259867"/>
                <a:gd name="connsiteY22" fmla="*/ 202119 h 259867"/>
                <a:gd name="connsiteX23" fmla="*/ 202119 w 259867"/>
                <a:gd name="connsiteY23" fmla="*/ 230993 h 259867"/>
                <a:gd name="connsiteX24" fmla="*/ 230993 w 259867"/>
                <a:gd name="connsiteY24" fmla="*/ 202119 h 259867"/>
                <a:gd name="connsiteX25" fmla="*/ 202119 w 259867"/>
                <a:gd name="connsiteY25" fmla="*/ 173245 h 259867"/>
                <a:gd name="connsiteX26" fmla="*/ 57748 w 259867"/>
                <a:gd name="connsiteY26" fmla="*/ 115497 h 259867"/>
                <a:gd name="connsiteX27" fmla="*/ 28874 w 259867"/>
                <a:gd name="connsiteY27" fmla="*/ 144371 h 259867"/>
                <a:gd name="connsiteX28" fmla="*/ 57748 w 259867"/>
                <a:gd name="connsiteY28" fmla="*/ 173245 h 259867"/>
                <a:gd name="connsiteX29" fmla="*/ 84543 w 259867"/>
                <a:gd name="connsiteY29" fmla="*/ 155073 h 259867"/>
                <a:gd name="connsiteX30" fmla="*/ 86622 w 259867"/>
                <a:gd name="connsiteY30" fmla="*/ 144371 h 259867"/>
                <a:gd name="connsiteX31" fmla="*/ 82849 w 259867"/>
                <a:gd name="connsiteY31" fmla="*/ 130184 h 259867"/>
                <a:gd name="connsiteX32" fmla="*/ 82445 w 259867"/>
                <a:gd name="connsiteY32" fmla="*/ 129587 h 259867"/>
                <a:gd name="connsiteX33" fmla="*/ 82041 w 259867"/>
                <a:gd name="connsiteY33" fmla="*/ 128817 h 259867"/>
                <a:gd name="connsiteX34" fmla="*/ 57748 w 259867"/>
                <a:gd name="connsiteY34" fmla="*/ 115497 h 259867"/>
                <a:gd name="connsiteX35" fmla="*/ 177826 w 259867"/>
                <a:gd name="connsiteY35" fmla="*/ 73263 h 259867"/>
                <a:gd name="connsiteX36" fmla="*/ 202119 w 259867"/>
                <a:gd name="connsiteY36" fmla="*/ 86622 h 259867"/>
                <a:gd name="connsiteX37" fmla="*/ 230993 w 259867"/>
                <a:gd name="connsiteY37" fmla="*/ 57748 h 259867"/>
                <a:gd name="connsiteX38" fmla="*/ 202119 w 259867"/>
                <a:gd name="connsiteY38" fmla="*/ 28874 h 259867"/>
                <a:gd name="connsiteX39" fmla="*/ 173245 w 259867"/>
                <a:gd name="connsiteY39" fmla="*/ 57748 h 259867"/>
                <a:gd name="connsiteX40" fmla="*/ 176979 w 259867"/>
                <a:gd name="connsiteY40" fmla="*/ 71877 h 259867"/>
                <a:gd name="connsiteX41" fmla="*/ 177441 w 259867"/>
                <a:gd name="connsiteY41" fmla="*/ 72551 h 259867"/>
                <a:gd name="connsiteX42" fmla="*/ 177826 w 259867"/>
                <a:gd name="connsiteY42" fmla="*/ 73263 h 25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9867" h="259867">
                  <a:moveTo>
                    <a:pt x="202119" y="259867"/>
                  </a:moveTo>
                  <a:cubicBezTo>
                    <a:pt x="170280" y="259867"/>
                    <a:pt x="144371" y="233957"/>
                    <a:pt x="144371" y="202119"/>
                  </a:cubicBezTo>
                  <a:cubicBezTo>
                    <a:pt x="144371" y="199713"/>
                    <a:pt x="144544" y="197249"/>
                    <a:pt x="144871" y="194766"/>
                  </a:cubicBezTo>
                  <a:lnTo>
                    <a:pt x="104236" y="178500"/>
                  </a:lnTo>
                  <a:cubicBezTo>
                    <a:pt x="93417" y="193206"/>
                    <a:pt x="76112" y="202119"/>
                    <a:pt x="57748" y="202119"/>
                  </a:cubicBezTo>
                  <a:cubicBezTo>
                    <a:pt x="25910" y="202119"/>
                    <a:pt x="0" y="176209"/>
                    <a:pt x="0" y="144371"/>
                  </a:cubicBezTo>
                  <a:cubicBezTo>
                    <a:pt x="0" y="112532"/>
                    <a:pt x="25910" y="86622"/>
                    <a:pt x="57748" y="86622"/>
                  </a:cubicBezTo>
                  <a:cubicBezTo>
                    <a:pt x="73032" y="86622"/>
                    <a:pt x="87469" y="92609"/>
                    <a:pt x="98249" y="103235"/>
                  </a:cubicBezTo>
                  <a:lnTo>
                    <a:pt x="146758" y="74130"/>
                  </a:lnTo>
                  <a:cubicBezTo>
                    <a:pt x="145160" y="68836"/>
                    <a:pt x="144371" y="63350"/>
                    <a:pt x="144371" y="57748"/>
                  </a:cubicBezTo>
                  <a:cubicBezTo>
                    <a:pt x="144371" y="25910"/>
                    <a:pt x="170280" y="0"/>
                    <a:pt x="202119" y="0"/>
                  </a:cubicBezTo>
                  <a:cubicBezTo>
                    <a:pt x="233957" y="0"/>
                    <a:pt x="259867" y="25910"/>
                    <a:pt x="259867" y="57748"/>
                  </a:cubicBezTo>
                  <a:cubicBezTo>
                    <a:pt x="259867" y="89587"/>
                    <a:pt x="233957" y="115497"/>
                    <a:pt x="202119" y="115497"/>
                  </a:cubicBezTo>
                  <a:cubicBezTo>
                    <a:pt x="186835" y="115497"/>
                    <a:pt x="172398" y="109510"/>
                    <a:pt x="161618" y="98884"/>
                  </a:cubicBezTo>
                  <a:lnTo>
                    <a:pt x="113110" y="127989"/>
                  </a:lnTo>
                  <a:cubicBezTo>
                    <a:pt x="114707" y="133283"/>
                    <a:pt x="115497" y="138769"/>
                    <a:pt x="115497" y="144371"/>
                  </a:cubicBezTo>
                  <a:cubicBezTo>
                    <a:pt x="115497" y="146777"/>
                    <a:pt x="115323" y="149241"/>
                    <a:pt x="114996" y="151724"/>
                  </a:cubicBezTo>
                  <a:lnTo>
                    <a:pt x="155632" y="167990"/>
                  </a:lnTo>
                  <a:cubicBezTo>
                    <a:pt x="166450" y="153283"/>
                    <a:pt x="183755" y="144371"/>
                    <a:pt x="202119" y="144371"/>
                  </a:cubicBezTo>
                  <a:cubicBezTo>
                    <a:pt x="233957" y="144371"/>
                    <a:pt x="259867" y="170280"/>
                    <a:pt x="259867" y="202119"/>
                  </a:cubicBezTo>
                  <a:cubicBezTo>
                    <a:pt x="259867" y="233957"/>
                    <a:pt x="233957" y="259867"/>
                    <a:pt x="202119" y="259867"/>
                  </a:cubicBezTo>
                  <a:close/>
                  <a:moveTo>
                    <a:pt x="202119" y="173245"/>
                  </a:moveTo>
                  <a:cubicBezTo>
                    <a:pt x="186200" y="173245"/>
                    <a:pt x="173245" y="186200"/>
                    <a:pt x="173245" y="202119"/>
                  </a:cubicBezTo>
                  <a:cubicBezTo>
                    <a:pt x="173245" y="218038"/>
                    <a:pt x="186200" y="230993"/>
                    <a:pt x="202119" y="230993"/>
                  </a:cubicBezTo>
                  <a:cubicBezTo>
                    <a:pt x="218038" y="230993"/>
                    <a:pt x="230993" y="218038"/>
                    <a:pt x="230993" y="202119"/>
                  </a:cubicBezTo>
                  <a:cubicBezTo>
                    <a:pt x="230993" y="186200"/>
                    <a:pt x="218038" y="173245"/>
                    <a:pt x="202119" y="173245"/>
                  </a:cubicBezTo>
                  <a:close/>
                  <a:moveTo>
                    <a:pt x="57748" y="115497"/>
                  </a:moveTo>
                  <a:cubicBezTo>
                    <a:pt x="41829" y="115497"/>
                    <a:pt x="28874" y="128451"/>
                    <a:pt x="28874" y="144371"/>
                  </a:cubicBezTo>
                  <a:cubicBezTo>
                    <a:pt x="28874" y="160290"/>
                    <a:pt x="41829" y="173245"/>
                    <a:pt x="57748" y="173245"/>
                  </a:cubicBezTo>
                  <a:cubicBezTo>
                    <a:pt x="69587" y="173245"/>
                    <a:pt x="80097" y="166103"/>
                    <a:pt x="84543" y="155073"/>
                  </a:cubicBezTo>
                  <a:cubicBezTo>
                    <a:pt x="85929" y="151628"/>
                    <a:pt x="86622" y="148028"/>
                    <a:pt x="86622" y="144371"/>
                  </a:cubicBezTo>
                  <a:cubicBezTo>
                    <a:pt x="86622" y="139424"/>
                    <a:pt x="85313" y="134534"/>
                    <a:pt x="82849" y="130184"/>
                  </a:cubicBezTo>
                  <a:cubicBezTo>
                    <a:pt x="82695" y="129972"/>
                    <a:pt x="82561" y="129780"/>
                    <a:pt x="82445" y="129587"/>
                  </a:cubicBezTo>
                  <a:cubicBezTo>
                    <a:pt x="82272" y="129298"/>
                    <a:pt x="82137" y="129048"/>
                    <a:pt x="82041" y="128817"/>
                  </a:cubicBezTo>
                  <a:cubicBezTo>
                    <a:pt x="76863" y="120578"/>
                    <a:pt x="67739" y="115497"/>
                    <a:pt x="57748" y="115497"/>
                  </a:cubicBezTo>
                  <a:close/>
                  <a:moveTo>
                    <a:pt x="177826" y="73263"/>
                  </a:moveTo>
                  <a:cubicBezTo>
                    <a:pt x="182985" y="81521"/>
                    <a:pt x="192128" y="86622"/>
                    <a:pt x="202119" y="86622"/>
                  </a:cubicBezTo>
                  <a:cubicBezTo>
                    <a:pt x="218038" y="86622"/>
                    <a:pt x="230993" y="73668"/>
                    <a:pt x="230993" y="57748"/>
                  </a:cubicBezTo>
                  <a:cubicBezTo>
                    <a:pt x="230993" y="41829"/>
                    <a:pt x="218038" y="28874"/>
                    <a:pt x="202119" y="28874"/>
                  </a:cubicBezTo>
                  <a:cubicBezTo>
                    <a:pt x="186200" y="28874"/>
                    <a:pt x="173245" y="41829"/>
                    <a:pt x="173245" y="57748"/>
                  </a:cubicBezTo>
                  <a:cubicBezTo>
                    <a:pt x="173245" y="62676"/>
                    <a:pt x="174534" y="67546"/>
                    <a:pt x="176979" y="71877"/>
                  </a:cubicBezTo>
                  <a:cubicBezTo>
                    <a:pt x="177095" y="72012"/>
                    <a:pt x="177268" y="72282"/>
                    <a:pt x="177441" y="72551"/>
                  </a:cubicBezTo>
                  <a:cubicBezTo>
                    <a:pt x="177557" y="72744"/>
                    <a:pt x="177691" y="73013"/>
                    <a:pt x="177826" y="73263"/>
                  </a:cubicBezTo>
                  <a:close/>
                </a:path>
              </a:pathLst>
            </a:custGeom>
            <a:solidFill>
              <a:schemeClr val="accent1"/>
            </a:solidFill>
            <a:ln w="19050" cap="flat">
              <a:noFill/>
              <a:prstDash val="solid"/>
              <a:miter/>
            </a:ln>
          </p:spPr>
          <p:txBody>
            <a:bodyPr rtlCol="0" anchor="ctr"/>
            <a:lstStyle/>
            <a:p>
              <a:endParaRPr lang="nl-NL"/>
            </a:p>
          </p:txBody>
        </p:sp>
        <p:sp>
          <p:nvSpPr>
            <p:cNvPr id="27" name="Vrije vorm: vorm 410">
              <a:extLst>
                <a:ext uri="{FF2B5EF4-FFF2-40B4-BE49-F238E27FC236}">
                  <a16:creationId xmlns:a16="http://schemas.microsoft.com/office/drawing/2014/main" id="{BCD2C8FE-0EA5-BBA3-A9BD-36B18C31353B}"/>
                </a:ext>
              </a:extLst>
            </p:cNvPr>
            <p:cNvSpPr/>
            <p:nvPr/>
          </p:nvSpPr>
          <p:spPr>
            <a:xfrm>
              <a:off x="5204408" y="2272207"/>
              <a:ext cx="449597" cy="461986"/>
            </a:xfrm>
            <a:custGeom>
              <a:avLst/>
              <a:gdLst>
                <a:gd name="connsiteX0" fmla="*/ 230916 w 449597"/>
                <a:gd name="connsiteY0" fmla="*/ 461986 h 461986"/>
                <a:gd name="connsiteX1" fmla="*/ 176305 w 449597"/>
                <a:gd name="connsiteY1" fmla="*/ 455383 h 461986"/>
                <a:gd name="connsiteX2" fmla="*/ 174284 w 449597"/>
                <a:gd name="connsiteY2" fmla="*/ 454883 h 461986"/>
                <a:gd name="connsiteX3" fmla="*/ 27623 w 449597"/>
                <a:gd name="connsiteY3" fmla="*/ 340387 h 461986"/>
                <a:gd name="connsiteX4" fmla="*/ 25756 w 449597"/>
                <a:gd name="connsiteY4" fmla="*/ 336769 h 461986"/>
                <a:gd name="connsiteX5" fmla="*/ 0 w 449597"/>
                <a:gd name="connsiteY5" fmla="*/ 230897 h 461986"/>
                <a:gd name="connsiteX6" fmla="*/ 443 w 449597"/>
                <a:gd name="connsiteY6" fmla="*/ 217268 h 461986"/>
                <a:gd name="connsiteX7" fmla="*/ 404 w 449597"/>
                <a:gd name="connsiteY7" fmla="*/ 216537 h 461986"/>
                <a:gd name="connsiteX8" fmla="*/ 693 w 449597"/>
                <a:gd name="connsiteY8" fmla="*/ 213746 h 461986"/>
                <a:gd name="connsiteX9" fmla="*/ 44928 w 449597"/>
                <a:gd name="connsiteY9" fmla="*/ 94245 h 461986"/>
                <a:gd name="connsiteX10" fmla="*/ 47623 w 449597"/>
                <a:gd name="connsiteY10" fmla="*/ 90703 h 461986"/>
                <a:gd name="connsiteX11" fmla="*/ 173976 w 449597"/>
                <a:gd name="connsiteY11" fmla="*/ 7122 h 461986"/>
                <a:gd name="connsiteX12" fmla="*/ 176633 w 449597"/>
                <a:gd name="connsiteY12" fmla="*/ 6506 h 461986"/>
                <a:gd name="connsiteX13" fmla="*/ 230974 w 449597"/>
                <a:gd name="connsiteY13" fmla="*/ 0 h 461986"/>
                <a:gd name="connsiteX14" fmla="*/ 285469 w 449597"/>
                <a:gd name="connsiteY14" fmla="*/ 6564 h 461986"/>
                <a:gd name="connsiteX15" fmla="*/ 288048 w 449597"/>
                <a:gd name="connsiteY15" fmla="*/ 7219 h 461986"/>
                <a:gd name="connsiteX16" fmla="*/ 415922 w 449597"/>
                <a:gd name="connsiteY16" fmla="*/ 92686 h 461986"/>
                <a:gd name="connsiteX17" fmla="*/ 416018 w 449597"/>
                <a:gd name="connsiteY17" fmla="*/ 92821 h 461986"/>
                <a:gd name="connsiteX18" fmla="*/ 448762 w 449597"/>
                <a:gd name="connsiteY18" fmla="*/ 153995 h 461986"/>
                <a:gd name="connsiteX19" fmla="*/ 448184 w 449597"/>
                <a:gd name="connsiteY19" fmla="*/ 165025 h 461986"/>
                <a:gd name="connsiteX20" fmla="*/ 439965 w 449597"/>
                <a:gd name="connsiteY20" fmla="*/ 172417 h 461986"/>
                <a:gd name="connsiteX21" fmla="*/ 435152 w 449597"/>
                <a:gd name="connsiteY21" fmla="*/ 173245 h 461986"/>
                <a:gd name="connsiteX22" fmla="*/ 421543 w 449597"/>
                <a:gd name="connsiteY22" fmla="*/ 163620 h 461986"/>
                <a:gd name="connsiteX23" fmla="*/ 396788 w 449597"/>
                <a:gd name="connsiteY23" fmla="*/ 115497 h 461986"/>
                <a:gd name="connsiteX24" fmla="*/ 334805 w 449597"/>
                <a:gd name="connsiteY24" fmla="*/ 115497 h 461986"/>
                <a:gd name="connsiteX25" fmla="*/ 346239 w 449597"/>
                <a:gd name="connsiteY25" fmla="*/ 215882 h 461986"/>
                <a:gd name="connsiteX26" fmla="*/ 346239 w 449597"/>
                <a:gd name="connsiteY26" fmla="*/ 216556 h 461986"/>
                <a:gd name="connsiteX27" fmla="*/ 331802 w 449597"/>
                <a:gd name="connsiteY27" fmla="*/ 230993 h 461986"/>
                <a:gd name="connsiteX28" fmla="*/ 144294 w 449597"/>
                <a:gd name="connsiteY28" fmla="*/ 230993 h 461986"/>
                <a:gd name="connsiteX29" fmla="*/ 151069 w 449597"/>
                <a:gd name="connsiteY29" fmla="*/ 317615 h 461986"/>
                <a:gd name="connsiteX30" fmla="*/ 158731 w 449597"/>
                <a:gd name="connsiteY30" fmla="*/ 317615 h 461986"/>
                <a:gd name="connsiteX31" fmla="*/ 173168 w 449597"/>
                <a:gd name="connsiteY31" fmla="*/ 332052 h 461986"/>
                <a:gd name="connsiteX32" fmla="*/ 158731 w 449597"/>
                <a:gd name="connsiteY32" fmla="*/ 346490 h 461986"/>
                <a:gd name="connsiteX33" fmla="*/ 156652 w 449597"/>
                <a:gd name="connsiteY33" fmla="*/ 346490 h 461986"/>
                <a:gd name="connsiteX34" fmla="*/ 187682 w 449597"/>
                <a:gd name="connsiteY34" fmla="*/ 428377 h 461986"/>
                <a:gd name="connsiteX35" fmla="*/ 230916 w 449597"/>
                <a:gd name="connsiteY35" fmla="*/ 433112 h 461986"/>
                <a:gd name="connsiteX36" fmla="*/ 245353 w 449597"/>
                <a:gd name="connsiteY36" fmla="*/ 447549 h 461986"/>
                <a:gd name="connsiteX37" fmla="*/ 230916 w 449597"/>
                <a:gd name="connsiteY37" fmla="*/ 461986 h 461986"/>
                <a:gd name="connsiteX38" fmla="*/ 230916 w 449597"/>
                <a:gd name="connsiteY38" fmla="*/ 461986 h 461986"/>
                <a:gd name="connsiteX39" fmla="*/ 65198 w 449597"/>
                <a:gd name="connsiteY39" fmla="*/ 346490 h 461986"/>
                <a:gd name="connsiteX40" fmla="*/ 148355 w 449597"/>
                <a:gd name="connsiteY40" fmla="*/ 415383 h 461986"/>
                <a:gd name="connsiteX41" fmla="*/ 126892 w 449597"/>
                <a:gd name="connsiteY41" fmla="*/ 346490 h 461986"/>
                <a:gd name="connsiteX42" fmla="*/ 65198 w 449597"/>
                <a:gd name="connsiteY42" fmla="*/ 346490 h 461986"/>
                <a:gd name="connsiteX43" fmla="*/ 121676 w 449597"/>
                <a:gd name="connsiteY43" fmla="*/ 317615 h 461986"/>
                <a:gd name="connsiteX44" fmla="*/ 115420 w 449597"/>
                <a:gd name="connsiteY44" fmla="*/ 230993 h 461986"/>
                <a:gd name="connsiteX45" fmla="*/ 28855 w 449597"/>
                <a:gd name="connsiteY45" fmla="*/ 230993 h 461986"/>
                <a:gd name="connsiteX46" fmla="*/ 48432 w 449597"/>
                <a:gd name="connsiteY46" fmla="*/ 317615 h 461986"/>
                <a:gd name="connsiteX47" fmla="*/ 121676 w 449597"/>
                <a:gd name="connsiteY47" fmla="*/ 317615 h 461986"/>
                <a:gd name="connsiteX48" fmla="*/ 316826 w 449597"/>
                <a:gd name="connsiteY48" fmla="*/ 202119 h 461986"/>
                <a:gd name="connsiteX49" fmla="*/ 305277 w 449597"/>
                <a:gd name="connsiteY49" fmla="*/ 115497 h 461986"/>
                <a:gd name="connsiteX50" fmla="*/ 156652 w 449597"/>
                <a:gd name="connsiteY50" fmla="*/ 115497 h 461986"/>
                <a:gd name="connsiteX51" fmla="*/ 145083 w 449597"/>
                <a:gd name="connsiteY51" fmla="*/ 202119 h 461986"/>
                <a:gd name="connsiteX52" fmla="*/ 316826 w 449597"/>
                <a:gd name="connsiteY52" fmla="*/ 202119 h 461986"/>
                <a:gd name="connsiteX53" fmla="*/ 116132 w 449597"/>
                <a:gd name="connsiteY53" fmla="*/ 202119 h 461986"/>
                <a:gd name="connsiteX54" fmla="*/ 126892 w 449597"/>
                <a:gd name="connsiteY54" fmla="*/ 115497 h 461986"/>
                <a:gd name="connsiteX55" fmla="*/ 65256 w 449597"/>
                <a:gd name="connsiteY55" fmla="*/ 115497 h 461986"/>
                <a:gd name="connsiteX56" fmla="*/ 30934 w 449597"/>
                <a:gd name="connsiteY56" fmla="*/ 202119 h 461986"/>
                <a:gd name="connsiteX57" fmla="*/ 116132 w 449597"/>
                <a:gd name="connsiteY57" fmla="*/ 202119 h 461986"/>
                <a:gd name="connsiteX58" fmla="*/ 372303 w 449597"/>
                <a:gd name="connsiteY58" fmla="*/ 86622 h 461986"/>
                <a:gd name="connsiteX59" fmla="*/ 313381 w 449597"/>
                <a:gd name="connsiteY59" fmla="*/ 46545 h 461986"/>
                <a:gd name="connsiteX60" fmla="*/ 327606 w 449597"/>
                <a:gd name="connsiteY60" fmla="*/ 86622 h 461986"/>
                <a:gd name="connsiteX61" fmla="*/ 372303 w 449597"/>
                <a:gd name="connsiteY61" fmla="*/ 86622 h 461986"/>
                <a:gd name="connsiteX62" fmla="*/ 297558 w 449597"/>
                <a:gd name="connsiteY62" fmla="*/ 86622 h 461986"/>
                <a:gd name="connsiteX63" fmla="*/ 274150 w 449597"/>
                <a:gd name="connsiteY63" fmla="*/ 33571 h 461986"/>
                <a:gd name="connsiteX64" fmla="*/ 231051 w 449597"/>
                <a:gd name="connsiteY64" fmla="*/ 28874 h 461986"/>
                <a:gd name="connsiteX65" fmla="*/ 230993 w 449597"/>
                <a:gd name="connsiteY65" fmla="*/ 21656 h 461986"/>
                <a:gd name="connsiteX66" fmla="*/ 230993 w 449597"/>
                <a:gd name="connsiteY66" fmla="*/ 28874 h 461986"/>
                <a:gd name="connsiteX67" fmla="*/ 187682 w 449597"/>
                <a:gd name="connsiteY67" fmla="*/ 33609 h 461986"/>
                <a:gd name="connsiteX68" fmla="*/ 164409 w 449597"/>
                <a:gd name="connsiteY68" fmla="*/ 86622 h 461986"/>
                <a:gd name="connsiteX69" fmla="*/ 297558 w 449597"/>
                <a:gd name="connsiteY69" fmla="*/ 86622 h 461986"/>
                <a:gd name="connsiteX70" fmla="*/ 134072 w 449597"/>
                <a:gd name="connsiteY70" fmla="*/ 86622 h 461986"/>
                <a:gd name="connsiteX71" fmla="*/ 148375 w 449597"/>
                <a:gd name="connsiteY71" fmla="*/ 46603 h 461986"/>
                <a:gd name="connsiteX72" fmla="*/ 89741 w 449597"/>
                <a:gd name="connsiteY72" fmla="*/ 86622 h 461986"/>
                <a:gd name="connsiteX73" fmla="*/ 134072 w 449597"/>
                <a:gd name="connsiteY73" fmla="*/ 86622 h 46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49597" h="461986">
                  <a:moveTo>
                    <a:pt x="230916" y="461986"/>
                  </a:moveTo>
                  <a:cubicBezTo>
                    <a:pt x="212591" y="461986"/>
                    <a:pt x="194227" y="459772"/>
                    <a:pt x="176305" y="455383"/>
                  </a:cubicBezTo>
                  <a:cubicBezTo>
                    <a:pt x="175612" y="455268"/>
                    <a:pt x="174939" y="455095"/>
                    <a:pt x="174284" y="454883"/>
                  </a:cubicBezTo>
                  <a:cubicBezTo>
                    <a:pt x="112051" y="439252"/>
                    <a:pt x="58461" y="397500"/>
                    <a:pt x="27623" y="340387"/>
                  </a:cubicBezTo>
                  <a:cubicBezTo>
                    <a:pt x="26834" y="339271"/>
                    <a:pt x="26198" y="338078"/>
                    <a:pt x="25756" y="336769"/>
                  </a:cubicBezTo>
                  <a:cubicBezTo>
                    <a:pt x="8893" y="304179"/>
                    <a:pt x="-19" y="267586"/>
                    <a:pt x="0" y="230897"/>
                  </a:cubicBezTo>
                  <a:cubicBezTo>
                    <a:pt x="0" y="226739"/>
                    <a:pt x="154" y="222273"/>
                    <a:pt x="443" y="217268"/>
                  </a:cubicBezTo>
                  <a:cubicBezTo>
                    <a:pt x="424" y="217056"/>
                    <a:pt x="404" y="216787"/>
                    <a:pt x="404" y="216537"/>
                  </a:cubicBezTo>
                  <a:cubicBezTo>
                    <a:pt x="404" y="215632"/>
                    <a:pt x="501" y="214708"/>
                    <a:pt x="693" y="213746"/>
                  </a:cubicBezTo>
                  <a:cubicBezTo>
                    <a:pt x="3908" y="170473"/>
                    <a:pt x="19192" y="129183"/>
                    <a:pt x="44928" y="94245"/>
                  </a:cubicBezTo>
                  <a:cubicBezTo>
                    <a:pt x="45621" y="92936"/>
                    <a:pt x="46526" y="91743"/>
                    <a:pt x="47623" y="90703"/>
                  </a:cubicBezTo>
                  <a:cubicBezTo>
                    <a:pt x="79211" y="49510"/>
                    <a:pt x="124043" y="19846"/>
                    <a:pt x="173976" y="7122"/>
                  </a:cubicBezTo>
                  <a:cubicBezTo>
                    <a:pt x="174804" y="6853"/>
                    <a:pt x="175689" y="6641"/>
                    <a:pt x="176633" y="6506"/>
                  </a:cubicBezTo>
                  <a:cubicBezTo>
                    <a:pt x="194477" y="2194"/>
                    <a:pt x="212764" y="0"/>
                    <a:pt x="230974" y="0"/>
                  </a:cubicBezTo>
                  <a:cubicBezTo>
                    <a:pt x="249318" y="0"/>
                    <a:pt x="267625" y="2214"/>
                    <a:pt x="285469" y="6564"/>
                  </a:cubicBezTo>
                  <a:cubicBezTo>
                    <a:pt x="286374" y="6718"/>
                    <a:pt x="287240" y="6930"/>
                    <a:pt x="288048" y="7219"/>
                  </a:cubicBezTo>
                  <a:cubicBezTo>
                    <a:pt x="338963" y="20250"/>
                    <a:pt x="384372" y="50587"/>
                    <a:pt x="415922" y="92686"/>
                  </a:cubicBezTo>
                  <a:cubicBezTo>
                    <a:pt x="415961" y="92724"/>
                    <a:pt x="415980" y="92782"/>
                    <a:pt x="416018" y="92821"/>
                  </a:cubicBezTo>
                  <a:cubicBezTo>
                    <a:pt x="430013" y="111512"/>
                    <a:pt x="441023" y="132090"/>
                    <a:pt x="448762" y="153995"/>
                  </a:cubicBezTo>
                  <a:cubicBezTo>
                    <a:pt x="450051" y="157633"/>
                    <a:pt x="449840" y="161541"/>
                    <a:pt x="448184" y="165025"/>
                  </a:cubicBezTo>
                  <a:cubicBezTo>
                    <a:pt x="446529" y="168509"/>
                    <a:pt x="443603" y="171127"/>
                    <a:pt x="439965" y="172417"/>
                  </a:cubicBezTo>
                  <a:cubicBezTo>
                    <a:pt x="438425" y="172975"/>
                    <a:pt x="436789" y="173245"/>
                    <a:pt x="435152" y="173245"/>
                  </a:cubicBezTo>
                  <a:cubicBezTo>
                    <a:pt x="429050" y="173245"/>
                    <a:pt x="423583" y="169376"/>
                    <a:pt x="421543" y="163620"/>
                  </a:cubicBezTo>
                  <a:cubicBezTo>
                    <a:pt x="415518" y="146584"/>
                    <a:pt x="407202" y="130396"/>
                    <a:pt x="396788" y="115497"/>
                  </a:cubicBezTo>
                  <a:lnTo>
                    <a:pt x="334805" y="115497"/>
                  </a:lnTo>
                  <a:cubicBezTo>
                    <a:pt x="341446" y="146758"/>
                    <a:pt x="345392" y="181253"/>
                    <a:pt x="346239" y="215882"/>
                  </a:cubicBezTo>
                  <a:lnTo>
                    <a:pt x="346239" y="216556"/>
                  </a:lnTo>
                  <a:cubicBezTo>
                    <a:pt x="346239" y="224525"/>
                    <a:pt x="339772" y="230993"/>
                    <a:pt x="331802" y="230993"/>
                  </a:cubicBezTo>
                  <a:lnTo>
                    <a:pt x="144294" y="230993"/>
                  </a:lnTo>
                  <a:cubicBezTo>
                    <a:pt x="144294" y="260637"/>
                    <a:pt x="146565" y="289742"/>
                    <a:pt x="151069" y="317615"/>
                  </a:cubicBezTo>
                  <a:lnTo>
                    <a:pt x="158731" y="317615"/>
                  </a:lnTo>
                  <a:cubicBezTo>
                    <a:pt x="166700" y="317615"/>
                    <a:pt x="173168" y="324083"/>
                    <a:pt x="173168" y="332052"/>
                  </a:cubicBezTo>
                  <a:cubicBezTo>
                    <a:pt x="173168" y="340022"/>
                    <a:pt x="166700" y="346490"/>
                    <a:pt x="158731" y="346490"/>
                  </a:cubicBezTo>
                  <a:lnTo>
                    <a:pt x="156652" y="346490"/>
                  </a:lnTo>
                  <a:cubicBezTo>
                    <a:pt x="164236" y="379772"/>
                    <a:pt x="174862" y="407895"/>
                    <a:pt x="187682" y="428377"/>
                  </a:cubicBezTo>
                  <a:cubicBezTo>
                    <a:pt x="201965" y="431514"/>
                    <a:pt x="216498" y="433112"/>
                    <a:pt x="230916" y="433112"/>
                  </a:cubicBezTo>
                  <a:cubicBezTo>
                    <a:pt x="238866" y="433112"/>
                    <a:pt x="245353" y="439580"/>
                    <a:pt x="245353" y="447549"/>
                  </a:cubicBezTo>
                  <a:cubicBezTo>
                    <a:pt x="245353" y="455518"/>
                    <a:pt x="238885" y="461986"/>
                    <a:pt x="230916" y="461986"/>
                  </a:cubicBezTo>
                  <a:lnTo>
                    <a:pt x="230916" y="461986"/>
                  </a:lnTo>
                  <a:close/>
                  <a:moveTo>
                    <a:pt x="65198" y="346490"/>
                  </a:moveTo>
                  <a:cubicBezTo>
                    <a:pt x="86199" y="376538"/>
                    <a:pt x="115035" y="400388"/>
                    <a:pt x="148355" y="415383"/>
                  </a:cubicBezTo>
                  <a:cubicBezTo>
                    <a:pt x="139558" y="395364"/>
                    <a:pt x="132359" y="372284"/>
                    <a:pt x="126892" y="346490"/>
                  </a:cubicBezTo>
                  <a:lnTo>
                    <a:pt x="65198" y="346490"/>
                  </a:lnTo>
                  <a:close/>
                  <a:moveTo>
                    <a:pt x="121676" y="317615"/>
                  </a:moveTo>
                  <a:cubicBezTo>
                    <a:pt x="117518" y="289935"/>
                    <a:pt x="115420" y="260830"/>
                    <a:pt x="115420" y="230993"/>
                  </a:cubicBezTo>
                  <a:lnTo>
                    <a:pt x="28855" y="230993"/>
                  </a:lnTo>
                  <a:cubicBezTo>
                    <a:pt x="28855" y="261272"/>
                    <a:pt x="35438" y="290397"/>
                    <a:pt x="48432" y="317615"/>
                  </a:cubicBezTo>
                  <a:lnTo>
                    <a:pt x="121676" y="317615"/>
                  </a:lnTo>
                  <a:close/>
                  <a:moveTo>
                    <a:pt x="316826" y="202119"/>
                  </a:moveTo>
                  <a:cubicBezTo>
                    <a:pt x="315306" y="171897"/>
                    <a:pt x="311359" y="142215"/>
                    <a:pt x="305277" y="115497"/>
                  </a:cubicBezTo>
                  <a:lnTo>
                    <a:pt x="156652" y="115497"/>
                  </a:lnTo>
                  <a:cubicBezTo>
                    <a:pt x="150569" y="142215"/>
                    <a:pt x="146604" y="171897"/>
                    <a:pt x="145083" y="202119"/>
                  </a:cubicBezTo>
                  <a:lnTo>
                    <a:pt x="316826" y="202119"/>
                  </a:lnTo>
                  <a:close/>
                  <a:moveTo>
                    <a:pt x="116132" y="202119"/>
                  </a:moveTo>
                  <a:cubicBezTo>
                    <a:pt x="117556" y="171551"/>
                    <a:pt x="121175" y="142484"/>
                    <a:pt x="126892" y="115497"/>
                  </a:cubicBezTo>
                  <a:lnTo>
                    <a:pt x="65256" y="115497"/>
                  </a:lnTo>
                  <a:cubicBezTo>
                    <a:pt x="47180" y="141368"/>
                    <a:pt x="35400" y="171089"/>
                    <a:pt x="30934" y="202119"/>
                  </a:cubicBezTo>
                  <a:lnTo>
                    <a:pt x="116132" y="202119"/>
                  </a:lnTo>
                  <a:close/>
                  <a:moveTo>
                    <a:pt x="372303" y="86622"/>
                  </a:moveTo>
                  <a:cubicBezTo>
                    <a:pt x="355190" y="69895"/>
                    <a:pt x="335209" y="56324"/>
                    <a:pt x="313381" y="46545"/>
                  </a:cubicBezTo>
                  <a:cubicBezTo>
                    <a:pt x="318674" y="58672"/>
                    <a:pt x="323429" y="72089"/>
                    <a:pt x="327606" y="86622"/>
                  </a:cubicBezTo>
                  <a:lnTo>
                    <a:pt x="372303" y="86622"/>
                  </a:lnTo>
                  <a:close/>
                  <a:moveTo>
                    <a:pt x="297558" y="86622"/>
                  </a:moveTo>
                  <a:cubicBezTo>
                    <a:pt x="291013" y="65718"/>
                    <a:pt x="283159" y="47931"/>
                    <a:pt x="274150" y="33571"/>
                  </a:cubicBezTo>
                  <a:cubicBezTo>
                    <a:pt x="259983" y="30453"/>
                    <a:pt x="245488" y="28874"/>
                    <a:pt x="231051" y="28874"/>
                  </a:cubicBezTo>
                  <a:lnTo>
                    <a:pt x="230993" y="21656"/>
                  </a:lnTo>
                  <a:lnTo>
                    <a:pt x="230993" y="28874"/>
                  </a:lnTo>
                  <a:cubicBezTo>
                    <a:pt x="216556" y="28874"/>
                    <a:pt x="201984" y="30472"/>
                    <a:pt x="187682" y="33609"/>
                  </a:cubicBezTo>
                  <a:cubicBezTo>
                    <a:pt x="178769" y="47854"/>
                    <a:pt x="170954" y="65641"/>
                    <a:pt x="164409" y="86622"/>
                  </a:cubicBezTo>
                  <a:lnTo>
                    <a:pt x="297558" y="86622"/>
                  </a:lnTo>
                  <a:close/>
                  <a:moveTo>
                    <a:pt x="134072" y="86622"/>
                  </a:moveTo>
                  <a:cubicBezTo>
                    <a:pt x="138230" y="72185"/>
                    <a:pt x="143004" y="58807"/>
                    <a:pt x="148375" y="46603"/>
                  </a:cubicBezTo>
                  <a:cubicBezTo>
                    <a:pt x="126700" y="56343"/>
                    <a:pt x="106815" y="69914"/>
                    <a:pt x="89741" y="86622"/>
                  </a:cubicBezTo>
                  <a:lnTo>
                    <a:pt x="134072" y="86622"/>
                  </a:lnTo>
                  <a:close/>
                </a:path>
              </a:pathLst>
            </a:custGeom>
            <a:solidFill>
              <a:schemeClr val="accent1"/>
            </a:solidFill>
            <a:ln w="19050" cap="flat">
              <a:noFill/>
              <a:prstDash val="solid"/>
              <a:miter/>
            </a:ln>
          </p:spPr>
          <p:txBody>
            <a:bodyPr rtlCol="0" anchor="ctr"/>
            <a:lstStyle/>
            <a:p>
              <a:endParaRPr lang="nl-NL"/>
            </a:p>
          </p:txBody>
        </p:sp>
      </p:grpSp>
      <p:cxnSp>
        <p:nvCxnSpPr>
          <p:cNvPr id="44" name="Straight Connector 43">
            <a:extLst>
              <a:ext uri="{FF2B5EF4-FFF2-40B4-BE49-F238E27FC236}">
                <a16:creationId xmlns:a16="http://schemas.microsoft.com/office/drawing/2014/main" id="{8040D441-1A91-91F1-F870-0AC3C1C46D19}"/>
              </a:ext>
            </a:extLst>
          </p:cNvPr>
          <p:cNvCxnSpPr>
            <a:cxnSpLocks/>
          </p:cNvCxnSpPr>
          <p:nvPr/>
        </p:nvCxnSpPr>
        <p:spPr>
          <a:xfrm>
            <a:off x="2598850" y="1320738"/>
            <a:ext cx="0" cy="2381114"/>
          </a:xfrm>
          <a:prstGeom prst="line">
            <a:avLst/>
          </a:prstGeom>
          <a:ln w="57150" cap="rnd">
            <a:solidFill>
              <a:schemeClr val="accent4"/>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E07B642-56FA-4E68-6626-F735AFB1D64E}"/>
              </a:ext>
            </a:extLst>
          </p:cNvPr>
          <p:cNvCxnSpPr>
            <a:cxnSpLocks/>
          </p:cNvCxnSpPr>
          <p:nvPr/>
        </p:nvCxnSpPr>
        <p:spPr>
          <a:xfrm>
            <a:off x="2588070" y="3837756"/>
            <a:ext cx="10780" cy="1414178"/>
          </a:xfrm>
          <a:prstGeom prst="line">
            <a:avLst/>
          </a:prstGeom>
          <a:ln w="5715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D87C15C-E3DE-2BC8-A0DD-D1896921F390}"/>
              </a:ext>
            </a:extLst>
          </p:cNvPr>
          <p:cNvCxnSpPr>
            <a:cxnSpLocks/>
          </p:cNvCxnSpPr>
          <p:nvPr/>
        </p:nvCxnSpPr>
        <p:spPr>
          <a:xfrm>
            <a:off x="2616950" y="320408"/>
            <a:ext cx="0" cy="644179"/>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5DC8E25-7167-D145-AE95-B7C35285F880}"/>
              </a:ext>
            </a:extLst>
          </p:cNvPr>
          <p:cNvCxnSpPr>
            <a:cxnSpLocks/>
          </p:cNvCxnSpPr>
          <p:nvPr/>
        </p:nvCxnSpPr>
        <p:spPr>
          <a:xfrm>
            <a:off x="3963098" y="202129"/>
            <a:ext cx="0" cy="6441719"/>
          </a:xfrm>
          <a:prstGeom prst="line">
            <a:avLst/>
          </a:prstGeom>
          <a:ln w="31750" cap="rnd">
            <a:solidFill>
              <a:schemeClr val="accent2">
                <a:lumMod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5E44C0F-9F82-8A55-324F-B26C110FF0E4}"/>
              </a:ext>
            </a:extLst>
          </p:cNvPr>
          <p:cNvCxnSpPr>
            <a:cxnSpLocks/>
          </p:cNvCxnSpPr>
          <p:nvPr/>
        </p:nvCxnSpPr>
        <p:spPr>
          <a:xfrm>
            <a:off x="7097130" y="140771"/>
            <a:ext cx="0" cy="6450597"/>
          </a:xfrm>
          <a:prstGeom prst="line">
            <a:avLst/>
          </a:prstGeom>
          <a:ln w="31750" cap="rnd">
            <a:solidFill>
              <a:schemeClr val="accent2">
                <a:lumMod val="50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2" name="Groep 41">
            <a:extLst>
              <a:ext uri="{FF2B5EF4-FFF2-40B4-BE49-F238E27FC236}">
                <a16:creationId xmlns:a16="http://schemas.microsoft.com/office/drawing/2014/main" id="{724DBA78-9812-E247-8B69-28C1353AC0CE}"/>
              </a:ext>
            </a:extLst>
          </p:cNvPr>
          <p:cNvGrpSpPr/>
          <p:nvPr/>
        </p:nvGrpSpPr>
        <p:grpSpPr>
          <a:xfrm>
            <a:off x="7223486" y="307934"/>
            <a:ext cx="2772413" cy="4982943"/>
            <a:chOff x="8774536" y="285863"/>
            <a:chExt cx="2772413" cy="4982943"/>
          </a:xfrm>
        </p:grpSpPr>
        <p:sp>
          <p:nvSpPr>
            <p:cNvPr id="104" name="Rounded Rectangle 103">
              <a:extLst>
                <a:ext uri="{FF2B5EF4-FFF2-40B4-BE49-F238E27FC236}">
                  <a16:creationId xmlns:a16="http://schemas.microsoft.com/office/drawing/2014/main" id="{CFF51E64-47BD-EBC8-1C0F-9FC89235ECD0}"/>
                </a:ext>
              </a:extLst>
            </p:cNvPr>
            <p:cNvSpPr/>
            <p:nvPr/>
          </p:nvSpPr>
          <p:spPr>
            <a:xfrm>
              <a:off x="8774536" y="1277805"/>
              <a:ext cx="2772412" cy="2406255"/>
            </a:xfrm>
            <a:prstGeom prst="roundRect">
              <a:avLst>
                <a:gd name="adj" fmla="val 5176"/>
              </a:avLst>
            </a:prstGeom>
            <a:solidFill>
              <a:schemeClr val="accent4">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01" name="Rounded Rectangle 100">
              <a:extLst>
                <a:ext uri="{FF2B5EF4-FFF2-40B4-BE49-F238E27FC236}">
                  <a16:creationId xmlns:a16="http://schemas.microsoft.com/office/drawing/2014/main" id="{7A0AD6BB-1727-6B79-C615-3AE1EC9131A4}"/>
                </a:ext>
              </a:extLst>
            </p:cNvPr>
            <p:cNvSpPr/>
            <p:nvPr/>
          </p:nvSpPr>
          <p:spPr>
            <a:xfrm>
              <a:off x="8819983" y="3820883"/>
              <a:ext cx="2717164" cy="1447923"/>
            </a:xfrm>
            <a:prstGeom prst="roundRect">
              <a:avLst>
                <a:gd name="adj" fmla="val 5176"/>
              </a:avLst>
            </a:prstGeom>
            <a:solidFill>
              <a:schemeClr val="accent3">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61" name="Tekstvak 43">
              <a:extLst>
                <a:ext uri="{FF2B5EF4-FFF2-40B4-BE49-F238E27FC236}">
                  <a16:creationId xmlns:a16="http://schemas.microsoft.com/office/drawing/2014/main" id="{8C7B5657-577C-1651-6FED-C17B84ED5D5F}"/>
                </a:ext>
              </a:extLst>
            </p:cNvPr>
            <p:cNvSpPr txBox="1"/>
            <p:nvPr/>
          </p:nvSpPr>
          <p:spPr>
            <a:xfrm>
              <a:off x="9327745" y="4383395"/>
              <a:ext cx="1664693" cy="769441"/>
            </a:xfrm>
            <a:prstGeom prst="rect">
              <a:avLst/>
            </a:prstGeom>
            <a:noFill/>
            <a:ln>
              <a:noFill/>
            </a:ln>
          </p:spPr>
          <p:txBody>
            <a:bodyPr wrap="square" rtlCol="0">
              <a:spAutoFit/>
            </a:bodyPr>
            <a:lstStyle>
              <a:defPPr>
                <a:defRPr lang="nl-NL"/>
              </a:defPPr>
              <a:lvl1pPr marL="171450" indent="-171450">
                <a:buClr>
                  <a:schemeClr val="accent3"/>
                </a:buClr>
                <a:buFont typeface="System Font Regular"/>
                <a:buChar char="●"/>
                <a:defRPr sz="1100"/>
              </a:lvl1pPr>
            </a:lstStyle>
            <a:p>
              <a:r>
                <a:rPr lang="nl-NL" dirty="0"/>
                <a:t>SSI/SRAM+/</a:t>
              </a:r>
              <a:r>
                <a:rPr lang="nl-NL" dirty="0" err="1"/>
                <a:t>EduID</a:t>
              </a:r>
              <a:endParaRPr lang="nl-NL" dirty="0"/>
            </a:p>
            <a:p>
              <a:r>
                <a:rPr lang="nl-NL" dirty="0"/>
                <a:t>2STiC/SurfNet9</a:t>
              </a:r>
            </a:p>
            <a:p>
              <a:r>
                <a:rPr lang="nl-NL" dirty="0"/>
                <a:t>SURF-SOC</a:t>
              </a:r>
            </a:p>
            <a:p>
              <a:r>
                <a:rPr lang="nl-NL" dirty="0"/>
                <a:t>800Gb/s </a:t>
              </a:r>
              <a:r>
                <a:rPr lang="nl-NL" dirty="0" err="1"/>
                <a:t>testnetwork</a:t>
              </a:r>
              <a:endParaRPr lang="nl-NL" dirty="0"/>
            </a:p>
          </p:txBody>
        </p:sp>
        <p:sp>
          <p:nvSpPr>
            <p:cNvPr id="62" name="Afgeronde rechthoek 48">
              <a:extLst>
                <a:ext uri="{FF2B5EF4-FFF2-40B4-BE49-F238E27FC236}">
                  <a16:creationId xmlns:a16="http://schemas.microsoft.com/office/drawing/2014/main" id="{ACAF7D02-801C-53B5-3854-6FCD9C5BD625}"/>
                </a:ext>
              </a:extLst>
            </p:cNvPr>
            <p:cNvSpPr/>
            <p:nvPr/>
          </p:nvSpPr>
          <p:spPr>
            <a:xfrm>
              <a:off x="9375559" y="1392612"/>
              <a:ext cx="1606013" cy="30646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dirty="0">
                  <a:latin typeface="+mj-lt"/>
                </a:rPr>
                <a:t>IV-OO</a:t>
              </a:r>
            </a:p>
          </p:txBody>
        </p:sp>
        <p:sp>
          <p:nvSpPr>
            <p:cNvPr id="63" name="Tekstvak 38">
              <a:extLst>
                <a:ext uri="{FF2B5EF4-FFF2-40B4-BE49-F238E27FC236}">
                  <a16:creationId xmlns:a16="http://schemas.microsoft.com/office/drawing/2014/main" id="{3BB8DB0E-0744-BE7D-470C-466396BA4037}"/>
                </a:ext>
              </a:extLst>
            </p:cNvPr>
            <p:cNvSpPr txBox="1"/>
            <p:nvPr/>
          </p:nvSpPr>
          <p:spPr>
            <a:xfrm>
              <a:off x="9366587" y="1861769"/>
              <a:ext cx="1606013" cy="30646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a:t>Cybersecurity</a:t>
              </a:r>
            </a:p>
          </p:txBody>
        </p:sp>
        <p:sp>
          <p:nvSpPr>
            <p:cNvPr id="66" name="Afgeronde rechthoek 49">
              <a:extLst>
                <a:ext uri="{FF2B5EF4-FFF2-40B4-BE49-F238E27FC236}">
                  <a16:creationId xmlns:a16="http://schemas.microsoft.com/office/drawing/2014/main" id="{66C08B12-DBC3-AB63-C387-2D5985250697}"/>
                </a:ext>
              </a:extLst>
            </p:cNvPr>
            <p:cNvSpPr/>
            <p:nvPr/>
          </p:nvSpPr>
          <p:spPr>
            <a:xfrm>
              <a:off x="9334588" y="2317294"/>
              <a:ext cx="1633737" cy="274034"/>
            </a:xfrm>
            <a:prstGeom prst="round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dirty="0">
                  <a:solidFill>
                    <a:schemeClr val="bg1"/>
                  </a:solidFill>
                  <a:latin typeface="+mj-lt"/>
                </a:rPr>
                <a:t>NREN</a:t>
              </a:r>
            </a:p>
          </p:txBody>
        </p:sp>
        <p:grpSp>
          <p:nvGrpSpPr>
            <p:cNvPr id="7" name="Groep 6">
              <a:extLst>
                <a:ext uri="{FF2B5EF4-FFF2-40B4-BE49-F238E27FC236}">
                  <a16:creationId xmlns:a16="http://schemas.microsoft.com/office/drawing/2014/main" id="{5575BBEE-96A6-7E48-232B-59A4A4240764}"/>
                </a:ext>
              </a:extLst>
            </p:cNvPr>
            <p:cNvGrpSpPr/>
            <p:nvPr/>
          </p:nvGrpSpPr>
          <p:grpSpPr>
            <a:xfrm>
              <a:off x="8774536" y="285863"/>
              <a:ext cx="2772413" cy="742396"/>
              <a:chOff x="8774536" y="285863"/>
              <a:chExt cx="2772413" cy="742396"/>
            </a:xfrm>
          </p:grpSpPr>
          <p:sp>
            <p:nvSpPr>
              <p:cNvPr id="107" name="Rounded Rectangle 106">
                <a:extLst>
                  <a:ext uri="{FF2B5EF4-FFF2-40B4-BE49-F238E27FC236}">
                    <a16:creationId xmlns:a16="http://schemas.microsoft.com/office/drawing/2014/main" id="{C69CD852-F574-82F9-241E-BD9381034C92}"/>
                  </a:ext>
                </a:extLst>
              </p:cNvPr>
              <p:cNvSpPr/>
              <p:nvPr/>
            </p:nvSpPr>
            <p:spPr>
              <a:xfrm>
                <a:off x="8774536" y="285863"/>
                <a:ext cx="2772413" cy="742396"/>
              </a:xfrm>
              <a:prstGeom prst="roundRect">
                <a:avLst>
                  <a:gd name="adj" fmla="val 5176"/>
                </a:avLst>
              </a:prstGeom>
              <a:solidFill>
                <a:schemeClr val="accent1">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67" name="Afgeronde rechthoek 50">
                <a:extLst>
                  <a:ext uri="{FF2B5EF4-FFF2-40B4-BE49-F238E27FC236}">
                    <a16:creationId xmlns:a16="http://schemas.microsoft.com/office/drawing/2014/main" id="{F8E6D11D-9573-67C5-8F33-E4ECD45F524B}"/>
                  </a:ext>
                </a:extLst>
              </p:cNvPr>
              <p:cNvSpPr/>
              <p:nvPr/>
            </p:nvSpPr>
            <p:spPr>
              <a:xfrm>
                <a:off x="9652209" y="388647"/>
                <a:ext cx="967619" cy="5310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dirty="0" err="1">
                    <a:solidFill>
                      <a:schemeClr val="bg1"/>
                    </a:solidFill>
                    <a:latin typeface="+mj-lt"/>
                  </a:rPr>
                  <a:t>Géant</a:t>
                </a:r>
                <a:endParaRPr lang="nl-NL" sz="1400" b="1" dirty="0">
                  <a:solidFill>
                    <a:schemeClr val="bg1"/>
                  </a:solidFill>
                  <a:latin typeface="+mj-lt"/>
                </a:endParaRPr>
              </a:p>
            </p:txBody>
          </p:sp>
        </p:grpSp>
        <p:sp>
          <p:nvSpPr>
            <p:cNvPr id="12" name="Tekstvak 25">
              <a:extLst>
                <a:ext uri="{FF2B5EF4-FFF2-40B4-BE49-F238E27FC236}">
                  <a16:creationId xmlns:a16="http://schemas.microsoft.com/office/drawing/2014/main" id="{1A49A896-5218-3CAA-37FD-0AD962A2712A}"/>
                </a:ext>
              </a:extLst>
            </p:cNvPr>
            <p:cNvSpPr txBox="1"/>
            <p:nvPr/>
          </p:nvSpPr>
          <p:spPr>
            <a:xfrm>
              <a:off x="9374582" y="2694139"/>
              <a:ext cx="1590022" cy="715089"/>
            </a:xfrm>
            <a:prstGeom prst="roundRect">
              <a:avLst/>
            </a:prstGeom>
            <a:solidFill>
              <a:schemeClr val="bg1"/>
            </a:solidFill>
            <a:ln w="41275" cap="rnd">
              <a:solidFill>
                <a:schemeClr val="accent4"/>
              </a:solidFill>
              <a:prstDash val="sysDot"/>
            </a:ln>
          </p:spPr>
          <p:txBody>
            <a:bodyPr wrap="square" rtlCol="0">
              <a:spAutoFit/>
            </a:bodyPr>
            <a:lstStyle>
              <a:defPPr>
                <a:defRPr lang="nl-NL"/>
              </a:defPPr>
              <a:lvl1pPr algn="ctr">
                <a:defRPr sz="1200" b="1">
                  <a:latin typeface="+mj-lt"/>
                </a:defRPr>
              </a:lvl1pPr>
            </a:lstStyle>
            <a:p>
              <a:r>
                <a:rPr lang="nl-NL" dirty="0"/>
                <a:t>Digital </a:t>
              </a:r>
              <a:r>
                <a:rPr lang="nl-NL" dirty="0" err="1"/>
                <a:t>Sovereignty</a:t>
              </a:r>
              <a:r>
                <a:rPr lang="nl-NL" dirty="0"/>
                <a:t>: </a:t>
              </a:r>
              <a:r>
                <a:rPr lang="nl-NL" b="0" i="1" dirty="0"/>
                <a:t>Opensource, Cloud, AI, </a:t>
              </a:r>
              <a:r>
                <a:rPr lang="nl-NL" b="0" i="1" dirty="0" err="1"/>
                <a:t>Purchasing</a:t>
              </a:r>
              <a:endParaRPr lang="nl-NL" dirty="0"/>
            </a:p>
          </p:txBody>
        </p:sp>
      </p:grpSp>
      <p:grpSp>
        <p:nvGrpSpPr>
          <p:cNvPr id="57" name="Groep 56">
            <a:extLst>
              <a:ext uri="{FF2B5EF4-FFF2-40B4-BE49-F238E27FC236}">
                <a16:creationId xmlns:a16="http://schemas.microsoft.com/office/drawing/2014/main" id="{A4706EB0-7F6E-ED90-8AA5-33F77C1054A8}"/>
              </a:ext>
            </a:extLst>
          </p:cNvPr>
          <p:cNvGrpSpPr/>
          <p:nvPr/>
        </p:nvGrpSpPr>
        <p:grpSpPr>
          <a:xfrm>
            <a:off x="4133177" y="320437"/>
            <a:ext cx="2837591" cy="5007362"/>
            <a:chOff x="5684227" y="298366"/>
            <a:chExt cx="2837591" cy="5007362"/>
          </a:xfrm>
        </p:grpSpPr>
        <p:grpSp>
          <p:nvGrpSpPr>
            <p:cNvPr id="40" name="Groep 39">
              <a:extLst>
                <a:ext uri="{FF2B5EF4-FFF2-40B4-BE49-F238E27FC236}">
                  <a16:creationId xmlns:a16="http://schemas.microsoft.com/office/drawing/2014/main" id="{B9B94E52-BE09-735F-572C-15C03B010ABF}"/>
                </a:ext>
              </a:extLst>
            </p:cNvPr>
            <p:cNvGrpSpPr/>
            <p:nvPr/>
          </p:nvGrpSpPr>
          <p:grpSpPr>
            <a:xfrm>
              <a:off x="5684227" y="298366"/>
              <a:ext cx="2837591" cy="5007362"/>
              <a:chOff x="5684227" y="298366"/>
              <a:chExt cx="2837591" cy="5007362"/>
            </a:xfrm>
          </p:grpSpPr>
          <p:sp>
            <p:nvSpPr>
              <p:cNvPr id="106" name="Rounded Rectangle 105">
                <a:extLst>
                  <a:ext uri="{FF2B5EF4-FFF2-40B4-BE49-F238E27FC236}">
                    <a16:creationId xmlns:a16="http://schemas.microsoft.com/office/drawing/2014/main" id="{4F01C813-9CE3-B620-208F-48AFB36DE9D2}"/>
                  </a:ext>
                </a:extLst>
              </p:cNvPr>
              <p:cNvSpPr/>
              <p:nvPr/>
            </p:nvSpPr>
            <p:spPr>
              <a:xfrm>
                <a:off x="5690477" y="298366"/>
                <a:ext cx="2829860" cy="742396"/>
              </a:xfrm>
              <a:prstGeom prst="roundRect">
                <a:avLst>
                  <a:gd name="adj" fmla="val 5176"/>
                </a:avLst>
              </a:prstGeom>
              <a:solidFill>
                <a:schemeClr val="accent1">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03" name="Rounded Rectangle 102">
                <a:extLst>
                  <a:ext uri="{FF2B5EF4-FFF2-40B4-BE49-F238E27FC236}">
                    <a16:creationId xmlns:a16="http://schemas.microsoft.com/office/drawing/2014/main" id="{FD4D3A94-1E3C-A987-9CF4-E4D4EE39D4E7}"/>
                  </a:ext>
                </a:extLst>
              </p:cNvPr>
              <p:cNvSpPr/>
              <p:nvPr/>
            </p:nvSpPr>
            <p:spPr>
              <a:xfrm>
                <a:off x="5684227" y="1347258"/>
                <a:ext cx="2837591" cy="2406255"/>
              </a:xfrm>
              <a:prstGeom prst="roundRect">
                <a:avLst>
                  <a:gd name="adj" fmla="val 5176"/>
                </a:avLst>
              </a:prstGeom>
              <a:solidFill>
                <a:schemeClr val="accent4">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00" name="Rounded Rectangle 99">
                <a:extLst>
                  <a:ext uri="{FF2B5EF4-FFF2-40B4-BE49-F238E27FC236}">
                    <a16:creationId xmlns:a16="http://schemas.microsoft.com/office/drawing/2014/main" id="{496B0D87-E5C0-CCB6-8A84-F9EB9DAEAFCA}"/>
                  </a:ext>
                </a:extLst>
              </p:cNvPr>
              <p:cNvSpPr/>
              <p:nvPr/>
            </p:nvSpPr>
            <p:spPr>
              <a:xfrm>
                <a:off x="5684227" y="3857805"/>
                <a:ext cx="2836109" cy="1447923"/>
              </a:xfrm>
              <a:prstGeom prst="roundRect">
                <a:avLst>
                  <a:gd name="adj" fmla="val 5176"/>
                </a:avLst>
              </a:prstGeom>
              <a:solidFill>
                <a:schemeClr val="accent3">
                  <a:lumMod val="20000"/>
                  <a:lumOff val="80000"/>
                  <a:alpha val="69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50" name="Tekstvak 42">
                <a:extLst>
                  <a:ext uri="{FF2B5EF4-FFF2-40B4-BE49-F238E27FC236}">
                    <a16:creationId xmlns:a16="http://schemas.microsoft.com/office/drawing/2014/main" id="{5245912D-0F26-5B77-2A7E-8AD53FC8F946}"/>
                  </a:ext>
                </a:extLst>
              </p:cNvPr>
              <p:cNvSpPr txBox="1"/>
              <p:nvPr/>
            </p:nvSpPr>
            <p:spPr>
              <a:xfrm>
                <a:off x="6478940" y="4004499"/>
                <a:ext cx="1626621" cy="1107996"/>
              </a:xfrm>
              <a:prstGeom prst="rect">
                <a:avLst/>
              </a:prstGeom>
              <a:noFill/>
              <a:ln>
                <a:noFill/>
              </a:ln>
            </p:spPr>
            <p:txBody>
              <a:bodyPr wrap="square" rtlCol="0">
                <a:spAutoFit/>
              </a:bodyPr>
              <a:lstStyle>
                <a:defPPr>
                  <a:defRPr lang="nl-NL"/>
                </a:defPPr>
                <a:lvl1pPr marL="171450" indent="-171450">
                  <a:buClr>
                    <a:schemeClr val="accent3"/>
                  </a:buClr>
                  <a:buFont typeface="System Font Regular"/>
                  <a:buChar char="●"/>
                  <a:defRPr sz="1100"/>
                </a:lvl1pPr>
              </a:lstStyle>
              <a:p>
                <a:r>
                  <a:rPr lang="nl-NL" dirty="0" err="1"/>
                  <a:t>Reproducible</a:t>
                </a:r>
                <a:r>
                  <a:rPr lang="nl-NL" dirty="0"/>
                  <a:t> research</a:t>
                </a:r>
              </a:p>
              <a:p>
                <a:r>
                  <a:rPr lang="nl-NL" dirty="0"/>
                  <a:t>Research </a:t>
                </a:r>
                <a:r>
                  <a:rPr lang="nl-NL" dirty="0" err="1"/>
                  <a:t>graphs</a:t>
                </a:r>
                <a:endParaRPr lang="nl-NL" dirty="0"/>
              </a:p>
              <a:p>
                <a:r>
                  <a:rPr lang="nl-NL" dirty="0"/>
                  <a:t>Human </a:t>
                </a:r>
                <a:r>
                  <a:rPr lang="nl-NL" dirty="0" err="1"/>
                  <a:t>capacity</a:t>
                </a:r>
                <a:r>
                  <a:rPr lang="nl-NL" dirty="0"/>
                  <a:t> building </a:t>
                </a:r>
                <a:r>
                  <a:rPr lang="nl-NL" dirty="0" err="1"/>
                  <a:t>and</a:t>
                </a:r>
                <a:r>
                  <a:rPr lang="nl-NL" dirty="0"/>
                  <a:t> pooling</a:t>
                </a:r>
              </a:p>
              <a:p>
                <a:r>
                  <a:rPr lang="nl-NL" dirty="0"/>
                  <a:t>Data </a:t>
                </a:r>
                <a:r>
                  <a:rPr lang="nl-NL" dirty="0" err="1"/>
                  <a:t>souvereignty</a:t>
                </a:r>
                <a:endParaRPr lang="nl-NL" dirty="0"/>
              </a:p>
              <a:p>
                <a:r>
                  <a:rPr lang="nl-NL" dirty="0" err="1"/>
                  <a:t>Sensitive</a:t>
                </a:r>
                <a:r>
                  <a:rPr lang="nl-NL" dirty="0"/>
                  <a:t> data</a:t>
                </a:r>
              </a:p>
            </p:txBody>
          </p:sp>
          <p:sp>
            <p:nvSpPr>
              <p:cNvPr id="51" name="Afgeronde rechthoek 8">
                <a:extLst>
                  <a:ext uri="{FF2B5EF4-FFF2-40B4-BE49-F238E27FC236}">
                    <a16:creationId xmlns:a16="http://schemas.microsoft.com/office/drawing/2014/main" id="{FC18172E-2FA9-1905-94CE-25F7DEE9FF88}"/>
                  </a:ext>
                </a:extLst>
              </p:cNvPr>
              <p:cNvSpPr/>
              <p:nvPr/>
            </p:nvSpPr>
            <p:spPr>
              <a:xfrm>
                <a:off x="6301695" y="1423909"/>
                <a:ext cx="1585077" cy="27497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dirty="0" err="1">
                    <a:latin typeface="+mj-lt"/>
                  </a:rPr>
                  <a:t>OpenScienceNL</a:t>
                </a:r>
                <a:endParaRPr lang="nl-NL" sz="1200" b="1" dirty="0">
                  <a:latin typeface="+mj-lt"/>
                </a:endParaRPr>
              </a:p>
            </p:txBody>
          </p:sp>
          <p:sp>
            <p:nvSpPr>
              <p:cNvPr id="52" name="Afgeronde rechthoek 15">
                <a:extLst>
                  <a:ext uri="{FF2B5EF4-FFF2-40B4-BE49-F238E27FC236}">
                    <a16:creationId xmlns:a16="http://schemas.microsoft.com/office/drawing/2014/main" id="{B993F7DD-510C-DECC-7DD8-0D487591F881}"/>
                  </a:ext>
                </a:extLst>
              </p:cNvPr>
              <p:cNvSpPr/>
              <p:nvPr/>
            </p:nvSpPr>
            <p:spPr>
              <a:xfrm>
                <a:off x="6299225" y="2587560"/>
                <a:ext cx="1590017" cy="3356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dirty="0">
                    <a:latin typeface="+mj-lt"/>
                  </a:rPr>
                  <a:t>ICT </a:t>
                </a:r>
                <a:r>
                  <a:rPr lang="nl-NL" sz="1200" b="1" dirty="0" err="1">
                    <a:latin typeface="+mj-lt"/>
                  </a:rPr>
                  <a:t>execution</a:t>
                </a:r>
                <a:r>
                  <a:rPr lang="nl-NL" sz="1200" b="1" dirty="0">
                    <a:latin typeface="+mj-lt"/>
                  </a:rPr>
                  <a:t> plan / (T)</a:t>
                </a:r>
                <a:r>
                  <a:rPr lang="nl-NL" sz="1200" b="1" dirty="0" err="1">
                    <a:latin typeface="+mj-lt"/>
                  </a:rPr>
                  <a:t>DCCs</a:t>
                </a:r>
                <a:endParaRPr lang="nl-NL" sz="1200" b="1" dirty="0">
                  <a:latin typeface="+mj-lt"/>
                </a:endParaRPr>
              </a:p>
            </p:txBody>
          </p:sp>
          <p:sp>
            <p:nvSpPr>
              <p:cNvPr id="53" name="Afgeronde rechthoek 35">
                <a:extLst>
                  <a:ext uri="{FF2B5EF4-FFF2-40B4-BE49-F238E27FC236}">
                    <a16:creationId xmlns:a16="http://schemas.microsoft.com/office/drawing/2014/main" id="{3FBFCFD4-DD69-CD69-30F2-417C24895A8E}"/>
                  </a:ext>
                </a:extLst>
              </p:cNvPr>
              <p:cNvSpPr/>
              <p:nvPr/>
            </p:nvSpPr>
            <p:spPr>
              <a:xfrm>
                <a:off x="5800454" y="406644"/>
                <a:ext cx="766944" cy="5310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dirty="0">
                    <a:solidFill>
                      <a:schemeClr val="bg1"/>
                    </a:solidFill>
                    <a:latin typeface="+mj-lt"/>
                  </a:rPr>
                  <a:t>EOSC</a:t>
                </a:r>
              </a:p>
            </p:txBody>
          </p:sp>
          <p:sp>
            <p:nvSpPr>
              <p:cNvPr id="54" name="Tekstvak 39">
                <a:extLst>
                  <a:ext uri="{FF2B5EF4-FFF2-40B4-BE49-F238E27FC236}">
                    <a16:creationId xmlns:a16="http://schemas.microsoft.com/office/drawing/2014/main" id="{D5A00277-8947-5A45-F1E0-9334424B5D09}"/>
                  </a:ext>
                </a:extLst>
              </p:cNvPr>
              <p:cNvSpPr txBox="1"/>
              <p:nvPr/>
            </p:nvSpPr>
            <p:spPr>
              <a:xfrm>
                <a:off x="6280523" y="1912366"/>
                <a:ext cx="1590017" cy="51077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err="1"/>
                  <a:t>Enabling</a:t>
                </a:r>
                <a:r>
                  <a:rPr lang="nl-NL" dirty="0"/>
                  <a:t> Open </a:t>
                </a:r>
                <a:r>
                  <a:rPr lang="nl-NL" dirty="0" err="1"/>
                  <a:t>Science</a:t>
                </a:r>
                <a:endParaRPr lang="nl-NL" dirty="0"/>
              </a:p>
            </p:txBody>
          </p:sp>
          <p:sp>
            <p:nvSpPr>
              <p:cNvPr id="58" name="Afgeronde rechthoek 51">
                <a:extLst>
                  <a:ext uri="{FF2B5EF4-FFF2-40B4-BE49-F238E27FC236}">
                    <a16:creationId xmlns:a16="http://schemas.microsoft.com/office/drawing/2014/main" id="{BFB420AE-4448-FDE4-29C4-110F3B39FE7A}"/>
                  </a:ext>
                </a:extLst>
              </p:cNvPr>
              <p:cNvSpPr/>
              <p:nvPr/>
            </p:nvSpPr>
            <p:spPr>
              <a:xfrm>
                <a:off x="6692060" y="416011"/>
                <a:ext cx="766944" cy="5310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dirty="0">
                    <a:solidFill>
                      <a:schemeClr val="bg1"/>
                    </a:solidFill>
                    <a:latin typeface="+mj-lt"/>
                  </a:rPr>
                  <a:t>Euro-HPC</a:t>
                </a:r>
              </a:p>
            </p:txBody>
          </p:sp>
          <p:sp>
            <p:nvSpPr>
              <p:cNvPr id="11" name="Afgeronde rechthoek 35">
                <a:extLst>
                  <a:ext uri="{FF2B5EF4-FFF2-40B4-BE49-F238E27FC236}">
                    <a16:creationId xmlns:a16="http://schemas.microsoft.com/office/drawing/2014/main" id="{66BF1CF5-E45F-D098-63AF-2B3315365B72}"/>
                  </a:ext>
                </a:extLst>
              </p:cNvPr>
              <p:cNvSpPr/>
              <p:nvPr/>
            </p:nvSpPr>
            <p:spPr>
              <a:xfrm>
                <a:off x="7583666" y="425153"/>
                <a:ext cx="766944" cy="5310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dirty="0">
                    <a:solidFill>
                      <a:schemeClr val="bg1"/>
                    </a:solidFill>
                    <a:latin typeface="+mj-lt"/>
                  </a:rPr>
                  <a:t>EGI</a:t>
                </a:r>
              </a:p>
            </p:txBody>
          </p:sp>
        </p:grpSp>
        <p:sp>
          <p:nvSpPr>
            <p:cNvPr id="48" name="Tekstvak 40">
              <a:extLst>
                <a:ext uri="{FF2B5EF4-FFF2-40B4-BE49-F238E27FC236}">
                  <a16:creationId xmlns:a16="http://schemas.microsoft.com/office/drawing/2014/main" id="{370DD821-307C-43BC-790D-37015AAD81AB}"/>
                </a:ext>
              </a:extLst>
            </p:cNvPr>
            <p:cNvSpPr txBox="1"/>
            <p:nvPr/>
          </p:nvSpPr>
          <p:spPr>
            <a:xfrm>
              <a:off x="6292629" y="3139730"/>
              <a:ext cx="1583371" cy="51077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a:t>Making </a:t>
              </a:r>
              <a:r>
                <a:rPr lang="nl-NL" dirty="0" err="1"/>
                <a:t>the</a:t>
              </a:r>
              <a:r>
                <a:rPr lang="nl-NL" dirty="0"/>
                <a:t> most of </a:t>
              </a:r>
              <a:r>
                <a:rPr lang="nl-NL" dirty="0" err="1"/>
                <a:t>infrastructures</a:t>
              </a:r>
              <a:endParaRPr lang="nl-NL" dirty="0"/>
            </a:p>
          </p:txBody>
        </p:sp>
      </p:grpSp>
      <p:cxnSp>
        <p:nvCxnSpPr>
          <p:cNvPr id="59" name="Rechte verbindingslijn 58">
            <a:extLst>
              <a:ext uri="{FF2B5EF4-FFF2-40B4-BE49-F238E27FC236}">
                <a16:creationId xmlns:a16="http://schemas.microsoft.com/office/drawing/2014/main" id="{EBBA3A04-57E8-0ADE-0F7B-B29CFB00DD89}"/>
              </a:ext>
            </a:extLst>
          </p:cNvPr>
          <p:cNvCxnSpPr/>
          <p:nvPr/>
        </p:nvCxnSpPr>
        <p:spPr>
          <a:xfrm>
            <a:off x="6334869" y="2132288"/>
            <a:ext cx="1501938" cy="682467"/>
          </a:xfrm>
          <a:prstGeom prst="line">
            <a:avLst/>
          </a:prstGeom>
          <a:ln w="47625" cap="rnd">
            <a:solidFill>
              <a:schemeClr val="accent4"/>
            </a:solidFill>
            <a:prstDash val="sysDash"/>
            <a:round/>
          </a:ln>
        </p:spPr>
        <p:style>
          <a:lnRef idx="1">
            <a:schemeClr val="accent1"/>
          </a:lnRef>
          <a:fillRef idx="0">
            <a:schemeClr val="accent1"/>
          </a:fillRef>
          <a:effectRef idx="0">
            <a:schemeClr val="accent1"/>
          </a:effectRef>
          <a:fontRef idx="minor">
            <a:schemeClr val="tx1"/>
          </a:fontRef>
        </p:style>
      </p:cxnSp>
      <p:cxnSp>
        <p:nvCxnSpPr>
          <p:cNvPr id="77" name="Rechte verbindingslijn 58">
            <a:extLst>
              <a:ext uri="{FF2B5EF4-FFF2-40B4-BE49-F238E27FC236}">
                <a16:creationId xmlns:a16="http://schemas.microsoft.com/office/drawing/2014/main" id="{871245E3-794C-70C6-ABDE-F73210F44E98}"/>
              </a:ext>
            </a:extLst>
          </p:cNvPr>
          <p:cNvCxnSpPr>
            <a:cxnSpLocks/>
          </p:cNvCxnSpPr>
          <p:nvPr/>
        </p:nvCxnSpPr>
        <p:spPr>
          <a:xfrm flipV="1">
            <a:off x="6334869" y="2978124"/>
            <a:ext cx="1448669" cy="314894"/>
          </a:xfrm>
          <a:prstGeom prst="line">
            <a:avLst/>
          </a:prstGeom>
          <a:ln w="47625" cap="rnd">
            <a:solidFill>
              <a:schemeClr val="accent4"/>
            </a:solidFill>
            <a:prstDash val="sysDash"/>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76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253114-8691-F005-6791-2B4BD21C9E9A}"/>
              </a:ext>
            </a:extLst>
          </p:cNvPr>
          <p:cNvSpPr>
            <a:spLocks noGrp="1"/>
          </p:cNvSpPr>
          <p:nvPr>
            <p:ph type="dt" sz="half" idx="10"/>
          </p:nvPr>
        </p:nvSpPr>
        <p:spPr/>
        <p:txBody>
          <a:bodyPr/>
          <a:lstStyle/>
          <a:p>
            <a:fld id="{83364D3C-7064-4347-94A0-F2074AB9AB5B}" type="datetime1">
              <a:rPr lang="en-GB" smtClean="0"/>
              <a:t>22/05/2025</a:t>
            </a:fld>
            <a:endParaRPr lang="en-GB" dirty="0"/>
          </a:p>
        </p:txBody>
      </p:sp>
      <p:sp>
        <p:nvSpPr>
          <p:cNvPr id="3" name="Footer Placeholder 2">
            <a:extLst>
              <a:ext uri="{FF2B5EF4-FFF2-40B4-BE49-F238E27FC236}">
                <a16:creationId xmlns:a16="http://schemas.microsoft.com/office/drawing/2014/main" id="{717AB38B-44BF-8115-2D15-62292059AE2A}"/>
              </a:ext>
            </a:extLst>
          </p:cNvPr>
          <p:cNvSpPr>
            <a:spLocks noGrp="1"/>
          </p:cNvSpPr>
          <p:nvPr>
            <p:ph type="ftr" sz="quarter" idx="11"/>
          </p:nvPr>
        </p:nvSpPr>
        <p:spPr/>
        <p:txBody>
          <a:bodyPr/>
          <a:lstStyle/>
          <a:p>
            <a:r>
              <a:rPr lang="en-GB"/>
              <a:t>&lt;Plaats hier je voettekst&gt;</a:t>
            </a:r>
            <a:endParaRPr lang="en-GB" dirty="0"/>
          </a:p>
        </p:txBody>
      </p:sp>
      <p:sp>
        <p:nvSpPr>
          <p:cNvPr id="6" name="Oval 5">
            <a:extLst>
              <a:ext uri="{FF2B5EF4-FFF2-40B4-BE49-F238E27FC236}">
                <a16:creationId xmlns:a16="http://schemas.microsoft.com/office/drawing/2014/main" id="{2A738B6D-8BF6-5909-A27B-B5C6A5749823}"/>
              </a:ext>
            </a:extLst>
          </p:cNvPr>
          <p:cNvSpPr/>
          <p:nvPr/>
        </p:nvSpPr>
        <p:spPr>
          <a:xfrm>
            <a:off x="-1929161" y="-301083"/>
            <a:ext cx="6099717" cy="7415561"/>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p>
        </p:txBody>
      </p:sp>
      <p:sp>
        <p:nvSpPr>
          <p:cNvPr id="7" name="Title 3">
            <a:extLst>
              <a:ext uri="{FF2B5EF4-FFF2-40B4-BE49-F238E27FC236}">
                <a16:creationId xmlns:a16="http://schemas.microsoft.com/office/drawing/2014/main" id="{9057A6DD-DB22-37A3-92ED-7FFC2C04526C}"/>
              </a:ext>
            </a:extLst>
          </p:cNvPr>
          <p:cNvSpPr>
            <a:spLocks noGrp="1"/>
          </p:cNvSpPr>
          <p:nvPr>
            <p:ph type="title"/>
          </p:nvPr>
        </p:nvSpPr>
        <p:spPr>
          <a:xfrm>
            <a:off x="1246908" y="1122824"/>
            <a:ext cx="3200400" cy="4461163"/>
          </a:xfrm>
        </p:spPr>
        <p:txBody>
          <a:bodyPr vert="horz" lIns="91440" tIns="45720" rIns="91440" bIns="45720" rtlCol="0" anchor="ctr">
            <a:normAutofit/>
          </a:bodyPr>
          <a:lstStyle/>
          <a:p>
            <a:r>
              <a:rPr lang="nl-NL" sz="3600" kern="1200" dirty="0" err="1">
                <a:solidFill>
                  <a:srgbClr val="FFFFFF"/>
                </a:solidFill>
                <a:latin typeface="+mj-lt"/>
                <a:ea typeface="+mj-ea"/>
                <a:cs typeface="+mj-cs"/>
              </a:rPr>
              <a:t>Innovation</a:t>
            </a:r>
            <a:br>
              <a:rPr lang="nl-NL" sz="3600" kern="1200" dirty="0">
                <a:solidFill>
                  <a:srgbClr val="FFFFFF"/>
                </a:solidFill>
                <a:latin typeface="+mj-lt"/>
                <a:ea typeface="+mj-ea"/>
                <a:cs typeface="+mj-cs"/>
              </a:rPr>
            </a:br>
            <a:r>
              <a:rPr lang="nl-NL" sz="3600" kern="1200" dirty="0">
                <a:solidFill>
                  <a:srgbClr val="FFFFFF"/>
                </a:solidFill>
                <a:latin typeface="+mj-lt"/>
                <a:ea typeface="+mj-ea"/>
                <a:cs typeface="+mj-cs"/>
              </a:rPr>
              <a:t>zones</a:t>
            </a:r>
            <a:endParaRPr lang="nl-NL" kern="1200" dirty="0">
              <a:solidFill>
                <a:srgbClr val="FFFFFF"/>
              </a:solidFill>
              <a:latin typeface="+mj-lt"/>
              <a:ea typeface="+mj-ea"/>
              <a:cs typeface="+mj-cs"/>
            </a:endParaRPr>
          </a:p>
        </p:txBody>
      </p:sp>
      <p:sp>
        <p:nvSpPr>
          <p:cNvPr id="4" name="TextBox 3">
            <a:extLst>
              <a:ext uri="{FF2B5EF4-FFF2-40B4-BE49-F238E27FC236}">
                <a16:creationId xmlns:a16="http://schemas.microsoft.com/office/drawing/2014/main" id="{6D45D262-3BA7-C71A-97EC-42C8919B29E8}"/>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marL="605825" lvl="1" indent="-228600">
              <a:lnSpc>
                <a:spcPct val="90000"/>
              </a:lnSpc>
              <a:buFont typeface="Arial" panose="020B0604020202020204" pitchFamily="34" charset="0"/>
              <a:buChar char="•"/>
            </a:pPr>
            <a:r>
              <a:rPr lang="en-GB" dirty="0">
                <a:solidFill>
                  <a:srgbClr val="000000"/>
                </a:solidFill>
                <a:latin typeface="+mj-lt"/>
              </a:rPr>
              <a:t>Innovation zones are clustered according to themes.</a:t>
            </a:r>
          </a:p>
          <a:p>
            <a:pPr marL="377225" lvl="1">
              <a:lnSpc>
                <a:spcPct val="90000"/>
              </a:lnSpc>
            </a:pPr>
            <a:endParaRPr lang="en-GB" dirty="0">
              <a:solidFill>
                <a:srgbClr val="000000"/>
              </a:solidFill>
              <a:latin typeface="+mj-lt"/>
            </a:endParaRPr>
          </a:p>
          <a:p>
            <a:pPr marL="605825" lvl="1" indent="-228600">
              <a:lnSpc>
                <a:spcPct val="90000"/>
              </a:lnSpc>
              <a:buFont typeface="Arial" panose="020B0604020202020204" pitchFamily="34" charset="0"/>
              <a:buChar char="•"/>
            </a:pPr>
            <a:r>
              <a:rPr lang="en-GB" dirty="0">
                <a:solidFill>
                  <a:srgbClr val="000000"/>
                </a:solidFill>
                <a:effectLst/>
                <a:latin typeface="+mj-lt"/>
              </a:rPr>
              <a:t>The innovation zones are intended to solve complex problems.</a:t>
            </a:r>
          </a:p>
          <a:p>
            <a:pPr marL="377225" lvl="1">
              <a:lnSpc>
                <a:spcPct val="90000"/>
              </a:lnSpc>
            </a:pPr>
            <a:endParaRPr lang="en-GB" dirty="0">
              <a:solidFill>
                <a:srgbClr val="000000"/>
              </a:solidFill>
              <a:effectLst/>
              <a:latin typeface="+mj-lt"/>
            </a:endParaRPr>
          </a:p>
          <a:p>
            <a:pPr marL="605825" lvl="1" indent="-228600">
              <a:lnSpc>
                <a:spcPct val="90000"/>
              </a:lnSpc>
              <a:buFont typeface="Arial" panose="020B0604020202020204" pitchFamily="34" charset="0"/>
              <a:buChar char="•"/>
            </a:pPr>
            <a:r>
              <a:rPr lang="en-GB" dirty="0">
                <a:latin typeface="+mj-lt"/>
              </a:rPr>
              <a:t>The basic principle is that complex problems are tackled through an ecosystem approach.</a:t>
            </a:r>
            <a:endParaRPr lang="nl-NL" dirty="0">
              <a:effectLst/>
              <a:latin typeface="+mj-lt"/>
            </a:endParaRPr>
          </a:p>
        </p:txBody>
      </p:sp>
      <p:sp>
        <p:nvSpPr>
          <p:cNvPr id="5" name="Tekstvak 39">
            <a:extLst>
              <a:ext uri="{FF2B5EF4-FFF2-40B4-BE49-F238E27FC236}">
                <a16:creationId xmlns:a16="http://schemas.microsoft.com/office/drawing/2014/main" id="{D2B92CDD-B1C2-A928-5D2F-762242D2F462}"/>
              </a:ext>
            </a:extLst>
          </p:cNvPr>
          <p:cNvSpPr txBox="1"/>
          <p:nvPr/>
        </p:nvSpPr>
        <p:spPr>
          <a:xfrm>
            <a:off x="5006564" y="4746909"/>
            <a:ext cx="1590017" cy="51077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err="1"/>
              <a:t>Enabling</a:t>
            </a:r>
            <a:r>
              <a:rPr lang="nl-NL" dirty="0"/>
              <a:t> Open </a:t>
            </a:r>
            <a:r>
              <a:rPr lang="nl-NL" dirty="0" err="1"/>
              <a:t>Science</a:t>
            </a:r>
            <a:endParaRPr lang="nl-NL" dirty="0"/>
          </a:p>
        </p:txBody>
      </p:sp>
      <p:sp>
        <p:nvSpPr>
          <p:cNvPr id="8" name="Tekstvak 40">
            <a:extLst>
              <a:ext uri="{FF2B5EF4-FFF2-40B4-BE49-F238E27FC236}">
                <a16:creationId xmlns:a16="http://schemas.microsoft.com/office/drawing/2014/main" id="{A074C68B-2E89-4D02-C660-8FD628A6A5AE}"/>
              </a:ext>
            </a:extLst>
          </p:cNvPr>
          <p:cNvSpPr txBox="1"/>
          <p:nvPr/>
        </p:nvSpPr>
        <p:spPr>
          <a:xfrm>
            <a:off x="7108868" y="4746909"/>
            <a:ext cx="1583371" cy="51077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a:t>Making </a:t>
            </a:r>
            <a:r>
              <a:rPr lang="nl-NL" dirty="0" err="1"/>
              <a:t>the</a:t>
            </a:r>
            <a:r>
              <a:rPr lang="nl-NL" dirty="0"/>
              <a:t> most of </a:t>
            </a:r>
            <a:r>
              <a:rPr lang="nl-NL" dirty="0" err="1"/>
              <a:t>infrastructures</a:t>
            </a:r>
            <a:endParaRPr lang="nl-NL" dirty="0"/>
          </a:p>
        </p:txBody>
      </p:sp>
      <p:sp>
        <p:nvSpPr>
          <p:cNvPr id="9" name="Tekstvak 38">
            <a:extLst>
              <a:ext uri="{FF2B5EF4-FFF2-40B4-BE49-F238E27FC236}">
                <a16:creationId xmlns:a16="http://schemas.microsoft.com/office/drawing/2014/main" id="{948FF608-8C85-EE4C-A707-E3A93C37F8BB}"/>
              </a:ext>
            </a:extLst>
          </p:cNvPr>
          <p:cNvSpPr txBox="1"/>
          <p:nvPr/>
        </p:nvSpPr>
        <p:spPr>
          <a:xfrm>
            <a:off x="9180019" y="4746909"/>
            <a:ext cx="1606013" cy="306468"/>
          </a:xfrm>
          <a:prstGeom prst="roundRect">
            <a:avLst/>
          </a:prstGeom>
          <a:solidFill>
            <a:schemeClr val="bg1"/>
          </a:solidFill>
          <a:ln w="41275" cap="rnd">
            <a:solidFill>
              <a:schemeClr val="accent4"/>
            </a:solidFill>
            <a:prstDash val="solid"/>
          </a:ln>
        </p:spPr>
        <p:txBody>
          <a:bodyPr wrap="square" rtlCol="0">
            <a:spAutoFit/>
          </a:bodyPr>
          <a:lstStyle>
            <a:defPPr>
              <a:defRPr lang="nl-NL"/>
            </a:defPPr>
            <a:lvl1pPr algn="ctr">
              <a:defRPr sz="1200" b="1">
                <a:latin typeface="+mj-lt"/>
              </a:defRPr>
            </a:lvl1pPr>
          </a:lstStyle>
          <a:p>
            <a:r>
              <a:rPr lang="nl-NL" dirty="0"/>
              <a:t>Cybersecurity</a:t>
            </a:r>
          </a:p>
        </p:txBody>
      </p:sp>
    </p:spTree>
    <p:extLst>
      <p:ext uri="{BB962C8B-B14F-4D97-AF65-F5344CB8AC3E}">
        <p14:creationId xmlns:p14="http://schemas.microsoft.com/office/powerpoint/2010/main" val="2203417272"/>
      </p:ext>
    </p:extLst>
  </p:cSld>
  <p:clrMapOvr>
    <a:masterClrMapping/>
  </p:clrMapOvr>
  <mc:AlternateContent xmlns:mc="http://schemas.openxmlformats.org/markup-compatibility/2006" xmlns:p14="http://schemas.microsoft.com/office/powerpoint/2010/main">
    <mc:Choice Requires="p14">
      <p:transition spd="slow" p14:dur="8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sosceles Triangle 13">
            <a:extLst>
              <a:ext uri="{FF2B5EF4-FFF2-40B4-BE49-F238E27FC236}">
                <a16:creationId xmlns:a16="http://schemas.microsoft.com/office/drawing/2014/main" id="{E131CD0B-4E0A-F091-4D9F-0E7D831FD8FB}"/>
              </a:ext>
            </a:extLst>
          </p:cNvPr>
          <p:cNvSpPr/>
          <p:nvPr/>
        </p:nvSpPr>
        <p:spPr>
          <a:xfrm>
            <a:off x="1042539" y="5660138"/>
            <a:ext cx="10045292" cy="1034143"/>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itle 3">
            <a:extLst>
              <a:ext uri="{FF2B5EF4-FFF2-40B4-BE49-F238E27FC236}">
                <a16:creationId xmlns:a16="http://schemas.microsoft.com/office/drawing/2014/main" id="{FC24D45F-430C-C0ED-3F10-BBF27C0B1368}"/>
              </a:ext>
            </a:extLst>
          </p:cNvPr>
          <p:cNvSpPr txBox="1">
            <a:spLocks/>
          </p:cNvSpPr>
          <p:nvPr/>
        </p:nvSpPr>
        <p:spPr>
          <a:xfrm>
            <a:off x="521863" y="272177"/>
            <a:ext cx="11146224" cy="600744"/>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lvl="0" algn="l"/>
            <a:r>
              <a:rPr lang="en-US" sz="3200" dirty="0"/>
              <a:t>Innovation zone Enabling Open Science</a:t>
            </a:r>
            <a:endParaRPr lang="en-NL" sz="3200" dirty="0"/>
          </a:p>
        </p:txBody>
      </p:sp>
      <p:graphicFrame>
        <p:nvGraphicFramePr>
          <p:cNvPr id="6" name="Diagram 5">
            <a:extLst>
              <a:ext uri="{FF2B5EF4-FFF2-40B4-BE49-F238E27FC236}">
                <a16:creationId xmlns:a16="http://schemas.microsoft.com/office/drawing/2014/main" id="{489E7557-0470-2B44-614E-46575CC9B4CF}"/>
              </a:ext>
            </a:extLst>
          </p:cNvPr>
          <p:cNvGraphicFramePr/>
          <p:nvPr/>
        </p:nvGraphicFramePr>
        <p:xfrm>
          <a:off x="-1587363" y="1939440"/>
          <a:ext cx="7451091" cy="3424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Diagram 18">
            <a:extLst>
              <a:ext uri="{FF2B5EF4-FFF2-40B4-BE49-F238E27FC236}">
                <a16:creationId xmlns:a16="http://schemas.microsoft.com/office/drawing/2014/main" id="{824B06CB-C43D-2B8F-0683-B73A8B79AEAF}"/>
              </a:ext>
            </a:extLst>
          </p:cNvPr>
          <p:cNvGraphicFramePr/>
          <p:nvPr>
            <p:extLst>
              <p:ext uri="{D42A27DB-BD31-4B8C-83A1-F6EECF244321}">
                <p14:modId xmlns:p14="http://schemas.microsoft.com/office/powerpoint/2010/main" val="3922137871"/>
              </p:ext>
            </p:extLst>
          </p:nvPr>
        </p:nvGraphicFramePr>
        <p:xfrm>
          <a:off x="2669376" y="1939440"/>
          <a:ext cx="7451091" cy="34243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0" name="Diagram 19">
            <a:extLst>
              <a:ext uri="{FF2B5EF4-FFF2-40B4-BE49-F238E27FC236}">
                <a16:creationId xmlns:a16="http://schemas.microsoft.com/office/drawing/2014/main" id="{F590C12C-18F9-DF51-FC88-DCED2B93245E}"/>
              </a:ext>
            </a:extLst>
          </p:cNvPr>
          <p:cNvGraphicFramePr/>
          <p:nvPr>
            <p:extLst>
              <p:ext uri="{D42A27DB-BD31-4B8C-83A1-F6EECF244321}">
                <p14:modId xmlns:p14="http://schemas.microsoft.com/office/powerpoint/2010/main" val="3331186724"/>
              </p:ext>
            </p:extLst>
          </p:nvPr>
        </p:nvGraphicFramePr>
        <p:xfrm>
          <a:off x="6573777" y="1917174"/>
          <a:ext cx="7172445" cy="342439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5" name="Ovaal 4">
            <a:extLst>
              <a:ext uri="{FF2B5EF4-FFF2-40B4-BE49-F238E27FC236}">
                <a16:creationId xmlns:a16="http://schemas.microsoft.com/office/drawing/2014/main" id="{D37B6963-CDAC-A252-0D01-D228D0E96220}"/>
              </a:ext>
            </a:extLst>
          </p:cNvPr>
          <p:cNvSpPr/>
          <p:nvPr/>
        </p:nvSpPr>
        <p:spPr>
          <a:xfrm>
            <a:off x="537137" y="4745341"/>
            <a:ext cx="589547" cy="552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nl-NL" sz="1600"/>
              <a:t>1</a:t>
            </a:r>
          </a:p>
        </p:txBody>
      </p:sp>
      <p:sp>
        <p:nvSpPr>
          <p:cNvPr id="7" name="Ovaal 6">
            <a:extLst>
              <a:ext uri="{FF2B5EF4-FFF2-40B4-BE49-F238E27FC236}">
                <a16:creationId xmlns:a16="http://schemas.microsoft.com/office/drawing/2014/main" id="{3E883A05-B7F1-D92A-E89D-2A569B1585D0}"/>
              </a:ext>
            </a:extLst>
          </p:cNvPr>
          <p:cNvSpPr/>
          <p:nvPr/>
        </p:nvSpPr>
        <p:spPr>
          <a:xfrm>
            <a:off x="4706075" y="4767645"/>
            <a:ext cx="589547" cy="552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nl-NL" sz="1600"/>
              <a:t>2</a:t>
            </a:r>
          </a:p>
        </p:txBody>
      </p:sp>
      <p:sp>
        <p:nvSpPr>
          <p:cNvPr id="8" name="Ovaal 7">
            <a:extLst>
              <a:ext uri="{FF2B5EF4-FFF2-40B4-BE49-F238E27FC236}">
                <a16:creationId xmlns:a16="http://schemas.microsoft.com/office/drawing/2014/main" id="{D0495BD7-75C8-A203-99D9-4B6E835BCD44}"/>
              </a:ext>
            </a:extLst>
          </p:cNvPr>
          <p:cNvSpPr/>
          <p:nvPr/>
        </p:nvSpPr>
        <p:spPr>
          <a:xfrm>
            <a:off x="8565125" y="4755394"/>
            <a:ext cx="589547" cy="552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nl-NL" sz="1600"/>
              <a:t>3</a:t>
            </a:r>
          </a:p>
        </p:txBody>
      </p:sp>
      <p:sp>
        <p:nvSpPr>
          <p:cNvPr id="10" name="Rechthoek 9">
            <a:extLst>
              <a:ext uri="{FF2B5EF4-FFF2-40B4-BE49-F238E27FC236}">
                <a16:creationId xmlns:a16="http://schemas.microsoft.com/office/drawing/2014/main" id="{B8B19B5C-3326-19A9-EDD4-4678787B43BC}"/>
              </a:ext>
            </a:extLst>
          </p:cNvPr>
          <p:cNvSpPr/>
          <p:nvPr/>
        </p:nvSpPr>
        <p:spPr>
          <a:xfrm>
            <a:off x="173539" y="1806709"/>
            <a:ext cx="3842318" cy="372069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1" name="Rechthoek 20">
            <a:extLst>
              <a:ext uri="{FF2B5EF4-FFF2-40B4-BE49-F238E27FC236}">
                <a16:creationId xmlns:a16="http://schemas.microsoft.com/office/drawing/2014/main" id="{F85D04D7-2188-773C-8EA8-20232E43A52B}"/>
              </a:ext>
            </a:extLst>
          </p:cNvPr>
          <p:cNvSpPr/>
          <p:nvPr/>
        </p:nvSpPr>
        <p:spPr>
          <a:xfrm>
            <a:off x="4173816" y="1820430"/>
            <a:ext cx="3842318" cy="372069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sp>
        <p:nvSpPr>
          <p:cNvPr id="22" name="Rechthoek 21">
            <a:extLst>
              <a:ext uri="{FF2B5EF4-FFF2-40B4-BE49-F238E27FC236}">
                <a16:creationId xmlns:a16="http://schemas.microsoft.com/office/drawing/2014/main" id="{F2716BB5-1F3D-EA9B-6DF6-278AE3336B2B}"/>
              </a:ext>
            </a:extLst>
          </p:cNvPr>
          <p:cNvSpPr/>
          <p:nvPr/>
        </p:nvSpPr>
        <p:spPr>
          <a:xfrm>
            <a:off x="8216375" y="1820430"/>
            <a:ext cx="3842318" cy="372069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err="1"/>
          </a:p>
        </p:txBody>
      </p:sp>
      <p:grpSp>
        <p:nvGrpSpPr>
          <p:cNvPr id="4" name="Groep 17">
            <a:extLst>
              <a:ext uri="{FF2B5EF4-FFF2-40B4-BE49-F238E27FC236}">
                <a16:creationId xmlns:a16="http://schemas.microsoft.com/office/drawing/2014/main" id="{28BB6AF9-6535-BB44-0548-5560357A7FDD}"/>
              </a:ext>
            </a:extLst>
          </p:cNvPr>
          <p:cNvGrpSpPr/>
          <p:nvPr/>
        </p:nvGrpSpPr>
        <p:grpSpPr>
          <a:xfrm>
            <a:off x="981938" y="5962764"/>
            <a:ext cx="9178062" cy="624852"/>
            <a:chOff x="444835" y="1385539"/>
            <a:chExt cx="9580551" cy="610686"/>
          </a:xfrm>
        </p:grpSpPr>
        <p:sp>
          <p:nvSpPr>
            <p:cNvPr id="24" name="TextBox 23">
              <a:extLst>
                <a:ext uri="{FF2B5EF4-FFF2-40B4-BE49-F238E27FC236}">
                  <a16:creationId xmlns:a16="http://schemas.microsoft.com/office/drawing/2014/main" id="{12CB62BC-59B4-523C-F87E-367D847C04D2}"/>
                </a:ext>
              </a:extLst>
            </p:cNvPr>
            <p:cNvSpPr txBox="1"/>
            <p:nvPr/>
          </p:nvSpPr>
          <p:spPr>
            <a:xfrm>
              <a:off x="2908920" y="1756346"/>
              <a:ext cx="1735538" cy="239879"/>
            </a:xfrm>
            <a:prstGeom prst="rect">
              <a:avLst/>
            </a:prstGeom>
            <a:noFill/>
          </p:spPr>
          <p:txBody>
            <a:bodyPr wrap="square" lIns="0" tIns="0" rIns="0" bIns="0" rtlCol="0">
              <a:noAutofit/>
            </a:bodyPr>
            <a:lstStyle/>
            <a:p>
              <a:r>
                <a:rPr lang="nl-NL" sz="1400" dirty="0"/>
                <a:t>Digital Commons</a:t>
              </a:r>
            </a:p>
            <a:p>
              <a:pPr>
                <a:lnSpc>
                  <a:spcPct val="90000"/>
                </a:lnSpc>
                <a:spcBef>
                  <a:spcPts val="600"/>
                </a:spcBef>
                <a:spcAft>
                  <a:spcPts val="600"/>
                </a:spcAft>
              </a:pPr>
              <a:endParaRPr lang="en-NL" sz="1600" dirty="0"/>
            </a:p>
          </p:txBody>
        </p:sp>
        <p:sp>
          <p:nvSpPr>
            <p:cNvPr id="25" name="TextBox 24">
              <a:extLst>
                <a:ext uri="{FF2B5EF4-FFF2-40B4-BE49-F238E27FC236}">
                  <a16:creationId xmlns:a16="http://schemas.microsoft.com/office/drawing/2014/main" id="{A6EB03DA-95B0-9110-9E7B-196336ED8605}"/>
                </a:ext>
              </a:extLst>
            </p:cNvPr>
            <p:cNvSpPr txBox="1"/>
            <p:nvPr/>
          </p:nvSpPr>
          <p:spPr>
            <a:xfrm>
              <a:off x="4691846" y="1385539"/>
              <a:ext cx="2806700" cy="304456"/>
            </a:xfrm>
            <a:prstGeom prst="rect">
              <a:avLst/>
            </a:prstGeom>
            <a:noFill/>
          </p:spPr>
          <p:txBody>
            <a:bodyPr wrap="square" lIns="0" tIns="0" rIns="0" bIns="0" rtlCol="0">
              <a:noAutofit/>
            </a:bodyPr>
            <a:lstStyle/>
            <a:p>
              <a:r>
                <a:rPr lang="nl-NL" sz="1400" dirty="0" err="1"/>
                <a:t>Reproducible</a:t>
              </a:r>
              <a:r>
                <a:rPr lang="nl-NL" sz="1400" dirty="0"/>
                <a:t> </a:t>
              </a:r>
              <a:r>
                <a:rPr lang="nl-NL" sz="1400" dirty="0" err="1"/>
                <a:t>Workflows</a:t>
              </a:r>
              <a:endParaRPr lang="en-NL" sz="1400" dirty="0"/>
            </a:p>
          </p:txBody>
        </p:sp>
        <p:sp>
          <p:nvSpPr>
            <p:cNvPr id="26" name="TextBox 25">
              <a:extLst>
                <a:ext uri="{FF2B5EF4-FFF2-40B4-BE49-F238E27FC236}">
                  <a16:creationId xmlns:a16="http://schemas.microsoft.com/office/drawing/2014/main" id="{D89143F4-77AE-75B1-7E03-16FBC2C8E278}"/>
                </a:ext>
              </a:extLst>
            </p:cNvPr>
            <p:cNvSpPr txBox="1"/>
            <p:nvPr/>
          </p:nvSpPr>
          <p:spPr>
            <a:xfrm>
              <a:off x="7218686" y="1731864"/>
              <a:ext cx="2806700" cy="175703"/>
            </a:xfrm>
            <a:prstGeom prst="rect">
              <a:avLst/>
            </a:prstGeom>
            <a:noFill/>
          </p:spPr>
          <p:txBody>
            <a:bodyPr wrap="square" lIns="0" tIns="0" rIns="0" bIns="0" rtlCol="0">
              <a:noAutofit/>
            </a:bodyPr>
            <a:lstStyle/>
            <a:p>
              <a:r>
                <a:rPr lang="en-US" sz="1400" dirty="0"/>
                <a:t>Digital  </a:t>
              </a:r>
              <a:r>
                <a:rPr lang="en-US" sz="1400" dirty="0" err="1"/>
                <a:t>souvereignty</a:t>
              </a:r>
              <a:endParaRPr lang="en-NL" sz="1400" dirty="0"/>
            </a:p>
          </p:txBody>
        </p:sp>
        <p:sp>
          <p:nvSpPr>
            <p:cNvPr id="27" name="Tekstvak 8">
              <a:extLst>
                <a:ext uri="{FF2B5EF4-FFF2-40B4-BE49-F238E27FC236}">
                  <a16:creationId xmlns:a16="http://schemas.microsoft.com/office/drawing/2014/main" id="{E8A9B3A5-68E9-48DC-74C3-EB54F026ECE9}"/>
                </a:ext>
              </a:extLst>
            </p:cNvPr>
            <p:cNvSpPr txBox="1"/>
            <p:nvPr/>
          </p:nvSpPr>
          <p:spPr>
            <a:xfrm>
              <a:off x="444835" y="1460269"/>
              <a:ext cx="1281076" cy="380858"/>
            </a:xfrm>
            <a:prstGeom prst="rect">
              <a:avLst/>
            </a:prstGeom>
            <a:noFill/>
          </p:spPr>
          <p:txBody>
            <a:bodyPr wrap="square" lIns="0" tIns="0" rIns="0" bIns="0" rtlCol="0">
              <a:noAutofit/>
            </a:bodyPr>
            <a:lstStyle/>
            <a:p>
              <a:pPr algn="l">
                <a:lnSpc>
                  <a:spcPct val="90000"/>
                </a:lnSpc>
                <a:spcBef>
                  <a:spcPts val="600"/>
                </a:spcBef>
                <a:spcAft>
                  <a:spcPts val="600"/>
                </a:spcAft>
              </a:pPr>
              <a:r>
                <a:rPr lang="nl-NL" sz="2000" b="1" dirty="0" err="1"/>
                <a:t>Cohesion</a:t>
              </a:r>
              <a:endParaRPr lang="nl-NL" sz="2000" b="1" dirty="0"/>
            </a:p>
          </p:txBody>
        </p:sp>
      </p:grpSp>
      <p:sp>
        <p:nvSpPr>
          <p:cNvPr id="75" name="TextBox 74">
            <a:extLst>
              <a:ext uri="{FF2B5EF4-FFF2-40B4-BE49-F238E27FC236}">
                <a16:creationId xmlns:a16="http://schemas.microsoft.com/office/drawing/2014/main" id="{28E9B95A-AD8D-16DB-3A2C-50942A7691B7}"/>
              </a:ext>
            </a:extLst>
          </p:cNvPr>
          <p:cNvSpPr txBox="1"/>
          <p:nvPr/>
        </p:nvSpPr>
        <p:spPr>
          <a:xfrm>
            <a:off x="4890009" y="6325694"/>
            <a:ext cx="2688788" cy="311518"/>
          </a:xfrm>
          <a:prstGeom prst="rect">
            <a:avLst/>
          </a:prstGeom>
          <a:noFill/>
        </p:spPr>
        <p:txBody>
          <a:bodyPr wrap="square" lIns="0" tIns="0" rIns="0" bIns="0" rtlCol="0">
            <a:noAutofit/>
          </a:bodyPr>
          <a:lstStyle/>
          <a:p>
            <a:r>
              <a:rPr lang="nl-NL" sz="1400" dirty="0" err="1"/>
              <a:t>Federation</a:t>
            </a:r>
            <a:r>
              <a:rPr lang="nl-NL" sz="1400" dirty="0"/>
              <a:t>         Shared Services</a:t>
            </a:r>
            <a:endParaRPr lang="en-NL" sz="1400" dirty="0"/>
          </a:p>
        </p:txBody>
      </p:sp>
    </p:spTree>
    <p:extLst>
      <p:ext uri="{BB962C8B-B14F-4D97-AF65-F5344CB8AC3E}">
        <p14:creationId xmlns:p14="http://schemas.microsoft.com/office/powerpoint/2010/main" val="216857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FC24D45F-430C-C0ED-3F10-BBF27C0B1368}"/>
              </a:ext>
            </a:extLst>
          </p:cNvPr>
          <p:cNvSpPr txBox="1">
            <a:spLocks/>
          </p:cNvSpPr>
          <p:nvPr/>
        </p:nvSpPr>
        <p:spPr>
          <a:xfrm>
            <a:off x="521863" y="272177"/>
            <a:ext cx="11146224" cy="600744"/>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lvl="0" algn="l"/>
            <a:r>
              <a:rPr lang="en-US" sz="3200" dirty="0"/>
              <a:t>Supporting a reproducible research process</a:t>
            </a:r>
            <a:endParaRPr lang="en-NL" sz="3200" dirty="0"/>
          </a:p>
        </p:txBody>
      </p:sp>
      <p:pic>
        <p:nvPicPr>
          <p:cNvPr id="7" name="Picture 6" descr="A close-up of a text&#10;&#10;Description automatically generated">
            <a:extLst>
              <a:ext uri="{FF2B5EF4-FFF2-40B4-BE49-F238E27FC236}">
                <a16:creationId xmlns:a16="http://schemas.microsoft.com/office/drawing/2014/main" id="{761DE1DE-75E9-91B3-C671-82FB7140A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4981" y="2150798"/>
            <a:ext cx="3316301" cy="1966866"/>
          </a:xfrm>
          <a:prstGeom prst="rect">
            <a:avLst/>
          </a:prstGeom>
        </p:spPr>
      </p:pic>
      <p:sp>
        <p:nvSpPr>
          <p:cNvPr id="8" name="Curved Up Arrow 7">
            <a:extLst>
              <a:ext uri="{FF2B5EF4-FFF2-40B4-BE49-F238E27FC236}">
                <a16:creationId xmlns:a16="http://schemas.microsoft.com/office/drawing/2014/main" id="{D5D7327D-CD0C-37DF-4B94-84A90CAC51CD}"/>
              </a:ext>
            </a:extLst>
          </p:cNvPr>
          <p:cNvSpPr/>
          <p:nvPr/>
        </p:nvSpPr>
        <p:spPr>
          <a:xfrm>
            <a:off x="4665970" y="5396784"/>
            <a:ext cx="4041914" cy="657074"/>
          </a:xfrm>
          <a:prstGeom prst="curved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solidFill>
                <a:schemeClr val="tx1"/>
              </a:solidFill>
            </a:endParaRPr>
          </a:p>
        </p:txBody>
      </p:sp>
      <p:sp>
        <p:nvSpPr>
          <p:cNvPr id="9" name="Curved Down Arrow 8">
            <a:extLst>
              <a:ext uri="{FF2B5EF4-FFF2-40B4-BE49-F238E27FC236}">
                <a16:creationId xmlns:a16="http://schemas.microsoft.com/office/drawing/2014/main" id="{DA57E7CA-D9BA-D581-8DE1-5FB53E8FD47E}"/>
              </a:ext>
            </a:extLst>
          </p:cNvPr>
          <p:cNvSpPr/>
          <p:nvPr/>
        </p:nvSpPr>
        <p:spPr>
          <a:xfrm>
            <a:off x="4665970" y="1150216"/>
            <a:ext cx="3849379" cy="554534"/>
          </a:xfrm>
          <a:prstGeom prst="curved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solidFill>
                <a:schemeClr val="tx1"/>
              </a:solidFill>
            </a:endParaRPr>
          </a:p>
        </p:txBody>
      </p:sp>
      <p:sp>
        <p:nvSpPr>
          <p:cNvPr id="11" name="Curved Left Arrow 10">
            <a:extLst>
              <a:ext uri="{FF2B5EF4-FFF2-40B4-BE49-F238E27FC236}">
                <a16:creationId xmlns:a16="http://schemas.microsoft.com/office/drawing/2014/main" id="{0F975AC4-BA90-47B4-97CC-EB1A2F9155CB}"/>
              </a:ext>
            </a:extLst>
          </p:cNvPr>
          <p:cNvSpPr/>
          <p:nvPr/>
        </p:nvSpPr>
        <p:spPr>
          <a:xfrm>
            <a:off x="7410007" y="2840957"/>
            <a:ext cx="2802576" cy="570015"/>
          </a:xfrm>
          <a:prstGeom prst="curved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solidFill>
                <a:schemeClr val="tx1"/>
              </a:solidFill>
            </a:endParaRPr>
          </a:p>
        </p:txBody>
      </p:sp>
      <p:sp>
        <p:nvSpPr>
          <p:cNvPr id="12" name="Curved Right Arrow 11">
            <a:extLst>
              <a:ext uri="{FF2B5EF4-FFF2-40B4-BE49-F238E27FC236}">
                <a16:creationId xmlns:a16="http://schemas.microsoft.com/office/drawing/2014/main" id="{6C9454C7-1822-EAAE-5668-D099C081BBDB}"/>
              </a:ext>
            </a:extLst>
          </p:cNvPr>
          <p:cNvSpPr/>
          <p:nvPr/>
        </p:nvSpPr>
        <p:spPr>
          <a:xfrm rot="10800000">
            <a:off x="7410008" y="3730640"/>
            <a:ext cx="2802575" cy="570014"/>
          </a:xfrm>
          <a:prstGeom prst="curved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solidFill>
                <a:schemeClr val="tx1"/>
              </a:solidFill>
            </a:endParaRPr>
          </a:p>
        </p:txBody>
      </p:sp>
      <p:pic>
        <p:nvPicPr>
          <p:cNvPr id="15" name="Picture 14" descr="A screenshot of a cell phone&#10;&#10;Description automatically generated">
            <a:extLst>
              <a:ext uri="{FF2B5EF4-FFF2-40B4-BE49-F238E27FC236}">
                <a16:creationId xmlns:a16="http://schemas.microsoft.com/office/drawing/2014/main" id="{9F53EFE5-0F39-3C8A-E0A5-5DDB21651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7633" y="1900749"/>
            <a:ext cx="2794000" cy="723900"/>
          </a:xfrm>
          <a:prstGeom prst="rect">
            <a:avLst/>
          </a:prstGeom>
        </p:spPr>
      </p:pic>
      <p:pic>
        <p:nvPicPr>
          <p:cNvPr id="18" name="Picture 17" descr="A white circle with a black background&#10;&#10;Description automatically generated">
            <a:extLst>
              <a:ext uri="{FF2B5EF4-FFF2-40B4-BE49-F238E27FC236}">
                <a16:creationId xmlns:a16="http://schemas.microsoft.com/office/drawing/2014/main" id="{CD465701-EC51-325C-7586-A53A3C823F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7633" y="4568178"/>
            <a:ext cx="1603663" cy="663585"/>
          </a:xfrm>
          <a:prstGeom prst="rect">
            <a:avLst/>
          </a:prstGeom>
        </p:spPr>
      </p:pic>
      <p:sp>
        <p:nvSpPr>
          <p:cNvPr id="2" name="Rectangle 1">
            <a:extLst>
              <a:ext uri="{FF2B5EF4-FFF2-40B4-BE49-F238E27FC236}">
                <a16:creationId xmlns:a16="http://schemas.microsoft.com/office/drawing/2014/main" id="{E4A33D47-706D-87F7-2734-49553E822486}"/>
              </a:ext>
            </a:extLst>
          </p:cNvPr>
          <p:cNvSpPr/>
          <p:nvPr/>
        </p:nvSpPr>
        <p:spPr>
          <a:xfrm>
            <a:off x="3688304" y="4282685"/>
            <a:ext cx="2529654" cy="4508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000" b="1" dirty="0"/>
              <a:t>SURF Research Cloud</a:t>
            </a:r>
            <a:endParaRPr lang="en-NL" sz="2000" b="1" dirty="0"/>
          </a:p>
        </p:txBody>
      </p:sp>
      <p:sp>
        <p:nvSpPr>
          <p:cNvPr id="3" name="TextBox 2">
            <a:extLst>
              <a:ext uri="{FF2B5EF4-FFF2-40B4-BE49-F238E27FC236}">
                <a16:creationId xmlns:a16="http://schemas.microsoft.com/office/drawing/2014/main" id="{1C20308E-3DAC-732E-B642-56F457A117D8}"/>
              </a:ext>
            </a:extLst>
          </p:cNvPr>
          <p:cNvSpPr txBox="1"/>
          <p:nvPr/>
        </p:nvSpPr>
        <p:spPr>
          <a:xfrm>
            <a:off x="3950353" y="5250349"/>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dirty="0" err="1"/>
          </a:p>
        </p:txBody>
      </p:sp>
      <p:pic>
        <p:nvPicPr>
          <p:cNvPr id="13" name="Graphic 12">
            <a:extLst>
              <a:ext uri="{FF2B5EF4-FFF2-40B4-BE49-F238E27FC236}">
                <a16:creationId xmlns:a16="http://schemas.microsoft.com/office/drawing/2014/main" id="{63DD2C13-A324-E577-BA34-4BC939DC9F2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09465" y="272177"/>
            <a:ext cx="2247900" cy="850900"/>
          </a:xfrm>
          <a:prstGeom prst="rect">
            <a:avLst/>
          </a:prstGeom>
        </p:spPr>
      </p:pic>
      <p:pic>
        <p:nvPicPr>
          <p:cNvPr id="14" name="Picture 13" descr="A blue and white logo&#10;&#10;Description automatically generated">
            <a:extLst>
              <a:ext uri="{FF2B5EF4-FFF2-40B4-BE49-F238E27FC236}">
                <a16:creationId xmlns:a16="http://schemas.microsoft.com/office/drawing/2014/main" id="{D2574886-B84F-721D-8315-79436B197F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7438" y="5876283"/>
            <a:ext cx="1969927" cy="685192"/>
          </a:xfrm>
          <a:prstGeom prst="rect">
            <a:avLst/>
          </a:prstGeom>
        </p:spPr>
      </p:pic>
      <p:sp>
        <p:nvSpPr>
          <p:cNvPr id="20" name="Afgeronde rechthoek 2">
            <a:extLst>
              <a:ext uri="{FF2B5EF4-FFF2-40B4-BE49-F238E27FC236}">
                <a16:creationId xmlns:a16="http://schemas.microsoft.com/office/drawing/2014/main" id="{A114C3F8-C200-1853-1F85-51D217919D23}"/>
              </a:ext>
            </a:extLst>
          </p:cNvPr>
          <p:cNvSpPr/>
          <p:nvPr/>
        </p:nvSpPr>
        <p:spPr>
          <a:xfrm>
            <a:off x="1679985" y="3238901"/>
            <a:ext cx="1401675" cy="624059"/>
          </a:xfrm>
          <a:prstGeom prst="roundRect">
            <a:avLst/>
          </a:prstGeom>
          <a:noFill/>
          <a:ln w="28575">
            <a:solidFill>
              <a:srgbClr val="F19153"/>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21" name="TextBox 20">
            <a:extLst>
              <a:ext uri="{FF2B5EF4-FFF2-40B4-BE49-F238E27FC236}">
                <a16:creationId xmlns:a16="http://schemas.microsoft.com/office/drawing/2014/main" id="{68C00B44-44AC-8E91-18E1-306CE00BAA11}"/>
              </a:ext>
            </a:extLst>
          </p:cNvPr>
          <p:cNvSpPr txBox="1"/>
          <p:nvPr/>
        </p:nvSpPr>
        <p:spPr>
          <a:xfrm>
            <a:off x="2346859" y="1975694"/>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dirty="0" err="1"/>
          </a:p>
        </p:txBody>
      </p:sp>
      <p:sp>
        <p:nvSpPr>
          <p:cNvPr id="4" name="TextBox 3">
            <a:extLst>
              <a:ext uri="{FF2B5EF4-FFF2-40B4-BE49-F238E27FC236}">
                <a16:creationId xmlns:a16="http://schemas.microsoft.com/office/drawing/2014/main" id="{B64D5108-F560-6C2F-1A6C-1FFBBA907B58}"/>
              </a:ext>
            </a:extLst>
          </p:cNvPr>
          <p:cNvSpPr txBox="1"/>
          <p:nvPr/>
        </p:nvSpPr>
        <p:spPr>
          <a:xfrm>
            <a:off x="1888985" y="3364388"/>
            <a:ext cx="983673" cy="346236"/>
          </a:xfrm>
          <a:prstGeom prst="rect">
            <a:avLst/>
          </a:prstGeom>
          <a:noFill/>
        </p:spPr>
        <p:txBody>
          <a:bodyPr wrap="none" lIns="0" tIns="0" rIns="0" bIns="0" rtlCol="0">
            <a:noAutofit/>
          </a:bodyPr>
          <a:lstStyle/>
          <a:p>
            <a:pPr algn="l">
              <a:lnSpc>
                <a:spcPct val="90000"/>
              </a:lnSpc>
              <a:spcBef>
                <a:spcPts val="600"/>
              </a:spcBef>
              <a:spcAft>
                <a:spcPts val="600"/>
              </a:spcAft>
            </a:pPr>
            <a:r>
              <a:rPr lang="nl-NL" sz="1600" dirty="0"/>
              <a:t>RO-CRATE</a:t>
            </a:r>
          </a:p>
        </p:txBody>
      </p:sp>
      <p:sp>
        <p:nvSpPr>
          <p:cNvPr id="6" name="TextBox 5">
            <a:extLst>
              <a:ext uri="{FF2B5EF4-FFF2-40B4-BE49-F238E27FC236}">
                <a16:creationId xmlns:a16="http://schemas.microsoft.com/office/drawing/2014/main" id="{BFE8AA4E-0482-B49B-352F-2ACB1DC82A22}"/>
              </a:ext>
            </a:extLst>
          </p:cNvPr>
          <p:cNvSpPr txBox="1"/>
          <p:nvPr/>
        </p:nvSpPr>
        <p:spPr>
          <a:xfrm>
            <a:off x="2975264" y="2953388"/>
            <a:ext cx="6144490" cy="369332"/>
          </a:xfrm>
          <a:prstGeom prst="rect">
            <a:avLst/>
          </a:prstGeom>
          <a:noFill/>
        </p:spPr>
        <p:txBody>
          <a:bodyPr wrap="square">
            <a:spAutoFit/>
          </a:bodyPr>
          <a:lstStyle/>
          <a:p>
            <a:r>
              <a:rPr lang="en-NL" b="0" dirty="0">
                <a:effectLst/>
              </a:rPr>
              <a:t> </a:t>
            </a:r>
            <a:endParaRPr lang="nl-NL" dirty="0"/>
          </a:p>
        </p:txBody>
      </p:sp>
      <p:sp>
        <p:nvSpPr>
          <p:cNvPr id="19" name="TextBox 18">
            <a:extLst>
              <a:ext uri="{FF2B5EF4-FFF2-40B4-BE49-F238E27FC236}">
                <a16:creationId xmlns:a16="http://schemas.microsoft.com/office/drawing/2014/main" id="{226AC48E-7AC1-47C4-DB56-FBD01285E5EF}"/>
              </a:ext>
            </a:extLst>
          </p:cNvPr>
          <p:cNvSpPr txBox="1"/>
          <p:nvPr/>
        </p:nvSpPr>
        <p:spPr>
          <a:xfrm>
            <a:off x="2975264" y="2953388"/>
            <a:ext cx="6144490" cy="369332"/>
          </a:xfrm>
          <a:prstGeom prst="rect">
            <a:avLst/>
          </a:prstGeom>
          <a:noFill/>
        </p:spPr>
        <p:txBody>
          <a:bodyPr wrap="square">
            <a:spAutoFit/>
          </a:bodyPr>
          <a:lstStyle/>
          <a:p>
            <a:r>
              <a:rPr lang="en-NL" b="0" dirty="0">
                <a:effectLst/>
              </a:rPr>
              <a:t> </a:t>
            </a:r>
            <a:endParaRPr lang="nl-NL" dirty="0"/>
          </a:p>
        </p:txBody>
      </p:sp>
      <p:sp>
        <p:nvSpPr>
          <p:cNvPr id="22" name="TextBox 21">
            <a:extLst>
              <a:ext uri="{FF2B5EF4-FFF2-40B4-BE49-F238E27FC236}">
                <a16:creationId xmlns:a16="http://schemas.microsoft.com/office/drawing/2014/main" id="{06DC468B-8E48-11BC-4777-EAC7B9BD2FAE}"/>
              </a:ext>
            </a:extLst>
          </p:cNvPr>
          <p:cNvSpPr txBox="1"/>
          <p:nvPr/>
        </p:nvSpPr>
        <p:spPr>
          <a:xfrm>
            <a:off x="2133600" y="3034145"/>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dirty="0" err="1"/>
          </a:p>
        </p:txBody>
      </p:sp>
    </p:spTree>
    <p:extLst>
      <p:ext uri="{BB962C8B-B14F-4D97-AF65-F5344CB8AC3E}">
        <p14:creationId xmlns:p14="http://schemas.microsoft.com/office/powerpoint/2010/main" val="315965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2" grpId="0" animBg="1"/>
      <p:bldP spid="20"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33" title="mastodon_bot_flow-SURF-1.png"/>
          <p:cNvPicPr preferRelativeResize="0"/>
          <p:nvPr/>
        </p:nvPicPr>
        <p:blipFill>
          <a:blip r:embed="rId3">
            <a:alphaModFix/>
          </a:blip>
          <a:stretch>
            <a:fillRect/>
          </a:stretch>
        </p:blipFill>
        <p:spPr>
          <a:xfrm>
            <a:off x="1967344" y="1343976"/>
            <a:ext cx="9318507" cy="5361626"/>
          </a:xfrm>
          <a:prstGeom prst="rect">
            <a:avLst/>
          </a:prstGeom>
          <a:noFill/>
          <a:ln>
            <a:noFill/>
          </a:ln>
        </p:spPr>
      </p:pic>
      <p:sp>
        <p:nvSpPr>
          <p:cNvPr id="315" name="Google Shape;315;p33"/>
          <p:cNvSpPr/>
          <p:nvPr/>
        </p:nvSpPr>
        <p:spPr>
          <a:xfrm>
            <a:off x="5348503" y="5902979"/>
            <a:ext cx="4295700" cy="23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nl-NL" dirty="0">
                <a:latin typeface="Calibri"/>
                <a:ea typeface="Calibri"/>
                <a:cs typeface="Calibri"/>
                <a:sym typeface="Calibri"/>
              </a:rPr>
              <a:t>@</a:t>
            </a:r>
            <a:r>
              <a:rPr lang="nl-NL" dirty="0" err="1">
                <a:latin typeface="Calibri"/>
                <a:ea typeface="Calibri"/>
                <a:cs typeface="Calibri"/>
                <a:sym typeface="Calibri"/>
              </a:rPr>
              <a:t>dedicated</a:t>
            </a:r>
            <a:r>
              <a:rPr lang="nl-NL" dirty="0">
                <a:latin typeface="Calibri"/>
                <a:ea typeface="Calibri"/>
                <a:cs typeface="Calibri"/>
                <a:sym typeface="Calibri"/>
              </a:rPr>
              <a:t> website research </a:t>
            </a:r>
            <a:r>
              <a:rPr lang="nl-NL" dirty="0" err="1">
                <a:latin typeface="Calibri"/>
                <a:ea typeface="Calibri"/>
                <a:cs typeface="Calibri"/>
                <a:sym typeface="Calibri"/>
              </a:rPr>
              <a:t>contributions</a:t>
            </a:r>
            <a:endParaRPr dirty="0">
              <a:latin typeface="Calibri"/>
              <a:ea typeface="Calibri"/>
              <a:cs typeface="Calibri"/>
              <a:sym typeface="Calibri"/>
            </a:endParaRPr>
          </a:p>
        </p:txBody>
      </p:sp>
      <p:pic>
        <p:nvPicPr>
          <p:cNvPr id="316" name="Google Shape;316;p33"/>
          <p:cNvPicPr preferRelativeResize="0"/>
          <p:nvPr/>
        </p:nvPicPr>
        <p:blipFill>
          <a:blip r:embed="rId4">
            <a:alphaModFix/>
          </a:blip>
          <a:stretch>
            <a:fillRect/>
          </a:stretch>
        </p:blipFill>
        <p:spPr>
          <a:xfrm>
            <a:off x="4328428" y="1800856"/>
            <a:ext cx="776175" cy="776175"/>
          </a:xfrm>
          <a:prstGeom prst="rect">
            <a:avLst/>
          </a:prstGeom>
          <a:noFill/>
          <a:ln>
            <a:noFill/>
          </a:ln>
        </p:spPr>
      </p:pic>
      <p:sp>
        <p:nvSpPr>
          <p:cNvPr id="2" name="Title 3">
            <a:extLst>
              <a:ext uri="{FF2B5EF4-FFF2-40B4-BE49-F238E27FC236}">
                <a16:creationId xmlns:a16="http://schemas.microsoft.com/office/drawing/2014/main" id="{8A0E69EF-F4E2-1BFF-ACF5-1063CC927359}"/>
              </a:ext>
            </a:extLst>
          </p:cNvPr>
          <p:cNvSpPr txBox="1">
            <a:spLocks/>
          </p:cNvSpPr>
          <p:nvPr/>
        </p:nvSpPr>
        <p:spPr>
          <a:xfrm>
            <a:off x="521863" y="272177"/>
            <a:ext cx="11146224" cy="600744"/>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lvl="0" algn="l"/>
            <a:r>
              <a:rPr lang="nl-NL" sz="3200" dirty="0" err="1"/>
              <a:t>Keeping</a:t>
            </a:r>
            <a:r>
              <a:rPr lang="nl-NL" sz="3200" dirty="0"/>
              <a:t> track of different types of research </a:t>
            </a:r>
            <a:r>
              <a:rPr lang="nl-NL" sz="3200" dirty="0" err="1"/>
              <a:t>contributions</a:t>
            </a:r>
            <a:endParaRPr lang="en-NL" sz="3200" dirty="0"/>
          </a:p>
        </p:txBody>
      </p:sp>
      <p:pic>
        <p:nvPicPr>
          <p:cNvPr id="6" name="Google Shape;93;p18">
            <a:extLst>
              <a:ext uri="{FF2B5EF4-FFF2-40B4-BE49-F238E27FC236}">
                <a16:creationId xmlns:a16="http://schemas.microsoft.com/office/drawing/2014/main" id="{A0BCE661-4E03-F4C9-55C7-4DD697AC596F}"/>
              </a:ext>
            </a:extLst>
          </p:cNvPr>
          <p:cNvPicPr preferRelativeResize="0"/>
          <p:nvPr/>
        </p:nvPicPr>
        <p:blipFill rotWithShape="1">
          <a:blip r:embed="rId5">
            <a:alphaModFix/>
          </a:blip>
          <a:srcRect/>
          <a:stretch/>
        </p:blipFill>
        <p:spPr>
          <a:xfrm>
            <a:off x="354438" y="3429000"/>
            <a:ext cx="1193716" cy="358434"/>
          </a:xfrm>
          <a:prstGeom prst="rect">
            <a:avLst/>
          </a:prstGeom>
          <a:noFill/>
          <a:ln>
            <a:noFill/>
          </a:ln>
        </p:spPr>
      </p:pic>
      <p:pic>
        <p:nvPicPr>
          <p:cNvPr id="7" name="Google Shape;94;p18">
            <a:extLst>
              <a:ext uri="{FF2B5EF4-FFF2-40B4-BE49-F238E27FC236}">
                <a16:creationId xmlns:a16="http://schemas.microsoft.com/office/drawing/2014/main" id="{6A59B6A5-BA46-065A-672E-312D7505DC03}"/>
              </a:ext>
            </a:extLst>
          </p:cNvPr>
          <p:cNvPicPr preferRelativeResize="0"/>
          <p:nvPr/>
        </p:nvPicPr>
        <p:blipFill rotWithShape="1">
          <a:blip r:embed="rId6">
            <a:alphaModFix/>
          </a:blip>
          <a:srcRect/>
          <a:stretch/>
        </p:blipFill>
        <p:spPr>
          <a:xfrm>
            <a:off x="444640" y="2319403"/>
            <a:ext cx="684324" cy="515256"/>
          </a:xfrm>
          <a:prstGeom prst="rect">
            <a:avLst/>
          </a:prstGeom>
          <a:noFill/>
          <a:ln>
            <a:noFill/>
          </a:ln>
        </p:spPr>
      </p:pic>
      <p:pic>
        <p:nvPicPr>
          <p:cNvPr id="8" name="Google Shape;95;p18" descr="Afbeelding met Lettertype, Graphics, zwart, logo&#10;&#10;Door AI gegenereerde inhoud is mogelijk onjuist.">
            <a:extLst>
              <a:ext uri="{FF2B5EF4-FFF2-40B4-BE49-F238E27FC236}">
                <a16:creationId xmlns:a16="http://schemas.microsoft.com/office/drawing/2014/main" id="{38EB6DF6-A2F2-65FA-9DF8-8D94C7A8E723}"/>
              </a:ext>
            </a:extLst>
          </p:cNvPr>
          <p:cNvPicPr preferRelativeResize="0"/>
          <p:nvPr/>
        </p:nvPicPr>
        <p:blipFill rotWithShape="1">
          <a:blip r:embed="rId7">
            <a:alphaModFix/>
          </a:blip>
          <a:srcRect/>
          <a:stretch/>
        </p:blipFill>
        <p:spPr>
          <a:xfrm>
            <a:off x="354438" y="4565236"/>
            <a:ext cx="1008350" cy="51525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34" title="mastodon_bot_flow-SURF-2.png"/>
          <p:cNvPicPr preferRelativeResize="0"/>
          <p:nvPr/>
        </p:nvPicPr>
        <p:blipFill>
          <a:blip r:embed="rId3">
            <a:alphaModFix/>
          </a:blip>
          <a:stretch>
            <a:fillRect/>
          </a:stretch>
        </p:blipFill>
        <p:spPr>
          <a:xfrm>
            <a:off x="906148" y="152400"/>
            <a:ext cx="10379704" cy="6553202"/>
          </a:xfrm>
          <a:prstGeom prst="rect">
            <a:avLst/>
          </a:prstGeom>
          <a:noFill/>
          <a:ln>
            <a:noFill/>
          </a:ln>
        </p:spPr>
      </p:pic>
      <p:pic>
        <p:nvPicPr>
          <p:cNvPr id="323" name="Google Shape;323;p34"/>
          <p:cNvPicPr preferRelativeResize="0"/>
          <p:nvPr/>
        </p:nvPicPr>
        <p:blipFill>
          <a:blip r:embed="rId4">
            <a:alphaModFix/>
          </a:blip>
          <a:stretch>
            <a:fillRect/>
          </a:stretch>
        </p:blipFill>
        <p:spPr>
          <a:xfrm>
            <a:off x="3483301" y="567801"/>
            <a:ext cx="776175" cy="776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29" name="Google Shape;329;p35" title="mastodon_bot_flow-SURF-3.png"/>
          <p:cNvPicPr preferRelativeResize="0"/>
          <p:nvPr/>
        </p:nvPicPr>
        <p:blipFill>
          <a:blip r:embed="rId3">
            <a:alphaModFix/>
          </a:blip>
          <a:stretch>
            <a:fillRect/>
          </a:stretch>
        </p:blipFill>
        <p:spPr>
          <a:xfrm>
            <a:off x="906148" y="152400"/>
            <a:ext cx="10379704" cy="6553202"/>
          </a:xfrm>
          <a:prstGeom prst="rect">
            <a:avLst/>
          </a:prstGeom>
          <a:noFill/>
          <a:ln>
            <a:noFill/>
          </a:ln>
        </p:spPr>
      </p:pic>
      <p:pic>
        <p:nvPicPr>
          <p:cNvPr id="330" name="Google Shape;330;p35"/>
          <p:cNvPicPr preferRelativeResize="0"/>
          <p:nvPr/>
        </p:nvPicPr>
        <p:blipFill>
          <a:blip r:embed="rId4">
            <a:alphaModFix/>
          </a:blip>
          <a:stretch>
            <a:fillRect/>
          </a:stretch>
        </p:blipFill>
        <p:spPr>
          <a:xfrm>
            <a:off x="3483301" y="567801"/>
            <a:ext cx="776175" cy="776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36" title="mastodon_bot_flow-SURF-4.png"/>
          <p:cNvPicPr preferRelativeResize="0"/>
          <p:nvPr/>
        </p:nvPicPr>
        <p:blipFill>
          <a:blip r:embed="rId3">
            <a:alphaModFix/>
          </a:blip>
          <a:stretch>
            <a:fillRect/>
          </a:stretch>
        </p:blipFill>
        <p:spPr>
          <a:xfrm>
            <a:off x="906148" y="152400"/>
            <a:ext cx="10379704" cy="6553202"/>
          </a:xfrm>
          <a:prstGeom prst="rect">
            <a:avLst/>
          </a:prstGeom>
          <a:noFill/>
          <a:ln>
            <a:noFill/>
          </a:ln>
        </p:spPr>
      </p:pic>
      <p:pic>
        <p:nvPicPr>
          <p:cNvPr id="337" name="Google Shape;337;p36"/>
          <p:cNvPicPr preferRelativeResize="0"/>
          <p:nvPr/>
        </p:nvPicPr>
        <p:blipFill>
          <a:blip r:embed="rId4">
            <a:alphaModFix/>
          </a:blip>
          <a:stretch>
            <a:fillRect/>
          </a:stretch>
        </p:blipFill>
        <p:spPr>
          <a:xfrm>
            <a:off x="3483301" y="567801"/>
            <a:ext cx="776175" cy="776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37" title="mastodon_bot_flow-SURF-5.png"/>
          <p:cNvPicPr preferRelativeResize="0"/>
          <p:nvPr/>
        </p:nvPicPr>
        <p:blipFill>
          <a:blip r:embed="rId3">
            <a:alphaModFix/>
          </a:blip>
          <a:stretch>
            <a:fillRect/>
          </a:stretch>
        </p:blipFill>
        <p:spPr>
          <a:xfrm>
            <a:off x="906148" y="152400"/>
            <a:ext cx="10379704" cy="6553202"/>
          </a:xfrm>
          <a:prstGeom prst="rect">
            <a:avLst/>
          </a:prstGeom>
          <a:noFill/>
          <a:ln>
            <a:noFill/>
          </a:ln>
        </p:spPr>
      </p:pic>
      <p:pic>
        <p:nvPicPr>
          <p:cNvPr id="344" name="Google Shape;344;p37"/>
          <p:cNvPicPr preferRelativeResize="0"/>
          <p:nvPr/>
        </p:nvPicPr>
        <p:blipFill>
          <a:blip r:embed="rId4">
            <a:alphaModFix/>
          </a:blip>
          <a:stretch>
            <a:fillRect/>
          </a:stretch>
        </p:blipFill>
        <p:spPr>
          <a:xfrm>
            <a:off x="3483301" y="567801"/>
            <a:ext cx="776175" cy="776175"/>
          </a:xfrm>
          <a:prstGeom prst="rect">
            <a:avLst/>
          </a:prstGeom>
          <a:noFill/>
          <a:ln>
            <a:noFill/>
          </a:ln>
        </p:spPr>
      </p:pic>
      <p:sp>
        <p:nvSpPr>
          <p:cNvPr id="2" name="Afgeronde rechthoek 2">
            <a:extLst>
              <a:ext uri="{FF2B5EF4-FFF2-40B4-BE49-F238E27FC236}">
                <a16:creationId xmlns:a16="http://schemas.microsoft.com/office/drawing/2014/main" id="{8FBA7345-487B-F8FC-0BBC-139913F84DE0}"/>
              </a:ext>
            </a:extLst>
          </p:cNvPr>
          <p:cNvSpPr/>
          <p:nvPr/>
        </p:nvSpPr>
        <p:spPr>
          <a:xfrm>
            <a:off x="446647" y="5012282"/>
            <a:ext cx="3036654" cy="1693318"/>
          </a:xfrm>
          <a:prstGeom prst="roundRect">
            <a:avLst/>
          </a:prstGeom>
          <a:noFill/>
          <a:ln w="28575">
            <a:solidFill>
              <a:srgbClr val="F19153"/>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CF8E96-8092-3AA8-6879-3A392534D681}"/>
              </a:ext>
            </a:extLst>
          </p:cNvPr>
          <p:cNvSpPr>
            <a:spLocks noGrp="1"/>
          </p:cNvSpPr>
          <p:nvPr>
            <p:ph type="body" sz="quarter" idx="14"/>
          </p:nvPr>
        </p:nvSpPr>
        <p:spPr/>
        <p:txBody>
          <a:bodyPr/>
          <a:lstStyle/>
          <a:p>
            <a:endParaRPr lang="en-NL" dirty="0"/>
          </a:p>
        </p:txBody>
      </p:sp>
      <p:sp>
        <p:nvSpPr>
          <p:cNvPr id="3" name="Text Placeholder 2">
            <a:extLst>
              <a:ext uri="{FF2B5EF4-FFF2-40B4-BE49-F238E27FC236}">
                <a16:creationId xmlns:a16="http://schemas.microsoft.com/office/drawing/2014/main" id="{9A1AB936-EF11-8B04-B3F8-1F8FA48901DF}"/>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7B264927-507D-6585-666E-1F2C397E2EF5}"/>
              </a:ext>
            </a:extLst>
          </p:cNvPr>
          <p:cNvSpPr>
            <a:spLocks noGrp="1"/>
          </p:cNvSpPr>
          <p:nvPr>
            <p:ph type="title"/>
          </p:nvPr>
        </p:nvSpPr>
        <p:spPr/>
        <p:txBody>
          <a:bodyPr/>
          <a:lstStyle/>
          <a:p>
            <a:r>
              <a:rPr lang="en-NL" dirty="0"/>
              <a:t>Innovation zone Optimal use of Infrastructures</a:t>
            </a:r>
          </a:p>
        </p:txBody>
      </p:sp>
      <p:pic>
        <p:nvPicPr>
          <p:cNvPr id="6" name="Picture 5" descr="A diagram of a person with a computer&#10;&#10;Description automatically generated">
            <a:extLst>
              <a:ext uri="{FF2B5EF4-FFF2-40B4-BE49-F238E27FC236}">
                <a16:creationId xmlns:a16="http://schemas.microsoft.com/office/drawing/2014/main" id="{4A470C57-2455-FB08-80CC-4D203957C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1071" y="1203894"/>
            <a:ext cx="7291449" cy="5514158"/>
          </a:xfrm>
          <a:prstGeom prst="rect">
            <a:avLst/>
          </a:prstGeom>
        </p:spPr>
      </p:pic>
      <p:sp>
        <p:nvSpPr>
          <p:cNvPr id="5" name="TextBox 4">
            <a:extLst>
              <a:ext uri="{FF2B5EF4-FFF2-40B4-BE49-F238E27FC236}">
                <a16:creationId xmlns:a16="http://schemas.microsoft.com/office/drawing/2014/main" id="{2C02DD83-C7CF-E65C-F047-9C7BDCB3A88C}"/>
              </a:ext>
            </a:extLst>
          </p:cNvPr>
          <p:cNvSpPr txBox="1"/>
          <p:nvPr/>
        </p:nvSpPr>
        <p:spPr>
          <a:xfrm>
            <a:off x="-3194462" y="-498764"/>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nl-NL" sz="1600" dirty="0" err="1"/>
          </a:p>
        </p:txBody>
      </p:sp>
      <p:sp>
        <p:nvSpPr>
          <p:cNvPr id="7" name="Content Placeholder 4">
            <a:extLst>
              <a:ext uri="{FF2B5EF4-FFF2-40B4-BE49-F238E27FC236}">
                <a16:creationId xmlns:a16="http://schemas.microsoft.com/office/drawing/2014/main" id="{271B1EB0-648A-CE83-BD1B-6700AD519541}"/>
              </a:ext>
            </a:extLst>
          </p:cNvPr>
          <p:cNvSpPr txBox="1">
            <a:spLocks/>
          </p:cNvSpPr>
          <p:nvPr/>
        </p:nvSpPr>
        <p:spPr>
          <a:xfrm>
            <a:off x="0" y="2797607"/>
            <a:ext cx="5334000" cy="2037629"/>
          </a:xfrm>
          <a:prstGeom prst="rect">
            <a:avLst/>
          </a:prstGeom>
        </p:spPr>
        <p:txBody>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8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tx2"/>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3"/>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4"/>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r>
              <a:rPr lang="en-NL" dirty="0"/>
              <a:t>Infrastructure landscape in NL is rich but fragmented. Inefficient and unclear for researchers. </a:t>
            </a:r>
          </a:p>
          <a:p>
            <a:endParaRPr lang="en-NL" dirty="0"/>
          </a:p>
          <a:p>
            <a:r>
              <a:rPr lang="en-NL" dirty="0"/>
              <a:t>How to orchestrate a national infrastructure in this rich landscape?</a:t>
            </a:r>
          </a:p>
        </p:txBody>
      </p:sp>
    </p:spTree>
    <p:extLst>
      <p:ext uri="{BB962C8B-B14F-4D97-AF65-F5344CB8AC3E}">
        <p14:creationId xmlns:p14="http://schemas.microsoft.com/office/powerpoint/2010/main" val="30282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174ECC-62CE-29CA-DE62-366D6FC70652}"/>
              </a:ext>
            </a:extLst>
          </p:cNvPr>
          <p:cNvPicPr>
            <a:picLocks noChangeAspect="1"/>
          </p:cNvPicPr>
          <p:nvPr/>
        </p:nvPicPr>
        <p:blipFill>
          <a:blip r:embed="rId3"/>
          <a:stretch>
            <a:fillRect/>
          </a:stretch>
        </p:blipFill>
        <p:spPr>
          <a:xfrm>
            <a:off x="48662" y="0"/>
            <a:ext cx="12192000" cy="6858000"/>
          </a:xfrm>
          <a:prstGeom prst="rect">
            <a:avLst/>
          </a:prstGeom>
        </p:spPr>
      </p:pic>
      <p:sp>
        <p:nvSpPr>
          <p:cNvPr id="8" name="Rectangle 7">
            <a:extLst>
              <a:ext uri="{FF2B5EF4-FFF2-40B4-BE49-F238E27FC236}">
                <a16:creationId xmlns:a16="http://schemas.microsoft.com/office/drawing/2014/main" id="{43AEEFC2-1696-E6A9-70E5-9D2D5F03F347}"/>
              </a:ext>
            </a:extLst>
          </p:cNvPr>
          <p:cNvSpPr/>
          <p:nvPr/>
        </p:nvSpPr>
        <p:spPr>
          <a:xfrm>
            <a:off x="10871" y="0"/>
            <a:ext cx="12181129"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p>
        </p:txBody>
      </p:sp>
      <p:graphicFrame>
        <p:nvGraphicFramePr>
          <p:cNvPr id="6" name="Diagram 5">
            <a:extLst>
              <a:ext uri="{FF2B5EF4-FFF2-40B4-BE49-F238E27FC236}">
                <a16:creationId xmlns:a16="http://schemas.microsoft.com/office/drawing/2014/main" id="{FD5BB382-D990-5E77-92A1-594001A7F2B5}"/>
              </a:ext>
            </a:extLst>
          </p:cNvPr>
          <p:cNvGraphicFramePr/>
          <p:nvPr/>
        </p:nvGraphicFramePr>
        <p:xfrm>
          <a:off x="1826868" y="471410"/>
          <a:ext cx="9282471" cy="6188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3">
            <a:extLst>
              <a:ext uri="{FF2B5EF4-FFF2-40B4-BE49-F238E27FC236}">
                <a16:creationId xmlns:a16="http://schemas.microsoft.com/office/drawing/2014/main" id="{95C14111-E3EE-2B39-FF02-665A19FD039E}"/>
              </a:ext>
            </a:extLst>
          </p:cNvPr>
          <p:cNvSpPr>
            <a:spLocks noGrp="1"/>
          </p:cNvSpPr>
          <p:nvPr>
            <p:ph type="title"/>
          </p:nvPr>
        </p:nvSpPr>
        <p:spPr/>
        <p:txBody>
          <a:bodyPr/>
          <a:lstStyle/>
          <a:p>
            <a:r>
              <a:rPr lang="en-NL" dirty="0"/>
              <a:t>Three areas </a:t>
            </a:r>
          </a:p>
        </p:txBody>
      </p:sp>
      <p:sp>
        <p:nvSpPr>
          <p:cNvPr id="2" name="Text Placeholder 1">
            <a:extLst>
              <a:ext uri="{FF2B5EF4-FFF2-40B4-BE49-F238E27FC236}">
                <a16:creationId xmlns:a16="http://schemas.microsoft.com/office/drawing/2014/main" id="{62A48C65-1795-13DF-DBEC-C16DA813EB0C}"/>
              </a:ext>
            </a:extLst>
          </p:cNvPr>
          <p:cNvSpPr>
            <a:spLocks noGrp="1"/>
          </p:cNvSpPr>
          <p:nvPr>
            <p:ph type="body" sz="quarter" idx="14"/>
          </p:nvPr>
        </p:nvSpPr>
        <p:spPr/>
        <p:txBody>
          <a:bodyPr/>
          <a:lstStyle/>
          <a:p>
            <a:endParaRPr lang="en-NL" dirty="0"/>
          </a:p>
        </p:txBody>
      </p:sp>
      <p:sp>
        <p:nvSpPr>
          <p:cNvPr id="3" name="Text Placeholder 2">
            <a:extLst>
              <a:ext uri="{FF2B5EF4-FFF2-40B4-BE49-F238E27FC236}">
                <a16:creationId xmlns:a16="http://schemas.microsoft.com/office/drawing/2014/main" id="{D8BAB715-C04C-F66A-C70F-099BA9565DEA}"/>
              </a:ext>
            </a:extLst>
          </p:cNvPr>
          <p:cNvSpPr>
            <a:spLocks noGrp="1"/>
          </p:cNvSpPr>
          <p:nvPr>
            <p:ph type="body" sz="quarter" idx="18"/>
          </p:nvPr>
        </p:nvSpPr>
        <p:spPr/>
        <p:txBody>
          <a:bodyPr/>
          <a:lstStyle/>
          <a:p>
            <a:endParaRPr lang="en-NL" dirty="0"/>
          </a:p>
        </p:txBody>
      </p:sp>
    </p:spTree>
    <p:extLst>
      <p:ext uri="{BB962C8B-B14F-4D97-AF65-F5344CB8AC3E}">
        <p14:creationId xmlns:p14="http://schemas.microsoft.com/office/powerpoint/2010/main" val="182105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6" grpId="0">
        <p:bldAsOne/>
      </p:bldGraphic>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68B70-25AA-11B6-FC0C-234797AB78C3}"/>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8BD950F-1C01-F8D2-5230-B44AB2771842}"/>
              </a:ext>
            </a:extLst>
          </p:cNvPr>
          <p:cNvPicPr>
            <a:picLocks noChangeAspect="1"/>
          </p:cNvPicPr>
          <p:nvPr/>
        </p:nvPicPr>
        <p:blipFill>
          <a:blip r:embed="rId3">
            <a:alphaModFix amt="10000"/>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2EF64C5F-6607-D34B-A3BD-3C1B854749B2}"/>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27991D19-9234-9C5A-51AE-A52C861A567E}"/>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1CE13118-632A-BB8D-F804-7FBB0E717472}"/>
              </a:ext>
            </a:extLst>
          </p:cNvPr>
          <p:cNvSpPr>
            <a:spLocks noGrp="1"/>
          </p:cNvSpPr>
          <p:nvPr>
            <p:ph type="title"/>
          </p:nvPr>
        </p:nvSpPr>
        <p:spPr/>
        <p:txBody>
          <a:bodyPr/>
          <a:lstStyle/>
          <a:p>
            <a:r>
              <a:rPr lang="en-NL" dirty="0"/>
              <a:t>How to orchestrate a national infrastructure</a:t>
            </a:r>
          </a:p>
        </p:txBody>
      </p:sp>
      <p:sp>
        <p:nvSpPr>
          <p:cNvPr id="6" name="Rounded Rectangle 5">
            <a:extLst>
              <a:ext uri="{FF2B5EF4-FFF2-40B4-BE49-F238E27FC236}">
                <a16:creationId xmlns:a16="http://schemas.microsoft.com/office/drawing/2014/main" id="{30D88CCF-75AC-F505-A748-6640CD49648B}"/>
              </a:ext>
            </a:extLst>
          </p:cNvPr>
          <p:cNvSpPr/>
          <p:nvPr/>
        </p:nvSpPr>
        <p:spPr>
          <a:xfrm>
            <a:off x="2022112" y="1503336"/>
            <a:ext cx="2355743" cy="4823323"/>
          </a:xfrm>
          <a:prstGeom prst="roundRect">
            <a:avLst>
              <a:gd name="adj" fmla="val 1074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r>
              <a:rPr lang="en-NL" sz="1600" b="1" dirty="0">
                <a:solidFill>
                  <a:srgbClr val="9B4D1B"/>
                </a:solidFill>
              </a:rPr>
              <a:t>Support DCCs and Tier-2s</a:t>
            </a:r>
          </a:p>
        </p:txBody>
      </p:sp>
      <p:sp>
        <p:nvSpPr>
          <p:cNvPr id="7" name="Rounded Rectangle 6">
            <a:extLst>
              <a:ext uri="{FF2B5EF4-FFF2-40B4-BE49-F238E27FC236}">
                <a16:creationId xmlns:a16="http://schemas.microsoft.com/office/drawing/2014/main" id="{5A79025D-19AA-795A-166E-893C91F8F2F6}"/>
              </a:ext>
            </a:extLst>
          </p:cNvPr>
          <p:cNvSpPr/>
          <p:nvPr/>
        </p:nvSpPr>
        <p:spPr>
          <a:xfrm>
            <a:off x="7508512" y="1503336"/>
            <a:ext cx="2355743" cy="4823323"/>
          </a:xfrm>
          <a:prstGeom prst="roundRect">
            <a:avLst>
              <a:gd name="adj" fmla="val 10746"/>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r>
              <a:rPr lang="en-NL" sz="1600" b="1" dirty="0">
                <a:solidFill>
                  <a:srgbClr val="837424"/>
                </a:solidFill>
              </a:rPr>
              <a:t>EOSC </a:t>
            </a:r>
            <a:br>
              <a:rPr lang="en-NL" sz="1600" b="1" dirty="0">
                <a:solidFill>
                  <a:srgbClr val="837424"/>
                </a:solidFill>
              </a:rPr>
            </a:br>
            <a:r>
              <a:rPr lang="en-NL" sz="1600" b="1" dirty="0">
                <a:solidFill>
                  <a:srgbClr val="837424"/>
                </a:solidFill>
              </a:rPr>
              <a:t>Pilot Node</a:t>
            </a:r>
          </a:p>
        </p:txBody>
      </p:sp>
      <p:sp>
        <p:nvSpPr>
          <p:cNvPr id="8" name="Rounded Rectangle 7">
            <a:extLst>
              <a:ext uri="{FF2B5EF4-FFF2-40B4-BE49-F238E27FC236}">
                <a16:creationId xmlns:a16="http://schemas.microsoft.com/office/drawing/2014/main" id="{48B290E9-26BE-9001-AB5C-A1733D7C9FED}"/>
              </a:ext>
            </a:extLst>
          </p:cNvPr>
          <p:cNvSpPr/>
          <p:nvPr/>
        </p:nvSpPr>
        <p:spPr>
          <a:xfrm>
            <a:off x="4765312" y="1503336"/>
            <a:ext cx="2355743" cy="4823323"/>
          </a:xfrm>
          <a:prstGeom prst="roundRect">
            <a:avLst>
              <a:gd name="adj" fmla="val 1074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r>
              <a:rPr lang="en-NL" sz="1600" b="1" dirty="0">
                <a:solidFill>
                  <a:srgbClr val="238344"/>
                </a:solidFill>
              </a:rPr>
              <a:t>Research Partnerships</a:t>
            </a:r>
          </a:p>
        </p:txBody>
      </p:sp>
      <p:sp>
        <p:nvSpPr>
          <p:cNvPr id="13" name="Left-right Arrow 12">
            <a:extLst>
              <a:ext uri="{FF2B5EF4-FFF2-40B4-BE49-F238E27FC236}">
                <a16:creationId xmlns:a16="http://schemas.microsoft.com/office/drawing/2014/main" id="{F9D5B9ED-90D7-4300-3611-CD4B481EAEA9}"/>
              </a:ext>
            </a:extLst>
          </p:cNvPr>
          <p:cNvSpPr/>
          <p:nvPr/>
        </p:nvSpPr>
        <p:spPr>
          <a:xfrm>
            <a:off x="1053885" y="2927073"/>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Common Language</a:t>
            </a:r>
          </a:p>
        </p:txBody>
      </p:sp>
      <p:sp>
        <p:nvSpPr>
          <p:cNvPr id="23" name="Round Same-side Corner of Rectangle 22">
            <a:extLst>
              <a:ext uri="{FF2B5EF4-FFF2-40B4-BE49-F238E27FC236}">
                <a16:creationId xmlns:a16="http://schemas.microsoft.com/office/drawing/2014/main" id="{54EFBE3E-83CE-09BB-018D-5376BDCE2CD2}"/>
              </a:ext>
            </a:extLst>
          </p:cNvPr>
          <p:cNvSpPr/>
          <p:nvPr/>
        </p:nvSpPr>
        <p:spPr>
          <a:xfrm>
            <a:off x="2022112" y="1503335"/>
            <a:ext cx="2355743" cy="498885"/>
          </a:xfrm>
          <a:prstGeom prst="round2SameRect">
            <a:avLst>
              <a:gd name="adj1" fmla="val 50000"/>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9B4D1B"/>
                </a:solidFill>
              </a:rPr>
              <a:t>Institutional</a:t>
            </a:r>
          </a:p>
        </p:txBody>
      </p:sp>
      <p:sp>
        <p:nvSpPr>
          <p:cNvPr id="25" name="Round Same-side Corner of Rectangle 24">
            <a:extLst>
              <a:ext uri="{FF2B5EF4-FFF2-40B4-BE49-F238E27FC236}">
                <a16:creationId xmlns:a16="http://schemas.microsoft.com/office/drawing/2014/main" id="{8ACD9554-111F-EA06-9857-BB94C205C3A6}"/>
              </a:ext>
            </a:extLst>
          </p:cNvPr>
          <p:cNvSpPr/>
          <p:nvPr/>
        </p:nvSpPr>
        <p:spPr>
          <a:xfrm>
            <a:off x="4765311" y="1503335"/>
            <a:ext cx="2355743" cy="498885"/>
          </a:xfrm>
          <a:prstGeom prst="round2SameRect">
            <a:avLst>
              <a:gd name="adj1" fmla="val 50000"/>
              <a:gd name="adj2" fmla="val 0"/>
            </a:avLst>
          </a:prstGeom>
          <a:solidFill>
            <a:srgbClr val="23834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238143"/>
                </a:solidFill>
              </a:rPr>
              <a:t>Consortium</a:t>
            </a:r>
          </a:p>
        </p:txBody>
      </p:sp>
      <p:sp>
        <p:nvSpPr>
          <p:cNvPr id="26" name="Round Same-side Corner of Rectangle 25">
            <a:extLst>
              <a:ext uri="{FF2B5EF4-FFF2-40B4-BE49-F238E27FC236}">
                <a16:creationId xmlns:a16="http://schemas.microsoft.com/office/drawing/2014/main" id="{78AC538B-0519-12EF-F9A8-11ED7F76DEFD}"/>
              </a:ext>
            </a:extLst>
          </p:cNvPr>
          <p:cNvSpPr/>
          <p:nvPr/>
        </p:nvSpPr>
        <p:spPr>
          <a:xfrm>
            <a:off x="7508512" y="1511114"/>
            <a:ext cx="2355743" cy="498885"/>
          </a:xfrm>
          <a:prstGeom prst="round2SameRect">
            <a:avLst>
              <a:gd name="adj1" fmla="val 50000"/>
              <a:gd name="adj2" fmla="val 0"/>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837424"/>
                </a:solidFill>
              </a:rPr>
              <a:t>European</a:t>
            </a:r>
          </a:p>
        </p:txBody>
      </p:sp>
    </p:spTree>
    <p:extLst>
      <p:ext uri="{BB962C8B-B14F-4D97-AF65-F5344CB8AC3E}">
        <p14:creationId xmlns:p14="http://schemas.microsoft.com/office/powerpoint/2010/main" val="300833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269A5E-016A-9FAC-2AD2-A0C30A26A4A7}"/>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A365AF35-854F-D216-77D7-BFE3ECEC9BA2}"/>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B45BE3E0-C24C-2357-0D21-8A8B4D902504}"/>
              </a:ext>
            </a:extLst>
          </p:cNvPr>
          <p:cNvSpPr>
            <a:spLocks noGrp="1"/>
          </p:cNvSpPr>
          <p:nvPr>
            <p:ph type="title"/>
          </p:nvPr>
        </p:nvSpPr>
        <p:spPr>
          <a:xfrm>
            <a:off x="865161" y="722313"/>
            <a:ext cx="10927035" cy="342211"/>
          </a:xfrm>
        </p:spPr>
        <p:txBody>
          <a:bodyPr/>
          <a:lstStyle/>
          <a:p>
            <a:r>
              <a:rPr lang="en-NL" dirty="0"/>
              <a:t>Common Language</a:t>
            </a:r>
          </a:p>
        </p:txBody>
      </p:sp>
      <p:pic>
        <p:nvPicPr>
          <p:cNvPr id="6" name="Picture Placeholder 28" descr="A diagram of a diagram of a diagram&#10;&#10;AI-generated content may be incorrect.">
            <a:extLst>
              <a:ext uri="{FF2B5EF4-FFF2-40B4-BE49-F238E27FC236}">
                <a16:creationId xmlns:a16="http://schemas.microsoft.com/office/drawing/2014/main" id="{0941D05A-3BA9-7100-77A1-05857B5C5FD2}"/>
              </a:ext>
            </a:extLst>
          </p:cNvPr>
          <p:cNvPicPr>
            <a:picLocks noChangeAspect="1"/>
          </p:cNvPicPr>
          <p:nvPr/>
        </p:nvPicPr>
        <p:blipFill>
          <a:blip r:embed="rId3">
            <a:extLst>
              <a:ext uri="{28A0092B-C50C-407E-A947-70E740481C1C}">
                <a14:useLocalDpi xmlns:a14="http://schemas.microsoft.com/office/drawing/2010/main" val="0"/>
              </a:ext>
            </a:extLst>
          </a:blip>
          <a:srcRect l="781" t="2865" r="708" b="3588"/>
          <a:stretch/>
        </p:blipFill>
        <p:spPr>
          <a:xfrm>
            <a:off x="4207287" y="1368000"/>
            <a:ext cx="7584909" cy="5167736"/>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p:spPr>
      </p:pic>
      <p:sp>
        <p:nvSpPr>
          <p:cNvPr id="5" name="Content Placeholder 4">
            <a:extLst>
              <a:ext uri="{FF2B5EF4-FFF2-40B4-BE49-F238E27FC236}">
                <a16:creationId xmlns:a16="http://schemas.microsoft.com/office/drawing/2014/main" id="{48558D35-5268-2FE8-4BE7-86FEE9A97141}"/>
              </a:ext>
            </a:extLst>
          </p:cNvPr>
          <p:cNvSpPr>
            <a:spLocks noGrp="1"/>
          </p:cNvSpPr>
          <p:nvPr>
            <p:ph idx="19"/>
          </p:nvPr>
        </p:nvSpPr>
        <p:spPr>
          <a:xfrm>
            <a:off x="865163" y="1658319"/>
            <a:ext cx="3178518" cy="1770681"/>
          </a:xfrm>
        </p:spPr>
        <p:txBody>
          <a:bodyPr/>
          <a:lstStyle/>
          <a:p>
            <a:r>
              <a:rPr lang="en-GB" dirty="0"/>
              <a:t>To support the development of research commons, and work to make them interoperable.</a:t>
            </a:r>
          </a:p>
          <a:p>
            <a:endParaRPr lang="en-GB" dirty="0"/>
          </a:p>
        </p:txBody>
      </p:sp>
    </p:spTree>
    <p:extLst>
      <p:ext uri="{BB962C8B-B14F-4D97-AF65-F5344CB8AC3E}">
        <p14:creationId xmlns:p14="http://schemas.microsoft.com/office/powerpoint/2010/main" val="197165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8B222-9736-FB2C-E3A6-CDD623F2E804}"/>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20D5F80-8EAA-AB86-D0F7-A4D657FEF7C5}"/>
              </a:ext>
            </a:extLst>
          </p:cNvPr>
          <p:cNvPicPr>
            <a:picLocks noChangeAspect="1"/>
          </p:cNvPicPr>
          <p:nvPr/>
        </p:nvPicPr>
        <p:blipFill>
          <a:blip r:embed="rId3">
            <a:alphaModFix amt="10000"/>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C9268532-D9D7-32D0-CEE2-E068842F46F6}"/>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025D1D71-3FF5-BF0F-1916-C18A8A062B0F}"/>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D2D3DACE-FC50-DDF7-E95E-843893686B50}"/>
              </a:ext>
            </a:extLst>
          </p:cNvPr>
          <p:cNvSpPr>
            <a:spLocks noGrp="1"/>
          </p:cNvSpPr>
          <p:nvPr>
            <p:ph type="title"/>
          </p:nvPr>
        </p:nvSpPr>
        <p:spPr/>
        <p:txBody>
          <a:bodyPr/>
          <a:lstStyle/>
          <a:p>
            <a:r>
              <a:rPr lang="en-NL" dirty="0"/>
              <a:t>How to orchestrate a national infrastructure</a:t>
            </a:r>
          </a:p>
        </p:txBody>
      </p:sp>
      <p:sp>
        <p:nvSpPr>
          <p:cNvPr id="6" name="Rounded Rectangle 5">
            <a:extLst>
              <a:ext uri="{FF2B5EF4-FFF2-40B4-BE49-F238E27FC236}">
                <a16:creationId xmlns:a16="http://schemas.microsoft.com/office/drawing/2014/main" id="{7C2A1E2C-8114-3BFA-F4B7-7D613EA95FE5}"/>
              </a:ext>
            </a:extLst>
          </p:cNvPr>
          <p:cNvSpPr/>
          <p:nvPr/>
        </p:nvSpPr>
        <p:spPr>
          <a:xfrm>
            <a:off x="2022112" y="1503336"/>
            <a:ext cx="2355743" cy="4823323"/>
          </a:xfrm>
          <a:prstGeom prst="roundRect">
            <a:avLst>
              <a:gd name="adj" fmla="val 1074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r>
              <a:rPr lang="en-NL" sz="1600" b="1" dirty="0">
                <a:solidFill>
                  <a:srgbClr val="9B4D1B"/>
                </a:solidFill>
              </a:rPr>
              <a:t>Support DCCs and Tier-2s</a:t>
            </a:r>
          </a:p>
          <a:p>
            <a:pPr algn="ctr">
              <a:lnSpc>
                <a:spcPct val="90000"/>
              </a:lnSpc>
              <a:spcBef>
                <a:spcPts val="200"/>
              </a:spcBef>
              <a:spcAft>
                <a:spcPts val="200"/>
              </a:spcAft>
            </a:pPr>
            <a:endParaRPr lang="en-NL" sz="1600" b="1" dirty="0">
              <a:solidFill>
                <a:srgbClr val="9B4D1B"/>
              </a:solidFill>
            </a:endParaRPr>
          </a:p>
        </p:txBody>
      </p:sp>
      <p:sp>
        <p:nvSpPr>
          <p:cNvPr id="7" name="Rounded Rectangle 6">
            <a:extLst>
              <a:ext uri="{FF2B5EF4-FFF2-40B4-BE49-F238E27FC236}">
                <a16:creationId xmlns:a16="http://schemas.microsoft.com/office/drawing/2014/main" id="{F4870E38-7754-A687-6DF7-F446137CB7E4}"/>
              </a:ext>
            </a:extLst>
          </p:cNvPr>
          <p:cNvSpPr/>
          <p:nvPr/>
        </p:nvSpPr>
        <p:spPr>
          <a:xfrm>
            <a:off x="7508512" y="1503336"/>
            <a:ext cx="2355743" cy="4823323"/>
          </a:xfrm>
          <a:prstGeom prst="roundRect">
            <a:avLst>
              <a:gd name="adj" fmla="val 10746"/>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r>
              <a:rPr lang="en-NL" sz="1600" b="1" dirty="0">
                <a:solidFill>
                  <a:srgbClr val="837424"/>
                </a:solidFill>
              </a:rPr>
              <a:t>EOSC </a:t>
            </a:r>
            <a:br>
              <a:rPr lang="en-NL" sz="1600" b="1" dirty="0">
                <a:solidFill>
                  <a:srgbClr val="837424"/>
                </a:solidFill>
              </a:rPr>
            </a:br>
            <a:r>
              <a:rPr lang="en-NL" sz="1600" b="1" dirty="0">
                <a:solidFill>
                  <a:srgbClr val="837424"/>
                </a:solidFill>
              </a:rPr>
              <a:t>Pilot Node</a:t>
            </a:r>
          </a:p>
        </p:txBody>
      </p:sp>
      <p:sp>
        <p:nvSpPr>
          <p:cNvPr id="8" name="Rounded Rectangle 7">
            <a:extLst>
              <a:ext uri="{FF2B5EF4-FFF2-40B4-BE49-F238E27FC236}">
                <a16:creationId xmlns:a16="http://schemas.microsoft.com/office/drawing/2014/main" id="{12DD9865-C61B-6421-080F-2F1E09CE6F8E}"/>
              </a:ext>
            </a:extLst>
          </p:cNvPr>
          <p:cNvSpPr/>
          <p:nvPr/>
        </p:nvSpPr>
        <p:spPr>
          <a:xfrm>
            <a:off x="4765312" y="1503336"/>
            <a:ext cx="2355743" cy="4823323"/>
          </a:xfrm>
          <a:prstGeom prst="roundRect">
            <a:avLst>
              <a:gd name="adj" fmla="val 1074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r>
              <a:rPr lang="en-NL" sz="1600" b="1" dirty="0">
                <a:solidFill>
                  <a:srgbClr val="238344"/>
                </a:solidFill>
              </a:rPr>
              <a:t>Research Partnerships</a:t>
            </a:r>
          </a:p>
        </p:txBody>
      </p:sp>
      <p:sp>
        <p:nvSpPr>
          <p:cNvPr id="13" name="Left-right Arrow 12">
            <a:extLst>
              <a:ext uri="{FF2B5EF4-FFF2-40B4-BE49-F238E27FC236}">
                <a16:creationId xmlns:a16="http://schemas.microsoft.com/office/drawing/2014/main" id="{B84848E3-B36F-B6C3-4DAF-787F6678FBEA}"/>
              </a:ext>
            </a:extLst>
          </p:cNvPr>
          <p:cNvSpPr/>
          <p:nvPr/>
        </p:nvSpPr>
        <p:spPr>
          <a:xfrm>
            <a:off x="1053885" y="2927073"/>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Common Language</a:t>
            </a:r>
          </a:p>
        </p:txBody>
      </p:sp>
      <p:sp>
        <p:nvSpPr>
          <p:cNvPr id="14" name="Left-right Arrow 13">
            <a:extLst>
              <a:ext uri="{FF2B5EF4-FFF2-40B4-BE49-F238E27FC236}">
                <a16:creationId xmlns:a16="http://schemas.microsoft.com/office/drawing/2014/main" id="{53DD4D59-30BA-CE42-1970-82C32FEA7F97}"/>
              </a:ext>
            </a:extLst>
          </p:cNvPr>
          <p:cNvSpPr/>
          <p:nvPr/>
        </p:nvSpPr>
        <p:spPr>
          <a:xfrm>
            <a:off x="1053885" y="368593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Workflow Perspective</a:t>
            </a:r>
          </a:p>
        </p:txBody>
      </p:sp>
      <p:sp>
        <p:nvSpPr>
          <p:cNvPr id="23" name="Round Same-side Corner of Rectangle 22">
            <a:extLst>
              <a:ext uri="{FF2B5EF4-FFF2-40B4-BE49-F238E27FC236}">
                <a16:creationId xmlns:a16="http://schemas.microsoft.com/office/drawing/2014/main" id="{6706A2CA-CF40-65F5-11B3-E7BA98B97DEB}"/>
              </a:ext>
            </a:extLst>
          </p:cNvPr>
          <p:cNvSpPr/>
          <p:nvPr/>
        </p:nvSpPr>
        <p:spPr>
          <a:xfrm>
            <a:off x="2022112" y="1503335"/>
            <a:ext cx="2355743" cy="498885"/>
          </a:xfrm>
          <a:prstGeom prst="round2SameRect">
            <a:avLst>
              <a:gd name="adj1" fmla="val 50000"/>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9B4D1B"/>
                </a:solidFill>
              </a:rPr>
              <a:t>Institutional</a:t>
            </a:r>
          </a:p>
        </p:txBody>
      </p:sp>
      <p:sp>
        <p:nvSpPr>
          <p:cNvPr id="25" name="Round Same-side Corner of Rectangle 24">
            <a:extLst>
              <a:ext uri="{FF2B5EF4-FFF2-40B4-BE49-F238E27FC236}">
                <a16:creationId xmlns:a16="http://schemas.microsoft.com/office/drawing/2014/main" id="{3D847066-FA84-F233-4BC4-C2E501936395}"/>
              </a:ext>
            </a:extLst>
          </p:cNvPr>
          <p:cNvSpPr/>
          <p:nvPr/>
        </p:nvSpPr>
        <p:spPr>
          <a:xfrm>
            <a:off x="4765311" y="1503335"/>
            <a:ext cx="2355743" cy="498885"/>
          </a:xfrm>
          <a:prstGeom prst="round2SameRect">
            <a:avLst>
              <a:gd name="adj1" fmla="val 50000"/>
              <a:gd name="adj2" fmla="val 0"/>
            </a:avLst>
          </a:prstGeom>
          <a:solidFill>
            <a:srgbClr val="23834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238143"/>
                </a:solidFill>
              </a:rPr>
              <a:t>Consortium</a:t>
            </a:r>
          </a:p>
        </p:txBody>
      </p:sp>
      <p:sp>
        <p:nvSpPr>
          <p:cNvPr id="26" name="Round Same-side Corner of Rectangle 25">
            <a:extLst>
              <a:ext uri="{FF2B5EF4-FFF2-40B4-BE49-F238E27FC236}">
                <a16:creationId xmlns:a16="http://schemas.microsoft.com/office/drawing/2014/main" id="{FFD3C6B7-0809-8C6B-F72F-6DE27D71F85C}"/>
              </a:ext>
            </a:extLst>
          </p:cNvPr>
          <p:cNvSpPr/>
          <p:nvPr/>
        </p:nvSpPr>
        <p:spPr>
          <a:xfrm>
            <a:off x="7508512" y="1511114"/>
            <a:ext cx="2355743" cy="498885"/>
          </a:xfrm>
          <a:prstGeom prst="round2SameRect">
            <a:avLst>
              <a:gd name="adj1" fmla="val 50000"/>
              <a:gd name="adj2" fmla="val 0"/>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837424"/>
                </a:solidFill>
              </a:rPr>
              <a:t>European</a:t>
            </a:r>
          </a:p>
        </p:txBody>
      </p:sp>
    </p:spTree>
    <p:extLst>
      <p:ext uri="{BB962C8B-B14F-4D97-AF65-F5344CB8AC3E}">
        <p14:creationId xmlns:p14="http://schemas.microsoft.com/office/powerpoint/2010/main" val="106380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EAC0DFA-66B8-E659-F6E4-CE89B0A03975}"/>
              </a:ext>
            </a:extLst>
          </p:cNvPr>
          <p:cNvSpPr>
            <a:spLocks noGrp="1"/>
          </p:cNvSpPr>
          <p:nvPr>
            <p:ph type="body" sz="quarter" idx="15"/>
          </p:nvPr>
        </p:nvSpPr>
        <p:spPr/>
        <p:txBody>
          <a:bodyPr/>
          <a:lstStyle/>
          <a:p>
            <a:r>
              <a:rPr lang="nl-NL" dirty="0"/>
              <a:t> </a:t>
            </a:r>
          </a:p>
        </p:txBody>
      </p:sp>
      <p:sp>
        <p:nvSpPr>
          <p:cNvPr id="3" name="Tijdelijke aanduiding voor tekst 2">
            <a:extLst>
              <a:ext uri="{FF2B5EF4-FFF2-40B4-BE49-F238E27FC236}">
                <a16:creationId xmlns:a16="http://schemas.microsoft.com/office/drawing/2014/main" id="{E9A6F81B-DB8B-91F9-930B-F020F92AD8ED}"/>
              </a:ext>
            </a:extLst>
          </p:cNvPr>
          <p:cNvSpPr>
            <a:spLocks noGrp="1"/>
          </p:cNvSpPr>
          <p:nvPr>
            <p:ph type="body" sz="quarter" idx="18"/>
          </p:nvPr>
        </p:nvSpPr>
        <p:spPr/>
        <p:txBody>
          <a:bodyPr/>
          <a:lstStyle/>
          <a:p>
            <a:r>
              <a:rPr lang="nl-NL" dirty="0"/>
              <a:t> </a:t>
            </a:r>
          </a:p>
        </p:txBody>
      </p:sp>
      <p:sp>
        <p:nvSpPr>
          <p:cNvPr id="4" name="Titel 3">
            <a:extLst>
              <a:ext uri="{FF2B5EF4-FFF2-40B4-BE49-F238E27FC236}">
                <a16:creationId xmlns:a16="http://schemas.microsoft.com/office/drawing/2014/main" id="{42BA1B67-F155-B214-51B0-04E6A8BFA125}"/>
              </a:ext>
            </a:extLst>
          </p:cNvPr>
          <p:cNvSpPr>
            <a:spLocks noGrp="1"/>
          </p:cNvSpPr>
          <p:nvPr>
            <p:ph type="title"/>
          </p:nvPr>
        </p:nvSpPr>
        <p:spPr/>
        <p:txBody>
          <a:bodyPr/>
          <a:lstStyle/>
          <a:p>
            <a:r>
              <a:rPr lang="en-GB" noProof="0" dirty="0"/>
              <a:t>Workflow perspective</a:t>
            </a:r>
            <a:endParaRPr lang="nl-NL" dirty="0"/>
          </a:p>
        </p:txBody>
      </p:sp>
      <p:sp>
        <p:nvSpPr>
          <p:cNvPr id="6" name="Tijdelijke aanduiding voor tekst 5">
            <a:extLst>
              <a:ext uri="{FF2B5EF4-FFF2-40B4-BE49-F238E27FC236}">
                <a16:creationId xmlns:a16="http://schemas.microsoft.com/office/drawing/2014/main" id="{F989DBCA-BEAE-3EAF-C37D-02D0E2588384}"/>
              </a:ext>
            </a:extLst>
          </p:cNvPr>
          <p:cNvSpPr>
            <a:spLocks noGrp="1"/>
          </p:cNvSpPr>
          <p:nvPr>
            <p:ph type="body" sz="quarter" idx="20"/>
          </p:nvPr>
        </p:nvSpPr>
        <p:spPr/>
        <p:txBody>
          <a:bodyPr/>
          <a:lstStyle/>
          <a:p>
            <a:endParaRPr lang="nl-NL"/>
          </a:p>
        </p:txBody>
      </p:sp>
      <p:sp>
        <p:nvSpPr>
          <p:cNvPr id="13" name="Tijdelijke aanduiding voor inhoud 12">
            <a:extLst>
              <a:ext uri="{FF2B5EF4-FFF2-40B4-BE49-F238E27FC236}">
                <a16:creationId xmlns:a16="http://schemas.microsoft.com/office/drawing/2014/main" id="{6A333DF3-B2DF-A012-A47C-603882CF3A41}"/>
              </a:ext>
            </a:extLst>
          </p:cNvPr>
          <p:cNvSpPr>
            <a:spLocks noGrp="1"/>
          </p:cNvSpPr>
          <p:nvPr>
            <p:ph idx="21"/>
          </p:nvPr>
        </p:nvSpPr>
        <p:spPr/>
        <p:txBody>
          <a:bodyPr/>
          <a:lstStyle/>
          <a:p>
            <a:r>
              <a:rPr lang="en-GB" dirty="0"/>
              <a:t>Identify researcher needs, to understand the </a:t>
            </a:r>
            <a:r>
              <a:rPr lang="en-GB" b="1" dirty="0"/>
              <a:t>specific </a:t>
            </a:r>
            <a:r>
              <a:rPr lang="en-GB" dirty="0"/>
              <a:t>needs, </a:t>
            </a:r>
            <a:r>
              <a:rPr lang="en-GB" b="1" dirty="0"/>
              <a:t>generic </a:t>
            </a:r>
            <a:r>
              <a:rPr lang="en-GB" dirty="0"/>
              <a:t>enough to facilitate.</a:t>
            </a:r>
          </a:p>
          <a:p>
            <a:r>
              <a:rPr lang="en-GB" dirty="0"/>
              <a:t>Cover </a:t>
            </a:r>
            <a:r>
              <a:rPr lang="en-GB" b="1" dirty="0"/>
              <a:t>end-to-end concerns </a:t>
            </a:r>
            <a:r>
              <a:rPr lang="en-GB" dirty="0"/>
              <a:t>like security, scalability and reproducibility.</a:t>
            </a:r>
          </a:p>
          <a:p>
            <a:r>
              <a:rPr lang="en-GB" dirty="0"/>
              <a:t>Identify </a:t>
            </a:r>
            <a:r>
              <a:rPr lang="en-GB" b="1" dirty="0"/>
              <a:t>cross-service, -institution or </a:t>
            </a:r>
            <a:br>
              <a:rPr lang="en-GB" b="1" dirty="0"/>
            </a:br>
            <a:r>
              <a:rPr lang="en-GB" b="1" dirty="0"/>
              <a:t>-discipline </a:t>
            </a:r>
            <a:r>
              <a:rPr lang="en-GB" dirty="0"/>
              <a:t>challenges.</a:t>
            </a:r>
          </a:p>
          <a:p>
            <a:endParaRPr lang="nl-NL" dirty="0"/>
          </a:p>
        </p:txBody>
      </p:sp>
      <p:pic>
        <p:nvPicPr>
          <p:cNvPr id="9" name="Picture Placeholder 8" descr="A chain with a paper clip attached to it&#10;&#10;AI-generated content may be incorrect.">
            <a:extLst>
              <a:ext uri="{FF2B5EF4-FFF2-40B4-BE49-F238E27FC236}">
                <a16:creationId xmlns:a16="http://schemas.microsoft.com/office/drawing/2014/main" id="{C79DE0EC-30F1-F180-5DD4-EEB7AF58957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864" r="16864"/>
          <a:stretch>
            <a:fillRect/>
          </a:stretch>
        </p:blipFill>
        <p:spPr/>
      </p:pic>
    </p:spTree>
    <p:extLst>
      <p:ext uri="{BB962C8B-B14F-4D97-AF65-F5344CB8AC3E}">
        <p14:creationId xmlns:p14="http://schemas.microsoft.com/office/powerpoint/2010/main" val="45279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BE61-253C-B468-DEA0-6C1B5307388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DF1CA44-E6A0-54D1-F6EE-595086E0A0E5}"/>
              </a:ext>
            </a:extLst>
          </p:cNvPr>
          <p:cNvPicPr>
            <a:picLocks noChangeAspect="1"/>
          </p:cNvPicPr>
          <p:nvPr/>
        </p:nvPicPr>
        <p:blipFill>
          <a:blip r:embed="rId3">
            <a:alphaModFix amt="10000"/>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28D3C8DE-255C-1DFE-60AB-76088EAA1403}"/>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0AE09719-3940-CF18-6D09-CAF03236672F}"/>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8C3F0570-EE15-0230-A60C-EA56BD070B6B}"/>
              </a:ext>
            </a:extLst>
          </p:cNvPr>
          <p:cNvSpPr>
            <a:spLocks noGrp="1"/>
          </p:cNvSpPr>
          <p:nvPr>
            <p:ph type="title"/>
          </p:nvPr>
        </p:nvSpPr>
        <p:spPr/>
        <p:txBody>
          <a:bodyPr/>
          <a:lstStyle/>
          <a:p>
            <a:r>
              <a:rPr lang="en-NL" dirty="0"/>
              <a:t>How to orchestrate a national infrastructure</a:t>
            </a:r>
          </a:p>
        </p:txBody>
      </p:sp>
      <p:sp>
        <p:nvSpPr>
          <p:cNvPr id="6" name="Rounded Rectangle 5">
            <a:extLst>
              <a:ext uri="{FF2B5EF4-FFF2-40B4-BE49-F238E27FC236}">
                <a16:creationId xmlns:a16="http://schemas.microsoft.com/office/drawing/2014/main" id="{708425A2-F2E5-4905-7B3B-EE36C828EBBD}"/>
              </a:ext>
            </a:extLst>
          </p:cNvPr>
          <p:cNvSpPr/>
          <p:nvPr/>
        </p:nvSpPr>
        <p:spPr>
          <a:xfrm>
            <a:off x="2022112" y="1503336"/>
            <a:ext cx="2355743" cy="4823323"/>
          </a:xfrm>
          <a:prstGeom prst="roundRect">
            <a:avLst>
              <a:gd name="adj" fmla="val 1074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r>
              <a:rPr lang="en-NL" sz="1600" b="1" dirty="0">
                <a:solidFill>
                  <a:srgbClr val="9B4D1B"/>
                </a:solidFill>
              </a:rPr>
              <a:t>Support DCCs and Tier-2s</a:t>
            </a:r>
          </a:p>
          <a:p>
            <a:pPr algn="ctr">
              <a:lnSpc>
                <a:spcPct val="90000"/>
              </a:lnSpc>
              <a:spcBef>
                <a:spcPts val="200"/>
              </a:spcBef>
              <a:spcAft>
                <a:spcPts val="200"/>
              </a:spcAft>
            </a:pPr>
            <a:endParaRPr lang="en-NL" sz="1600" b="1" dirty="0">
              <a:solidFill>
                <a:srgbClr val="9B4D1B"/>
              </a:solidFill>
            </a:endParaRPr>
          </a:p>
        </p:txBody>
      </p:sp>
      <p:sp>
        <p:nvSpPr>
          <p:cNvPr id="7" name="Rounded Rectangle 6">
            <a:extLst>
              <a:ext uri="{FF2B5EF4-FFF2-40B4-BE49-F238E27FC236}">
                <a16:creationId xmlns:a16="http://schemas.microsoft.com/office/drawing/2014/main" id="{F141FAA6-C703-81E6-2E99-E01068976D8C}"/>
              </a:ext>
            </a:extLst>
          </p:cNvPr>
          <p:cNvSpPr/>
          <p:nvPr/>
        </p:nvSpPr>
        <p:spPr>
          <a:xfrm>
            <a:off x="7508512" y="1503336"/>
            <a:ext cx="2355743" cy="4823323"/>
          </a:xfrm>
          <a:prstGeom prst="roundRect">
            <a:avLst>
              <a:gd name="adj" fmla="val 10746"/>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r>
              <a:rPr lang="en-NL" sz="1600" b="1" dirty="0">
                <a:solidFill>
                  <a:srgbClr val="837424"/>
                </a:solidFill>
              </a:rPr>
              <a:t>EOSC </a:t>
            </a:r>
            <a:br>
              <a:rPr lang="en-NL" sz="1600" b="1" dirty="0">
                <a:solidFill>
                  <a:srgbClr val="837424"/>
                </a:solidFill>
              </a:rPr>
            </a:br>
            <a:r>
              <a:rPr lang="en-NL" sz="1600" b="1" dirty="0">
                <a:solidFill>
                  <a:srgbClr val="837424"/>
                </a:solidFill>
              </a:rPr>
              <a:t>Pilot Node</a:t>
            </a:r>
          </a:p>
        </p:txBody>
      </p:sp>
      <p:sp>
        <p:nvSpPr>
          <p:cNvPr id="8" name="Rounded Rectangle 7">
            <a:extLst>
              <a:ext uri="{FF2B5EF4-FFF2-40B4-BE49-F238E27FC236}">
                <a16:creationId xmlns:a16="http://schemas.microsoft.com/office/drawing/2014/main" id="{BBD25982-E6C8-28C8-FFB3-9D867A957361}"/>
              </a:ext>
            </a:extLst>
          </p:cNvPr>
          <p:cNvSpPr/>
          <p:nvPr/>
        </p:nvSpPr>
        <p:spPr>
          <a:xfrm>
            <a:off x="4765312" y="1503336"/>
            <a:ext cx="2355743" cy="4823323"/>
          </a:xfrm>
          <a:prstGeom prst="roundRect">
            <a:avLst>
              <a:gd name="adj" fmla="val 1074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r>
              <a:rPr lang="en-NL" sz="1600" b="1" dirty="0">
                <a:solidFill>
                  <a:srgbClr val="238344"/>
                </a:solidFill>
              </a:rPr>
              <a:t>Research Partnerships</a:t>
            </a:r>
          </a:p>
        </p:txBody>
      </p:sp>
      <p:sp>
        <p:nvSpPr>
          <p:cNvPr id="13" name="Left-right Arrow 12">
            <a:extLst>
              <a:ext uri="{FF2B5EF4-FFF2-40B4-BE49-F238E27FC236}">
                <a16:creationId xmlns:a16="http://schemas.microsoft.com/office/drawing/2014/main" id="{07BB0AA9-CB28-0255-4E87-4995362C0A42}"/>
              </a:ext>
            </a:extLst>
          </p:cNvPr>
          <p:cNvSpPr/>
          <p:nvPr/>
        </p:nvSpPr>
        <p:spPr>
          <a:xfrm>
            <a:off x="1053885" y="2927073"/>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Common Language</a:t>
            </a:r>
          </a:p>
        </p:txBody>
      </p:sp>
      <p:sp>
        <p:nvSpPr>
          <p:cNvPr id="14" name="Left-right Arrow 13">
            <a:extLst>
              <a:ext uri="{FF2B5EF4-FFF2-40B4-BE49-F238E27FC236}">
                <a16:creationId xmlns:a16="http://schemas.microsoft.com/office/drawing/2014/main" id="{26E6030B-E038-6369-0685-E870B4E151E8}"/>
              </a:ext>
            </a:extLst>
          </p:cNvPr>
          <p:cNvSpPr/>
          <p:nvPr/>
        </p:nvSpPr>
        <p:spPr>
          <a:xfrm>
            <a:off x="1053885" y="368593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Workflow Perspective</a:t>
            </a:r>
          </a:p>
        </p:txBody>
      </p:sp>
      <p:sp>
        <p:nvSpPr>
          <p:cNvPr id="15" name="Left-right Arrow 14">
            <a:extLst>
              <a:ext uri="{FF2B5EF4-FFF2-40B4-BE49-F238E27FC236}">
                <a16:creationId xmlns:a16="http://schemas.microsoft.com/office/drawing/2014/main" id="{34DC6CC8-8A7A-F577-7A9F-7DEA4C43F74D}"/>
              </a:ext>
            </a:extLst>
          </p:cNvPr>
          <p:cNvSpPr/>
          <p:nvPr/>
        </p:nvSpPr>
        <p:spPr>
          <a:xfrm>
            <a:off x="1053886" y="444971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Federation</a:t>
            </a:r>
          </a:p>
        </p:txBody>
      </p:sp>
      <p:sp>
        <p:nvSpPr>
          <p:cNvPr id="23" name="Round Same-side Corner of Rectangle 22">
            <a:extLst>
              <a:ext uri="{FF2B5EF4-FFF2-40B4-BE49-F238E27FC236}">
                <a16:creationId xmlns:a16="http://schemas.microsoft.com/office/drawing/2014/main" id="{B0376558-73F0-3231-B8A8-75CBE3525EC4}"/>
              </a:ext>
            </a:extLst>
          </p:cNvPr>
          <p:cNvSpPr/>
          <p:nvPr/>
        </p:nvSpPr>
        <p:spPr>
          <a:xfrm>
            <a:off x="2022112" y="1503335"/>
            <a:ext cx="2355743" cy="498885"/>
          </a:xfrm>
          <a:prstGeom prst="round2SameRect">
            <a:avLst>
              <a:gd name="adj1" fmla="val 50000"/>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9B4D1B"/>
                </a:solidFill>
              </a:rPr>
              <a:t>Institutional</a:t>
            </a:r>
          </a:p>
        </p:txBody>
      </p:sp>
      <p:sp>
        <p:nvSpPr>
          <p:cNvPr id="25" name="Round Same-side Corner of Rectangle 24">
            <a:extLst>
              <a:ext uri="{FF2B5EF4-FFF2-40B4-BE49-F238E27FC236}">
                <a16:creationId xmlns:a16="http://schemas.microsoft.com/office/drawing/2014/main" id="{E051CA4B-3932-65FA-05C4-4C402719B844}"/>
              </a:ext>
            </a:extLst>
          </p:cNvPr>
          <p:cNvSpPr/>
          <p:nvPr/>
        </p:nvSpPr>
        <p:spPr>
          <a:xfrm>
            <a:off x="4765311" y="1503335"/>
            <a:ext cx="2355743" cy="498885"/>
          </a:xfrm>
          <a:prstGeom prst="round2SameRect">
            <a:avLst>
              <a:gd name="adj1" fmla="val 50000"/>
              <a:gd name="adj2" fmla="val 0"/>
            </a:avLst>
          </a:prstGeom>
          <a:solidFill>
            <a:srgbClr val="23834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238143"/>
                </a:solidFill>
              </a:rPr>
              <a:t>Consortium</a:t>
            </a:r>
          </a:p>
        </p:txBody>
      </p:sp>
      <p:sp>
        <p:nvSpPr>
          <p:cNvPr id="26" name="Round Same-side Corner of Rectangle 25">
            <a:extLst>
              <a:ext uri="{FF2B5EF4-FFF2-40B4-BE49-F238E27FC236}">
                <a16:creationId xmlns:a16="http://schemas.microsoft.com/office/drawing/2014/main" id="{75117EC9-CE29-D653-B3BA-625722DA3689}"/>
              </a:ext>
            </a:extLst>
          </p:cNvPr>
          <p:cNvSpPr/>
          <p:nvPr/>
        </p:nvSpPr>
        <p:spPr>
          <a:xfrm>
            <a:off x="7508512" y="1511114"/>
            <a:ext cx="2355743" cy="498885"/>
          </a:xfrm>
          <a:prstGeom prst="round2SameRect">
            <a:avLst>
              <a:gd name="adj1" fmla="val 50000"/>
              <a:gd name="adj2" fmla="val 0"/>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837424"/>
                </a:solidFill>
              </a:rPr>
              <a:t>European</a:t>
            </a:r>
          </a:p>
        </p:txBody>
      </p:sp>
    </p:spTree>
    <p:extLst>
      <p:ext uri="{BB962C8B-B14F-4D97-AF65-F5344CB8AC3E}">
        <p14:creationId xmlns:p14="http://schemas.microsoft.com/office/powerpoint/2010/main" val="391728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9BB472-FA0B-182B-690A-ACEB41D3EF78}"/>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695DC13A-F221-47AF-6326-9B753ED3E205}"/>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A0EBB111-58DC-52DA-7A1B-142EE1A86A7C}"/>
              </a:ext>
            </a:extLst>
          </p:cNvPr>
          <p:cNvSpPr>
            <a:spLocks noGrp="1"/>
          </p:cNvSpPr>
          <p:nvPr>
            <p:ph type="title"/>
          </p:nvPr>
        </p:nvSpPr>
        <p:spPr>
          <a:xfrm>
            <a:off x="865162" y="722313"/>
            <a:ext cx="11431206" cy="342211"/>
          </a:xfrm>
        </p:spPr>
        <p:txBody>
          <a:bodyPr/>
          <a:lstStyle/>
          <a:p>
            <a:r>
              <a:rPr lang="en-NL" dirty="0"/>
              <a:t>Federation</a:t>
            </a:r>
          </a:p>
        </p:txBody>
      </p:sp>
      <p:sp>
        <p:nvSpPr>
          <p:cNvPr id="5" name="Content Placeholder 4">
            <a:extLst>
              <a:ext uri="{FF2B5EF4-FFF2-40B4-BE49-F238E27FC236}">
                <a16:creationId xmlns:a16="http://schemas.microsoft.com/office/drawing/2014/main" id="{766C8CC9-50A0-E30F-2FDD-C2DB36103931}"/>
              </a:ext>
            </a:extLst>
          </p:cNvPr>
          <p:cNvSpPr>
            <a:spLocks noGrp="1"/>
          </p:cNvSpPr>
          <p:nvPr>
            <p:ph idx="19"/>
          </p:nvPr>
        </p:nvSpPr>
        <p:spPr>
          <a:xfrm>
            <a:off x="865161" y="1521616"/>
            <a:ext cx="4418779" cy="4131040"/>
          </a:xfrm>
        </p:spPr>
        <p:txBody>
          <a:bodyPr/>
          <a:lstStyle/>
          <a:p>
            <a:r>
              <a:rPr lang="en-NL" dirty="0"/>
              <a:t>Provide seamless access to resources that are decentral, e.g.</a:t>
            </a:r>
          </a:p>
          <a:p>
            <a:pPr lvl="1"/>
            <a:r>
              <a:rPr lang="en-NL" dirty="0"/>
              <a:t>AAI federation</a:t>
            </a:r>
          </a:p>
          <a:p>
            <a:pPr lvl="1"/>
            <a:r>
              <a:rPr lang="en-NL" dirty="0"/>
              <a:t>Repository federation</a:t>
            </a:r>
          </a:p>
          <a:p>
            <a:pPr lvl="1"/>
            <a:r>
              <a:rPr lang="en-NL" dirty="0"/>
              <a:t>Compute federation</a:t>
            </a:r>
          </a:p>
          <a:p>
            <a:pPr lvl="1"/>
            <a:r>
              <a:rPr lang="en-NL" dirty="0"/>
              <a:t>Federation of Nodes</a:t>
            </a:r>
          </a:p>
          <a:p>
            <a:r>
              <a:rPr lang="en-NL" dirty="0"/>
              <a:t>Enables us to preserve autonomy and richness</a:t>
            </a:r>
          </a:p>
          <a:p>
            <a:r>
              <a:rPr lang="en-NL" dirty="0"/>
              <a:t>Requires technology, but also standards and agreements</a:t>
            </a:r>
          </a:p>
          <a:p>
            <a:endParaRPr lang="en-NL" dirty="0"/>
          </a:p>
        </p:txBody>
      </p:sp>
      <p:pic>
        <p:nvPicPr>
          <p:cNvPr id="6" name="Picture 5">
            <a:extLst>
              <a:ext uri="{FF2B5EF4-FFF2-40B4-BE49-F238E27FC236}">
                <a16:creationId xmlns:a16="http://schemas.microsoft.com/office/drawing/2014/main" id="{06E4BEDD-0778-B6F6-03CE-5F427EDE24BA}"/>
              </a:ext>
            </a:extLst>
          </p:cNvPr>
          <p:cNvPicPr>
            <a:picLocks noChangeAspect="1"/>
          </p:cNvPicPr>
          <p:nvPr/>
        </p:nvPicPr>
        <p:blipFill>
          <a:blip r:embed="rId3"/>
          <a:stretch>
            <a:fillRect/>
          </a:stretch>
        </p:blipFill>
        <p:spPr>
          <a:xfrm>
            <a:off x="5559082" y="1521615"/>
            <a:ext cx="2917280" cy="4131039"/>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pic>
        <p:nvPicPr>
          <p:cNvPr id="1026" name="Picture 2">
            <a:extLst>
              <a:ext uri="{FF2B5EF4-FFF2-40B4-BE49-F238E27FC236}">
                <a16:creationId xmlns:a16="http://schemas.microsoft.com/office/drawing/2014/main" id="{F3542A6B-BEF1-F82C-FB22-D91C53991B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1503" y="1521616"/>
            <a:ext cx="2917280" cy="4131039"/>
          </a:xfrm>
          <a:prstGeom prst="rect">
            <a:avLst/>
          </a:prstGeom>
          <a:ln>
            <a:solidFill>
              <a:schemeClr val="tx1">
                <a:lumMod val="50000"/>
                <a:lumOff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58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CDCCC-E4C7-1761-583F-01E6E973770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0F715972-B2F9-E79B-D4D7-24E0347396A6}"/>
              </a:ext>
            </a:extLst>
          </p:cNvPr>
          <p:cNvPicPr>
            <a:picLocks noChangeAspect="1"/>
          </p:cNvPicPr>
          <p:nvPr/>
        </p:nvPicPr>
        <p:blipFill>
          <a:blip r:embed="rId3">
            <a:alphaModFix amt="10000"/>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B74F6DDD-8521-2503-67A4-61F533DCCBC3}"/>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4917E993-4CD5-7B30-94C0-373517FBE1E6}"/>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7E9A60E0-B119-9775-180B-ABB5A8D929C6}"/>
              </a:ext>
            </a:extLst>
          </p:cNvPr>
          <p:cNvSpPr>
            <a:spLocks noGrp="1"/>
          </p:cNvSpPr>
          <p:nvPr>
            <p:ph type="title"/>
          </p:nvPr>
        </p:nvSpPr>
        <p:spPr/>
        <p:txBody>
          <a:bodyPr/>
          <a:lstStyle/>
          <a:p>
            <a:r>
              <a:rPr lang="en-NL" dirty="0"/>
              <a:t>How to orchestrate a national infrastructure</a:t>
            </a:r>
          </a:p>
        </p:txBody>
      </p:sp>
      <p:sp>
        <p:nvSpPr>
          <p:cNvPr id="6" name="Rounded Rectangle 5">
            <a:extLst>
              <a:ext uri="{FF2B5EF4-FFF2-40B4-BE49-F238E27FC236}">
                <a16:creationId xmlns:a16="http://schemas.microsoft.com/office/drawing/2014/main" id="{720A1DBA-FD84-6924-C60C-EDF87C7FFB9E}"/>
              </a:ext>
            </a:extLst>
          </p:cNvPr>
          <p:cNvSpPr/>
          <p:nvPr/>
        </p:nvSpPr>
        <p:spPr>
          <a:xfrm>
            <a:off x="2022112" y="1503336"/>
            <a:ext cx="2355743" cy="4823323"/>
          </a:xfrm>
          <a:prstGeom prst="roundRect">
            <a:avLst>
              <a:gd name="adj" fmla="val 1074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endParaRPr lang="en-NL" sz="1600" b="1" dirty="0">
              <a:solidFill>
                <a:srgbClr val="9B4D1B"/>
              </a:solidFill>
            </a:endParaRPr>
          </a:p>
          <a:p>
            <a:pPr algn="ctr">
              <a:lnSpc>
                <a:spcPct val="90000"/>
              </a:lnSpc>
              <a:spcBef>
                <a:spcPts val="200"/>
              </a:spcBef>
              <a:spcAft>
                <a:spcPts val="200"/>
              </a:spcAft>
            </a:pPr>
            <a:r>
              <a:rPr lang="en-NL" sz="1600" b="1" dirty="0">
                <a:solidFill>
                  <a:srgbClr val="9B4D1B"/>
                </a:solidFill>
              </a:rPr>
              <a:t>Support DCCs and Tier-2s</a:t>
            </a:r>
          </a:p>
          <a:p>
            <a:pPr algn="ctr">
              <a:lnSpc>
                <a:spcPct val="90000"/>
              </a:lnSpc>
              <a:spcBef>
                <a:spcPts val="200"/>
              </a:spcBef>
              <a:spcAft>
                <a:spcPts val="200"/>
              </a:spcAft>
            </a:pPr>
            <a:endParaRPr lang="en-NL" sz="1600" b="1" dirty="0">
              <a:solidFill>
                <a:srgbClr val="9B4D1B"/>
              </a:solidFill>
            </a:endParaRPr>
          </a:p>
        </p:txBody>
      </p:sp>
      <p:sp>
        <p:nvSpPr>
          <p:cNvPr id="7" name="Rounded Rectangle 6">
            <a:extLst>
              <a:ext uri="{FF2B5EF4-FFF2-40B4-BE49-F238E27FC236}">
                <a16:creationId xmlns:a16="http://schemas.microsoft.com/office/drawing/2014/main" id="{16853FFA-404D-6E33-F1D4-90516C359514}"/>
              </a:ext>
            </a:extLst>
          </p:cNvPr>
          <p:cNvSpPr/>
          <p:nvPr/>
        </p:nvSpPr>
        <p:spPr>
          <a:xfrm>
            <a:off x="7508512" y="1503336"/>
            <a:ext cx="2355743" cy="4823323"/>
          </a:xfrm>
          <a:prstGeom prst="roundRect">
            <a:avLst>
              <a:gd name="adj" fmla="val 10746"/>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endParaRPr lang="en-NL" sz="1600" b="1" dirty="0">
              <a:solidFill>
                <a:srgbClr val="837424"/>
              </a:solidFill>
            </a:endParaRPr>
          </a:p>
          <a:p>
            <a:pPr algn="ctr">
              <a:lnSpc>
                <a:spcPct val="90000"/>
              </a:lnSpc>
              <a:spcBef>
                <a:spcPts val="200"/>
              </a:spcBef>
              <a:spcAft>
                <a:spcPts val="200"/>
              </a:spcAft>
            </a:pPr>
            <a:r>
              <a:rPr lang="en-NL" sz="1600" b="1" dirty="0">
                <a:solidFill>
                  <a:srgbClr val="837424"/>
                </a:solidFill>
              </a:rPr>
              <a:t>EOSC </a:t>
            </a:r>
            <a:br>
              <a:rPr lang="en-NL" sz="1600" b="1" dirty="0">
                <a:solidFill>
                  <a:srgbClr val="837424"/>
                </a:solidFill>
              </a:rPr>
            </a:br>
            <a:r>
              <a:rPr lang="en-NL" sz="1600" b="1" dirty="0">
                <a:solidFill>
                  <a:srgbClr val="837424"/>
                </a:solidFill>
              </a:rPr>
              <a:t>Pilot Node</a:t>
            </a:r>
          </a:p>
        </p:txBody>
      </p:sp>
      <p:sp>
        <p:nvSpPr>
          <p:cNvPr id="8" name="Rounded Rectangle 7">
            <a:extLst>
              <a:ext uri="{FF2B5EF4-FFF2-40B4-BE49-F238E27FC236}">
                <a16:creationId xmlns:a16="http://schemas.microsoft.com/office/drawing/2014/main" id="{29DAF240-1322-9911-B39F-E50F5A8F17E2}"/>
              </a:ext>
            </a:extLst>
          </p:cNvPr>
          <p:cNvSpPr/>
          <p:nvPr/>
        </p:nvSpPr>
        <p:spPr>
          <a:xfrm>
            <a:off x="4765312" y="1503336"/>
            <a:ext cx="2355743" cy="4823323"/>
          </a:xfrm>
          <a:prstGeom prst="roundRect">
            <a:avLst>
              <a:gd name="adj" fmla="val 1074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endParaRPr lang="en-NL" sz="1600" b="1" dirty="0">
              <a:solidFill>
                <a:srgbClr val="238344"/>
              </a:solidFill>
            </a:endParaRPr>
          </a:p>
          <a:p>
            <a:pPr algn="ctr">
              <a:lnSpc>
                <a:spcPct val="90000"/>
              </a:lnSpc>
              <a:spcBef>
                <a:spcPts val="200"/>
              </a:spcBef>
              <a:spcAft>
                <a:spcPts val="200"/>
              </a:spcAft>
            </a:pPr>
            <a:r>
              <a:rPr lang="en-NL" sz="1600" b="1" dirty="0">
                <a:solidFill>
                  <a:srgbClr val="238344"/>
                </a:solidFill>
              </a:rPr>
              <a:t>Research Partnerships</a:t>
            </a:r>
          </a:p>
        </p:txBody>
      </p:sp>
      <p:sp>
        <p:nvSpPr>
          <p:cNvPr id="13" name="Left-right Arrow 12">
            <a:extLst>
              <a:ext uri="{FF2B5EF4-FFF2-40B4-BE49-F238E27FC236}">
                <a16:creationId xmlns:a16="http://schemas.microsoft.com/office/drawing/2014/main" id="{B99C3914-7BCD-88DA-547E-14902D151FAD}"/>
              </a:ext>
            </a:extLst>
          </p:cNvPr>
          <p:cNvSpPr/>
          <p:nvPr/>
        </p:nvSpPr>
        <p:spPr>
          <a:xfrm>
            <a:off x="1053885" y="2927073"/>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Common Language</a:t>
            </a:r>
          </a:p>
        </p:txBody>
      </p:sp>
      <p:sp>
        <p:nvSpPr>
          <p:cNvPr id="14" name="Left-right Arrow 13">
            <a:extLst>
              <a:ext uri="{FF2B5EF4-FFF2-40B4-BE49-F238E27FC236}">
                <a16:creationId xmlns:a16="http://schemas.microsoft.com/office/drawing/2014/main" id="{7BA3B393-6BEE-73C7-29CB-4278D2B9275B}"/>
              </a:ext>
            </a:extLst>
          </p:cNvPr>
          <p:cNvSpPr/>
          <p:nvPr/>
        </p:nvSpPr>
        <p:spPr>
          <a:xfrm>
            <a:off x="1053885" y="368593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Workflow Perspective</a:t>
            </a:r>
          </a:p>
        </p:txBody>
      </p:sp>
      <p:sp>
        <p:nvSpPr>
          <p:cNvPr id="15" name="Left-right Arrow 14">
            <a:extLst>
              <a:ext uri="{FF2B5EF4-FFF2-40B4-BE49-F238E27FC236}">
                <a16:creationId xmlns:a16="http://schemas.microsoft.com/office/drawing/2014/main" id="{FF3B7960-08CE-AC42-A494-2D30C54E6E57}"/>
              </a:ext>
            </a:extLst>
          </p:cNvPr>
          <p:cNvSpPr/>
          <p:nvPr/>
        </p:nvSpPr>
        <p:spPr>
          <a:xfrm>
            <a:off x="1053886" y="444971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Federation</a:t>
            </a:r>
          </a:p>
        </p:txBody>
      </p:sp>
      <p:sp>
        <p:nvSpPr>
          <p:cNvPr id="16" name="Left-right Arrow 15">
            <a:extLst>
              <a:ext uri="{FF2B5EF4-FFF2-40B4-BE49-F238E27FC236}">
                <a16:creationId xmlns:a16="http://schemas.microsoft.com/office/drawing/2014/main" id="{D3E8804C-3D90-9E40-7491-24FF782F8A24}"/>
              </a:ext>
            </a:extLst>
          </p:cNvPr>
          <p:cNvSpPr/>
          <p:nvPr/>
        </p:nvSpPr>
        <p:spPr>
          <a:xfrm>
            <a:off x="1053886" y="5213498"/>
            <a:ext cx="9887918" cy="636275"/>
          </a:xfrm>
          <a:prstGeom prst="leftRightArrow">
            <a:avLst>
              <a:gd name="adj1" fmla="val 100000"/>
              <a:gd name="adj2" fmla="val 50000"/>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t>Shared Services</a:t>
            </a:r>
          </a:p>
        </p:txBody>
      </p:sp>
      <p:sp>
        <p:nvSpPr>
          <p:cNvPr id="23" name="Round Same-side Corner of Rectangle 22">
            <a:extLst>
              <a:ext uri="{FF2B5EF4-FFF2-40B4-BE49-F238E27FC236}">
                <a16:creationId xmlns:a16="http://schemas.microsoft.com/office/drawing/2014/main" id="{0A236C42-D84E-FA68-7019-E208E8C12585}"/>
              </a:ext>
            </a:extLst>
          </p:cNvPr>
          <p:cNvSpPr/>
          <p:nvPr/>
        </p:nvSpPr>
        <p:spPr>
          <a:xfrm>
            <a:off x="2022112" y="1503335"/>
            <a:ext cx="2355743" cy="498885"/>
          </a:xfrm>
          <a:prstGeom prst="round2SameRect">
            <a:avLst>
              <a:gd name="adj1" fmla="val 50000"/>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9B4D1B"/>
                </a:solidFill>
              </a:rPr>
              <a:t>Institutional</a:t>
            </a:r>
          </a:p>
        </p:txBody>
      </p:sp>
      <p:sp>
        <p:nvSpPr>
          <p:cNvPr id="25" name="Round Same-side Corner of Rectangle 24">
            <a:extLst>
              <a:ext uri="{FF2B5EF4-FFF2-40B4-BE49-F238E27FC236}">
                <a16:creationId xmlns:a16="http://schemas.microsoft.com/office/drawing/2014/main" id="{9787FF28-8C52-F064-C656-1EF3746F8A1D}"/>
              </a:ext>
            </a:extLst>
          </p:cNvPr>
          <p:cNvSpPr/>
          <p:nvPr/>
        </p:nvSpPr>
        <p:spPr>
          <a:xfrm>
            <a:off x="4765311" y="1503335"/>
            <a:ext cx="2355743" cy="498885"/>
          </a:xfrm>
          <a:prstGeom prst="round2SameRect">
            <a:avLst>
              <a:gd name="adj1" fmla="val 50000"/>
              <a:gd name="adj2" fmla="val 0"/>
            </a:avLst>
          </a:prstGeom>
          <a:solidFill>
            <a:srgbClr val="23834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238143"/>
                </a:solidFill>
              </a:rPr>
              <a:t>Consortium</a:t>
            </a:r>
          </a:p>
        </p:txBody>
      </p:sp>
      <p:sp>
        <p:nvSpPr>
          <p:cNvPr id="26" name="Round Same-side Corner of Rectangle 25">
            <a:extLst>
              <a:ext uri="{FF2B5EF4-FFF2-40B4-BE49-F238E27FC236}">
                <a16:creationId xmlns:a16="http://schemas.microsoft.com/office/drawing/2014/main" id="{E46A33D5-BB31-3B0E-8E76-FC994E80922C}"/>
              </a:ext>
            </a:extLst>
          </p:cNvPr>
          <p:cNvSpPr/>
          <p:nvPr/>
        </p:nvSpPr>
        <p:spPr>
          <a:xfrm>
            <a:off x="7508512" y="1511114"/>
            <a:ext cx="2355743" cy="498885"/>
          </a:xfrm>
          <a:prstGeom prst="round2SameRect">
            <a:avLst>
              <a:gd name="adj1" fmla="val 50000"/>
              <a:gd name="adj2" fmla="val 0"/>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NL" sz="1600" b="1" dirty="0">
                <a:solidFill>
                  <a:srgbClr val="837424"/>
                </a:solidFill>
              </a:rPr>
              <a:t>European</a:t>
            </a:r>
          </a:p>
        </p:txBody>
      </p:sp>
    </p:spTree>
    <p:extLst>
      <p:ext uri="{BB962C8B-B14F-4D97-AF65-F5344CB8AC3E}">
        <p14:creationId xmlns:p14="http://schemas.microsoft.com/office/powerpoint/2010/main" val="3614788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8651B5-BC58-BD62-CBB2-5AEB28976735}"/>
              </a:ext>
            </a:extLst>
          </p:cNvPr>
          <p:cNvSpPr>
            <a:spLocks noGrp="1"/>
          </p:cNvSpPr>
          <p:nvPr>
            <p:ph type="body" sz="quarter" idx="14"/>
          </p:nvPr>
        </p:nvSpPr>
        <p:spPr/>
        <p:txBody>
          <a:bodyPr/>
          <a:lstStyle/>
          <a:p>
            <a:endParaRPr lang="en-NL"/>
          </a:p>
        </p:txBody>
      </p:sp>
      <p:sp>
        <p:nvSpPr>
          <p:cNvPr id="3" name="Text Placeholder 2">
            <a:extLst>
              <a:ext uri="{FF2B5EF4-FFF2-40B4-BE49-F238E27FC236}">
                <a16:creationId xmlns:a16="http://schemas.microsoft.com/office/drawing/2014/main" id="{D4E305A2-26EA-607D-4DF1-C5C360BA26F9}"/>
              </a:ext>
            </a:extLst>
          </p:cNvPr>
          <p:cNvSpPr>
            <a:spLocks noGrp="1"/>
          </p:cNvSpPr>
          <p:nvPr>
            <p:ph type="body" sz="quarter" idx="18"/>
          </p:nvPr>
        </p:nvSpPr>
        <p:spPr/>
        <p:txBody>
          <a:bodyPr/>
          <a:lstStyle/>
          <a:p>
            <a:endParaRPr lang="en-NL"/>
          </a:p>
        </p:txBody>
      </p:sp>
      <p:sp>
        <p:nvSpPr>
          <p:cNvPr id="4" name="Title 3">
            <a:extLst>
              <a:ext uri="{FF2B5EF4-FFF2-40B4-BE49-F238E27FC236}">
                <a16:creationId xmlns:a16="http://schemas.microsoft.com/office/drawing/2014/main" id="{2FA1B4BC-90E7-3883-01EC-78D77B11FA61}"/>
              </a:ext>
            </a:extLst>
          </p:cNvPr>
          <p:cNvSpPr>
            <a:spLocks noGrp="1"/>
          </p:cNvSpPr>
          <p:nvPr>
            <p:ph type="title"/>
          </p:nvPr>
        </p:nvSpPr>
        <p:spPr/>
        <p:txBody>
          <a:bodyPr/>
          <a:lstStyle/>
          <a:p>
            <a:r>
              <a:rPr lang="en-NL" dirty="0"/>
              <a:t>Shared Services</a:t>
            </a:r>
          </a:p>
        </p:txBody>
      </p:sp>
      <p:sp>
        <p:nvSpPr>
          <p:cNvPr id="5" name="Content Placeholder 4">
            <a:extLst>
              <a:ext uri="{FF2B5EF4-FFF2-40B4-BE49-F238E27FC236}">
                <a16:creationId xmlns:a16="http://schemas.microsoft.com/office/drawing/2014/main" id="{F5807F78-B371-CDD0-D869-AFEDDBE1414B}"/>
              </a:ext>
            </a:extLst>
          </p:cNvPr>
          <p:cNvSpPr>
            <a:spLocks noGrp="1"/>
          </p:cNvSpPr>
          <p:nvPr>
            <p:ph idx="19"/>
          </p:nvPr>
        </p:nvSpPr>
        <p:spPr>
          <a:xfrm>
            <a:off x="865162" y="1592262"/>
            <a:ext cx="5449577" cy="4060393"/>
          </a:xfrm>
        </p:spPr>
        <p:txBody>
          <a:bodyPr/>
          <a:lstStyle/>
          <a:p>
            <a:r>
              <a:rPr lang="en-NL" dirty="0"/>
              <a:t>Generic services that can be shared by multiple consortia and institutes</a:t>
            </a:r>
          </a:p>
          <a:p>
            <a:r>
              <a:rPr lang="en-GB" dirty="0"/>
              <a:t>T</a:t>
            </a:r>
            <a:r>
              <a:rPr lang="en-NL" dirty="0"/>
              <a:t>o share costs for building, operating and maintaining services</a:t>
            </a:r>
          </a:p>
          <a:p>
            <a:r>
              <a:rPr lang="en-NL" dirty="0"/>
              <a:t>Example: ODISSEI Secure Supercomputer.</a:t>
            </a:r>
          </a:p>
          <a:p>
            <a:endParaRPr lang="en-NL" dirty="0"/>
          </a:p>
          <a:p>
            <a:endParaRPr lang="en-NL" dirty="0"/>
          </a:p>
        </p:txBody>
      </p:sp>
      <p:pic>
        <p:nvPicPr>
          <p:cNvPr id="6" name="Picture 5">
            <a:extLst>
              <a:ext uri="{FF2B5EF4-FFF2-40B4-BE49-F238E27FC236}">
                <a16:creationId xmlns:a16="http://schemas.microsoft.com/office/drawing/2014/main" id="{042BBA76-FD2C-94BD-0D87-0473CA68890C}"/>
              </a:ext>
            </a:extLst>
          </p:cNvPr>
          <p:cNvPicPr>
            <a:picLocks noChangeAspect="1"/>
          </p:cNvPicPr>
          <p:nvPr/>
        </p:nvPicPr>
        <p:blipFill>
          <a:blip r:embed="rId2"/>
          <a:stretch>
            <a:fillRect/>
          </a:stretch>
        </p:blipFill>
        <p:spPr>
          <a:xfrm>
            <a:off x="6625649" y="428321"/>
            <a:ext cx="5165572" cy="5992799"/>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8573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F273D-730C-C61F-39F9-649721966BE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4626C040-B2D3-5E18-8573-E7F91B720E5B}"/>
              </a:ext>
            </a:extLst>
          </p:cNvPr>
          <p:cNvSpPr>
            <a:spLocks noGrp="1"/>
          </p:cNvSpPr>
          <p:nvPr>
            <p:ph type="title"/>
          </p:nvPr>
        </p:nvSpPr>
        <p:spPr/>
        <p:txBody>
          <a:bodyPr/>
          <a:lstStyle/>
          <a:p>
            <a:r>
              <a:rPr lang="en-GB" dirty="0"/>
              <a:t>Chapter yellow</a:t>
            </a:r>
          </a:p>
        </p:txBody>
      </p:sp>
      <p:sp>
        <p:nvSpPr>
          <p:cNvPr id="6" name="Tijdelijke aanduiding voor tekst 10">
            <a:extLst>
              <a:ext uri="{FF2B5EF4-FFF2-40B4-BE49-F238E27FC236}">
                <a16:creationId xmlns:a16="http://schemas.microsoft.com/office/drawing/2014/main" id="{4F8F9B71-CB3A-8DBB-21E0-77D0ACA18B1B}"/>
              </a:ext>
            </a:extLst>
          </p:cNvPr>
          <p:cNvSpPr txBox="1">
            <a:spLocks/>
          </p:cNvSpPr>
          <p:nvPr/>
        </p:nvSpPr>
        <p:spPr>
          <a:xfrm>
            <a:off x="193040" y="216852"/>
            <a:ext cx="11805920" cy="6424295"/>
          </a:xfrm>
          <a:prstGeom prst="roundRect">
            <a:avLst>
              <a:gd name="adj" fmla="val 3563"/>
            </a:avLst>
          </a:prstGeom>
          <a:solidFill>
            <a:schemeClr val="accent2"/>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Aptos" panose="020B000402020202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ptos" panose="020B00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Aptos" panose="020B00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ptos" panose="020B00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ptos" panose="020B00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ptos" panose="020B0004020202020204" pitchFamily="34" charset="0"/>
              <a:buChar char="•"/>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F6DA44"/>
              </a:buClr>
              <a:buSzPct val="110000"/>
              <a:buFont typeface="Aptos" panose="020B0004020202020204" pitchFamily="34" charset="0"/>
              <a:buNone/>
              <a:tabLst/>
              <a:defRPr/>
            </a:pPr>
            <a:r>
              <a:rPr kumimoji="0" lang="en-GB" sz="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p:txBody>
      </p:sp>
      <p:sp>
        <p:nvSpPr>
          <p:cNvPr id="10" name="Tekstvak 9">
            <a:extLst>
              <a:ext uri="{FF2B5EF4-FFF2-40B4-BE49-F238E27FC236}">
                <a16:creationId xmlns:a16="http://schemas.microsoft.com/office/drawing/2014/main" id="{17566906-10E8-40C6-10B5-168B619CFAAB}"/>
              </a:ext>
            </a:extLst>
          </p:cNvPr>
          <p:cNvSpPr txBox="1"/>
          <p:nvPr/>
        </p:nvSpPr>
        <p:spPr>
          <a:xfrm>
            <a:off x="902979" y="2987073"/>
            <a:ext cx="9603514" cy="940292"/>
          </a:xfrm>
          <a:prstGeom prst="rect">
            <a:avLst/>
          </a:prstGeom>
          <a:noFill/>
        </p:spPr>
        <p:txBody>
          <a:bodyPr wrap="square" lIns="0" tIns="0" rIns="0" bIns="0" rtlCol="0" anchor="b">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GB" sz="6000" b="1" dirty="0">
                <a:solidFill>
                  <a:srgbClr val="070809"/>
                </a:solidFill>
              </a:rPr>
              <a:t>Connecting institutional, national and European infrastructures: The EOSC</a:t>
            </a:r>
            <a:endParaRPr kumimoji="0" lang="en-GB" sz="6000" b="1" i="0" u="none" strike="noStrike" kern="1200" cap="none" spc="0" normalizeH="0" baseline="0" noProof="0" dirty="0">
              <a:ln>
                <a:noFill/>
              </a:ln>
              <a:solidFill>
                <a:srgbClr val="070809"/>
              </a:solidFill>
              <a:effectLst/>
              <a:uLnTx/>
              <a:uFillTx/>
              <a:latin typeface="+mn-lt"/>
              <a:ea typeface="+mn-ea"/>
              <a:cs typeface="+mn-cs"/>
            </a:endParaRPr>
          </a:p>
        </p:txBody>
      </p:sp>
      <p:sp>
        <p:nvSpPr>
          <p:cNvPr id="11" name="Tijdelijke aanduiding voor tekst 12">
            <a:extLst>
              <a:ext uri="{FF2B5EF4-FFF2-40B4-BE49-F238E27FC236}">
                <a16:creationId xmlns:a16="http://schemas.microsoft.com/office/drawing/2014/main" id="{951A0DDA-F2D8-4A8E-A08D-64672E564DC4}"/>
              </a:ext>
            </a:extLst>
          </p:cNvPr>
          <p:cNvSpPr txBox="1">
            <a:spLocks/>
          </p:cNvSpPr>
          <p:nvPr/>
        </p:nvSpPr>
        <p:spPr>
          <a:xfrm>
            <a:off x="698488" y="3306292"/>
            <a:ext cx="45719" cy="4752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Aptos" panose="020B0004020202020204" pitchFamily="34" charset="0"/>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ptos" panose="020B00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p:txBody>
      </p:sp>
      <p:sp>
        <p:nvSpPr>
          <p:cNvPr id="15" name="Tijdelijke aanduiding voor tekst 15">
            <a:extLst>
              <a:ext uri="{FF2B5EF4-FFF2-40B4-BE49-F238E27FC236}">
                <a16:creationId xmlns:a16="http://schemas.microsoft.com/office/drawing/2014/main" id="{A0F0C0F9-508C-43A5-918D-2C3115358DBC}"/>
              </a:ext>
            </a:extLst>
          </p:cNvPr>
          <p:cNvSpPr txBox="1">
            <a:spLocks/>
          </p:cNvSpPr>
          <p:nvPr/>
        </p:nvSpPr>
        <p:spPr>
          <a:xfrm>
            <a:off x="720000" y="6060536"/>
            <a:ext cx="932400" cy="475200"/>
          </a:xfrm>
          <a:prstGeom prst="rect">
            <a:avLst/>
          </a:prstGeom>
          <a:blipFill>
            <a:blip r:embed="rId3"/>
            <a:stretch>
              <a:fillRect/>
            </a:stretch>
          </a:blipFill>
        </p:spPr>
        <p:txBody>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Aptos" panose="020B0004020202020204" pitchFamily="34" charset="0"/>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ptos" panose="020B00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ptos" panose="020B00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p:txBody>
      </p:sp>
    </p:spTree>
    <p:extLst>
      <p:ext uri="{BB962C8B-B14F-4D97-AF65-F5344CB8AC3E}">
        <p14:creationId xmlns:p14="http://schemas.microsoft.com/office/powerpoint/2010/main" val="81957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BCDC0-2F94-DB8F-4C1B-D642A55D2413}"/>
            </a:ext>
          </a:extLst>
        </p:cNvPr>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4854EEE4-ADB0-9917-946C-4BD424F522FB}"/>
              </a:ext>
            </a:extLst>
          </p:cNvPr>
          <p:cNvSpPr>
            <a:spLocks noGrp="1"/>
          </p:cNvSpPr>
          <p:nvPr>
            <p:ph type="body" sz="quarter" idx="18"/>
          </p:nvPr>
        </p:nvSpPr>
        <p:spPr/>
        <p:txBody>
          <a:bodyPr/>
          <a:lstStyle/>
          <a:p>
            <a:endParaRPr lang="nl-NL"/>
          </a:p>
        </p:txBody>
      </p:sp>
      <p:sp>
        <p:nvSpPr>
          <p:cNvPr id="9" name="Tekstvak 33">
            <a:extLst>
              <a:ext uri="{FF2B5EF4-FFF2-40B4-BE49-F238E27FC236}">
                <a16:creationId xmlns:a16="http://schemas.microsoft.com/office/drawing/2014/main" id="{AE01E1F9-9A34-6694-C2DE-D29632CEFEF7}"/>
              </a:ext>
            </a:extLst>
          </p:cNvPr>
          <p:cNvSpPr txBox="1"/>
          <p:nvPr/>
        </p:nvSpPr>
        <p:spPr>
          <a:xfrm>
            <a:off x="2776205" y="3976689"/>
            <a:ext cx="6639589" cy="2599392"/>
          </a:xfrm>
          <a:prstGeom prst="roundRect">
            <a:avLst>
              <a:gd name="adj" fmla="val 8007"/>
            </a:avLst>
          </a:prstGeom>
          <a:solidFill>
            <a:schemeClr val="bg1"/>
          </a:solidFill>
          <a:ln>
            <a:noFill/>
          </a:ln>
        </p:spPr>
        <p:txBody>
          <a:bodyPr wrap="square" lIns="0" tIns="0" rIns="0" bIns="0" rtlCol="0">
            <a:noAutofit/>
          </a:bodyPr>
          <a:lstStyle/>
          <a:p>
            <a:pPr marL="285750" indent="-285750">
              <a:lnSpc>
                <a:spcPct val="90000"/>
              </a:lnSpc>
              <a:spcBef>
                <a:spcPts val="601"/>
              </a:spcBef>
              <a:spcAft>
                <a:spcPts val="601"/>
              </a:spcAft>
              <a:buFont typeface="Arial" panose="020B0604020202020204" pitchFamily="34" charset="0"/>
              <a:buChar char="•"/>
            </a:pP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Explore scenarios for defining and setting up one or more EOSC pilot node(s)</a:t>
            </a:r>
            <a:endParaRPr lang="en-NL" sz="12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90000"/>
              </a:lnSpc>
              <a:spcBef>
                <a:spcPts val="601"/>
              </a:spcBef>
              <a:spcAft>
                <a:spcPts val="601"/>
              </a:spcAft>
              <a:buFont typeface="Arial" panose="020B0604020202020204" pitchFamily="34" charset="0"/>
              <a:buChar char="•"/>
            </a:pP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Develop a sustainable business model for the node(s)</a:t>
            </a:r>
            <a:endParaRPr lang="en-NL" sz="12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90000"/>
              </a:lnSpc>
              <a:spcBef>
                <a:spcPts val="601"/>
              </a:spcBef>
              <a:spcAft>
                <a:spcPts val="601"/>
              </a:spcAft>
              <a:buFont typeface="Arial" panose="020B0604020202020204" pitchFamily="34" charset="0"/>
              <a:buChar char="•"/>
            </a:pP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Explore which governance model fits the preferred scenarions</a:t>
            </a:r>
            <a:endParaRPr lang="en-NL" sz="12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90000"/>
              </a:lnSpc>
              <a:spcBef>
                <a:spcPts val="601"/>
              </a:spcBef>
              <a:spcAft>
                <a:spcPts val="601"/>
              </a:spcAft>
              <a:buFont typeface="Arial" panose="020B0604020202020204" pitchFamily="34" charset="0"/>
              <a:buChar char="•"/>
            </a:pP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Give advice to the Dutch representative(s) in the Tripartite Group</a:t>
            </a:r>
            <a:endParaRPr lang="en-NL" sz="12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90000"/>
              </a:lnSpc>
              <a:spcBef>
                <a:spcPts val="601"/>
              </a:spcBef>
              <a:spcAft>
                <a:spcPts val="601"/>
              </a:spcAft>
              <a:buFont typeface="Arial" panose="020B0604020202020204" pitchFamily="34" charset="0"/>
              <a:buChar char="•"/>
            </a:pP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Inform the </a:t>
            </a:r>
            <a:r>
              <a:rPr lang="en-US"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Board Members Meeting</a:t>
            </a:r>
            <a:r>
              <a:rPr lang="en-NL"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about scenarios and business model.</a:t>
            </a:r>
            <a:endParaRPr lang="en-GB" sz="1200" b="1" strike="noStrike" spc="-1" dirty="0">
              <a:solidFill>
                <a:srgbClr val="000000"/>
              </a:solidFill>
              <a:latin typeface="Calibri"/>
            </a:endParaRPr>
          </a:p>
        </p:txBody>
      </p:sp>
      <p:pic>
        <p:nvPicPr>
          <p:cNvPr id="14" name="Picture 13" descr="A diagram of a company&#10;&#10;Description automatically generated">
            <a:extLst>
              <a:ext uri="{FF2B5EF4-FFF2-40B4-BE49-F238E27FC236}">
                <a16:creationId xmlns:a16="http://schemas.microsoft.com/office/drawing/2014/main" id="{BDB96C54-ED65-74F9-22E1-D8217F259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713" y="1103795"/>
            <a:ext cx="6876269" cy="2309486"/>
          </a:xfrm>
          <a:prstGeom prst="rect">
            <a:avLst/>
          </a:prstGeom>
        </p:spPr>
      </p:pic>
      <p:sp>
        <p:nvSpPr>
          <p:cNvPr id="17" name="Titel 9">
            <a:extLst>
              <a:ext uri="{FF2B5EF4-FFF2-40B4-BE49-F238E27FC236}">
                <a16:creationId xmlns:a16="http://schemas.microsoft.com/office/drawing/2014/main" id="{767582E9-F611-B870-AB9B-A63AD289564F}"/>
              </a:ext>
            </a:extLst>
          </p:cNvPr>
          <p:cNvSpPr>
            <a:spLocks noGrp="1"/>
          </p:cNvSpPr>
          <p:nvPr>
            <p:ph type="title"/>
          </p:nvPr>
        </p:nvSpPr>
        <p:spPr>
          <a:xfrm>
            <a:off x="878041" y="198176"/>
            <a:ext cx="5708958" cy="342211"/>
          </a:xfrm>
        </p:spPr>
        <p:txBody>
          <a:bodyPr/>
          <a:lstStyle/>
          <a:p>
            <a:r>
              <a:rPr lang="en-GB" sz="3200" dirty="0">
                <a:latin typeface="Aptos"/>
                <a:cs typeface="Times New Roman"/>
              </a:rPr>
              <a:t>National WG EOSC nodes</a:t>
            </a:r>
            <a:endParaRPr lang="en-GB" sz="3200" dirty="0"/>
          </a:p>
        </p:txBody>
      </p:sp>
      <p:sp>
        <p:nvSpPr>
          <p:cNvPr id="19" name="Titel 9">
            <a:extLst>
              <a:ext uri="{FF2B5EF4-FFF2-40B4-BE49-F238E27FC236}">
                <a16:creationId xmlns:a16="http://schemas.microsoft.com/office/drawing/2014/main" id="{AEB9F532-A67B-DB2D-2EAC-3462DF4C62D7}"/>
              </a:ext>
            </a:extLst>
          </p:cNvPr>
          <p:cNvSpPr txBox="1">
            <a:spLocks/>
          </p:cNvSpPr>
          <p:nvPr/>
        </p:nvSpPr>
        <p:spPr>
          <a:xfrm>
            <a:off x="7307725" y="193305"/>
            <a:ext cx="4884275" cy="342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a:lstStyle>
          <a:p>
            <a:endParaRPr lang="en-GB" sz="3200" dirty="0"/>
          </a:p>
        </p:txBody>
      </p:sp>
    </p:spTree>
    <p:extLst>
      <p:ext uri="{BB962C8B-B14F-4D97-AF65-F5344CB8AC3E}">
        <p14:creationId xmlns:p14="http://schemas.microsoft.com/office/powerpoint/2010/main" val="1084881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33">
            <a:extLst>
              <a:ext uri="{FF2B5EF4-FFF2-40B4-BE49-F238E27FC236}">
                <a16:creationId xmlns:a16="http://schemas.microsoft.com/office/drawing/2014/main" id="{45F77A43-3BEF-6AE0-B0D9-BC69A2149790}"/>
              </a:ext>
            </a:extLst>
          </p:cNvPr>
          <p:cNvSpPr/>
          <p:nvPr/>
        </p:nvSpPr>
        <p:spPr>
          <a:xfrm>
            <a:off x="3048000" y="575732"/>
            <a:ext cx="8551333" cy="5469467"/>
          </a:xfrm>
          <a:prstGeom prst="ellipse">
            <a:avLst/>
          </a:prstGeom>
          <a:noFill/>
          <a:ln w="28575">
            <a:solidFill>
              <a:srgbClr val="45B4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nl-NL" sz="1800" b="0" strike="noStrike" spc="-1">
              <a:solidFill>
                <a:schemeClr val="lt1"/>
              </a:solidFill>
              <a:latin typeface="Calibri"/>
            </a:endParaRPr>
          </a:p>
        </p:txBody>
      </p:sp>
      <p:sp>
        <p:nvSpPr>
          <p:cNvPr id="164" name="Title 1"/>
          <p:cNvSpPr/>
          <p:nvPr/>
        </p:nvSpPr>
        <p:spPr>
          <a:xfrm>
            <a:off x="518760" y="272160"/>
            <a:ext cx="11148480" cy="600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80000"/>
              </a:lnSpc>
            </a:pPr>
            <a:r>
              <a:rPr lang="en-NL" sz="3200" b="1" spc="-1" dirty="0">
                <a:solidFill>
                  <a:schemeClr val="dk1"/>
                </a:solidFill>
                <a:latin typeface="Calibri"/>
              </a:rPr>
              <a:t>Organising</a:t>
            </a:r>
            <a:r>
              <a:rPr lang="en-NL" sz="3200" b="1" strike="noStrike" spc="-1" dirty="0">
                <a:solidFill>
                  <a:schemeClr val="dk1"/>
                </a:solidFill>
                <a:latin typeface="Calibri"/>
              </a:rPr>
              <a:t> the National Node</a:t>
            </a:r>
            <a:endParaRPr lang="en-US" sz="3200" b="0" strike="noStrike" spc="-1" dirty="0">
              <a:solidFill>
                <a:srgbClr val="000000"/>
              </a:solidFill>
              <a:latin typeface="Calibri"/>
            </a:endParaRPr>
          </a:p>
        </p:txBody>
      </p:sp>
      <p:pic>
        <p:nvPicPr>
          <p:cNvPr id="3" name="Picture 2">
            <a:extLst>
              <a:ext uri="{FF2B5EF4-FFF2-40B4-BE49-F238E27FC236}">
                <a16:creationId xmlns:a16="http://schemas.microsoft.com/office/drawing/2014/main" id="{7241DBDD-564F-65BF-D22D-FEA7F8FF111F}"/>
              </a:ext>
            </a:extLst>
          </p:cNvPr>
          <p:cNvPicPr>
            <a:picLocks noChangeAspect="1"/>
          </p:cNvPicPr>
          <p:nvPr/>
        </p:nvPicPr>
        <p:blipFill>
          <a:blip r:embed="rId3"/>
          <a:stretch>
            <a:fillRect/>
          </a:stretch>
        </p:blipFill>
        <p:spPr>
          <a:xfrm>
            <a:off x="3276597" y="1160151"/>
            <a:ext cx="7772400" cy="3868385"/>
          </a:xfrm>
          <a:prstGeom prst="rect">
            <a:avLst/>
          </a:prstGeom>
        </p:spPr>
      </p:pic>
      <p:pic>
        <p:nvPicPr>
          <p:cNvPr id="4" name="Picture 3">
            <a:extLst>
              <a:ext uri="{FF2B5EF4-FFF2-40B4-BE49-F238E27FC236}">
                <a16:creationId xmlns:a16="http://schemas.microsoft.com/office/drawing/2014/main" id="{DD59FC79-35B2-72CD-27E9-D1A754A1E21C}"/>
              </a:ext>
            </a:extLst>
          </p:cNvPr>
          <p:cNvPicPr>
            <a:picLocks noChangeAspect="1"/>
          </p:cNvPicPr>
          <p:nvPr/>
        </p:nvPicPr>
        <p:blipFill>
          <a:blip r:embed="rId4"/>
          <a:stretch>
            <a:fillRect/>
          </a:stretch>
        </p:blipFill>
        <p:spPr>
          <a:xfrm>
            <a:off x="270933" y="4315001"/>
            <a:ext cx="4986867" cy="2227837"/>
          </a:xfrm>
          <a:prstGeom prst="rect">
            <a:avLst/>
          </a:prstGeom>
        </p:spPr>
      </p:pic>
      <p:sp>
        <p:nvSpPr>
          <p:cNvPr id="18" name="Oval 33">
            <a:extLst>
              <a:ext uri="{FF2B5EF4-FFF2-40B4-BE49-F238E27FC236}">
                <a16:creationId xmlns:a16="http://schemas.microsoft.com/office/drawing/2014/main" id="{E7F51CAF-07B4-CD20-266B-7BE8A364D822}"/>
              </a:ext>
            </a:extLst>
          </p:cNvPr>
          <p:cNvSpPr/>
          <p:nvPr/>
        </p:nvSpPr>
        <p:spPr>
          <a:xfrm>
            <a:off x="6096000" y="2670372"/>
            <a:ext cx="2408729" cy="158604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nl-NL" sz="1800" b="0" strike="noStrike" spc="-1">
              <a:solidFill>
                <a:schemeClr val="lt1"/>
              </a:solidFill>
              <a:latin typeface="Calibri"/>
            </a:endParaRPr>
          </a:p>
        </p:txBody>
      </p:sp>
      <p:cxnSp>
        <p:nvCxnSpPr>
          <p:cNvPr id="20" name="Straight Connector 19">
            <a:extLst>
              <a:ext uri="{FF2B5EF4-FFF2-40B4-BE49-F238E27FC236}">
                <a16:creationId xmlns:a16="http://schemas.microsoft.com/office/drawing/2014/main" id="{2FB815A7-6DFD-FF3C-E84D-F3A63E093DBF}"/>
              </a:ext>
            </a:extLst>
          </p:cNvPr>
          <p:cNvCxnSpPr>
            <a:cxnSpLocks/>
            <a:endCxn id="23" idx="0"/>
          </p:cNvCxnSpPr>
          <p:nvPr/>
        </p:nvCxnSpPr>
        <p:spPr>
          <a:xfrm>
            <a:off x="8286244" y="3932729"/>
            <a:ext cx="2123408" cy="1827864"/>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606FE91-F2D1-C4CA-C4AA-3D12BD525DEE}"/>
              </a:ext>
            </a:extLst>
          </p:cNvPr>
          <p:cNvSpPr txBox="1"/>
          <p:nvPr/>
        </p:nvSpPr>
        <p:spPr>
          <a:xfrm>
            <a:off x="9556694" y="5760593"/>
            <a:ext cx="1705916" cy="369332"/>
          </a:xfrm>
          <a:prstGeom prst="rect">
            <a:avLst/>
          </a:prstGeom>
          <a:noFill/>
        </p:spPr>
        <p:txBody>
          <a:bodyPr wrap="none" rtlCol="0">
            <a:spAutoFit/>
          </a:bodyPr>
          <a:lstStyle/>
          <a:p>
            <a:pPr algn="ctr"/>
            <a:r>
              <a:rPr lang="en-NL" dirty="0">
                <a:solidFill>
                  <a:schemeClr val="accent2"/>
                </a:solidFill>
              </a:rPr>
              <a:t>SURF Pilot Node</a:t>
            </a:r>
          </a:p>
        </p:txBody>
      </p:sp>
    </p:spTree>
  </p:cSld>
  <p:clrMapOvr>
    <a:masterClrMapping/>
  </p:clrMapOvr>
  <mc:AlternateContent xmlns:mc="http://schemas.openxmlformats.org/markup-compatibility/2006" xmlns:p14="http://schemas.microsoft.com/office/powerpoint/2010/main">
    <mc:Choice Requires="p14">
      <p:transition p14:dur="10"/>
    </mc:Choice>
    <mc:Fallback xmlns:p15="http://schemas.microsoft.com/office/powerpoint/2012/main"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itle 1"/>
          <p:cNvSpPr/>
          <p:nvPr/>
        </p:nvSpPr>
        <p:spPr>
          <a:xfrm>
            <a:off x="518760" y="272160"/>
            <a:ext cx="11148480" cy="600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80000"/>
              </a:lnSpc>
            </a:pPr>
            <a:r>
              <a:rPr lang="en-NL" sz="3200" b="1" strike="noStrike" spc="-1" dirty="0">
                <a:solidFill>
                  <a:schemeClr val="dk1"/>
                </a:solidFill>
                <a:latin typeface="Calibri"/>
              </a:rPr>
              <a:t>Piloting the National Node technical platform</a:t>
            </a:r>
            <a:endParaRPr lang="en-US" sz="3200" b="0" strike="noStrike" spc="-1" dirty="0">
              <a:solidFill>
                <a:srgbClr val="000000"/>
              </a:solidFill>
              <a:latin typeface="Calibri"/>
            </a:endParaRPr>
          </a:p>
        </p:txBody>
      </p:sp>
      <p:pic>
        <p:nvPicPr>
          <p:cNvPr id="167" name="Picture 1" descr="A screenshot of a website&#10;&#10;Description automatically generated"/>
          <p:cNvPicPr/>
          <p:nvPr/>
        </p:nvPicPr>
        <p:blipFill>
          <a:blip r:embed="rId3"/>
          <a:stretch/>
        </p:blipFill>
        <p:spPr>
          <a:xfrm>
            <a:off x="518760" y="2913840"/>
            <a:ext cx="2159280" cy="1439280"/>
          </a:xfrm>
          <a:prstGeom prst="rect">
            <a:avLst/>
          </a:prstGeom>
          <a:ln w="19050">
            <a:solidFill>
              <a:srgbClr val="000000"/>
            </a:solidFill>
            <a:round/>
          </a:ln>
        </p:spPr>
      </p:pic>
      <p:sp>
        <p:nvSpPr>
          <p:cNvPr id="168" name="TextBox 2"/>
          <p:cNvSpPr/>
          <p:nvPr/>
        </p:nvSpPr>
        <p:spPr>
          <a:xfrm>
            <a:off x="518760" y="436608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NL" sz="1100" b="0" u="sng" strike="noStrike" spc="-1">
                <a:solidFill>
                  <a:schemeClr val="dk1"/>
                </a:solidFill>
                <a:uFillTx/>
                <a:latin typeface="Calibri"/>
                <a:hlinkClick r:id="rId4"/>
              </a:rPr>
              <a:t>https://netherlands.openaire.eu/</a:t>
            </a:r>
            <a:endParaRPr lang="en-US" sz="1100" b="0" strike="noStrike" spc="-1">
              <a:solidFill>
                <a:srgbClr val="000000"/>
              </a:solidFill>
              <a:latin typeface="Calibri"/>
            </a:endParaRPr>
          </a:p>
          <a:p>
            <a:pPr algn="ctr" defTabSz="914400">
              <a:lnSpc>
                <a:spcPct val="100000"/>
              </a:lnSpc>
            </a:pPr>
            <a:r>
              <a:rPr lang="en-NL" sz="1100" b="0" strike="noStrike" spc="-1">
                <a:solidFill>
                  <a:schemeClr val="dk1"/>
                </a:solidFill>
                <a:latin typeface="Calibri"/>
              </a:rPr>
              <a:t>(Research Data Discovery)</a:t>
            </a:r>
            <a:endParaRPr lang="en-US" sz="1100" b="0" strike="noStrike" spc="-1">
              <a:solidFill>
                <a:srgbClr val="000000"/>
              </a:solidFill>
              <a:latin typeface="Calibri"/>
            </a:endParaRPr>
          </a:p>
        </p:txBody>
      </p:sp>
      <p:pic>
        <p:nvPicPr>
          <p:cNvPr id="169" name="Picture 4" descr="A screenshot of a web page&#10;&#10;Description automatically generated"/>
          <p:cNvPicPr/>
          <p:nvPr/>
        </p:nvPicPr>
        <p:blipFill>
          <a:blip r:embed="rId5"/>
          <a:stretch/>
        </p:blipFill>
        <p:spPr>
          <a:xfrm>
            <a:off x="518760" y="957240"/>
            <a:ext cx="2159280" cy="1439280"/>
          </a:xfrm>
          <a:prstGeom prst="rect">
            <a:avLst/>
          </a:prstGeom>
          <a:ln w="19050">
            <a:solidFill>
              <a:srgbClr val="000000"/>
            </a:solidFill>
            <a:round/>
          </a:ln>
        </p:spPr>
      </p:pic>
      <p:sp>
        <p:nvSpPr>
          <p:cNvPr id="170" name="TextBox 6"/>
          <p:cNvSpPr/>
          <p:nvPr/>
        </p:nvSpPr>
        <p:spPr>
          <a:xfrm>
            <a:off x="518760" y="239724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NL" sz="1100" b="0" u="sng" strike="noStrike" spc="-1">
                <a:solidFill>
                  <a:schemeClr val="dk1"/>
                </a:solidFill>
                <a:uFillTx/>
                <a:latin typeface="Calibri"/>
                <a:hlinkClick r:id="rId6"/>
              </a:rPr>
              <a:t>https://www.surf.nl/en/services</a:t>
            </a:r>
            <a:endParaRPr lang="en-US" sz="1100" b="0" strike="noStrike" spc="-1">
              <a:solidFill>
                <a:srgbClr val="000000"/>
              </a:solidFill>
              <a:latin typeface="Calibri"/>
            </a:endParaRPr>
          </a:p>
          <a:p>
            <a:pPr algn="ctr" defTabSz="914400">
              <a:lnSpc>
                <a:spcPct val="100000"/>
              </a:lnSpc>
            </a:pPr>
            <a:r>
              <a:rPr lang="en-NL" sz="1100" b="0" strike="noStrike" spc="-1">
                <a:solidFill>
                  <a:schemeClr val="dk1"/>
                </a:solidFill>
                <a:latin typeface="Calibri"/>
              </a:rPr>
              <a:t>(SURF Service Catalogue)</a:t>
            </a:r>
            <a:endParaRPr lang="en-US" sz="1100" b="0" strike="noStrike" spc="-1">
              <a:solidFill>
                <a:srgbClr val="000000"/>
              </a:solidFill>
              <a:latin typeface="Calibri"/>
            </a:endParaRPr>
          </a:p>
        </p:txBody>
      </p:sp>
      <p:pic>
        <p:nvPicPr>
          <p:cNvPr id="171" name="Picture 7" descr="A screenshot of a computer&#10;&#10;Description automatically generated"/>
          <p:cNvPicPr/>
          <p:nvPr/>
        </p:nvPicPr>
        <p:blipFill>
          <a:blip r:embed="rId7"/>
          <a:stretch/>
        </p:blipFill>
        <p:spPr>
          <a:xfrm>
            <a:off x="518760" y="4869360"/>
            <a:ext cx="2159280" cy="1439280"/>
          </a:xfrm>
          <a:prstGeom prst="rect">
            <a:avLst/>
          </a:prstGeom>
          <a:ln w="19050">
            <a:solidFill>
              <a:srgbClr val="000000"/>
            </a:solidFill>
            <a:round/>
          </a:ln>
        </p:spPr>
      </p:pic>
      <p:sp>
        <p:nvSpPr>
          <p:cNvPr id="172" name="TextBox 8"/>
          <p:cNvSpPr/>
          <p:nvPr/>
        </p:nvSpPr>
        <p:spPr>
          <a:xfrm>
            <a:off x="518760" y="636948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1100" b="0" u="sng" strike="noStrike" spc="-1">
                <a:solidFill>
                  <a:schemeClr val="dk1"/>
                </a:solidFill>
                <a:uFillTx/>
                <a:latin typeface="Calibri"/>
                <a:hlinkClick r:id="rId8"/>
              </a:rPr>
              <a:t>https://researchdrive.surfsara.nl</a:t>
            </a:r>
            <a:endParaRPr lang="en-US" sz="1100" b="0" strike="noStrike" spc="-1">
              <a:solidFill>
                <a:srgbClr val="000000"/>
              </a:solidFill>
              <a:latin typeface="Calibri"/>
            </a:endParaRPr>
          </a:p>
          <a:p>
            <a:pPr algn="ctr" defTabSz="914400">
              <a:lnSpc>
                <a:spcPct val="100000"/>
              </a:lnSpc>
            </a:pPr>
            <a:r>
              <a:rPr lang="en-GB" sz="1100" b="0" strike="noStrike" spc="-1">
                <a:solidFill>
                  <a:schemeClr val="dk1"/>
                </a:solidFill>
                <a:latin typeface="Calibri"/>
              </a:rPr>
              <a:t>(File Sync &amp; Share Service)</a:t>
            </a:r>
            <a:endParaRPr lang="en-US" sz="1100" b="0" strike="noStrike" spc="-1">
              <a:solidFill>
                <a:srgbClr val="000000"/>
              </a:solidFill>
              <a:latin typeface="Calibri"/>
            </a:endParaRPr>
          </a:p>
        </p:txBody>
      </p:sp>
      <p:pic>
        <p:nvPicPr>
          <p:cNvPr id="173" name="Picture 10" descr="A screenshot of a computer&#10;&#10;Description automatically generated"/>
          <p:cNvPicPr/>
          <p:nvPr/>
        </p:nvPicPr>
        <p:blipFill>
          <a:blip r:embed="rId9"/>
          <a:stretch/>
        </p:blipFill>
        <p:spPr>
          <a:xfrm>
            <a:off x="3908880" y="873000"/>
            <a:ext cx="4191120" cy="3492360"/>
          </a:xfrm>
          <a:prstGeom prst="rect">
            <a:avLst/>
          </a:prstGeom>
          <a:ln w="0">
            <a:solidFill>
              <a:srgbClr val="000000"/>
            </a:solidFill>
          </a:ln>
          <a:effectLst>
            <a:outerShdw blurRad="291960" dist="138988" dir="2700000" algn="tl" rotWithShape="0">
              <a:srgbClr val="333333">
                <a:alpha val="65000"/>
              </a:srgbClr>
            </a:outerShdw>
          </a:effectLst>
        </p:spPr>
      </p:pic>
      <p:pic>
        <p:nvPicPr>
          <p:cNvPr id="174" name="Picture 11" descr="A screenshot of a website&#10;&#10;Description automatically generated"/>
          <p:cNvPicPr/>
          <p:nvPr/>
        </p:nvPicPr>
        <p:blipFill>
          <a:blip r:embed="rId10"/>
          <a:stretch/>
        </p:blipFill>
        <p:spPr>
          <a:xfrm>
            <a:off x="6485760" y="4869360"/>
            <a:ext cx="2159280" cy="1439280"/>
          </a:xfrm>
          <a:prstGeom prst="rect">
            <a:avLst/>
          </a:prstGeom>
          <a:ln w="19050">
            <a:solidFill>
              <a:srgbClr val="000000"/>
            </a:solidFill>
            <a:round/>
          </a:ln>
        </p:spPr>
      </p:pic>
      <p:sp>
        <p:nvSpPr>
          <p:cNvPr id="175" name="TextBox 12"/>
          <p:cNvSpPr/>
          <p:nvPr/>
        </p:nvSpPr>
        <p:spPr>
          <a:xfrm>
            <a:off x="6485760" y="636948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1100" b="0" u="sng" strike="noStrike" spc="-1">
                <a:solidFill>
                  <a:schemeClr val="dk1"/>
                </a:solidFill>
                <a:uFillTx/>
                <a:latin typeface="Calibri"/>
                <a:hlinkClick r:id="rId11"/>
              </a:rPr>
              <a:t>https://www.taxila.nl/</a:t>
            </a:r>
            <a:endParaRPr lang="en-US" sz="1100" b="0" strike="noStrike" spc="-1">
              <a:solidFill>
                <a:srgbClr val="000000"/>
              </a:solidFill>
              <a:latin typeface="Calibri"/>
            </a:endParaRPr>
          </a:p>
          <a:p>
            <a:pPr algn="ctr" defTabSz="914400">
              <a:lnSpc>
                <a:spcPct val="100000"/>
              </a:lnSpc>
            </a:pPr>
            <a:r>
              <a:rPr lang="en-GB" sz="1100" b="0" strike="noStrike" spc="-1">
                <a:solidFill>
                  <a:schemeClr val="dk1"/>
                </a:solidFill>
                <a:latin typeface="Calibri"/>
              </a:rPr>
              <a:t>(Training Materials Repository)</a:t>
            </a:r>
            <a:endParaRPr lang="en-US" sz="1100" b="0" strike="noStrike" spc="-1">
              <a:solidFill>
                <a:srgbClr val="000000"/>
              </a:solidFill>
              <a:latin typeface="Calibri"/>
            </a:endParaRPr>
          </a:p>
        </p:txBody>
      </p:sp>
      <p:pic>
        <p:nvPicPr>
          <p:cNvPr id="176" name="Picture 14" descr="A screenshot of a computer login&#10;&#10;AI-generated content may be incorrect."/>
          <p:cNvPicPr/>
          <p:nvPr/>
        </p:nvPicPr>
        <p:blipFill>
          <a:blip r:embed="rId12"/>
          <a:stretch/>
        </p:blipFill>
        <p:spPr>
          <a:xfrm>
            <a:off x="9492840" y="945360"/>
            <a:ext cx="2159280" cy="1439280"/>
          </a:xfrm>
          <a:prstGeom prst="rect">
            <a:avLst/>
          </a:prstGeom>
          <a:ln w="19050">
            <a:solidFill>
              <a:srgbClr val="000000"/>
            </a:solidFill>
            <a:round/>
          </a:ln>
        </p:spPr>
      </p:pic>
      <p:sp>
        <p:nvSpPr>
          <p:cNvPr id="177" name="TextBox 15"/>
          <p:cNvSpPr/>
          <p:nvPr/>
        </p:nvSpPr>
        <p:spPr>
          <a:xfrm>
            <a:off x="9492840" y="240120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1100" b="0" u="sng" strike="noStrike" spc="-1">
                <a:solidFill>
                  <a:schemeClr val="dk1"/>
                </a:solidFill>
                <a:uFillTx/>
                <a:latin typeface="Calibri"/>
                <a:hlinkClick r:id="rId13"/>
              </a:rPr>
              <a:t>https://servicedesk.surf.nl</a:t>
            </a:r>
            <a:r>
              <a:rPr lang="en-GB" sz="1100" b="0" strike="noStrike" spc="-1">
                <a:solidFill>
                  <a:schemeClr val="dk1"/>
                </a:solidFill>
                <a:latin typeface="Calibri"/>
              </a:rPr>
              <a:t> </a:t>
            </a:r>
            <a:endParaRPr lang="en-US" sz="1100" b="0" strike="noStrike" spc="-1">
              <a:solidFill>
                <a:srgbClr val="000000"/>
              </a:solidFill>
              <a:latin typeface="Calibri"/>
            </a:endParaRPr>
          </a:p>
          <a:p>
            <a:pPr algn="ctr" defTabSz="914400">
              <a:lnSpc>
                <a:spcPct val="100000"/>
              </a:lnSpc>
            </a:pPr>
            <a:r>
              <a:rPr lang="en-GB" sz="1100" b="0" strike="noStrike" spc="-1">
                <a:solidFill>
                  <a:schemeClr val="dk1"/>
                </a:solidFill>
                <a:latin typeface="Calibri"/>
              </a:rPr>
              <a:t>(Helpdesk)</a:t>
            </a:r>
            <a:endParaRPr lang="en-US" sz="1100" b="0" strike="noStrike" spc="-1">
              <a:solidFill>
                <a:srgbClr val="000000"/>
              </a:solidFill>
              <a:latin typeface="Calibri"/>
            </a:endParaRPr>
          </a:p>
        </p:txBody>
      </p:sp>
      <p:pic>
        <p:nvPicPr>
          <p:cNvPr id="178" name="Picture 17" descr="A screenshot of a website&#10;&#10;AI-generated content may be incorrect."/>
          <p:cNvPicPr/>
          <p:nvPr/>
        </p:nvPicPr>
        <p:blipFill>
          <a:blip r:embed="rId14"/>
          <a:stretch/>
        </p:blipFill>
        <p:spPr>
          <a:xfrm>
            <a:off x="9492840" y="2913840"/>
            <a:ext cx="2159280" cy="1439280"/>
          </a:xfrm>
          <a:prstGeom prst="rect">
            <a:avLst/>
          </a:prstGeom>
          <a:ln w="19050">
            <a:solidFill>
              <a:srgbClr val="000000"/>
            </a:solidFill>
            <a:round/>
          </a:ln>
        </p:spPr>
      </p:pic>
      <p:sp>
        <p:nvSpPr>
          <p:cNvPr id="179" name="TextBox 19"/>
          <p:cNvSpPr/>
          <p:nvPr/>
        </p:nvSpPr>
        <p:spPr>
          <a:xfrm>
            <a:off x="9492840" y="437256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1100" b="0" u="sng" strike="noStrike" spc="-1">
                <a:solidFill>
                  <a:schemeClr val="dk1"/>
                </a:solidFill>
                <a:uFillTx/>
                <a:latin typeface="Calibri"/>
                <a:hlinkClick r:id="rId15"/>
              </a:rPr>
              <a:t>https://sram.surf.nl/</a:t>
            </a:r>
            <a:r>
              <a:rPr lang="en-GB" sz="1100" b="0" strike="noStrike" spc="-1">
                <a:solidFill>
                  <a:schemeClr val="dk1"/>
                </a:solidFill>
                <a:latin typeface="Calibri"/>
              </a:rPr>
              <a:t>  </a:t>
            </a:r>
            <a:endParaRPr lang="en-US" sz="1100" b="0" strike="noStrike" spc="-1">
              <a:solidFill>
                <a:srgbClr val="000000"/>
              </a:solidFill>
              <a:latin typeface="Calibri"/>
            </a:endParaRPr>
          </a:p>
          <a:p>
            <a:pPr algn="ctr" defTabSz="914400">
              <a:lnSpc>
                <a:spcPct val="100000"/>
              </a:lnSpc>
            </a:pPr>
            <a:r>
              <a:rPr lang="en-GB" sz="1100" b="0" strike="noStrike" spc="-1">
                <a:solidFill>
                  <a:schemeClr val="dk1"/>
                </a:solidFill>
                <a:latin typeface="Calibri"/>
              </a:rPr>
              <a:t>(Access Management)</a:t>
            </a:r>
            <a:endParaRPr lang="en-US" sz="1100" b="0" strike="noStrike" spc="-1">
              <a:solidFill>
                <a:srgbClr val="000000"/>
              </a:solidFill>
              <a:latin typeface="Calibri"/>
            </a:endParaRPr>
          </a:p>
        </p:txBody>
      </p:sp>
      <p:sp>
        <p:nvSpPr>
          <p:cNvPr id="180" name="TextBox 21"/>
          <p:cNvSpPr/>
          <p:nvPr/>
        </p:nvSpPr>
        <p:spPr>
          <a:xfrm>
            <a:off x="3908880" y="4373640"/>
            <a:ext cx="419112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NL" sz="1100" b="0" u="sng" strike="noStrike" spc="-1">
                <a:solidFill>
                  <a:schemeClr val="dk1"/>
                </a:solidFill>
                <a:uFillTx/>
                <a:latin typeface="Calibri"/>
                <a:hlinkClick r:id="rId16"/>
              </a:rPr>
              <a:t>https://portal.live.surfresearchcloud.nl/</a:t>
            </a:r>
            <a:endParaRPr lang="en-US" sz="1100" b="0" strike="noStrike" spc="-1">
              <a:solidFill>
                <a:srgbClr val="000000"/>
              </a:solidFill>
              <a:latin typeface="Calibri"/>
            </a:endParaRPr>
          </a:p>
          <a:p>
            <a:pPr algn="ctr" defTabSz="914400">
              <a:lnSpc>
                <a:spcPct val="100000"/>
              </a:lnSpc>
            </a:pPr>
            <a:r>
              <a:rPr lang="en-NL" sz="1100" b="0" strike="noStrike" spc="-1">
                <a:solidFill>
                  <a:schemeClr val="dk1"/>
                </a:solidFill>
                <a:latin typeface="Calibri"/>
              </a:rPr>
              <a:t>(Cloud VMs, Containers, Jupyter Notebooks)</a:t>
            </a:r>
            <a:endParaRPr lang="en-US" sz="1100" b="0" strike="noStrike" spc="-1">
              <a:solidFill>
                <a:srgbClr val="000000"/>
              </a:solidFill>
              <a:latin typeface="Calibri"/>
            </a:endParaRPr>
          </a:p>
        </p:txBody>
      </p:sp>
      <p:pic>
        <p:nvPicPr>
          <p:cNvPr id="181" name="Picture 23" descr="A screenshot of a computer&#10;&#10;AI-generated content may be incorrect."/>
          <p:cNvPicPr/>
          <p:nvPr/>
        </p:nvPicPr>
        <p:blipFill>
          <a:blip r:embed="rId17"/>
          <a:stretch/>
        </p:blipFill>
        <p:spPr>
          <a:xfrm>
            <a:off x="9492840" y="4857120"/>
            <a:ext cx="2159280" cy="1439280"/>
          </a:xfrm>
          <a:prstGeom prst="rect">
            <a:avLst/>
          </a:prstGeom>
          <a:ln w="19050">
            <a:solidFill>
              <a:srgbClr val="000000"/>
            </a:solidFill>
            <a:round/>
          </a:ln>
        </p:spPr>
      </p:pic>
      <p:sp>
        <p:nvSpPr>
          <p:cNvPr id="182" name="TextBox 24"/>
          <p:cNvSpPr/>
          <p:nvPr/>
        </p:nvSpPr>
        <p:spPr>
          <a:xfrm>
            <a:off x="9492840" y="627264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1100" b="0" u="sng" strike="noStrike" spc="-1">
                <a:solidFill>
                  <a:schemeClr val="dk1"/>
                </a:solidFill>
                <a:uFillTx/>
                <a:latin typeface="Calibri"/>
                <a:hlinkClick r:id="rId18"/>
              </a:rPr>
              <a:t>https://servicedesk.surf.nl/wiki/display/WIKI/Service+status</a:t>
            </a:r>
            <a:endParaRPr lang="en-US" sz="1100" b="0" strike="noStrike" spc="-1">
              <a:solidFill>
                <a:srgbClr val="000000"/>
              </a:solidFill>
              <a:latin typeface="Calibri"/>
            </a:endParaRPr>
          </a:p>
          <a:p>
            <a:pPr algn="ctr" defTabSz="914400">
              <a:lnSpc>
                <a:spcPct val="100000"/>
              </a:lnSpc>
            </a:pPr>
            <a:r>
              <a:rPr lang="en-GB" sz="1100" b="0" strike="noStrike" spc="-1">
                <a:solidFill>
                  <a:schemeClr val="dk1"/>
                </a:solidFill>
                <a:latin typeface="Calibri"/>
              </a:rPr>
              <a:t>(Service Monitoring)</a:t>
            </a:r>
            <a:endParaRPr lang="en-US" sz="1100" b="0" strike="noStrike" spc="-1">
              <a:solidFill>
                <a:srgbClr val="000000"/>
              </a:solidFill>
              <a:latin typeface="Calibri"/>
            </a:endParaRPr>
          </a:p>
        </p:txBody>
      </p:sp>
      <p:pic>
        <p:nvPicPr>
          <p:cNvPr id="183" name="Picture 26" descr="A screenshot of a computer&#10;&#10;AI-generated content may be incorrect."/>
          <p:cNvPicPr/>
          <p:nvPr/>
        </p:nvPicPr>
        <p:blipFill>
          <a:blip r:embed="rId19"/>
          <a:stretch/>
        </p:blipFill>
        <p:spPr>
          <a:xfrm>
            <a:off x="3535920" y="4869360"/>
            <a:ext cx="2091960" cy="1439280"/>
          </a:xfrm>
          <a:prstGeom prst="rect">
            <a:avLst/>
          </a:prstGeom>
          <a:ln w="19050">
            <a:solidFill>
              <a:srgbClr val="000000"/>
            </a:solidFill>
            <a:round/>
          </a:ln>
        </p:spPr>
      </p:pic>
      <p:sp>
        <p:nvSpPr>
          <p:cNvPr id="184" name="TextBox 28"/>
          <p:cNvSpPr/>
          <p:nvPr/>
        </p:nvSpPr>
        <p:spPr>
          <a:xfrm>
            <a:off x="3502440" y="6357240"/>
            <a:ext cx="21592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NL" sz="1100" b="0" u="sng" strike="noStrike" spc="-1">
                <a:solidFill>
                  <a:schemeClr val="dk1"/>
                </a:solidFill>
                <a:uFillTx/>
                <a:latin typeface="Calibri"/>
                <a:hlinkClick r:id="rId20"/>
              </a:rPr>
              <a:t>https://cba.surfsara.nl/</a:t>
            </a:r>
            <a:endParaRPr lang="en-US" sz="1100" b="0" strike="noStrike" spc="-1">
              <a:solidFill>
                <a:srgbClr val="000000"/>
              </a:solidFill>
              <a:latin typeface="Calibri"/>
            </a:endParaRPr>
          </a:p>
          <a:p>
            <a:pPr algn="ctr" defTabSz="914400">
              <a:lnSpc>
                <a:spcPct val="100000"/>
              </a:lnSpc>
            </a:pPr>
            <a:r>
              <a:rPr lang="en-NL" sz="1100" b="0" strike="noStrike" spc="-1">
                <a:solidFill>
                  <a:schemeClr val="dk1"/>
                </a:solidFill>
                <a:latin typeface="Calibri"/>
              </a:rPr>
              <a:t>(Budgeting and Usage Accounting)</a:t>
            </a:r>
            <a:endParaRPr lang="en-US" sz="1100" b="0" strike="noStrike" spc="-1">
              <a:solidFill>
                <a:srgbClr val="000000"/>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p15="http://schemas.microsoft.com/office/powerpoint/2012/main"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laceHolder 2"/>
          <p:cNvSpPr>
            <a:spLocks noGrp="1"/>
          </p:cNvSpPr>
          <p:nvPr>
            <p:ph type="title"/>
          </p:nvPr>
        </p:nvSpPr>
        <p:spPr>
          <a:xfrm>
            <a:off x="2615040" y="433800"/>
            <a:ext cx="9295560" cy="579240"/>
          </a:xfrm>
          <a:prstGeom prst="rect">
            <a:avLst/>
          </a:prstGeom>
          <a:noFill/>
          <a:ln w="0">
            <a:noFill/>
          </a:ln>
        </p:spPr>
        <p:txBody>
          <a:bodyPr lIns="0" tIns="0" rIns="0" bIns="0" anchor="t">
            <a:noAutofit/>
          </a:bodyPr>
          <a:lstStyle/>
          <a:p>
            <a:pPr indent="0" defTabSz="914400">
              <a:lnSpc>
                <a:spcPct val="90000"/>
              </a:lnSpc>
              <a:spcBef>
                <a:spcPts val="601"/>
              </a:spcBef>
              <a:spcAft>
                <a:spcPts val="601"/>
              </a:spcAft>
              <a:buNone/>
              <a:tabLst>
                <a:tab pos="0" algn="l"/>
              </a:tabLst>
            </a:pPr>
            <a:r>
              <a:rPr lang="en-US" sz="3600" b="1" spc="-1" dirty="0">
                <a:solidFill>
                  <a:srgbClr val="000000"/>
                </a:solidFill>
                <a:latin typeface="Calibri"/>
              </a:rPr>
              <a:t>Onboarding potential</a:t>
            </a:r>
            <a:r>
              <a:rPr lang="en-US" sz="3600" b="1" strike="noStrike" spc="-1" dirty="0">
                <a:solidFill>
                  <a:srgbClr val="000000"/>
                </a:solidFill>
                <a:latin typeface="Calibri"/>
              </a:rPr>
              <a:t> services </a:t>
            </a:r>
            <a:endParaRPr lang="en-NL" sz="3600" b="0" strike="noStrike" spc="-1" dirty="0">
              <a:solidFill>
                <a:schemeClr val="dk1"/>
              </a:solidFill>
              <a:latin typeface="Calibri"/>
            </a:endParaRPr>
          </a:p>
        </p:txBody>
      </p:sp>
      <p:pic>
        <p:nvPicPr>
          <p:cNvPr id="187" name="Google Shape;99;p15"/>
          <p:cNvPicPr/>
          <p:nvPr/>
        </p:nvPicPr>
        <p:blipFill>
          <a:blip r:embed="rId3"/>
          <a:stretch/>
        </p:blipFill>
        <p:spPr>
          <a:xfrm>
            <a:off x="2615040" y="1004400"/>
            <a:ext cx="9297360" cy="5524560"/>
          </a:xfrm>
          <a:prstGeom prst="rect">
            <a:avLst/>
          </a:prstGeom>
          <a:ln w="0">
            <a:noFill/>
          </a:ln>
        </p:spPr>
      </p:pic>
      <p:sp>
        <p:nvSpPr>
          <p:cNvPr id="188" name="TextBox 1033"/>
          <p:cNvSpPr/>
          <p:nvPr/>
        </p:nvSpPr>
        <p:spPr>
          <a:xfrm>
            <a:off x="2266560" y="721080"/>
            <a:ext cx="360" cy="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defTabSz="914400">
              <a:lnSpc>
                <a:spcPct val="90000"/>
              </a:lnSpc>
              <a:spcBef>
                <a:spcPts val="601"/>
              </a:spcBef>
              <a:spcAft>
                <a:spcPts val="601"/>
              </a:spcAft>
            </a:pPr>
            <a:endParaRPr lang="nl-NL" sz="1600" b="0" strike="noStrike" spc="-1">
              <a:solidFill>
                <a:schemeClr val="dk1"/>
              </a:solidFill>
              <a:latin typeface="Calibri"/>
            </a:endParaRPr>
          </a:p>
        </p:txBody>
      </p:sp>
      <p:pic>
        <p:nvPicPr>
          <p:cNvPr id="189" name="Picture 1035" descr="A blue hexagon with white text&#10;&#10;Description automatically generated"/>
          <p:cNvPicPr/>
          <p:nvPr/>
        </p:nvPicPr>
        <p:blipFill>
          <a:blip r:embed="rId4"/>
          <a:stretch/>
        </p:blipFill>
        <p:spPr>
          <a:xfrm>
            <a:off x="690840" y="1295640"/>
            <a:ext cx="1788480" cy="1488600"/>
          </a:xfrm>
          <a:prstGeom prst="rect">
            <a:avLst/>
          </a:prstGeom>
          <a:ln w="0">
            <a:noFill/>
          </a:ln>
        </p:spPr>
      </p:pic>
      <p:pic>
        <p:nvPicPr>
          <p:cNvPr id="190" name="Picture 1037" descr="A blue hexagon with white text and a white gear&#10;&#10;Description automatically generated"/>
          <p:cNvPicPr/>
          <p:nvPr/>
        </p:nvPicPr>
        <p:blipFill>
          <a:blip r:embed="rId5"/>
          <a:stretch/>
        </p:blipFill>
        <p:spPr>
          <a:xfrm>
            <a:off x="929160" y="5299200"/>
            <a:ext cx="1550160" cy="1299240"/>
          </a:xfrm>
          <a:prstGeom prst="rect">
            <a:avLst/>
          </a:prstGeom>
          <a:ln w="0">
            <a:noFill/>
          </a:ln>
        </p:spPr>
      </p:pic>
      <p:sp>
        <p:nvSpPr>
          <p:cNvPr id="191" name="TextBox 1038"/>
          <p:cNvSpPr/>
          <p:nvPr/>
        </p:nvSpPr>
        <p:spPr>
          <a:xfrm>
            <a:off x="1442520" y="3103920"/>
            <a:ext cx="360" cy="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defTabSz="914400">
              <a:lnSpc>
                <a:spcPct val="90000"/>
              </a:lnSpc>
              <a:spcBef>
                <a:spcPts val="601"/>
              </a:spcBef>
              <a:spcAft>
                <a:spcPts val="601"/>
              </a:spcAft>
            </a:pPr>
            <a:endParaRPr lang="nl-NL" sz="1600" b="0" strike="noStrike" spc="-1">
              <a:solidFill>
                <a:schemeClr val="dk1"/>
              </a:solidFill>
              <a:latin typeface="Calibri"/>
            </a:endParaRPr>
          </a:p>
        </p:txBody>
      </p:sp>
      <p:pic>
        <p:nvPicPr>
          <p:cNvPr id="192" name="Picture 1040" descr="A blue hexagon with white text&#10;&#10;Description automatically generated"/>
          <p:cNvPicPr/>
          <p:nvPr/>
        </p:nvPicPr>
        <p:blipFill>
          <a:blip r:embed="rId6"/>
          <a:stretch/>
        </p:blipFill>
        <p:spPr>
          <a:xfrm>
            <a:off x="196200" y="4339800"/>
            <a:ext cx="1228320" cy="1028160"/>
          </a:xfrm>
          <a:prstGeom prst="rect">
            <a:avLst/>
          </a:prstGeom>
          <a:ln w="0">
            <a:noFill/>
          </a:ln>
        </p:spPr>
      </p:pic>
      <p:pic>
        <p:nvPicPr>
          <p:cNvPr id="2" name="Picture 1">
            <a:extLst>
              <a:ext uri="{FF2B5EF4-FFF2-40B4-BE49-F238E27FC236}">
                <a16:creationId xmlns:a16="http://schemas.microsoft.com/office/drawing/2014/main" id="{DF070D53-1071-85F1-3D09-369C1705AF6C}"/>
              </a:ext>
            </a:extLst>
          </p:cNvPr>
          <p:cNvPicPr>
            <a:picLocks noChangeAspect="1"/>
          </p:cNvPicPr>
          <p:nvPr/>
        </p:nvPicPr>
        <p:blipFill>
          <a:blip r:embed="rId7"/>
          <a:stretch>
            <a:fillRect/>
          </a:stretch>
        </p:blipFill>
        <p:spPr>
          <a:xfrm>
            <a:off x="258172" y="2937960"/>
            <a:ext cx="1088858" cy="914400"/>
          </a:xfrm>
          <a:prstGeom prst="rect">
            <a:avLst/>
          </a:prstGeom>
        </p:spPr>
      </p:pic>
      <p:pic>
        <p:nvPicPr>
          <p:cNvPr id="3" name="Picture 2">
            <a:extLst>
              <a:ext uri="{FF2B5EF4-FFF2-40B4-BE49-F238E27FC236}">
                <a16:creationId xmlns:a16="http://schemas.microsoft.com/office/drawing/2014/main" id="{DBF3B110-C90A-DB16-94BE-D061D7614364}"/>
              </a:ext>
            </a:extLst>
          </p:cNvPr>
          <p:cNvPicPr>
            <a:picLocks noChangeAspect="1"/>
          </p:cNvPicPr>
          <p:nvPr/>
        </p:nvPicPr>
        <p:blipFill>
          <a:blip r:embed="rId8"/>
          <a:stretch>
            <a:fillRect/>
          </a:stretch>
        </p:blipFill>
        <p:spPr>
          <a:xfrm>
            <a:off x="1391664" y="3575520"/>
            <a:ext cx="1083764" cy="9324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p15="http://schemas.microsoft.com/office/powerpoint/2012/main"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0934B64-0ED0-7E22-3691-30E3104EF646}"/>
              </a:ext>
            </a:extLst>
          </p:cNvPr>
          <p:cNvSpPr>
            <a:spLocks noGrp="1"/>
          </p:cNvSpPr>
          <p:nvPr>
            <p:ph type="pic" sz="quarter" idx="14"/>
          </p:nvPr>
        </p:nvSpPr>
        <p:spPr>
          <a:xfrm>
            <a:off x="2418059" y="1452561"/>
            <a:ext cx="7133319" cy="5083175"/>
          </a:xfrm>
        </p:spPr>
        <p:txBody>
          <a:bodyPr/>
          <a:lstStyle/>
          <a:p>
            <a:endParaRPr lang="en-NL" dirty="0"/>
          </a:p>
        </p:txBody>
      </p:sp>
      <p:sp>
        <p:nvSpPr>
          <p:cNvPr id="9" name="Text Placeholder 8">
            <a:extLst>
              <a:ext uri="{FF2B5EF4-FFF2-40B4-BE49-F238E27FC236}">
                <a16:creationId xmlns:a16="http://schemas.microsoft.com/office/drawing/2014/main" id="{A6F67EF6-0864-187C-BF08-F605C28D7967}"/>
              </a:ext>
            </a:extLst>
          </p:cNvPr>
          <p:cNvSpPr>
            <a:spLocks noGrp="1"/>
          </p:cNvSpPr>
          <p:nvPr>
            <p:ph type="body" sz="quarter" idx="15"/>
          </p:nvPr>
        </p:nvSpPr>
        <p:spPr/>
        <p:txBody>
          <a:bodyPr/>
          <a:lstStyle/>
          <a:p>
            <a:endParaRPr lang="en-NL"/>
          </a:p>
        </p:txBody>
      </p:sp>
      <p:sp>
        <p:nvSpPr>
          <p:cNvPr id="10" name="Text Placeholder 9">
            <a:extLst>
              <a:ext uri="{FF2B5EF4-FFF2-40B4-BE49-F238E27FC236}">
                <a16:creationId xmlns:a16="http://schemas.microsoft.com/office/drawing/2014/main" id="{09B9AA46-0C63-7931-C5B1-F904E5881945}"/>
              </a:ext>
            </a:extLst>
          </p:cNvPr>
          <p:cNvSpPr>
            <a:spLocks noGrp="1"/>
          </p:cNvSpPr>
          <p:nvPr>
            <p:ph type="body" sz="quarter" idx="18"/>
          </p:nvPr>
        </p:nvSpPr>
        <p:spPr/>
        <p:txBody>
          <a:bodyPr/>
          <a:lstStyle/>
          <a:p>
            <a:endParaRPr lang="en-NL"/>
          </a:p>
        </p:txBody>
      </p:sp>
      <p:sp>
        <p:nvSpPr>
          <p:cNvPr id="7" name="Title 6">
            <a:extLst>
              <a:ext uri="{FF2B5EF4-FFF2-40B4-BE49-F238E27FC236}">
                <a16:creationId xmlns:a16="http://schemas.microsoft.com/office/drawing/2014/main" id="{DA25AB9F-3C31-6ACB-BF24-C580AF958F98}"/>
              </a:ext>
            </a:extLst>
          </p:cNvPr>
          <p:cNvSpPr>
            <a:spLocks noGrp="1"/>
          </p:cNvSpPr>
          <p:nvPr>
            <p:ph type="title"/>
          </p:nvPr>
        </p:nvSpPr>
        <p:spPr>
          <a:xfrm>
            <a:off x="865162" y="722313"/>
            <a:ext cx="10618631" cy="342211"/>
          </a:xfrm>
        </p:spPr>
        <p:txBody>
          <a:bodyPr/>
          <a:lstStyle/>
          <a:p>
            <a:r>
              <a:rPr lang="en-US" dirty="0"/>
              <a:t>Or?</a:t>
            </a:r>
            <a:endParaRPr lang="en-NL" dirty="0"/>
          </a:p>
        </p:txBody>
      </p:sp>
      <p:pic>
        <p:nvPicPr>
          <p:cNvPr id="17" name="Picture 16">
            <a:extLst>
              <a:ext uri="{FF2B5EF4-FFF2-40B4-BE49-F238E27FC236}">
                <a16:creationId xmlns:a16="http://schemas.microsoft.com/office/drawing/2014/main" id="{3FAF58C0-4D8B-550A-1A0E-3AE0F5534404}"/>
              </a:ext>
            </a:extLst>
          </p:cNvPr>
          <p:cNvPicPr>
            <a:picLocks noChangeAspect="1"/>
          </p:cNvPicPr>
          <p:nvPr/>
        </p:nvPicPr>
        <p:blipFill>
          <a:blip r:embed="rId3"/>
          <a:stretch>
            <a:fillRect/>
          </a:stretch>
        </p:blipFill>
        <p:spPr>
          <a:xfrm>
            <a:off x="2619285" y="1869996"/>
            <a:ext cx="6730865" cy="4265691"/>
          </a:xfrm>
          <a:prstGeom prst="rect">
            <a:avLst/>
          </a:prstGeom>
        </p:spPr>
      </p:pic>
    </p:spTree>
    <p:extLst>
      <p:ext uri="{BB962C8B-B14F-4D97-AF65-F5344CB8AC3E}">
        <p14:creationId xmlns:p14="http://schemas.microsoft.com/office/powerpoint/2010/main" val="141467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4EF29F60-4340-D4AB-149A-F180FABDB8E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 b="13"/>
          <a:stretch/>
        </p:blipFill>
        <p:spPr/>
      </p:pic>
      <p:sp>
        <p:nvSpPr>
          <p:cNvPr id="15" name="Titel 14">
            <a:extLst>
              <a:ext uri="{FF2B5EF4-FFF2-40B4-BE49-F238E27FC236}">
                <a16:creationId xmlns:a16="http://schemas.microsoft.com/office/drawing/2014/main" id="{483D8BEE-C0DE-16D8-FF92-A1778A35111C}"/>
              </a:ext>
            </a:extLst>
          </p:cNvPr>
          <p:cNvSpPr>
            <a:spLocks noGrp="1"/>
          </p:cNvSpPr>
          <p:nvPr>
            <p:ph type="title"/>
          </p:nvPr>
        </p:nvSpPr>
        <p:spPr/>
        <p:txBody>
          <a:bodyPr/>
          <a:lstStyle/>
          <a:p>
            <a:r>
              <a:rPr lang="en-GB" dirty="0"/>
              <a:t>Closing slide</a:t>
            </a:r>
          </a:p>
        </p:txBody>
      </p:sp>
      <p:sp>
        <p:nvSpPr>
          <p:cNvPr id="8" name="Tijdelijke aanduiding voor tekst 7">
            <a:extLst>
              <a:ext uri="{FF2B5EF4-FFF2-40B4-BE49-F238E27FC236}">
                <a16:creationId xmlns:a16="http://schemas.microsoft.com/office/drawing/2014/main" id="{9488FF5D-13F3-416F-D11A-CE18C884C2BD}"/>
              </a:ext>
            </a:extLst>
          </p:cNvPr>
          <p:cNvSpPr>
            <a:spLocks noGrp="1"/>
          </p:cNvSpPr>
          <p:nvPr>
            <p:ph type="body" sz="quarter" idx="41"/>
          </p:nvPr>
        </p:nvSpPr>
        <p:spPr>
          <a:xfrm>
            <a:off x="623624" y="2805152"/>
            <a:ext cx="3402829" cy="3141400"/>
          </a:xfrm>
        </p:spPr>
        <p:txBody>
          <a:bodyPr/>
          <a:lstStyle/>
          <a:p>
            <a:r>
              <a:rPr lang="en-GB" dirty="0"/>
              <a:t> </a:t>
            </a:r>
          </a:p>
        </p:txBody>
      </p:sp>
      <p:sp>
        <p:nvSpPr>
          <p:cNvPr id="7" name="Tijdelijke aanduiding voor tekst 6">
            <a:extLst>
              <a:ext uri="{FF2B5EF4-FFF2-40B4-BE49-F238E27FC236}">
                <a16:creationId xmlns:a16="http://schemas.microsoft.com/office/drawing/2014/main" id="{B74FC5E3-5522-1956-8793-BE2E43873821}"/>
              </a:ext>
            </a:extLst>
          </p:cNvPr>
          <p:cNvSpPr>
            <a:spLocks noGrp="1"/>
          </p:cNvSpPr>
          <p:nvPr>
            <p:ph type="body" sz="quarter" idx="14"/>
          </p:nvPr>
        </p:nvSpPr>
        <p:spPr/>
        <p:txBody>
          <a:bodyPr/>
          <a:lstStyle/>
          <a:p>
            <a:r>
              <a:rPr lang="en-GB" dirty="0"/>
              <a:t> </a:t>
            </a:r>
          </a:p>
        </p:txBody>
      </p:sp>
      <p:sp>
        <p:nvSpPr>
          <p:cNvPr id="9" name="Tijdelijke aanduiding voor tekst 37">
            <a:extLst>
              <a:ext uri="{FF2B5EF4-FFF2-40B4-BE49-F238E27FC236}">
                <a16:creationId xmlns:a16="http://schemas.microsoft.com/office/drawing/2014/main" id="{63C7A08F-CE79-9EE0-7033-C55450FBA1DE}"/>
              </a:ext>
            </a:extLst>
          </p:cNvPr>
          <p:cNvSpPr txBox="1">
            <a:spLocks/>
          </p:cNvSpPr>
          <p:nvPr/>
        </p:nvSpPr>
        <p:spPr>
          <a:xfrm>
            <a:off x="997618" y="4239846"/>
            <a:ext cx="172516" cy="230024"/>
          </a:xfrm>
          <a:custGeom>
            <a:avLst/>
            <a:gdLst>
              <a:gd name="connsiteX0" fmla="*/ 138437 w 276874"/>
              <a:gd name="connsiteY0" fmla="*/ 80386 h 276874"/>
              <a:gd name="connsiteX1" fmla="*/ 102155 w 276874"/>
              <a:gd name="connsiteY1" fmla="*/ 116668 h 276874"/>
              <a:gd name="connsiteX2" fmla="*/ 138437 w 276874"/>
              <a:gd name="connsiteY2" fmla="*/ 152951 h 276874"/>
              <a:gd name="connsiteX3" fmla="*/ 174719 w 276874"/>
              <a:gd name="connsiteY3" fmla="*/ 116668 h 276874"/>
              <a:gd name="connsiteX4" fmla="*/ 138437 w 276874"/>
              <a:gd name="connsiteY4" fmla="*/ 80386 h 276874"/>
              <a:gd name="connsiteX5" fmla="*/ 138437 w 276874"/>
              <a:gd name="connsiteY5" fmla="*/ 51360 h 276874"/>
              <a:gd name="connsiteX6" fmla="*/ 203745 w 276874"/>
              <a:gd name="connsiteY6" fmla="*/ 117140 h 276874"/>
              <a:gd name="connsiteX7" fmla="*/ 142058 w 276874"/>
              <a:gd name="connsiteY7" fmla="*/ 224144 h 276874"/>
              <a:gd name="connsiteX8" fmla="*/ 138437 w 276874"/>
              <a:gd name="connsiteY8" fmla="*/ 225515 h 276874"/>
              <a:gd name="connsiteX9" fmla="*/ 134816 w 276874"/>
              <a:gd name="connsiteY9" fmla="*/ 224136 h 276874"/>
              <a:gd name="connsiteX10" fmla="*/ 73129 w 276874"/>
              <a:gd name="connsiteY10" fmla="*/ 117140 h 276874"/>
              <a:gd name="connsiteX11" fmla="*/ 138437 w 276874"/>
              <a:gd name="connsiteY11" fmla="*/ 51360 h 276874"/>
              <a:gd name="connsiteX12" fmla="*/ 138437 w 276874"/>
              <a:gd name="connsiteY12" fmla="*/ 28575 h 276874"/>
              <a:gd name="connsiteX13" fmla="*/ 28575 w 276874"/>
              <a:gd name="connsiteY13" fmla="*/ 138437 h 276874"/>
              <a:gd name="connsiteX14" fmla="*/ 138437 w 276874"/>
              <a:gd name="connsiteY14" fmla="*/ 248299 h 276874"/>
              <a:gd name="connsiteX15" fmla="*/ 248299 w 276874"/>
              <a:gd name="connsiteY15" fmla="*/ 138437 h 276874"/>
              <a:gd name="connsiteX16" fmla="*/ 138437 w 276874"/>
              <a:gd name="connsiteY16" fmla="*/ 28575 h 276874"/>
              <a:gd name="connsiteX17" fmla="*/ 37447 w 276874"/>
              <a:gd name="connsiteY17" fmla="*/ 0 h 276874"/>
              <a:gd name="connsiteX18" fmla="*/ 239427 w 276874"/>
              <a:gd name="connsiteY18" fmla="*/ 0 h 276874"/>
              <a:gd name="connsiteX19" fmla="*/ 276874 w 276874"/>
              <a:gd name="connsiteY19" fmla="*/ 37447 h 276874"/>
              <a:gd name="connsiteX20" fmla="*/ 276874 w 276874"/>
              <a:gd name="connsiteY20" fmla="*/ 239427 h 276874"/>
              <a:gd name="connsiteX21" fmla="*/ 239427 w 276874"/>
              <a:gd name="connsiteY21" fmla="*/ 276874 h 276874"/>
              <a:gd name="connsiteX22" fmla="*/ 37447 w 276874"/>
              <a:gd name="connsiteY22" fmla="*/ 276874 h 276874"/>
              <a:gd name="connsiteX23" fmla="*/ 0 w 276874"/>
              <a:gd name="connsiteY23" fmla="*/ 239427 h 276874"/>
              <a:gd name="connsiteX24" fmla="*/ 0 w 276874"/>
              <a:gd name="connsiteY24" fmla="*/ 37447 h 276874"/>
              <a:gd name="connsiteX25" fmla="*/ 37447 w 276874"/>
              <a:gd name="connsiteY25" fmla="*/ 0 h 276874"/>
              <a:gd name="connsiteX0" fmla="*/ 138437 w 276874"/>
              <a:gd name="connsiteY0" fmla="*/ 80386 h 276903"/>
              <a:gd name="connsiteX1" fmla="*/ 102155 w 276874"/>
              <a:gd name="connsiteY1" fmla="*/ 116668 h 276903"/>
              <a:gd name="connsiteX2" fmla="*/ 138437 w 276874"/>
              <a:gd name="connsiteY2" fmla="*/ 152951 h 276903"/>
              <a:gd name="connsiteX3" fmla="*/ 174719 w 276874"/>
              <a:gd name="connsiteY3" fmla="*/ 116668 h 276903"/>
              <a:gd name="connsiteX4" fmla="*/ 138437 w 276874"/>
              <a:gd name="connsiteY4" fmla="*/ 80386 h 276903"/>
              <a:gd name="connsiteX5" fmla="*/ 138437 w 276874"/>
              <a:gd name="connsiteY5" fmla="*/ 51360 h 276903"/>
              <a:gd name="connsiteX6" fmla="*/ 203745 w 276874"/>
              <a:gd name="connsiteY6" fmla="*/ 117140 h 276903"/>
              <a:gd name="connsiteX7" fmla="*/ 142058 w 276874"/>
              <a:gd name="connsiteY7" fmla="*/ 224144 h 276903"/>
              <a:gd name="connsiteX8" fmla="*/ 138437 w 276874"/>
              <a:gd name="connsiteY8" fmla="*/ 225515 h 276903"/>
              <a:gd name="connsiteX9" fmla="*/ 134816 w 276874"/>
              <a:gd name="connsiteY9" fmla="*/ 224136 h 276903"/>
              <a:gd name="connsiteX10" fmla="*/ 73129 w 276874"/>
              <a:gd name="connsiteY10" fmla="*/ 117140 h 276903"/>
              <a:gd name="connsiteX11" fmla="*/ 138437 w 276874"/>
              <a:gd name="connsiteY11" fmla="*/ 51360 h 276903"/>
              <a:gd name="connsiteX12" fmla="*/ 138437 w 276874"/>
              <a:gd name="connsiteY12" fmla="*/ 28575 h 276903"/>
              <a:gd name="connsiteX13" fmla="*/ 28575 w 276874"/>
              <a:gd name="connsiteY13" fmla="*/ 138437 h 276903"/>
              <a:gd name="connsiteX14" fmla="*/ 138437 w 276874"/>
              <a:gd name="connsiteY14" fmla="*/ 248299 h 276903"/>
              <a:gd name="connsiteX15" fmla="*/ 248299 w 276874"/>
              <a:gd name="connsiteY15" fmla="*/ 138437 h 276903"/>
              <a:gd name="connsiteX16" fmla="*/ 138437 w 276874"/>
              <a:gd name="connsiteY16" fmla="*/ 28575 h 276903"/>
              <a:gd name="connsiteX17" fmla="*/ 37447 w 276874"/>
              <a:gd name="connsiteY17" fmla="*/ 0 h 276903"/>
              <a:gd name="connsiteX18" fmla="*/ 239427 w 276874"/>
              <a:gd name="connsiteY18" fmla="*/ 0 h 276903"/>
              <a:gd name="connsiteX19" fmla="*/ 276874 w 276874"/>
              <a:gd name="connsiteY19" fmla="*/ 37447 h 276903"/>
              <a:gd name="connsiteX20" fmla="*/ 276874 w 276874"/>
              <a:gd name="connsiteY20" fmla="*/ 239427 h 276903"/>
              <a:gd name="connsiteX21" fmla="*/ 37447 w 276874"/>
              <a:gd name="connsiteY21" fmla="*/ 276874 h 276903"/>
              <a:gd name="connsiteX22" fmla="*/ 0 w 276874"/>
              <a:gd name="connsiteY22" fmla="*/ 239427 h 276903"/>
              <a:gd name="connsiteX23" fmla="*/ 0 w 276874"/>
              <a:gd name="connsiteY23" fmla="*/ 37447 h 276903"/>
              <a:gd name="connsiteX24" fmla="*/ 37447 w 276874"/>
              <a:gd name="connsiteY24" fmla="*/ 0 h 276903"/>
              <a:gd name="connsiteX0" fmla="*/ 138437 w 276874"/>
              <a:gd name="connsiteY0" fmla="*/ 80386 h 276874"/>
              <a:gd name="connsiteX1" fmla="*/ 102155 w 276874"/>
              <a:gd name="connsiteY1" fmla="*/ 116668 h 276874"/>
              <a:gd name="connsiteX2" fmla="*/ 138437 w 276874"/>
              <a:gd name="connsiteY2" fmla="*/ 152951 h 276874"/>
              <a:gd name="connsiteX3" fmla="*/ 174719 w 276874"/>
              <a:gd name="connsiteY3" fmla="*/ 116668 h 276874"/>
              <a:gd name="connsiteX4" fmla="*/ 138437 w 276874"/>
              <a:gd name="connsiteY4" fmla="*/ 80386 h 276874"/>
              <a:gd name="connsiteX5" fmla="*/ 138437 w 276874"/>
              <a:gd name="connsiteY5" fmla="*/ 51360 h 276874"/>
              <a:gd name="connsiteX6" fmla="*/ 203745 w 276874"/>
              <a:gd name="connsiteY6" fmla="*/ 117140 h 276874"/>
              <a:gd name="connsiteX7" fmla="*/ 142058 w 276874"/>
              <a:gd name="connsiteY7" fmla="*/ 224144 h 276874"/>
              <a:gd name="connsiteX8" fmla="*/ 138437 w 276874"/>
              <a:gd name="connsiteY8" fmla="*/ 225515 h 276874"/>
              <a:gd name="connsiteX9" fmla="*/ 134816 w 276874"/>
              <a:gd name="connsiteY9" fmla="*/ 224136 h 276874"/>
              <a:gd name="connsiteX10" fmla="*/ 73129 w 276874"/>
              <a:gd name="connsiteY10" fmla="*/ 117140 h 276874"/>
              <a:gd name="connsiteX11" fmla="*/ 138437 w 276874"/>
              <a:gd name="connsiteY11" fmla="*/ 51360 h 276874"/>
              <a:gd name="connsiteX12" fmla="*/ 138437 w 276874"/>
              <a:gd name="connsiteY12" fmla="*/ 28575 h 276874"/>
              <a:gd name="connsiteX13" fmla="*/ 28575 w 276874"/>
              <a:gd name="connsiteY13" fmla="*/ 138437 h 276874"/>
              <a:gd name="connsiteX14" fmla="*/ 138437 w 276874"/>
              <a:gd name="connsiteY14" fmla="*/ 248299 h 276874"/>
              <a:gd name="connsiteX15" fmla="*/ 248299 w 276874"/>
              <a:gd name="connsiteY15" fmla="*/ 138437 h 276874"/>
              <a:gd name="connsiteX16" fmla="*/ 138437 w 276874"/>
              <a:gd name="connsiteY16" fmla="*/ 28575 h 276874"/>
              <a:gd name="connsiteX17" fmla="*/ 37447 w 276874"/>
              <a:gd name="connsiteY17" fmla="*/ 0 h 276874"/>
              <a:gd name="connsiteX18" fmla="*/ 239427 w 276874"/>
              <a:gd name="connsiteY18" fmla="*/ 0 h 276874"/>
              <a:gd name="connsiteX19" fmla="*/ 276874 w 276874"/>
              <a:gd name="connsiteY19" fmla="*/ 37447 h 276874"/>
              <a:gd name="connsiteX20" fmla="*/ 37447 w 276874"/>
              <a:gd name="connsiteY20" fmla="*/ 276874 h 276874"/>
              <a:gd name="connsiteX21" fmla="*/ 0 w 276874"/>
              <a:gd name="connsiteY21" fmla="*/ 239427 h 276874"/>
              <a:gd name="connsiteX22" fmla="*/ 0 w 276874"/>
              <a:gd name="connsiteY22" fmla="*/ 37447 h 276874"/>
              <a:gd name="connsiteX23" fmla="*/ 37447 w 276874"/>
              <a:gd name="connsiteY23" fmla="*/ 0 h 276874"/>
              <a:gd name="connsiteX0" fmla="*/ 138437 w 248299"/>
              <a:gd name="connsiteY0" fmla="*/ 80386 h 276874"/>
              <a:gd name="connsiteX1" fmla="*/ 102155 w 248299"/>
              <a:gd name="connsiteY1" fmla="*/ 116668 h 276874"/>
              <a:gd name="connsiteX2" fmla="*/ 138437 w 248299"/>
              <a:gd name="connsiteY2" fmla="*/ 152951 h 276874"/>
              <a:gd name="connsiteX3" fmla="*/ 174719 w 248299"/>
              <a:gd name="connsiteY3" fmla="*/ 116668 h 276874"/>
              <a:gd name="connsiteX4" fmla="*/ 138437 w 248299"/>
              <a:gd name="connsiteY4" fmla="*/ 80386 h 276874"/>
              <a:gd name="connsiteX5" fmla="*/ 138437 w 248299"/>
              <a:gd name="connsiteY5" fmla="*/ 51360 h 276874"/>
              <a:gd name="connsiteX6" fmla="*/ 203745 w 248299"/>
              <a:gd name="connsiteY6" fmla="*/ 117140 h 276874"/>
              <a:gd name="connsiteX7" fmla="*/ 142058 w 248299"/>
              <a:gd name="connsiteY7" fmla="*/ 224144 h 276874"/>
              <a:gd name="connsiteX8" fmla="*/ 138437 w 248299"/>
              <a:gd name="connsiteY8" fmla="*/ 225515 h 276874"/>
              <a:gd name="connsiteX9" fmla="*/ 134816 w 248299"/>
              <a:gd name="connsiteY9" fmla="*/ 224136 h 276874"/>
              <a:gd name="connsiteX10" fmla="*/ 73129 w 248299"/>
              <a:gd name="connsiteY10" fmla="*/ 117140 h 276874"/>
              <a:gd name="connsiteX11" fmla="*/ 138437 w 248299"/>
              <a:gd name="connsiteY11" fmla="*/ 51360 h 276874"/>
              <a:gd name="connsiteX12" fmla="*/ 138437 w 248299"/>
              <a:gd name="connsiteY12" fmla="*/ 28575 h 276874"/>
              <a:gd name="connsiteX13" fmla="*/ 28575 w 248299"/>
              <a:gd name="connsiteY13" fmla="*/ 138437 h 276874"/>
              <a:gd name="connsiteX14" fmla="*/ 138437 w 248299"/>
              <a:gd name="connsiteY14" fmla="*/ 248299 h 276874"/>
              <a:gd name="connsiteX15" fmla="*/ 248299 w 248299"/>
              <a:gd name="connsiteY15" fmla="*/ 138437 h 276874"/>
              <a:gd name="connsiteX16" fmla="*/ 138437 w 248299"/>
              <a:gd name="connsiteY16" fmla="*/ 28575 h 276874"/>
              <a:gd name="connsiteX17" fmla="*/ 37447 w 248299"/>
              <a:gd name="connsiteY17" fmla="*/ 0 h 276874"/>
              <a:gd name="connsiteX18" fmla="*/ 239427 w 248299"/>
              <a:gd name="connsiteY18" fmla="*/ 0 h 276874"/>
              <a:gd name="connsiteX19" fmla="*/ 37447 w 248299"/>
              <a:gd name="connsiteY19" fmla="*/ 276874 h 276874"/>
              <a:gd name="connsiteX20" fmla="*/ 0 w 248299"/>
              <a:gd name="connsiteY20" fmla="*/ 239427 h 276874"/>
              <a:gd name="connsiteX21" fmla="*/ 0 w 248299"/>
              <a:gd name="connsiteY21" fmla="*/ 37447 h 276874"/>
              <a:gd name="connsiteX22" fmla="*/ 37447 w 248299"/>
              <a:gd name="connsiteY22" fmla="*/ 0 h 276874"/>
              <a:gd name="connsiteX0" fmla="*/ 138437 w 248299"/>
              <a:gd name="connsiteY0" fmla="*/ 80386 h 276874"/>
              <a:gd name="connsiteX1" fmla="*/ 102155 w 248299"/>
              <a:gd name="connsiteY1" fmla="*/ 116668 h 276874"/>
              <a:gd name="connsiteX2" fmla="*/ 138437 w 248299"/>
              <a:gd name="connsiteY2" fmla="*/ 152951 h 276874"/>
              <a:gd name="connsiteX3" fmla="*/ 174719 w 248299"/>
              <a:gd name="connsiteY3" fmla="*/ 116668 h 276874"/>
              <a:gd name="connsiteX4" fmla="*/ 138437 w 248299"/>
              <a:gd name="connsiteY4" fmla="*/ 80386 h 276874"/>
              <a:gd name="connsiteX5" fmla="*/ 138437 w 248299"/>
              <a:gd name="connsiteY5" fmla="*/ 51360 h 276874"/>
              <a:gd name="connsiteX6" fmla="*/ 203745 w 248299"/>
              <a:gd name="connsiteY6" fmla="*/ 117140 h 276874"/>
              <a:gd name="connsiteX7" fmla="*/ 142058 w 248299"/>
              <a:gd name="connsiteY7" fmla="*/ 224144 h 276874"/>
              <a:gd name="connsiteX8" fmla="*/ 138437 w 248299"/>
              <a:gd name="connsiteY8" fmla="*/ 225515 h 276874"/>
              <a:gd name="connsiteX9" fmla="*/ 134816 w 248299"/>
              <a:gd name="connsiteY9" fmla="*/ 224136 h 276874"/>
              <a:gd name="connsiteX10" fmla="*/ 73129 w 248299"/>
              <a:gd name="connsiteY10" fmla="*/ 117140 h 276874"/>
              <a:gd name="connsiteX11" fmla="*/ 138437 w 248299"/>
              <a:gd name="connsiteY11" fmla="*/ 51360 h 276874"/>
              <a:gd name="connsiteX12" fmla="*/ 138437 w 248299"/>
              <a:gd name="connsiteY12" fmla="*/ 28575 h 276874"/>
              <a:gd name="connsiteX13" fmla="*/ 28575 w 248299"/>
              <a:gd name="connsiteY13" fmla="*/ 138437 h 276874"/>
              <a:gd name="connsiteX14" fmla="*/ 138437 w 248299"/>
              <a:gd name="connsiteY14" fmla="*/ 248299 h 276874"/>
              <a:gd name="connsiteX15" fmla="*/ 248299 w 248299"/>
              <a:gd name="connsiteY15" fmla="*/ 138437 h 276874"/>
              <a:gd name="connsiteX16" fmla="*/ 138437 w 248299"/>
              <a:gd name="connsiteY16" fmla="*/ 28575 h 276874"/>
              <a:gd name="connsiteX17" fmla="*/ 37447 w 248299"/>
              <a:gd name="connsiteY17" fmla="*/ 0 h 276874"/>
              <a:gd name="connsiteX18" fmla="*/ 37447 w 248299"/>
              <a:gd name="connsiteY18" fmla="*/ 276874 h 276874"/>
              <a:gd name="connsiteX19" fmla="*/ 0 w 248299"/>
              <a:gd name="connsiteY19" fmla="*/ 239427 h 276874"/>
              <a:gd name="connsiteX20" fmla="*/ 0 w 248299"/>
              <a:gd name="connsiteY20" fmla="*/ 37447 h 276874"/>
              <a:gd name="connsiteX21" fmla="*/ 37447 w 248299"/>
              <a:gd name="connsiteY21" fmla="*/ 0 h 276874"/>
              <a:gd name="connsiteX0" fmla="*/ 138437 w 248299"/>
              <a:gd name="connsiteY0" fmla="*/ 51811 h 248299"/>
              <a:gd name="connsiteX1" fmla="*/ 102155 w 248299"/>
              <a:gd name="connsiteY1" fmla="*/ 88093 h 248299"/>
              <a:gd name="connsiteX2" fmla="*/ 138437 w 248299"/>
              <a:gd name="connsiteY2" fmla="*/ 124376 h 248299"/>
              <a:gd name="connsiteX3" fmla="*/ 174719 w 248299"/>
              <a:gd name="connsiteY3" fmla="*/ 88093 h 248299"/>
              <a:gd name="connsiteX4" fmla="*/ 138437 w 248299"/>
              <a:gd name="connsiteY4" fmla="*/ 51811 h 248299"/>
              <a:gd name="connsiteX5" fmla="*/ 138437 w 248299"/>
              <a:gd name="connsiteY5" fmla="*/ 22785 h 248299"/>
              <a:gd name="connsiteX6" fmla="*/ 203745 w 248299"/>
              <a:gd name="connsiteY6" fmla="*/ 88565 h 248299"/>
              <a:gd name="connsiteX7" fmla="*/ 142058 w 248299"/>
              <a:gd name="connsiteY7" fmla="*/ 195569 h 248299"/>
              <a:gd name="connsiteX8" fmla="*/ 138437 w 248299"/>
              <a:gd name="connsiteY8" fmla="*/ 196940 h 248299"/>
              <a:gd name="connsiteX9" fmla="*/ 134816 w 248299"/>
              <a:gd name="connsiteY9" fmla="*/ 195561 h 248299"/>
              <a:gd name="connsiteX10" fmla="*/ 73129 w 248299"/>
              <a:gd name="connsiteY10" fmla="*/ 88565 h 248299"/>
              <a:gd name="connsiteX11" fmla="*/ 138437 w 248299"/>
              <a:gd name="connsiteY11" fmla="*/ 22785 h 248299"/>
              <a:gd name="connsiteX12" fmla="*/ 138437 w 248299"/>
              <a:gd name="connsiteY12" fmla="*/ 0 h 248299"/>
              <a:gd name="connsiteX13" fmla="*/ 28575 w 248299"/>
              <a:gd name="connsiteY13" fmla="*/ 109862 h 248299"/>
              <a:gd name="connsiteX14" fmla="*/ 138437 w 248299"/>
              <a:gd name="connsiteY14" fmla="*/ 219724 h 248299"/>
              <a:gd name="connsiteX15" fmla="*/ 248299 w 248299"/>
              <a:gd name="connsiteY15" fmla="*/ 109862 h 248299"/>
              <a:gd name="connsiteX16" fmla="*/ 138437 w 248299"/>
              <a:gd name="connsiteY16" fmla="*/ 0 h 248299"/>
              <a:gd name="connsiteX17" fmla="*/ 0 w 248299"/>
              <a:gd name="connsiteY17" fmla="*/ 8872 h 248299"/>
              <a:gd name="connsiteX18" fmla="*/ 37447 w 248299"/>
              <a:gd name="connsiteY18" fmla="*/ 248299 h 248299"/>
              <a:gd name="connsiteX19" fmla="*/ 0 w 248299"/>
              <a:gd name="connsiteY19" fmla="*/ 210852 h 248299"/>
              <a:gd name="connsiteX20" fmla="*/ 0 w 248299"/>
              <a:gd name="connsiteY20" fmla="*/ 8872 h 248299"/>
              <a:gd name="connsiteX0" fmla="*/ 138437 w 248299"/>
              <a:gd name="connsiteY0" fmla="*/ 51811 h 248299"/>
              <a:gd name="connsiteX1" fmla="*/ 102155 w 248299"/>
              <a:gd name="connsiteY1" fmla="*/ 88093 h 248299"/>
              <a:gd name="connsiteX2" fmla="*/ 138437 w 248299"/>
              <a:gd name="connsiteY2" fmla="*/ 124376 h 248299"/>
              <a:gd name="connsiteX3" fmla="*/ 174719 w 248299"/>
              <a:gd name="connsiteY3" fmla="*/ 88093 h 248299"/>
              <a:gd name="connsiteX4" fmla="*/ 138437 w 248299"/>
              <a:gd name="connsiteY4" fmla="*/ 51811 h 248299"/>
              <a:gd name="connsiteX5" fmla="*/ 138437 w 248299"/>
              <a:gd name="connsiteY5" fmla="*/ 22785 h 248299"/>
              <a:gd name="connsiteX6" fmla="*/ 203745 w 248299"/>
              <a:gd name="connsiteY6" fmla="*/ 88565 h 248299"/>
              <a:gd name="connsiteX7" fmla="*/ 142058 w 248299"/>
              <a:gd name="connsiteY7" fmla="*/ 195569 h 248299"/>
              <a:gd name="connsiteX8" fmla="*/ 138437 w 248299"/>
              <a:gd name="connsiteY8" fmla="*/ 196940 h 248299"/>
              <a:gd name="connsiteX9" fmla="*/ 134816 w 248299"/>
              <a:gd name="connsiteY9" fmla="*/ 195561 h 248299"/>
              <a:gd name="connsiteX10" fmla="*/ 73129 w 248299"/>
              <a:gd name="connsiteY10" fmla="*/ 88565 h 248299"/>
              <a:gd name="connsiteX11" fmla="*/ 138437 w 248299"/>
              <a:gd name="connsiteY11" fmla="*/ 22785 h 248299"/>
              <a:gd name="connsiteX12" fmla="*/ 138437 w 248299"/>
              <a:gd name="connsiteY12" fmla="*/ 0 h 248299"/>
              <a:gd name="connsiteX13" fmla="*/ 28575 w 248299"/>
              <a:gd name="connsiteY13" fmla="*/ 109862 h 248299"/>
              <a:gd name="connsiteX14" fmla="*/ 138437 w 248299"/>
              <a:gd name="connsiteY14" fmla="*/ 219724 h 248299"/>
              <a:gd name="connsiteX15" fmla="*/ 248299 w 248299"/>
              <a:gd name="connsiteY15" fmla="*/ 109862 h 248299"/>
              <a:gd name="connsiteX16" fmla="*/ 138437 w 248299"/>
              <a:gd name="connsiteY16" fmla="*/ 0 h 248299"/>
              <a:gd name="connsiteX17" fmla="*/ 0 w 248299"/>
              <a:gd name="connsiteY17" fmla="*/ 210852 h 248299"/>
              <a:gd name="connsiteX18" fmla="*/ 37447 w 248299"/>
              <a:gd name="connsiteY18" fmla="*/ 248299 h 248299"/>
              <a:gd name="connsiteX19" fmla="*/ 0 w 248299"/>
              <a:gd name="connsiteY19" fmla="*/ 210852 h 248299"/>
              <a:gd name="connsiteX0" fmla="*/ 109862 w 219724"/>
              <a:gd name="connsiteY0" fmla="*/ 51811 h 219724"/>
              <a:gd name="connsiteX1" fmla="*/ 73580 w 219724"/>
              <a:gd name="connsiteY1" fmla="*/ 88093 h 219724"/>
              <a:gd name="connsiteX2" fmla="*/ 109862 w 219724"/>
              <a:gd name="connsiteY2" fmla="*/ 124376 h 219724"/>
              <a:gd name="connsiteX3" fmla="*/ 146144 w 219724"/>
              <a:gd name="connsiteY3" fmla="*/ 88093 h 219724"/>
              <a:gd name="connsiteX4" fmla="*/ 109862 w 219724"/>
              <a:gd name="connsiteY4" fmla="*/ 51811 h 219724"/>
              <a:gd name="connsiteX5" fmla="*/ 109862 w 219724"/>
              <a:gd name="connsiteY5" fmla="*/ 22785 h 219724"/>
              <a:gd name="connsiteX6" fmla="*/ 175170 w 219724"/>
              <a:gd name="connsiteY6" fmla="*/ 88565 h 219724"/>
              <a:gd name="connsiteX7" fmla="*/ 113483 w 219724"/>
              <a:gd name="connsiteY7" fmla="*/ 195569 h 219724"/>
              <a:gd name="connsiteX8" fmla="*/ 109862 w 219724"/>
              <a:gd name="connsiteY8" fmla="*/ 196940 h 219724"/>
              <a:gd name="connsiteX9" fmla="*/ 106241 w 219724"/>
              <a:gd name="connsiteY9" fmla="*/ 195561 h 219724"/>
              <a:gd name="connsiteX10" fmla="*/ 44554 w 219724"/>
              <a:gd name="connsiteY10" fmla="*/ 88565 h 219724"/>
              <a:gd name="connsiteX11" fmla="*/ 109862 w 219724"/>
              <a:gd name="connsiteY11" fmla="*/ 22785 h 219724"/>
              <a:gd name="connsiteX12" fmla="*/ 109862 w 219724"/>
              <a:gd name="connsiteY12" fmla="*/ 0 h 219724"/>
              <a:gd name="connsiteX13" fmla="*/ 0 w 219724"/>
              <a:gd name="connsiteY13" fmla="*/ 109862 h 219724"/>
              <a:gd name="connsiteX14" fmla="*/ 109862 w 219724"/>
              <a:gd name="connsiteY14" fmla="*/ 219724 h 219724"/>
              <a:gd name="connsiteX15" fmla="*/ 219724 w 219724"/>
              <a:gd name="connsiteY15" fmla="*/ 109862 h 219724"/>
              <a:gd name="connsiteX16" fmla="*/ 109862 w 219724"/>
              <a:gd name="connsiteY16" fmla="*/ 0 h 219724"/>
              <a:gd name="connsiteX0" fmla="*/ 65308 w 175170"/>
              <a:gd name="connsiteY0" fmla="*/ 54864 h 225830"/>
              <a:gd name="connsiteX1" fmla="*/ 29026 w 175170"/>
              <a:gd name="connsiteY1" fmla="*/ 91146 h 225830"/>
              <a:gd name="connsiteX2" fmla="*/ 65308 w 175170"/>
              <a:gd name="connsiteY2" fmla="*/ 127429 h 225830"/>
              <a:gd name="connsiteX3" fmla="*/ 101590 w 175170"/>
              <a:gd name="connsiteY3" fmla="*/ 91146 h 225830"/>
              <a:gd name="connsiteX4" fmla="*/ 65308 w 175170"/>
              <a:gd name="connsiteY4" fmla="*/ 54864 h 225830"/>
              <a:gd name="connsiteX5" fmla="*/ 65308 w 175170"/>
              <a:gd name="connsiteY5" fmla="*/ 25838 h 225830"/>
              <a:gd name="connsiteX6" fmla="*/ 130616 w 175170"/>
              <a:gd name="connsiteY6" fmla="*/ 91618 h 225830"/>
              <a:gd name="connsiteX7" fmla="*/ 68929 w 175170"/>
              <a:gd name="connsiteY7" fmla="*/ 198622 h 225830"/>
              <a:gd name="connsiteX8" fmla="*/ 65308 w 175170"/>
              <a:gd name="connsiteY8" fmla="*/ 199993 h 225830"/>
              <a:gd name="connsiteX9" fmla="*/ 61687 w 175170"/>
              <a:gd name="connsiteY9" fmla="*/ 198614 h 225830"/>
              <a:gd name="connsiteX10" fmla="*/ 0 w 175170"/>
              <a:gd name="connsiteY10" fmla="*/ 91618 h 225830"/>
              <a:gd name="connsiteX11" fmla="*/ 65308 w 175170"/>
              <a:gd name="connsiteY11" fmla="*/ 25838 h 225830"/>
              <a:gd name="connsiteX12" fmla="*/ 65308 w 175170"/>
              <a:gd name="connsiteY12" fmla="*/ 3053 h 225830"/>
              <a:gd name="connsiteX13" fmla="*/ 65308 w 175170"/>
              <a:gd name="connsiteY13" fmla="*/ 222777 h 225830"/>
              <a:gd name="connsiteX14" fmla="*/ 175170 w 175170"/>
              <a:gd name="connsiteY14" fmla="*/ 112915 h 225830"/>
              <a:gd name="connsiteX15" fmla="*/ 65308 w 175170"/>
              <a:gd name="connsiteY15" fmla="*/ 3053 h 225830"/>
              <a:gd name="connsiteX0" fmla="*/ 65308 w 175170"/>
              <a:gd name="connsiteY0" fmla="*/ 51811 h 196940"/>
              <a:gd name="connsiteX1" fmla="*/ 29026 w 175170"/>
              <a:gd name="connsiteY1" fmla="*/ 88093 h 196940"/>
              <a:gd name="connsiteX2" fmla="*/ 65308 w 175170"/>
              <a:gd name="connsiteY2" fmla="*/ 124376 h 196940"/>
              <a:gd name="connsiteX3" fmla="*/ 101590 w 175170"/>
              <a:gd name="connsiteY3" fmla="*/ 88093 h 196940"/>
              <a:gd name="connsiteX4" fmla="*/ 65308 w 175170"/>
              <a:gd name="connsiteY4" fmla="*/ 51811 h 196940"/>
              <a:gd name="connsiteX5" fmla="*/ 65308 w 175170"/>
              <a:gd name="connsiteY5" fmla="*/ 22785 h 196940"/>
              <a:gd name="connsiteX6" fmla="*/ 130616 w 175170"/>
              <a:gd name="connsiteY6" fmla="*/ 88565 h 196940"/>
              <a:gd name="connsiteX7" fmla="*/ 68929 w 175170"/>
              <a:gd name="connsiteY7" fmla="*/ 195569 h 196940"/>
              <a:gd name="connsiteX8" fmla="*/ 65308 w 175170"/>
              <a:gd name="connsiteY8" fmla="*/ 196940 h 196940"/>
              <a:gd name="connsiteX9" fmla="*/ 61687 w 175170"/>
              <a:gd name="connsiteY9" fmla="*/ 195561 h 196940"/>
              <a:gd name="connsiteX10" fmla="*/ 0 w 175170"/>
              <a:gd name="connsiteY10" fmla="*/ 88565 h 196940"/>
              <a:gd name="connsiteX11" fmla="*/ 65308 w 175170"/>
              <a:gd name="connsiteY11" fmla="*/ 22785 h 196940"/>
              <a:gd name="connsiteX12" fmla="*/ 65308 w 175170"/>
              <a:gd name="connsiteY12" fmla="*/ 0 h 196940"/>
              <a:gd name="connsiteX13" fmla="*/ 175170 w 175170"/>
              <a:gd name="connsiteY13" fmla="*/ 109862 h 196940"/>
              <a:gd name="connsiteX14" fmla="*/ 65308 w 175170"/>
              <a:gd name="connsiteY14" fmla="*/ 0 h 196940"/>
              <a:gd name="connsiteX0" fmla="*/ 65308 w 130616"/>
              <a:gd name="connsiteY0" fmla="*/ 29026 h 174155"/>
              <a:gd name="connsiteX1" fmla="*/ 29026 w 130616"/>
              <a:gd name="connsiteY1" fmla="*/ 65308 h 174155"/>
              <a:gd name="connsiteX2" fmla="*/ 65308 w 130616"/>
              <a:gd name="connsiteY2" fmla="*/ 101591 h 174155"/>
              <a:gd name="connsiteX3" fmla="*/ 101590 w 130616"/>
              <a:gd name="connsiteY3" fmla="*/ 65308 h 174155"/>
              <a:gd name="connsiteX4" fmla="*/ 65308 w 130616"/>
              <a:gd name="connsiteY4" fmla="*/ 29026 h 174155"/>
              <a:gd name="connsiteX5" fmla="*/ 65308 w 130616"/>
              <a:gd name="connsiteY5" fmla="*/ 0 h 174155"/>
              <a:gd name="connsiteX6" fmla="*/ 130616 w 130616"/>
              <a:gd name="connsiteY6" fmla="*/ 65780 h 174155"/>
              <a:gd name="connsiteX7" fmla="*/ 68929 w 130616"/>
              <a:gd name="connsiteY7" fmla="*/ 172784 h 174155"/>
              <a:gd name="connsiteX8" fmla="*/ 65308 w 130616"/>
              <a:gd name="connsiteY8" fmla="*/ 174155 h 174155"/>
              <a:gd name="connsiteX9" fmla="*/ 61687 w 130616"/>
              <a:gd name="connsiteY9" fmla="*/ 172776 h 174155"/>
              <a:gd name="connsiteX10" fmla="*/ 0 w 130616"/>
              <a:gd name="connsiteY10" fmla="*/ 65780 h 174155"/>
              <a:gd name="connsiteX11" fmla="*/ 65308 w 130616"/>
              <a:gd name="connsiteY11" fmla="*/ 0 h 17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616" h="174155">
                <a:moveTo>
                  <a:pt x="65308" y="29026"/>
                </a:moveTo>
                <a:cubicBezTo>
                  <a:pt x="45302" y="29026"/>
                  <a:pt x="29026" y="45302"/>
                  <a:pt x="29026" y="65308"/>
                </a:cubicBezTo>
                <a:cubicBezTo>
                  <a:pt x="29026" y="85314"/>
                  <a:pt x="45302" y="101591"/>
                  <a:pt x="65308" y="101591"/>
                </a:cubicBezTo>
                <a:cubicBezTo>
                  <a:pt x="85314" y="101591"/>
                  <a:pt x="101590" y="85314"/>
                  <a:pt x="101590" y="65308"/>
                </a:cubicBezTo>
                <a:cubicBezTo>
                  <a:pt x="101590" y="45302"/>
                  <a:pt x="85314" y="29026"/>
                  <a:pt x="65308" y="29026"/>
                </a:cubicBezTo>
                <a:close/>
                <a:moveTo>
                  <a:pt x="65308" y="0"/>
                </a:moveTo>
                <a:cubicBezTo>
                  <a:pt x="101315" y="0"/>
                  <a:pt x="130616" y="29505"/>
                  <a:pt x="130616" y="65780"/>
                </a:cubicBezTo>
                <a:cubicBezTo>
                  <a:pt x="130616" y="117323"/>
                  <a:pt x="71447" y="170541"/>
                  <a:pt x="68929" y="172784"/>
                </a:cubicBezTo>
                <a:cubicBezTo>
                  <a:pt x="67891" y="173698"/>
                  <a:pt x="66600" y="174155"/>
                  <a:pt x="65308" y="174155"/>
                </a:cubicBezTo>
                <a:cubicBezTo>
                  <a:pt x="64016" y="174155"/>
                  <a:pt x="62725" y="173698"/>
                  <a:pt x="61687" y="172776"/>
                </a:cubicBezTo>
                <a:cubicBezTo>
                  <a:pt x="59169" y="170541"/>
                  <a:pt x="0" y="117323"/>
                  <a:pt x="0" y="65780"/>
                </a:cubicBezTo>
                <a:cubicBezTo>
                  <a:pt x="0" y="29505"/>
                  <a:pt x="29302" y="0"/>
                  <a:pt x="65308" y="0"/>
                </a:cubicBezTo>
                <a:close/>
              </a:path>
            </a:pathLst>
          </a:custGeom>
          <a:solidFill>
            <a:schemeClr val="accent3"/>
          </a:solidFill>
        </p:spPr>
        <p:txBody>
          <a:bodyPr wrap="square">
            <a:noAutofit/>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2">
                    <a:lumMod val="75000"/>
                    <a:alpha val="0"/>
                  </a:schemeClr>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srgbClr val="070809">
                    <a:lumMod val="75000"/>
                    <a:alpha val="0"/>
                  </a:srgbClr>
                </a:solidFill>
                <a:effectLst/>
                <a:uLnTx/>
                <a:uFillTx/>
                <a:latin typeface="Calibri Light"/>
                <a:ea typeface="+mn-ea"/>
                <a:cs typeface="+mn-cs"/>
              </a:rPr>
              <a:t> </a:t>
            </a:r>
          </a:p>
        </p:txBody>
      </p:sp>
      <p:sp>
        <p:nvSpPr>
          <p:cNvPr id="10" name="Tijdelijke aanduiding voor tekst 38">
            <a:extLst>
              <a:ext uri="{FF2B5EF4-FFF2-40B4-BE49-F238E27FC236}">
                <a16:creationId xmlns:a16="http://schemas.microsoft.com/office/drawing/2014/main" id="{EA756F8E-63B7-F01F-1B2C-E954D894D33D}"/>
              </a:ext>
            </a:extLst>
          </p:cNvPr>
          <p:cNvSpPr txBox="1">
            <a:spLocks/>
          </p:cNvSpPr>
          <p:nvPr/>
        </p:nvSpPr>
        <p:spPr>
          <a:xfrm>
            <a:off x="997323" y="4732369"/>
            <a:ext cx="173108" cy="127626"/>
          </a:xfrm>
          <a:custGeom>
            <a:avLst/>
            <a:gdLst>
              <a:gd name="connsiteX0" fmla="*/ 44331 w 219724"/>
              <a:gd name="connsiteY0" fmla="*/ 88780 h 219724"/>
              <a:gd name="connsiteX1" fmla="*/ 44331 w 219724"/>
              <a:gd name="connsiteY1" fmla="*/ 138851 h 219724"/>
              <a:gd name="connsiteX2" fmla="*/ 63657 w 219724"/>
              <a:gd name="connsiteY2" fmla="*/ 158176 h 219724"/>
              <a:gd name="connsiteX3" fmla="*/ 156068 w 219724"/>
              <a:gd name="connsiteY3" fmla="*/ 158176 h 219724"/>
              <a:gd name="connsiteX4" fmla="*/ 175394 w 219724"/>
              <a:gd name="connsiteY4" fmla="*/ 138851 h 219724"/>
              <a:gd name="connsiteX5" fmla="*/ 175394 w 219724"/>
              <a:gd name="connsiteY5" fmla="*/ 88780 h 219724"/>
              <a:gd name="connsiteX6" fmla="*/ 113728 w 219724"/>
              <a:gd name="connsiteY6" fmla="*/ 126377 h 219724"/>
              <a:gd name="connsiteX7" fmla="*/ 109863 w 219724"/>
              <a:gd name="connsiteY7" fmla="*/ 127431 h 219724"/>
              <a:gd name="connsiteX8" fmla="*/ 105997 w 219724"/>
              <a:gd name="connsiteY8" fmla="*/ 126377 h 219724"/>
              <a:gd name="connsiteX9" fmla="*/ 63657 w 219724"/>
              <a:gd name="connsiteY9" fmla="*/ 61548 h 219724"/>
              <a:gd name="connsiteX10" fmla="*/ 44858 w 219724"/>
              <a:gd name="connsiteY10" fmla="*/ 76657 h 219724"/>
              <a:gd name="connsiteX11" fmla="*/ 109863 w 219724"/>
              <a:gd name="connsiteY11" fmla="*/ 116363 h 219724"/>
              <a:gd name="connsiteX12" fmla="*/ 174867 w 219724"/>
              <a:gd name="connsiteY12" fmla="*/ 76657 h 219724"/>
              <a:gd name="connsiteX13" fmla="*/ 156068 w 219724"/>
              <a:gd name="connsiteY13" fmla="*/ 61548 h 219724"/>
              <a:gd name="connsiteX14" fmla="*/ 109862 w 219724"/>
              <a:gd name="connsiteY14" fmla="*/ 0 h 219724"/>
              <a:gd name="connsiteX15" fmla="*/ 219724 w 219724"/>
              <a:gd name="connsiteY15" fmla="*/ 109862 h 219724"/>
              <a:gd name="connsiteX16" fmla="*/ 109862 w 219724"/>
              <a:gd name="connsiteY16" fmla="*/ 219724 h 219724"/>
              <a:gd name="connsiteX17" fmla="*/ 0 w 219724"/>
              <a:gd name="connsiteY17" fmla="*/ 109862 h 219724"/>
              <a:gd name="connsiteX18" fmla="*/ 109862 w 219724"/>
              <a:gd name="connsiteY18" fmla="*/ 0 h 219724"/>
              <a:gd name="connsiteX0" fmla="*/ 47384 w 225830"/>
              <a:gd name="connsiteY0" fmla="*/ 88780 h 158176"/>
              <a:gd name="connsiteX1" fmla="*/ 47384 w 225830"/>
              <a:gd name="connsiteY1" fmla="*/ 138851 h 158176"/>
              <a:gd name="connsiteX2" fmla="*/ 66710 w 225830"/>
              <a:gd name="connsiteY2" fmla="*/ 158176 h 158176"/>
              <a:gd name="connsiteX3" fmla="*/ 159121 w 225830"/>
              <a:gd name="connsiteY3" fmla="*/ 158176 h 158176"/>
              <a:gd name="connsiteX4" fmla="*/ 178447 w 225830"/>
              <a:gd name="connsiteY4" fmla="*/ 138851 h 158176"/>
              <a:gd name="connsiteX5" fmla="*/ 178447 w 225830"/>
              <a:gd name="connsiteY5" fmla="*/ 88780 h 158176"/>
              <a:gd name="connsiteX6" fmla="*/ 116781 w 225830"/>
              <a:gd name="connsiteY6" fmla="*/ 126377 h 158176"/>
              <a:gd name="connsiteX7" fmla="*/ 112916 w 225830"/>
              <a:gd name="connsiteY7" fmla="*/ 127431 h 158176"/>
              <a:gd name="connsiteX8" fmla="*/ 109050 w 225830"/>
              <a:gd name="connsiteY8" fmla="*/ 126377 h 158176"/>
              <a:gd name="connsiteX9" fmla="*/ 47384 w 225830"/>
              <a:gd name="connsiteY9" fmla="*/ 88780 h 158176"/>
              <a:gd name="connsiteX10" fmla="*/ 66710 w 225830"/>
              <a:gd name="connsiteY10" fmla="*/ 61548 h 158176"/>
              <a:gd name="connsiteX11" fmla="*/ 47911 w 225830"/>
              <a:gd name="connsiteY11" fmla="*/ 76657 h 158176"/>
              <a:gd name="connsiteX12" fmla="*/ 112916 w 225830"/>
              <a:gd name="connsiteY12" fmla="*/ 116363 h 158176"/>
              <a:gd name="connsiteX13" fmla="*/ 177920 w 225830"/>
              <a:gd name="connsiteY13" fmla="*/ 76657 h 158176"/>
              <a:gd name="connsiteX14" fmla="*/ 159121 w 225830"/>
              <a:gd name="connsiteY14" fmla="*/ 61548 h 158176"/>
              <a:gd name="connsiteX15" fmla="*/ 66710 w 225830"/>
              <a:gd name="connsiteY15" fmla="*/ 61548 h 158176"/>
              <a:gd name="connsiteX16" fmla="*/ 112915 w 225830"/>
              <a:gd name="connsiteY16" fmla="*/ 0 h 158176"/>
              <a:gd name="connsiteX17" fmla="*/ 222777 w 225830"/>
              <a:gd name="connsiteY17" fmla="*/ 109862 h 158176"/>
              <a:gd name="connsiteX18" fmla="*/ 3053 w 225830"/>
              <a:gd name="connsiteY18" fmla="*/ 109862 h 158176"/>
              <a:gd name="connsiteX19" fmla="*/ 112915 w 225830"/>
              <a:gd name="connsiteY19" fmla="*/ 0 h 158176"/>
              <a:gd name="connsiteX0" fmla="*/ 44331 w 175394"/>
              <a:gd name="connsiteY0" fmla="*/ 88780 h 158176"/>
              <a:gd name="connsiteX1" fmla="*/ 44331 w 175394"/>
              <a:gd name="connsiteY1" fmla="*/ 138851 h 158176"/>
              <a:gd name="connsiteX2" fmla="*/ 63657 w 175394"/>
              <a:gd name="connsiteY2" fmla="*/ 158176 h 158176"/>
              <a:gd name="connsiteX3" fmla="*/ 156068 w 175394"/>
              <a:gd name="connsiteY3" fmla="*/ 158176 h 158176"/>
              <a:gd name="connsiteX4" fmla="*/ 175394 w 175394"/>
              <a:gd name="connsiteY4" fmla="*/ 138851 h 158176"/>
              <a:gd name="connsiteX5" fmla="*/ 175394 w 175394"/>
              <a:gd name="connsiteY5" fmla="*/ 88780 h 158176"/>
              <a:gd name="connsiteX6" fmla="*/ 113728 w 175394"/>
              <a:gd name="connsiteY6" fmla="*/ 126377 h 158176"/>
              <a:gd name="connsiteX7" fmla="*/ 109863 w 175394"/>
              <a:gd name="connsiteY7" fmla="*/ 127431 h 158176"/>
              <a:gd name="connsiteX8" fmla="*/ 105997 w 175394"/>
              <a:gd name="connsiteY8" fmla="*/ 126377 h 158176"/>
              <a:gd name="connsiteX9" fmla="*/ 44331 w 175394"/>
              <a:gd name="connsiteY9" fmla="*/ 88780 h 158176"/>
              <a:gd name="connsiteX10" fmla="*/ 63657 w 175394"/>
              <a:gd name="connsiteY10" fmla="*/ 61548 h 158176"/>
              <a:gd name="connsiteX11" fmla="*/ 44858 w 175394"/>
              <a:gd name="connsiteY11" fmla="*/ 76657 h 158176"/>
              <a:gd name="connsiteX12" fmla="*/ 109863 w 175394"/>
              <a:gd name="connsiteY12" fmla="*/ 116363 h 158176"/>
              <a:gd name="connsiteX13" fmla="*/ 174867 w 175394"/>
              <a:gd name="connsiteY13" fmla="*/ 76657 h 158176"/>
              <a:gd name="connsiteX14" fmla="*/ 156068 w 175394"/>
              <a:gd name="connsiteY14" fmla="*/ 61548 h 158176"/>
              <a:gd name="connsiteX15" fmla="*/ 63657 w 175394"/>
              <a:gd name="connsiteY15" fmla="*/ 61548 h 158176"/>
              <a:gd name="connsiteX16" fmla="*/ 109862 w 175394"/>
              <a:gd name="connsiteY16" fmla="*/ 0 h 158176"/>
              <a:gd name="connsiteX17" fmla="*/ 0 w 175394"/>
              <a:gd name="connsiteY17" fmla="*/ 109862 h 158176"/>
              <a:gd name="connsiteX18" fmla="*/ 109862 w 175394"/>
              <a:gd name="connsiteY18" fmla="*/ 0 h 158176"/>
              <a:gd name="connsiteX0" fmla="*/ 0 w 131063"/>
              <a:gd name="connsiteY0" fmla="*/ 27232 h 96628"/>
              <a:gd name="connsiteX1" fmla="*/ 0 w 131063"/>
              <a:gd name="connsiteY1" fmla="*/ 77303 h 96628"/>
              <a:gd name="connsiteX2" fmla="*/ 19326 w 131063"/>
              <a:gd name="connsiteY2" fmla="*/ 96628 h 96628"/>
              <a:gd name="connsiteX3" fmla="*/ 111737 w 131063"/>
              <a:gd name="connsiteY3" fmla="*/ 96628 h 96628"/>
              <a:gd name="connsiteX4" fmla="*/ 131063 w 131063"/>
              <a:gd name="connsiteY4" fmla="*/ 77303 h 96628"/>
              <a:gd name="connsiteX5" fmla="*/ 131063 w 131063"/>
              <a:gd name="connsiteY5" fmla="*/ 27232 h 96628"/>
              <a:gd name="connsiteX6" fmla="*/ 69397 w 131063"/>
              <a:gd name="connsiteY6" fmla="*/ 64829 h 96628"/>
              <a:gd name="connsiteX7" fmla="*/ 65532 w 131063"/>
              <a:gd name="connsiteY7" fmla="*/ 65883 h 96628"/>
              <a:gd name="connsiteX8" fmla="*/ 61666 w 131063"/>
              <a:gd name="connsiteY8" fmla="*/ 64829 h 96628"/>
              <a:gd name="connsiteX9" fmla="*/ 0 w 131063"/>
              <a:gd name="connsiteY9" fmla="*/ 27232 h 96628"/>
              <a:gd name="connsiteX10" fmla="*/ 19326 w 131063"/>
              <a:gd name="connsiteY10" fmla="*/ 0 h 96628"/>
              <a:gd name="connsiteX11" fmla="*/ 527 w 131063"/>
              <a:gd name="connsiteY11" fmla="*/ 15109 h 96628"/>
              <a:gd name="connsiteX12" fmla="*/ 65532 w 131063"/>
              <a:gd name="connsiteY12" fmla="*/ 54815 h 96628"/>
              <a:gd name="connsiteX13" fmla="*/ 130536 w 131063"/>
              <a:gd name="connsiteY13" fmla="*/ 15109 h 96628"/>
              <a:gd name="connsiteX14" fmla="*/ 111737 w 131063"/>
              <a:gd name="connsiteY14" fmla="*/ 0 h 96628"/>
              <a:gd name="connsiteX15" fmla="*/ 19326 w 131063"/>
              <a:gd name="connsiteY15" fmla="*/ 0 h 9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063" h="96628">
                <a:moveTo>
                  <a:pt x="0" y="27232"/>
                </a:moveTo>
                <a:lnTo>
                  <a:pt x="0" y="77303"/>
                </a:lnTo>
                <a:cubicBezTo>
                  <a:pt x="0" y="88020"/>
                  <a:pt x="8609" y="96628"/>
                  <a:pt x="19326" y="96628"/>
                </a:cubicBezTo>
                <a:lnTo>
                  <a:pt x="111737" y="96628"/>
                </a:lnTo>
                <a:cubicBezTo>
                  <a:pt x="122454" y="96628"/>
                  <a:pt x="131063" y="88020"/>
                  <a:pt x="131063" y="77303"/>
                </a:cubicBezTo>
                <a:lnTo>
                  <a:pt x="131063" y="27232"/>
                </a:lnTo>
                <a:lnTo>
                  <a:pt x="69397" y="64829"/>
                </a:lnTo>
                <a:cubicBezTo>
                  <a:pt x="68167" y="65532"/>
                  <a:pt x="66761" y="65883"/>
                  <a:pt x="65532" y="65883"/>
                </a:cubicBezTo>
                <a:cubicBezTo>
                  <a:pt x="64302" y="65883"/>
                  <a:pt x="62896" y="65532"/>
                  <a:pt x="61666" y="64829"/>
                </a:cubicBezTo>
                <a:lnTo>
                  <a:pt x="0" y="27232"/>
                </a:lnTo>
                <a:close/>
                <a:moveTo>
                  <a:pt x="19326" y="0"/>
                </a:moveTo>
                <a:cubicBezTo>
                  <a:pt x="10190" y="0"/>
                  <a:pt x="2460" y="6501"/>
                  <a:pt x="527" y="15109"/>
                </a:cubicBezTo>
                <a:lnTo>
                  <a:pt x="65532" y="54815"/>
                </a:lnTo>
                <a:lnTo>
                  <a:pt x="130536" y="15109"/>
                </a:lnTo>
                <a:cubicBezTo>
                  <a:pt x="128603" y="6501"/>
                  <a:pt x="120873" y="0"/>
                  <a:pt x="111737" y="0"/>
                </a:cubicBezTo>
                <a:lnTo>
                  <a:pt x="19326" y="0"/>
                </a:lnTo>
                <a:close/>
              </a:path>
            </a:pathLst>
          </a:custGeom>
          <a:solidFill>
            <a:schemeClr val="accent3"/>
          </a:solidFill>
        </p:spPr>
        <p:txBody>
          <a:bodyPr wrap="square">
            <a:noAutofit/>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2">
                    <a:lumMod val="75000"/>
                    <a:alpha val="0"/>
                  </a:schemeClr>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srgbClr val="070809">
                    <a:lumMod val="75000"/>
                    <a:alpha val="0"/>
                  </a:srgbClr>
                </a:solidFill>
                <a:effectLst/>
                <a:uLnTx/>
                <a:uFillTx/>
                <a:latin typeface="Calibri Light"/>
                <a:ea typeface="+mn-ea"/>
                <a:cs typeface="+mn-cs"/>
              </a:rPr>
              <a:t> </a:t>
            </a:r>
          </a:p>
        </p:txBody>
      </p:sp>
      <p:sp>
        <p:nvSpPr>
          <p:cNvPr id="19" name="Tekstvak 18">
            <a:extLst>
              <a:ext uri="{FF2B5EF4-FFF2-40B4-BE49-F238E27FC236}">
                <a16:creationId xmlns:a16="http://schemas.microsoft.com/office/drawing/2014/main" id="{D5E8E17B-3793-644B-3569-768E79298064}"/>
              </a:ext>
            </a:extLst>
          </p:cNvPr>
          <p:cNvSpPr txBox="1"/>
          <p:nvPr/>
        </p:nvSpPr>
        <p:spPr>
          <a:xfrm>
            <a:off x="835651" y="2935313"/>
            <a:ext cx="2978774" cy="987374"/>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GB" sz="3200" b="1" i="0" u="none" strike="noStrike" kern="1200" cap="none" spc="0" normalizeH="0" baseline="0" noProof="0" dirty="0">
                <a:ln>
                  <a:noFill/>
                </a:ln>
                <a:solidFill>
                  <a:srgbClr val="070809"/>
                </a:solidFill>
                <a:effectLst/>
                <a:uLnTx/>
                <a:uFillTx/>
                <a:latin typeface="Calibri"/>
                <a:ea typeface="+mn-ea"/>
                <a:cs typeface="+mn-cs"/>
              </a:rPr>
              <a:t>Thank you for your attention</a:t>
            </a:r>
          </a:p>
        </p:txBody>
      </p:sp>
      <p:sp>
        <p:nvSpPr>
          <p:cNvPr id="22" name="Tijdelijke aanduiding voor tekst 37">
            <a:extLst>
              <a:ext uri="{FF2B5EF4-FFF2-40B4-BE49-F238E27FC236}">
                <a16:creationId xmlns:a16="http://schemas.microsoft.com/office/drawing/2014/main" id="{2574D02A-D38B-2F39-380A-14806D0521E6}"/>
              </a:ext>
            </a:extLst>
          </p:cNvPr>
          <p:cNvSpPr txBox="1">
            <a:spLocks/>
          </p:cNvSpPr>
          <p:nvPr/>
        </p:nvSpPr>
        <p:spPr>
          <a:xfrm>
            <a:off x="1150018" y="4392246"/>
            <a:ext cx="172516" cy="230024"/>
          </a:xfrm>
          <a:custGeom>
            <a:avLst/>
            <a:gdLst>
              <a:gd name="connsiteX0" fmla="*/ 138437 w 276874"/>
              <a:gd name="connsiteY0" fmla="*/ 80386 h 276874"/>
              <a:gd name="connsiteX1" fmla="*/ 102155 w 276874"/>
              <a:gd name="connsiteY1" fmla="*/ 116668 h 276874"/>
              <a:gd name="connsiteX2" fmla="*/ 138437 w 276874"/>
              <a:gd name="connsiteY2" fmla="*/ 152951 h 276874"/>
              <a:gd name="connsiteX3" fmla="*/ 174719 w 276874"/>
              <a:gd name="connsiteY3" fmla="*/ 116668 h 276874"/>
              <a:gd name="connsiteX4" fmla="*/ 138437 w 276874"/>
              <a:gd name="connsiteY4" fmla="*/ 80386 h 276874"/>
              <a:gd name="connsiteX5" fmla="*/ 138437 w 276874"/>
              <a:gd name="connsiteY5" fmla="*/ 51360 h 276874"/>
              <a:gd name="connsiteX6" fmla="*/ 203745 w 276874"/>
              <a:gd name="connsiteY6" fmla="*/ 117140 h 276874"/>
              <a:gd name="connsiteX7" fmla="*/ 142058 w 276874"/>
              <a:gd name="connsiteY7" fmla="*/ 224144 h 276874"/>
              <a:gd name="connsiteX8" fmla="*/ 138437 w 276874"/>
              <a:gd name="connsiteY8" fmla="*/ 225515 h 276874"/>
              <a:gd name="connsiteX9" fmla="*/ 134816 w 276874"/>
              <a:gd name="connsiteY9" fmla="*/ 224136 h 276874"/>
              <a:gd name="connsiteX10" fmla="*/ 73129 w 276874"/>
              <a:gd name="connsiteY10" fmla="*/ 117140 h 276874"/>
              <a:gd name="connsiteX11" fmla="*/ 138437 w 276874"/>
              <a:gd name="connsiteY11" fmla="*/ 51360 h 276874"/>
              <a:gd name="connsiteX12" fmla="*/ 138437 w 276874"/>
              <a:gd name="connsiteY12" fmla="*/ 28575 h 276874"/>
              <a:gd name="connsiteX13" fmla="*/ 28575 w 276874"/>
              <a:gd name="connsiteY13" fmla="*/ 138437 h 276874"/>
              <a:gd name="connsiteX14" fmla="*/ 138437 w 276874"/>
              <a:gd name="connsiteY14" fmla="*/ 248299 h 276874"/>
              <a:gd name="connsiteX15" fmla="*/ 248299 w 276874"/>
              <a:gd name="connsiteY15" fmla="*/ 138437 h 276874"/>
              <a:gd name="connsiteX16" fmla="*/ 138437 w 276874"/>
              <a:gd name="connsiteY16" fmla="*/ 28575 h 276874"/>
              <a:gd name="connsiteX17" fmla="*/ 37447 w 276874"/>
              <a:gd name="connsiteY17" fmla="*/ 0 h 276874"/>
              <a:gd name="connsiteX18" fmla="*/ 239427 w 276874"/>
              <a:gd name="connsiteY18" fmla="*/ 0 h 276874"/>
              <a:gd name="connsiteX19" fmla="*/ 276874 w 276874"/>
              <a:gd name="connsiteY19" fmla="*/ 37447 h 276874"/>
              <a:gd name="connsiteX20" fmla="*/ 276874 w 276874"/>
              <a:gd name="connsiteY20" fmla="*/ 239427 h 276874"/>
              <a:gd name="connsiteX21" fmla="*/ 239427 w 276874"/>
              <a:gd name="connsiteY21" fmla="*/ 276874 h 276874"/>
              <a:gd name="connsiteX22" fmla="*/ 37447 w 276874"/>
              <a:gd name="connsiteY22" fmla="*/ 276874 h 276874"/>
              <a:gd name="connsiteX23" fmla="*/ 0 w 276874"/>
              <a:gd name="connsiteY23" fmla="*/ 239427 h 276874"/>
              <a:gd name="connsiteX24" fmla="*/ 0 w 276874"/>
              <a:gd name="connsiteY24" fmla="*/ 37447 h 276874"/>
              <a:gd name="connsiteX25" fmla="*/ 37447 w 276874"/>
              <a:gd name="connsiteY25" fmla="*/ 0 h 276874"/>
              <a:gd name="connsiteX0" fmla="*/ 138437 w 276874"/>
              <a:gd name="connsiteY0" fmla="*/ 80386 h 276903"/>
              <a:gd name="connsiteX1" fmla="*/ 102155 w 276874"/>
              <a:gd name="connsiteY1" fmla="*/ 116668 h 276903"/>
              <a:gd name="connsiteX2" fmla="*/ 138437 w 276874"/>
              <a:gd name="connsiteY2" fmla="*/ 152951 h 276903"/>
              <a:gd name="connsiteX3" fmla="*/ 174719 w 276874"/>
              <a:gd name="connsiteY3" fmla="*/ 116668 h 276903"/>
              <a:gd name="connsiteX4" fmla="*/ 138437 w 276874"/>
              <a:gd name="connsiteY4" fmla="*/ 80386 h 276903"/>
              <a:gd name="connsiteX5" fmla="*/ 138437 w 276874"/>
              <a:gd name="connsiteY5" fmla="*/ 51360 h 276903"/>
              <a:gd name="connsiteX6" fmla="*/ 203745 w 276874"/>
              <a:gd name="connsiteY6" fmla="*/ 117140 h 276903"/>
              <a:gd name="connsiteX7" fmla="*/ 142058 w 276874"/>
              <a:gd name="connsiteY7" fmla="*/ 224144 h 276903"/>
              <a:gd name="connsiteX8" fmla="*/ 138437 w 276874"/>
              <a:gd name="connsiteY8" fmla="*/ 225515 h 276903"/>
              <a:gd name="connsiteX9" fmla="*/ 134816 w 276874"/>
              <a:gd name="connsiteY9" fmla="*/ 224136 h 276903"/>
              <a:gd name="connsiteX10" fmla="*/ 73129 w 276874"/>
              <a:gd name="connsiteY10" fmla="*/ 117140 h 276903"/>
              <a:gd name="connsiteX11" fmla="*/ 138437 w 276874"/>
              <a:gd name="connsiteY11" fmla="*/ 51360 h 276903"/>
              <a:gd name="connsiteX12" fmla="*/ 138437 w 276874"/>
              <a:gd name="connsiteY12" fmla="*/ 28575 h 276903"/>
              <a:gd name="connsiteX13" fmla="*/ 28575 w 276874"/>
              <a:gd name="connsiteY13" fmla="*/ 138437 h 276903"/>
              <a:gd name="connsiteX14" fmla="*/ 138437 w 276874"/>
              <a:gd name="connsiteY14" fmla="*/ 248299 h 276903"/>
              <a:gd name="connsiteX15" fmla="*/ 248299 w 276874"/>
              <a:gd name="connsiteY15" fmla="*/ 138437 h 276903"/>
              <a:gd name="connsiteX16" fmla="*/ 138437 w 276874"/>
              <a:gd name="connsiteY16" fmla="*/ 28575 h 276903"/>
              <a:gd name="connsiteX17" fmla="*/ 37447 w 276874"/>
              <a:gd name="connsiteY17" fmla="*/ 0 h 276903"/>
              <a:gd name="connsiteX18" fmla="*/ 239427 w 276874"/>
              <a:gd name="connsiteY18" fmla="*/ 0 h 276903"/>
              <a:gd name="connsiteX19" fmla="*/ 276874 w 276874"/>
              <a:gd name="connsiteY19" fmla="*/ 37447 h 276903"/>
              <a:gd name="connsiteX20" fmla="*/ 276874 w 276874"/>
              <a:gd name="connsiteY20" fmla="*/ 239427 h 276903"/>
              <a:gd name="connsiteX21" fmla="*/ 37447 w 276874"/>
              <a:gd name="connsiteY21" fmla="*/ 276874 h 276903"/>
              <a:gd name="connsiteX22" fmla="*/ 0 w 276874"/>
              <a:gd name="connsiteY22" fmla="*/ 239427 h 276903"/>
              <a:gd name="connsiteX23" fmla="*/ 0 w 276874"/>
              <a:gd name="connsiteY23" fmla="*/ 37447 h 276903"/>
              <a:gd name="connsiteX24" fmla="*/ 37447 w 276874"/>
              <a:gd name="connsiteY24" fmla="*/ 0 h 276903"/>
              <a:gd name="connsiteX0" fmla="*/ 138437 w 276874"/>
              <a:gd name="connsiteY0" fmla="*/ 80386 h 276874"/>
              <a:gd name="connsiteX1" fmla="*/ 102155 w 276874"/>
              <a:gd name="connsiteY1" fmla="*/ 116668 h 276874"/>
              <a:gd name="connsiteX2" fmla="*/ 138437 w 276874"/>
              <a:gd name="connsiteY2" fmla="*/ 152951 h 276874"/>
              <a:gd name="connsiteX3" fmla="*/ 174719 w 276874"/>
              <a:gd name="connsiteY3" fmla="*/ 116668 h 276874"/>
              <a:gd name="connsiteX4" fmla="*/ 138437 w 276874"/>
              <a:gd name="connsiteY4" fmla="*/ 80386 h 276874"/>
              <a:gd name="connsiteX5" fmla="*/ 138437 w 276874"/>
              <a:gd name="connsiteY5" fmla="*/ 51360 h 276874"/>
              <a:gd name="connsiteX6" fmla="*/ 203745 w 276874"/>
              <a:gd name="connsiteY6" fmla="*/ 117140 h 276874"/>
              <a:gd name="connsiteX7" fmla="*/ 142058 w 276874"/>
              <a:gd name="connsiteY7" fmla="*/ 224144 h 276874"/>
              <a:gd name="connsiteX8" fmla="*/ 138437 w 276874"/>
              <a:gd name="connsiteY8" fmla="*/ 225515 h 276874"/>
              <a:gd name="connsiteX9" fmla="*/ 134816 w 276874"/>
              <a:gd name="connsiteY9" fmla="*/ 224136 h 276874"/>
              <a:gd name="connsiteX10" fmla="*/ 73129 w 276874"/>
              <a:gd name="connsiteY10" fmla="*/ 117140 h 276874"/>
              <a:gd name="connsiteX11" fmla="*/ 138437 w 276874"/>
              <a:gd name="connsiteY11" fmla="*/ 51360 h 276874"/>
              <a:gd name="connsiteX12" fmla="*/ 138437 w 276874"/>
              <a:gd name="connsiteY12" fmla="*/ 28575 h 276874"/>
              <a:gd name="connsiteX13" fmla="*/ 28575 w 276874"/>
              <a:gd name="connsiteY13" fmla="*/ 138437 h 276874"/>
              <a:gd name="connsiteX14" fmla="*/ 138437 w 276874"/>
              <a:gd name="connsiteY14" fmla="*/ 248299 h 276874"/>
              <a:gd name="connsiteX15" fmla="*/ 248299 w 276874"/>
              <a:gd name="connsiteY15" fmla="*/ 138437 h 276874"/>
              <a:gd name="connsiteX16" fmla="*/ 138437 w 276874"/>
              <a:gd name="connsiteY16" fmla="*/ 28575 h 276874"/>
              <a:gd name="connsiteX17" fmla="*/ 37447 w 276874"/>
              <a:gd name="connsiteY17" fmla="*/ 0 h 276874"/>
              <a:gd name="connsiteX18" fmla="*/ 239427 w 276874"/>
              <a:gd name="connsiteY18" fmla="*/ 0 h 276874"/>
              <a:gd name="connsiteX19" fmla="*/ 276874 w 276874"/>
              <a:gd name="connsiteY19" fmla="*/ 37447 h 276874"/>
              <a:gd name="connsiteX20" fmla="*/ 37447 w 276874"/>
              <a:gd name="connsiteY20" fmla="*/ 276874 h 276874"/>
              <a:gd name="connsiteX21" fmla="*/ 0 w 276874"/>
              <a:gd name="connsiteY21" fmla="*/ 239427 h 276874"/>
              <a:gd name="connsiteX22" fmla="*/ 0 w 276874"/>
              <a:gd name="connsiteY22" fmla="*/ 37447 h 276874"/>
              <a:gd name="connsiteX23" fmla="*/ 37447 w 276874"/>
              <a:gd name="connsiteY23" fmla="*/ 0 h 276874"/>
              <a:gd name="connsiteX0" fmla="*/ 138437 w 248299"/>
              <a:gd name="connsiteY0" fmla="*/ 80386 h 276874"/>
              <a:gd name="connsiteX1" fmla="*/ 102155 w 248299"/>
              <a:gd name="connsiteY1" fmla="*/ 116668 h 276874"/>
              <a:gd name="connsiteX2" fmla="*/ 138437 w 248299"/>
              <a:gd name="connsiteY2" fmla="*/ 152951 h 276874"/>
              <a:gd name="connsiteX3" fmla="*/ 174719 w 248299"/>
              <a:gd name="connsiteY3" fmla="*/ 116668 h 276874"/>
              <a:gd name="connsiteX4" fmla="*/ 138437 w 248299"/>
              <a:gd name="connsiteY4" fmla="*/ 80386 h 276874"/>
              <a:gd name="connsiteX5" fmla="*/ 138437 w 248299"/>
              <a:gd name="connsiteY5" fmla="*/ 51360 h 276874"/>
              <a:gd name="connsiteX6" fmla="*/ 203745 w 248299"/>
              <a:gd name="connsiteY6" fmla="*/ 117140 h 276874"/>
              <a:gd name="connsiteX7" fmla="*/ 142058 w 248299"/>
              <a:gd name="connsiteY7" fmla="*/ 224144 h 276874"/>
              <a:gd name="connsiteX8" fmla="*/ 138437 w 248299"/>
              <a:gd name="connsiteY8" fmla="*/ 225515 h 276874"/>
              <a:gd name="connsiteX9" fmla="*/ 134816 w 248299"/>
              <a:gd name="connsiteY9" fmla="*/ 224136 h 276874"/>
              <a:gd name="connsiteX10" fmla="*/ 73129 w 248299"/>
              <a:gd name="connsiteY10" fmla="*/ 117140 h 276874"/>
              <a:gd name="connsiteX11" fmla="*/ 138437 w 248299"/>
              <a:gd name="connsiteY11" fmla="*/ 51360 h 276874"/>
              <a:gd name="connsiteX12" fmla="*/ 138437 w 248299"/>
              <a:gd name="connsiteY12" fmla="*/ 28575 h 276874"/>
              <a:gd name="connsiteX13" fmla="*/ 28575 w 248299"/>
              <a:gd name="connsiteY13" fmla="*/ 138437 h 276874"/>
              <a:gd name="connsiteX14" fmla="*/ 138437 w 248299"/>
              <a:gd name="connsiteY14" fmla="*/ 248299 h 276874"/>
              <a:gd name="connsiteX15" fmla="*/ 248299 w 248299"/>
              <a:gd name="connsiteY15" fmla="*/ 138437 h 276874"/>
              <a:gd name="connsiteX16" fmla="*/ 138437 w 248299"/>
              <a:gd name="connsiteY16" fmla="*/ 28575 h 276874"/>
              <a:gd name="connsiteX17" fmla="*/ 37447 w 248299"/>
              <a:gd name="connsiteY17" fmla="*/ 0 h 276874"/>
              <a:gd name="connsiteX18" fmla="*/ 239427 w 248299"/>
              <a:gd name="connsiteY18" fmla="*/ 0 h 276874"/>
              <a:gd name="connsiteX19" fmla="*/ 37447 w 248299"/>
              <a:gd name="connsiteY19" fmla="*/ 276874 h 276874"/>
              <a:gd name="connsiteX20" fmla="*/ 0 w 248299"/>
              <a:gd name="connsiteY20" fmla="*/ 239427 h 276874"/>
              <a:gd name="connsiteX21" fmla="*/ 0 w 248299"/>
              <a:gd name="connsiteY21" fmla="*/ 37447 h 276874"/>
              <a:gd name="connsiteX22" fmla="*/ 37447 w 248299"/>
              <a:gd name="connsiteY22" fmla="*/ 0 h 276874"/>
              <a:gd name="connsiteX0" fmla="*/ 138437 w 248299"/>
              <a:gd name="connsiteY0" fmla="*/ 80386 h 276874"/>
              <a:gd name="connsiteX1" fmla="*/ 102155 w 248299"/>
              <a:gd name="connsiteY1" fmla="*/ 116668 h 276874"/>
              <a:gd name="connsiteX2" fmla="*/ 138437 w 248299"/>
              <a:gd name="connsiteY2" fmla="*/ 152951 h 276874"/>
              <a:gd name="connsiteX3" fmla="*/ 174719 w 248299"/>
              <a:gd name="connsiteY3" fmla="*/ 116668 h 276874"/>
              <a:gd name="connsiteX4" fmla="*/ 138437 w 248299"/>
              <a:gd name="connsiteY4" fmla="*/ 80386 h 276874"/>
              <a:gd name="connsiteX5" fmla="*/ 138437 w 248299"/>
              <a:gd name="connsiteY5" fmla="*/ 51360 h 276874"/>
              <a:gd name="connsiteX6" fmla="*/ 203745 w 248299"/>
              <a:gd name="connsiteY6" fmla="*/ 117140 h 276874"/>
              <a:gd name="connsiteX7" fmla="*/ 142058 w 248299"/>
              <a:gd name="connsiteY7" fmla="*/ 224144 h 276874"/>
              <a:gd name="connsiteX8" fmla="*/ 138437 w 248299"/>
              <a:gd name="connsiteY8" fmla="*/ 225515 h 276874"/>
              <a:gd name="connsiteX9" fmla="*/ 134816 w 248299"/>
              <a:gd name="connsiteY9" fmla="*/ 224136 h 276874"/>
              <a:gd name="connsiteX10" fmla="*/ 73129 w 248299"/>
              <a:gd name="connsiteY10" fmla="*/ 117140 h 276874"/>
              <a:gd name="connsiteX11" fmla="*/ 138437 w 248299"/>
              <a:gd name="connsiteY11" fmla="*/ 51360 h 276874"/>
              <a:gd name="connsiteX12" fmla="*/ 138437 w 248299"/>
              <a:gd name="connsiteY12" fmla="*/ 28575 h 276874"/>
              <a:gd name="connsiteX13" fmla="*/ 28575 w 248299"/>
              <a:gd name="connsiteY13" fmla="*/ 138437 h 276874"/>
              <a:gd name="connsiteX14" fmla="*/ 138437 w 248299"/>
              <a:gd name="connsiteY14" fmla="*/ 248299 h 276874"/>
              <a:gd name="connsiteX15" fmla="*/ 248299 w 248299"/>
              <a:gd name="connsiteY15" fmla="*/ 138437 h 276874"/>
              <a:gd name="connsiteX16" fmla="*/ 138437 w 248299"/>
              <a:gd name="connsiteY16" fmla="*/ 28575 h 276874"/>
              <a:gd name="connsiteX17" fmla="*/ 37447 w 248299"/>
              <a:gd name="connsiteY17" fmla="*/ 0 h 276874"/>
              <a:gd name="connsiteX18" fmla="*/ 37447 w 248299"/>
              <a:gd name="connsiteY18" fmla="*/ 276874 h 276874"/>
              <a:gd name="connsiteX19" fmla="*/ 0 w 248299"/>
              <a:gd name="connsiteY19" fmla="*/ 239427 h 276874"/>
              <a:gd name="connsiteX20" fmla="*/ 0 w 248299"/>
              <a:gd name="connsiteY20" fmla="*/ 37447 h 276874"/>
              <a:gd name="connsiteX21" fmla="*/ 37447 w 248299"/>
              <a:gd name="connsiteY21" fmla="*/ 0 h 276874"/>
              <a:gd name="connsiteX0" fmla="*/ 138437 w 248299"/>
              <a:gd name="connsiteY0" fmla="*/ 51811 h 248299"/>
              <a:gd name="connsiteX1" fmla="*/ 102155 w 248299"/>
              <a:gd name="connsiteY1" fmla="*/ 88093 h 248299"/>
              <a:gd name="connsiteX2" fmla="*/ 138437 w 248299"/>
              <a:gd name="connsiteY2" fmla="*/ 124376 h 248299"/>
              <a:gd name="connsiteX3" fmla="*/ 174719 w 248299"/>
              <a:gd name="connsiteY3" fmla="*/ 88093 h 248299"/>
              <a:gd name="connsiteX4" fmla="*/ 138437 w 248299"/>
              <a:gd name="connsiteY4" fmla="*/ 51811 h 248299"/>
              <a:gd name="connsiteX5" fmla="*/ 138437 w 248299"/>
              <a:gd name="connsiteY5" fmla="*/ 22785 h 248299"/>
              <a:gd name="connsiteX6" fmla="*/ 203745 w 248299"/>
              <a:gd name="connsiteY6" fmla="*/ 88565 h 248299"/>
              <a:gd name="connsiteX7" fmla="*/ 142058 w 248299"/>
              <a:gd name="connsiteY7" fmla="*/ 195569 h 248299"/>
              <a:gd name="connsiteX8" fmla="*/ 138437 w 248299"/>
              <a:gd name="connsiteY8" fmla="*/ 196940 h 248299"/>
              <a:gd name="connsiteX9" fmla="*/ 134816 w 248299"/>
              <a:gd name="connsiteY9" fmla="*/ 195561 h 248299"/>
              <a:gd name="connsiteX10" fmla="*/ 73129 w 248299"/>
              <a:gd name="connsiteY10" fmla="*/ 88565 h 248299"/>
              <a:gd name="connsiteX11" fmla="*/ 138437 w 248299"/>
              <a:gd name="connsiteY11" fmla="*/ 22785 h 248299"/>
              <a:gd name="connsiteX12" fmla="*/ 138437 w 248299"/>
              <a:gd name="connsiteY12" fmla="*/ 0 h 248299"/>
              <a:gd name="connsiteX13" fmla="*/ 28575 w 248299"/>
              <a:gd name="connsiteY13" fmla="*/ 109862 h 248299"/>
              <a:gd name="connsiteX14" fmla="*/ 138437 w 248299"/>
              <a:gd name="connsiteY14" fmla="*/ 219724 h 248299"/>
              <a:gd name="connsiteX15" fmla="*/ 248299 w 248299"/>
              <a:gd name="connsiteY15" fmla="*/ 109862 h 248299"/>
              <a:gd name="connsiteX16" fmla="*/ 138437 w 248299"/>
              <a:gd name="connsiteY16" fmla="*/ 0 h 248299"/>
              <a:gd name="connsiteX17" fmla="*/ 0 w 248299"/>
              <a:gd name="connsiteY17" fmla="*/ 8872 h 248299"/>
              <a:gd name="connsiteX18" fmla="*/ 37447 w 248299"/>
              <a:gd name="connsiteY18" fmla="*/ 248299 h 248299"/>
              <a:gd name="connsiteX19" fmla="*/ 0 w 248299"/>
              <a:gd name="connsiteY19" fmla="*/ 210852 h 248299"/>
              <a:gd name="connsiteX20" fmla="*/ 0 w 248299"/>
              <a:gd name="connsiteY20" fmla="*/ 8872 h 248299"/>
              <a:gd name="connsiteX0" fmla="*/ 138437 w 248299"/>
              <a:gd name="connsiteY0" fmla="*/ 51811 h 248299"/>
              <a:gd name="connsiteX1" fmla="*/ 102155 w 248299"/>
              <a:gd name="connsiteY1" fmla="*/ 88093 h 248299"/>
              <a:gd name="connsiteX2" fmla="*/ 138437 w 248299"/>
              <a:gd name="connsiteY2" fmla="*/ 124376 h 248299"/>
              <a:gd name="connsiteX3" fmla="*/ 174719 w 248299"/>
              <a:gd name="connsiteY3" fmla="*/ 88093 h 248299"/>
              <a:gd name="connsiteX4" fmla="*/ 138437 w 248299"/>
              <a:gd name="connsiteY4" fmla="*/ 51811 h 248299"/>
              <a:gd name="connsiteX5" fmla="*/ 138437 w 248299"/>
              <a:gd name="connsiteY5" fmla="*/ 22785 h 248299"/>
              <a:gd name="connsiteX6" fmla="*/ 203745 w 248299"/>
              <a:gd name="connsiteY6" fmla="*/ 88565 h 248299"/>
              <a:gd name="connsiteX7" fmla="*/ 142058 w 248299"/>
              <a:gd name="connsiteY7" fmla="*/ 195569 h 248299"/>
              <a:gd name="connsiteX8" fmla="*/ 138437 w 248299"/>
              <a:gd name="connsiteY8" fmla="*/ 196940 h 248299"/>
              <a:gd name="connsiteX9" fmla="*/ 134816 w 248299"/>
              <a:gd name="connsiteY9" fmla="*/ 195561 h 248299"/>
              <a:gd name="connsiteX10" fmla="*/ 73129 w 248299"/>
              <a:gd name="connsiteY10" fmla="*/ 88565 h 248299"/>
              <a:gd name="connsiteX11" fmla="*/ 138437 w 248299"/>
              <a:gd name="connsiteY11" fmla="*/ 22785 h 248299"/>
              <a:gd name="connsiteX12" fmla="*/ 138437 w 248299"/>
              <a:gd name="connsiteY12" fmla="*/ 0 h 248299"/>
              <a:gd name="connsiteX13" fmla="*/ 28575 w 248299"/>
              <a:gd name="connsiteY13" fmla="*/ 109862 h 248299"/>
              <a:gd name="connsiteX14" fmla="*/ 138437 w 248299"/>
              <a:gd name="connsiteY14" fmla="*/ 219724 h 248299"/>
              <a:gd name="connsiteX15" fmla="*/ 248299 w 248299"/>
              <a:gd name="connsiteY15" fmla="*/ 109862 h 248299"/>
              <a:gd name="connsiteX16" fmla="*/ 138437 w 248299"/>
              <a:gd name="connsiteY16" fmla="*/ 0 h 248299"/>
              <a:gd name="connsiteX17" fmla="*/ 0 w 248299"/>
              <a:gd name="connsiteY17" fmla="*/ 210852 h 248299"/>
              <a:gd name="connsiteX18" fmla="*/ 37447 w 248299"/>
              <a:gd name="connsiteY18" fmla="*/ 248299 h 248299"/>
              <a:gd name="connsiteX19" fmla="*/ 0 w 248299"/>
              <a:gd name="connsiteY19" fmla="*/ 210852 h 248299"/>
              <a:gd name="connsiteX0" fmla="*/ 109862 w 219724"/>
              <a:gd name="connsiteY0" fmla="*/ 51811 h 219724"/>
              <a:gd name="connsiteX1" fmla="*/ 73580 w 219724"/>
              <a:gd name="connsiteY1" fmla="*/ 88093 h 219724"/>
              <a:gd name="connsiteX2" fmla="*/ 109862 w 219724"/>
              <a:gd name="connsiteY2" fmla="*/ 124376 h 219724"/>
              <a:gd name="connsiteX3" fmla="*/ 146144 w 219724"/>
              <a:gd name="connsiteY3" fmla="*/ 88093 h 219724"/>
              <a:gd name="connsiteX4" fmla="*/ 109862 w 219724"/>
              <a:gd name="connsiteY4" fmla="*/ 51811 h 219724"/>
              <a:gd name="connsiteX5" fmla="*/ 109862 w 219724"/>
              <a:gd name="connsiteY5" fmla="*/ 22785 h 219724"/>
              <a:gd name="connsiteX6" fmla="*/ 175170 w 219724"/>
              <a:gd name="connsiteY6" fmla="*/ 88565 h 219724"/>
              <a:gd name="connsiteX7" fmla="*/ 113483 w 219724"/>
              <a:gd name="connsiteY7" fmla="*/ 195569 h 219724"/>
              <a:gd name="connsiteX8" fmla="*/ 109862 w 219724"/>
              <a:gd name="connsiteY8" fmla="*/ 196940 h 219724"/>
              <a:gd name="connsiteX9" fmla="*/ 106241 w 219724"/>
              <a:gd name="connsiteY9" fmla="*/ 195561 h 219724"/>
              <a:gd name="connsiteX10" fmla="*/ 44554 w 219724"/>
              <a:gd name="connsiteY10" fmla="*/ 88565 h 219724"/>
              <a:gd name="connsiteX11" fmla="*/ 109862 w 219724"/>
              <a:gd name="connsiteY11" fmla="*/ 22785 h 219724"/>
              <a:gd name="connsiteX12" fmla="*/ 109862 w 219724"/>
              <a:gd name="connsiteY12" fmla="*/ 0 h 219724"/>
              <a:gd name="connsiteX13" fmla="*/ 0 w 219724"/>
              <a:gd name="connsiteY13" fmla="*/ 109862 h 219724"/>
              <a:gd name="connsiteX14" fmla="*/ 109862 w 219724"/>
              <a:gd name="connsiteY14" fmla="*/ 219724 h 219724"/>
              <a:gd name="connsiteX15" fmla="*/ 219724 w 219724"/>
              <a:gd name="connsiteY15" fmla="*/ 109862 h 219724"/>
              <a:gd name="connsiteX16" fmla="*/ 109862 w 219724"/>
              <a:gd name="connsiteY16" fmla="*/ 0 h 219724"/>
              <a:gd name="connsiteX0" fmla="*/ 65308 w 175170"/>
              <a:gd name="connsiteY0" fmla="*/ 54864 h 225830"/>
              <a:gd name="connsiteX1" fmla="*/ 29026 w 175170"/>
              <a:gd name="connsiteY1" fmla="*/ 91146 h 225830"/>
              <a:gd name="connsiteX2" fmla="*/ 65308 w 175170"/>
              <a:gd name="connsiteY2" fmla="*/ 127429 h 225830"/>
              <a:gd name="connsiteX3" fmla="*/ 101590 w 175170"/>
              <a:gd name="connsiteY3" fmla="*/ 91146 h 225830"/>
              <a:gd name="connsiteX4" fmla="*/ 65308 w 175170"/>
              <a:gd name="connsiteY4" fmla="*/ 54864 h 225830"/>
              <a:gd name="connsiteX5" fmla="*/ 65308 w 175170"/>
              <a:gd name="connsiteY5" fmla="*/ 25838 h 225830"/>
              <a:gd name="connsiteX6" fmla="*/ 130616 w 175170"/>
              <a:gd name="connsiteY6" fmla="*/ 91618 h 225830"/>
              <a:gd name="connsiteX7" fmla="*/ 68929 w 175170"/>
              <a:gd name="connsiteY7" fmla="*/ 198622 h 225830"/>
              <a:gd name="connsiteX8" fmla="*/ 65308 w 175170"/>
              <a:gd name="connsiteY8" fmla="*/ 199993 h 225830"/>
              <a:gd name="connsiteX9" fmla="*/ 61687 w 175170"/>
              <a:gd name="connsiteY9" fmla="*/ 198614 h 225830"/>
              <a:gd name="connsiteX10" fmla="*/ 0 w 175170"/>
              <a:gd name="connsiteY10" fmla="*/ 91618 h 225830"/>
              <a:gd name="connsiteX11" fmla="*/ 65308 w 175170"/>
              <a:gd name="connsiteY11" fmla="*/ 25838 h 225830"/>
              <a:gd name="connsiteX12" fmla="*/ 65308 w 175170"/>
              <a:gd name="connsiteY12" fmla="*/ 3053 h 225830"/>
              <a:gd name="connsiteX13" fmla="*/ 65308 w 175170"/>
              <a:gd name="connsiteY13" fmla="*/ 222777 h 225830"/>
              <a:gd name="connsiteX14" fmla="*/ 175170 w 175170"/>
              <a:gd name="connsiteY14" fmla="*/ 112915 h 225830"/>
              <a:gd name="connsiteX15" fmla="*/ 65308 w 175170"/>
              <a:gd name="connsiteY15" fmla="*/ 3053 h 225830"/>
              <a:gd name="connsiteX0" fmla="*/ 65308 w 175170"/>
              <a:gd name="connsiteY0" fmla="*/ 51811 h 196940"/>
              <a:gd name="connsiteX1" fmla="*/ 29026 w 175170"/>
              <a:gd name="connsiteY1" fmla="*/ 88093 h 196940"/>
              <a:gd name="connsiteX2" fmla="*/ 65308 w 175170"/>
              <a:gd name="connsiteY2" fmla="*/ 124376 h 196940"/>
              <a:gd name="connsiteX3" fmla="*/ 101590 w 175170"/>
              <a:gd name="connsiteY3" fmla="*/ 88093 h 196940"/>
              <a:gd name="connsiteX4" fmla="*/ 65308 w 175170"/>
              <a:gd name="connsiteY4" fmla="*/ 51811 h 196940"/>
              <a:gd name="connsiteX5" fmla="*/ 65308 w 175170"/>
              <a:gd name="connsiteY5" fmla="*/ 22785 h 196940"/>
              <a:gd name="connsiteX6" fmla="*/ 130616 w 175170"/>
              <a:gd name="connsiteY6" fmla="*/ 88565 h 196940"/>
              <a:gd name="connsiteX7" fmla="*/ 68929 w 175170"/>
              <a:gd name="connsiteY7" fmla="*/ 195569 h 196940"/>
              <a:gd name="connsiteX8" fmla="*/ 65308 w 175170"/>
              <a:gd name="connsiteY8" fmla="*/ 196940 h 196940"/>
              <a:gd name="connsiteX9" fmla="*/ 61687 w 175170"/>
              <a:gd name="connsiteY9" fmla="*/ 195561 h 196940"/>
              <a:gd name="connsiteX10" fmla="*/ 0 w 175170"/>
              <a:gd name="connsiteY10" fmla="*/ 88565 h 196940"/>
              <a:gd name="connsiteX11" fmla="*/ 65308 w 175170"/>
              <a:gd name="connsiteY11" fmla="*/ 22785 h 196940"/>
              <a:gd name="connsiteX12" fmla="*/ 65308 w 175170"/>
              <a:gd name="connsiteY12" fmla="*/ 0 h 196940"/>
              <a:gd name="connsiteX13" fmla="*/ 175170 w 175170"/>
              <a:gd name="connsiteY13" fmla="*/ 109862 h 196940"/>
              <a:gd name="connsiteX14" fmla="*/ 65308 w 175170"/>
              <a:gd name="connsiteY14" fmla="*/ 0 h 196940"/>
              <a:gd name="connsiteX0" fmla="*/ 65308 w 130616"/>
              <a:gd name="connsiteY0" fmla="*/ 29026 h 174155"/>
              <a:gd name="connsiteX1" fmla="*/ 29026 w 130616"/>
              <a:gd name="connsiteY1" fmla="*/ 65308 h 174155"/>
              <a:gd name="connsiteX2" fmla="*/ 65308 w 130616"/>
              <a:gd name="connsiteY2" fmla="*/ 101591 h 174155"/>
              <a:gd name="connsiteX3" fmla="*/ 101590 w 130616"/>
              <a:gd name="connsiteY3" fmla="*/ 65308 h 174155"/>
              <a:gd name="connsiteX4" fmla="*/ 65308 w 130616"/>
              <a:gd name="connsiteY4" fmla="*/ 29026 h 174155"/>
              <a:gd name="connsiteX5" fmla="*/ 65308 w 130616"/>
              <a:gd name="connsiteY5" fmla="*/ 0 h 174155"/>
              <a:gd name="connsiteX6" fmla="*/ 130616 w 130616"/>
              <a:gd name="connsiteY6" fmla="*/ 65780 h 174155"/>
              <a:gd name="connsiteX7" fmla="*/ 68929 w 130616"/>
              <a:gd name="connsiteY7" fmla="*/ 172784 h 174155"/>
              <a:gd name="connsiteX8" fmla="*/ 65308 w 130616"/>
              <a:gd name="connsiteY8" fmla="*/ 174155 h 174155"/>
              <a:gd name="connsiteX9" fmla="*/ 61687 w 130616"/>
              <a:gd name="connsiteY9" fmla="*/ 172776 h 174155"/>
              <a:gd name="connsiteX10" fmla="*/ 0 w 130616"/>
              <a:gd name="connsiteY10" fmla="*/ 65780 h 174155"/>
              <a:gd name="connsiteX11" fmla="*/ 65308 w 130616"/>
              <a:gd name="connsiteY11" fmla="*/ 0 h 17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616" h="174155">
                <a:moveTo>
                  <a:pt x="65308" y="29026"/>
                </a:moveTo>
                <a:cubicBezTo>
                  <a:pt x="45302" y="29026"/>
                  <a:pt x="29026" y="45302"/>
                  <a:pt x="29026" y="65308"/>
                </a:cubicBezTo>
                <a:cubicBezTo>
                  <a:pt x="29026" y="85314"/>
                  <a:pt x="45302" y="101591"/>
                  <a:pt x="65308" y="101591"/>
                </a:cubicBezTo>
                <a:cubicBezTo>
                  <a:pt x="85314" y="101591"/>
                  <a:pt x="101590" y="85314"/>
                  <a:pt x="101590" y="65308"/>
                </a:cubicBezTo>
                <a:cubicBezTo>
                  <a:pt x="101590" y="45302"/>
                  <a:pt x="85314" y="29026"/>
                  <a:pt x="65308" y="29026"/>
                </a:cubicBezTo>
                <a:close/>
                <a:moveTo>
                  <a:pt x="65308" y="0"/>
                </a:moveTo>
                <a:cubicBezTo>
                  <a:pt x="101315" y="0"/>
                  <a:pt x="130616" y="29505"/>
                  <a:pt x="130616" y="65780"/>
                </a:cubicBezTo>
                <a:cubicBezTo>
                  <a:pt x="130616" y="117323"/>
                  <a:pt x="71447" y="170541"/>
                  <a:pt x="68929" y="172784"/>
                </a:cubicBezTo>
                <a:cubicBezTo>
                  <a:pt x="67891" y="173698"/>
                  <a:pt x="66600" y="174155"/>
                  <a:pt x="65308" y="174155"/>
                </a:cubicBezTo>
                <a:cubicBezTo>
                  <a:pt x="64016" y="174155"/>
                  <a:pt x="62725" y="173698"/>
                  <a:pt x="61687" y="172776"/>
                </a:cubicBezTo>
                <a:cubicBezTo>
                  <a:pt x="59169" y="170541"/>
                  <a:pt x="0" y="117323"/>
                  <a:pt x="0" y="65780"/>
                </a:cubicBezTo>
                <a:cubicBezTo>
                  <a:pt x="0" y="29505"/>
                  <a:pt x="29302" y="0"/>
                  <a:pt x="65308" y="0"/>
                </a:cubicBezTo>
                <a:close/>
              </a:path>
            </a:pathLst>
          </a:custGeom>
          <a:solidFill>
            <a:schemeClr val="accent3"/>
          </a:solidFill>
        </p:spPr>
        <p:txBody>
          <a:bodyPr wrap="square">
            <a:noAutofit/>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2">
                    <a:lumMod val="75000"/>
                    <a:alpha val="0"/>
                  </a:schemeClr>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srgbClr val="070809">
                    <a:lumMod val="75000"/>
                    <a:alpha val="0"/>
                  </a:srgbClr>
                </a:solidFill>
                <a:effectLst/>
                <a:uLnTx/>
                <a:uFillTx/>
                <a:latin typeface="Calibri Light"/>
                <a:ea typeface="+mn-ea"/>
                <a:cs typeface="+mn-cs"/>
              </a:rPr>
              <a:t> </a:t>
            </a:r>
          </a:p>
        </p:txBody>
      </p:sp>
      <p:sp>
        <p:nvSpPr>
          <p:cNvPr id="23" name="Tijdelijke aanduiding voor tekst 38">
            <a:extLst>
              <a:ext uri="{FF2B5EF4-FFF2-40B4-BE49-F238E27FC236}">
                <a16:creationId xmlns:a16="http://schemas.microsoft.com/office/drawing/2014/main" id="{ECD6AECB-E8AA-6A7B-DE5A-D13B58CBDAC9}"/>
              </a:ext>
            </a:extLst>
          </p:cNvPr>
          <p:cNvSpPr txBox="1">
            <a:spLocks/>
          </p:cNvSpPr>
          <p:nvPr/>
        </p:nvSpPr>
        <p:spPr>
          <a:xfrm>
            <a:off x="1149723" y="4884769"/>
            <a:ext cx="173108" cy="127626"/>
          </a:xfrm>
          <a:custGeom>
            <a:avLst/>
            <a:gdLst>
              <a:gd name="connsiteX0" fmla="*/ 44331 w 219724"/>
              <a:gd name="connsiteY0" fmla="*/ 88780 h 219724"/>
              <a:gd name="connsiteX1" fmla="*/ 44331 w 219724"/>
              <a:gd name="connsiteY1" fmla="*/ 138851 h 219724"/>
              <a:gd name="connsiteX2" fmla="*/ 63657 w 219724"/>
              <a:gd name="connsiteY2" fmla="*/ 158176 h 219724"/>
              <a:gd name="connsiteX3" fmla="*/ 156068 w 219724"/>
              <a:gd name="connsiteY3" fmla="*/ 158176 h 219724"/>
              <a:gd name="connsiteX4" fmla="*/ 175394 w 219724"/>
              <a:gd name="connsiteY4" fmla="*/ 138851 h 219724"/>
              <a:gd name="connsiteX5" fmla="*/ 175394 w 219724"/>
              <a:gd name="connsiteY5" fmla="*/ 88780 h 219724"/>
              <a:gd name="connsiteX6" fmla="*/ 113728 w 219724"/>
              <a:gd name="connsiteY6" fmla="*/ 126377 h 219724"/>
              <a:gd name="connsiteX7" fmla="*/ 109863 w 219724"/>
              <a:gd name="connsiteY7" fmla="*/ 127431 h 219724"/>
              <a:gd name="connsiteX8" fmla="*/ 105997 w 219724"/>
              <a:gd name="connsiteY8" fmla="*/ 126377 h 219724"/>
              <a:gd name="connsiteX9" fmla="*/ 63657 w 219724"/>
              <a:gd name="connsiteY9" fmla="*/ 61548 h 219724"/>
              <a:gd name="connsiteX10" fmla="*/ 44858 w 219724"/>
              <a:gd name="connsiteY10" fmla="*/ 76657 h 219724"/>
              <a:gd name="connsiteX11" fmla="*/ 109863 w 219724"/>
              <a:gd name="connsiteY11" fmla="*/ 116363 h 219724"/>
              <a:gd name="connsiteX12" fmla="*/ 174867 w 219724"/>
              <a:gd name="connsiteY12" fmla="*/ 76657 h 219724"/>
              <a:gd name="connsiteX13" fmla="*/ 156068 w 219724"/>
              <a:gd name="connsiteY13" fmla="*/ 61548 h 219724"/>
              <a:gd name="connsiteX14" fmla="*/ 109862 w 219724"/>
              <a:gd name="connsiteY14" fmla="*/ 0 h 219724"/>
              <a:gd name="connsiteX15" fmla="*/ 219724 w 219724"/>
              <a:gd name="connsiteY15" fmla="*/ 109862 h 219724"/>
              <a:gd name="connsiteX16" fmla="*/ 109862 w 219724"/>
              <a:gd name="connsiteY16" fmla="*/ 219724 h 219724"/>
              <a:gd name="connsiteX17" fmla="*/ 0 w 219724"/>
              <a:gd name="connsiteY17" fmla="*/ 109862 h 219724"/>
              <a:gd name="connsiteX18" fmla="*/ 109862 w 219724"/>
              <a:gd name="connsiteY18" fmla="*/ 0 h 219724"/>
              <a:gd name="connsiteX0" fmla="*/ 47384 w 225830"/>
              <a:gd name="connsiteY0" fmla="*/ 88780 h 158176"/>
              <a:gd name="connsiteX1" fmla="*/ 47384 w 225830"/>
              <a:gd name="connsiteY1" fmla="*/ 138851 h 158176"/>
              <a:gd name="connsiteX2" fmla="*/ 66710 w 225830"/>
              <a:gd name="connsiteY2" fmla="*/ 158176 h 158176"/>
              <a:gd name="connsiteX3" fmla="*/ 159121 w 225830"/>
              <a:gd name="connsiteY3" fmla="*/ 158176 h 158176"/>
              <a:gd name="connsiteX4" fmla="*/ 178447 w 225830"/>
              <a:gd name="connsiteY4" fmla="*/ 138851 h 158176"/>
              <a:gd name="connsiteX5" fmla="*/ 178447 w 225830"/>
              <a:gd name="connsiteY5" fmla="*/ 88780 h 158176"/>
              <a:gd name="connsiteX6" fmla="*/ 116781 w 225830"/>
              <a:gd name="connsiteY6" fmla="*/ 126377 h 158176"/>
              <a:gd name="connsiteX7" fmla="*/ 112916 w 225830"/>
              <a:gd name="connsiteY7" fmla="*/ 127431 h 158176"/>
              <a:gd name="connsiteX8" fmla="*/ 109050 w 225830"/>
              <a:gd name="connsiteY8" fmla="*/ 126377 h 158176"/>
              <a:gd name="connsiteX9" fmla="*/ 47384 w 225830"/>
              <a:gd name="connsiteY9" fmla="*/ 88780 h 158176"/>
              <a:gd name="connsiteX10" fmla="*/ 66710 w 225830"/>
              <a:gd name="connsiteY10" fmla="*/ 61548 h 158176"/>
              <a:gd name="connsiteX11" fmla="*/ 47911 w 225830"/>
              <a:gd name="connsiteY11" fmla="*/ 76657 h 158176"/>
              <a:gd name="connsiteX12" fmla="*/ 112916 w 225830"/>
              <a:gd name="connsiteY12" fmla="*/ 116363 h 158176"/>
              <a:gd name="connsiteX13" fmla="*/ 177920 w 225830"/>
              <a:gd name="connsiteY13" fmla="*/ 76657 h 158176"/>
              <a:gd name="connsiteX14" fmla="*/ 159121 w 225830"/>
              <a:gd name="connsiteY14" fmla="*/ 61548 h 158176"/>
              <a:gd name="connsiteX15" fmla="*/ 66710 w 225830"/>
              <a:gd name="connsiteY15" fmla="*/ 61548 h 158176"/>
              <a:gd name="connsiteX16" fmla="*/ 112915 w 225830"/>
              <a:gd name="connsiteY16" fmla="*/ 0 h 158176"/>
              <a:gd name="connsiteX17" fmla="*/ 222777 w 225830"/>
              <a:gd name="connsiteY17" fmla="*/ 109862 h 158176"/>
              <a:gd name="connsiteX18" fmla="*/ 3053 w 225830"/>
              <a:gd name="connsiteY18" fmla="*/ 109862 h 158176"/>
              <a:gd name="connsiteX19" fmla="*/ 112915 w 225830"/>
              <a:gd name="connsiteY19" fmla="*/ 0 h 158176"/>
              <a:gd name="connsiteX0" fmla="*/ 44331 w 175394"/>
              <a:gd name="connsiteY0" fmla="*/ 88780 h 158176"/>
              <a:gd name="connsiteX1" fmla="*/ 44331 w 175394"/>
              <a:gd name="connsiteY1" fmla="*/ 138851 h 158176"/>
              <a:gd name="connsiteX2" fmla="*/ 63657 w 175394"/>
              <a:gd name="connsiteY2" fmla="*/ 158176 h 158176"/>
              <a:gd name="connsiteX3" fmla="*/ 156068 w 175394"/>
              <a:gd name="connsiteY3" fmla="*/ 158176 h 158176"/>
              <a:gd name="connsiteX4" fmla="*/ 175394 w 175394"/>
              <a:gd name="connsiteY4" fmla="*/ 138851 h 158176"/>
              <a:gd name="connsiteX5" fmla="*/ 175394 w 175394"/>
              <a:gd name="connsiteY5" fmla="*/ 88780 h 158176"/>
              <a:gd name="connsiteX6" fmla="*/ 113728 w 175394"/>
              <a:gd name="connsiteY6" fmla="*/ 126377 h 158176"/>
              <a:gd name="connsiteX7" fmla="*/ 109863 w 175394"/>
              <a:gd name="connsiteY7" fmla="*/ 127431 h 158176"/>
              <a:gd name="connsiteX8" fmla="*/ 105997 w 175394"/>
              <a:gd name="connsiteY8" fmla="*/ 126377 h 158176"/>
              <a:gd name="connsiteX9" fmla="*/ 44331 w 175394"/>
              <a:gd name="connsiteY9" fmla="*/ 88780 h 158176"/>
              <a:gd name="connsiteX10" fmla="*/ 63657 w 175394"/>
              <a:gd name="connsiteY10" fmla="*/ 61548 h 158176"/>
              <a:gd name="connsiteX11" fmla="*/ 44858 w 175394"/>
              <a:gd name="connsiteY11" fmla="*/ 76657 h 158176"/>
              <a:gd name="connsiteX12" fmla="*/ 109863 w 175394"/>
              <a:gd name="connsiteY12" fmla="*/ 116363 h 158176"/>
              <a:gd name="connsiteX13" fmla="*/ 174867 w 175394"/>
              <a:gd name="connsiteY13" fmla="*/ 76657 h 158176"/>
              <a:gd name="connsiteX14" fmla="*/ 156068 w 175394"/>
              <a:gd name="connsiteY14" fmla="*/ 61548 h 158176"/>
              <a:gd name="connsiteX15" fmla="*/ 63657 w 175394"/>
              <a:gd name="connsiteY15" fmla="*/ 61548 h 158176"/>
              <a:gd name="connsiteX16" fmla="*/ 109862 w 175394"/>
              <a:gd name="connsiteY16" fmla="*/ 0 h 158176"/>
              <a:gd name="connsiteX17" fmla="*/ 0 w 175394"/>
              <a:gd name="connsiteY17" fmla="*/ 109862 h 158176"/>
              <a:gd name="connsiteX18" fmla="*/ 109862 w 175394"/>
              <a:gd name="connsiteY18" fmla="*/ 0 h 158176"/>
              <a:gd name="connsiteX0" fmla="*/ 0 w 131063"/>
              <a:gd name="connsiteY0" fmla="*/ 27232 h 96628"/>
              <a:gd name="connsiteX1" fmla="*/ 0 w 131063"/>
              <a:gd name="connsiteY1" fmla="*/ 77303 h 96628"/>
              <a:gd name="connsiteX2" fmla="*/ 19326 w 131063"/>
              <a:gd name="connsiteY2" fmla="*/ 96628 h 96628"/>
              <a:gd name="connsiteX3" fmla="*/ 111737 w 131063"/>
              <a:gd name="connsiteY3" fmla="*/ 96628 h 96628"/>
              <a:gd name="connsiteX4" fmla="*/ 131063 w 131063"/>
              <a:gd name="connsiteY4" fmla="*/ 77303 h 96628"/>
              <a:gd name="connsiteX5" fmla="*/ 131063 w 131063"/>
              <a:gd name="connsiteY5" fmla="*/ 27232 h 96628"/>
              <a:gd name="connsiteX6" fmla="*/ 69397 w 131063"/>
              <a:gd name="connsiteY6" fmla="*/ 64829 h 96628"/>
              <a:gd name="connsiteX7" fmla="*/ 65532 w 131063"/>
              <a:gd name="connsiteY7" fmla="*/ 65883 h 96628"/>
              <a:gd name="connsiteX8" fmla="*/ 61666 w 131063"/>
              <a:gd name="connsiteY8" fmla="*/ 64829 h 96628"/>
              <a:gd name="connsiteX9" fmla="*/ 0 w 131063"/>
              <a:gd name="connsiteY9" fmla="*/ 27232 h 96628"/>
              <a:gd name="connsiteX10" fmla="*/ 19326 w 131063"/>
              <a:gd name="connsiteY10" fmla="*/ 0 h 96628"/>
              <a:gd name="connsiteX11" fmla="*/ 527 w 131063"/>
              <a:gd name="connsiteY11" fmla="*/ 15109 h 96628"/>
              <a:gd name="connsiteX12" fmla="*/ 65532 w 131063"/>
              <a:gd name="connsiteY12" fmla="*/ 54815 h 96628"/>
              <a:gd name="connsiteX13" fmla="*/ 130536 w 131063"/>
              <a:gd name="connsiteY13" fmla="*/ 15109 h 96628"/>
              <a:gd name="connsiteX14" fmla="*/ 111737 w 131063"/>
              <a:gd name="connsiteY14" fmla="*/ 0 h 96628"/>
              <a:gd name="connsiteX15" fmla="*/ 19326 w 131063"/>
              <a:gd name="connsiteY15" fmla="*/ 0 h 9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063" h="96628">
                <a:moveTo>
                  <a:pt x="0" y="27232"/>
                </a:moveTo>
                <a:lnTo>
                  <a:pt x="0" y="77303"/>
                </a:lnTo>
                <a:cubicBezTo>
                  <a:pt x="0" y="88020"/>
                  <a:pt x="8609" y="96628"/>
                  <a:pt x="19326" y="96628"/>
                </a:cubicBezTo>
                <a:lnTo>
                  <a:pt x="111737" y="96628"/>
                </a:lnTo>
                <a:cubicBezTo>
                  <a:pt x="122454" y="96628"/>
                  <a:pt x="131063" y="88020"/>
                  <a:pt x="131063" y="77303"/>
                </a:cubicBezTo>
                <a:lnTo>
                  <a:pt x="131063" y="27232"/>
                </a:lnTo>
                <a:lnTo>
                  <a:pt x="69397" y="64829"/>
                </a:lnTo>
                <a:cubicBezTo>
                  <a:pt x="68167" y="65532"/>
                  <a:pt x="66761" y="65883"/>
                  <a:pt x="65532" y="65883"/>
                </a:cubicBezTo>
                <a:cubicBezTo>
                  <a:pt x="64302" y="65883"/>
                  <a:pt x="62896" y="65532"/>
                  <a:pt x="61666" y="64829"/>
                </a:cubicBezTo>
                <a:lnTo>
                  <a:pt x="0" y="27232"/>
                </a:lnTo>
                <a:close/>
                <a:moveTo>
                  <a:pt x="19326" y="0"/>
                </a:moveTo>
                <a:cubicBezTo>
                  <a:pt x="10190" y="0"/>
                  <a:pt x="2460" y="6501"/>
                  <a:pt x="527" y="15109"/>
                </a:cubicBezTo>
                <a:lnTo>
                  <a:pt x="65532" y="54815"/>
                </a:lnTo>
                <a:lnTo>
                  <a:pt x="130536" y="15109"/>
                </a:lnTo>
                <a:cubicBezTo>
                  <a:pt x="128603" y="6501"/>
                  <a:pt x="120873" y="0"/>
                  <a:pt x="111737" y="0"/>
                </a:cubicBezTo>
                <a:lnTo>
                  <a:pt x="19326" y="0"/>
                </a:lnTo>
                <a:close/>
              </a:path>
            </a:pathLst>
          </a:custGeom>
          <a:solidFill>
            <a:schemeClr val="accent3"/>
          </a:solidFill>
        </p:spPr>
        <p:txBody>
          <a:bodyPr wrap="square">
            <a:noAutofit/>
          </a:bodyPr>
          <a:lstStyle>
            <a:lvl1pPr marL="0" indent="0" algn="l" defTabSz="914400" rtl="0" eaLnBrk="1" latinLnBrk="0" hangingPunct="1">
              <a:lnSpc>
                <a:spcPct val="90000"/>
              </a:lnSpc>
              <a:spcBef>
                <a:spcPts val="600"/>
              </a:spcBef>
              <a:spcAft>
                <a:spcPts val="600"/>
              </a:spcAft>
              <a:buClr>
                <a:schemeClr val="accent4"/>
              </a:buClr>
              <a:buSzPct val="100000"/>
              <a:buFontTx/>
              <a:buNone/>
              <a:defRPr sz="100" kern="1200">
                <a:solidFill>
                  <a:schemeClr val="tx2">
                    <a:lumMod val="75000"/>
                    <a:alpha val="0"/>
                  </a:schemeClr>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E7303A"/>
              </a:buClr>
              <a:buSzPct val="100000"/>
              <a:buFontTx/>
              <a:buNone/>
              <a:tabLst/>
              <a:defRPr/>
            </a:pPr>
            <a:r>
              <a:rPr kumimoji="0" lang="en-GB" sz="100" b="0" i="0" u="none" strike="noStrike" kern="1200" cap="none" spc="0" normalizeH="0" baseline="0" noProof="0" dirty="0">
                <a:ln>
                  <a:noFill/>
                </a:ln>
                <a:solidFill>
                  <a:srgbClr val="070809">
                    <a:lumMod val="75000"/>
                    <a:alpha val="0"/>
                  </a:srgbClr>
                </a:solidFill>
                <a:effectLst/>
                <a:uLnTx/>
                <a:uFillTx/>
                <a:latin typeface="Calibri Light"/>
                <a:ea typeface="+mn-ea"/>
                <a:cs typeface="+mn-cs"/>
              </a:rPr>
              <a:t> </a:t>
            </a:r>
          </a:p>
        </p:txBody>
      </p:sp>
      <p:sp>
        <p:nvSpPr>
          <p:cNvPr id="25" name="Tijdelijke aanduiding voor tekst 128">
            <a:extLst>
              <a:ext uri="{FF2B5EF4-FFF2-40B4-BE49-F238E27FC236}">
                <a16:creationId xmlns:a16="http://schemas.microsoft.com/office/drawing/2014/main" id="{C23804F4-622F-0119-36D6-BCC9F83BA373}"/>
              </a:ext>
            </a:extLst>
          </p:cNvPr>
          <p:cNvSpPr txBox="1">
            <a:spLocks/>
          </p:cNvSpPr>
          <p:nvPr/>
        </p:nvSpPr>
        <p:spPr>
          <a:xfrm>
            <a:off x="1499977" y="4274029"/>
            <a:ext cx="2465389" cy="276874"/>
          </a:xfrm>
          <a:prstGeom prst="rect">
            <a:avLst/>
          </a:prstGeom>
        </p:spPr>
        <p:txBody>
          <a:bodyPr lIns="0" tIns="0" rIns="0" bIns="0" anchor="ctr"/>
          <a:lstStyle>
            <a:lvl1pPr marL="0" indent="0" algn="l" defTabSz="914400" rtl="0" eaLnBrk="1" latinLnBrk="0" hangingPunct="1">
              <a:lnSpc>
                <a:spcPct val="90000"/>
              </a:lnSpc>
              <a:spcBef>
                <a:spcPts val="0"/>
              </a:spcBef>
              <a:spcAft>
                <a:spcPts val="0"/>
              </a:spcAft>
              <a:buClr>
                <a:schemeClr val="accent4"/>
              </a:buClr>
              <a:buSzPct val="100000"/>
              <a:buFontTx/>
              <a:buNone/>
              <a:defRPr sz="10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E7303A"/>
              </a:buClr>
              <a:buSzPct val="100000"/>
              <a:buFontTx/>
              <a:buNone/>
              <a:tabLst/>
              <a:defRPr/>
            </a:pPr>
            <a:r>
              <a:rPr lang="en-GB" sz="1100" dirty="0">
                <a:solidFill>
                  <a:prstClr val="black"/>
                </a:solidFill>
                <a:latin typeface="Calibri Light"/>
              </a:rPr>
              <a:t>www</a:t>
            </a:r>
            <a:r>
              <a:rPr kumimoji="0" lang="en-GB" sz="1100" b="0" i="0" u="none" strike="noStrike" kern="1200" cap="none" spc="0" normalizeH="0" baseline="0" noProof="0" dirty="0">
                <a:ln>
                  <a:noFill/>
                </a:ln>
                <a:solidFill>
                  <a:prstClr val="black"/>
                </a:solidFill>
                <a:effectLst/>
                <a:uLnTx/>
                <a:uFillTx/>
                <a:latin typeface="Calibri Light"/>
                <a:ea typeface="+mn-ea"/>
                <a:cs typeface="+mn-cs"/>
              </a:rPr>
              <a:t>.</a:t>
            </a:r>
            <a:r>
              <a:rPr kumimoji="0" lang="en-GB" sz="1100" b="0" i="0" u="none" strike="noStrike" kern="1200" cap="none" spc="0" normalizeH="0" baseline="0" noProof="0" dirty="0" err="1">
                <a:ln>
                  <a:noFill/>
                </a:ln>
                <a:solidFill>
                  <a:prstClr val="black"/>
                </a:solidFill>
                <a:effectLst/>
                <a:uLnTx/>
                <a:uFillTx/>
                <a:latin typeface="Calibri Light"/>
                <a:ea typeface="+mn-ea"/>
                <a:cs typeface="+mn-cs"/>
              </a:rPr>
              <a:t>surf.nl</a:t>
            </a:r>
            <a:endParaRPr kumimoji="0" lang="en-GB" sz="11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26" name="Tijdelijke aanduiding voor tekst 128">
            <a:extLst>
              <a:ext uri="{FF2B5EF4-FFF2-40B4-BE49-F238E27FC236}">
                <a16:creationId xmlns:a16="http://schemas.microsoft.com/office/drawing/2014/main" id="{ADC00143-BF90-8DD0-4DB5-1C24DD501A08}"/>
              </a:ext>
            </a:extLst>
          </p:cNvPr>
          <p:cNvSpPr txBox="1">
            <a:spLocks/>
          </p:cNvSpPr>
          <p:nvPr/>
        </p:nvSpPr>
        <p:spPr>
          <a:xfrm>
            <a:off x="1457582" y="4746332"/>
            <a:ext cx="2465389" cy="276874"/>
          </a:xfrm>
          <a:prstGeom prst="rect">
            <a:avLst/>
          </a:prstGeom>
        </p:spPr>
        <p:txBody>
          <a:bodyPr lIns="0" tIns="0" rIns="0" bIns="0" anchor="ctr"/>
          <a:lstStyle>
            <a:lvl1pPr marL="0" indent="0" algn="l" defTabSz="914400" rtl="0" eaLnBrk="1" latinLnBrk="0" hangingPunct="1">
              <a:lnSpc>
                <a:spcPct val="90000"/>
              </a:lnSpc>
              <a:spcBef>
                <a:spcPts val="0"/>
              </a:spcBef>
              <a:spcAft>
                <a:spcPts val="0"/>
              </a:spcAft>
              <a:buClr>
                <a:schemeClr val="accent4"/>
              </a:buClr>
              <a:buSzPct val="100000"/>
              <a:buFontTx/>
              <a:buNone/>
              <a:defRPr sz="10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accent3"/>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4"/>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5"/>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E7303A"/>
              </a:buClr>
              <a:buSzPct val="100000"/>
              <a:buFontTx/>
              <a:buNone/>
              <a:tabLst/>
              <a:defRPr/>
            </a:pPr>
            <a:r>
              <a:rPr lang="en-GB" sz="1100" dirty="0" err="1">
                <a:solidFill>
                  <a:prstClr val="black"/>
                </a:solidFill>
                <a:latin typeface="Calibri Light"/>
              </a:rPr>
              <a:t>Laurents.sesink@surf.nl</a:t>
            </a:r>
            <a:endParaRPr kumimoji="0" lang="en-GB" sz="11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34205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plate Slidebuilder - SURF">
  <a:themeElements>
    <a:clrScheme name="SURF">
      <a:dk1>
        <a:srgbClr val="000000"/>
      </a:dk1>
      <a:lt1>
        <a:srgbClr val="FFFFFF"/>
      </a:lt1>
      <a:dk2>
        <a:srgbClr val="070809"/>
      </a:dk2>
      <a:lt2>
        <a:srgbClr val="FFFFFF"/>
      </a:lt2>
      <a:accent1>
        <a:srgbClr val="EE7628"/>
      </a:accent1>
      <a:accent2>
        <a:srgbClr val="F6DA44"/>
      </a:accent2>
      <a:accent3>
        <a:srgbClr val="177ABF"/>
      </a:accent3>
      <a:accent4>
        <a:srgbClr val="2CA055"/>
      </a:accent4>
      <a:accent5>
        <a:srgbClr val="7B2882"/>
      </a:accent5>
      <a:accent6>
        <a:srgbClr val="E7303A"/>
      </a:accent6>
      <a:hlink>
        <a:srgbClr val="CCCBCB"/>
      </a:hlink>
      <a:folHlink>
        <a:srgbClr val="211F26"/>
      </a:folHlink>
    </a:clrScheme>
    <a:fontScheme name="SURF">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10AEF7D4C6DC408EE7D65A79AC8A03" ma:contentTypeVersion="11" ma:contentTypeDescription="Een nieuw document maken." ma:contentTypeScope="" ma:versionID="133839687ffdfbe1e5d1227055f01126">
  <xsd:schema xmlns:xsd="http://www.w3.org/2001/XMLSchema" xmlns:xs="http://www.w3.org/2001/XMLSchema" xmlns:p="http://schemas.microsoft.com/office/2006/metadata/properties" xmlns:ns2="e533aa45-9dc1-4e3c-a2ae-bd962e4b837a" xmlns:ns3="870dbbcd-1a92-4dc0-950e-2c2cd0ee1378" targetNamespace="http://schemas.microsoft.com/office/2006/metadata/properties" ma:root="true" ma:fieldsID="43b87ab72525cfed4099600d14120bab" ns2:_="" ns3:_="">
    <xsd:import namespace="e533aa45-9dc1-4e3c-a2ae-bd962e4b837a"/>
    <xsd:import namespace="870dbbcd-1a92-4dc0-950e-2c2cd0ee13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33aa45-9dc1-4e3c-a2ae-bd962e4b83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0dbbcd-1a92-4dc0-950e-2c2cd0ee137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139cee-5c16-4b32-a7f2-648ddb301d57}" ma:internalName="TaxCatchAll" ma:showField="CatchAllData" ma:web="870dbbcd-1a92-4dc0-950e-2c2cd0ee13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533aa45-9dc1-4e3c-a2ae-bd962e4b837a">
      <Terms xmlns="http://schemas.microsoft.com/office/infopath/2007/PartnerControls"/>
    </lcf76f155ced4ddcb4097134ff3c332f>
    <TaxCatchAll xmlns="870dbbcd-1a92-4dc0-950e-2c2cd0ee1378" xsi:nil="true"/>
  </documentManagement>
</p:properties>
</file>

<file path=customXml/itemProps1.xml><?xml version="1.0" encoding="utf-8"?>
<ds:datastoreItem xmlns:ds="http://schemas.openxmlformats.org/officeDocument/2006/customXml" ds:itemID="{5EE1C90C-648D-4678-9659-DC78F80229A9}">
  <ds:schemaRefs>
    <ds:schemaRef ds:uri="http://schemas.microsoft.com/sharepoint/v3/contenttype/forms"/>
  </ds:schemaRefs>
</ds:datastoreItem>
</file>

<file path=customXml/itemProps2.xml><?xml version="1.0" encoding="utf-8"?>
<ds:datastoreItem xmlns:ds="http://schemas.openxmlformats.org/officeDocument/2006/customXml" ds:itemID="{1841AC75-0C36-4A25-8174-C95A621F6049}">
  <ds:schemaRefs>
    <ds:schemaRef ds:uri="870dbbcd-1a92-4dc0-950e-2c2cd0ee1378"/>
    <ds:schemaRef ds:uri="e533aa45-9dc1-4e3c-a2ae-bd962e4b83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C40E35-5669-429C-B7F7-5D58398027BF}">
  <ds:schemaRefs>
    <ds:schemaRef ds:uri="http://purl.org/dc/terms/"/>
    <ds:schemaRef ds:uri="http://purl.org/dc/elements/1.1/"/>
    <ds:schemaRef ds:uri="http://schemas.microsoft.com/office/2006/metadata/properties"/>
    <ds:schemaRef ds:uri="http://www.w3.org/XML/1998/namespace"/>
    <ds:schemaRef ds:uri="e533aa45-9dc1-4e3c-a2ae-bd962e4b837a"/>
    <ds:schemaRef ds:uri="http://schemas.microsoft.com/office/infopath/2007/PartnerControls"/>
    <ds:schemaRef ds:uri="http://schemas.microsoft.com/office/2006/documentManagement/types"/>
    <ds:schemaRef ds:uri="http://schemas.openxmlformats.org/package/2006/metadata/core-properties"/>
    <ds:schemaRef ds:uri="870dbbcd-1a92-4dc0-950e-2c2cd0ee137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6553</TotalTime>
  <Words>1185</Words>
  <Application>Microsoft Macintosh PowerPoint</Application>
  <PresentationFormat>Widescreen</PresentationFormat>
  <Paragraphs>299</Paragraphs>
  <Slides>33</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Arial</vt:lpstr>
      <vt:lpstr>Calibri</vt:lpstr>
      <vt:lpstr>Calibri Light</vt:lpstr>
      <vt:lpstr>Segoe UI Light</vt:lpstr>
      <vt:lpstr>Wingdings</vt:lpstr>
      <vt:lpstr>Template Slidebuilder - SURF</vt:lpstr>
      <vt:lpstr>Title slide</vt:lpstr>
      <vt:lpstr>PowerPoint Presentation</vt:lpstr>
      <vt:lpstr>Services</vt:lpstr>
      <vt:lpstr>National agenda Open Science</vt:lpstr>
      <vt:lpstr>What is needed to make open science the norm</vt:lpstr>
      <vt:lpstr>Open Science </vt:lpstr>
      <vt:lpstr>Current data landscape</vt:lpstr>
      <vt:lpstr>PowerPoint Presentation</vt:lpstr>
      <vt:lpstr>Innovation zones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Innovation zone Optimal use of Infrastructures</vt:lpstr>
      <vt:lpstr>Three areas </vt:lpstr>
      <vt:lpstr>How to orchestrate a national infrastructure</vt:lpstr>
      <vt:lpstr>Common Language</vt:lpstr>
      <vt:lpstr>How to orchestrate a national infrastructure</vt:lpstr>
      <vt:lpstr>Workflow perspective</vt:lpstr>
      <vt:lpstr>How to orchestrate a national infrastructure</vt:lpstr>
      <vt:lpstr>Federation</vt:lpstr>
      <vt:lpstr>How to orchestrate a national infrastructure</vt:lpstr>
      <vt:lpstr>Shared Services</vt:lpstr>
      <vt:lpstr>Chapter yellow</vt:lpstr>
      <vt:lpstr>National WG EOSC nodes</vt:lpstr>
      <vt:lpstr>PowerPoint Presentation</vt:lpstr>
      <vt:lpstr>PowerPoint Presentation</vt:lpstr>
      <vt:lpstr>Onboarding potential services </vt:lpstr>
      <vt:lpstr>Or?</vt:lpstr>
      <vt:lpstr>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Eline Schoe</dc:creator>
  <cp:lastModifiedBy>Laurents Sesink</cp:lastModifiedBy>
  <cp:revision>27</cp:revision>
  <dcterms:created xsi:type="dcterms:W3CDTF">2018-03-15T13:05:51Z</dcterms:created>
  <dcterms:modified xsi:type="dcterms:W3CDTF">2025-05-22T06:16:42Z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5751572</vt:lpwstr>
  </property>
  <property fmtid="{D5CDD505-2E9C-101B-9397-08002B2CF9AE}" pid="3" name="NXPowerLiteSettings">
    <vt:lpwstr>C980073804F000</vt:lpwstr>
  </property>
  <property fmtid="{D5CDD505-2E9C-101B-9397-08002B2CF9AE}" pid="4" name="NXPowerLiteVersion">
    <vt:lpwstr>D8.0.4</vt:lpwstr>
  </property>
  <property fmtid="{D5CDD505-2E9C-101B-9397-08002B2CF9AE}" pid="5" name="ContentTypeId">
    <vt:lpwstr>0x0101000310AEF7D4C6DC408EE7D65A79AC8A03</vt:lpwstr>
  </property>
  <property fmtid="{D5CDD505-2E9C-101B-9397-08002B2CF9AE}" pid="6" name="MediaServiceImageTags">
    <vt:lpwstr/>
  </property>
</Properties>
</file>