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4"/>
  </p:notesMasterIdLst>
  <p:handoutMasterIdLst>
    <p:handoutMasterId r:id="rId25"/>
  </p:handoutMasterIdLst>
  <p:sldIdLst>
    <p:sldId id="256" r:id="rId5"/>
    <p:sldId id="348" r:id="rId6"/>
    <p:sldId id="310" r:id="rId7"/>
    <p:sldId id="347" r:id="rId8"/>
    <p:sldId id="258" r:id="rId9"/>
    <p:sldId id="349" r:id="rId10"/>
    <p:sldId id="360" r:id="rId11"/>
    <p:sldId id="354" r:id="rId12"/>
    <p:sldId id="323" r:id="rId13"/>
    <p:sldId id="350" r:id="rId14"/>
    <p:sldId id="351" r:id="rId15"/>
    <p:sldId id="353" r:id="rId16"/>
    <p:sldId id="314" r:id="rId17"/>
    <p:sldId id="259" r:id="rId18"/>
    <p:sldId id="361" r:id="rId19"/>
    <p:sldId id="343" r:id="rId20"/>
    <p:sldId id="356" r:id="rId21"/>
    <p:sldId id="357" r:id="rId22"/>
    <p:sldId id="358" r:id="rId23"/>
  </p:sldIdLst>
  <p:sldSz cx="12192000" cy="6858000"/>
  <p:notesSz cx="6858000" cy="9144000"/>
  <p:embeddedFontLst>
    <p:embeddedFont>
      <p:font typeface="Arial Black" panose="020B0A04020102020204" pitchFamily="34" charset="0"/>
      <p:bold r:id="rId26"/>
    </p:embeddedFont>
    <p:embeddedFont>
      <p:font typeface="Calibri" panose="020F0502020204030204" pitchFamily="34" charset="0"/>
      <p:regular r:id="rId27"/>
      <p:bold r:id="rId28"/>
      <p:italic r:id="rId29"/>
      <p:boldItalic r:id="rId30"/>
    </p:embeddedFont>
    <p:embeddedFont>
      <p:font typeface="Century Gothic" panose="020B0502020202020204" pitchFamily="34" charset="0"/>
      <p:regular r:id="rId31"/>
      <p:bold r:id="rId32"/>
      <p:italic r:id="rId33"/>
      <p:boldItalic r:id="rId34"/>
    </p:embeddedFont>
    <p:embeddedFont>
      <p:font typeface="Poppins" panose="00000500000000000000" pitchFamily="2" charset="0"/>
      <p:regular r:id="rId35"/>
      <p:bold r:id="rId36"/>
      <p:italic r:id="rId37"/>
      <p:boldItalic r:id="rId38"/>
    </p:embeddedFont>
    <p:embeddedFont>
      <p:font typeface="Poppins Black" panose="00000A00000000000000" pitchFamily="2" charset="0"/>
      <p:bold r:id="rId39"/>
      <p:boldItalic r:id="rId4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CK Joséphine" initials="SJ" lastIdx="16" clrIdx="0">
    <p:extLst>
      <p:ext uri="{19B8F6BF-5375-455C-9EA6-DF929625EA0E}">
        <p15:presenceInfo xmlns:p15="http://schemas.microsoft.com/office/powerpoint/2012/main" userId="S-1-5-21-1801674531-299502267-839522115-457272" providerId="AD"/>
      </p:ext>
    </p:extLst>
  </p:cmAuthor>
  <p:cmAuthor id="2" name="LISIECKI Manon" initials="LM" lastIdx="34" clrIdx="1">
    <p:extLst>
      <p:ext uri="{19B8F6BF-5375-455C-9EA6-DF929625EA0E}">
        <p15:presenceInfo xmlns:p15="http://schemas.microsoft.com/office/powerpoint/2012/main" userId="S-1-5-21-1801674531-299502267-839522115-6923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19"/>
    <a:srgbClr val="868AA6"/>
    <a:srgbClr val="444F85"/>
    <a:srgbClr val="5C5C5C"/>
    <a:srgbClr val="7E8AC2"/>
    <a:srgbClr val="FFD54F"/>
    <a:srgbClr val="08D61C"/>
    <a:srgbClr val="4B938E"/>
    <a:srgbClr val="8AC3BF"/>
    <a:srgbClr val="FFDC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605" autoAdjust="0"/>
  </p:normalViewPr>
  <p:slideViewPr>
    <p:cSldViewPr snapToGrid="0">
      <p:cViewPr>
        <p:scale>
          <a:sx n="75" d="100"/>
          <a:sy n="75" d="100"/>
        </p:scale>
        <p:origin x="240" y="178"/>
      </p:cViewPr>
      <p:guideLst>
        <p:guide orient="horz" pos="2160"/>
        <p:guide pos="3840"/>
      </p:guideLst>
    </p:cSldViewPr>
  </p:slideViewPr>
  <p:outlineViewPr>
    <p:cViewPr>
      <p:scale>
        <a:sx n="33" d="100"/>
        <a:sy n="33" d="100"/>
      </p:scale>
      <p:origin x="0" y="-7948"/>
    </p:cViewPr>
  </p:outlineViewPr>
  <p:notesTextViewPr>
    <p:cViewPr>
      <p:scale>
        <a:sx n="3" d="2"/>
        <a:sy n="3" d="2"/>
      </p:scale>
      <p:origin x="0" y="0"/>
    </p:cViewPr>
  </p:notesTextViewPr>
  <p:sorterViewPr>
    <p:cViewPr>
      <p:scale>
        <a:sx n="100" d="100"/>
        <a:sy n="100" d="100"/>
      </p:scale>
      <p:origin x="0" y="-10332"/>
    </p:cViewPr>
  </p:sorterViewPr>
  <p:notesViewPr>
    <p:cSldViewPr snapToGrid="0" showGuides="1">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7.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6.xml"/><Relationship Id="rId4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Initial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Not SSbD</c:v>
                </c:pt>
                <c:pt idx="1">
                  <c:v>Low SSbD</c:v>
                </c:pt>
                <c:pt idx="2">
                  <c:v>Fairly SSbD</c:v>
                </c:pt>
                <c:pt idx="3">
                  <c:v>SSbD</c:v>
                </c:pt>
                <c:pt idx="4">
                  <c:v>Very SSbD</c:v>
                </c:pt>
                <c:pt idx="5">
                  <c:v>Highly SSbD</c:v>
                </c:pt>
              </c:strCache>
            </c:strRef>
          </c:cat>
          <c:val>
            <c:numRef>
              <c:f>Feuil1!$B$2:$B$7</c:f>
              <c:numCache>
                <c:formatCode>General</c:formatCode>
                <c:ptCount val="6"/>
                <c:pt idx="0">
                  <c:v>0</c:v>
                </c:pt>
                <c:pt idx="1">
                  <c:v>0</c:v>
                </c:pt>
                <c:pt idx="2">
                  <c:v>1</c:v>
                </c:pt>
                <c:pt idx="3">
                  <c:v>3</c:v>
                </c:pt>
                <c:pt idx="4">
                  <c:v>1</c:v>
                </c:pt>
                <c:pt idx="5">
                  <c:v>0</c:v>
                </c:pt>
              </c:numCache>
            </c:numRef>
          </c:val>
          <c:extLst>
            <c:ext xmlns:c16="http://schemas.microsoft.com/office/drawing/2014/chart" uri="{C3380CC4-5D6E-409C-BE32-E72D297353CC}">
              <c16:uniqueId val="{00000000-8EC4-4301-8517-CAA78FD66966}"/>
            </c:ext>
          </c:extLst>
        </c:ser>
        <c:ser>
          <c:idx val="1"/>
          <c:order val="1"/>
          <c:tx>
            <c:strRef>
              <c:f>Feuil1!$C$1</c:f>
              <c:strCache>
                <c:ptCount val="1"/>
                <c:pt idx="0">
                  <c:v>Targeted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Not SSbD</c:v>
                </c:pt>
                <c:pt idx="1">
                  <c:v>Low SSbD</c:v>
                </c:pt>
                <c:pt idx="2">
                  <c:v>Fairly SSbD</c:v>
                </c:pt>
                <c:pt idx="3">
                  <c:v>SSbD</c:v>
                </c:pt>
                <c:pt idx="4">
                  <c:v>Very SSbD</c:v>
                </c:pt>
                <c:pt idx="5">
                  <c:v>Highly SSbD</c:v>
                </c:pt>
              </c:strCache>
            </c:strRef>
          </c:cat>
          <c:val>
            <c:numRef>
              <c:f>Feuil1!$C$2:$C$7</c:f>
              <c:numCache>
                <c:formatCode>General</c:formatCode>
                <c:ptCount val="6"/>
                <c:pt idx="0">
                  <c:v>0</c:v>
                </c:pt>
                <c:pt idx="1">
                  <c:v>0</c:v>
                </c:pt>
                <c:pt idx="2">
                  <c:v>1</c:v>
                </c:pt>
                <c:pt idx="3">
                  <c:v>0</c:v>
                </c:pt>
                <c:pt idx="4">
                  <c:v>4</c:v>
                </c:pt>
                <c:pt idx="5">
                  <c:v>0</c:v>
                </c:pt>
              </c:numCache>
            </c:numRef>
          </c:val>
          <c:extLst>
            <c:ext xmlns:c16="http://schemas.microsoft.com/office/drawing/2014/chart" uri="{C3380CC4-5D6E-409C-BE32-E72D297353CC}">
              <c16:uniqueId val="{00000001-8EC4-4301-8517-CAA78FD66966}"/>
            </c:ext>
          </c:extLst>
        </c:ser>
        <c:dLbls>
          <c:dLblPos val="outEnd"/>
          <c:showLegendKey val="0"/>
          <c:showVal val="1"/>
          <c:showCatName val="0"/>
          <c:showSerName val="0"/>
          <c:showPercent val="0"/>
          <c:showBubbleSize val="0"/>
        </c:dLbls>
        <c:gapWidth val="219"/>
        <c:overlap val="-27"/>
        <c:axId val="505229048"/>
        <c:axId val="505229376"/>
      </c:barChart>
      <c:catAx>
        <c:axId val="50522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505229376"/>
        <c:crosses val="autoZero"/>
        <c:auto val="1"/>
        <c:lblAlgn val="ctr"/>
        <c:lblOffset val="100"/>
        <c:noMultiLvlLbl val="0"/>
      </c:catAx>
      <c:valAx>
        <c:axId val="505229376"/>
        <c:scaling>
          <c:orientation val="minMax"/>
        </c:scaling>
        <c:delete val="1"/>
        <c:axPos val="l"/>
        <c:numFmt formatCode="General" sourceLinked="1"/>
        <c:majorTickMark val="none"/>
        <c:minorTickMark val="none"/>
        <c:tickLblPos val="nextTo"/>
        <c:crossAx val="50522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BF279D-25CD-48F5-B658-0A8E31200C4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6CEECBDF-E3DE-4341-86E9-148066264F27}">
      <dgm:prSet phldrT="[Texte]" custT="1"/>
      <dgm:spPr/>
      <dgm:t>
        <a:bodyPr/>
        <a:lstStyle/>
        <a:p>
          <a:r>
            <a:rPr lang="en-GB" sz="1200" noProof="0" dirty="0"/>
            <a:t>Safety</a:t>
          </a:r>
        </a:p>
      </dgm:t>
    </dgm:pt>
    <dgm:pt modelId="{7F8EB4B2-D0A6-402D-B4F9-F1DA0DAAAA13}" type="parTrans" cxnId="{73D5145E-9A69-4730-B561-F2B32D544B24}">
      <dgm:prSet custT="1"/>
      <dgm:spPr/>
      <dgm:t>
        <a:bodyPr/>
        <a:lstStyle/>
        <a:p>
          <a:endParaRPr lang="en-GB" sz="400" noProof="0" dirty="0"/>
        </a:p>
      </dgm:t>
    </dgm:pt>
    <dgm:pt modelId="{0D66A353-9A70-4209-9AE8-4AF1D50363F5}" type="sibTrans" cxnId="{73D5145E-9A69-4730-B561-F2B32D544B24}">
      <dgm:prSet/>
      <dgm:spPr/>
      <dgm:t>
        <a:bodyPr/>
        <a:lstStyle/>
        <a:p>
          <a:endParaRPr lang="en-GB" sz="1600" noProof="0" dirty="0"/>
        </a:p>
      </dgm:t>
    </dgm:pt>
    <dgm:pt modelId="{56A8D3C2-8C7D-441D-9F47-C8AD8169EA40}">
      <dgm:prSet phldrT="[Texte]" custT="1"/>
      <dgm:spPr/>
      <dgm:t>
        <a:bodyPr/>
        <a:lstStyle/>
        <a:p>
          <a:r>
            <a:rPr lang="en-GB" sz="1200" noProof="0" dirty="0"/>
            <a:t>Hazard</a:t>
          </a:r>
        </a:p>
      </dgm:t>
    </dgm:pt>
    <dgm:pt modelId="{C30A5EA6-D7AD-4DFB-A9A8-DCD1AF2E9A09}" type="parTrans" cxnId="{CE1B652B-D99B-4279-BB31-A50561627A8A}">
      <dgm:prSet custT="1"/>
      <dgm:spPr/>
      <dgm:t>
        <a:bodyPr/>
        <a:lstStyle/>
        <a:p>
          <a:endParaRPr lang="en-GB" sz="400" noProof="0" dirty="0"/>
        </a:p>
      </dgm:t>
    </dgm:pt>
    <dgm:pt modelId="{81626668-14FC-445C-A374-CE91BC048997}" type="sibTrans" cxnId="{CE1B652B-D99B-4279-BB31-A50561627A8A}">
      <dgm:prSet/>
      <dgm:spPr/>
      <dgm:t>
        <a:bodyPr/>
        <a:lstStyle/>
        <a:p>
          <a:endParaRPr lang="en-GB" sz="1600" noProof="0" dirty="0"/>
        </a:p>
      </dgm:t>
    </dgm:pt>
    <dgm:pt modelId="{FA4A743C-211D-41A0-AD0E-74254CEC9CD6}">
      <dgm:prSet phldrT="[Texte]" custT="1"/>
      <dgm:spPr/>
      <dgm:t>
        <a:bodyPr/>
        <a:lstStyle/>
        <a:p>
          <a:r>
            <a:rPr lang="en-GB" sz="1200" noProof="0" dirty="0"/>
            <a:t>Release and exposure</a:t>
          </a:r>
        </a:p>
      </dgm:t>
    </dgm:pt>
    <dgm:pt modelId="{138FF2A7-42A7-41B8-AB3F-7ECFA52BA7F3}" type="parTrans" cxnId="{1AEDC2E6-0D65-478F-8F68-DAA46E65D4A2}">
      <dgm:prSet custT="1"/>
      <dgm:spPr/>
      <dgm:t>
        <a:bodyPr/>
        <a:lstStyle/>
        <a:p>
          <a:endParaRPr lang="en-GB" sz="400" noProof="0" dirty="0"/>
        </a:p>
      </dgm:t>
    </dgm:pt>
    <dgm:pt modelId="{587B4908-D19B-489C-AEE9-8B6A597FEB99}" type="sibTrans" cxnId="{1AEDC2E6-0D65-478F-8F68-DAA46E65D4A2}">
      <dgm:prSet/>
      <dgm:spPr/>
      <dgm:t>
        <a:bodyPr/>
        <a:lstStyle/>
        <a:p>
          <a:endParaRPr lang="en-GB" sz="1600" noProof="0" dirty="0"/>
        </a:p>
      </dgm:t>
    </dgm:pt>
    <dgm:pt modelId="{EFA6DEE4-3014-4145-A3FE-CB58D239D707}">
      <dgm:prSet phldrT="[Texte]" custT="1"/>
      <dgm:spPr>
        <a:solidFill>
          <a:srgbClr val="868AA6"/>
        </a:solidFill>
      </dgm:spPr>
      <dgm:t>
        <a:bodyPr/>
        <a:lstStyle/>
        <a:p>
          <a:r>
            <a:rPr lang="en-GB" sz="1200" noProof="0" dirty="0"/>
            <a:t>Environment</a:t>
          </a:r>
        </a:p>
      </dgm:t>
    </dgm:pt>
    <dgm:pt modelId="{1C3DD87A-A639-4427-BFF6-FA5626525B28}" type="parTrans" cxnId="{232734A2-3451-4181-B939-0395351BE7AC}">
      <dgm:prSet custT="1"/>
      <dgm:spPr/>
      <dgm:t>
        <a:bodyPr/>
        <a:lstStyle/>
        <a:p>
          <a:endParaRPr lang="en-GB" sz="400" noProof="0" dirty="0"/>
        </a:p>
      </dgm:t>
    </dgm:pt>
    <dgm:pt modelId="{2C2273E7-C25F-40BB-9650-00F504BF6839}" type="sibTrans" cxnId="{232734A2-3451-4181-B939-0395351BE7AC}">
      <dgm:prSet/>
      <dgm:spPr/>
      <dgm:t>
        <a:bodyPr/>
        <a:lstStyle/>
        <a:p>
          <a:endParaRPr lang="en-GB" sz="1600" noProof="0" dirty="0"/>
        </a:p>
      </dgm:t>
    </dgm:pt>
    <dgm:pt modelId="{B2FB1A73-2E1F-4CC1-9CC8-F2027F6B5796}">
      <dgm:prSet custT="1"/>
      <dgm:spPr>
        <a:solidFill>
          <a:srgbClr val="868AA6"/>
        </a:solidFill>
      </dgm:spPr>
      <dgm:t>
        <a:bodyPr/>
        <a:lstStyle/>
        <a:p>
          <a:r>
            <a:rPr lang="en-GB" sz="1200" noProof="0" dirty="0"/>
            <a:t>Economy</a:t>
          </a:r>
        </a:p>
      </dgm:t>
    </dgm:pt>
    <dgm:pt modelId="{587BE504-E9D1-42B2-8B18-8667E0BC4DB8}" type="parTrans" cxnId="{8E5CDE81-4216-4EDD-BFF5-8FE97F5AEB7B}">
      <dgm:prSet custT="1"/>
      <dgm:spPr/>
      <dgm:t>
        <a:bodyPr/>
        <a:lstStyle/>
        <a:p>
          <a:endParaRPr lang="en-GB" sz="400" noProof="0" dirty="0"/>
        </a:p>
      </dgm:t>
    </dgm:pt>
    <dgm:pt modelId="{93CB2F4B-2F90-460D-A6E3-94DB449F30A8}" type="sibTrans" cxnId="{8E5CDE81-4216-4EDD-BFF5-8FE97F5AEB7B}">
      <dgm:prSet/>
      <dgm:spPr/>
      <dgm:t>
        <a:bodyPr/>
        <a:lstStyle/>
        <a:p>
          <a:endParaRPr lang="en-GB" sz="1600" noProof="0" dirty="0"/>
        </a:p>
      </dgm:t>
    </dgm:pt>
    <dgm:pt modelId="{929AEC2A-7265-4232-A51C-F391935ADE42}">
      <dgm:prSet custT="1"/>
      <dgm:spPr>
        <a:solidFill>
          <a:srgbClr val="444F85"/>
        </a:solidFill>
      </dgm:spPr>
      <dgm:t>
        <a:bodyPr/>
        <a:lstStyle/>
        <a:p>
          <a:r>
            <a:rPr lang="en-GB" sz="1200" noProof="0" dirty="0"/>
            <a:t>Social</a:t>
          </a:r>
        </a:p>
      </dgm:t>
    </dgm:pt>
    <dgm:pt modelId="{5A73F423-F961-4F52-845D-B1275AB25E52}" type="parTrans" cxnId="{CAD28F2A-D285-4ED8-89BE-277F145489AE}">
      <dgm:prSet custT="1"/>
      <dgm:spPr/>
      <dgm:t>
        <a:bodyPr/>
        <a:lstStyle/>
        <a:p>
          <a:endParaRPr lang="en-GB" sz="400" noProof="0" dirty="0"/>
        </a:p>
      </dgm:t>
    </dgm:pt>
    <dgm:pt modelId="{03BA5C01-8741-49A3-B992-7AA5D0FC5F82}" type="sibTrans" cxnId="{CAD28F2A-D285-4ED8-89BE-277F145489AE}">
      <dgm:prSet/>
      <dgm:spPr/>
      <dgm:t>
        <a:bodyPr/>
        <a:lstStyle/>
        <a:p>
          <a:endParaRPr lang="en-GB" sz="1600" noProof="0" dirty="0"/>
        </a:p>
      </dgm:t>
    </dgm:pt>
    <dgm:pt modelId="{6C3A49F6-989D-4A04-8A72-98819642AA5C}">
      <dgm:prSet phldrT="[Texte]" custT="1"/>
      <dgm:spPr/>
      <dgm:t>
        <a:bodyPr/>
        <a:lstStyle/>
        <a:p>
          <a:r>
            <a:rPr lang="en-GB" sz="1200" noProof="0" dirty="0" err="1"/>
            <a:t>SSbD</a:t>
          </a:r>
          <a:r>
            <a:rPr lang="en-GB" sz="1200" noProof="0" dirty="0"/>
            <a:t> </a:t>
          </a:r>
        </a:p>
        <a:p>
          <a:r>
            <a:rPr lang="en-GB" sz="1200" noProof="0" dirty="0"/>
            <a:t>Simplified assessment</a:t>
          </a:r>
        </a:p>
      </dgm:t>
    </dgm:pt>
    <dgm:pt modelId="{524952A7-DA9F-48BA-98B9-74EA637A6F71}" type="sibTrans" cxnId="{F53445AF-FDD1-4975-AAE3-91F22A790632}">
      <dgm:prSet/>
      <dgm:spPr/>
      <dgm:t>
        <a:bodyPr/>
        <a:lstStyle/>
        <a:p>
          <a:endParaRPr lang="en-GB" sz="1600" noProof="0" dirty="0"/>
        </a:p>
      </dgm:t>
    </dgm:pt>
    <dgm:pt modelId="{5CFCE8A7-15AE-4615-8031-23860EEC2254}" type="parTrans" cxnId="{F53445AF-FDD1-4975-AAE3-91F22A790632}">
      <dgm:prSet/>
      <dgm:spPr/>
      <dgm:t>
        <a:bodyPr/>
        <a:lstStyle/>
        <a:p>
          <a:endParaRPr lang="en-GB" sz="1600" noProof="0" dirty="0"/>
        </a:p>
      </dgm:t>
    </dgm:pt>
    <dgm:pt modelId="{B70BD0C7-153F-480F-A947-870B3D3684BA}">
      <dgm:prSet phldrT="[Texte]" custT="1"/>
      <dgm:spPr/>
      <dgm:t>
        <a:bodyPr/>
        <a:lstStyle/>
        <a:p>
          <a:endParaRPr lang="en-GB" sz="800" noProof="0" dirty="0"/>
        </a:p>
      </dgm:t>
    </dgm:pt>
    <dgm:pt modelId="{41595354-F9AE-4F61-B817-C478074882D3}" type="parTrans" cxnId="{D76F6247-3149-4056-A3C4-6A1DA13ECC86}">
      <dgm:prSet custT="1"/>
      <dgm:spPr/>
      <dgm:t>
        <a:bodyPr/>
        <a:lstStyle/>
        <a:p>
          <a:endParaRPr lang="fr-FR" sz="400"/>
        </a:p>
      </dgm:t>
    </dgm:pt>
    <dgm:pt modelId="{093CCECB-98A4-4D86-AB52-4F7C413EF3C8}" type="sibTrans" cxnId="{D76F6247-3149-4056-A3C4-6A1DA13ECC86}">
      <dgm:prSet/>
      <dgm:spPr/>
      <dgm:t>
        <a:bodyPr/>
        <a:lstStyle/>
        <a:p>
          <a:endParaRPr lang="fr-FR" sz="1600"/>
        </a:p>
      </dgm:t>
    </dgm:pt>
    <dgm:pt modelId="{C1A93283-4A9D-4F97-85C7-EE807EB5B3E5}">
      <dgm:prSet phldrT="[Texte]" custT="1"/>
      <dgm:spPr/>
      <dgm:t>
        <a:bodyPr/>
        <a:lstStyle/>
        <a:p>
          <a:endParaRPr lang="en-GB" sz="800" noProof="0" dirty="0"/>
        </a:p>
      </dgm:t>
    </dgm:pt>
    <dgm:pt modelId="{56618BD1-3C0C-4FC3-B748-5BC70172286A}" type="parTrans" cxnId="{CA4F3EA9-3FF7-4659-A540-F8AF8F0B0CEF}">
      <dgm:prSet custT="1"/>
      <dgm:spPr/>
      <dgm:t>
        <a:bodyPr/>
        <a:lstStyle/>
        <a:p>
          <a:endParaRPr lang="fr-FR" sz="400"/>
        </a:p>
      </dgm:t>
    </dgm:pt>
    <dgm:pt modelId="{42C2FB05-7AC0-4858-B00C-C602D46C8842}" type="sibTrans" cxnId="{CA4F3EA9-3FF7-4659-A540-F8AF8F0B0CEF}">
      <dgm:prSet/>
      <dgm:spPr/>
      <dgm:t>
        <a:bodyPr/>
        <a:lstStyle/>
        <a:p>
          <a:endParaRPr lang="fr-FR" sz="1600"/>
        </a:p>
      </dgm:t>
    </dgm:pt>
    <dgm:pt modelId="{24FA3FAE-B83B-4CEA-8AE4-79B0C3D0639D}">
      <dgm:prSet phldrT="[Texte]" custT="1"/>
      <dgm:spPr/>
      <dgm:t>
        <a:bodyPr/>
        <a:lstStyle/>
        <a:p>
          <a:endParaRPr lang="en-GB" sz="800" noProof="0" dirty="0"/>
        </a:p>
      </dgm:t>
    </dgm:pt>
    <dgm:pt modelId="{DF90259D-C904-4A9A-802C-68E408F0957B}" type="parTrans" cxnId="{05DF7857-47CE-4274-8433-27546E569DE2}">
      <dgm:prSet custT="1"/>
      <dgm:spPr/>
      <dgm:t>
        <a:bodyPr/>
        <a:lstStyle/>
        <a:p>
          <a:endParaRPr lang="fr-FR" sz="400"/>
        </a:p>
      </dgm:t>
    </dgm:pt>
    <dgm:pt modelId="{DFDACDC1-13FB-447B-A32F-3CB67A53CEEB}" type="sibTrans" cxnId="{05DF7857-47CE-4274-8433-27546E569DE2}">
      <dgm:prSet/>
      <dgm:spPr/>
      <dgm:t>
        <a:bodyPr/>
        <a:lstStyle/>
        <a:p>
          <a:endParaRPr lang="fr-FR" sz="1600"/>
        </a:p>
      </dgm:t>
    </dgm:pt>
    <dgm:pt modelId="{5B0DB9A8-2E97-43DD-A359-726637DD2B7B}">
      <dgm:prSet phldrT="[Texte]" custT="1"/>
      <dgm:spPr/>
      <dgm:t>
        <a:bodyPr/>
        <a:lstStyle/>
        <a:p>
          <a:endParaRPr lang="en-GB" sz="800" noProof="0" dirty="0"/>
        </a:p>
      </dgm:t>
    </dgm:pt>
    <dgm:pt modelId="{650221CD-DE9D-4923-8DDC-7C0FF1996741}" type="parTrans" cxnId="{DD538750-78EB-406C-BF01-53C3BDEF0C79}">
      <dgm:prSet custT="1"/>
      <dgm:spPr/>
      <dgm:t>
        <a:bodyPr/>
        <a:lstStyle/>
        <a:p>
          <a:endParaRPr lang="fr-FR" sz="400"/>
        </a:p>
      </dgm:t>
    </dgm:pt>
    <dgm:pt modelId="{92EFCD1F-A785-45CE-BF2B-CF4F3A89E5D8}" type="sibTrans" cxnId="{DD538750-78EB-406C-BF01-53C3BDEF0C79}">
      <dgm:prSet/>
      <dgm:spPr/>
      <dgm:t>
        <a:bodyPr/>
        <a:lstStyle/>
        <a:p>
          <a:endParaRPr lang="fr-FR" sz="1600"/>
        </a:p>
      </dgm:t>
    </dgm:pt>
    <dgm:pt modelId="{131AE63D-50CF-497E-A834-AB7326710BA8}">
      <dgm:prSet phldrT="[Texte]" custT="1"/>
      <dgm:spPr/>
      <dgm:t>
        <a:bodyPr/>
        <a:lstStyle/>
        <a:p>
          <a:endParaRPr lang="en-GB" sz="800" noProof="0" dirty="0"/>
        </a:p>
      </dgm:t>
    </dgm:pt>
    <dgm:pt modelId="{71E1622D-CE5F-4C20-A857-ED87C61BA5D8}" type="parTrans" cxnId="{D81617A9-E9F7-4C9F-8034-AC714F92BFCD}">
      <dgm:prSet custT="1"/>
      <dgm:spPr/>
      <dgm:t>
        <a:bodyPr/>
        <a:lstStyle/>
        <a:p>
          <a:endParaRPr lang="fr-FR" sz="400"/>
        </a:p>
      </dgm:t>
    </dgm:pt>
    <dgm:pt modelId="{999E2B80-401B-4047-B0C9-D36124D6D2DB}" type="sibTrans" cxnId="{D81617A9-E9F7-4C9F-8034-AC714F92BFCD}">
      <dgm:prSet/>
      <dgm:spPr/>
      <dgm:t>
        <a:bodyPr/>
        <a:lstStyle/>
        <a:p>
          <a:endParaRPr lang="fr-FR" sz="1600"/>
        </a:p>
      </dgm:t>
    </dgm:pt>
    <dgm:pt modelId="{9BC92F48-34E5-4845-9D95-3026DDA7513F}" type="pres">
      <dgm:prSet presAssocID="{BBBF279D-25CD-48F5-B658-0A8E31200C45}" presName="diagram" presStyleCnt="0">
        <dgm:presLayoutVars>
          <dgm:chPref val="1"/>
          <dgm:dir/>
          <dgm:animOne val="branch"/>
          <dgm:animLvl val="lvl"/>
          <dgm:resizeHandles val="exact"/>
        </dgm:presLayoutVars>
      </dgm:prSet>
      <dgm:spPr/>
    </dgm:pt>
    <dgm:pt modelId="{46F01535-CB3F-419B-BA70-F6361827315F}" type="pres">
      <dgm:prSet presAssocID="{6C3A49F6-989D-4A04-8A72-98819642AA5C}" presName="root1" presStyleCnt="0"/>
      <dgm:spPr/>
    </dgm:pt>
    <dgm:pt modelId="{CED9C8C4-FF4B-487C-9232-9AC14FC897B4}" type="pres">
      <dgm:prSet presAssocID="{6C3A49F6-989D-4A04-8A72-98819642AA5C}" presName="LevelOneTextNode" presStyleLbl="node0" presStyleIdx="0" presStyleCnt="1" custScaleY="162463">
        <dgm:presLayoutVars>
          <dgm:chPref val="3"/>
        </dgm:presLayoutVars>
      </dgm:prSet>
      <dgm:spPr/>
    </dgm:pt>
    <dgm:pt modelId="{06D2C7DF-4821-4802-B169-FE2A4B8172FA}" type="pres">
      <dgm:prSet presAssocID="{6C3A49F6-989D-4A04-8A72-98819642AA5C}" presName="level2hierChild" presStyleCnt="0"/>
      <dgm:spPr/>
    </dgm:pt>
    <dgm:pt modelId="{523F2DA0-8F37-4AA4-AFD0-F462EF045DFB}" type="pres">
      <dgm:prSet presAssocID="{7F8EB4B2-D0A6-402D-B4F9-F1DA0DAAAA13}" presName="conn2-1" presStyleLbl="parChTrans1D2" presStyleIdx="0" presStyleCnt="4"/>
      <dgm:spPr/>
    </dgm:pt>
    <dgm:pt modelId="{BF976DBD-A395-46D8-8E83-B703A27C3C57}" type="pres">
      <dgm:prSet presAssocID="{7F8EB4B2-D0A6-402D-B4F9-F1DA0DAAAA13}" presName="connTx" presStyleLbl="parChTrans1D2" presStyleIdx="0" presStyleCnt="4"/>
      <dgm:spPr/>
    </dgm:pt>
    <dgm:pt modelId="{0BF72D5F-6A1D-471B-A4ED-B68BDF1B103B}" type="pres">
      <dgm:prSet presAssocID="{6CEECBDF-E3DE-4341-86E9-148066264F27}" presName="root2" presStyleCnt="0"/>
      <dgm:spPr/>
    </dgm:pt>
    <dgm:pt modelId="{058D5B34-9028-4DE4-92B7-FD310517D9B0}" type="pres">
      <dgm:prSet presAssocID="{6CEECBDF-E3DE-4341-86E9-148066264F27}" presName="LevelTwoTextNode" presStyleLbl="node2" presStyleIdx="0" presStyleCnt="4">
        <dgm:presLayoutVars>
          <dgm:chPref val="3"/>
        </dgm:presLayoutVars>
      </dgm:prSet>
      <dgm:spPr/>
    </dgm:pt>
    <dgm:pt modelId="{32C574CD-2903-4F72-B215-CF6F2A841463}" type="pres">
      <dgm:prSet presAssocID="{6CEECBDF-E3DE-4341-86E9-148066264F27}" presName="level3hierChild" presStyleCnt="0"/>
      <dgm:spPr/>
    </dgm:pt>
    <dgm:pt modelId="{51077D1D-D2CA-4846-88FB-ED4237ED40C5}" type="pres">
      <dgm:prSet presAssocID="{C30A5EA6-D7AD-4DFB-A9A8-DCD1AF2E9A09}" presName="conn2-1" presStyleLbl="parChTrans1D3" presStyleIdx="0" presStyleCnt="2"/>
      <dgm:spPr/>
    </dgm:pt>
    <dgm:pt modelId="{07076072-6270-4173-800F-36C99024F23B}" type="pres">
      <dgm:prSet presAssocID="{C30A5EA6-D7AD-4DFB-A9A8-DCD1AF2E9A09}" presName="connTx" presStyleLbl="parChTrans1D3" presStyleIdx="0" presStyleCnt="2"/>
      <dgm:spPr/>
    </dgm:pt>
    <dgm:pt modelId="{E7A558A5-CAC5-429E-B547-7DA032F4AA39}" type="pres">
      <dgm:prSet presAssocID="{56A8D3C2-8C7D-441D-9F47-C8AD8169EA40}" presName="root2" presStyleCnt="0"/>
      <dgm:spPr/>
    </dgm:pt>
    <dgm:pt modelId="{E9ADC981-6B57-455F-AE51-9561FF1C603F}" type="pres">
      <dgm:prSet presAssocID="{56A8D3C2-8C7D-441D-9F47-C8AD8169EA40}" presName="LevelTwoTextNode" presStyleLbl="node3" presStyleIdx="0" presStyleCnt="2">
        <dgm:presLayoutVars>
          <dgm:chPref val="3"/>
        </dgm:presLayoutVars>
      </dgm:prSet>
      <dgm:spPr/>
    </dgm:pt>
    <dgm:pt modelId="{1E5AFB30-7EB2-4C55-A962-83E30F717856}" type="pres">
      <dgm:prSet presAssocID="{56A8D3C2-8C7D-441D-9F47-C8AD8169EA40}" presName="level3hierChild" presStyleCnt="0"/>
      <dgm:spPr/>
    </dgm:pt>
    <dgm:pt modelId="{DE6D0280-2663-4898-9206-CD21B2779C78}" type="pres">
      <dgm:prSet presAssocID="{56618BD1-3C0C-4FC3-B748-5BC70172286A}" presName="conn2-1" presStyleLbl="parChTrans1D4" presStyleIdx="0" presStyleCnt="5"/>
      <dgm:spPr/>
    </dgm:pt>
    <dgm:pt modelId="{7E6DB8DF-9CF4-4CD8-8995-88210DB02EAF}" type="pres">
      <dgm:prSet presAssocID="{56618BD1-3C0C-4FC3-B748-5BC70172286A}" presName="connTx" presStyleLbl="parChTrans1D4" presStyleIdx="0" presStyleCnt="5"/>
      <dgm:spPr/>
    </dgm:pt>
    <dgm:pt modelId="{60597339-EE39-4BA8-96ED-3DCA30981520}" type="pres">
      <dgm:prSet presAssocID="{C1A93283-4A9D-4F97-85C7-EE807EB5B3E5}" presName="root2" presStyleCnt="0"/>
      <dgm:spPr/>
    </dgm:pt>
    <dgm:pt modelId="{BF553B49-A85C-46AA-99B7-5ADCF52DDE21}" type="pres">
      <dgm:prSet presAssocID="{C1A93283-4A9D-4F97-85C7-EE807EB5B3E5}" presName="LevelTwoTextNode" presStyleLbl="node4" presStyleIdx="0" presStyleCnt="5" custScaleX="21492" custScaleY="46696">
        <dgm:presLayoutVars>
          <dgm:chPref val="3"/>
        </dgm:presLayoutVars>
      </dgm:prSet>
      <dgm:spPr>
        <a:prstGeom prst="ellipse">
          <a:avLst/>
        </a:prstGeom>
      </dgm:spPr>
    </dgm:pt>
    <dgm:pt modelId="{BA1E8130-6DF3-4BFE-A032-CDF3EE7CF01A}" type="pres">
      <dgm:prSet presAssocID="{C1A93283-4A9D-4F97-85C7-EE807EB5B3E5}" presName="level3hierChild" presStyleCnt="0"/>
      <dgm:spPr/>
    </dgm:pt>
    <dgm:pt modelId="{1F838ECC-038B-4D31-9F3F-4CAD34B9E021}" type="pres">
      <dgm:prSet presAssocID="{DF90259D-C904-4A9A-802C-68E408F0957B}" presName="conn2-1" presStyleLbl="parChTrans1D4" presStyleIdx="1" presStyleCnt="5"/>
      <dgm:spPr/>
    </dgm:pt>
    <dgm:pt modelId="{402CD83B-CEC8-4E69-A7EC-A50C4E8C4D1F}" type="pres">
      <dgm:prSet presAssocID="{DF90259D-C904-4A9A-802C-68E408F0957B}" presName="connTx" presStyleLbl="parChTrans1D4" presStyleIdx="1" presStyleCnt="5"/>
      <dgm:spPr/>
    </dgm:pt>
    <dgm:pt modelId="{9DC21466-C864-4FD1-8976-CD21C69AD7AD}" type="pres">
      <dgm:prSet presAssocID="{24FA3FAE-B83B-4CEA-8AE4-79B0C3D0639D}" presName="root2" presStyleCnt="0"/>
      <dgm:spPr/>
    </dgm:pt>
    <dgm:pt modelId="{CFA0601C-73C6-49ED-AF92-61096C7B6EE4}" type="pres">
      <dgm:prSet presAssocID="{24FA3FAE-B83B-4CEA-8AE4-79B0C3D0639D}" presName="LevelTwoTextNode" presStyleLbl="node4" presStyleIdx="1" presStyleCnt="5" custScaleX="21492" custScaleY="46696">
        <dgm:presLayoutVars>
          <dgm:chPref val="3"/>
        </dgm:presLayoutVars>
      </dgm:prSet>
      <dgm:spPr>
        <a:prstGeom prst="ellipse">
          <a:avLst/>
        </a:prstGeom>
      </dgm:spPr>
    </dgm:pt>
    <dgm:pt modelId="{5D5C5CF6-6D03-4659-A3AE-50848C7E65D6}" type="pres">
      <dgm:prSet presAssocID="{24FA3FAE-B83B-4CEA-8AE4-79B0C3D0639D}" presName="level3hierChild" presStyleCnt="0"/>
      <dgm:spPr/>
    </dgm:pt>
    <dgm:pt modelId="{5777C916-576C-4D5C-9DD8-A181EF8B0EF8}" type="pres">
      <dgm:prSet presAssocID="{41595354-F9AE-4F61-B817-C478074882D3}" presName="conn2-1" presStyleLbl="parChTrans1D4" presStyleIdx="2" presStyleCnt="5"/>
      <dgm:spPr/>
    </dgm:pt>
    <dgm:pt modelId="{912AC16B-C979-4F63-8F5B-F8AADD627852}" type="pres">
      <dgm:prSet presAssocID="{41595354-F9AE-4F61-B817-C478074882D3}" presName="connTx" presStyleLbl="parChTrans1D4" presStyleIdx="2" presStyleCnt="5"/>
      <dgm:spPr/>
    </dgm:pt>
    <dgm:pt modelId="{DA0C59AC-EDA4-47B4-8B9D-C90C7613AFC2}" type="pres">
      <dgm:prSet presAssocID="{B70BD0C7-153F-480F-A947-870B3D3684BA}" presName="root2" presStyleCnt="0"/>
      <dgm:spPr/>
    </dgm:pt>
    <dgm:pt modelId="{FB404297-7221-4AE2-B99D-976BF8177925}" type="pres">
      <dgm:prSet presAssocID="{B70BD0C7-153F-480F-A947-870B3D3684BA}" presName="LevelTwoTextNode" presStyleLbl="node4" presStyleIdx="2" presStyleCnt="5" custScaleX="21492" custScaleY="46696">
        <dgm:presLayoutVars>
          <dgm:chPref val="3"/>
        </dgm:presLayoutVars>
      </dgm:prSet>
      <dgm:spPr>
        <a:prstGeom prst="ellipse">
          <a:avLst/>
        </a:prstGeom>
      </dgm:spPr>
    </dgm:pt>
    <dgm:pt modelId="{505DF04B-9A47-4A94-8828-38B57EB764DE}" type="pres">
      <dgm:prSet presAssocID="{B70BD0C7-153F-480F-A947-870B3D3684BA}" presName="level3hierChild" presStyleCnt="0"/>
      <dgm:spPr/>
    </dgm:pt>
    <dgm:pt modelId="{5712F10B-8592-448D-A27C-C0A7A803B934}" type="pres">
      <dgm:prSet presAssocID="{138FF2A7-42A7-41B8-AB3F-7ECFA52BA7F3}" presName="conn2-1" presStyleLbl="parChTrans1D3" presStyleIdx="1" presStyleCnt="2"/>
      <dgm:spPr/>
    </dgm:pt>
    <dgm:pt modelId="{CB7E4E98-8E97-494D-8295-598F7F4D2575}" type="pres">
      <dgm:prSet presAssocID="{138FF2A7-42A7-41B8-AB3F-7ECFA52BA7F3}" presName="connTx" presStyleLbl="parChTrans1D3" presStyleIdx="1" presStyleCnt="2"/>
      <dgm:spPr/>
    </dgm:pt>
    <dgm:pt modelId="{0D0E47AF-147D-46B0-8CA1-014ABE60FDCB}" type="pres">
      <dgm:prSet presAssocID="{FA4A743C-211D-41A0-AD0E-74254CEC9CD6}" presName="root2" presStyleCnt="0"/>
      <dgm:spPr/>
    </dgm:pt>
    <dgm:pt modelId="{756595DB-FEDF-410D-8ADB-1A2F1E0D0121}" type="pres">
      <dgm:prSet presAssocID="{FA4A743C-211D-41A0-AD0E-74254CEC9CD6}" presName="LevelTwoTextNode" presStyleLbl="node3" presStyleIdx="1" presStyleCnt="2">
        <dgm:presLayoutVars>
          <dgm:chPref val="3"/>
        </dgm:presLayoutVars>
      </dgm:prSet>
      <dgm:spPr/>
    </dgm:pt>
    <dgm:pt modelId="{1650F65C-5724-4D9F-8ED2-F2B3871B4F57}" type="pres">
      <dgm:prSet presAssocID="{FA4A743C-211D-41A0-AD0E-74254CEC9CD6}" presName="level3hierChild" presStyleCnt="0"/>
      <dgm:spPr/>
    </dgm:pt>
    <dgm:pt modelId="{4E4A14D6-0FFD-4D56-A659-E2AA78FB58C1}" type="pres">
      <dgm:prSet presAssocID="{71E1622D-CE5F-4C20-A857-ED87C61BA5D8}" presName="conn2-1" presStyleLbl="parChTrans1D4" presStyleIdx="3" presStyleCnt="5"/>
      <dgm:spPr/>
    </dgm:pt>
    <dgm:pt modelId="{BFB7EEDA-B1B6-4C06-AC4E-7DDFB1775E9D}" type="pres">
      <dgm:prSet presAssocID="{71E1622D-CE5F-4C20-A857-ED87C61BA5D8}" presName="connTx" presStyleLbl="parChTrans1D4" presStyleIdx="3" presStyleCnt="5"/>
      <dgm:spPr/>
    </dgm:pt>
    <dgm:pt modelId="{629644E9-8EA8-4DF2-A267-99F81315D274}" type="pres">
      <dgm:prSet presAssocID="{131AE63D-50CF-497E-A834-AB7326710BA8}" presName="root2" presStyleCnt="0"/>
      <dgm:spPr/>
    </dgm:pt>
    <dgm:pt modelId="{5C9AA19B-0C88-48FD-92CC-7A4431D1C649}" type="pres">
      <dgm:prSet presAssocID="{131AE63D-50CF-497E-A834-AB7326710BA8}" presName="LevelTwoTextNode" presStyleLbl="node4" presStyleIdx="3" presStyleCnt="5" custScaleX="21492" custScaleY="46696">
        <dgm:presLayoutVars>
          <dgm:chPref val="3"/>
        </dgm:presLayoutVars>
      </dgm:prSet>
      <dgm:spPr>
        <a:prstGeom prst="ellipse">
          <a:avLst/>
        </a:prstGeom>
      </dgm:spPr>
    </dgm:pt>
    <dgm:pt modelId="{447E19C3-7BA9-4FE0-B507-A68F3385E72B}" type="pres">
      <dgm:prSet presAssocID="{131AE63D-50CF-497E-A834-AB7326710BA8}" presName="level3hierChild" presStyleCnt="0"/>
      <dgm:spPr/>
    </dgm:pt>
    <dgm:pt modelId="{1C658FD1-8971-49FE-8F50-A73969C8735D}" type="pres">
      <dgm:prSet presAssocID="{650221CD-DE9D-4923-8DDC-7C0FF1996741}" presName="conn2-1" presStyleLbl="parChTrans1D4" presStyleIdx="4" presStyleCnt="5"/>
      <dgm:spPr/>
    </dgm:pt>
    <dgm:pt modelId="{F021143D-E4B6-4993-987C-62CE3B9CF9FF}" type="pres">
      <dgm:prSet presAssocID="{650221CD-DE9D-4923-8DDC-7C0FF1996741}" presName="connTx" presStyleLbl="parChTrans1D4" presStyleIdx="4" presStyleCnt="5"/>
      <dgm:spPr/>
    </dgm:pt>
    <dgm:pt modelId="{CEC84389-F060-4E7E-96A5-844DF7ED4645}" type="pres">
      <dgm:prSet presAssocID="{5B0DB9A8-2E97-43DD-A359-726637DD2B7B}" presName="root2" presStyleCnt="0"/>
      <dgm:spPr/>
    </dgm:pt>
    <dgm:pt modelId="{774D3035-3FD1-49D8-866F-87CFAAB4D5BB}" type="pres">
      <dgm:prSet presAssocID="{5B0DB9A8-2E97-43DD-A359-726637DD2B7B}" presName="LevelTwoTextNode" presStyleLbl="node4" presStyleIdx="4" presStyleCnt="5" custScaleX="21492" custScaleY="46696">
        <dgm:presLayoutVars>
          <dgm:chPref val="3"/>
        </dgm:presLayoutVars>
      </dgm:prSet>
      <dgm:spPr>
        <a:prstGeom prst="ellipse">
          <a:avLst/>
        </a:prstGeom>
      </dgm:spPr>
    </dgm:pt>
    <dgm:pt modelId="{4160F062-F78D-482A-8906-1F8DBA39A758}" type="pres">
      <dgm:prSet presAssocID="{5B0DB9A8-2E97-43DD-A359-726637DD2B7B}" presName="level3hierChild" presStyleCnt="0"/>
      <dgm:spPr/>
    </dgm:pt>
    <dgm:pt modelId="{C89B7E4C-21AC-47C7-8BF2-67AA5F735348}" type="pres">
      <dgm:prSet presAssocID="{1C3DD87A-A639-4427-BFF6-FA5626525B28}" presName="conn2-1" presStyleLbl="parChTrans1D2" presStyleIdx="1" presStyleCnt="4"/>
      <dgm:spPr/>
    </dgm:pt>
    <dgm:pt modelId="{CAFF9E24-A354-4A94-A296-A5D07CA59F05}" type="pres">
      <dgm:prSet presAssocID="{1C3DD87A-A639-4427-BFF6-FA5626525B28}" presName="connTx" presStyleLbl="parChTrans1D2" presStyleIdx="1" presStyleCnt="4"/>
      <dgm:spPr/>
    </dgm:pt>
    <dgm:pt modelId="{4BE51D27-8C52-46BE-8210-58D5408B5F0C}" type="pres">
      <dgm:prSet presAssocID="{EFA6DEE4-3014-4145-A3FE-CB58D239D707}" presName="root2" presStyleCnt="0"/>
      <dgm:spPr/>
    </dgm:pt>
    <dgm:pt modelId="{ACEBB607-D877-4294-BEDB-AEB668C805E2}" type="pres">
      <dgm:prSet presAssocID="{EFA6DEE4-3014-4145-A3FE-CB58D239D707}" presName="LevelTwoTextNode" presStyleLbl="node2" presStyleIdx="1" presStyleCnt="4">
        <dgm:presLayoutVars>
          <dgm:chPref val="3"/>
        </dgm:presLayoutVars>
      </dgm:prSet>
      <dgm:spPr/>
    </dgm:pt>
    <dgm:pt modelId="{457CDB2B-41A6-49B7-BB29-165D10B3A7A9}" type="pres">
      <dgm:prSet presAssocID="{EFA6DEE4-3014-4145-A3FE-CB58D239D707}" presName="level3hierChild" presStyleCnt="0"/>
      <dgm:spPr/>
    </dgm:pt>
    <dgm:pt modelId="{8C653092-608D-4FEE-BEF7-4754C33FC264}" type="pres">
      <dgm:prSet presAssocID="{587BE504-E9D1-42B2-8B18-8667E0BC4DB8}" presName="conn2-1" presStyleLbl="parChTrans1D2" presStyleIdx="2" presStyleCnt="4"/>
      <dgm:spPr/>
    </dgm:pt>
    <dgm:pt modelId="{0DF83C1A-B9E5-410A-A178-1CF4FEBE65F5}" type="pres">
      <dgm:prSet presAssocID="{587BE504-E9D1-42B2-8B18-8667E0BC4DB8}" presName="connTx" presStyleLbl="parChTrans1D2" presStyleIdx="2" presStyleCnt="4"/>
      <dgm:spPr/>
    </dgm:pt>
    <dgm:pt modelId="{31027E58-DFFA-4209-B535-A4956882A1AF}" type="pres">
      <dgm:prSet presAssocID="{B2FB1A73-2E1F-4CC1-9CC8-F2027F6B5796}" presName="root2" presStyleCnt="0"/>
      <dgm:spPr/>
    </dgm:pt>
    <dgm:pt modelId="{1EEDA522-3824-44C6-AB96-00DB84F1D2C2}" type="pres">
      <dgm:prSet presAssocID="{B2FB1A73-2E1F-4CC1-9CC8-F2027F6B5796}" presName="LevelTwoTextNode" presStyleLbl="node2" presStyleIdx="2" presStyleCnt="4">
        <dgm:presLayoutVars>
          <dgm:chPref val="3"/>
        </dgm:presLayoutVars>
      </dgm:prSet>
      <dgm:spPr/>
    </dgm:pt>
    <dgm:pt modelId="{75BED020-BE17-4C72-A9D9-867FC774A96D}" type="pres">
      <dgm:prSet presAssocID="{B2FB1A73-2E1F-4CC1-9CC8-F2027F6B5796}" presName="level3hierChild" presStyleCnt="0"/>
      <dgm:spPr/>
    </dgm:pt>
    <dgm:pt modelId="{0BE4841E-ABAA-4134-BEE8-3B222AAB343A}" type="pres">
      <dgm:prSet presAssocID="{5A73F423-F961-4F52-845D-B1275AB25E52}" presName="conn2-1" presStyleLbl="parChTrans1D2" presStyleIdx="3" presStyleCnt="4"/>
      <dgm:spPr/>
    </dgm:pt>
    <dgm:pt modelId="{96B69BF3-B7D9-4030-87B8-785C7B0F15CE}" type="pres">
      <dgm:prSet presAssocID="{5A73F423-F961-4F52-845D-B1275AB25E52}" presName="connTx" presStyleLbl="parChTrans1D2" presStyleIdx="3" presStyleCnt="4"/>
      <dgm:spPr/>
    </dgm:pt>
    <dgm:pt modelId="{A89517DD-1D1D-405C-9CBB-E724F19B85CE}" type="pres">
      <dgm:prSet presAssocID="{929AEC2A-7265-4232-A51C-F391935ADE42}" presName="root2" presStyleCnt="0"/>
      <dgm:spPr/>
    </dgm:pt>
    <dgm:pt modelId="{F8ACF3C5-D4EC-482A-AF2B-49D396D9178F}" type="pres">
      <dgm:prSet presAssocID="{929AEC2A-7265-4232-A51C-F391935ADE42}" presName="LevelTwoTextNode" presStyleLbl="node2" presStyleIdx="3" presStyleCnt="4">
        <dgm:presLayoutVars>
          <dgm:chPref val="3"/>
        </dgm:presLayoutVars>
      </dgm:prSet>
      <dgm:spPr/>
    </dgm:pt>
    <dgm:pt modelId="{A9D0C3C6-D290-46DB-A93D-60AFFA636874}" type="pres">
      <dgm:prSet presAssocID="{929AEC2A-7265-4232-A51C-F391935ADE42}" presName="level3hierChild" presStyleCnt="0"/>
      <dgm:spPr/>
    </dgm:pt>
  </dgm:ptLst>
  <dgm:cxnLst>
    <dgm:cxn modelId="{1E79FE01-673D-4950-9CD6-C1601EFDF58B}" type="presOf" srcId="{C1A93283-4A9D-4F97-85C7-EE807EB5B3E5}" destId="{BF553B49-A85C-46AA-99B7-5ADCF52DDE21}" srcOrd="0" destOrd="0" presId="urn:microsoft.com/office/officeart/2005/8/layout/hierarchy2"/>
    <dgm:cxn modelId="{B99F6F05-4A13-4BAF-8F30-AA6AB525F0BD}" type="presOf" srcId="{7F8EB4B2-D0A6-402D-B4F9-F1DA0DAAAA13}" destId="{523F2DA0-8F37-4AA4-AFD0-F462EF045DFB}" srcOrd="0" destOrd="0" presId="urn:microsoft.com/office/officeart/2005/8/layout/hierarchy2"/>
    <dgm:cxn modelId="{D586DC0F-022E-4C84-AC8B-55C65622FE05}" type="presOf" srcId="{56618BD1-3C0C-4FC3-B748-5BC70172286A}" destId="{DE6D0280-2663-4898-9206-CD21B2779C78}" srcOrd="0" destOrd="0" presId="urn:microsoft.com/office/officeart/2005/8/layout/hierarchy2"/>
    <dgm:cxn modelId="{DFC1BD16-3B42-4DC4-ABE7-0B89FEDA85B4}" type="presOf" srcId="{138FF2A7-42A7-41B8-AB3F-7ECFA52BA7F3}" destId="{5712F10B-8592-448D-A27C-C0A7A803B934}" srcOrd="0" destOrd="0" presId="urn:microsoft.com/office/officeart/2005/8/layout/hierarchy2"/>
    <dgm:cxn modelId="{1CAEF51F-C731-4E17-8164-DAF3CD867373}" type="presOf" srcId="{DF90259D-C904-4A9A-802C-68E408F0957B}" destId="{1F838ECC-038B-4D31-9F3F-4CAD34B9E021}" srcOrd="0" destOrd="0" presId="urn:microsoft.com/office/officeart/2005/8/layout/hierarchy2"/>
    <dgm:cxn modelId="{BD390B20-0C4A-453F-862F-05D0B16D7470}" type="presOf" srcId="{DF90259D-C904-4A9A-802C-68E408F0957B}" destId="{402CD83B-CEC8-4E69-A7EC-A50C4E8C4D1F}" srcOrd="1" destOrd="0" presId="urn:microsoft.com/office/officeart/2005/8/layout/hierarchy2"/>
    <dgm:cxn modelId="{EBEA5A20-F582-4E99-948C-92EA7952F376}" type="presOf" srcId="{EFA6DEE4-3014-4145-A3FE-CB58D239D707}" destId="{ACEBB607-D877-4294-BEDB-AEB668C805E2}" srcOrd="0" destOrd="0" presId="urn:microsoft.com/office/officeart/2005/8/layout/hierarchy2"/>
    <dgm:cxn modelId="{B2C7B020-106B-4906-8B38-65F0936F3A6E}" type="presOf" srcId="{56A8D3C2-8C7D-441D-9F47-C8AD8169EA40}" destId="{E9ADC981-6B57-455F-AE51-9561FF1C603F}" srcOrd="0" destOrd="0" presId="urn:microsoft.com/office/officeart/2005/8/layout/hierarchy2"/>
    <dgm:cxn modelId="{26B76126-4A55-49D0-BD65-0DA8290C60B4}" type="presOf" srcId="{1C3DD87A-A639-4427-BFF6-FA5626525B28}" destId="{CAFF9E24-A354-4A94-A296-A5D07CA59F05}" srcOrd="1" destOrd="0" presId="urn:microsoft.com/office/officeart/2005/8/layout/hierarchy2"/>
    <dgm:cxn modelId="{C0BE4529-F9FF-4B24-AA27-18502D44C814}" type="presOf" srcId="{650221CD-DE9D-4923-8DDC-7C0FF1996741}" destId="{F021143D-E4B6-4993-987C-62CE3B9CF9FF}" srcOrd="1" destOrd="0" presId="urn:microsoft.com/office/officeart/2005/8/layout/hierarchy2"/>
    <dgm:cxn modelId="{CAD28F2A-D285-4ED8-89BE-277F145489AE}" srcId="{6C3A49F6-989D-4A04-8A72-98819642AA5C}" destId="{929AEC2A-7265-4232-A51C-F391935ADE42}" srcOrd="3" destOrd="0" parTransId="{5A73F423-F961-4F52-845D-B1275AB25E52}" sibTransId="{03BA5C01-8741-49A3-B992-7AA5D0FC5F82}"/>
    <dgm:cxn modelId="{CE1B652B-D99B-4279-BB31-A50561627A8A}" srcId="{6CEECBDF-E3DE-4341-86E9-148066264F27}" destId="{56A8D3C2-8C7D-441D-9F47-C8AD8169EA40}" srcOrd="0" destOrd="0" parTransId="{C30A5EA6-D7AD-4DFB-A9A8-DCD1AF2E9A09}" sibTransId="{81626668-14FC-445C-A374-CE91BC048997}"/>
    <dgm:cxn modelId="{14E4FF5D-956D-466D-8FA5-63E53A278BF7}" type="presOf" srcId="{56618BD1-3C0C-4FC3-B748-5BC70172286A}" destId="{7E6DB8DF-9CF4-4CD8-8995-88210DB02EAF}" srcOrd="1" destOrd="0" presId="urn:microsoft.com/office/officeart/2005/8/layout/hierarchy2"/>
    <dgm:cxn modelId="{73D5145E-9A69-4730-B561-F2B32D544B24}" srcId="{6C3A49F6-989D-4A04-8A72-98819642AA5C}" destId="{6CEECBDF-E3DE-4341-86E9-148066264F27}" srcOrd="0" destOrd="0" parTransId="{7F8EB4B2-D0A6-402D-B4F9-F1DA0DAAAA13}" sibTransId="{0D66A353-9A70-4209-9AE8-4AF1D50363F5}"/>
    <dgm:cxn modelId="{D76F6247-3149-4056-A3C4-6A1DA13ECC86}" srcId="{56A8D3C2-8C7D-441D-9F47-C8AD8169EA40}" destId="{B70BD0C7-153F-480F-A947-870B3D3684BA}" srcOrd="2" destOrd="0" parTransId="{41595354-F9AE-4F61-B817-C478074882D3}" sibTransId="{093CCECB-98A4-4D86-AB52-4F7C413EF3C8}"/>
    <dgm:cxn modelId="{A170A76A-AC9A-4234-BBF2-997205117983}" type="presOf" srcId="{1C3DD87A-A639-4427-BFF6-FA5626525B28}" destId="{C89B7E4C-21AC-47C7-8BF2-67AA5F735348}" srcOrd="0" destOrd="0" presId="urn:microsoft.com/office/officeart/2005/8/layout/hierarchy2"/>
    <dgm:cxn modelId="{BA60614C-9063-44DE-932E-5A98C14D20E8}" type="presOf" srcId="{71E1622D-CE5F-4C20-A857-ED87C61BA5D8}" destId="{BFB7EEDA-B1B6-4C06-AC4E-7DDFB1775E9D}" srcOrd="1" destOrd="0" presId="urn:microsoft.com/office/officeart/2005/8/layout/hierarchy2"/>
    <dgm:cxn modelId="{A5906E6D-BD4C-4BD5-BAD3-F1A4F710EE62}" type="presOf" srcId="{138FF2A7-42A7-41B8-AB3F-7ECFA52BA7F3}" destId="{CB7E4E98-8E97-494D-8295-598F7F4D2575}" srcOrd="1" destOrd="0" presId="urn:microsoft.com/office/officeart/2005/8/layout/hierarchy2"/>
    <dgm:cxn modelId="{8D89DF6D-FD1E-4D83-A06E-A9FE8BDFF6CC}" type="presOf" srcId="{650221CD-DE9D-4923-8DDC-7C0FF1996741}" destId="{1C658FD1-8971-49FE-8F50-A73969C8735D}" srcOrd="0" destOrd="0" presId="urn:microsoft.com/office/officeart/2005/8/layout/hierarchy2"/>
    <dgm:cxn modelId="{E25FE24D-F869-4E56-888D-F195C77D79B2}" type="presOf" srcId="{587BE504-E9D1-42B2-8B18-8667E0BC4DB8}" destId="{8C653092-608D-4FEE-BEF7-4754C33FC264}" srcOrd="0" destOrd="0" presId="urn:microsoft.com/office/officeart/2005/8/layout/hierarchy2"/>
    <dgm:cxn modelId="{5048104F-B98B-4382-BACC-36A38A260275}" type="presOf" srcId="{7F8EB4B2-D0A6-402D-B4F9-F1DA0DAAAA13}" destId="{BF976DBD-A395-46D8-8E83-B703A27C3C57}" srcOrd="1" destOrd="0" presId="urn:microsoft.com/office/officeart/2005/8/layout/hierarchy2"/>
    <dgm:cxn modelId="{DD538750-78EB-406C-BF01-53C3BDEF0C79}" srcId="{FA4A743C-211D-41A0-AD0E-74254CEC9CD6}" destId="{5B0DB9A8-2E97-43DD-A359-726637DD2B7B}" srcOrd="1" destOrd="0" parTransId="{650221CD-DE9D-4923-8DDC-7C0FF1996741}" sibTransId="{92EFCD1F-A785-45CE-BF2B-CF4F3A89E5D8}"/>
    <dgm:cxn modelId="{EA4D4352-4817-4147-A922-23EB897473B7}" type="presOf" srcId="{587BE504-E9D1-42B2-8B18-8667E0BC4DB8}" destId="{0DF83C1A-B9E5-410A-A178-1CF4FEBE65F5}" srcOrd="1" destOrd="0" presId="urn:microsoft.com/office/officeart/2005/8/layout/hierarchy2"/>
    <dgm:cxn modelId="{B9C83673-65D5-4987-830A-5C719600641E}" type="presOf" srcId="{131AE63D-50CF-497E-A834-AB7326710BA8}" destId="{5C9AA19B-0C88-48FD-92CC-7A4431D1C649}" srcOrd="0" destOrd="0" presId="urn:microsoft.com/office/officeart/2005/8/layout/hierarchy2"/>
    <dgm:cxn modelId="{6B595774-8FAA-4D9E-A6CE-02E1806C9E2D}" type="presOf" srcId="{C30A5EA6-D7AD-4DFB-A9A8-DCD1AF2E9A09}" destId="{07076072-6270-4173-800F-36C99024F23B}" srcOrd="1" destOrd="0" presId="urn:microsoft.com/office/officeart/2005/8/layout/hierarchy2"/>
    <dgm:cxn modelId="{513DA056-41D1-41C0-BFC2-0DC40F19E662}" type="presOf" srcId="{24FA3FAE-B83B-4CEA-8AE4-79B0C3D0639D}" destId="{CFA0601C-73C6-49ED-AF92-61096C7B6EE4}" srcOrd="0" destOrd="0" presId="urn:microsoft.com/office/officeart/2005/8/layout/hierarchy2"/>
    <dgm:cxn modelId="{05DF7857-47CE-4274-8433-27546E569DE2}" srcId="{56A8D3C2-8C7D-441D-9F47-C8AD8169EA40}" destId="{24FA3FAE-B83B-4CEA-8AE4-79B0C3D0639D}" srcOrd="1" destOrd="0" parTransId="{DF90259D-C904-4A9A-802C-68E408F0957B}" sibTransId="{DFDACDC1-13FB-447B-A32F-3CB67A53CEEB}"/>
    <dgm:cxn modelId="{08BA3858-092D-40F5-AA8E-F2F25D02A782}" type="presOf" srcId="{BBBF279D-25CD-48F5-B658-0A8E31200C45}" destId="{9BC92F48-34E5-4845-9D95-3026DDA7513F}" srcOrd="0" destOrd="0" presId="urn:microsoft.com/office/officeart/2005/8/layout/hierarchy2"/>
    <dgm:cxn modelId="{8E5CDE81-4216-4EDD-BFF5-8FE97F5AEB7B}" srcId="{6C3A49F6-989D-4A04-8A72-98819642AA5C}" destId="{B2FB1A73-2E1F-4CC1-9CC8-F2027F6B5796}" srcOrd="2" destOrd="0" parTransId="{587BE504-E9D1-42B2-8B18-8667E0BC4DB8}" sibTransId="{93CB2F4B-2F90-460D-A6E3-94DB449F30A8}"/>
    <dgm:cxn modelId="{FD60F78A-ED60-43CB-AED0-18478F99B882}" type="presOf" srcId="{41595354-F9AE-4F61-B817-C478074882D3}" destId="{5777C916-576C-4D5C-9DD8-A181EF8B0EF8}" srcOrd="0" destOrd="0" presId="urn:microsoft.com/office/officeart/2005/8/layout/hierarchy2"/>
    <dgm:cxn modelId="{C5DF7399-E83B-4072-9B39-0EFFAC9B3854}" type="presOf" srcId="{929AEC2A-7265-4232-A51C-F391935ADE42}" destId="{F8ACF3C5-D4EC-482A-AF2B-49D396D9178F}" srcOrd="0" destOrd="0" presId="urn:microsoft.com/office/officeart/2005/8/layout/hierarchy2"/>
    <dgm:cxn modelId="{232734A2-3451-4181-B939-0395351BE7AC}" srcId="{6C3A49F6-989D-4A04-8A72-98819642AA5C}" destId="{EFA6DEE4-3014-4145-A3FE-CB58D239D707}" srcOrd="1" destOrd="0" parTransId="{1C3DD87A-A639-4427-BFF6-FA5626525B28}" sibTransId="{2C2273E7-C25F-40BB-9650-00F504BF6839}"/>
    <dgm:cxn modelId="{E4F55CA3-E5FC-4FC1-9588-DD7848D79B12}" type="presOf" srcId="{FA4A743C-211D-41A0-AD0E-74254CEC9CD6}" destId="{756595DB-FEDF-410D-8ADB-1A2F1E0D0121}" srcOrd="0" destOrd="0" presId="urn:microsoft.com/office/officeart/2005/8/layout/hierarchy2"/>
    <dgm:cxn modelId="{B67001A7-0B07-4A5B-9471-A2E2F75239C2}" type="presOf" srcId="{B70BD0C7-153F-480F-A947-870B3D3684BA}" destId="{FB404297-7221-4AE2-B99D-976BF8177925}" srcOrd="0" destOrd="0" presId="urn:microsoft.com/office/officeart/2005/8/layout/hierarchy2"/>
    <dgm:cxn modelId="{D81617A9-E9F7-4C9F-8034-AC714F92BFCD}" srcId="{FA4A743C-211D-41A0-AD0E-74254CEC9CD6}" destId="{131AE63D-50CF-497E-A834-AB7326710BA8}" srcOrd="0" destOrd="0" parTransId="{71E1622D-CE5F-4C20-A857-ED87C61BA5D8}" sibTransId="{999E2B80-401B-4047-B0C9-D36124D6D2DB}"/>
    <dgm:cxn modelId="{CA4F3EA9-3FF7-4659-A540-F8AF8F0B0CEF}" srcId="{56A8D3C2-8C7D-441D-9F47-C8AD8169EA40}" destId="{C1A93283-4A9D-4F97-85C7-EE807EB5B3E5}" srcOrd="0" destOrd="0" parTransId="{56618BD1-3C0C-4FC3-B748-5BC70172286A}" sibTransId="{42C2FB05-7AC0-4858-B00C-C602D46C8842}"/>
    <dgm:cxn modelId="{331235AA-6462-4D75-A414-3082FC728F0E}" type="presOf" srcId="{5B0DB9A8-2E97-43DD-A359-726637DD2B7B}" destId="{774D3035-3FD1-49D8-866F-87CFAAB4D5BB}" srcOrd="0" destOrd="0" presId="urn:microsoft.com/office/officeart/2005/8/layout/hierarchy2"/>
    <dgm:cxn modelId="{35F8C4AC-47E2-4613-A66E-9E7BF8A4559A}" type="presOf" srcId="{6C3A49F6-989D-4A04-8A72-98819642AA5C}" destId="{CED9C8C4-FF4B-487C-9232-9AC14FC897B4}" srcOrd="0" destOrd="0" presId="urn:microsoft.com/office/officeart/2005/8/layout/hierarchy2"/>
    <dgm:cxn modelId="{F53445AF-FDD1-4975-AAE3-91F22A790632}" srcId="{BBBF279D-25CD-48F5-B658-0A8E31200C45}" destId="{6C3A49F6-989D-4A04-8A72-98819642AA5C}" srcOrd="0" destOrd="0" parTransId="{5CFCE8A7-15AE-4615-8031-23860EEC2254}" sibTransId="{524952A7-DA9F-48BA-98B9-74EA637A6F71}"/>
    <dgm:cxn modelId="{494A38BB-F655-46D5-B133-1E338F616732}" type="presOf" srcId="{5A73F423-F961-4F52-845D-B1275AB25E52}" destId="{0BE4841E-ABAA-4134-BEE8-3B222AAB343A}" srcOrd="0" destOrd="0" presId="urn:microsoft.com/office/officeart/2005/8/layout/hierarchy2"/>
    <dgm:cxn modelId="{B4246BC0-5ACC-461A-BC10-AD7F1B50391C}" type="presOf" srcId="{71E1622D-CE5F-4C20-A857-ED87C61BA5D8}" destId="{4E4A14D6-0FFD-4D56-A659-E2AA78FB58C1}" srcOrd="0" destOrd="0" presId="urn:microsoft.com/office/officeart/2005/8/layout/hierarchy2"/>
    <dgm:cxn modelId="{3CA279C1-48FF-492D-8BA1-170A521DDCF3}" type="presOf" srcId="{41595354-F9AE-4F61-B817-C478074882D3}" destId="{912AC16B-C979-4F63-8F5B-F8AADD627852}" srcOrd="1" destOrd="0" presId="urn:microsoft.com/office/officeart/2005/8/layout/hierarchy2"/>
    <dgm:cxn modelId="{EAA727CF-6ED8-4C58-91A7-F08E5CE1805C}" type="presOf" srcId="{5A73F423-F961-4F52-845D-B1275AB25E52}" destId="{96B69BF3-B7D9-4030-87B8-785C7B0F15CE}" srcOrd="1" destOrd="0" presId="urn:microsoft.com/office/officeart/2005/8/layout/hierarchy2"/>
    <dgm:cxn modelId="{1E84C0E3-6BC8-413E-B0D8-C821B018C404}" type="presOf" srcId="{B2FB1A73-2E1F-4CC1-9CC8-F2027F6B5796}" destId="{1EEDA522-3824-44C6-AB96-00DB84F1D2C2}" srcOrd="0" destOrd="0" presId="urn:microsoft.com/office/officeart/2005/8/layout/hierarchy2"/>
    <dgm:cxn modelId="{EF0353E6-E04D-44F0-8C3F-5B26C4881121}" type="presOf" srcId="{6CEECBDF-E3DE-4341-86E9-148066264F27}" destId="{058D5B34-9028-4DE4-92B7-FD310517D9B0}" srcOrd="0" destOrd="0" presId="urn:microsoft.com/office/officeart/2005/8/layout/hierarchy2"/>
    <dgm:cxn modelId="{1AEDC2E6-0D65-478F-8F68-DAA46E65D4A2}" srcId="{6CEECBDF-E3DE-4341-86E9-148066264F27}" destId="{FA4A743C-211D-41A0-AD0E-74254CEC9CD6}" srcOrd="1" destOrd="0" parTransId="{138FF2A7-42A7-41B8-AB3F-7ECFA52BA7F3}" sibTransId="{587B4908-D19B-489C-AEE9-8B6A597FEB99}"/>
    <dgm:cxn modelId="{27ABC4F8-2E98-4981-830C-0D6760A9E1C5}" type="presOf" srcId="{C30A5EA6-D7AD-4DFB-A9A8-DCD1AF2E9A09}" destId="{51077D1D-D2CA-4846-88FB-ED4237ED40C5}" srcOrd="0" destOrd="0" presId="urn:microsoft.com/office/officeart/2005/8/layout/hierarchy2"/>
    <dgm:cxn modelId="{B0B45744-0C3D-4D48-880A-3250C1A89FED}" type="presParOf" srcId="{9BC92F48-34E5-4845-9D95-3026DDA7513F}" destId="{46F01535-CB3F-419B-BA70-F6361827315F}" srcOrd="0" destOrd="0" presId="urn:microsoft.com/office/officeart/2005/8/layout/hierarchy2"/>
    <dgm:cxn modelId="{E3B5BE0F-A261-4690-BC37-838252F3F5BD}" type="presParOf" srcId="{46F01535-CB3F-419B-BA70-F6361827315F}" destId="{CED9C8C4-FF4B-487C-9232-9AC14FC897B4}" srcOrd="0" destOrd="0" presId="urn:microsoft.com/office/officeart/2005/8/layout/hierarchy2"/>
    <dgm:cxn modelId="{261C48AC-6A0D-4343-A32F-432C4610797B}" type="presParOf" srcId="{46F01535-CB3F-419B-BA70-F6361827315F}" destId="{06D2C7DF-4821-4802-B169-FE2A4B8172FA}" srcOrd="1" destOrd="0" presId="urn:microsoft.com/office/officeart/2005/8/layout/hierarchy2"/>
    <dgm:cxn modelId="{4B3001B8-C0DB-42B6-A1D1-990958B03651}" type="presParOf" srcId="{06D2C7DF-4821-4802-B169-FE2A4B8172FA}" destId="{523F2DA0-8F37-4AA4-AFD0-F462EF045DFB}" srcOrd="0" destOrd="0" presId="urn:microsoft.com/office/officeart/2005/8/layout/hierarchy2"/>
    <dgm:cxn modelId="{15AA4041-0085-4267-9611-0C51A4CFAEB3}" type="presParOf" srcId="{523F2DA0-8F37-4AA4-AFD0-F462EF045DFB}" destId="{BF976DBD-A395-46D8-8E83-B703A27C3C57}" srcOrd="0" destOrd="0" presId="urn:microsoft.com/office/officeart/2005/8/layout/hierarchy2"/>
    <dgm:cxn modelId="{26596EB0-7E84-4183-867F-1E6C6628CD15}" type="presParOf" srcId="{06D2C7DF-4821-4802-B169-FE2A4B8172FA}" destId="{0BF72D5F-6A1D-471B-A4ED-B68BDF1B103B}" srcOrd="1" destOrd="0" presId="urn:microsoft.com/office/officeart/2005/8/layout/hierarchy2"/>
    <dgm:cxn modelId="{73045698-A835-4F5F-A83A-A0BF9EB1670C}" type="presParOf" srcId="{0BF72D5F-6A1D-471B-A4ED-B68BDF1B103B}" destId="{058D5B34-9028-4DE4-92B7-FD310517D9B0}" srcOrd="0" destOrd="0" presId="urn:microsoft.com/office/officeart/2005/8/layout/hierarchy2"/>
    <dgm:cxn modelId="{7B29C6E7-33E0-4FAD-9A91-5042C9EAD2BE}" type="presParOf" srcId="{0BF72D5F-6A1D-471B-A4ED-B68BDF1B103B}" destId="{32C574CD-2903-4F72-B215-CF6F2A841463}" srcOrd="1" destOrd="0" presId="urn:microsoft.com/office/officeart/2005/8/layout/hierarchy2"/>
    <dgm:cxn modelId="{38AE79C5-4438-45AD-A016-E7580268B7CC}" type="presParOf" srcId="{32C574CD-2903-4F72-B215-CF6F2A841463}" destId="{51077D1D-D2CA-4846-88FB-ED4237ED40C5}" srcOrd="0" destOrd="0" presId="urn:microsoft.com/office/officeart/2005/8/layout/hierarchy2"/>
    <dgm:cxn modelId="{8132EEC0-CA08-4B0E-B858-6DCD23B24CE9}" type="presParOf" srcId="{51077D1D-D2CA-4846-88FB-ED4237ED40C5}" destId="{07076072-6270-4173-800F-36C99024F23B}" srcOrd="0" destOrd="0" presId="urn:microsoft.com/office/officeart/2005/8/layout/hierarchy2"/>
    <dgm:cxn modelId="{B7E51763-2BB5-46AC-BBED-EC5D7FEAE3E3}" type="presParOf" srcId="{32C574CD-2903-4F72-B215-CF6F2A841463}" destId="{E7A558A5-CAC5-429E-B547-7DA032F4AA39}" srcOrd="1" destOrd="0" presId="urn:microsoft.com/office/officeart/2005/8/layout/hierarchy2"/>
    <dgm:cxn modelId="{A03A8D52-6DDE-4781-BD87-6DE3F6BF89FD}" type="presParOf" srcId="{E7A558A5-CAC5-429E-B547-7DA032F4AA39}" destId="{E9ADC981-6B57-455F-AE51-9561FF1C603F}" srcOrd="0" destOrd="0" presId="urn:microsoft.com/office/officeart/2005/8/layout/hierarchy2"/>
    <dgm:cxn modelId="{A78E498F-3FBB-4034-9A64-39EE4D2715DF}" type="presParOf" srcId="{E7A558A5-CAC5-429E-B547-7DA032F4AA39}" destId="{1E5AFB30-7EB2-4C55-A962-83E30F717856}" srcOrd="1" destOrd="0" presId="urn:microsoft.com/office/officeart/2005/8/layout/hierarchy2"/>
    <dgm:cxn modelId="{7DEB7C3E-65F9-4FBA-8214-CA2F0E9AFD6E}" type="presParOf" srcId="{1E5AFB30-7EB2-4C55-A962-83E30F717856}" destId="{DE6D0280-2663-4898-9206-CD21B2779C78}" srcOrd="0" destOrd="0" presId="urn:microsoft.com/office/officeart/2005/8/layout/hierarchy2"/>
    <dgm:cxn modelId="{3590FF4F-0781-4FEB-9C49-A933746058D3}" type="presParOf" srcId="{DE6D0280-2663-4898-9206-CD21B2779C78}" destId="{7E6DB8DF-9CF4-4CD8-8995-88210DB02EAF}" srcOrd="0" destOrd="0" presId="urn:microsoft.com/office/officeart/2005/8/layout/hierarchy2"/>
    <dgm:cxn modelId="{763CED13-07D9-49DC-979E-A01050DD76B0}" type="presParOf" srcId="{1E5AFB30-7EB2-4C55-A962-83E30F717856}" destId="{60597339-EE39-4BA8-96ED-3DCA30981520}" srcOrd="1" destOrd="0" presId="urn:microsoft.com/office/officeart/2005/8/layout/hierarchy2"/>
    <dgm:cxn modelId="{BBD3A396-7FEF-420B-8F56-68A4AF20985E}" type="presParOf" srcId="{60597339-EE39-4BA8-96ED-3DCA30981520}" destId="{BF553B49-A85C-46AA-99B7-5ADCF52DDE21}" srcOrd="0" destOrd="0" presId="urn:microsoft.com/office/officeart/2005/8/layout/hierarchy2"/>
    <dgm:cxn modelId="{7F27BF0E-43DB-4D70-9C75-1C906EA53860}" type="presParOf" srcId="{60597339-EE39-4BA8-96ED-3DCA30981520}" destId="{BA1E8130-6DF3-4BFE-A032-CDF3EE7CF01A}" srcOrd="1" destOrd="0" presId="urn:microsoft.com/office/officeart/2005/8/layout/hierarchy2"/>
    <dgm:cxn modelId="{21F00B85-4B53-43BD-AA92-0AC5D53202A9}" type="presParOf" srcId="{1E5AFB30-7EB2-4C55-A962-83E30F717856}" destId="{1F838ECC-038B-4D31-9F3F-4CAD34B9E021}" srcOrd="2" destOrd="0" presId="urn:microsoft.com/office/officeart/2005/8/layout/hierarchy2"/>
    <dgm:cxn modelId="{55552B07-AD97-4350-B963-8BFD3AE6CD85}" type="presParOf" srcId="{1F838ECC-038B-4D31-9F3F-4CAD34B9E021}" destId="{402CD83B-CEC8-4E69-A7EC-A50C4E8C4D1F}" srcOrd="0" destOrd="0" presId="urn:microsoft.com/office/officeart/2005/8/layout/hierarchy2"/>
    <dgm:cxn modelId="{23DDC0D5-63E5-4003-A13C-8586E0511A54}" type="presParOf" srcId="{1E5AFB30-7EB2-4C55-A962-83E30F717856}" destId="{9DC21466-C864-4FD1-8976-CD21C69AD7AD}" srcOrd="3" destOrd="0" presId="urn:microsoft.com/office/officeart/2005/8/layout/hierarchy2"/>
    <dgm:cxn modelId="{752BAB9D-6825-4868-8B9D-6A826E95B398}" type="presParOf" srcId="{9DC21466-C864-4FD1-8976-CD21C69AD7AD}" destId="{CFA0601C-73C6-49ED-AF92-61096C7B6EE4}" srcOrd="0" destOrd="0" presId="urn:microsoft.com/office/officeart/2005/8/layout/hierarchy2"/>
    <dgm:cxn modelId="{2365C8FF-91CC-4A83-928A-B671CC1CE858}" type="presParOf" srcId="{9DC21466-C864-4FD1-8976-CD21C69AD7AD}" destId="{5D5C5CF6-6D03-4659-A3AE-50848C7E65D6}" srcOrd="1" destOrd="0" presId="urn:microsoft.com/office/officeart/2005/8/layout/hierarchy2"/>
    <dgm:cxn modelId="{98345547-6950-45CE-A3F4-04DFCB377AB0}" type="presParOf" srcId="{1E5AFB30-7EB2-4C55-A962-83E30F717856}" destId="{5777C916-576C-4D5C-9DD8-A181EF8B0EF8}" srcOrd="4" destOrd="0" presId="urn:microsoft.com/office/officeart/2005/8/layout/hierarchy2"/>
    <dgm:cxn modelId="{C22CA5B1-EB67-4C97-A69A-CCBCB8BB42CD}" type="presParOf" srcId="{5777C916-576C-4D5C-9DD8-A181EF8B0EF8}" destId="{912AC16B-C979-4F63-8F5B-F8AADD627852}" srcOrd="0" destOrd="0" presId="urn:microsoft.com/office/officeart/2005/8/layout/hierarchy2"/>
    <dgm:cxn modelId="{03D87EE2-5CB9-4045-AFCE-8D22665EBF14}" type="presParOf" srcId="{1E5AFB30-7EB2-4C55-A962-83E30F717856}" destId="{DA0C59AC-EDA4-47B4-8B9D-C90C7613AFC2}" srcOrd="5" destOrd="0" presId="urn:microsoft.com/office/officeart/2005/8/layout/hierarchy2"/>
    <dgm:cxn modelId="{57C8B8ED-EC6E-4C1D-9296-69633E3BAD05}" type="presParOf" srcId="{DA0C59AC-EDA4-47B4-8B9D-C90C7613AFC2}" destId="{FB404297-7221-4AE2-B99D-976BF8177925}" srcOrd="0" destOrd="0" presId="urn:microsoft.com/office/officeart/2005/8/layout/hierarchy2"/>
    <dgm:cxn modelId="{0F192A1B-3C84-4319-96B8-80BFD7EA96EF}" type="presParOf" srcId="{DA0C59AC-EDA4-47B4-8B9D-C90C7613AFC2}" destId="{505DF04B-9A47-4A94-8828-38B57EB764DE}" srcOrd="1" destOrd="0" presId="urn:microsoft.com/office/officeart/2005/8/layout/hierarchy2"/>
    <dgm:cxn modelId="{0A50B723-B2F1-4C4D-9698-E1B17BB59B93}" type="presParOf" srcId="{32C574CD-2903-4F72-B215-CF6F2A841463}" destId="{5712F10B-8592-448D-A27C-C0A7A803B934}" srcOrd="2" destOrd="0" presId="urn:microsoft.com/office/officeart/2005/8/layout/hierarchy2"/>
    <dgm:cxn modelId="{DF9952F7-20BD-4EF3-8F9D-02311C597267}" type="presParOf" srcId="{5712F10B-8592-448D-A27C-C0A7A803B934}" destId="{CB7E4E98-8E97-494D-8295-598F7F4D2575}" srcOrd="0" destOrd="0" presId="urn:microsoft.com/office/officeart/2005/8/layout/hierarchy2"/>
    <dgm:cxn modelId="{B0C9AAE5-4BC4-40FA-B8CA-8AD8720023B9}" type="presParOf" srcId="{32C574CD-2903-4F72-B215-CF6F2A841463}" destId="{0D0E47AF-147D-46B0-8CA1-014ABE60FDCB}" srcOrd="3" destOrd="0" presId="urn:microsoft.com/office/officeart/2005/8/layout/hierarchy2"/>
    <dgm:cxn modelId="{765FDA0E-7CDA-407B-B55B-6699AEE4B22D}" type="presParOf" srcId="{0D0E47AF-147D-46B0-8CA1-014ABE60FDCB}" destId="{756595DB-FEDF-410D-8ADB-1A2F1E0D0121}" srcOrd="0" destOrd="0" presId="urn:microsoft.com/office/officeart/2005/8/layout/hierarchy2"/>
    <dgm:cxn modelId="{AEDF695B-B5FB-4AFA-8BE1-985D43540C5D}" type="presParOf" srcId="{0D0E47AF-147D-46B0-8CA1-014ABE60FDCB}" destId="{1650F65C-5724-4D9F-8ED2-F2B3871B4F57}" srcOrd="1" destOrd="0" presId="urn:microsoft.com/office/officeart/2005/8/layout/hierarchy2"/>
    <dgm:cxn modelId="{8697F106-3749-4376-BAB0-108EC8EA9EE8}" type="presParOf" srcId="{1650F65C-5724-4D9F-8ED2-F2B3871B4F57}" destId="{4E4A14D6-0FFD-4D56-A659-E2AA78FB58C1}" srcOrd="0" destOrd="0" presId="urn:microsoft.com/office/officeart/2005/8/layout/hierarchy2"/>
    <dgm:cxn modelId="{F06B2664-BED5-413B-A20C-5AB3046227A6}" type="presParOf" srcId="{4E4A14D6-0FFD-4D56-A659-E2AA78FB58C1}" destId="{BFB7EEDA-B1B6-4C06-AC4E-7DDFB1775E9D}" srcOrd="0" destOrd="0" presId="urn:microsoft.com/office/officeart/2005/8/layout/hierarchy2"/>
    <dgm:cxn modelId="{3103B8A5-7475-4802-BEBE-96167AC7041C}" type="presParOf" srcId="{1650F65C-5724-4D9F-8ED2-F2B3871B4F57}" destId="{629644E9-8EA8-4DF2-A267-99F81315D274}" srcOrd="1" destOrd="0" presId="urn:microsoft.com/office/officeart/2005/8/layout/hierarchy2"/>
    <dgm:cxn modelId="{73E1E02A-1A43-4C4A-B931-4C5728905735}" type="presParOf" srcId="{629644E9-8EA8-4DF2-A267-99F81315D274}" destId="{5C9AA19B-0C88-48FD-92CC-7A4431D1C649}" srcOrd="0" destOrd="0" presId="urn:microsoft.com/office/officeart/2005/8/layout/hierarchy2"/>
    <dgm:cxn modelId="{CB81E022-CD34-4965-B898-BED2747AC5E7}" type="presParOf" srcId="{629644E9-8EA8-4DF2-A267-99F81315D274}" destId="{447E19C3-7BA9-4FE0-B507-A68F3385E72B}" srcOrd="1" destOrd="0" presId="urn:microsoft.com/office/officeart/2005/8/layout/hierarchy2"/>
    <dgm:cxn modelId="{B1C2E186-00AE-424D-9AAE-410427230EE7}" type="presParOf" srcId="{1650F65C-5724-4D9F-8ED2-F2B3871B4F57}" destId="{1C658FD1-8971-49FE-8F50-A73969C8735D}" srcOrd="2" destOrd="0" presId="urn:microsoft.com/office/officeart/2005/8/layout/hierarchy2"/>
    <dgm:cxn modelId="{48313B13-43EF-49E3-B4B5-9540084FF410}" type="presParOf" srcId="{1C658FD1-8971-49FE-8F50-A73969C8735D}" destId="{F021143D-E4B6-4993-987C-62CE3B9CF9FF}" srcOrd="0" destOrd="0" presId="urn:microsoft.com/office/officeart/2005/8/layout/hierarchy2"/>
    <dgm:cxn modelId="{E9516C15-E5E9-468F-9EA0-982AAB4DDCBC}" type="presParOf" srcId="{1650F65C-5724-4D9F-8ED2-F2B3871B4F57}" destId="{CEC84389-F060-4E7E-96A5-844DF7ED4645}" srcOrd="3" destOrd="0" presId="urn:microsoft.com/office/officeart/2005/8/layout/hierarchy2"/>
    <dgm:cxn modelId="{FCB1F98A-8D6D-44F1-8986-24A8CE23094C}" type="presParOf" srcId="{CEC84389-F060-4E7E-96A5-844DF7ED4645}" destId="{774D3035-3FD1-49D8-866F-87CFAAB4D5BB}" srcOrd="0" destOrd="0" presId="urn:microsoft.com/office/officeart/2005/8/layout/hierarchy2"/>
    <dgm:cxn modelId="{7019D6F3-76BE-403E-9FBF-CDC407951983}" type="presParOf" srcId="{CEC84389-F060-4E7E-96A5-844DF7ED4645}" destId="{4160F062-F78D-482A-8906-1F8DBA39A758}" srcOrd="1" destOrd="0" presId="urn:microsoft.com/office/officeart/2005/8/layout/hierarchy2"/>
    <dgm:cxn modelId="{D0703271-60BF-48B6-8640-2CFA82F8A97F}" type="presParOf" srcId="{06D2C7DF-4821-4802-B169-FE2A4B8172FA}" destId="{C89B7E4C-21AC-47C7-8BF2-67AA5F735348}" srcOrd="2" destOrd="0" presId="urn:microsoft.com/office/officeart/2005/8/layout/hierarchy2"/>
    <dgm:cxn modelId="{DE451AF7-9C7C-4EA2-BB93-0D08017083E8}" type="presParOf" srcId="{C89B7E4C-21AC-47C7-8BF2-67AA5F735348}" destId="{CAFF9E24-A354-4A94-A296-A5D07CA59F05}" srcOrd="0" destOrd="0" presId="urn:microsoft.com/office/officeart/2005/8/layout/hierarchy2"/>
    <dgm:cxn modelId="{399D32FF-7C52-4A34-8474-8C318BBC4DE9}" type="presParOf" srcId="{06D2C7DF-4821-4802-B169-FE2A4B8172FA}" destId="{4BE51D27-8C52-46BE-8210-58D5408B5F0C}" srcOrd="3" destOrd="0" presId="urn:microsoft.com/office/officeart/2005/8/layout/hierarchy2"/>
    <dgm:cxn modelId="{222BC6A4-66E6-4028-8B5D-7957D1287618}" type="presParOf" srcId="{4BE51D27-8C52-46BE-8210-58D5408B5F0C}" destId="{ACEBB607-D877-4294-BEDB-AEB668C805E2}" srcOrd="0" destOrd="0" presId="urn:microsoft.com/office/officeart/2005/8/layout/hierarchy2"/>
    <dgm:cxn modelId="{EB5AAA06-85FC-466D-9A3D-FE52D29F1724}" type="presParOf" srcId="{4BE51D27-8C52-46BE-8210-58D5408B5F0C}" destId="{457CDB2B-41A6-49B7-BB29-165D10B3A7A9}" srcOrd="1" destOrd="0" presId="urn:microsoft.com/office/officeart/2005/8/layout/hierarchy2"/>
    <dgm:cxn modelId="{AE848A18-8425-4674-B401-70CD6DD39116}" type="presParOf" srcId="{06D2C7DF-4821-4802-B169-FE2A4B8172FA}" destId="{8C653092-608D-4FEE-BEF7-4754C33FC264}" srcOrd="4" destOrd="0" presId="urn:microsoft.com/office/officeart/2005/8/layout/hierarchy2"/>
    <dgm:cxn modelId="{C6579FAF-33E4-47D2-81F4-21B0185DEB5C}" type="presParOf" srcId="{8C653092-608D-4FEE-BEF7-4754C33FC264}" destId="{0DF83C1A-B9E5-410A-A178-1CF4FEBE65F5}" srcOrd="0" destOrd="0" presId="urn:microsoft.com/office/officeart/2005/8/layout/hierarchy2"/>
    <dgm:cxn modelId="{E15AE56A-5599-418F-B2EE-A591ECFD39E4}" type="presParOf" srcId="{06D2C7DF-4821-4802-B169-FE2A4B8172FA}" destId="{31027E58-DFFA-4209-B535-A4956882A1AF}" srcOrd="5" destOrd="0" presId="urn:microsoft.com/office/officeart/2005/8/layout/hierarchy2"/>
    <dgm:cxn modelId="{56B6590A-0D6A-4D62-A52E-69498705962E}" type="presParOf" srcId="{31027E58-DFFA-4209-B535-A4956882A1AF}" destId="{1EEDA522-3824-44C6-AB96-00DB84F1D2C2}" srcOrd="0" destOrd="0" presId="urn:microsoft.com/office/officeart/2005/8/layout/hierarchy2"/>
    <dgm:cxn modelId="{2609CF5B-B39A-4DC7-BA34-4F7692AB16FC}" type="presParOf" srcId="{31027E58-DFFA-4209-B535-A4956882A1AF}" destId="{75BED020-BE17-4C72-A9D9-867FC774A96D}" srcOrd="1" destOrd="0" presId="urn:microsoft.com/office/officeart/2005/8/layout/hierarchy2"/>
    <dgm:cxn modelId="{F41984A6-122B-4E33-973F-73DFB42B02DB}" type="presParOf" srcId="{06D2C7DF-4821-4802-B169-FE2A4B8172FA}" destId="{0BE4841E-ABAA-4134-BEE8-3B222AAB343A}" srcOrd="6" destOrd="0" presId="urn:microsoft.com/office/officeart/2005/8/layout/hierarchy2"/>
    <dgm:cxn modelId="{23B7B959-5712-4988-A937-C1818013B524}" type="presParOf" srcId="{0BE4841E-ABAA-4134-BEE8-3B222AAB343A}" destId="{96B69BF3-B7D9-4030-87B8-785C7B0F15CE}" srcOrd="0" destOrd="0" presId="urn:microsoft.com/office/officeart/2005/8/layout/hierarchy2"/>
    <dgm:cxn modelId="{1AC13C82-3E0F-4F8C-AC34-DE2347677BD3}" type="presParOf" srcId="{06D2C7DF-4821-4802-B169-FE2A4B8172FA}" destId="{A89517DD-1D1D-405C-9CBB-E724F19B85CE}" srcOrd="7" destOrd="0" presId="urn:microsoft.com/office/officeart/2005/8/layout/hierarchy2"/>
    <dgm:cxn modelId="{EBA3525A-973B-4B9F-BD0B-372C8EC25ECB}" type="presParOf" srcId="{A89517DD-1D1D-405C-9CBB-E724F19B85CE}" destId="{F8ACF3C5-D4EC-482A-AF2B-49D396D9178F}" srcOrd="0" destOrd="0" presId="urn:microsoft.com/office/officeart/2005/8/layout/hierarchy2"/>
    <dgm:cxn modelId="{95D9BBC0-AE56-4FDA-8653-71C600CFFD98}" type="presParOf" srcId="{A89517DD-1D1D-405C-9CBB-E724F19B85CE}" destId="{A9D0C3C6-D290-46DB-A93D-60AFFA63687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BF279D-25CD-48F5-B658-0A8E31200C45}" type="doc">
      <dgm:prSet loTypeId="urn:microsoft.com/office/officeart/2005/8/layout/hierarchy2" loCatId="hierarchy" qsTypeId="urn:microsoft.com/office/officeart/2005/8/quickstyle/simple1" qsCatId="simple" csTypeId="urn:microsoft.com/office/officeart/2005/8/colors/accent1_3" csCatId="accent1" phldr="1"/>
      <dgm:spPr/>
      <dgm:t>
        <a:bodyPr/>
        <a:lstStyle/>
        <a:p>
          <a:endParaRPr lang="fr-FR"/>
        </a:p>
      </dgm:t>
    </dgm:pt>
    <dgm:pt modelId="{6C3A49F6-989D-4A04-8A72-98819642AA5C}">
      <dgm:prSet phldrT="[Texte]" custT="1"/>
      <dgm:spPr/>
      <dgm:t>
        <a:bodyPr/>
        <a:lstStyle/>
        <a:p>
          <a:r>
            <a:rPr lang="en-GB" sz="1100" noProof="0" dirty="0" err="1"/>
            <a:t>SSbD</a:t>
          </a:r>
          <a:r>
            <a:rPr lang="en-GB" sz="1100" noProof="0" dirty="0"/>
            <a:t> </a:t>
          </a:r>
        </a:p>
        <a:p>
          <a:r>
            <a:rPr lang="en-GB" sz="1100" noProof="0" dirty="0"/>
            <a:t>Simplified assessment</a:t>
          </a:r>
        </a:p>
      </dgm:t>
    </dgm:pt>
    <dgm:pt modelId="{5CFCE8A7-15AE-4615-8031-23860EEC2254}" type="parTrans" cxnId="{F53445AF-FDD1-4975-AAE3-91F22A790632}">
      <dgm:prSet/>
      <dgm:spPr/>
      <dgm:t>
        <a:bodyPr/>
        <a:lstStyle/>
        <a:p>
          <a:endParaRPr lang="en-GB" noProof="0" dirty="0"/>
        </a:p>
      </dgm:t>
    </dgm:pt>
    <dgm:pt modelId="{524952A7-DA9F-48BA-98B9-74EA637A6F71}" type="sibTrans" cxnId="{F53445AF-FDD1-4975-AAE3-91F22A790632}">
      <dgm:prSet/>
      <dgm:spPr/>
      <dgm:t>
        <a:bodyPr/>
        <a:lstStyle/>
        <a:p>
          <a:endParaRPr lang="en-GB" noProof="0" dirty="0"/>
        </a:p>
      </dgm:t>
    </dgm:pt>
    <dgm:pt modelId="{6CEECBDF-E3DE-4341-86E9-148066264F27}">
      <dgm:prSet phldrT="[Texte]"/>
      <dgm:spPr>
        <a:solidFill>
          <a:srgbClr val="444F85"/>
        </a:solidFill>
      </dgm:spPr>
      <dgm:t>
        <a:bodyPr/>
        <a:lstStyle/>
        <a:p>
          <a:r>
            <a:rPr lang="en-GB" noProof="0" dirty="0"/>
            <a:t>Safety</a:t>
          </a:r>
        </a:p>
      </dgm:t>
    </dgm:pt>
    <dgm:pt modelId="{7F8EB4B2-D0A6-402D-B4F9-F1DA0DAAAA13}" type="parTrans" cxnId="{73D5145E-9A69-4730-B561-F2B32D544B24}">
      <dgm:prSet/>
      <dgm:spPr/>
      <dgm:t>
        <a:bodyPr/>
        <a:lstStyle/>
        <a:p>
          <a:endParaRPr lang="en-GB" noProof="0" dirty="0"/>
        </a:p>
      </dgm:t>
    </dgm:pt>
    <dgm:pt modelId="{0D66A353-9A70-4209-9AE8-4AF1D50363F5}" type="sibTrans" cxnId="{73D5145E-9A69-4730-B561-F2B32D544B24}">
      <dgm:prSet/>
      <dgm:spPr/>
      <dgm:t>
        <a:bodyPr/>
        <a:lstStyle/>
        <a:p>
          <a:endParaRPr lang="en-GB" noProof="0" dirty="0"/>
        </a:p>
      </dgm:t>
    </dgm:pt>
    <dgm:pt modelId="{56A8D3C2-8C7D-441D-9F47-C8AD8169EA40}">
      <dgm:prSet phldrT="[Texte]"/>
      <dgm:spPr>
        <a:solidFill>
          <a:srgbClr val="444F85"/>
        </a:solidFill>
      </dgm:spPr>
      <dgm:t>
        <a:bodyPr/>
        <a:lstStyle/>
        <a:p>
          <a:r>
            <a:rPr lang="en-GB" noProof="0" dirty="0"/>
            <a:t>Hazard</a:t>
          </a:r>
        </a:p>
      </dgm:t>
    </dgm:pt>
    <dgm:pt modelId="{C30A5EA6-D7AD-4DFB-A9A8-DCD1AF2E9A09}" type="parTrans" cxnId="{CE1B652B-D99B-4279-BB31-A50561627A8A}">
      <dgm:prSet/>
      <dgm:spPr/>
      <dgm:t>
        <a:bodyPr/>
        <a:lstStyle/>
        <a:p>
          <a:endParaRPr lang="en-GB" noProof="0" dirty="0"/>
        </a:p>
      </dgm:t>
    </dgm:pt>
    <dgm:pt modelId="{81626668-14FC-445C-A374-CE91BC048997}" type="sibTrans" cxnId="{CE1B652B-D99B-4279-BB31-A50561627A8A}">
      <dgm:prSet/>
      <dgm:spPr/>
      <dgm:t>
        <a:bodyPr/>
        <a:lstStyle/>
        <a:p>
          <a:endParaRPr lang="en-GB" noProof="0" dirty="0"/>
        </a:p>
      </dgm:t>
    </dgm:pt>
    <dgm:pt modelId="{FA4A743C-211D-41A0-AD0E-74254CEC9CD6}">
      <dgm:prSet phldrT="[Texte]"/>
      <dgm:spPr>
        <a:solidFill>
          <a:srgbClr val="444F85"/>
        </a:solidFill>
      </dgm:spPr>
      <dgm:t>
        <a:bodyPr/>
        <a:lstStyle/>
        <a:p>
          <a:r>
            <a:rPr lang="en-GB" noProof="0" dirty="0"/>
            <a:t>Release and exposure</a:t>
          </a:r>
        </a:p>
      </dgm:t>
    </dgm:pt>
    <dgm:pt modelId="{138FF2A7-42A7-41B8-AB3F-7ECFA52BA7F3}" type="parTrans" cxnId="{1AEDC2E6-0D65-478F-8F68-DAA46E65D4A2}">
      <dgm:prSet/>
      <dgm:spPr/>
      <dgm:t>
        <a:bodyPr/>
        <a:lstStyle/>
        <a:p>
          <a:endParaRPr lang="en-GB" noProof="0" dirty="0"/>
        </a:p>
      </dgm:t>
    </dgm:pt>
    <dgm:pt modelId="{587B4908-D19B-489C-AEE9-8B6A597FEB99}" type="sibTrans" cxnId="{1AEDC2E6-0D65-478F-8F68-DAA46E65D4A2}">
      <dgm:prSet/>
      <dgm:spPr/>
      <dgm:t>
        <a:bodyPr/>
        <a:lstStyle/>
        <a:p>
          <a:endParaRPr lang="en-GB" noProof="0" dirty="0"/>
        </a:p>
      </dgm:t>
    </dgm:pt>
    <dgm:pt modelId="{EFA6DEE4-3014-4145-A3FE-CB58D239D707}">
      <dgm:prSet phldrT="[Texte]"/>
      <dgm:spPr>
        <a:solidFill>
          <a:srgbClr val="868AA6"/>
        </a:solidFill>
      </dgm:spPr>
      <dgm:t>
        <a:bodyPr/>
        <a:lstStyle/>
        <a:p>
          <a:r>
            <a:rPr lang="en-GB" noProof="0" dirty="0"/>
            <a:t>Environment</a:t>
          </a:r>
        </a:p>
      </dgm:t>
    </dgm:pt>
    <dgm:pt modelId="{1C3DD87A-A639-4427-BFF6-FA5626525B28}" type="parTrans" cxnId="{232734A2-3451-4181-B939-0395351BE7AC}">
      <dgm:prSet/>
      <dgm:spPr/>
      <dgm:t>
        <a:bodyPr/>
        <a:lstStyle/>
        <a:p>
          <a:endParaRPr lang="en-GB" noProof="0" dirty="0"/>
        </a:p>
      </dgm:t>
    </dgm:pt>
    <dgm:pt modelId="{2C2273E7-C25F-40BB-9650-00F504BF6839}" type="sibTrans" cxnId="{232734A2-3451-4181-B939-0395351BE7AC}">
      <dgm:prSet/>
      <dgm:spPr/>
      <dgm:t>
        <a:bodyPr/>
        <a:lstStyle/>
        <a:p>
          <a:endParaRPr lang="en-GB" noProof="0" dirty="0"/>
        </a:p>
      </dgm:t>
    </dgm:pt>
    <dgm:pt modelId="{AECD4651-78D9-4D1D-BD65-E1E6EE7D7AEA}">
      <dgm:prSet phldrT="[Texte]"/>
      <dgm:spPr>
        <a:solidFill>
          <a:srgbClr val="868AA6"/>
        </a:solidFill>
      </dgm:spPr>
      <dgm:t>
        <a:bodyPr/>
        <a:lstStyle/>
        <a:p>
          <a:r>
            <a:rPr lang="en-GB" noProof="0" dirty="0"/>
            <a:t>Emissions</a:t>
          </a:r>
        </a:p>
      </dgm:t>
    </dgm:pt>
    <dgm:pt modelId="{26126F10-B97F-42A8-9341-194DC537C7A9}" type="parTrans" cxnId="{59708F29-C967-4886-9BC6-9F768BB99D79}">
      <dgm:prSet/>
      <dgm:spPr/>
      <dgm:t>
        <a:bodyPr/>
        <a:lstStyle/>
        <a:p>
          <a:endParaRPr lang="en-GB" noProof="0" dirty="0"/>
        </a:p>
      </dgm:t>
    </dgm:pt>
    <dgm:pt modelId="{71CC0BCE-E148-49D5-A106-C18534804E73}" type="sibTrans" cxnId="{59708F29-C967-4886-9BC6-9F768BB99D79}">
      <dgm:prSet/>
      <dgm:spPr/>
      <dgm:t>
        <a:bodyPr/>
        <a:lstStyle/>
        <a:p>
          <a:endParaRPr lang="en-GB" noProof="0" dirty="0"/>
        </a:p>
      </dgm:t>
    </dgm:pt>
    <dgm:pt modelId="{B218AA78-68FF-4074-AEBE-D9E93DCED8DD}">
      <dgm:prSet/>
      <dgm:spPr/>
      <dgm:t>
        <a:bodyPr/>
        <a:lstStyle/>
        <a:p>
          <a:r>
            <a:rPr lang="en-GB" noProof="0" dirty="0"/>
            <a:t>Wastes</a:t>
          </a:r>
        </a:p>
      </dgm:t>
    </dgm:pt>
    <dgm:pt modelId="{2F8C18BE-94C4-44E8-8598-7B70231B514A}" type="parTrans" cxnId="{081C47CB-814D-481F-A8F3-6745A14947E9}">
      <dgm:prSet/>
      <dgm:spPr/>
      <dgm:t>
        <a:bodyPr/>
        <a:lstStyle/>
        <a:p>
          <a:endParaRPr lang="en-GB" noProof="0" dirty="0"/>
        </a:p>
      </dgm:t>
    </dgm:pt>
    <dgm:pt modelId="{B8DC9446-FF5D-48EC-93C5-4CA383AF9B60}" type="sibTrans" cxnId="{081C47CB-814D-481F-A8F3-6745A14947E9}">
      <dgm:prSet/>
      <dgm:spPr/>
      <dgm:t>
        <a:bodyPr/>
        <a:lstStyle/>
        <a:p>
          <a:endParaRPr lang="en-GB" noProof="0" dirty="0"/>
        </a:p>
      </dgm:t>
    </dgm:pt>
    <dgm:pt modelId="{757B48BD-6779-4AE3-8319-4BB6332FA7D6}">
      <dgm:prSet/>
      <dgm:spPr/>
      <dgm:t>
        <a:bodyPr/>
        <a:lstStyle/>
        <a:p>
          <a:r>
            <a:rPr lang="en-GB" noProof="0" dirty="0"/>
            <a:t>Consumptions</a:t>
          </a:r>
        </a:p>
      </dgm:t>
    </dgm:pt>
    <dgm:pt modelId="{04B17C51-1A0E-4B6E-8518-C0C6F283530E}" type="parTrans" cxnId="{392E3DCC-214D-4A7D-BB9B-8CDA32442697}">
      <dgm:prSet/>
      <dgm:spPr/>
      <dgm:t>
        <a:bodyPr/>
        <a:lstStyle/>
        <a:p>
          <a:endParaRPr lang="en-GB" noProof="0" dirty="0"/>
        </a:p>
      </dgm:t>
    </dgm:pt>
    <dgm:pt modelId="{2B50537D-CF4B-496F-B137-B30BC0C30859}" type="sibTrans" cxnId="{392E3DCC-214D-4A7D-BB9B-8CDA32442697}">
      <dgm:prSet/>
      <dgm:spPr/>
      <dgm:t>
        <a:bodyPr/>
        <a:lstStyle/>
        <a:p>
          <a:endParaRPr lang="en-GB" noProof="0" dirty="0"/>
        </a:p>
      </dgm:t>
    </dgm:pt>
    <dgm:pt modelId="{B2FB1A73-2E1F-4CC1-9CC8-F2027F6B5796}">
      <dgm:prSet/>
      <dgm:spPr>
        <a:solidFill>
          <a:srgbClr val="868AA6"/>
        </a:solidFill>
      </dgm:spPr>
      <dgm:t>
        <a:bodyPr/>
        <a:lstStyle/>
        <a:p>
          <a:r>
            <a:rPr lang="en-GB" noProof="0" dirty="0"/>
            <a:t>Economy</a:t>
          </a:r>
        </a:p>
      </dgm:t>
    </dgm:pt>
    <dgm:pt modelId="{587BE504-E9D1-42B2-8B18-8667E0BC4DB8}" type="parTrans" cxnId="{8E5CDE81-4216-4EDD-BFF5-8FE97F5AEB7B}">
      <dgm:prSet/>
      <dgm:spPr/>
      <dgm:t>
        <a:bodyPr/>
        <a:lstStyle/>
        <a:p>
          <a:endParaRPr lang="en-GB" noProof="0" dirty="0"/>
        </a:p>
      </dgm:t>
    </dgm:pt>
    <dgm:pt modelId="{93CB2F4B-2F90-460D-A6E3-94DB449F30A8}" type="sibTrans" cxnId="{8E5CDE81-4216-4EDD-BFF5-8FE97F5AEB7B}">
      <dgm:prSet/>
      <dgm:spPr/>
      <dgm:t>
        <a:bodyPr/>
        <a:lstStyle/>
        <a:p>
          <a:endParaRPr lang="en-GB" noProof="0" dirty="0"/>
        </a:p>
      </dgm:t>
    </dgm:pt>
    <dgm:pt modelId="{929AEC2A-7265-4232-A51C-F391935ADE42}">
      <dgm:prSet/>
      <dgm:spPr>
        <a:solidFill>
          <a:srgbClr val="444F85"/>
        </a:solidFill>
      </dgm:spPr>
      <dgm:t>
        <a:bodyPr/>
        <a:lstStyle/>
        <a:p>
          <a:r>
            <a:rPr lang="en-GB" noProof="0" dirty="0"/>
            <a:t>Social</a:t>
          </a:r>
        </a:p>
      </dgm:t>
    </dgm:pt>
    <dgm:pt modelId="{5A73F423-F961-4F52-845D-B1275AB25E52}" type="parTrans" cxnId="{CAD28F2A-D285-4ED8-89BE-277F145489AE}">
      <dgm:prSet/>
      <dgm:spPr/>
      <dgm:t>
        <a:bodyPr/>
        <a:lstStyle/>
        <a:p>
          <a:endParaRPr lang="en-GB" noProof="0" dirty="0"/>
        </a:p>
      </dgm:t>
    </dgm:pt>
    <dgm:pt modelId="{03BA5C01-8741-49A3-B992-7AA5D0FC5F82}" type="sibTrans" cxnId="{CAD28F2A-D285-4ED8-89BE-277F145489AE}">
      <dgm:prSet/>
      <dgm:spPr/>
      <dgm:t>
        <a:bodyPr/>
        <a:lstStyle/>
        <a:p>
          <a:endParaRPr lang="en-GB" noProof="0" dirty="0"/>
        </a:p>
      </dgm:t>
    </dgm:pt>
    <dgm:pt modelId="{94CAF57C-9975-48C5-88ED-277C78C682C6}">
      <dgm:prSet/>
      <dgm:spPr>
        <a:solidFill>
          <a:srgbClr val="868AA6"/>
        </a:solidFill>
      </dgm:spPr>
      <dgm:t>
        <a:bodyPr/>
        <a:lstStyle/>
        <a:p>
          <a:r>
            <a:rPr lang="en-GB" noProof="0" dirty="0"/>
            <a:t>Economic performance</a:t>
          </a:r>
        </a:p>
      </dgm:t>
    </dgm:pt>
    <dgm:pt modelId="{12A0EC36-BFFB-45A8-B3AA-7D2E36B6FFB3}" type="parTrans" cxnId="{1883F2F6-9B94-4704-8738-15EF810DCB65}">
      <dgm:prSet/>
      <dgm:spPr/>
      <dgm:t>
        <a:bodyPr/>
        <a:lstStyle/>
        <a:p>
          <a:endParaRPr lang="en-GB" noProof="0" dirty="0"/>
        </a:p>
      </dgm:t>
    </dgm:pt>
    <dgm:pt modelId="{FFAFD55D-2963-45D4-BAC7-26672E70995B}" type="sibTrans" cxnId="{1883F2F6-9B94-4704-8738-15EF810DCB65}">
      <dgm:prSet/>
      <dgm:spPr/>
      <dgm:t>
        <a:bodyPr/>
        <a:lstStyle/>
        <a:p>
          <a:endParaRPr lang="en-GB" noProof="0" dirty="0"/>
        </a:p>
      </dgm:t>
    </dgm:pt>
    <dgm:pt modelId="{E77E77F2-19B9-4359-9FD8-52CA83F1A472}">
      <dgm:prSet/>
      <dgm:spPr>
        <a:solidFill>
          <a:srgbClr val="868AA6"/>
        </a:solidFill>
      </dgm:spPr>
      <dgm:t>
        <a:bodyPr/>
        <a:lstStyle/>
        <a:p>
          <a:r>
            <a:rPr lang="en-GB" noProof="0" dirty="0"/>
            <a:t>Quality</a:t>
          </a:r>
        </a:p>
      </dgm:t>
    </dgm:pt>
    <dgm:pt modelId="{2729EBAD-FD39-4332-BBD5-6CD8D7FDCFB6}" type="parTrans" cxnId="{9331AB0E-0B84-42CB-BA6B-B0961343CAF3}">
      <dgm:prSet/>
      <dgm:spPr/>
      <dgm:t>
        <a:bodyPr/>
        <a:lstStyle/>
        <a:p>
          <a:endParaRPr lang="en-GB" noProof="0" dirty="0"/>
        </a:p>
      </dgm:t>
    </dgm:pt>
    <dgm:pt modelId="{5BC782D0-206B-427D-B6D7-28A03F356449}" type="sibTrans" cxnId="{9331AB0E-0B84-42CB-BA6B-B0961343CAF3}">
      <dgm:prSet/>
      <dgm:spPr/>
      <dgm:t>
        <a:bodyPr/>
        <a:lstStyle/>
        <a:p>
          <a:endParaRPr lang="en-GB" noProof="0" dirty="0"/>
        </a:p>
      </dgm:t>
    </dgm:pt>
    <dgm:pt modelId="{D96C4084-829E-4292-99F3-37D3256906B9}">
      <dgm:prSet phldrT="[Texte]"/>
      <dgm:spPr>
        <a:solidFill>
          <a:srgbClr val="444F85"/>
        </a:solidFill>
      </dgm:spPr>
      <dgm:t>
        <a:bodyPr/>
        <a:lstStyle/>
        <a:p>
          <a:endParaRPr lang="en-GB" noProof="0" dirty="0"/>
        </a:p>
      </dgm:t>
    </dgm:pt>
    <dgm:pt modelId="{09B06030-6F56-45B3-8BE3-4305A3767049}" type="parTrans" cxnId="{6F731F01-7E63-4E28-918A-AE0153EAC001}">
      <dgm:prSet/>
      <dgm:spPr/>
      <dgm:t>
        <a:bodyPr/>
        <a:lstStyle/>
        <a:p>
          <a:endParaRPr lang="fr-FR"/>
        </a:p>
      </dgm:t>
    </dgm:pt>
    <dgm:pt modelId="{3794C456-DF75-437B-992A-F1728D585E6C}" type="sibTrans" cxnId="{6F731F01-7E63-4E28-918A-AE0153EAC001}">
      <dgm:prSet/>
      <dgm:spPr/>
      <dgm:t>
        <a:bodyPr/>
        <a:lstStyle/>
        <a:p>
          <a:endParaRPr lang="fr-FR"/>
        </a:p>
      </dgm:t>
    </dgm:pt>
    <dgm:pt modelId="{E2B5B044-FD17-4AC0-AEEF-0AEC1A34A61C}">
      <dgm:prSet phldrT="[Texte]"/>
      <dgm:spPr>
        <a:solidFill>
          <a:srgbClr val="444F85"/>
        </a:solidFill>
      </dgm:spPr>
      <dgm:t>
        <a:bodyPr/>
        <a:lstStyle/>
        <a:p>
          <a:endParaRPr lang="en-GB" noProof="0" dirty="0"/>
        </a:p>
      </dgm:t>
    </dgm:pt>
    <dgm:pt modelId="{138B7F1F-BCA7-4DD4-A29F-D7B62890E3E9}" type="parTrans" cxnId="{59596FC9-D2D8-4BB8-9FB7-BEDCF6F42F60}">
      <dgm:prSet/>
      <dgm:spPr/>
      <dgm:t>
        <a:bodyPr/>
        <a:lstStyle/>
        <a:p>
          <a:endParaRPr lang="fr-FR"/>
        </a:p>
      </dgm:t>
    </dgm:pt>
    <dgm:pt modelId="{51DA6D93-1A08-4454-90D3-A94B168A7710}" type="sibTrans" cxnId="{59596FC9-D2D8-4BB8-9FB7-BEDCF6F42F60}">
      <dgm:prSet/>
      <dgm:spPr/>
      <dgm:t>
        <a:bodyPr/>
        <a:lstStyle/>
        <a:p>
          <a:endParaRPr lang="fr-FR"/>
        </a:p>
      </dgm:t>
    </dgm:pt>
    <dgm:pt modelId="{004EDF67-580C-43A5-BBE4-04D39E75B246}">
      <dgm:prSet phldrT="[Texte]"/>
      <dgm:spPr>
        <a:solidFill>
          <a:srgbClr val="444F85"/>
        </a:solidFill>
      </dgm:spPr>
      <dgm:t>
        <a:bodyPr/>
        <a:lstStyle/>
        <a:p>
          <a:endParaRPr lang="en-GB" noProof="0" dirty="0"/>
        </a:p>
      </dgm:t>
    </dgm:pt>
    <dgm:pt modelId="{DA0A301E-98BB-4AEC-B448-8F552EE979BB}" type="parTrans" cxnId="{FFD61925-60EE-4D91-B7A1-3B9D1135166A}">
      <dgm:prSet/>
      <dgm:spPr/>
      <dgm:t>
        <a:bodyPr/>
        <a:lstStyle/>
        <a:p>
          <a:endParaRPr lang="fr-FR"/>
        </a:p>
      </dgm:t>
    </dgm:pt>
    <dgm:pt modelId="{9351C061-25CB-4E13-887C-B2E76DA67AA1}" type="sibTrans" cxnId="{FFD61925-60EE-4D91-B7A1-3B9D1135166A}">
      <dgm:prSet/>
      <dgm:spPr/>
      <dgm:t>
        <a:bodyPr/>
        <a:lstStyle/>
        <a:p>
          <a:endParaRPr lang="fr-FR"/>
        </a:p>
      </dgm:t>
    </dgm:pt>
    <dgm:pt modelId="{76A891DA-F5ED-4CAE-AA66-AE461DCFF0C9}">
      <dgm:prSet phldrT="[Texte]"/>
      <dgm:spPr>
        <a:solidFill>
          <a:srgbClr val="444F85"/>
        </a:solidFill>
      </dgm:spPr>
      <dgm:t>
        <a:bodyPr/>
        <a:lstStyle/>
        <a:p>
          <a:endParaRPr lang="en-GB" noProof="0" dirty="0"/>
        </a:p>
      </dgm:t>
    </dgm:pt>
    <dgm:pt modelId="{AF1C0713-2AAB-46B5-AE0A-8E8868C33405}" type="parTrans" cxnId="{45668570-EE37-47B4-A55B-1F62A66159AA}">
      <dgm:prSet/>
      <dgm:spPr/>
      <dgm:t>
        <a:bodyPr/>
        <a:lstStyle/>
        <a:p>
          <a:endParaRPr lang="fr-FR"/>
        </a:p>
      </dgm:t>
    </dgm:pt>
    <dgm:pt modelId="{288323C5-DC9F-4E4C-96EE-FE081DFFE755}" type="sibTrans" cxnId="{45668570-EE37-47B4-A55B-1F62A66159AA}">
      <dgm:prSet/>
      <dgm:spPr/>
      <dgm:t>
        <a:bodyPr/>
        <a:lstStyle/>
        <a:p>
          <a:endParaRPr lang="fr-FR"/>
        </a:p>
      </dgm:t>
    </dgm:pt>
    <dgm:pt modelId="{1119130D-72C1-43E6-AAD2-556128A11863}">
      <dgm:prSet phldrT="[Texte]"/>
      <dgm:spPr>
        <a:solidFill>
          <a:srgbClr val="444F85"/>
        </a:solidFill>
      </dgm:spPr>
      <dgm:t>
        <a:bodyPr/>
        <a:lstStyle/>
        <a:p>
          <a:endParaRPr lang="en-GB" noProof="0" dirty="0"/>
        </a:p>
      </dgm:t>
    </dgm:pt>
    <dgm:pt modelId="{668CFDAD-AC33-4908-B48C-C82C306D1B00}" type="sibTrans" cxnId="{C860A46B-DA56-443B-8426-FD42EAFD3216}">
      <dgm:prSet/>
      <dgm:spPr/>
      <dgm:t>
        <a:bodyPr/>
        <a:lstStyle/>
        <a:p>
          <a:endParaRPr lang="fr-FR"/>
        </a:p>
      </dgm:t>
    </dgm:pt>
    <dgm:pt modelId="{99F8F992-5C47-45CF-834F-9CD08A335A87}" type="parTrans" cxnId="{C860A46B-DA56-443B-8426-FD42EAFD3216}">
      <dgm:prSet/>
      <dgm:spPr/>
      <dgm:t>
        <a:bodyPr/>
        <a:lstStyle/>
        <a:p>
          <a:endParaRPr lang="fr-FR"/>
        </a:p>
      </dgm:t>
    </dgm:pt>
    <dgm:pt modelId="{9BC92F48-34E5-4845-9D95-3026DDA7513F}" type="pres">
      <dgm:prSet presAssocID="{BBBF279D-25CD-48F5-B658-0A8E31200C45}" presName="diagram" presStyleCnt="0">
        <dgm:presLayoutVars>
          <dgm:chPref val="1"/>
          <dgm:dir/>
          <dgm:animOne val="branch"/>
          <dgm:animLvl val="lvl"/>
          <dgm:resizeHandles val="exact"/>
        </dgm:presLayoutVars>
      </dgm:prSet>
      <dgm:spPr/>
    </dgm:pt>
    <dgm:pt modelId="{46F01535-CB3F-419B-BA70-F6361827315F}" type="pres">
      <dgm:prSet presAssocID="{6C3A49F6-989D-4A04-8A72-98819642AA5C}" presName="root1" presStyleCnt="0"/>
      <dgm:spPr/>
    </dgm:pt>
    <dgm:pt modelId="{CED9C8C4-FF4B-487C-9232-9AC14FC897B4}" type="pres">
      <dgm:prSet presAssocID="{6C3A49F6-989D-4A04-8A72-98819642AA5C}" presName="LevelOneTextNode" presStyleLbl="node0" presStyleIdx="0" presStyleCnt="1" custScaleX="123554" custScaleY="198363">
        <dgm:presLayoutVars>
          <dgm:chPref val="3"/>
        </dgm:presLayoutVars>
      </dgm:prSet>
      <dgm:spPr/>
    </dgm:pt>
    <dgm:pt modelId="{06D2C7DF-4821-4802-B169-FE2A4B8172FA}" type="pres">
      <dgm:prSet presAssocID="{6C3A49F6-989D-4A04-8A72-98819642AA5C}" presName="level2hierChild" presStyleCnt="0"/>
      <dgm:spPr/>
    </dgm:pt>
    <dgm:pt modelId="{523F2DA0-8F37-4AA4-AFD0-F462EF045DFB}" type="pres">
      <dgm:prSet presAssocID="{7F8EB4B2-D0A6-402D-B4F9-F1DA0DAAAA13}" presName="conn2-1" presStyleLbl="parChTrans1D2" presStyleIdx="0" presStyleCnt="4"/>
      <dgm:spPr/>
    </dgm:pt>
    <dgm:pt modelId="{BF976DBD-A395-46D8-8E83-B703A27C3C57}" type="pres">
      <dgm:prSet presAssocID="{7F8EB4B2-D0A6-402D-B4F9-F1DA0DAAAA13}" presName="connTx" presStyleLbl="parChTrans1D2" presStyleIdx="0" presStyleCnt="4"/>
      <dgm:spPr/>
    </dgm:pt>
    <dgm:pt modelId="{0BF72D5F-6A1D-471B-A4ED-B68BDF1B103B}" type="pres">
      <dgm:prSet presAssocID="{6CEECBDF-E3DE-4341-86E9-148066264F27}" presName="root2" presStyleCnt="0"/>
      <dgm:spPr/>
    </dgm:pt>
    <dgm:pt modelId="{058D5B34-9028-4DE4-92B7-FD310517D9B0}" type="pres">
      <dgm:prSet presAssocID="{6CEECBDF-E3DE-4341-86E9-148066264F27}" presName="LevelTwoTextNode" presStyleLbl="node2" presStyleIdx="0" presStyleCnt="4" custLinFactNeighborX="-14076">
        <dgm:presLayoutVars>
          <dgm:chPref val="3"/>
        </dgm:presLayoutVars>
      </dgm:prSet>
      <dgm:spPr/>
    </dgm:pt>
    <dgm:pt modelId="{32C574CD-2903-4F72-B215-CF6F2A841463}" type="pres">
      <dgm:prSet presAssocID="{6CEECBDF-E3DE-4341-86E9-148066264F27}" presName="level3hierChild" presStyleCnt="0"/>
      <dgm:spPr/>
    </dgm:pt>
    <dgm:pt modelId="{51077D1D-D2CA-4846-88FB-ED4237ED40C5}" type="pres">
      <dgm:prSet presAssocID="{C30A5EA6-D7AD-4DFB-A9A8-DCD1AF2E9A09}" presName="conn2-1" presStyleLbl="parChTrans1D3" presStyleIdx="0" presStyleCnt="7"/>
      <dgm:spPr/>
    </dgm:pt>
    <dgm:pt modelId="{07076072-6270-4173-800F-36C99024F23B}" type="pres">
      <dgm:prSet presAssocID="{C30A5EA6-D7AD-4DFB-A9A8-DCD1AF2E9A09}" presName="connTx" presStyleLbl="parChTrans1D3" presStyleIdx="0" presStyleCnt="7"/>
      <dgm:spPr/>
    </dgm:pt>
    <dgm:pt modelId="{E7A558A5-CAC5-429E-B547-7DA032F4AA39}" type="pres">
      <dgm:prSet presAssocID="{56A8D3C2-8C7D-441D-9F47-C8AD8169EA40}" presName="root2" presStyleCnt="0"/>
      <dgm:spPr/>
    </dgm:pt>
    <dgm:pt modelId="{E9ADC981-6B57-455F-AE51-9561FF1C603F}" type="pres">
      <dgm:prSet presAssocID="{56A8D3C2-8C7D-441D-9F47-C8AD8169EA40}" presName="LevelTwoTextNode" presStyleLbl="node3" presStyleIdx="0" presStyleCnt="7" custLinFactNeighborX="-34885">
        <dgm:presLayoutVars>
          <dgm:chPref val="3"/>
        </dgm:presLayoutVars>
      </dgm:prSet>
      <dgm:spPr/>
    </dgm:pt>
    <dgm:pt modelId="{1E5AFB30-7EB2-4C55-A962-83E30F717856}" type="pres">
      <dgm:prSet presAssocID="{56A8D3C2-8C7D-441D-9F47-C8AD8169EA40}" presName="level3hierChild" presStyleCnt="0"/>
      <dgm:spPr/>
    </dgm:pt>
    <dgm:pt modelId="{39BDC91F-41B4-408E-A1B8-15F8F67C1DEB}" type="pres">
      <dgm:prSet presAssocID="{138B7F1F-BCA7-4DD4-A29F-D7B62890E3E9}" presName="conn2-1" presStyleLbl="parChTrans1D4" presStyleIdx="0" presStyleCnt="5"/>
      <dgm:spPr/>
    </dgm:pt>
    <dgm:pt modelId="{E516B161-FCA3-46C4-98D3-488727DB8488}" type="pres">
      <dgm:prSet presAssocID="{138B7F1F-BCA7-4DD4-A29F-D7B62890E3E9}" presName="connTx" presStyleLbl="parChTrans1D4" presStyleIdx="0" presStyleCnt="5"/>
      <dgm:spPr/>
    </dgm:pt>
    <dgm:pt modelId="{5EBF270F-25B6-4515-977C-6ED46A45C9A6}" type="pres">
      <dgm:prSet presAssocID="{E2B5B044-FD17-4AC0-AEEF-0AEC1A34A61C}" presName="root2" presStyleCnt="0"/>
      <dgm:spPr/>
    </dgm:pt>
    <dgm:pt modelId="{502FFDCA-C3C9-45B0-8BFE-E037137B8193}" type="pres">
      <dgm:prSet presAssocID="{E2B5B044-FD17-4AC0-AEEF-0AEC1A34A61C}" presName="LevelTwoTextNode" presStyleLbl="node4" presStyleIdx="0" presStyleCnt="5" custScaleX="17630" custScaleY="38084" custLinFactNeighborX="-14076">
        <dgm:presLayoutVars>
          <dgm:chPref val="3"/>
        </dgm:presLayoutVars>
      </dgm:prSet>
      <dgm:spPr>
        <a:prstGeom prst="ellipse">
          <a:avLst/>
        </a:prstGeom>
      </dgm:spPr>
    </dgm:pt>
    <dgm:pt modelId="{BF06C980-6C30-4969-8118-40056C3C9029}" type="pres">
      <dgm:prSet presAssocID="{E2B5B044-FD17-4AC0-AEEF-0AEC1A34A61C}" presName="level3hierChild" presStyleCnt="0"/>
      <dgm:spPr/>
    </dgm:pt>
    <dgm:pt modelId="{1D0CC3DB-BA03-4D9E-8F31-8A2F3D8C874C}" type="pres">
      <dgm:prSet presAssocID="{DA0A301E-98BB-4AEC-B448-8F552EE979BB}" presName="conn2-1" presStyleLbl="parChTrans1D4" presStyleIdx="1" presStyleCnt="5"/>
      <dgm:spPr/>
    </dgm:pt>
    <dgm:pt modelId="{CFC12F69-91B6-426F-A1C9-642EA89FD094}" type="pres">
      <dgm:prSet presAssocID="{DA0A301E-98BB-4AEC-B448-8F552EE979BB}" presName="connTx" presStyleLbl="parChTrans1D4" presStyleIdx="1" presStyleCnt="5"/>
      <dgm:spPr/>
    </dgm:pt>
    <dgm:pt modelId="{59F47622-84B3-4CF8-87FF-4131BBFA598F}" type="pres">
      <dgm:prSet presAssocID="{004EDF67-580C-43A5-BBE4-04D39E75B246}" presName="root2" presStyleCnt="0"/>
      <dgm:spPr/>
    </dgm:pt>
    <dgm:pt modelId="{E4D27B7A-F474-4F66-BB0C-AF52502A72A7}" type="pres">
      <dgm:prSet presAssocID="{004EDF67-580C-43A5-BBE4-04D39E75B246}" presName="LevelTwoTextNode" presStyleLbl="node4" presStyleIdx="1" presStyleCnt="5" custScaleX="17630" custScaleY="38084" custLinFactNeighborX="-14076">
        <dgm:presLayoutVars>
          <dgm:chPref val="3"/>
        </dgm:presLayoutVars>
      </dgm:prSet>
      <dgm:spPr>
        <a:prstGeom prst="ellipse">
          <a:avLst/>
        </a:prstGeom>
      </dgm:spPr>
    </dgm:pt>
    <dgm:pt modelId="{FE008157-A3CF-48B9-AC37-89161E37EA42}" type="pres">
      <dgm:prSet presAssocID="{004EDF67-580C-43A5-BBE4-04D39E75B246}" presName="level3hierChild" presStyleCnt="0"/>
      <dgm:spPr/>
    </dgm:pt>
    <dgm:pt modelId="{B2D397DE-5DD3-44C1-AF1E-1406ECC7F3CD}" type="pres">
      <dgm:prSet presAssocID="{09B06030-6F56-45B3-8BE3-4305A3767049}" presName="conn2-1" presStyleLbl="parChTrans1D4" presStyleIdx="2" presStyleCnt="5"/>
      <dgm:spPr/>
    </dgm:pt>
    <dgm:pt modelId="{B192F678-B7BA-40C3-BA99-BE725D6E99D5}" type="pres">
      <dgm:prSet presAssocID="{09B06030-6F56-45B3-8BE3-4305A3767049}" presName="connTx" presStyleLbl="parChTrans1D4" presStyleIdx="2" presStyleCnt="5"/>
      <dgm:spPr/>
    </dgm:pt>
    <dgm:pt modelId="{0E7530C8-4176-4CF7-B5FA-9784C586FD51}" type="pres">
      <dgm:prSet presAssocID="{D96C4084-829E-4292-99F3-37D3256906B9}" presName="root2" presStyleCnt="0"/>
      <dgm:spPr/>
    </dgm:pt>
    <dgm:pt modelId="{3E281FA6-AD85-4C9C-9655-304FC1AD0684}" type="pres">
      <dgm:prSet presAssocID="{D96C4084-829E-4292-99F3-37D3256906B9}" presName="LevelTwoTextNode" presStyleLbl="node4" presStyleIdx="2" presStyleCnt="5" custScaleX="17630" custScaleY="38084" custLinFactNeighborX="-14076">
        <dgm:presLayoutVars>
          <dgm:chPref val="3"/>
        </dgm:presLayoutVars>
      </dgm:prSet>
      <dgm:spPr>
        <a:prstGeom prst="ellipse">
          <a:avLst/>
        </a:prstGeom>
      </dgm:spPr>
    </dgm:pt>
    <dgm:pt modelId="{635A67F6-D41E-49F7-B497-2EF2D7F2663C}" type="pres">
      <dgm:prSet presAssocID="{D96C4084-829E-4292-99F3-37D3256906B9}" presName="level3hierChild" presStyleCnt="0"/>
      <dgm:spPr/>
    </dgm:pt>
    <dgm:pt modelId="{5712F10B-8592-448D-A27C-C0A7A803B934}" type="pres">
      <dgm:prSet presAssocID="{138FF2A7-42A7-41B8-AB3F-7ECFA52BA7F3}" presName="conn2-1" presStyleLbl="parChTrans1D3" presStyleIdx="1" presStyleCnt="7"/>
      <dgm:spPr/>
    </dgm:pt>
    <dgm:pt modelId="{CB7E4E98-8E97-494D-8295-598F7F4D2575}" type="pres">
      <dgm:prSet presAssocID="{138FF2A7-42A7-41B8-AB3F-7ECFA52BA7F3}" presName="connTx" presStyleLbl="parChTrans1D3" presStyleIdx="1" presStyleCnt="7"/>
      <dgm:spPr/>
    </dgm:pt>
    <dgm:pt modelId="{0D0E47AF-147D-46B0-8CA1-014ABE60FDCB}" type="pres">
      <dgm:prSet presAssocID="{FA4A743C-211D-41A0-AD0E-74254CEC9CD6}" presName="root2" presStyleCnt="0"/>
      <dgm:spPr/>
    </dgm:pt>
    <dgm:pt modelId="{756595DB-FEDF-410D-8ADB-1A2F1E0D0121}" type="pres">
      <dgm:prSet presAssocID="{FA4A743C-211D-41A0-AD0E-74254CEC9CD6}" presName="LevelTwoTextNode" presStyleLbl="node3" presStyleIdx="1" presStyleCnt="7" custLinFactNeighborX="-34885">
        <dgm:presLayoutVars>
          <dgm:chPref val="3"/>
        </dgm:presLayoutVars>
      </dgm:prSet>
      <dgm:spPr/>
    </dgm:pt>
    <dgm:pt modelId="{1650F65C-5724-4D9F-8ED2-F2B3871B4F57}" type="pres">
      <dgm:prSet presAssocID="{FA4A743C-211D-41A0-AD0E-74254CEC9CD6}" presName="level3hierChild" presStyleCnt="0"/>
      <dgm:spPr/>
    </dgm:pt>
    <dgm:pt modelId="{FC71122A-28AC-4F63-8CB6-7433480AD30D}" type="pres">
      <dgm:prSet presAssocID="{AF1C0713-2AAB-46B5-AE0A-8E8868C33405}" presName="conn2-1" presStyleLbl="parChTrans1D4" presStyleIdx="3" presStyleCnt="5"/>
      <dgm:spPr/>
    </dgm:pt>
    <dgm:pt modelId="{689D25E4-D70B-4DCC-A493-A6F25A1F13AD}" type="pres">
      <dgm:prSet presAssocID="{AF1C0713-2AAB-46B5-AE0A-8E8868C33405}" presName="connTx" presStyleLbl="parChTrans1D4" presStyleIdx="3" presStyleCnt="5"/>
      <dgm:spPr/>
    </dgm:pt>
    <dgm:pt modelId="{CFE18846-EBB7-4FD2-A9E3-64F55BA11934}" type="pres">
      <dgm:prSet presAssocID="{76A891DA-F5ED-4CAE-AA66-AE461DCFF0C9}" presName="root2" presStyleCnt="0"/>
      <dgm:spPr/>
    </dgm:pt>
    <dgm:pt modelId="{5ED3DA6B-E386-4ED2-8EBD-BD0E479DABF2}" type="pres">
      <dgm:prSet presAssocID="{76A891DA-F5ED-4CAE-AA66-AE461DCFF0C9}" presName="LevelTwoTextNode" presStyleLbl="node4" presStyleIdx="3" presStyleCnt="5" custScaleX="17630" custScaleY="39468" custLinFactNeighborX="-14076">
        <dgm:presLayoutVars>
          <dgm:chPref val="3"/>
        </dgm:presLayoutVars>
      </dgm:prSet>
      <dgm:spPr>
        <a:prstGeom prst="ellipse">
          <a:avLst/>
        </a:prstGeom>
      </dgm:spPr>
    </dgm:pt>
    <dgm:pt modelId="{68F506DB-2A44-4269-A0DD-9CD5F14F26BF}" type="pres">
      <dgm:prSet presAssocID="{76A891DA-F5ED-4CAE-AA66-AE461DCFF0C9}" presName="level3hierChild" presStyleCnt="0"/>
      <dgm:spPr/>
    </dgm:pt>
    <dgm:pt modelId="{BFCA8ED7-9DAB-47F6-A43D-438495F2A97F}" type="pres">
      <dgm:prSet presAssocID="{99F8F992-5C47-45CF-834F-9CD08A335A87}" presName="conn2-1" presStyleLbl="parChTrans1D4" presStyleIdx="4" presStyleCnt="5"/>
      <dgm:spPr/>
    </dgm:pt>
    <dgm:pt modelId="{024FFDA3-89F3-4A7E-B6A7-7BA507D6DE73}" type="pres">
      <dgm:prSet presAssocID="{99F8F992-5C47-45CF-834F-9CD08A335A87}" presName="connTx" presStyleLbl="parChTrans1D4" presStyleIdx="4" presStyleCnt="5"/>
      <dgm:spPr/>
    </dgm:pt>
    <dgm:pt modelId="{0B5E9679-0B05-4274-95CA-08A831122B59}" type="pres">
      <dgm:prSet presAssocID="{1119130D-72C1-43E6-AAD2-556128A11863}" presName="root2" presStyleCnt="0"/>
      <dgm:spPr/>
    </dgm:pt>
    <dgm:pt modelId="{5AD58DAF-D466-4A17-9EAF-8F90B4522544}" type="pres">
      <dgm:prSet presAssocID="{1119130D-72C1-43E6-AAD2-556128A11863}" presName="LevelTwoTextNode" presStyleLbl="node4" presStyleIdx="4" presStyleCnt="5" custScaleX="17630" custScaleY="39468" custLinFactNeighborX="-14076">
        <dgm:presLayoutVars>
          <dgm:chPref val="3"/>
        </dgm:presLayoutVars>
      </dgm:prSet>
      <dgm:spPr>
        <a:prstGeom prst="ellipse">
          <a:avLst/>
        </a:prstGeom>
      </dgm:spPr>
    </dgm:pt>
    <dgm:pt modelId="{6BF62BDA-9DFE-4531-9A14-2512AE8F8AB2}" type="pres">
      <dgm:prSet presAssocID="{1119130D-72C1-43E6-AAD2-556128A11863}" presName="level3hierChild" presStyleCnt="0"/>
      <dgm:spPr/>
    </dgm:pt>
    <dgm:pt modelId="{C89B7E4C-21AC-47C7-8BF2-67AA5F735348}" type="pres">
      <dgm:prSet presAssocID="{1C3DD87A-A639-4427-BFF6-FA5626525B28}" presName="conn2-1" presStyleLbl="parChTrans1D2" presStyleIdx="1" presStyleCnt="4"/>
      <dgm:spPr/>
    </dgm:pt>
    <dgm:pt modelId="{CAFF9E24-A354-4A94-A296-A5D07CA59F05}" type="pres">
      <dgm:prSet presAssocID="{1C3DD87A-A639-4427-BFF6-FA5626525B28}" presName="connTx" presStyleLbl="parChTrans1D2" presStyleIdx="1" presStyleCnt="4"/>
      <dgm:spPr/>
    </dgm:pt>
    <dgm:pt modelId="{4BE51D27-8C52-46BE-8210-58D5408B5F0C}" type="pres">
      <dgm:prSet presAssocID="{EFA6DEE4-3014-4145-A3FE-CB58D239D707}" presName="root2" presStyleCnt="0"/>
      <dgm:spPr/>
    </dgm:pt>
    <dgm:pt modelId="{ACEBB607-D877-4294-BEDB-AEB668C805E2}" type="pres">
      <dgm:prSet presAssocID="{EFA6DEE4-3014-4145-A3FE-CB58D239D707}" presName="LevelTwoTextNode" presStyleLbl="node2" presStyleIdx="1" presStyleCnt="4" custLinFactNeighborX="-14076">
        <dgm:presLayoutVars>
          <dgm:chPref val="3"/>
        </dgm:presLayoutVars>
      </dgm:prSet>
      <dgm:spPr/>
    </dgm:pt>
    <dgm:pt modelId="{457CDB2B-41A6-49B7-BB29-165D10B3A7A9}" type="pres">
      <dgm:prSet presAssocID="{EFA6DEE4-3014-4145-A3FE-CB58D239D707}" presName="level3hierChild" presStyleCnt="0"/>
      <dgm:spPr/>
    </dgm:pt>
    <dgm:pt modelId="{5F352678-6224-44CC-BDC7-C2CE34D8674F}" type="pres">
      <dgm:prSet presAssocID="{26126F10-B97F-42A8-9341-194DC537C7A9}" presName="conn2-1" presStyleLbl="parChTrans1D3" presStyleIdx="2" presStyleCnt="7"/>
      <dgm:spPr/>
    </dgm:pt>
    <dgm:pt modelId="{72B7C76B-446D-460B-B94E-E5EB963DA7EA}" type="pres">
      <dgm:prSet presAssocID="{26126F10-B97F-42A8-9341-194DC537C7A9}" presName="connTx" presStyleLbl="parChTrans1D3" presStyleIdx="2" presStyleCnt="7"/>
      <dgm:spPr/>
    </dgm:pt>
    <dgm:pt modelId="{0E68136F-23EA-41F5-AA38-F38295550C33}" type="pres">
      <dgm:prSet presAssocID="{AECD4651-78D9-4D1D-BD65-E1E6EE7D7AEA}" presName="root2" presStyleCnt="0"/>
      <dgm:spPr/>
    </dgm:pt>
    <dgm:pt modelId="{D55A2154-603A-419C-A696-FEB618403B30}" type="pres">
      <dgm:prSet presAssocID="{AECD4651-78D9-4D1D-BD65-E1E6EE7D7AEA}" presName="LevelTwoTextNode" presStyleLbl="node3" presStyleIdx="2" presStyleCnt="7" custLinFactNeighborX="-34885">
        <dgm:presLayoutVars>
          <dgm:chPref val="3"/>
        </dgm:presLayoutVars>
      </dgm:prSet>
      <dgm:spPr/>
    </dgm:pt>
    <dgm:pt modelId="{8E054907-E093-402A-97DE-38638D903F90}" type="pres">
      <dgm:prSet presAssocID="{AECD4651-78D9-4D1D-BD65-E1E6EE7D7AEA}" presName="level3hierChild" presStyleCnt="0"/>
      <dgm:spPr/>
    </dgm:pt>
    <dgm:pt modelId="{428EC6C0-5140-4F78-A792-F2961296868A}" type="pres">
      <dgm:prSet presAssocID="{2F8C18BE-94C4-44E8-8598-7B70231B514A}" presName="conn2-1" presStyleLbl="parChTrans1D3" presStyleIdx="3" presStyleCnt="7"/>
      <dgm:spPr/>
    </dgm:pt>
    <dgm:pt modelId="{A902B35E-2DB3-4BEB-93B3-E9224AC2D3A0}" type="pres">
      <dgm:prSet presAssocID="{2F8C18BE-94C4-44E8-8598-7B70231B514A}" presName="connTx" presStyleLbl="parChTrans1D3" presStyleIdx="3" presStyleCnt="7"/>
      <dgm:spPr/>
    </dgm:pt>
    <dgm:pt modelId="{38B67B2B-02A7-40BB-B7F3-3DAA860C517E}" type="pres">
      <dgm:prSet presAssocID="{B218AA78-68FF-4074-AEBE-D9E93DCED8DD}" presName="root2" presStyleCnt="0"/>
      <dgm:spPr/>
    </dgm:pt>
    <dgm:pt modelId="{BCFF6B92-13A1-44ED-AC31-DA1CBDC2B228}" type="pres">
      <dgm:prSet presAssocID="{B218AA78-68FF-4074-AEBE-D9E93DCED8DD}" presName="LevelTwoTextNode" presStyleLbl="node3" presStyleIdx="3" presStyleCnt="7" custScaleX="97850" custLinFactNeighborX="-34885">
        <dgm:presLayoutVars>
          <dgm:chPref val="3"/>
        </dgm:presLayoutVars>
      </dgm:prSet>
      <dgm:spPr/>
    </dgm:pt>
    <dgm:pt modelId="{DDC28828-56F9-450B-8DC9-871589839238}" type="pres">
      <dgm:prSet presAssocID="{B218AA78-68FF-4074-AEBE-D9E93DCED8DD}" presName="level3hierChild" presStyleCnt="0"/>
      <dgm:spPr/>
    </dgm:pt>
    <dgm:pt modelId="{51EBE4C1-18A7-48A7-93C1-5F3A52663EAB}" type="pres">
      <dgm:prSet presAssocID="{04B17C51-1A0E-4B6E-8518-C0C6F283530E}" presName="conn2-1" presStyleLbl="parChTrans1D3" presStyleIdx="4" presStyleCnt="7"/>
      <dgm:spPr/>
    </dgm:pt>
    <dgm:pt modelId="{6EC7E087-20E1-408C-A2A9-3DDDF5835957}" type="pres">
      <dgm:prSet presAssocID="{04B17C51-1A0E-4B6E-8518-C0C6F283530E}" presName="connTx" presStyleLbl="parChTrans1D3" presStyleIdx="4" presStyleCnt="7"/>
      <dgm:spPr/>
    </dgm:pt>
    <dgm:pt modelId="{CA8819B8-CD3B-42F8-A60B-9F4A1EA787C1}" type="pres">
      <dgm:prSet presAssocID="{757B48BD-6779-4AE3-8319-4BB6332FA7D6}" presName="root2" presStyleCnt="0"/>
      <dgm:spPr/>
    </dgm:pt>
    <dgm:pt modelId="{D9A7B172-F3EB-41A4-953B-DF51D3D3005F}" type="pres">
      <dgm:prSet presAssocID="{757B48BD-6779-4AE3-8319-4BB6332FA7D6}" presName="LevelTwoTextNode" presStyleLbl="node3" presStyleIdx="4" presStyleCnt="7" custLinFactNeighborX="-34885">
        <dgm:presLayoutVars>
          <dgm:chPref val="3"/>
        </dgm:presLayoutVars>
      </dgm:prSet>
      <dgm:spPr/>
    </dgm:pt>
    <dgm:pt modelId="{20FD527B-4122-444C-8BA5-6580A16222BF}" type="pres">
      <dgm:prSet presAssocID="{757B48BD-6779-4AE3-8319-4BB6332FA7D6}" presName="level3hierChild" presStyleCnt="0"/>
      <dgm:spPr/>
    </dgm:pt>
    <dgm:pt modelId="{8C653092-608D-4FEE-BEF7-4754C33FC264}" type="pres">
      <dgm:prSet presAssocID="{587BE504-E9D1-42B2-8B18-8667E0BC4DB8}" presName="conn2-1" presStyleLbl="parChTrans1D2" presStyleIdx="2" presStyleCnt="4"/>
      <dgm:spPr/>
    </dgm:pt>
    <dgm:pt modelId="{0DF83C1A-B9E5-410A-A178-1CF4FEBE65F5}" type="pres">
      <dgm:prSet presAssocID="{587BE504-E9D1-42B2-8B18-8667E0BC4DB8}" presName="connTx" presStyleLbl="parChTrans1D2" presStyleIdx="2" presStyleCnt="4"/>
      <dgm:spPr/>
    </dgm:pt>
    <dgm:pt modelId="{31027E58-DFFA-4209-B535-A4956882A1AF}" type="pres">
      <dgm:prSet presAssocID="{B2FB1A73-2E1F-4CC1-9CC8-F2027F6B5796}" presName="root2" presStyleCnt="0"/>
      <dgm:spPr/>
    </dgm:pt>
    <dgm:pt modelId="{1EEDA522-3824-44C6-AB96-00DB84F1D2C2}" type="pres">
      <dgm:prSet presAssocID="{B2FB1A73-2E1F-4CC1-9CC8-F2027F6B5796}" presName="LevelTwoTextNode" presStyleLbl="node2" presStyleIdx="2" presStyleCnt="4" custLinFactNeighborX="-14076">
        <dgm:presLayoutVars>
          <dgm:chPref val="3"/>
        </dgm:presLayoutVars>
      </dgm:prSet>
      <dgm:spPr/>
    </dgm:pt>
    <dgm:pt modelId="{75BED020-BE17-4C72-A9D9-867FC774A96D}" type="pres">
      <dgm:prSet presAssocID="{B2FB1A73-2E1F-4CC1-9CC8-F2027F6B5796}" presName="level3hierChild" presStyleCnt="0"/>
      <dgm:spPr/>
    </dgm:pt>
    <dgm:pt modelId="{08F49595-EB16-4A18-875F-EC92826F62F5}" type="pres">
      <dgm:prSet presAssocID="{12A0EC36-BFFB-45A8-B3AA-7D2E36B6FFB3}" presName="conn2-1" presStyleLbl="parChTrans1D3" presStyleIdx="5" presStyleCnt="7"/>
      <dgm:spPr/>
    </dgm:pt>
    <dgm:pt modelId="{1D951D40-2DA5-4FDE-9886-3B9916ABCFC6}" type="pres">
      <dgm:prSet presAssocID="{12A0EC36-BFFB-45A8-B3AA-7D2E36B6FFB3}" presName="connTx" presStyleLbl="parChTrans1D3" presStyleIdx="5" presStyleCnt="7"/>
      <dgm:spPr/>
    </dgm:pt>
    <dgm:pt modelId="{3CC80EE7-5295-46EA-A6A5-CB0F54B981AD}" type="pres">
      <dgm:prSet presAssocID="{94CAF57C-9975-48C5-88ED-277C78C682C6}" presName="root2" presStyleCnt="0"/>
      <dgm:spPr/>
    </dgm:pt>
    <dgm:pt modelId="{40A811D6-9A9D-444A-8137-07A64EB72DDB}" type="pres">
      <dgm:prSet presAssocID="{94CAF57C-9975-48C5-88ED-277C78C682C6}" presName="LevelTwoTextNode" presStyleLbl="node3" presStyleIdx="5" presStyleCnt="7" custLinFactNeighborX="-34885">
        <dgm:presLayoutVars>
          <dgm:chPref val="3"/>
        </dgm:presLayoutVars>
      </dgm:prSet>
      <dgm:spPr/>
    </dgm:pt>
    <dgm:pt modelId="{D5562D78-A259-4EEB-AD13-1D42273A9D97}" type="pres">
      <dgm:prSet presAssocID="{94CAF57C-9975-48C5-88ED-277C78C682C6}" presName="level3hierChild" presStyleCnt="0"/>
      <dgm:spPr/>
    </dgm:pt>
    <dgm:pt modelId="{01D3F13A-0407-4BD1-8215-1E976FC100DF}" type="pres">
      <dgm:prSet presAssocID="{2729EBAD-FD39-4332-BBD5-6CD8D7FDCFB6}" presName="conn2-1" presStyleLbl="parChTrans1D3" presStyleIdx="6" presStyleCnt="7"/>
      <dgm:spPr/>
    </dgm:pt>
    <dgm:pt modelId="{5DB07417-DEC4-4476-8825-3802EDBADE21}" type="pres">
      <dgm:prSet presAssocID="{2729EBAD-FD39-4332-BBD5-6CD8D7FDCFB6}" presName="connTx" presStyleLbl="parChTrans1D3" presStyleIdx="6" presStyleCnt="7"/>
      <dgm:spPr/>
    </dgm:pt>
    <dgm:pt modelId="{B032AB5C-2E56-4ADF-A0E6-773B36C4AD76}" type="pres">
      <dgm:prSet presAssocID="{E77E77F2-19B9-4359-9FD8-52CA83F1A472}" presName="root2" presStyleCnt="0"/>
      <dgm:spPr/>
    </dgm:pt>
    <dgm:pt modelId="{3378BF07-4E62-46B6-88A1-D4ABE68B5E81}" type="pres">
      <dgm:prSet presAssocID="{E77E77F2-19B9-4359-9FD8-52CA83F1A472}" presName="LevelTwoTextNode" presStyleLbl="node3" presStyleIdx="6" presStyleCnt="7" custLinFactNeighborX="-34885">
        <dgm:presLayoutVars>
          <dgm:chPref val="3"/>
        </dgm:presLayoutVars>
      </dgm:prSet>
      <dgm:spPr/>
    </dgm:pt>
    <dgm:pt modelId="{F91AF912-B776-498E-BE6B-51D8F7F4EE3D}" type="pres">
      <dgm:prSet presAssocID="{E77E77F2-19B9-4359-9FD8-52CA83F1A472}" presName="level3hierChild" presStyleCnt="0"/>
      <dgm:spPr/>
    </dgm:pt>
    <dgm:pt modelId="{0BE4841E-ABAA-4134-BEE8-3B222AAB343A}" type="pres">
      <dgm:prSet presAssocID="{5A73F423-F961-4F52-845D-B1275AB25E52}" presName="conn2-1" presStyleLbl="parChTrans1D2" presStyleIdx="3" presStyleCnt="4"/>
      <dgm:spPr/>
    </dgm:pt>
    <dgm:pt modelId="{96B69BF3-B7D9-4030-87B8-785C7B0F15CE}" type="pres">
      <dgm:prSet presAssocID="{5A73F423-F961-4F52-845D-B1275AB25E52}" presName="connTx" presStyleLbl="parChTrans1D2" presStyleIdx="3" presStyleCnt="4"/>
      <dgm:spPr/>
    </dgm:pt>
    <dgm:pt modelId="{A89517DD-1D1D-405C-9CBB-E724F19B85CE}" type="pres">
      <dgm:prSet presAssocID="{929AEC2A-7265-4232-A51C-F391935ADE42}" presName="root2" presStyleCnt="0"/>
      <dgm:spPr/>
    </dgm:pt>
    <dgm:pt modelId="{F8ACF3C5-D4EC-482A-AF2B-49D396D9178F}" type="pres">
      <dgm:prSet presAssocID="{929AEC2A-7265-4232-A51C-F391935ADE42}" presName="LevelTwoTextNode" presStyleLbl="node2" presStyleIdx="3" presStyleCnt="4" custLinFactNeighborX="-14076">
        <dgm:presLayoutVars>
          <dgm:chPref val="3"/>
        </dgm:presLayoutVars>
      </dgm:prSet>
      <dgm:spPr/>
    </dgm:pt>
    <dgm:pt modelId="{A9D0C3C6-D290-46DB-A93D-60AFFA636874}" type="pres">
      <dgm:prSet presAssocID="{929AEC2A-7265-4232-A51C-F391935ADE42}" presName="level3hierChild" presStyleCnt="0"/>
      <dgm:spPr/>
    </dgm:pt>
  </dgm:ptLst>
  <dgm:cxnLst>
    <dgm:cxn modelId="{6F731F01-7E63-4E28-918A-AE0153EAC001}" srcId="{56A8D3C2-8C7D-441D-9F47-C8AD8169EA40}" destId="{D96C4084-829E-4292-99F3-37D3256906B9}" srcOrd="2" destOrd="0" parTransId="{09B06030-6F56-45B3-8BE3-4305A3767049}" sibTransId="{3794C456-DF75-437B-992A-F1728D585E6C}"/>
    <dgm:cxn modelId="{0C5BC102-9072-41AF-80A8-5E465DDAC56C}" type="presOf" srcId="{94CAF57C-9975-48C5-88ED-277C78C682C6}" destId="{40A811D6-9A9D-444A-8137-07A64EB72DDB}" srcOrd="0" destOrd="0" presId="urn:microsoft.com/office/officeart/2005/8/layout/hierarchy2"/>
    <dgm:cxn modelId="{B99F6F05-4A13-4BAF-8F30-AA6AB525F0BD}" type="presOf" srcId="{7F8EB4B2-D0A6-402D-B4F9-F1DA0DAAAA13}" destId="{523F2DA0-8F37-4AA4-AFD0-F462EF045DFB}" srcOrd="0" destOrd="0" presId="urn:microsoft.com/office/officeart/2005/8/layout/hierarchy2"/>
    <dgm:cxn modelId="{225C4B07-E559-4992-81CC-BBDC40CA6705}" type="presOf" srcId="{26126F10-B97F-42A8-9341-194DC537C7A9}" destId="{72B7C76B-446D-460B-B94E-E5EB963DA7EA}" srcOrd="1" destOrd="0" presId="urn:microsoft.com/office/officeart/2005/8/layout/hierarchy2"/>
    <dgm:cxn modelId="{15A5FB07-80D1-4282-9A75-23B30433B91F}" type="presOf" srcId="{DA0A301E-98BB-4AEC-B448-8F552EE979BB}" destId="{1D0CC3DB-BA03-4D9E-8F31-8A2F3D8C874C}" srcOrd="0" destOrd="0" presId="urn:microsoft.com/office/officeart/2005/8/layout/hierarchy2"/>
    <dgm:cxn modelId="{42D70F08-F15F-40A7-ACCD-B93A81A3C1FB}" type="presOf" srcId="{12A0EC36-BFFB-45A8-B3AA-7D2E36B6FFB3}" destId="{08F49595-EB16-4A18-875F-EC92826F62F5}" srcOrd="0" destOrd="0" presId="urn:microsoft.com/office/officeart/2005/8/layout/hierarchy2"/>
    <dgm:cxn modelId="{9331AB0E-0B84-42CB-BA6B-B0961343CAF3}" srcId="{B2FB1A73-2E1F-4CC1-9CC8-F2027F6B5796}" destId="{E77E77F2-19B9-4359-9FD8-52CA83F1A472}" srcOrd="1" destOrd="0" parTransId="{2729EBAD-FD39-4332-BBD5-6CD8D7FDCFB6}" sibTransId="{5BC782D0-206B-427D-B6D7-28A03F356449}"/>
    <dgm:cxn modelId="{DFC1BD16-3B42-4DC4-ABE7-0B89FEDA85B4}" type="presOf" srcId="{138FF2A7-42A7-41B8-AB3F-7ECFA52BA7F3}" destId="{5712F10B-8592-448D-A27C-C0A7A803B934}" srcOrd="0" destOrd="0" presId="urn:microsoft.com/office/officeart/2005/8/layout/hierarchy2"/>
    <dgm:cxn modelId="{88953D18-8F86-4FE5-B3CC-3E30C836390A}" type="presOf" srcId="{138B7F1F-BCA7-4DD4-A29F-D7B62890E3E9}" destId="{39BDC91F-41B4-408E-A1B8-15F8F67C1DEB}" srcOrd="0" destOrd="0" presId="urn:microsoft.com/office/officeart/2005/8/layout/hierarchy2"/>
    <dgm:cxn modelId="{EBEA5A20-F582-4E99-948C-92EA7952F376}" type="presOf" srcId="{EFA6DEE4-3014-4145-A3FE-CB58D239D707}" destId="{ACEBB607-D877-4294-BEDB-AEB668C805E2}" srcOrd="0" destOrd="0" presId="urn:microsoft.com/office/officeart/2005/8/layout/hierarchy2"/>
    <dgm:cxn modelId="{B2C7B020-106B-4906-8B38-65F0936F3A6E}" type="presOf" srcId="{56A8D3C2-8C7D-441D-9F47-C8AD8169EA40}" destId="{E9ADC981-6B57-455F-AE51-9561FF1C603F}" srcOrd="0" destOrd="0" presId="urn:microsoft.com/office/officeart/2005/8/layout/hierarchy2"/>
    <dgm:cxn modelId="{FFD61925-60EE-4D91-B7A1-3B9D1135166A}" srcId="{56A8D3C2-8C7D-441D-9F47-C8AD8169EA40}" destId="{004EDF67-580C-43A5-BBE4-04D39E75B246}" srcOrd="1" destOrd="0" parTransId="{DA0A301E-98BB-4AEC-B448-8F552EE979BB}" sibTransId="{9351C061-25CB-4E13-887C-B2E76DA67AA1}"/>
    <dgm:cxn modelId="{26B76126-4A55-49D0-BD65-0DA8290C60B4}" type="presOf" srcId="{1C3DD87A-A639-4427-BFF6-FA5626525B28}" destId="{CAFF9E24-A354-4A94-A296-A5D07CA59F05}" srcOrd="1" destOrd="0" presId="urn:microsoft.com/office/officeart/2005/8/layout/hierarchy2"/>
    <dgm:cxn modelId="{EC48E428-BB6F-4DC7-A34B-754FE1718DC0}" type="presOf" srcId="{26126F10-B97F-42A8-9341-194DC537C7A9}" destId="{5F352678-6224-44CC-BDC7-C2CE34D8674F}" srcOrd="0" destOrd="0" presId="urn:microsoft.com/office/officeart/2005/8/layout/hierarchy2"/>
    <dgm:cxn modelId="{59708F29-C967-4886-9BC6-9F768BB99D79}" srcId="{EFA6DEE4-3014-4145-A3FE-CB58D239D707}" destId="{AECD4651-78D9-4D1D-BD65-E1E6EE7D7AEA}" srcOrd="0" destOrd="0" parTransId="{26126F10-B97F-42A8-9341-194DC537C7A9}" sibTransId="{71CC0BCE-E148-49D5-A106-C18534804E73}"/>
    <dgm:cxn modelId="{CAD28F2A-D285-4ED8-89BE-277F145489AE}" srcId="{6C3A49F6-989D-4A04-8A72-98819642AA5C}" destId="{929AEC2A-7265-4232-A51C-F391935ADE42}" srcOrd="3" destOrd="0" parTransId="{5A73F423-F961-4F52-845D-B1275AB25E52}" sibTransId="{03BA5C01-8741-49A3-B992-7AA5D0FC5F82}"/>
    <dgm:cxn modelId="{CE1B652B-D99B-4279-BB31-A50561627A8A}" srcId="{6CEECBDF-E3DE-4341-86E9-148066264F27}" destId="{56A8D3C2-8C7D-441D-9F47-C8AD8169EA40}" srcOrd="0" destOrd="0" parTransId="{C30A5EA6-D7AD-4DFB-A9A8-DCD1AF2E9A09}" sibTransId="{81626668-14FC-445C-A374-CE91BC048997}"/>
    <dgm:cxn modelId="{897D9B2F-92A0-4762-8967-4C3C7D722498}" type="presOf" srcId="{04B17C51-1A0E-4B6E-8518-C0C6F283530E}" destId="{51EBE4C1-18A7-48A7-93C1-5F3A52663EAB}" srcOrd="0" destOrd="0" presId="urn:microsoft.com/office/officeart/2005/8/layout/hierarchy2"/>
    <dgm:cxn modelId="{19EC8532-3E7C-4D47-93E5-F70BCD2B6DFC}" type="presOf" srcId="{D96C4084-829E-4292-99F3-37D3256906B9}" destId="{3E281FA6-AD85-4C9C-9655-304FC1AD0684}" srcOrd="0" destOrd="0" presId="urn:microsoft.com/office/officeart/2005/8/layout/hierarchy2"/>
    <dgm:cxn modelId="{7D7EF037-CFC7-435F-BB1B-91A1FE98D94B}" type="presOf" srcId="{757B48BD-6779-4AE3-8319-4BB6332FA7D6}" destId="{D9A7B172-F3EB-41A4-953B-DF51D3D3005F}" srcOrd="0" destOrd="0" presId="urn:microsoft.com/office/officeart/2005/8/layout/hierarchy2"/>
    <dgm:cxn modelId="{51037C3C-12CB-4B8D-8ECB-499C508FFD66}" type="presOf" srcId="{AF1C0713-2AAB-46B5-AE0A-8E8868C33405}" destId="{689D25E4-D70B-4DCC-A493-A6F25A1F13AD}" srcOrd="1" destOrd="0" presId="urn:microsoft.com/office/officeart/2005/8/layout/hierarchy2"/>
    <dgm:cxn modelId="{2FC5F23E-A9F0-4C35-B34A-8CE500FC0D43}" type="presOf" srcId="{DA0A301E-98BB-4AEC-B448-8F552EE979BB}" destId="{CFC12F69-91B6-426F-A1C9-642EA89FD094}" srcOrd="1" destOrd="0" presId="urn:microsoft.com/office/officeart/2005/8/layout/hierarchy2"/>
    <dgm:cxn modelId="{E232FC5C-CB5B-45E5-9E00-96BC05C8E0DD}" type="presOf" srcId="{2F8C18BE-94C4-44E8-8598-7B70231B514A}" destId="{A902B35E-2DB3-4BEB-93B3-E9224AC2D3A0}" srcOrd="1" destOrd="0" presId="urn:microsoft.com/office/officeart/2005/8/layout/hierarchy2"/>
    <dgm:cxn modelId="{24E8D55D-7AE3-49D8-A731-AD777D1E1483}" type="presOf" srcId="{AECD4651-78D9-4D1D-BD65-E1E6EE7D7AEA}" destId="{D55A2154-603A-419C-A696-FEB618403B30}" srcOrd="0" destOrd="0" presId="urn:microsoft.com/office/officeart/2005/8/layout/hierarchy2"/>
    <dgm:cxn modelId="{73D5145E-9A69-4730-B561-F2B32D544B24}" srcId="{6C3A49F6-989D-4A04-8A72-98819642AA5C}" destId="{6CEECBDF-E3DE-4341-86E9-148066264F27}" srcOrd="0" destOrd="0" parTransId="{7F8EB4B2-D0A6-402D-B4F9-F1DA0DAAAA13}" sibTransId="{0D66A353-9A70-4209-9AE8-4AF1D50363F5}"/>
    <dgm:cxn modelId="{AEC4AF61-AF50-4E2E-80CB-BDAF72D3EDFF}" type="presOf" srcId="{2729EBAD-FD39-4332-BBD5-6CD8D7FDCFB6}" destId="{5DB07417-DEC4-4476-8825-3802EDBADE21}" srcOrd="1" destOrd="0" presId="urn:microsoft.com/office/officeart/2005/8/layout/hierarchy2"/>
    <dgm:cxn modelId="{B9780C66-9D71-485C-B13F-0651100FBB7B}" type="presOf" srcId="{004EDF67-580C-43A5-BBE4-04D39E75B246}" destId="{E4D27B7A-F474-4F66-BB0C-AF52502A72A7}" srcOrd="0" destOrd="0" presId="urn:microsoft.com/office/officeart/2005/8/layout/hierarchy2"/>
    <dgm:cxn modelId="{A170A76A-AC9A-4234-BBF2-997205117983}" type="presOf" srcId="{1C3DD87A-A639-4427-BFF6-FA5626525B28}" destId="{C89B7E4C-21AC-47C7-8BF2-67AA5F735348}" srcOrd="0" destOrd="0" presId="urn:microsoft.com/office/officeart/2005/8/layout/hierarchy2"/>
    <dgm:cxn modelId="{7D92216B-6C96-4A80-834C-A58512FF962B}" type="presOf" srcId="{AF1C0713-2AAB-46B5-AE0A-8E8868C33405}" destId="{FC71122A-28AC-4F63-8CB6-7433480AD30D}" srcOrd="0" destOrd="0" presId="urn:microsoft.com/office/officeart/2005/8/layout/hierarchy2"/>
    <dgm:cxn modelId="{C860A46B-DA56-443B-8426-FD42EAFD3216}" srcId="{FA4A743C-211D-41A0-AD0E-74254CEC9CD6}" destId="{1119130D-72C1-43E6-AAD2-556128A11863}" srcOrd="1" destOrd="0" parTransId="{99F8F992-5C47-45CF-834F-9CD08A335A87}" sibTransId="{668CFDAD-AC33-4908-B48C-C82C306D1B00}"/>
    <dgm:cxn modelId="{A5906E6D-BD4C-4BD5-BAD3-F1A4F710EE62}" type="presOf" srcId="{138FF2A7-42A7-41B8-AB3F-7ECFA52BA7F3}" destId="{CB7E4E98-8E97-494D-8295-598F7F4D2575}" srcOrd="1" destOrd="0" presId="urn:microsoft.com/office/officeart/2005/8/layout/hierarchy2"/>
    <dgm:cxn modelId="{E25FE24D-F869-4E56-888D-F195C77D79B2}" type="presOf" srcId="{587BE504-E9D1-42B2-8B18-8667E0BC4DB8}" destId="{8C653092-608D-4FEE-BEF7-4754C33FC264}" srcOrd="0" destOrd="0" presId="urn:microsoft.com/office/officeart/2005/8/layout/hierarchy2"/>
    <dgm:cxn modelId="{5048104F-B98B-4382-BACC-36A38A260275}" type="presOf" srcId="{7F8EB4B2-D0A6-402D-B4F9-F1DA0DAAAA13}" destId="{BF976DBD-A395-46D8-8E83-B703A27C3C57}" srcOrd="1" destOrd="0" presId="urn:microsoft.com/office/officeart/2005/8/layout/hierarchy2"/>
    <dgm:cxn modelId="{45668570-EE37-47B4-A55B-1F62A66159AA}" srcId="{FA4A743C-211D-41A0-AD0E-74254CEC9CD6}" destId="{76A891DA-F5ED-4CAE-AA66-AE461DCFF0C9}" srcOrd="0" destOrd="0" parTransId="{AF1C0713-2AAB-46B5-AE0A-8E8868C33405}" sibTransId="{288323C5-DC9F-4E4C-96EE-FE081DFFE755}"/>
    <dgm:cxn modelId="{EA4D4352-4817-4147-A922-23EB897473B7}" type="presOf" srcId="{587BE504-E9D1-42B2-8B18-8667E0BC4DB8}" destId="{0DF83C1A-B9E5-410A-A178-1CF4FEBE65F5}" srcOrd="1" destOrd="0" presId="urn:microsoft.com/office/officeart/2005/8/layout/hierarchy2"/>
    <dgm:cxn modelId="{6B595774-8FAA-4D9E-A6CE-02E1806C9E2D}" type="presOf" srcId="{C30A5EA6-D7AD-4DFB-A9A8-DCD1AF2E9A09}" destId="{07076072-6270-4173-800F-36C99024F23B}" srcOrd="1" destOrd="0" presId="urn:microsoft.com/office/officeart/2005/8/layout/hierarchy2"/>
    <dgm:cxn modelId="{08BA3858-092D-40F5-AA8E-F2F25D02A782}" type="presOf" srcId="{BBBF279D-25CD-48F5-B658-0A8E31200C45}" destId="{9BC92F48-34E5-4845-9D95-3026DDA7513F}" srcOrd="0" destOrd="0" presId="urn:microsoft.com/office/officeart/2005/8/layout/hierarchy2"/>
    <dgm:cxn modelId="{386B5D7B-9C08-4B01-A21D-EF2DBF1A56C6}" type="presOf" srcId="{09B06030-6F56-45B3-8BE3-4305A3767049}" destId="{B2D397DE-5DD3-44C1-AF1E-1406ECC7F3CD}" srcOrd="0" destOrd="0" presId="urn:microsoft.com/office/officeart/2005/8/layout/hierarchy2"/>
    <dgm:cxn modelId="{8E5CDE81-4216-4EDD-BFF5-8FE97F5AEB7B}" srcId="{6C3A49F6-989D-4A04-8A72-98819642AA5C}" destId="{B2FB1A73-2E1F-4CC1-9CC8-F2027F6B5796}" srcOrd="2" destOrd="0" parTransId="{587BE504-E9D1-42B2-8B18-8667E0BC4DB8}" sibTransId="{93CB2F4B-2F90-460D-A6E3-94DB449F30A8}"/>
    <dgm:cxn modelId="{4ABDDF87-F364-44FB-8E1A-D52790886100}" type="presOf" srcId="{2F8C18BE-94C4-44E8-8598-7B70231B514A}" destId="{428EC6C0-5140-4F78-A792-F2961296868A}" srcOrd="0" destOrd="0" presId="urn:microsoft.com/office/officeart/2005/8/layout/hierarchy2"/>
    <dgm:cxn modelId="{1B33198F-D98E-4C58-A567-A04751D4EE76}" type="presOf" srcId="{E2B5B044-FD17-4AC0-AEEF-0AEC1A34A61C}" destId="{502FFDCA-C3C9-45B0-8BFE-E037137B8193}" srcOrd="0" destOrd="0" presId="urn:microsoft.com/office/officeart/2005/8/layout/hierarchy2"/>
    <dgm:cxn modelId="{C5DF7399-E83B-4072-9B39-0EFFAC9B3854}" type="presOf" srcId="{929AEC2A-7265-4232-A51C-F391935ADE42}" destId="{F8ACF3C5-D4EC-482A-AF2B-49D396D9178F}" srcOrd="0" destOrd="0" presId="urn:microsoft.com/office/officeart/2005/8/layout/hierarchy2"/>
    <dgm:cxn modelId="{CA2FB199-F263-4B41-A0A3-F095F39659EF}" type="presOf" srcId="{12A0EC36-BFFB-45A8-B3AA-7D2E36B6FFB3}" destId="{1D951D40-2DA5-4FDE-9886-3B9916ABCFC6}" srcOrd="1" destOrd="0" presId="urn:microsoft.com/office/officeart/2005/8/layout/hierarchy2"/>
    <dgm:cxn modelId="{D1115DA0-9298-4BAE-96AE-7C0B48C3850F}" type="presOf" srcId="{09B06030-6F56-45B3-8BE3-4305A3767049}" destId="{B192F678-B7BA-40C3-BA99-BE725D6E99D5}" srcOrd="1" destOrd="0" presId="urn:microsoft.com/office/officeart/2005/8/layout/hierarchy2"/>
    <dgm:cxn modelId="{232734A2-3451-4181-B939-0395351BE7AC}" srcId="{6C3A49F6-989D-4A04-8A72-98819642AA5C}" destId="{EFA6DEE4-3014-4145-A3FE-CB58D239D707}" srcOrd="1" destOrd="0" parTransId="{1C3DD87A-A639-4427-BFF6-FA5626525B28}" sibTransId="{2C2273E7-C25F-40BB-9650-00F504BF6839}"/>
    <dgm:cxn modelId="{E4F55CA3-E5FC-4FC1-9588-DD7848D79B12}" type="presOf" srcId="{FA4A743C-211D-41A0-AD0E-74254CEC9CD6}" destId="{756595DB-FEDF-410D-8ADB-1A2F1E0D0121}" srcOrd="0" destOrd="0" presId="urn:microsoft.com/office/officeart/2005/8/layout/hierarchy2"/>
    <dgm:cxn modelId="{D1A04BA5-06A7-42D8-A986-47B6A5E67833}" type="presOf" srcId="{99F8F992-5C47-45CF-834F-9CD08A335A87}" destId="{BFCA8ED7-9DAB-47F6-A43D-438495F2A97F}" srcOrd="0" destOrd="0" presId="urn:microsoft.com/office/officeart/2005/8/layout/hierarchy2"/>
    <dgm:cxn modelId="{35F8C4AC-47E2-4613-A66E-9E7BF8A4559A}" type="presOf" srcId="{6C3A49F6-989D-4A04-8A72-98819642AA5C}" destId="{CED9C8C4-FF4B-487C-9232-9AC14FC897B4}" srcOrd="0" destOrd="0" presId="urn:microsoft.com/office/officeart/2005/8/layout/hierarchy2"/>
    <dgm:cxn modelId="{F53445AF-FDD1-4975-AAE3-91F22A790632}" srcId="{BBBF279D-25CD-48F5-B658-0A8E31200C45}" destId="{6C3A49F6-989D-4A04-8A72-98819642AA5C}" srcOrd="0" destOrd="0" parTransId="{5CFCE8A7-15AE-4615-8031-23860EEC2254}" sibTransId="{524952A7-DA9F-48BA-98B9-74EA637A6F71}"/>
    <dgm:cxn modelId="{F78237B2-9D38-4E1A-AB86-7A1990507CDB}" type="presOf" srcId="{2729EBAD-FD39-4332-BBD5-6CD8D7FDCFB6}" destId="{01D3F13A-0407-4BD1-8215-1E976FC100DF}" srcOrd="0" destOrd="0" presId="urn:microsoft.com/office/officeart/2005/8/layout/hierarchy2"/>
    <dgm:cxn modelId="{494A38BB-F655-46D5-B133-1E338F616732}" type="presOf" srcId="{5A73F423-F961-4F52-845D-B1275AB25E52}" destId="{0BE4841E-ABAA-4134-BEE8-3B222AAB343A}" srcOrd="0" destOrd="0" presId="urn:microsoft.com/office/officeart/2005/8/layout/hierarchy2"/>
    <dgm:cxn modelId="{E0158DBC-F770-430A-B6B7-D75410D95809}" type="presOf" srcId="{76A891DA-F5ED-4CAE-AA66-AE461DCFF0C9}" destId="{5ED3DA6B-E386-4ED2-8EBD-BD0E479DABF2}" srcOrd="0" destOrd="0" presId="urn:microsoft.com/office/officeart/2005/8/layout/hierarchy2"/>
    <dgm:cxn modelId="{33F528C8-1D8F-4A73-884B-E75976B8A7E6}" type="presOf" srcId="{E77E77F2-19B9-4359-9FD8-52CA83F1A472}" destId="{3378BF07-4E62-46B6-88A1-D4ABE68B5E81}" srcOrd="0" destOrd="0" presId="urn:microsoft.com/office/officeart/2005/8/layout/hierarchy2"/>
    <dgm:cxn modelId="{59596FC9-D2D8-4BB8-9FB7-BEDCF6F42F60}" srcId="{56A8D3C2-8C7D-441D-9F47-C8AD8169EA40}" destId="{E2B5B044-FD17-4AC0-AEEF-0AEC1A34A61C}" srcOrd="0" destOrd="0" parTransId="{138B7F1F-BCA7-4DD4-A29F-D7B62890E3E9}" sibTransId="{51DA6D93-1A08-4454-90D3-A94B168A7710}"/>
    <dgm:cxn modelId="{2424A1CA-BA9D-414A-AF0C-D53101D814C2}" type="presOf" srcId="{99F8F992-5C47-45CF-834F-9CD08A335A87}" destId="{024FFDA3-89F3-4A7E-B6A7-7BA507D6DE73}" srcOrd="1" destOrd="0" presId="urn:microsoft.com/office/officeart/2005/8/layout/hierarchy2"/>
    <dgm:cxn modelId="{081C47CB-814D-481F-A8F3-6745A14947E9}" srcId="{EFA6DEE4-3014-4145-A3FE-CB58D239D707}" destId="{B218AA78-68FF-4074-AEBE-D9E93DCED8DD}" srcOrd="1" destOrd="0" parTransId="{2F8C18BE-94C4-44E8-8598-7B70231B514A}" sibTransId="{B8DC9446-FF5D-48EC-93C5-4CA383AF9B60}"/>
    <dgm:cxn modelId="{392E3DCC-214D-4A7D-BB9B-8CDA32442697}" srcId="{EFA6DEE4-3014-4145-A3FE-CB58D239D707}" destId="{757B48BD-6779-4AE3-8319-4BB6332FA7D6}" srcOrd="2" destOrd="0" parTransId="{04B17C51-1A0E-4B6E-8518-C0C6F283530E}" sibTransId="{2B50537D-CF4B-496F-B137-B30BC0C30859}"/>
    <dgm:cxn modelId="{EAA727CF-6ED8-4C58-91A7-F08E5CE1805C}" type="presOf" srcId="{5A73F423-F961-4F52-845D-B1275AB25E52}" destId="{96B69BF3-B7D9-4030-87B8-785C7B0F15CE}" srcOrd="1" destOrd="0" presId="urn:microsoft.com/office/officeart/2005/8/layout/hierarchy2"/>
    <dgm:cxn modelId="{3D7E60CF-C9E1-44AA-9B3B-B50D3D4C2BEB}" type="presOf" srcId="{1119130D-72C1-43E6-AAD2-556128A11863}" destId="{5AD58DAF-D466-4A17-9EAF-8F90B4522544}" srcOrd="0" destOrd="0" presId="urn:microsoft.com/office/officeart/2005/8/layout/hierarchy2"/>
    <dgm:cxn modelId="{E636C4D8-B34F-47E7-906D-7AC0590684D4}" type="presOf" srcId="{04B17C51-1A0E-4B6E-8518-C0C6F283530E}" destId="{6EC7E087-20E1-408C-A2A9-3DDDF5835957}" srcOrd="1" destOrd="0" presId="urn:microsoft.com/office/officeart/2005/8/layout/hierarchy2"/>
    <dgm:cxn modelId="{1E84C0E3-6BC8-413E-B0D8-C821B018C404}" type="presOf" srcId="{B2FB1A73-2E1F-4CC1-9CC8-F2027F6B5796}" destId="{1EEDA522-3824-44C6-AB96-00DB84F1D2C2}" srcOrd="0" destOrd="0" presId="urn:microsoft.com/office/officeart/2005/8/layout/hierarchy2"/>
    <dgm:cxn modelId="{EF0353E6-E04D-44F0-8C3F-5B26C4881121}" type="presOf" srcId="{6CEECBDF-E3DE-4341-86E9-148066264F27}" destId="{058D5B34-9028-4DE4-92B7-FD310517D9B0}" srcOrd="0" destOrd="0" presId="urn:microsoft.com/office/officeart/2005/8/layout/hierarchy2"/>
    <dgm:cxn modelId="{1AEDC2E6-0D65-478F-8F68-DAA46E65D4A2}" srcId="{6CEECBDF-E3DE-4341-86E9-148066264F27}" destId="{FA4A743C-211D-41A0-AD0E-74254CEC9CD6}" srcOrd="1" destOrd="0" parTransId="{138FF2A7-42A7-41B8-AB3F-7ECFA52BA7F3}" sibTransId="{587B4908-D19B-489C-AEE9-8B6A597FEB99}"/>
    <dgm:cxn modelId="{2FC906EE-6DD2-4CF2-B752-4E5793E9A759}" type="presOf" srcId="{138B7F1F-BCA7-4DD4-A29F-D7B62890E3E9}" destId="{E516B161-FCA3-46C4-98D3-488727DB8488}" srcOrd="1" destOrd="0" presId="urn:microsoft.com/office/officeart/2005/8/layout/hierarchy2"/>
    <dgm:cxn modelId="{1883F2F6-9B94-4704-8738-15EF810DCB65}" srcId="{B2FB1A73-2E1F-4CC1-9CC8-F2027F6B5796}" destId="{94CAF57C-9975-48C5-88ED-277C78C682C6}" srcOrd="0" destOrd="0" parTransId="{12A0EC36-BFFB-45A8-B3AA-7D2E36B6FFB3}" sibTransId="{FFAFD55D-2963-45D4-BAC7-26672E70995B}"/>
    <dgm:cxn modelId="{27ABC4F8-2E98-4981-830C-0D6760A9E1C5}" type="presOf" srcId="{C30A5EA6-D7AD-4DFB-A9A8-DCD1AF2E9A09}" destId="{51077D1D-D2CA-4846-88FB-ED4237ED40C5}" srcOrd="0" destOrd="0" presId="urn:microsoft.com/office/officeart/2005/8/layout/hierarchy2"/>
    <dgm:cxn modelId="{775CE7FC-5513-4647-9B1C-530A9880B9E8}" type="presOf" srcId="{B218AA78-68FF-4074-AEBE-D9E93DCED8DD}" destId="{BCFF6B92-13A1-44ED-AC31-DA1CBDC2B228}" srcOrd="0" destOrd="0" presId="urn:microsoft.com/office/officeart/2005/8/layout/hierarchy2"/>
    <dgm:cxn modelId="{B0B45744-0C3D-4D48-880A-3250C1A89FED}" type="presParOf" srcId="{9BC92F48-34E5-4845-9D95-3026DDA7513F}" destId="{46F01535-CB3F-419B-BA70-F6361827315F}" srcOrd="0" destOrd="0" presId="urn:microsoft.com/office/officeart/2005/8/layout/hierarchy2"/>
    <dgm:cxn modelId="{E3B5BE0F-A261-4690-BC37-838252F3F5BD}" type="presParOf" srcId="{46F01535-CB3F-419B-BA70-F6361827315F}" destId="{CED9C8C4-FF4B-487C-9232-9AC14FC897B4}" srcOrd="0" destOrd="0" presId="urn:microsoft.com/office/officeart/2005/8/layout/hierarchy2"/>
    <dgm:cxn modelId="{261C48AC-6A0D-4343-A32F-432C4610797B}" type="presParOf" srcId="{46F01535-CB3F-419B-BA70-F6361827315F}" destId="{06D2C7DF-4821-4802-B169-FE2A4B8172FA}" srcOrd="1" destOrd="0" presId="urn:microsoft.com/office/officeart/2005/8/layout/hierarchy2"/>
    <dgm:cxn modelId="{4B3001B8-C0DB-42B6-A1D1-990958B03651}" type="presParOf" srcId="{06D2C7DF-4821-4802-B169-FE2A4B8172FA}" destId="{523F2DA0-8F37-4AA4-AFD0-F462EF045DFB}" srcOrd="0" destOrd="0" presId="urn:microsoft.com/office/officeart/2005/8/layout/hierarchy2"/>
    <dgm:cxn modelId="{15AA4041-0085-4267-9611-0C51A4CFAEB3}" type="presParOf" srcId="{523F2DA0-8F37-4AA4-AFD0-F462EF045DFB}" destId="{BF976DBD-A395-46D8-8E83-B703A27C3C57}" srcOrd="0" destOrd="0" presId="urn:microsoft.com/office/officeart/2005/8/layout/hierarchy2"/>
    <dgm:cxn modelId="{26596EB0-7E84-4183-867F-1E6C6628CD15}" type="presParOf" srcId="{06D2C7DF-4821-4802-B169-FE2A4B8172FA}" destId="{0BF72D5F-6A1D-471B-A4ED-B68BDF1B103B}" srcOrd="1" destOrd="0" presId="urn:microsoft.com/office/officeart/2005/8/layout/hierarchy2"/>
    <dgm:cxn modelId="{73045698-A835-4F5F-A83A-A0BF9EB1670C}" type="presParOf" srcId="{0BF72D5F-6A1D-471B-A4ED-B68BDF1B103B}" destId="{058D5B34-9028-4DE4-92B7-FD310517D9B0}" srcOrd="0" destOrd="0" presId="urn:microsoft.com/office/officeart/2005/8/layout/hierarchy2"/>
    <dgm:cxn modelId="{7B29C6E7-33E0-4FAD-9A91-5042C9EAD2BE}" type="presParOf" srcId="{0BF72D5F-6A1D-471B-A4ED-B68BDF1B103B}" destId="{32C574CD-2903-4F72-B215-CF6F2A841463}" srcOrd="1" destOrd="0" presId="urn:microsoft.com/office/officeart/2005/8/layout/hierarchy2"/>
    <dgm:cxn modelId="{38AE79C5-4438-45AD-A016-E7580268B7CC}" type="presParOf" srcId="{32C574CD-2903-4F72-B215-CF6F2A841463}" destId="{51077D1D-D2CA-4846-88FB-ED4237ED40C5}" srcOrd="0" destOrd="0" presId="urn:microsoft.com/office/officeart/2005/8/layout/hierarchy2"/>
    <dgm:cxn modelId="{8132EEC0-CA08-4B0E-B858-6DCD23B24CE9}" type="presParOf" srcId="{51077D1D-D2CA-4846-88FB-ED4237ED40C5}" destId="{07076072-6270-4173-800F-36C99024F23B}" srcOrd="0" destOrd="0" presId="urn:microsoft.com/office/officeart/2005/8/layout/hierarchy2"/>
    <dgm:cxn modelId="{B7E51763-2BB5-46AC-BBED-EC5D7FEAE3E3}" type="presParOf" srcId="{32C574CD-2903-4F72-B215-CF6F2A841463}" destId="{E7A558A5-CAC5-429E-B547-7DA032F4AA39}" srcOrd="1" destOrd="0" presId="urn:microsoft.com/office/officeart/2005/8/layout/hierarchy2"/>
    <dgm:cxn modelId="{A03A8D52-6DDE-4781-BD87-6DE3F6BF89FD}" type="presParOf" srcId="{E7A558A5-CAC5-429E-B547-7DA032F4AA39}" destId="{E9ADC981-6B57-455F-AE51-9561FF1C603F}" srcOrd="0" destOrd="0" presId="urn:microsoft.com/office/officeart/2005/8/layout/hierarchy2"/>
    <dgm:cxn modelId="{A78E498F-3FBB-4034-9A64-39EE4D2715DF}" type="presParOf" srcId="{E7A558A5-CAC5-429E-B547-7DA032F4AA39}" destId="{1E5AFB30-7EB2-4C55-A962-83E30F717856}" srcOrd="1" destOrd="0" presId="urn:microsoft.com/office/officeart/2005/8/layout/hierarchy2"/>
    <dgm:cxn modelId="{0C18FDE0-9539-434D-911B-DF5C95E786F7}" type="presParOf" srcId="{1E5AFB30-7EB2-4C55-A962-83E30F717856}" destId="{39BDC91F-41B4-408E-A1B8-15F8F67C1DEB}" srcOrd="0" destOrd="0" presId="urn:microsoft.com/office/officeart/2005/8/layout/hierarchy2"/>
    <dgm:cxn modelId="{D7ABE52F-E8C5-4488-97D3-C9FC312166FE}" type="presParOf" srcId="{39BDC91F-41B4-408E-A1B8-15F8F67C1DEB}" destId="{E516B161-FCA3-46C4-98D3-488727DB8488}" srcOrd="0" destOrd="0" presId="urn:microsoft.com/office/officeart/2005/8/layout/hierarchy2"/>
    <dgm:cxn modelId="{193DB091-91B3-46F5-B8A9-771D80AAF673}" type="presParOf" srcId="{1E5AFB30-7EB2-4C55-A962-83E30F717856}" destId="{5EBF270F-25B6-4515-977C-6ED46A45C9A6}" srcOrd="1" destOrd="0" presId="urn:microsoft.com/office/officeart/2005/8/layout/hierarchy2"/>
    <dgm:cxn modelId="{50ED7C85-19CA-47B2-A14E-38CBE738A3F5}" type="presParOf" srcId="{5EBF270F-25B6-4515-977C-6ED46A45C9A6}" destId="{502FFDCA-C3C9-45B0-8BFE-E037137B8193}" srcOrd="0" destOrd="0" presId="urn:microsoft.com/office/officeart/2005/8/layout/hierarchy2"/>
    <dgm:cxn modelId="{89107863-E518-4202-878C-76A10D966E39}" type="presParOf" srcId="{5EBF270F-25B6-4515-977C-6ED46A45C9A6}" destId="{BF06C980-6C30-4969-8118-40056C3C9029}" srcOrd="1" destOrd="0" presId="urn:microsoft.com/office/officeart/2005/8/layout/hierarchy2"/>
    <dgm:cxn modelId="{392E9BC2-8E7B-414B-81EC-36B0095CB506}" type="presParOf" srcId="{1E5AFB30-7EB2-4C55-A962-83E30F717856}" destId="{1D0CC3DB-BA03-4D9E-8F31-8A2F3D8C874C}" srcOrd="2" destOrd="0" presId="urn:microsoft.com/office/officeart/2005/8/layout/hierarchy2"/>
    <dgm:cxn modelId="{F0A8EC52-1287-4413-801E-E7AA1E79943D}" type="presParOf" srcId="{1D0CC3DB-BA03-4D9E-8F31-8A2F3D8C874C}" destId="{CFC12F69-91B6-426F-A1C9-642EA89FD094}" srcOrd="0" destOrd="0" presId="urn:microsoft.com/office/officeart/2005/8/layout/hierarchy2"/>
    <dgm:cxn modelId="{AF0F4FC6-E107-4B1E-A1F6-3DA8E8EB6C83}" type="presParOf" srcId="{1E5AFB30-7EB2-4C55-A962-83E30F717856}" destId="{59F47622-84B3-4CF8-87FF-4131BBFA598F}" srcOrd="3" destOrd="0" presId="urn:microsoft.com/office/officeart/2005/8/layout/hierarchy2"/>
    <dgm:cxn modelId="{32B31576-0D7C-46B8-9341-321B9E6CF593}" type="presParOf" srcId="{59F47622-84B3-4CF8-87FF-4131BBFA598F}" destId="{E4D27B7A-F474-4F66-BB0C-AF52502A72A7}" srcOrd="0" destOrd="0" presId="urn:microsoft.com/office/officeart/2005/8/layout/hierarchy2"/>
    <dgm:cxn modelId="{97AD2CC5-1489-4E35-AFF0-B001366F10ED}" type="presParOf" srcId="{59F47622-84B3-4CF8-87FF-4131BBFA598F}" destId="{FE008157-A3CF-48B9-AC37-89161E37EA42}" srcOrd="1" destOrd="0" presId="urn:microsoft.com/office/officeart/2005/8/layout/hierarchy2"/>
    <dgm:cxn modelId="{30FF86AE-C73D-4385-B82C-35B76EBA42FF}" type="presParOf" srcId="{1E5AFB30-7EB2-4C55-A962-83E30F717856}" destId="{B2D397DE-5DD3-44C1-AF1E-1406ECC7F3CD}" srcOrd="4" destOrd="0" presId="urn:microsoft.com/office/officeart/2005/8/layout/hierarchy2"/>
    <dgm:cxn modelId="{5B3440A1-8334-4C49-88EC-46ADED08D22D}" type="presParOf" srcId="{B2D397DE-5DD3-44C1-AF1E-1406ECC7F3CD}" destId="{B192F678-B7BA-40C3-BA99-BE725D6E99D5}" srcOrd="0" destOrd="0" presId="urn:microsoft.com/office/officeart/2005/8/layout/hierarchy2"/>
    <dgm:cxn modelId="{4BFE1B31-377D-42B5-A3A0-7ABD7C5A50EB}" type="presParOf" srcId="{1E5AFB30-7EB2-4C55-A962-83E30F717856}" destId="{0E7530C8-4176-4CF7-B5FA-9784C586FD51}" srcOrd="5" destOrd="0" presId="urn:microsoft.com/office/officeart/2005/8/layout/hierarchy2"/>
    <dgm:cxn modelId="{13851399-0C3D-439A-AA78-B7F870505EEC}" type="presParOf" srcId="{0E7530C8-4176-4CF7-B5FA-9784C586FD51}" destId="{3E281FA6-AD85-4C9C-9655-304FC1AD0684}" srcOrd="0" destOrd="0" presId="urn:microsoft.com/office/officeart/2005/8/layout/hierarchy2"/>
    <dgm:cxn modelId="{EBC1F653-2E00-464A-9CF5-64C864E1EA02}" type="presParOf" srcId="{0E7530C8-4176-4CF7-B5FA-9784C586FD51}" destId="{635A67F6-D41E-49F7-B497-2EF2D7F2663C}" srcOrd="1" destOrd="0" presId="urn:microsoft.com/office/officeart/2005/8/layout/hierarchy2"/>
    <dgm:cxn modelId="{0A50B723-B2F1-4C4D-9698-E1B17BB59B93}" type="presParOf" srcId="{32C574CD-2903-4F72-B215-CF6F2A841463}" destId="{5712F10B-8592-448D-A27C-C0A7A803B934}" srcOrd="2" destOrd="0" presId="urn:microsoft.com/office/officeart/2005/8/layout/hierarchy2"/>
    <dgm:cxn modelId="{DF9952F7-20BD-4EF3-8F9D-02311C597267}" type="presParOf" srcId="{5712F10B-8592-448D-A27C-C0A7A803B934}" destId="{CB7E4E98-8E97-494D-8295-598F7F4D2575}" srcOrd="0" destOrd="0" presId="urn:microsoft.com/office/officeart/2005/8/layout/hierarchy2"/>
    <dgm:cxn modelId="{B0C9AAE5-4BC4-40FA-B8CA-8AD8720023B9}" type="presParOf" srcId="{32C574CD-2903-4F72-B215-CF6F2A841463}" destId="{0D0E47AF-147D-46B0-8CA1-014ABE60FDCB}" srcOrd="3" destOrd="0" presId="urn:microsoft.com/office/officeart/2005/8/layout/hierarchy2"/>
    <dgm:cxn modelId="{765FDA0E-7CDA-407B-B55B-6699AEE4B22D}" type="presParOf" srcId="{0D0E47AF-147D-46B0-8CA1-014ABE60FDCB}" destId="{756595DB-FEDF-410D-8ADB-1A2F1E0D0121}" srcOrd="0" destOrd="0" presId="urn:microsoft.com/office/officeart/2005/8/layout/hierarchy2"/>
    <dgm:cxn modelId="{AEDF695B-B5FB-4AFA-8BE1-985D43540C5D}" type="presParOf" srcId="{0D0E47AF-147D-46B0-8CA1-014ABE60FDCB}" destId="{1650F65C-5724-4D9F-8ED2-F2B3871B4F57}" srcOrd="1" destOrd="0" presId="urn:microsoft.com/office/officeart/2005/8/layout/hierarchy2"/>
    <dgm:cxn modelId="{46264195-9E60-4D3F-A118-5A43E7C25EA6}" type="presParOf" srcId="{1650F65C-5724-4D9F-8ED2-F2B3871B4F57}" destId="{FC71122A-28AC-4F63-8CB6-7433480AD30D}" srcOrd="0" destOrd="0" presId="urn:microsoft.com/office/officeart/2005/8/layout/hierarchy2"/>
    <dgm:cxn modelId="{01AB17D0-8E4A-4B6F-B35A-5841536E0395}" type="presParOf" srcId="{FC71122A-28AC-4F63-8CB6-7433480AD30D}" destId="{689D25E4-D70B-4DCC-A493-A6F25A1F13AD}" srcOrd="0" destOrd="0" presId="urn:microsoft.com/office/officeart/2005/8/layout/hierarchy2"/>
    <dgm:cxn modelId="{6C6EFA64-8233-41B0-82B3-F17224912397}" type="presParOf" srcId="{1650F65C-5724-4D9F-8ED2-F2B3871B4F57}" destId="{CFE18846-EBB7-4FD2-A9E3-64F55BA11934}" srcOrd="1" destOrd="0" presId="urn:microsoft.com/office/officeart/2005/8/layout/hierarchy2"/>
    <dgm:cxn modelId="{C313C8A2-5817-4BCF-89D1-91E7B8690CE5}" type="presParOf" srcId="{CFE18846-EBB7-4FD2-A9E3-64F55BA11934}" destId="{5ED3DA6B-E386-4ED2-8EBD-BD0E479DABF2}" srcOrd="0" destOrd="0" presId="urn:microsoft.com/office/officeart/2005/8/layout/hierarchy2"/>
    <dgm:cxn modelId="{08C6D220-161B-4162-AB0A-4226A4199F5A}" type="presParOf" srcId="{CFE18846-EBB7-4FD2-A9E3-64F55BA11934}" destId="{68F506DB-2A44-4269-A0DD-9CD5F14F26BF}" srcOrd="1" destOrd="0" presId="urn:microsoft.com/office/officeart/2005/8/layout/hierarchy2"/>
    <dgm:cxn modelId="{23B469CD-323F-4828-ABC1-0F0A4D3FEBB9}" type="presParOf" srcId="{1650F65C-5724-4D9F-8ED2-F2B3871B4F57}" destId="{BFCA8ED7-9DAB-47F6-A43D-438495F2A97F}" srcOrd="2" destOrd="0" presId="urn:microsoft.com/office/officeart/2005/8/layout/hierarchy2"/>
    <dgm:cxn modelId="{5C8424C3-0ECA-4693-8C11-CA323FADA7B3}" type="presParOf" srcId="{BFCA8ED7-9DAB-47F6-A43D-438495F2A97F}" destId="{024FFDA3-89F3-4A7E-B6A7-7BA507D6DE73}" srcOrd="0" destOrd="0" presId="urn:microsoft.com/office/officeart/2005/8/layout/hierarchy2"/>
    <dgm:cxn modelId="{B82B9568-0D73-4E37-BF16-972649A4D6C8}" type="presParOf" srcId="{1650F65C-5724-4D9F-8ED2-F2B3871B4F57}" destId="{0B5E9679-0B05-4274-95CA-08A831122B59}" srcOrd="3" destOrd="0" presId="urn:microsoft.com/office/officeart/2005/8/layout/hierarchy2"/>
    <dgm:cxn modelId="{CCE9CC9E-38E1-44D2-8B0C-814C74C9882D}" type="presParOf" srcId="{0B5E9679-0B05-4274-95CA-08A831122B59}" destId="{5AD58DAF-D466-4A17-9EAF-8F90B4522544}" srcOrd="0" destOrd="0" presId="urn:microsoft.com/office/officeart/2005/8/layout/hierarchy2"/>
    <dgm:cxn modelId="{BC9976EB-9E53-42E3-A4C1-EA2370A35127}" type="presParOf" srcId="{0B5E9679-0B05-4274-95CA-08A831122B59}" destId="{6BF62BDA-9DFE-4531-9A14-2512AE8F8AB2}" srcOrd="1" destOrd="0" presId="urn:microsoft.com/office/officeart/2005/8/layout/hierarchy2"/>
    <dgm:cxn modelId="{D0703271-60BF-48B6-8640-2CFA82F8A97F}" type="presParOf" srcId="{06D2C7DF-4821-4802-B169-FE2A4B8172FA}" destId="{C89B7E4C-21AC-47C7-8BF2-67AA5F735348}" srcOrd="2" destOrd="0" presId="urn:microsoft.com/office/officeart/2005/8/layout/hierarchy2"/>
    <dgm:cxn modelId="{DE451AF7-9C7C-4EA2-BB93-0D08017083E8}" type="presParOf" srcId="{C89B7E4C-21AC-47C7-8BF2-67AA5F735348}" destId="{CAFF9E24-A354-4A94-A296-A5D07CA59F05}" srcOrd="0" destOrd="0" presId="urn:microsoft.com/office/officeart/2005/8/layout/hierarchy2"/>
    <dgm:cxn modelId="{399D32FF-7C52-4A34-8474-8C318BBC4DE9}" type="presParOf" srcId="{06D2C7DF-4821-4802-B169-FE2A4B8172FA}" destId="{4BE51D27-8C52-46BE-8210-58D5408B5F0C}" srcOrd="3" destOrd="0" presId="urn:microsoft.com/office/officeart/2005/8/layout/hierarchy2"/>
    <dgm:cxn modelId="{222BC6A4-66E6-4028-8B5D-7957D1287618}" type="presParOf" srcId="{4BE51D27-8C52-46BE-8210-58D5408B5F0C}" destId="{ACEBB607-D877-4294-BEDB-AEB668C805E2}" srcOrd="0" destOrd="0" presId="urn:microsoft.com/office/officeart/2005/8/layout/hierarchy2"/>
    <dgm:cxn modelId="{EB5AAA06-85FC-466D-9A3D-FE52D29F1724}" type="presParOf" srcId="{4BE51D27-8C52-46BE-8210-58D5408B5F0C}" destId="{457CDB2B-41A6-49B7-BB29-165D10B3A7A9}" srcOrd="1" destOrd="0" presId="urn:microsoft.com/office/officeart/2005/8/layout/hierarchy2"/>
    <dgm:cxn modelId="{80F0962B-5777-4F37-82C2-A8CDC5C9DBA2}" type="presParOf" srcId="{457CDB2B-41A6-49B7-BB29-165D10B3A7A9}" destId="{5F352678-6224-44CC-BDC7-C2CE34D8674F}" srcOrd="0" destOrd="0" presId="urn:microsoft.com/office/officeart/2005/8/layout/hierarchy2"/>
    <dgm:cxn modelId="{33F3F13E-19C0-49D5-93CF-5CBC9F906F13}" type="presParOf" srcId="{5F352678-6224-44CC-BDC7-C2CE34D8674F}" destId="{72B7C76B-446D-460B-B94E-E5EB963DA7EA}" srcOrd="0" destOrd="0" presId="urn:microsoft.com/office/officeart/2005/8/layout/hierarchy2"/>
    <dgm:cxn modelId="{1418EF34-2693-4A45-807E-826EB4880043}" type="presParOf" srcId="{457CDB2B-41A6-49B7-BB29-165D10B3A7A9}" destId="{0E68136F-23EA-41F5-AA38-F38295550C33}" srcOrd="1" destOrd="0" presId="urn:microsoft.com/office/officeart/2005/8/layout/hierarchy2"/>
    <dgm:cxn modelId="{D9BAE94B-1853-4FB1-84A2-FA7EFE9E0268}" type="presParOf" srcId="{0E68136F-23EA-41F5-AA38-F38295550C33}" destId="{D55A2154-603A-419C-A696-FEB618403B30}" srcOrd="0" destOrd="0" presId="urn:microsoft.com/office/officeart/2005/8/layout/hierarchy2"/>
    <dgm:cxn modelId="{6E593735-1C2D-4144-BF16-67815F115CD9}" type="presParOf" srcId="{0E68136F-23EA-41F5-AA38-F38295550C33}" destId="{8E054907-E093-402A-97DE-38638D903F90}" srcOrd="1" destOrd="0" presId="urn:microsoft.com/office/officeart/2005/8/layout/hierarchy2"/>
    <dgm:cxn modelId="{67B9FE54-DB67-4F25-B296-EACCF6E7A7F5}" type="presParOf" srcId="{457CDB2B-41A6-49B7-BB29-165D10B3A7A9}" destId="{428EC6C0-5140-4F78-A792-F2961296868A}" srcOrd="2" destOrd="0" presId="urn:microsoft.com/office/officeart/2005/8/layout/hierarchy2"/>
    <dgm:cxn modelId="{2BDB2274-91DB-478C-8212-58780CCC2E7D}" type="presParOf" srcId="{428EC6C0-5140-4F78-A792-F2961296868A}" destId="{A902B35E-2DB3-4BEB-93B3-E9224AC2D3A0}" srcOrd="0" destOrd="0" presId="urn:microsoft.com/office/officeart/2005/8/layout/hierarchy2"/>
    <dgm:cxn modelId="{A629E4D1-6C81-4EEA-A435-D6C07B610FAA}" type="presParOf" srcId="{457CDB2B-41A6-49B7-BB29-165D10B3A7A9}" destId="{38B67B2B-02A7-40BB-B7F3-3DAA860C517E}" srcOrd="3" destOrd="0" presId="urn:microsoft.com/office/officeart/2005/8/layout/hierarchy2"/>
    <dgm:cxn modelId="{76B14E66-C629-47FA-8584-EDCA3715F27C}" type="presParOf" srcId="{38B67B2B-02A7-40BB-B7F3-3DAA860C517E}" destId="{BCFF6B92-13A1-44ED-AC31-DA1CBDC2B228}" srcOrd="0" destOrd="0" presId="urn:microsoft.com/office/officeart/2005/8/layout/hierarchy2"/>
    <dgm:cxn modelId="{A2F4B34C-7167-46B2-B7D1-0E5219BBA70E}" type="presParOf" srcId="{38B67B2B-02A7-40BB-B7F3-3DAA860C517E}" destId="{DDC28828-56F9-450B-8DC9-871589839238}" srcOrd="1" destOrd="0" presId="urn:microsoft.com/office/officeart/2005/8/layout/hierarchy2"/>
    <dgm:cxn modelId="{0C7C9B60-1086-44CE-8E40-618C0AF7162F}" type="presParOf" srcId="{457CDB2B-41A6-49B7-BB29-165D10B3A7A9}" destId="{51EBE4C1-18A7-48A7-93C1-5F3A52663EAB}" srcOrd="4" destOrd="0" presId="urn:microsoft.com/office/officeart/2005/8/layout/hierarchy2"/>
    <dgm:cxn modelId="{FE17FF99-7FE0-4862-860D-2192BCEECDFE}" type="presParOf" srcId="{51EBE4C1-18A7-48A7-93C1-5F3A52663EAB}" destId="{6EC7E087-20E1-408C-A2A9-3DDDF5835957}" srcOrd="0" destOrd="0" presId="urn:microsoft.com/office/officeart/2005/8/layout/hierarchy2"/>
    <dgm:cxn modelId="{EC8204C5-55C6-46B3-8D2B-72573715970D}" type="presParOf" srcId="{457CDB2B-41A6-49B7-BB29-165D10B3A7A9}" destId="{CA8819B8-CD3B-42F8-A60B-9F4A1EA787C1}" srcOrd="5" destOrd="0" presId="urn:microsoft.com/office/officeart/2005/8/layout/hierarchy2"/>
    <dgm:cxn modelId="{2A7A587A-1A55-4F8A-98D3-13B54F123A0A}" type="presParOf" srcId="{CA8819B8-CD3B-42F8-A60B-9F4A1EA787C1}" destId="{D9A7B172-F3EB-41A4-953B-DF51D3D3005F}" srcOrd="0" destOrd="0" presId="urn:microsoft.com/office/officeart/2005/8/layout/hierarchy2"/>
    <dgm:cxn modelId="{2413B3E6-301F-4D4D-AC4F-0F0DC0087451}" type="presParOf" srcId="{CA8819B8-CD3B-42F8-A60B-9F4A1EA787C1}" destId="{20FD527B-4122-444C-8BA5-6580A16222BF}" srcOrd="1" destOrd="0" presId="urn:microsoft.com/office/officeart/2005/8/layout/hierarchy2"/>
    <dgm:cxn modelId="{AE848A18-8425-4674-B401-70CD6DD39116}" type="presParOf" srcId="{06D2C7DF-4821-4802-B169-FE2A4B8172FA}" destId="{8C653092-608D-4FEE-BEF7-4754C33FC264}" srcOrd="4" destOrd="0" presId="urn:microsoft.com/office/officeart/2005/8/layout/hierarchy2"/>
    <dgm:cxn modelId="{C6579FAF-33E4-47D2-81F4-21B0185DEB5C}" type="presParOf" srcId="{8C653092-608D-4FEE-BEF7-4754C33FC264}" destId="{0DF83C1A-B9E5-410A-A178-1CF4FEBE65F5}" srcOrd="0" destOrd="0" presId="urn:microsoft.com/office/officeart/2005/8/layout/hierarchy2"/>
    <dgm:cxn modelId="{E15AE56A-5599-418F-B2EE-A591ECFD39E4}" type="presParOf" srcId="{06D2C7DF-4821-4802-B169-FE2A4B8172FA}" destId="{31027E58-DFFA-4209-B535-A4956882A1AF}" srcOrd="5" destOrd="0" presId="urn:microsoft.com/office/officeart/2005/8/layout/hierarchy2"/>
    <dgm:cxn modelId="{56B6590A-0D6A-4D62-A52E-69498705962E}" type="presParOf" srcId="{31027E58-DFFA-4209-B535-A4956882A1AF}" destId="{1EEDA522-3824-44C6-AB96-00DB84F1D2C2}" srcOrd="0" destOrd="0" presId="urn:microsoft.com/office/officeart/2005/8/layout/hierarchy2"/>
    <dgm:cxn modelId="{2609CF5B-B39A-4DC7-BA34-4F7692AB16FC}" type="presParOf" srcId="{31027E58-DFFA-4209-B535-A4956882A1AF}" destId="{75BED020-BE17-4C72-A9D9-867FC774A96D}" srcOrd="1" destOrd="0" presId="urn:microsoft.com/office/officeart/2005/8/layout/hierarchy2"/>
    <dgm:cxn modelId="{A4E23B86-7A53-41AA-AFE8-9E8A5DAEB359}" type="presParOf" srcId="{75BED020-BE17-4C72-A9D9-867FC774A96D}" destId="{08F49595-EB16-4A18-875F-EC92826F62F5}" srcOrd="0" destOrd="0" presId="urn:microsoft.com/office/officeart/2005/8/layout/hierarchy2"/>
    <dgm:cxn modelId="{F142F1CD-36C0-4C20-AA07-B4AD456A7F86}" type="presParOf" srcId="{08F49595-EB16-4A18-875F-EC92826F62F5}" destId="{1D951D40-2DA5-4FDE-9886-3B9916ABCFC6}" srcOrd="0" destOrd="0" presId="urn:microsoft.com/office/officeart/2005/8/layout/hierarchy2"/>
    <dgm:cxn modelId="{45FF9779-3786-47F3-ADBA-58504210522B}" type="presParOf" srcId="{75BED020-BE17-4C72-A9D9-867FC774A96D}" destId="{3CC80EE7-5295-46EA-A6A5-CB0F54B981AD}" srcOrd="1" destOrd="0" presId="urn:microsoft.com/office/officeart/2005/8/layout/hierarchy2"/>
    <dgm:cxn modelId="{79C9E224-13D6-489B-B64D-110D74289BFF}" type="presParOf" srcId="{3CC80EE7-5295-46EA-A6A5-CB0F54B981AD}" destId="{40A811D6-9A9D-444A-8137-07A64EB72DDB}" srcOrd="0" destOrd="0" presId="urn:microsoft.com/office/officeart/2005/8/layout/hierarchy2"/>
    <dgm:cxn modelId="{6D48BCB9-6F1C-4A9D-805A-6D3D50F94BA0}" type="presParOf" srcId="{3CC80EE7-5295-46EA-A6A5-CB0F54B981AD}" destId="{D5562D78-A259-4EEB-AD13-1D42273A9D97}" srcOrd="1" destOrd="0" presId="urn:microsoft.com/office/officeart/2005/8/layout/hierarchy2"/>
    <dgm:cxn modelId="{CD1EFF75-D7C5-4E9E-B0B5-39F2EA8897DE}" type="presParOf" srcId="{75BED020-BE17-4C72-A9D9-867FC774A96D}" destId="{01D3F13A-0407-4BD1-8215-1E976FC100DF}" srcOrd="2" destOrd="0" presId="urn:microsoft.com/office/officeart/2005/8/layout/hierarchy2"/>
    <dgm:cxn modelId="{2B04505D-9A5C-40A6-ABB5-D40290EE9BC1}" type="presParOf" srcId="{01D3F13A-0407-4BD1-8215-1E976FC100DF}" destId="{5DB07417-DEC4-4476-8825-3802EDBADE21}" srcOrd="0" destOrd="0" presId="urn:microsoft.com/office/officeart/2005/8/layout/hierarchy2"/>
    <dgm:cxn modelId="{602DFD24-1010-4B9A-8EBB-C3E4CD2F22A6}" type="presParOf" srcId="{75BED020-BE17-4C72-A9D9-867FC774A96D}" destId="{B032AB5C-2E56-4ADF-A0E6-773B36C4AD76}" srcOrd="3" destOrd="0" presId="urn:microsoft.com/office/officeart/2005/8/layout/hierarchy2"/>
    <dgm:cxn modelId="{F948EC31-6DA0-4D19-BE4D-AAACBE0C94A7}" type="presParOf" srcId="{B032AB5C-2E56-4ADF-A0E6-773B36C4AD76}" destId="{3378BF07-4E62-46B6-88A1-D4ABE68B5E81}" srcOrd="0" destOrd="0" presId="urn:microsoft.com/office/officeart/2005/8/layout/hierarchy2"/>
    <dgm:cxn modelId="{0FC6B48B-B750-4211-B211-467CD7C1C5F9}" type="presParOf" srcId="{B032AB5C-2E56-4ADF-A0E6-773B36C4AD76}" destId="{F91AF912-B776-498E-BE6B-51D8F7F4EE3D}" srcOrd="1" destOrd="0" presId="urn:microsoft.com/office/officeart/2005/8/layout/hierarchy2"/>
    <dgm:cxn modelId="{F41984A6-122B-4E33-973F-73DFB42B02DB}" type="presParOf" srcId="{06D2C7DF-4821-4802-B169-FE2A4B8172FA}" destId="{0BE4841E-ABAA-4134-BEE8-3B222AAB343A}" srcOrd="6" destOrd="0" presId="urn:microsoft.com/office/officeart/2005/8/layout/hierarchy2"/>
    <dgm:cxn modelId="{23B7B959-5712-4988-A937-C1818013B524}" type="presParOf" srcId="{0BE4841E-ABAA-4134-BEE8-3B222AAB343A}" destId="{96B69BF3-B7D9-4030-87B8-785C7B0F15CE}" srcOrd="0" destOrd="0" presId="urn:microsoft.com/office/officeart/2005/8/layout/hierarchy2"/>
    <dgm:cxn modelId="{1AC13C82-3E0F-4F8C-AC34-DE2347677BD3}" type="presParOf" srcId="{06D2C7DF-4821-4802-B169-FE2A4B8172FA}" destId="{A89517DD-1D1D-405C-9CBB-E724F19B85CE}" srcOrd="7" destOrd="0" presId="urn:microsoft.com/office/officeart/2005/8/layout/hierarchy2"/>
    <dgm:cxn modelId="{EBA3525A-973B-4B9F-BD0B-372C8EC25ECB}" type="presParOf" srcId="{A89517DD-1D1D-405C-9CBB-E724F19B85CE}" destId="{F8ACF3C5-D4EC-482A-AF2B-49D396D9178F}" srcOrd="0" destOrd="0" presId="urn:microsoft.com/office/officeart/2005/8/layout/hierarchy2"/>
    <dgm:cxn modelId="{95D9BBC0-AE56-4FDA-8653-71C600CFFD98}" type="presParOf" srcId="{A89517DD-1D1D-405C-9CBB-E724F19B85CE}" destId="{A9D0C3C6-D290-46DB-A93D-60AFFA636874}"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BBF279D-25CD-48F5-B658-0A8E31200C4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6C3A49F6-989D-4A04-8A72-98819642AA5C}">
      <dgm:prSet phldrT="[Texte]"/>
      <dgm:spPr/>
      <dgm:t>
        <a:bodyPr/>
        <a:lstStyle/>
        <a:p>
          <a:r>
            <a:rPr lang="fr-FR" noProof="0" dirty="0"/>
            <a:t>SSbD</a:t>
          </a:r>
          <a:endParaRPr lang="en-GB" noProof="0" dirty="0"/>
        </a:p>
      </dgm:t>
    </dgm:pt>
    <dgm:pt modelId="{5CFCE8A7-15AE-4615-8031-23860EEC2254}" type="parTrans" cxnId="{F53445AF-FDD1-4975-AAE3-91F22A790632}">
      <dgm:prSet/>
      <dgm:spPr/>
      <dgm:t>
        <a:bodyPr/>
        <a:lstStyle/>
        <a:p>
          <a:endParaRPr lang="en-GB" noProof="0" dirty="0"/>
        </a:p>
      </dgm:t>
    </dgm:pt>
    <dgm:pt modelId="{524952A7-DA9F-48BA-98B9-74EA637A6F71}" type="sibTrans" cxnId="{F53445AF-FDD1-4975-AAE3-91F22A790632}">
      <dgm:prSet/>
      <dgm:spPr/>
      <dgm:t>
        <a:bodyPr/>
        <a:lstStyle/>
        <a:p>
          <a:endParaRPr lang="en-GB" noProof="0" dirty="0"/>
        </a:p>
      </dgm:t>
    </dgm:pt>
    <dgm:pt modelId="{6CEECBDF-E3DE-4341-86E9-148066264F27}">
      <dgm:prSet phldrT="[Texte]"/>
      <dgm:spPr/>
      <dgm:t>
        <a:bodyPr/>
        <a:lstStyle/>
        <a:p>
          <a:r>
            <a:rPr lang="en-GB" noProof="0" dirty="0"/>
            <a:t>Dimension</a:t>
          </a:r>
        </a:p>
      </dgm:t>
    </dgm:pt>
    <dgm:pt modelId="{7F8EB4B2-D0A6-402D-B4F9-F1DA0DAAAA13}" type="parTrans" cxnId="{73D5145E-9A69-4730-B561-F2B32D544B24}">
      <dgm:prSet/>
      <dgm:spPr/>
      <dgm:t>
        <a:bodyPr/>
        <a:lstStyle/>
        <a:p>
          <a:endParaRPr lang="en-GB" noProof="0" dirty="0"/>
        </a:p>
      </dgm:t>
    </dgm:pt>
    <dgm:pt modelId="{0D66A353-9A70-4209-9AE8-4AF1D50363F5}" type="sibTrans" cxnId="{73D5145E-9A69-4730-B561-F2B32D544B24}">
      <dgm:prSet/>
      <dgm:spPr/>
      <dgm:t>
        <a:bodyPr/>
        <a:lstStyle/>
        <a:p>
          <a:endParaRPr lang="en-GB" noProof="0" dirty="0"/>
        </a:p>
      </dgm:t>
    </dgm:pt>
    <dgm:pt modelId="{56A8D3C2-8C7D-441D-9F47-C8AD8169EA40}">
      <dgm:prSet phldrT="[Texte]"/>
      <dgm:spPr/>
      <dgm:t>
        <a:bodyPr/>
        <a:lstStyle/>
        <a:p>
          <a:r>
            <a:rPr lang="en-GB" noProof="0" dirty="0"/>
            <a:t>Item</a:t>
          </a:r>
        </a:p>
      </dgm:t>
    </dgm:pt>
    <dgm:pt modelId="{C30A5EA6-D7AD-4DFB-A9A8-DCD1AF2E9A09}" type="parTrans" cxnId="{CE1B652B-D99B-4279-BB31-A50561627A8A}">
      <dgm:prSet/>
      <dgm:spPr/>
      <dgm:t>
        <a:bodyPr/>
        <a:lstStyle/>
        <a:p>
          <a:endParaRPr lang="en-GB" noProof="0" dirty="0"/>
        </a:p>
      </dgm:t>
    </dgm:pt>
    <dgm:pt modelId="{81626668-14FC-445C-A374-CE91BC048997}" type="sibTrans" cxnId="{CE1B652B-D99B-4279-BB31-A50561627A8A}">
      <dgm:prSet/>
      <dgm:spPr/>
      <dgm:t>
        <a:bodyPr/>
        <a:lstStyle/>
        <a:p>
          <a:endParaRPr lang="en-GB" noProof="0" dirty="0"/>
        </a:p>
      </dgm:t>
    </dgm:pt>
    <dgm:pt modelId="{FA4A743C-211D-41A0-AD0E-74254CEC9CD6}">
      <dgm:prSet phldrT="[Texte]"/>
      <dgm:spPr/>
      <dgm:t>
        <a:bodyPr/>
        <a:lstStyle/>
        <a:p>
          <a:r>
            <a:rPr lang="en-GB" noProof="0" dirty="0"/>
            <a:t>…</a:t>
          </a:r>
        </a:p>
      </dgm:t>
    </dgm:pt>
    <dgm:pt modelId="{138FF2A7-42A7-41B8-AB3F-7ECFA52BA7F3}" type="parTrans" cxnId="{1AEDC2E6-0D65-478F-8F68-DAA46E65D4A2}">
      <dgm:prSet/>
      <dgm:spPr/>
      <dgm:t>
        <a:bodyPr/>
        <a:lstStyle/>
        <a:p>
          <a:endParaRPr lang="en-GB" noProof="0" dirty="0"/>
        </a:p>
      </dgm:t>
    </dgm:pt>
    <dgm:pt modelId="{587B4908-D19B-489C-AEE9-8B6A597FEB99}" type="sibTrans" cxnId="{1AEDC2E6-0D65-478F-8F68-DAA46E65D4A2}">
      <dgm:prSet/>
      <dgm:spPr/>
      <dgm:t>
        <a:bodyPr/>
        <a:lstStyle/>
        <a:p>
          <a:endParaRPr lang="en-GB" noProof="0" dirty="0"/>
        </a:p>
      </dgm:t>
    </dgm:pt>
    <dgm:pt modelId="{EFA6DEE4-3014-4145-A3FE-CB58D239D707}">
      <dgm:prSet phldrT="[Texte]"/>
      <dgm:spPr>
        <a:solidFill>
          <a:schemeClr val="accent1"/>
        </a:solidFill>
      </dgm:spPr>
      <dgm:t>
        <a:bodyPr/>
        <a:lstStyle/>
        <a:p>
          <a:r>
            <a:rPr lang="en-GB" noProof="0" dirty="0"/>
            <a:t>….</a:t>
          </a:r>
        </a:p>
      </dgm:t>
    </dgm:pt>
    <dgm:pt modelId="{1C3DD87A-A639-4427-BFF6-FA5626525B28}" type="parTrans" cxnId="{232734A2-3451-4181-B939-0395351BE7AC}">
      <dgm:prSet/>
      <dgm:spPr/>
      <dgm:t>
        <a:bodyPr/>
        <a:lstStyle/>
        <a:p>
          <a:endParaRPr lang="en-GB" noProof="0" dirty="0"/>
        </a:p>
      </dgm:t>
    </dgm:pt>
    <dgm:pt modelId="{2C2273E7-C25F-40BB-9650-00F504BF6839}" type="sibTrans" cxnId="{232734A2-3451-4181-B939-0395351BE7AC}">
      <dgm:prSet/>
      <dgm:spPr/>
      <dgm:t>
        <a:bodyPr/>
        <a:lstStyle/>
        <a:p>
          <a:endParaRPr lang="en-GB" noProof="0" dirty="0"/>
        </a:p>
      </dgm:t>
    </dgm:pt>
    <dgm:pt modelId="{AECD4651-78D9-4D1D-BD65-E1E6EE7D7AEA}">
      <dgm:prSet phldrT="[Texte]"/>
      <dgm:spPr>
        <a:solidFill>
          <a:schemeClr val="accent1"/>
        </a:solidFill>
      </dgm:spPr>
      <dgm:t>
        <a:bodyPr/>
        <a:lstStyle/>
        <a:p>
          <a:r>
            <a:rPr lang="en-GB" noProof="0" dirty="0"/>
            <a:t>…</a:t>
          </a:r>
        </a:p>
      </dgm:t>
    </dgm:pt>
    <dgm:pt modelId="{26126F10-B97F-42A8-9341-194DC537C7A9}" type="parTrans" cxnId="{59708F29-C967-4886-9BC6-9F768BB99D79}">
      <dgm:prSet/>
      <dgm:spPr/>
      <dgm:t>
        <a:bodyPr/>
        <a:lstStyle/>
        <a:p>
          <a:endParaRPr lang="en-GB" noProof="0" dirty="0"/>
        </a:p>
      </dgm:t>
    </dgm:pt>
    <dgm:pt modelId="{71CC0BCE-E148-49D5-A106-C18534804E73}" type="sibTrans" cxnId="{59708F29-C967-4886-9BC6-9F768BB99D79}">
      <dgm:prSet/>
      <dgm:spPr/>
      <dgm:t>
        <a:bodyPr/>
        <a:lstStyle/>
        <a:p>
          <a:endParaRPr lang="en-GB" noProof="0" dirty="0"/>
        </a:p>
      </dgm:t>
    </dgm:pt>
    <dgm:pt modelId="{B8CD9691-6A69-49D9-AE0D-5F79E3C125EC}">
      <dgm:prSet/>
      <dgm:spPr/>
      <dgm:t>
        <a:bodyPr/>
        <a:lstStyle/>
        <a:p>
          <a:r>
            <a:rPr lang="fr-FR" dirty="0"/>
            <a:t>…</a:t>
          </a:r>
        </a:p>
      </dgm:t>
    </dgm:pt>
    <dgm:pt modelId="{37533F74-3C0F-4ACA-AB9B-CFA1D1AF1187}" type="parTrans" cxnId="{EBB9B8A5-5705-4A1D-9DF0-E62E4EA6A2D0}">
      <dgm:prSet/>
      <dgm:spPr/>
      <dgm:t>
        <a:bodyPr/>
        <a:lstStyle/>
        <a:p>
          <a:endParaRPr lang="fr-FR"/>
        </a:p>
      </dgm:t>
    </dgm:pt>
    <dgm:pt modelId="{46A9D6C4-B38B-48A7-AD0C-70E051B0ACE5}" type="sibTrans" cxnId="{EBB9B8A5-5705-4A1D-9DF0-E62E4EA6A2D0}">
      <dgm:prSet/>
      <dgm:spPr/>
      <dgm:t>
        <a:bodyPr/>
        <a:lstStyle/>
        <a:p>
          <a:endParaRPr lang="fr-FR"/>
        </a:p>
      </dgm:t>
    </dgm:pt>
    <dgm:pt modelId="{825450F1-1FDE-450A-BF0A-643F7BEFC7BB}">
      <dgm:prSet/>
      <dgm:spPr/>
      <dgm:t>
        <a:bodyPr/>
        <a:lstStyle/>
        <a:p>
          <a:r>
            <a:rPr lang="fr-FR" dirty="0"/>
            <a:t>Question</a:t>
          </a:r>
        </a:p>
      </dgm:t>
    </dgm:pt>
    <dgm:pt modelId="{D6593D57-D476-4662-A00A-591B11162083}" type="parTrans" cxnId="{EB592015-E440-40CC-9775-D8FD770E1FC7}">
      <dgm:prSet/>
      <dgm:spPr/>
      <dgm:t>
        <a:bodyPr/>
        <a:lstStyle/>
        <a:p>
          <a:endParaRPr lang="fr-FR"/>
        </a:p>
      </dgm:t>
    </dgm:pt>
    <dgm:pt modelId="{122FA4F1-EB2E-4670-94DC-0D8551C12B87}" type="sibTrans" cxnId="{EB592015-E440-40CC-9775-D8FD770E1FC7}">
      <dgm:prSet/>
      <dgm:spPr/>
      <dgm:t>
        <a:bodyPr/>
        <a:lstStyle/>
        <a:p>
          <a:endParaRPr lang="fr-FR"/>
        </a:p>
      </dgm:t>
    </dgm:pt>
    <dgm:pt modelId="{156A6403-209F-4FAE-B69F-6718F5ADA7AD}">
      <dgm:prSet/>
      <dgm:spPr/>
      <dgm:t>
        <a:bodyPr/>
        <a:lstStyle/>
        <a:p>
          <a:r>
            <a:rPr lang="fr-FR"/>
            <a:t>Question</a:t>
          </a:r>
          <a:endParaRPr lang="fr-FR" dirty="0"/>
        </a:p>
      </dgm:t>
    </dgm:pt>
    <dgm:pt modelId="{8CF6928A-4F63-4680-A5EA-E4C4B687EE9B}" type="parTrans" cxnId="{9F73444C-FBE8-4D69-B245-5B38CA25699C}">
      <dgm:prSet/>
      <dgm:spPr/>
      <dgm:t>
        <a:bodyPr/>
        <a:lstStyle/>
        <a:p>
          <a:endParaRPr lang="fr-FR"/>
        </a:p>
      </dgm:t>
    </dgm:pt>
    <dgm:pt modelId="{92916C82-13C3-48FA-8313-152C0E105C27}" type="sibTrans" cxnId="{9F73444C-FBE8-4D69-B245-5B38CA25699C}">
      <dgm:prSet/>
      <dgm:spPr/>
      <dgm:t>
        <a:bodyPr/>
        <a:lstStyle/>
        <a:p>
          <a:endParaRPr lang="fr-FR"/>
        </a:p>
      </dgm:t>
    </dgm:pt>
    <dgm:pt modelId="{9BC92F48-34E5-4845-9D95-3026DDA7513F}" type="pres">
      <dgm:prSet presAssocID="{BBBF279D-25CD-48F5-B658-0A8E31200C45}" presName="diagram" presStyleCnt="0">
        <dgm:presLayoutVars>
          <dgm:chPref val="1"/>
          <dgm:dir/>
          <dgm:animOne val="branch"/>
          <dgm:animLvl val="lvl"/>
          <dgm:resizeHandles val="exact"/>
        </dgm:presLayoutVars>
      </dgm:prSet>
      <dgm:spPr/>
    </dgm:pt>
    <dgm:pt modelId="{46F01535-CB3F-419B-BA70-F6361827315F}" type="pres">
      <dgm:prSet presAssocID="{6C3A49F6-989D-4A04-8A72-98819642AA5C}" presName="root1" presStyleCnt="0"/>
      <dgm:spPr/>
    </dgm:pt>
    <dgm:pt modelId="{CED9C8C4-FF4B-487C-9232-9AC14FC897B4}" type="pres">
      <dgm:prSet presAssocID="{6C3A49F6-989D-4A04-8A72-98819642AA5C}" presName="LevelOneTextNode" presStyleLbl="node0" presStyleIdx="0" presStyleCnt="1">
        <dgm:presLayoutVars>
          <dgm:chPref val="3"/>
        </dgm:presLayoutVars>
      </dgm:prSet>
      <dgm:spPr/>
    </dgm:pt>
    <dgm:pt modelId="{06D2C7DF-4821-4802-B169-FE2A4B8172FA}" type="pres">
      <dgm:prSet presAssocID="{6C3A49F6-989D-4A04-8A72-98819642AA5C}" presName="level2hierChild" presStyleCnt="0"/>
      <dgm:spPr/>
    </dgm:pt>
    <dgm:pt modelId="{523F2DA0-8F37-4AA4-AFD0-F462EF045DFB}" type="pres">
      <dgm:prSet presAssocID="{7F8EB4B2-D0A6-402D-B4F9-F1DA0DAAAA13}" presName="conn2-1" presStyleLbl="parChTrans1D2" presStyleIdx="0" presStyleCnt="2"/>
      <dgm:spPr/>
    </dgm:pt>
    <dgm:pt modelId="{BF976DBD-A395-46D8-8E83-B703A27C3C57}" type="pres">
      <dgm:prSet presAssocID="{7F8EB4B2-D0A6-402D-B4F9-F1DA0DAAAA13}" presName="connTx" presStyleLbl="parChTrans1D2" presStyleIdx="0" presStyleCnt="2"/>
      <dgm:spPr/>
    </dgm:pt>
    <dgm:pt modelId="{0BF72D5F-6A1D-471B-A4ED-B68BDF1B103B}" type="pres">
      <dgm:prSet presAssocID="{6CEECBDF-E3DE-4341-86E9-148066264F27}" presName="root2" presStyleCnt="0"/>
      <dgm:spPr/>
    </dgm:pt>
    <dgm:pt modelId="{058D5B34-9028-4DE4-92B7-FD310517D9B0}" type="pres">
      <dgm:prSet presAssocID="{6CEECBDF-E3DE-4341-86E9-148066264F27}" presName="LevelTwoTextNode" presStyleLbl="node2" presStyleIdx="0" presStyleCnt="2">
        <dgm:presLayoutVars>
          <dgm:chPref val="3"/>
        </dgm:presLayoutVars>
      </dgm:prSet>
      <dgm:spPr/>
    </dgm:pt>
    <dgm:pt modelId="{32C574CD-2903-4F72-B215-CF6F2A841463}" type="pres">
      <dgm:prSet presAssocID="{6CEECBDF-E3DE-4341-86E9-148066264F27}" presName="level3hierChild" presStyleCnt="0"/>
      <dgm:spPr/>
    </dgm:pt>
    <dgm:pt modelId="{51077D1D-D2CA-4846-88FB-ED4237ED40C5}" type="pres">
      <dgm:prSet presAssocID="{C30A5EA6-D7AD-4DFB-A9A8-DCD1AF2E9A09}" presName="conn2-1" presStyleLbl="parChTrans1D3" presStyleIdx="0" presStyleCnt="3"/>
      <dgm:spPr/>
    </dgm:pt>
    <dgm:pt modelId="{07076072-6270-4173-800F-36C99024F23B}" type="pres">
      <dgm:prSet presAssocID="{C30A5EA6-D7AD-4DFB-A9A8-DCD1AF2E9A09}" presName="connTx" presStyleLbl="parChTrans1D3" presStyleIdx="0" presStyleCnt="3"/>
      <dgm:spPr/>
    </dgm:pt>
    <dgm:pt modelId="{E7A558A5-CAC5-429E-B547-7DA032F4AA39}" type="pres">
      <dgm:prSet presAssocID="{56A8D3C2-8C7D-441D-9F47-C8AD8169EA40}" presName="root2" presStyleCnt="0"/>
      <dgm:spPr/>
    </dgm:pt>
    <dgm:pt modelId="{E9ADC981-6B57-455F-AE51-9561FF1C603F}" type="pres">
      <dgm:prSet presAssocID="{56A8D3C2-8C7D-441D-9F47-C8AD8169EA40}" presName="LevelTwoTextNode" presStyleLbl="node3" presStyleIdx="0" presStyleCnt="3">
        <dgm:presLayoutVars>
          <dgm:chPref val="3"/>
        </dgm:presLayoutVars>
      </dgm:prSet>
      <dgm:spPr/>
    </dgm:pt>
    <dgm:pt modelId="{1E5AFB30-7EB2-4C55-A962-83E30F717856}" type="pres">
      <dgm:prSet presAssocID="{56A8D3C2-8C7D-441D-9F47-C8AD8169EA40}" presName="level3hierChild" presStyleCnt="0"/>
      <dgm:spPr/>
    </dgm:pt>
    <dgm:pt modelId="{EC218CD9-E8D6-47E9-AA31-BCAC5A0AA152}" type="pres">
      <dgm:prSet presAssocID="{D6593D57-D476-4662-A00A-591B11162083}" presName="conn2-1" presStyleLbl="parChTrans1D4" presStyleIdx="0" presStyleCnt="3"/>
      <dgm:spPr/>
    </dgm:pt>
    <dgm:pt modelId="{D9C85494-5125-439A-93B5-56A6D61A8112}" type="pres">
      <dgm:prSet presAssocID="{D6593D57-D476-4662-A00A-591B11162083}" presName="connTx" presStyleLbl="parChTrans1D4" presStyleIdx="0" presStyleCnt="3"/>
      <dgm:spPr/>
    </dgm:pt>
    <dgm:pt modelId="{E31A8003-0A42-4BFD-A20B-C5548B71FE68}" type="pres">
      <dgm:prSet presAssocID="{825450F1-1FDE-450A-BF0A-643F7BEFC7BB}" presName="root2" presStyleCnt="0"/>
      <dgm:spPr/>
    </dgm:pt>
    <dgm:pt modelId="{ABFD67E5-402F-4907-A9B6-AC79A0EAE272}" type="pres">
      <dgm:prSet presAssocID="{825450F1-1FDE-450A-BF0A-643F7BEFC7BB}" presName="LevelTwoTextNode" presStyleLbl="node4" presStyleIdx="0" presStyleCnt="3">
        <dgm:presLayoutVars>
          <dgm:chPref val="3"/>
        </dgm:presLayoutVars>
      </dgm:prSet>
      <dgm:spPr/>
    </dgm:pt>
    <dgm:pt modelId="{63F4A5C8-3888-4DA2-BD24-01791FB78595}" type="pres">
      <dgm:prSet presAssocID="{825450F1-1FDE-450A-BF0A-643F7BEFC7BB}" presName="level3hierChild" presStyleCnt="0"/>
      <dgm:spPr/>
    </dgm:pt>
    <dgm:pt modelId="{F2DAF94F-F9BC-4EDD-BC69-FCA80783B4BB}" type="pres">
      <dgm:prSet presAssocID="{8CF6928A-4F63-4680-A5EA-E4C4B687EE9B}" presName="conn2-1" presStyleLbl="parChTrans1D4" presStyleIdx="1" presStyleCnt="3"/>
      <dgm:spPr/>
    </dgm:pt>
    <dgm:pt modelId="{683E1242-9DF5-4534-AC44-EC88B394B848}" type="pres">
      <dgm:prSet presAssocID="{8CF6928A-4F63-4680-A5EA-E4C4B687EE9B}" presName="connTx" presStyleLbl="parChTrans1D4" presStyleIdx="1" presStyleCnt="3"/>
      <dgm:spPr/>
    </dgm:pt>
    <dgm:pt modelId="{F6DF2E4C-BC9D-4D32-A0CB-90FD94F88A4C}" type="pres">
      <dgm:prSet presAssocID="{156A6403-209F-4FAE-B69F-6718F5ADA7AD}" presName="root2" presStyleCnt="0"/>
      <dgm:spPr/>
    </dgm:pt>
    <dgm:pt modelId="{485C50F7-EFEA-4296-A47E-3C44079DE03E}" type="pres">
      <dgm:prSet presAssocID="{156A6403-209F-4FAE-B69F-6718F5ADA7AD}" presName="LevelTwoTextNode" presStyleLbl="node4" presStyleIdx="1" presStyleCnt="3">
        <dgm:presLayoutVars>
          <dgm:chPref val="3"/>
        </dgm:presLayoutVars>
      </dgm:prSet>
      <dgm:spPr/>
    </dgm:pt>
    <dgm:pt modelId="{08CFCADA-C5B0-4C0C-B1D9-C1C6C1DEDF1D}" type="pres">
      <dgm:prSet presAssocID="{156A6403-209F-4FAE-B69F-6718F5ADA7AD}" presName="level3hierChild" presStyleCnt="0"/>
      <dgm:spPr/>
    </dgm:pt>
    <dgm:pt modelId="{5FF6CD30-69C6-4136-9B01-B13656E15618}" type="pres">
      <dgm:prSet presAssocID="{37533F74-3C0F-4ACA-AB9B-CFA1D1AF1187}" presName="conn2-1" presStyleLbl="parChTrans1D4" presStyleIdx="2" presStyleCnt="3"/>
      <dgm:spPr/>
    </dgm:pt>
    <dgm:pt modelId="{60C8C3E3-F5FF-4D7A-873D-30D73289DFE8}" type="pres">
      <dgm:prSet presAssocID="{37533F74-3C0F-4ACA-AB9B-CFA1D1AF1187}" presName="connTx" presStyleLbl="parChTrans1D4" presStyleIdx="2" presStyleCnt="3"/>
      <dgm:spPr/>
    </dgm:pt>
    <dgm:pt modelId="{CFC8BF9C-8FBB-487E-BD86-3B75D90C3FFF}" type="pres">
      <dgm:prSet presAssocID="{B8CD9691-6A69-49D9-AE0D-5F79E3C125EC}" presName="root2" presStyleCnt="0"/>
      <dgm:spPr/>
    </dgm:pt>
    <dgm:pt modelId="{947515E3-1971-4574-B294-0D25604D7D98}" type="pres">
      <dgm:prSet presAssocID="{B8CD9691-6A69-49D9-AE0D-5F79E3C125EC}" presName="LevelTwoTextNode" presStyleLbl="node4" presStyleIdx="2" presStyleCnt="3">
        <dgm:presLayoutVars>
          <dgm:chPref val="3"/>
        </dgm:presLayoutVars>
      </dgm:prSet>
      <dgm:spPr/>
    </dgm:pt>
    <dgm:pt modelId="{23BC79C0-17A7-44E3-8DEC-2301DBAE5FA1}" type="pres">
      <dgm:prSet presAssocID="{B8CD9691-6A69-49D9-AE0D-5F79E3C125EC}" presName="level3hierChild" presStyleCnt="0"/>
      <dgm:spPr/>
    </dgm:pt>
    <dgm:pt modelId="{5712F10B-8592-448D-A27C-C0A7A803B934}" type="pres">
      <dgm:prSet presAssocID="{138FF2A7-42A7-41B8-AB3F-7ECFA52BA7F3}" presName="conn2-1" presStyleLbl="parChTrans1D3" presStyleIdx="1" presStyleCnt="3"/>
      <dgm:spPr/>
    </dgm:pt>
    <dgm:pt modelId="{CB7E4E98-8E97-494D-8295-598F7F4D2575}" type="pres">
      <dgm:prSet presAssocID="{138FF2A7-42A7-41B8-AB3F-7ECFA52BA7F3}" presName="connTx" presStyleLbl="parChTrans1D3" presStyleIdx="1" presStyleCnt="3"/>
      <dgm:spPr/>
    </dgm:pt>
    <dgm:pt modelId="{0D0E47AF-147D-46B0-8CA1-014ABE60FDCB}" type="pres">
      <dgm:prSet presAssocID="{FA4A743C-211D-41A0-AD0E-74254CEC9CD6}" presName="root2" presStyleCnt="0"/>
      <dgm:spPr/>
    </dgm:pt>
    <dgm:pt modelId="{756595DB-FEDF-410D-8ADB-1A2F1E0D0121}" type="pres">
      <dgm:prSet presAssocID="{FA4A743C-211D-41A0-AD0E-74254CEC9CD6}" presName="LevelTwoTextNode" presStyleLbl="node3" presStyleIdx="1" presStyleCnt="3">
        <dgm:presLayoutVars>
          <dgm:chPref val="3"/>
        </dgm:presLayoutVars>
      </dgm:prSet>
      <dgm:spPr/>
    </dgm:pt>
    <dgm:pt modelId="{1650F65C-5724-4D9F-8ED2-F2B3871B4F57}" type="pres">
      <dgm:prSet presAssocID="{FA4A743C-211D-41A0-AD0E-74254CEC9CD6}" presName="level3hierChild" presStyleCnt="0"/>
      <dgm:spPr/>
    </dgm:pt>
    <dgm:pt modelId="{C89B7E4C-21AC-47C7-8BF2-67AA5F735348}" type="pres">
      <dgm:prSet presAssocID="{1C3DD87A-A639-4427-BFF6-FA5626525B28}" presName="conn2-1" presStyleLbl="parChTrans1D2" presStyleIdx="1" presStyleCnt="2"/>
      <dgm:spPr/>
    </dgm:pt>
    <dgm:pt modelId="{CAFF9E24-A354-4A94-A296-A5D07CA59F05}" type="pres">
      <dgm:prSet presAssocID="{1C3DD87A-A639-4427-BFF6-FA5626525B28}" presName="connTx" presStyleLbl="parChTrans1D2" presStyleIdx="1" presStyleCnt="2"/>
      <dgm:spPr/>
    </dgm:pt>
    <dgm:pt modelId="{4BE51D27-8C52-46BE-8210-58D5408B5F0C}" type="pres">
      <dgm:prSet presAssocID="{EFA6DEE4-3014-4145-A3FE-CB58D239D707}" presName="root2" presStyleCnt="0"/>
      <dgm:spPr/>
    </dgm:pt>
    <dgm:pt modelId="{ACEBB607-D877-4294-BEDB-AEB668C805E2}" type="pres">
      <dgm:prSet presAssocID="{EFA6DEE4-3014-4145-A3FE-CB58D239D707}" presName="LevelTwoTextNode" presStyleLbl="node2" presStyleIdx="1" presStyleCnt="2">
        <dgm:presLayoutVars>
          <dgm:chPref val="3"/>
        </dgm:presLayoutVars>
      </dgm:prSet>
      <dgm:spPr/>
    </dgm:pt>
    <dgm:pt modelId="{457CDB2B-41A6-49B7-BB29-165D10B3A7A9}" type="pres">
      <dgm:prSet presAssocID="{EFA6DEE4-3014-4145-A3FE-CB58D239D707}" presName="level3hierChild" presStyleCnt="0"/>
      <dgm:spPr/>
    </dgm:pt>
    <dgm:pt modelId="{5F352678-6224-44CC-BDC7-C2CE34D8674F}" type="pres">
      <dgm:prSet presAssocID="{26126F10-B97F-42A8-9341-194DC537C7A9}" presName="conn2-1" presStyleLbl="parChTrans1D3" presStyleIdx="2" presStyleCnt="3"/>
      <dgm:spPr/>
    </dgm:pt>
    <dgm:pt modelId="{72B7C76B-446D-460B-B94E-E5EB963DA7EA}" type="pres">
      <dgm:prSet presAssocID="{26126F10-B97F-42A8-9341-194DC537C7A9}" presName="connTx" presStyleLbl="parChTrans1D3" presStyleIdx="2" presStyleCnt="3"/>
      <dgm:spPr/>
    </dgm:pt>
    <dgm:pt modelId="{0E68136F-23EA-41F5-AA38-F38295550C33}" type="pres">
      <dgm:prSet presAssocID="{AECD4651-78D9-4D1D-BD65-E1E6EE7D7AEA}" presName="root2" presStyleCnt="0"/>
      <dgm:spPr/>
    </dgm:pt>
    <dgm:pt modelId="{D55A2154-603A-419C-A696-FEB618403B30}" type="pres">
      <dgm:prSet presAssocID="{AECD4651-78D9-4D1D-BD65-E1E6EE7D7AEA}" presName="LevelTwoTextNode" presStyleLbl="node3" presStyleIdx="2" presStyleCnt="3">
        <dgm:presLayoutVars>
          <dgm:chPref val="3"/>
        </dgm:presLayoutVars>
      </dgm:prSet>
      <dgm:spPr/>
    </dgm:pt>
    <dgm:pt modelId="{8E054907-E093-402A-97DE-38638D903F90}" type="pres">
      <dgm:prSet presAssocID="{AECD4651-78D9-4D1D-BD65-E1E6EE7D7AEA}" presName="level3hierChild" presStyleCnt="0"/>
      <dgm:spPr/>
    </dgm:pt>
  </dgm:ptLst>
  <dgm:cxnLst>
    <dgm:cxn modelId="{B99F6F05-4A13-4BAF-8F30-AA6AB525F0BD}" type="presOf" srcId="{7F8EB4B2-D0A6-402D-B4F9-F1DA0DAAAA13}" destId="{523F2DA0-8F37-4AA4-AFD0-F462EF045DFB}" srcOrd="0" destOrd="0" presId="urn:microsoft.com/office/officeart/2005/8/layout/hierarchy2"/>
    <dgm:cxn modelId="{225C4B07-E559-4992-81CC-BBDC40CA6705}" type="presOf" srcId="{26126F10-B97F-42A8-9341-194DC537C7A9}" destId="{72B7C76B-446D-460B-B94E-E5EB963DA7EA}" srcOrd="1" destOrd="0" presId="urn:microsoft.com/office/officeart/2005/8/layout/hierarchy2"/>
    <dgm:cxn modelId="{ACFF000A-A6C8-4071-96E7-287B1C631430}" type="presOf" srcId="{8CF6928A-4F63-4680-A5EA-E4C4B687EE9B}" destId="{F2DAF94F-F9BC-4EDD-BC69-FCA80783B4BB}" srcOrd="0" destOrd="0" presId="urn:microsoft.com/office/officeart/2005/8/layout/hierarchy2"/>
    <dgm:cxn modelId="{EB592015-E440-40CC-9775-D8FD770E1FC7}" srcId="{56A8D3C2-8C7D-441D-9F47-C8AD8169EA40}" destId="{825450F1-1FDE-450A-BF0A-643F7BEFC7BB}" srcOrd="0" destOrd="0" parTransId="{D6593D57-D476-4662-A00A-591B11162083}" sibTransId="{122FA4F1-EB2E-4670-94DC-0D8551C12B87}"/>
    <dgm:cxn modelId="{DFC1BD16-3B42-4DC4-ABE7-0B89FEDA85B4}" type="presOf" srcId="{138FF2A7-42A7-41B8-AB3F-7ECFA52BA7F3}" destId="{5712F10B-8592-448D-A27C-C0A7A803B934}" srcOrd="0" destOrd="0" presId="urn:microsoft.com/office/officeart/2005/8/layout/hierarchy2"/>
    <dgm:cxn modelId="{4BD0DB1A-F054-4FEE-B5AA-53A83F8BBA39}" type="presOf" srcId="{8CF6928A-4F63-4680-A5EA-E4C4B687EE9B}" destId="{683E1242-9DF5-4534-AC44-EC88B394B848}" srcOrd="1" destOrd="0" presId="urn:microsoft.com/office/officeart/2005/8/layout/hierarchy2"/>
    <dgm:cxn modelId="{EBEA5A20-F582-4E99-948C-92EA7952F376}" type="presOf" srcId="{EFA6DEE4-3014-4145-A3FE-CB58D239D707}" destId="{ACEBB607-D877-4294-BEDB-AEB668C805E2}" srcOrd="0" destOrd="0" presId="urn:microsoft.com/office/officeart/2005/8/layout/hierarchy2"/>
    <dgm:cxn modelId="{B2C7B020-106B-4906-8B38-65F0936F3A6E}" type="presOf" srcId="{56A8D3C2-8C7D-441D-9F47-C8AD8169EA40}" destId="{E9ADC981-6B57-455F-AE51-9561FF1C603F}" srcOrd="0" destOrd="0" presId="urn:microsoft.com/office/officeart/2005/8/layout/hierarchy2"/>
    <dgm:cxn modelId="{26B76126-4A55-49D0-BD65-0DA8290C60B4}" type="presOf" srcId="{1C3DD87A-A639-4427-BFF6-FA5626525B28}" destId="{CAFF9E24-A354-4A94-A296-A5D07CA59F05}" srcOrd="1" destOrd="0" presId="urn:microsoft.com/office/officeart/2005/8/layout/hierarchy2"/>
    <dgm:cxn modelId="{EC48E428-BB6F-4DC7-A34B-754FE1718DC0}" type="presOf" srcId="{26126F10-B97F-42A8-9341-194DC537C7A9}" destId="{5F352678-6224-44CC-BDC7-C2CE34D8674F}" srcOrd="0" destOrd="0" presId="urn:microsoft.com/office/officeart/2005/8/layout/hierarchy2"/>
    <dgm:cxn modelId="{59708F29-C967-4886-9BC6-9F768BB99D79}" srcId="{EFA6DEE4-3014-4145-A3FE-CB58D239D707}" destId="{AECD4651-78D9-4D1D-BD65-E1E6EE7D7AEA}" srcOrd="0" destOrd="0" parTransId="{26126F10-B97F-42A8-9341-194DC537C7A9}" sibTransId="{71CC0BCE-E148-49D5-A106-C18534804E73}"/>
    <dgm:cxn modelId="{CE1B652B-D99B-4279-BB31-A50561627A8A}" srcId="{6CEECBDF-E3DE-4341-86E9-148066264F27}" destId="{56A8D3C2-8C7D-441D-9F47-C8AD8169EA40}" srcOrd="0" destOrd="0" parTransId="{C30A5EA6-D7AD-4DFB-A9A8-DCD1AF2E9A09}" sibTransId="{81626668-14FC-445C-A374-CE91BC048997}"/>
    <dgm:cxn modelId="{67821B37-FA24-4B5F-8C55-F010FA93925D}" type="presOf" srcId="{D6593D57-D476-4662-A00A-591B11162083}" destId="{EC218CD9-E8D6-47E9-AA31-BCAC5A0AA152}" srcOrd="0" destOrd="0" presId="urn:microsoft.com/office/officeart/2005/8/layout/hierarchy2"/>
    <dgm:cxn modelId="{6F6C8440-C401-4BA6-AAC0-125CBC8CB066}" type="presOf" srcId="{D6593D57-D476-4662-A00A-591B11162083}" destId="{D9C85494-5125-439A-93B5-56A6D61A8112}" srcOrd="1" destOrd="0" presId="urn:microsoft.com/office/officeart/2005/8/layout/hierarchy2"/>
    <dgm:cxn modelId="{24E8D55D-7AE3-49D8-A731-AD777D1E1483}" type="presOf" srcId="{AECD4651-78D9-4D1D-BD65-E1E6EE7D7AEA}" destId="{D55A2154-603A-419C-A696-FEB618403B30}" srcOrd="0" destOrd="0" presId="urn:microsoft.com/office/officeart/2005/8/layout/hierarchy2"/>
    <dgm:cxn modelId="{73D5145E-9A69-4730-B561-F2B32D544B24}" srcId="{6C3A49F6-989D-4A04-8A72-98819642AA5C}" destId="{6CEECBDF-E3DE-4341-86E9-148066264F27}" srcOrd="0" destOrd="0" parTransId="{7F8EB4B2-D0A6-402D-B4F9-F1DA0DAAAA13}" sibTransId="{0D66A353-9A70-4209-9AE8-4AF1D50363F5}"/>
    <dgm:cxn modelId="{9D739B65-B622-4902-8D4A-DE99E453D750}" type="presOf" srcId="{37533F74-3C0F-4ACA-AB9B-CFA1D1AF1187}" destId="{60C8C3E3-F5FF-4D7A-873D-30D73289DFE8}" srcOrd="1" destOrd="0" presId="urn:microsoft.com/office/officeart/2005/8/layout/hierarchy2"/>
    <dgm:cxn modelId="{A170A76A-AC9A-4234-BBF2-997205117983}" type="presOf" srcId="{1C3DD87A-A639-4427-BFF6-FA5626525B28}" destId="{C89B7E4C-21AC-47C7-8BF2-67AA5F735348}" srcOrd="0" destOrd="0" presId="urn:microsoft.com/office/officeart/2005/8/layout/hierarchy2"/>
    <dgm:cxn modelId="{9F73444C-FBE8-4D69-B245-5B38CA25699C}" srcId="{56A8D3C2-8C7D-441D-9F47-C8AD8169EA40}" destId="{156A6403-209F-4FAE-B69F-6718F5ADA7AD}" srcOrd="1" destOrd="0" parTransId="{8CF6928A-4F63-4680-A5EA-E4C4B687EE9B}" sibTransId="{92916C82-13C3-48FA-8313-152C0E105C27}"/>
    <dgm:cxn modelId="{A5906E6D-BD4C-4BD5-BAD3-F1A4F710EE62}" type="presOf" srcId="{138FF2A7-42A7-41B8-AB3F-7ECFA52BA7F3}" destId="{CB7E4E98-8E97-494D-8295-598F7F4D2575}" srcOrd="1" destOrd="0" presId="urn:microsoft.com/office/officeart/2005/8/layout/hierarchy2"/>
    <dgm:cxn modelId="{5048104F-B98B-4382-BACC-36A38A260275}" type="presOf" srcId="{7F8EB4B2-D0A6-402D-B4F9-F1DA0DAAAA13}" destId="{BF976DBD-A395-46D8-8E83-B703A27C3C57}" srcOrd="1" destOrd="0" presId="urn:microsoft.com/office/officeart/2005/8/layout/hierarchy2"/>
    <dgm:cxn modelId="{6B595774-8FAA-4D9E-A6CE-02E1806C9E2D}" type="presOf" srcId="{C30A5EA6-D7AD-4DFB-A9A8-DCD1AF2E9A09}" destId="{07076072-6270-4173-800F-36C99024F23B}" srcOrd="1" destOrd="0" presId="urn:microsoft.com/office/officeart/2005/8/layout/hierarchy2"/>
    <dgm:cxn modelId="{08BA3858-092D-40F5-AA8E-F2F25D02A782}" type="presOf" srcId="{BBBF279D-25CD-48F5-B658-0A8E31200C45}" destId="{9BC92F48-34E5-4845-9D95-3026DDA7513F}" srcOrd="0" destOrd="0" presId="urn:microsoft.com/office/officeart/2005/8/layout/hierarchy2"/>
    <dgm:cxn modelId="{232734A2-3451-4181-B939-0395351BE7AC}" srcId="{6C3A49F6-989D-4A04-8A72-98819642AA5C}" destId="{EFA6DEE4-3014-4145-A3FE-CB58D239D707}" srcOrd="1" destOrd="0" parTransId="{1C3DD87A-A639-4427-BFF6-FA5626525B28}" sibTransId="{2C2273E7-C25F-40BB-9650-00F504BF6839}"/>
    <dgm:cxn modelId="{E4F55CA3-E5FC-4FC1-9588-DD7848D79B12}" type="presOf" srcId="{FA4A743C-211D-41A0-AD0E-74254CEC9CD6}" destId="{756595DB-FEDF-410D-8ADB-1A2F1E0D0121}" srcOrd="0" destOrd="0" presId="urn:microsoft.com/office/officeart/2005/8/layout/hierarchy2"/>
    <dgm:cxn modelId="{EBB9B8A5-5705-4A1D-9DF0-E62E4EA6A2D0}" srcId="{56A8D3C2-8C7D-441D-9F47-C8AD8169EA40}" destId="{B8CD9691-6A69-49D9-AE0D-5F79E3C125EC}" srcOrd="2" destOrd="0" parTransId="{37533F74-3C0F-4ACA-AB9B-CFA1D1AF1187}" sibTransId="{46A9D6C4-B38B-48A7-AD0C-70E051B0ACE5}"/>
    <dgm:cxn modelId="{35F8C4AC-47E2-4613-A66E-9E7BF8A4559A}" type="presOf" srcId="{6C3A49F6-989D-4A04-8A72-98819642AA5C}" destId="{CED9C8C4-FF4B-487C-9232-9AC14FC897B4}" srcOrd="0" destOrd="0" presId="urn:microsoft.com/office/officeart/2005/8/layout/hierarchy2"/>
    <dgm:cxn modelId="{F53445AF-FDD1-4975-AAE3-91F22A790632}" srcId="{BBBF279D-25CD-48F5-B658-0A8E31200C45}" destId="{6C3A49F6-989D-4A04-8A72-98819642AA5C}" srcOrd="0" destOrd="0" parTransId="{5CFCE8A7-15AE-4615-8031-23860EEC2254}" sibTransId="{524952A7-DA9F-48BA-98B9-74EA637A6F71}"/>
    <dgm:cxn modelId="{DFB6D4B9-5FDB-4EB8-BFC7-56B4A127F7B6}" type="presOf" srcId="{156A6403-209F-4FAE-B69F-6718F5ADA7AD}" destId="{485C50F7-EFEA-4296-A47E-3C44079DE03E}" srcOrd="0" destOrd="0" presId="urn:microsoft.com/office/officeart/2005/8/layout/hierarchy2"/>
    <dgm:cxn modelId="{4FD870C4-4F45-4755-A891-F442E160B7AB}" type="presOf" srcId="{825450F1-1FDE-450A-BF0A-643F7BEFC7BB}" destId="{ABFD67E5-402F-4907-A9B6-AC79A0EAE272}" srcOrd="0" destOrd="0" presId="urn:microsoft.com/office/officeart/2005/8/layout/hierarchy2"/>
    <dgm:cxn modelId="{EF0353E6-E04D-44F0-8C3F-5B26C4881121}" type="presOf" srcId="{6CEECBDF-E3DE-4341-86E9-148066264F27}" destId="{058D5B34-9028-4DE4-92B7-FD310517D9B0}" srcOrd="0" destOrd="0" presId="urn:microsoft.com/office/officeart/2005/8/layout/hierarchy2"/>
    <dgm:cxn modelId="{1AEDC2E6-0D65-478F-8F68-DAA46E65D4A2}" srcId="{6CEECBDF-E3DE-4341-86E9-148066264F27}" destId="{FA4A743C-211D-41A0-AD0E-74254CEC9CD6}" srcOrd="1" destOrd="0" parTransId="{138FF2A7-42A7-41B8-AB3F-7ECFA52BA7F3}" sibTransId="{587B4908-D19B-489C-AEE9-8B6A597FEB99}"/>
    <dgm:cxn modelId="{9CF79EEA-62C5-4BDD-BF5C-97DA499B2FB3}" type="presOf" srcId="{37533F74-3C0F-4ACA-AB9B-CFA1D1AF1187}" destId="{5FF6CD30-69C6-4136-9B01-B13656E15618}" srcOrd="0" destOrd="0" presId="urn:microsoft.com/office/officeart/2005/8/layout/hierarchy2"/>
    <dgm:cxn modelId="{E15635F6-93BB-41E5-BF85-E20C35A2E445}" type="presOf" srcId="{B8CD9691-6A69-49D9-AE0D-5F79E3C125EC}" destId="{947515E3-1971-4574-B294-0D25604D7D98}" srcOrd="0" destOrd="0" presId="urn:microsoft.com/office/officeart/2005/8/layout/hierarchy2"/>
    <dgm:cxn modelId="{27ABC4F8-2E98-4981-830C-0D6760A9E1C5}" type="presOf" srcId="{C30A5EA6-D7AD-4DFB-A9A8-DCD1AF2E9A09}" destId="{51077D1D-D2CA-4846-88FB-ED4237ED40C5}" srcOrd="0" destOrd="0" presId="urn:microsoft.com/office/officeart/2005/8/layout/hierarchy2"/>
    <dgm:cxn modelId="{B0B45744-0C3D-4D48-880A-3250C1A89FED}" type="presParOf" srcId="{9BC92F48-34E5-4845-9D95-3026DDA7513F}" destId="{46F01535-CB3F-419B-BA70-F6361827315F}" srcOrd="0" destOrd="0" presId="urn:microsoft.com/office/officeart/2005/8/layout/hierarchy2"/>
    <dgm:cxn modelId="{E3B5BE0F-A261-4690-BC37-838252F3F5BD}" type="presParOf" srcId="{46F01535-CB3F-419B-BA70-F6361827315F}" destId="{CED9C8C4-FF4B-487C-9232-9AC14FC897B4}" srcOrd="0" destOrd="0" presId="urn:microsoft.com/office/officeart/2005/8/layout/hierarchy2"/>
    <dgm:cxn modelId="{261C48AC-6A0D-4343-A32F-432C4610797B}" type="presParOf" srcId="{46F01535-CB3F-419B-BA70-F6361827315F}" destId="{06D2C7DF-4821-4802-B169-FE2A4B8172FA}" srcOrd="1" destOrd="0" presId="urn:microsoft.com/office/officeart/2005/8/layout/hierarchy2"/>
    <dgm:cxn modelId="{4B3001B8-C0DB-42B6-A1D1-990958B03651}" type="presParOf" srcId="{06D2C7DF-4821-4802-B169-FE2A4B8172FA}" destId="{523F2DA0-8F37-4AA4-AFD0-F462EF045DFB}" srcOrd="0" destOrd="0" presId="urn:microsoft.com/office/officeart/2005/8/layout/hierarchy2"/>
    <dgm:cxn modelId="{15AA4041-0085-4267-9611-0C51A4CFAEB3}" type="presParOf" srcId="{523F2DA0-8F37-4AA4-AFD0-F462EF045DFB}" destId="{BF976DBD-A395-46D8-8E83-B703A27C3C57}" srcOrd="0" destOrd="0" presId="urn:microsoft.com/office/officeart/2005/8/layout/hierarchy2"/>
    <dgm:cxn modelId="{26596EB0-7E84-4183-867F-1E6C6628CD15}" type="presParOf" srcId="{06D2C7DF-4821-4802-B169-FE2A4B8172FA}" destId="{0BF72D5F-6A1D-471B-A4ED-B68BDF1B103B}" srcOrd="1" destOrd="0" presId="urn:microsoft.com/office/officeart/2005/8/layout/hierarchy2"/>
    <dgm:cxn modelId="{73045698-A835-4F5F-A83A-A0BF9EB1670C}" type="presParOf" srcId="{0BF72D5F-6A1D-471B-A4ED-B68BDF1B103B}" destId="{058D5B34-9028-4DE4-92B7-FD310517D9B0}" srcOrd="0" destOrd="0" presId="urn:microsoft.com/office/officeart/2005/8/layout/hierarchy2"/>
    <dgm:cxn modelId="{7B29C6E7-33E0-4FAD-9A91-5042C9EAD2BE}" type="presParOf" srcId="{0BF72D5F-6A1D-471B-A4ED-B68BDF1B103B}" destId="{32C574CD-2903-4F72-B215-CF6F2A841463}" srcOrd="1" destOrd="0" presId="urn:microsoft.com/office/officeart/2005/8/layout/hierarchy2"/>
    <dgm:cxn modelId="{38AE79C5-4438-45AD-A016-E7580268B7CC}" type="presParOf" srcId="{32C574CD-2903-4F72-B215-CF6F2A841463}" destId="{51077D1D-D2CA-4846-88FB-ED4237ED40C5}" srcOrd="0" destOrd="0" presId="urn:microsoft.com/office/officeart/2005/8/layout/hierarchy2"/>
    <dgm:cxn modelId="{8132EEC0-CA08-4B0E-B858-6DCD23B24CE9}" type="presParOf" srcId="{51077D1D-D2CA-4846-88FB-ED4237ED40C5}" destId="{07076072-6270-4173-800F-36C99024F23B}" srcOrd="0" destOrd="0" presId="urn:microsoft.com/office/officeart/2005/8/layout/hierarchy2"/>
    <dgm:cxn modelId="{B7E51763-2BB5-46AC-BBED-EC5D7FEAE3E3}" type="presParOf" srcId="{32C574CD-2903-4F72-B215-CF6F2A841463}" destId="{E7A558A5-CAC5-429E-B547-7DA032F4AA39}" srcOrd="1" destOrd="0" presId="urn:microsoft.com/office/officeart/2005/8/layout/hierarchy2"/>
    <dgm:cxn modelId="{A03A8D52-6DDE-4781-BD87-6DE3F6BF89FD}" type="presParOf" srcId="{E7A558A5-CAC5-429E-B547-7DA032F4AA39}" destId="{E9ADC981-6B57-455F-AE51-9561FF1C603F}" srcOrd="0" destOrd="0" presId="urn:microsoft.com/office/officeart/2005/8/layout/hierarchy2"/>
    <dgm:cxn modelId="{A78E498F-3FBB-4034-9A64-39EE4D2715DF}" type="presParOf" srcId="{E7A558A5-CAC5-429E-B547-7DA032F4AA39}" destId="{1E5AFB30-7EB2-4C55-A962-83E30F717856}" srcOrd="1" destOrd="0" presId="urn:microsoft.com/office/officeart/2005/8/layout/hierarchy2"/>
    <dgm:cxn modelId="{7338A73A-684A-48FC-B9FD-FE7035BA345B}" type="presParOf" srcId="{1E5AFB30-7EB2-4C55-A962-83E30F717856}" destId="{EC218CD9-E8D6-47E9-AA31-BCAC5A0AA152}" srcOrd="0" destOrd="0" presId="urn:microsoft.com/office/officeart/2005/8/layout/hierarchy2"/>
    <dgm:cxn modelId="{BFBA20FA-6BC4-41B4-80D5-5CABC30EAEFD}" type="presParOf" srcId="{EC218CD9-E8D6-47E9-AA31-BCAC5A0AA152}" destId="{D9C85494-5125-439A-93B5-56A6D61A8112}" srcOrd="0" destOrd="0" presId="urn:microsoft.com/office/officeart/2005/8/layout/hierarchy2"/>
    <dgm:cxn modelId="{CCFF2CEE-E239-4D4E-B8B8-4A983F6B36AD}" type="presParOf" srcId="{1E5AFB30-7EB2-4C55-A962-83E30F717856}" destId="{E31A8003-0A42-4BFD-A20B-C5548B71FE68}" srcOrd="1" destOrd="0" presId="urn:microsoft.com/office/officeart/2005/8/layout/hierarchy2"/>
    <dgm:cxn modelId="{D5FC623C-9F4D-41E8-A450-CE02F27B49A9}" type="presParOf" srcId="{E31A8003-0A42-4BFD-A20B-C5548B71FE68}" destId="{ABFD67E5-402F-4907-A9B6-AC79A0EAE272}" srcOrd="0" destOrd="0" presId="urn:microsoft.com/office/officeart/2005/8/layout/hierarchy2"/>
    <dgm:cxn modelId="{510F373D-E42D-41D1-A154-2D492E663D03}" type="presParOf" srcId="{E31A8003-0A42-4BFD-A20B-C5548B71FE68}" destId="{63F4A5C8-3888-4DA2-BD24-01791FB78595}" srcOrd="1" destOrd="0" presId="urn:microsoft.com/office/officeart/2005/8/layout/hierarchy2"/>
    <dgm:cxn modelId="{4FF7E90D-9429-401A-B601-04E6EB3856CA}" type="presParOf" srcId="{1E5AFB30-7EB2-4C55-A962-83E30F717856}" destId="{F2DAF94F-F9BC-4EDD-BC69-FCA80783B4BB}" srcOrd="2" destOrd="0" presId="urn:microsoft.com/office/officeart/2005/8/layout/hierarchy2"/>
    <dgm:cxn modelId="{DB179AE6-8924-4A3E-A42D-DC29F74F8933}" type="presParOf" srcId="{F2DAF94F-F9BC-4EDD-BC69-FCA80783B4BB}" destId="{683E1242-9DF5-4534-AC44-EC88B394B848}" srcOrd="0" destOrd="0" presId="urn:microsoft.com/office/officeart/2005/8/layout/hierarchy2"/>
    <dgm:cxn modelId="{70F497ED-FD05-405A-8385-7353BD87C7AA}" type="presParOf" srcId="{1E5AFB30-7EB2-4C55-A962-83E30F717856}" destId="{F6DF2E4C-BC9D-4D32-A0CB-90FD94F88A4C}" srcOrd="3" destOrd="0" presId="urn:microsoft.com/office/officeart/2005/8/layout/hierarchy2"/>
    <dgm:cxn modelId="{FCBED0BB-065A-450F-8240-C7EE6F5C9DF2}" type="presParOf" srcId="{F6DF2E4C-BC9D-4D32-A0CB-90FD94F88A4C}" destId="{485C50F7-EFEA-4296-A47E-3C44079DE03E}" srcOrd="0" destOrd="0" presId="urn:microsoft.com/office/officeart/2005/8/layout/hierarchy2"/>
    <dgm:cxn modelId="{B32B0863-54BB-48F5-AAF9-6CFAB27A7910}" type="presParOf" srcId="{F6DF2E4C-BC9D-4D32-A0CB-90FD94F88A4C}" destId="{08CFCADA-C5B0-4C0C-B1D9-C1C6C1DEDF1D}" srcOrd="1" destOrd="0" presId="urn:microsoft.com/office/officeart/2005/8/layout/hierarchy2"/>
    <dgm:cxn modelId="{8CA71EE0-8B70-4ADD-A36A-D8EE6C0E2A65}" type="presParOf" srcId="{1E5AFB30-7EB2-4C55-A962-83E30F717856}" destId="{5FF6CD30-69C6-4136-9B01-B13656E15618}" srcOrd="4" destOrd="0" presId="urn:microsoft.com/office/officeart/2005/8/layout/hierarchy2"/>
    <dgm:cxn modelId="{5C5B1EAC-ECE1-420C-B1D3-05CEB99AFF95}" type="presParOf" srcId="{5FF6CD30-69C6-4136-9B01-B13656E15618}" destId="{60C8C3E3-F5FF-4D7A-873D-30D73289DFE8}" srcOrd="0" destOrd="0" presId="urn:microsoft.com/office/officeart/2005/8/layout/hierarchy2"/>
    <dgm:cxn modelId="{6DE27107-9816-4331-A34F-A2B31A135A03}" type="presParOf" srcId="{1E5AFB30-7EB2-4C55-A962-83E30F717856}" destId="{CFC8BF9C-8FBB-487E-BD86-3B75D90C3FFF}" srcOrd="5" destOrd="0" presId="urn:microsoft.com/office/officeart/2005/8/layout/hierarchy2"/>
    <dgm:cxn modelId="{D11F0616-0A81-4A88-A5B7-743EE8840A77}" type="presParOf" srcId="{CFC8BF9C-8FBB-487E-BD86-3B75D90C3FFF}" destId="{947515E3-1971-4574-B294-0D25604D7D98}" srcOrd="0" destOrd="0" presId="urn:microsoft.com/office/officeart/2005/8/layout/hierarchy2"/>
    <dgm:cxn modelId="{066100F4-2A36-4107-92B3-0EBF3552CD91}" type="presParOf" srcId="{CFC8BF9C-8FBB-487E-BD86-3B75D90C3FFF}" destId="{23BC79C0-17A7-44E3-8DEC-2301DBAE5FA1}" srcOrd="1" destOrd="0" presId="urn:microsoft.com/office/officeart/2005/8/layout/hierarchy2"/>
    <dgm:cxn modelId="{0A50B723-B2F1-4C4D-9698-E1B17BB59B93}" type="presParOf" srcId="{32C574CD-2903-4F72-B215-CF6F2A841463}" destId="{5712F10B-8592-448D-A27C-C0A7A803B934}" srcOrd="2" destOrd="0" presId="urn:microsoft.com/office/officeart/2005/8/layout/hierarchy2"/>
    <dgm:cxn modelId="{DF9952F7-20BD-4EF3-8F9D-02311C597267}" type="presParOf" srcId="{5712F10B-8592-448D-A27C-C0A7A803B934}" destId="{CB7E4E98-8E97-494D-8295-598F7F4D2575}" srcOrd="0" destOrd="0" presId="urn:microsoft.com/office/officeart/2005/8/layout/hierarchy2"/>
    <dgm:cxn modelId="{B0C9AAE5-4BC4-40FA-B8CA-8AD8720023B9}" type="presParOf" srcId="{32C574CD-2903-4F72-B215-CF6F2A841463}" destId="{0D0E47AF-147D-46B0-8CA1-014ABE60FDCB}" srcOrd="3" destOrd="0" presId="urn:microsoft.com/office/officeart/2005/8/layout/hierarchy2"/>
    <dgm:cxn modelId="{765FDA0E-7CDA-407B-B55B-6699AEE4B22D}" type="presParOf" srcId="{0D0E47AF-147D-46B0-8CA1-014ABE60FDCB}" destId="{756595DB-FEDF-410D-8ADB-1A2F1E0D0121}" srcOrd="0" destOrd="0" presId="urn:microsoft.com/office/officeart/2005/8/layout/hierarchy2"/>
    <dgm:cxn modelId="{AEDF695B-B5FB-4AFA-8BE1-985D43540C5D}" type="presParOf" srcId="{0D0E47AF-147D-46B0-8CA1-014ABE60FDCB}" destId="{1650F65C-5724-4D9F-8ED2-F2B3871B4F57}" srcOrd="1" destOrd="0" presId="urn:microsoft.com/office/officeart/2005/8/layout/hierarchy2"/>
    <dgm:cxn modelId="{D0703271-60BF-48B6-8640-2CFA82F8A97F}" type="presParOf" srcId="{06D2C7DF-4821-4802-B169-FE2A4B8172FA}" destId="{C89B7E4C-21AC-47C7-8BF2-67AA5F735348}" srcOrd="2" destOrd="0" presId="urn:microsoft.com/office/officeart/2005/8/layout/hierarchy2"/>
    <dgm:cxn modelId="{DE451AF7-9C7C-4EA2-BB93-0D08017083E8}" type="presParOf" srcId="{C89B7E4C-21AC-47C7-8BF2-67AA5F735348}" destId="{CAFF9E24-A354-4A94-A296-A5D07CA59F05}" srcOrd="0" destOrd="0" presId="urn:microsoft.com/office/officeart/2005/8/layout/hierarchy2"/>
    <dgm:cxn modelId="{399D32FF-7C52-4A34-8474-8C318BBC4DE9}" type="presParOf" srcId="{06D2C7DF-4821-4802-B169-FE2A4B8172FA}" destId="{4BE51D27-8C52-46BE-8210-58D5408B5F0C}" srcOrd="3" destOrd="0" presId="urn:microsoft.com/office/officeart/2005/8/layout/hierarchy2"/>
    <dgm:cxn modelId="{222BC6A4-66E6-4028-8B5D-7957D1287618}" type="presParOf" srcId="{4BE51D27-8C52-46BE-8210-58D5408B5F0C}" destId="{ACEBB607-D877-4294-BEDB-AEB668C805E2}" srcOrd="0" destOrd="0" presId="urn:microsoft.com/office/officeart/2005/8/layout/hierarchy2"/>
    <dgm:cxn modelId="{EB5AAA06-85FC-466D-9A3D-FE52D29F1724}" type="presParOf" srcId="{4BE51D27-8C52-46BE-8210-58D5408B5F0C}" destId="{457CDB2B-41A6-49B7-BB29-165D10B3A7A9}" srcOrd="1" destOrd="0" presId="urn:microsoft.com/office/officeart/2005/8/layout/hierarchy2"/>
    <dgm:cxn modelId="{80F0962B-5777-4F37-82C2-A8CDC5C9DBA2}" type="presParOf" srcId="{457CDB2B-41A6-49B7-BB29-165D10B3A7A9}" destId="{5F352678-6224-44CC-BDC7-C2CE34D8674F}" srcOrd="0" destOrd="0" presId="urn:microsoft.com/office/officeart/2005/8/layout/hierarchy2"/>
    <dgm:cxn modelId="{33F3F13E-19C0-49D5-93CF-5CBC9F906F13}" type="presParOf" srcId="{5F352678-6224-44CC-BDC7-C2CE34D8674F}" destId="{72B7C76B-446D-460B-B94E-E5EB963DA7EA}" srcOrd="0" destOrd="0" presId="urn:microsoft.com/office/officeart/2005/8/layout/hierarchy2"/>
    <dgm:cxn modelId="{1418EF34-2693-4A45-807E-826EB4880043}" type="presParOf" srcId="{457CDB2B-41A6-49B7-BB29-165D10B3A7A9}" destId="{0E68136F-23EA-41F5-AA38-F38295550C33}" srcOrd="1" destOrd="0" presId="urn:microsoft.com/office/officeart/2005/8/layout/hierarchy2"/>
    <dgm:cxn modelId="{D9BAE94B-1853-4FB1-84A2-FA7EFE9E0268}" type="presParOf" srcId="{0E68136F-23EA-41F5-AA38-F38295550C33}" destId="{D55A2154-603A-419C-A696-FEB618403B30}" srcOrd="0" destOrd="0" presId="urn:microsoft.com/office/officeart/2005/8/layout/hierarchy2"/>
    <dgm:cxn modelId="{6E593735-1C2D-4144-BF16-67815F115CD9}" type="presParOf" srcId="{0E68136F-23EA-41F5-AA38-F38295550C33}" destId="{8E054907-E093-402A-97DE-38638D903F90}" srcOrd="1" destOrd="0" presId="urn:microsoft.com/office/officeart/2005/8/layout/hierarchy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9C8C4-FF4B-487C-9232-9AC14FC897B4}">
      <dsp:nvSpPr>
        <dsp:cNvPr id="0" name=""/>
        <dsp:cNvSpPr/>
      </dsp:nvSpPr>
      <dsp:spPr>
        <a:xfrm>
          <a:off x="3098" y="2121675"/>
          <a:ext cx="1108471" cy="9004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err="1"/>
            <a:t>SSbD</a:t>
          </a:r>
          <a:r>
            <a:rPr lang="en-GB" sz="1200" kern="1200" noProof="0" dirty="0"/>
            <a:t> </a:t>
          </a:r>
        </a:p>
        <a:p>
          <a:pPr marL="0" lvl="0" indent="0" algn="ctr" defTabSz="533400">
            <a:lnSpc>
              <a:spcPct val="90000"/>
            </a:lnSpc>
            <a:spcBef>
              <a:spcPct val="0"/>
            </a:spcBef>
            <a:spcAft>
              <a:spcPct val="35000"/>
            </a:spcAft>
            <a:buNone/>
          </a:pPr>
          <a:r>
            <a:rPr lang="en-GB" sz="1200" kern="1200" noProof="0" dirty="0"/>
            <a:t>Simplified assessment</a:t>
          </a:r>
        </a:p>
      </dsp:txBody>
      <dsp:txXfrm>
        <a:off x="29471" y="2148048"/>
        <a:ext cx="1055725" cy="847681"/>
      </dsp:txXfrm>
    </dsp:sp>
    <dsp:sp modelId="{523F2DA0-8F37-4AA4-AFD0-F462EF045DFB}">
      <dsp:nvSpPr>
        <dsp:cNvPr id="0" name=""/>
        <dsp:cNvSpPr/>
      </dsp:nvSpPr>
      <dsp:spPr>
        <a:xfrm rot="17692822">
          <a:off x="806330" y="2082830"/>
          <a:ext cx="1053867" cy="22060"/>
        </a:xfrm>
        <a:custGeom>
          <a:avLst/>
          <a:gdLst/>
          <a:ahLst/>
          <a:cxnLst/>
          <a:rect l="0" t="0" r="0" b="0"/>
          <a:pathLst>
            <a:path>
              <a:moveTo>
                <a:pt x="0" y="11030"/>
              </a:moveTo>
              <a:lnTo>
                <a:pt x="1053867" y="11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1306917" y="2067514"/>
        <a:ext cx="52693" cy="52693"/>
      </dsp:txXfrm>
    </dsp:sp>
    <dsp:sp modelId="{058D5B34-9028-4DE4-92B7-FD310517D9B0}">
      <dsp:nvSpPr>
        <dsp:cNvPr id="0" name=""/>
        <dsp:cNvSpPr/>
      </dsp:nvSpPr>
      <dsp:spPr>
        <a:xfrm>
          <a:off x="1554958" y="1338715"/>
          <a:ext cx="1108471" cy="55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Safety</a:t>
          </a:r>
        </a:p>
      </dsp:txBody>
      <dsp:txXfrm>
        <a:off x="1571191" y="1354948"/>
        <a:ext cx="1076005" cy="521769"/>
      </dsp:txXfrm>
    </dsp:sp>
    <dsp:sp modelId="{51077D1D-D2CA-4846-88FB-ED4237ED40C5}">
      <dsp:nvSpPr>
        <dsp:cNvPr id="0" name=""/>
        <dsp:cNvSpPr/>
      </dsp:nvSpPr>
      <dsp:spPr>
        <a:xfrm rot="18963007">
          <a:off x="2577192" y="1391089"/>
          <a:ext cx="615862" cy="22060"/>
        </a:xfrm>
        <a:custGeom>
          <a:avLst/>
          <a:gdLst/>
          <a:ahLst/>
          <a:cxnLst/>
          <a:rect l="0" t="0" r="0" b="0"/>
          <a:pathLst>
            <a:path>
              <a:moveTo>
                <a:pt x="0" y="11030"/>
              </a:moveTo>
              <a:lnTo>
                <a:pt x="615862"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2869727" y="1386723"/>
        <a:ext cx="30793" cy="30793"/>
      </dsp:txXfrm>
    </dsp:sp>
    <dsp:sp modelId="{E9ADC981-6B57-455F-AE51-9561FF1C603F}">
      <dsp:nvSpPr>
        <dsp:cNvPr id="0" name=""/>
        <dsp:cNvSpPr/>
      </dsp:nvSpPr>
      <dsp:spPr>
        <a:xfrm>
          <a:off x="3106818" y="911288"/>
          <a:ext cx="1108471" cy="55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Hazard</a:t>
          </a:r>
        </a:p>
      </dsp:txBody>
      <dsp:txXfrm>
        <a:off x="3123051" y="927521"/>
        <a:ext cx="1076005" cy="521769"/>
      </dsp:txXfrm>
    </dsp:sp>
    <dsp:sp modelId="{DE6D0280-2663-4898-9206-CD21B2779C78}">
      <dsp:nvSpPr>
        <dsp:cNvPr id="0" name=""/>
        <dsp:cNvSpPr/>
      </dsp:nvSpPr>
      <dsp:spPr>
        <a:xfrm rot="19341635">
          <a:off x="4157021" y="1006405"/>
          <a:ext cx="559926" cy="22060"/>
        </a:xfrm>
        <a:custGeom>
          <a:avLst/>
          <a:gdLst/>
          <a:ahLst/>
          <a:cxnLst/>
          <a:rect l="0" t="0" r="0" b="0"/>
          <a:pathLst>
            <a:path>
              <a:moveTo>
                <a:pt x="0" y="11030"/>
              </a:moveTo>
              <a:lnTo>
                <a:pt x="559926"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fr-FR" sz="400" kern="1200"/>
        </a:p>
      </dsp:txBody>
      <dsp:txXfrm>
        <a:off x="4422985" y="1003437"/>
        <a:ext cx="27996" cy="27996"/>
      </dsp:txXfrm>
    </dsp:sp>
    <dsp:sp modelId="{BF553B49-A85C-46AA-99B7-5ADCF52DDE21}">
      <dsp:nvSpPr>
        <dsp:cNvPr id="0" name=""/>
        <dsp:cNvSpPr/>
      </dsp:nvSpPr>
      <dsp:spPr>
        <a:xfrm>
          <a:off x="4658678" y="717062"/>
          <a:ext cx="238232" cy="258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4693566" y="754963"/>
        <a:ext cx="168456" cy="183003"/>
      </dsp:txXfrm>
    </dsp:sp>
    <dsp:sp modelId="{1F838ECC-038B-4D31-9F3F-4CAD34B9E021}">
      <dsp:nvSpPr>
        <dsp:cNvPr id="0" name=""/>
        <dsp:cNvSpPr/>
      </dsp:nvSpPr>
      <dsp:spPr>
        <a:xfrm>
          <a:off x="4215289" y="1177375"/>
          <a:ext cx="443388" cy="22060"/>
        </a:xfrm>
        <a:custGeom>
          <a:avLst/>
          <a:gdLst/>
          <a:ahLst/>
          <a:cxnLst/>
          <a:rect l="0" t="0" r="0" b="0"/>
          <a:pathLst>
            <a:path>
              <a:moveTo>
                <a:pt x="0" y="11030"/>
              </a:moveTo>
              <a:lnTo>
                <a:pt x="443388"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fr-FR" sz="400" kern="1200"/>
        </a:p>
      </dsp:txBody>
      <dsp:txXfrm>
        <a:off x="4425899" y="1177321"/>
        <a:ext cx="22169" cy="22169"/>
      </dsp:txXfrm>
    </dsp:sp>
    <dsp:sp modelId="{CFA0601C-73C6-49ED-AF92-61096C7B6EE4}">
      <dsp:nvSpPr>
        <dsp:cNvPr id="0" name=""/>
        <dsp:cNvSpPr/>
      </dsp:nvSpPr>
      <dsp:spPr>
        <a:xfrm>
          <a:off x="4658678" y="1059003"/>
          <a:ext cx="238232" cy="258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4693566" y="1096904"/>
        <a:ext cx="168456" cy="183003"/>
      </dsp:txXfrm>
    </dsp:sp>
    <dsp:sp modelId="{5777C916-576C-4D5C-9DD8-A181EF8B0EF8}">
      <dsp:nvSpPr>
        <dsp:cNvPr id="0" name=""/>
        <dsp:cNvSpPr/>
      </dsp:nvSpPr>
      <dsp:spPr>
        <a:xfrm rot="2258365">
          <a:off x="4157021" y="1348346"/>
          <a:ext cx="559926" cy="22060"/>
        </a:xfrm>
        <a:custGeom>
          <a:avLst/>
          <a:gdLst/>
          <a:ahLst/>
          <a:cxnLst/>
          <a:rect l="0" t="0" r="0" b="0"/>
          <a:pathLst>
            <a:path>
              <a:moveTo>
                <a:pt x="0" y="11030"/>
              </a:moveTo>
              <a:lnTo>
                <a:pt x="559926"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fr-FR" sz="400" kern="1200"/>
        </a:p>
      </dsp:txBody>
      <dsp:txXfrm>
        <a:off x="4422985" y="1345378"/>
        <a:ext cx="27996" cy="27996"/>
      </dsp:txXfrm>
    </dsp:sp>
    <dsp:sp modelId="{FB404297-7221-4AE2-B99D-976BF8177925}">
      <dsp:nvSpPr>
        <dsp:cNvPr id="0" name=""/>
        <dsp:cNvSpPr/>
      </dsp:nvSpPr>
      <dsp:spPr>
        <a:xfrm>
          <a:off x="4658678" y="1400944"/>
          <a:ext cx="238232" cy="258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4693566" y="1438845"/>
        <a:ext cx="168456" cy="183003"/>
      </dsp:txXfrm>
    </dsp:sp>
    <dsp:sp modelId="{5712F10B-8592-448D-A27C-C0A7A803B934}">
      <dsp:nvSpPr>
        <dsp:cNvPr id="0" name=""/>
        <dsp:cNvSpPr/>
      </dsp:nvSpPr>
      <dsp:spPr>
        <a:xfrm rot="2636993">
          <a:off x="2577192" y="1818515"/>
          <a:ext cx="615862" cy="22060"/>
        </a:xfrm>
        <a:custGeom>
          <a:avLst/>
          <a:gdLst/>
          <a:ahLst/>
          <a:cxnLst/>
          <a:rect l="0" t="0" r="0" b="0"/>
          <a:pathLst>
            <a:path>
              <a:moveTo>
                <a:pt x="0" y="11030"/>
              </a:moveTo>
              <a:lnTo>
                <a:pt x="615862"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2869727" y="1814149"/>
        <a:ext cx="30793" cy="30793"/>
      </dsp:txXfrm>
    </dsp:sp>
    <dsp:sp modelId="{756595DB-FEDF-410D-8ADB-1A2F1E0D0121}">
      <dsp:nvSpPr>
        <dsp:cNvPr id="0" name=""/>
        <dsp:cNvSpPr/>
      </dsp:nvSpPr>
      <dsp:spPr>
        <a:xfrm>
          <a:off x="3106818" y="1766141"/>
          <a:ext cx="1108471" cy="55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Release and exposure</a:t>
          </a:r>
        </a:p>
      </dsp:txBody>
      <dsp:txXfrm>
        <a:off x="3123051" y="1782374"/>
        <a:ext cx="1076005" cy="521769"/>
      </dsp:txXfrm>
    </dsp:sp>
    <dsp:sp modelId="{4E4A14D6-0FFD-4D56-A659-E2AA78FB58C1}">
      <dsp:nvSpPr>
        <dsp:cNvPr id="0" name=""/>
        <dsp:cNvSpPr/>
      </dsp:nvSpPr>
      <dsp:spPr>
        <a:xfrm rot="20334802">
          <a:off x="4199379" y="1946743"/>
          <a:ext cx="475209" cy="22060"/>
        </a:xfrm>
        <a:custGeom>
          <a:avLst/>
          <a:gdLst/>
          <a:ahLst/>
          <a:cxnLst/>
          <a:rect l="0" t="0" r="0" b="0"/>
          <a:pathLst>
            <a:path>
              <a:moveTo>
                <a:pt x="0" y="11030"/>
              </a:moveTo>
              <a:lnTo>
                <a:pt x="475209"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fr-FR" sz="400" kern="1200"/>
        </a:p>
      </dsp:txBody>
      <dsp:txXfrm>
        <a:off x="4425103" y="1945893"/>
        <a:ext cx="23760" cy="23760"/>
      </dsp:txXfrm>
    </dsp:sp>
    <dsp:sp modelId="{5C9AA19B-0C88-48FD-92CC-7A4431D1C649}">
      <dsp:nvSpPr>
        <dsp:cNvPr id="0" name=""/>
        <dsp:cNvSpPr/>
      </dsp:nvSpPr>
      <dsp:spPr>
        <a:xfrm>
          <a:off x="4658678" y="1742885"/>
          <a:ext cx="238232" cy="258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4693566" y="1780786"/>
        <a:ext cx="168456" cy="183003"/>
      </dsp:txXfrm>
    </dsp:sp>
    <dsp:sp modelId="{1C658FD1-8971-49FE-8F50-A73969C8735D}">
      <dsp:nvSpPr>
        <dsp:cNvPr id="0" name=""/>
        <dsp:cNvSpPr/>
      </dsp:nvSpPr>
      <dsp:spPr>
        <a:xfrm rot="1265198">
          <a:off x="4199379" y="2117714"/>
          <a:ext cx="475209" cy="22060"/>
        </a:xfrm>
        <a:custGeom>
          <a:avLst/>
          <a:gdLst/>
          <a:ahLst/>
          <a:cxnLst/>
          <a:rect l="0" t="0" r="0" b="0"/>
          <a:pathLst>
            <a:path>
              <a:moveTo>
                <a:pt x="0" y="11030"/>
              </a:moveTo>
              <a:lnTo>
                <a:pt x="475209" y="110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fr-FR" sz="400" kern="1200"/>
        </a:p>
      </dsp:txBody>
      <dsp:txXfrm>
        <a:off x="4425103" y="2116864"/>
        <a:ext cx="23760" cy="23760"/>
      </dsp:txXfrm>
    </dsp:sp>
    <dsp:sp modelId="{774D3035-3FD1-49D8-866F-87CFAAB4D5BB}">
      <dsp:nvSpPr>
        <dsp:cNvPr id="0" name=""/>
        <dsp:cNvSpPr/>
      </dsp:nvSpPr>
      <dsp:spPr>
        <a:xfrm>
          <a:off x="4658678" y="2084827"/>
          <a:ext cx="238232" cy="258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4693566" y="2122728"/>
        <a:ext cx="168456" cy="183003"/>
      </dsp:txXfrm>
    </dsp:sp>
    <dsp:sp modelId="{C89B7E4C-21AC-47C7-8BF2-67AA5F735348}">
      <dsp:nvSpPr>
        <dsp:cNvPr id="0" name=""/>
        <dsp:cNvSpPr/>
      </dsp:nvSpPr>
      <dsp:spPr>
        <a:xfrm rot="19457599">
          <a:off x="1060247" y="2401516"/>
          <a:ext cx="546034" cy="22060"/>
        </a:xfrm>
        <a:custGeom>
          <a:avLst/>
          <a:gdLst/>
          <a:ahLst/>
          <a:cxnLst/>
          <a:rect l="0" t="0" r="0" b="0"/>
          <a:pathLst>
            <a:path>
              <a:moveTo>
                <a:pt x="0" y="11030"/>
              </a:moveTo>
              <a:lnTo>
                <a:pt x="546034" y="11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1319613" y="2398895"/>
        <a:ext cx="27301" cy="27301"/>
      </dsp:txXfrm>
    </dsp:sp>
    <dsp:sp modelId="{ACEBB607-D877-4294-BEDB-AEB668C805E2}">
      <dsp:nvSpPr>
        <dsp:cNvPr id="0" name=""/>
        <dsp:cNvSpPr/>
      </dsp:nvSpPr>
      <dsp:spPr>
        <a:xfrm>
          <a:off x="1554958" y="1976086"/>
          <a:ext cx="1108471" cy="554235"/>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Environment</a:t>
          </a:r>
        </a:p>
      </dsp:txBody>
      <dsp:txXfrm>
        <a:off x="1571191" y="1992319"/>
        <a:ext cx="1076005" cy="521769"/>
      </dsp:txXfrm>
    </dsp:sp>
    <dsp:sp modelId="{8C653092-608D-4FEE-BEF7-4754C33FC264}">
      <dsp:nvSpPr>
        <dsp:cNvPr id="0" name=""/>
        <dsp:cNvSpPr/>
      </dsp:nvSpPr>
      <dsp:spPr>
        <a:xfrm rot="2142401">
          <a:off x="1060247" y="2720201"/>
          <a:ext cx="546034" cy="22060"/>
        </a:xfrm>
        <a:custGeom>
          <a:avLst/>
          <a:gdLst/>
          <a:ahLst/>
          <a:cxnLst/>
          <a:rect l="0" t="0" r="0" b="0"/>
          <a:pathLst>
            <a:path>
              <a:moveTo>
                <a:pt x="0" y="11030"/>
              </a:moveTo>
              <a:lnTo>
                <a:pt x="546034" y="11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1319613" y="2717581"/>
        <a:ext cx="27301" cy="27301"/>
      </dsp:txXfrm>
    </dsp:sp>
    <dsp:sp modelId="{1EEDA522-3824-44C6-AB96-00DB84F1D2C2}">
      <dsp:nvSpPr>
        <dsp:cNvPr id="0" name=""/>
        <dsp:cNvSpPr/>
      </dsp:nvSpPr>
      <dsp:spPr>
        <a:xfrm>
          <a:off x="1554958" y="2613457"/>
          <a:ext cx="1108471" cy="554235"/>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Economy</a:t>
          </a:r>
        </a:p>
      </dsp:txBody>
      <dsp:txXfrm>
        <a:off x="1571191" y="2629690"/>
        <a:ext cx="1076005" cy="521769"/>
      </dsp:txXfrm>
    </dsp:sp>
    <dsp:sp modelId="{0BE4841E-ABAA-4134-BEE8-3B222AAB343A}">
      <dsp:nvSpPr>
        <dsp:cNvPr id="0" name=""/>
        <dsp:cNvSpPr/>
      </dsp:nvSpPr>
      <dsp:spPr>
        <a:xfrm rot="3907178">
          <a:off x="806330" y="3038887"/>
          <a:ext cx="1053867" cy="22060"/>
        </a:xfrm>
        <a:custGeom>
          <a:avLst/>
          <a:gdLst/>
          <a:ahLst/>
          <a:cxnLst/>
          <a:rect l="0" t="0" r="0" b="0"/>
          <a:pathLst>
            <a:path>
              <a:moveTo>
                <a:pt x="0" y="11030"/>
              </a:moveTo>
              <a:lnTo>
                <a:pt x="1053867" y="11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noProof="0" dirty="0"/>
        </a:p>
      </dsp:txBody>
      <dsp:txXfrm>
        <a:off x="1306917" y="3023570"/>
        <a:ext cx="52693" cy="52693"/>
      </dsp:txXfrm>
    </dsp:sp>
    <dsp:sp modelId="{F8ACF3C5-D4EC-482A-AF2B-49D396D9178F}">
      <dsp:nvSpPr>
        <dsp:cNvPr id="0" name=""/>
        <dsp:cNvSpPr/>
      </dsp:nvSpPr>
      <dsp:spPr>
        <a:xfrm>
          <a:off x="1554958" y="3250828"/>
          <a:ext cx="1108471" cy="554235"/>
        </a:xfrm>
        <a:prstGeom prst="roundRect">
          <a:avLst>
            <a:gd name="adj" fmla="val 10000"/>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noProof="0" dirty="0"/>
            <a:t>Social</a:t>
          </a:r>
        </a:p>
      </dsp:txBody>
      <dsp:txXfrm>
        <a:off x="1571191" y="3267061"/>
        <a:ext cx="1076005" cy="521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9C8C4-FF4B-487C-9232-9AC14FC897B4}">
      <dsp:nvSpPr>
        <dsp:cNvPr id="0" name=""/>
        <dsp:cNvSpPr/>
      </dsp:nvSpPr>
      <dsp:spPr>
        <a:xfrm>
          <a:off x="378936" y="2099642"/>
          <a:ext cx="1328400" cy="1066358"/>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err="1"/>
            <a:t>SSbD</a:t>
          </a:r>
          <a:r>
            <a:rPr lang="en-GB" sz="1100" kern="1200" noProof="0" dirty="0"/>
            <a:t> </a:t>
          </a:r>
        </a:p>
        <a:p>
          <a:pPr marL="0" lvl="0" indent="0" algn="ctr" defTabSz="488950">
            <a:lnSpc>
              <a:spcPct val="90000"/>
            </a:lnSpc>
            <a:spcBef>
              <a:spcPct val="0"/>
            </a:spcBef>
            <a:spcAft>
              <a:spcPct val="35000"/>
            </a:spcAft>
            <a:buNone/>
          </a:pPr>
          <a:r>
            <a:rPr lang="en-GB" sz="1100" kern="1200" noProof="0" dirty="0"/>
            <a:t>Simplified assessment</a:t>
          </a:r>
        </a:p>
      </dsp:txBody>
      <dsp:txXfrm>
        <a:off x="410169" y="2130875"/>
        <a:ext cx="1265934" cy="1003892"/>
      </dsp:txXfrm>
    </dsp:sp>
    <dsp:sp modelId="{523F2DA0-8F37-4AA4-AFD0-F462EF045DFB}">
      <dsp:nvSpPr>
        <dsp:cNvPr id="0" name=""/>
        <dsp:cNvSpPr/>
      </dsp:nvSpPr>
      <dsp:spPr>
        <a:xfrm rot="16705904">
          <a:off x="896271" y="1682558"/>
          <a:ext cx="1900855" cy="20217"/>
        </a:xfrm>
        <a:custGeom>
          <a:avLst/>
          <a:gdLst/>
          <a:ahLst/>
          <a:cxnLst/>
          <a:rect l="0" t="0" r="0" b="0"/>
          <a:pathLst>
            <a:path>
              <a:moveTo>
                <a:pt x="0" y="10108"/>
              </a:moveTo>
              <a:lnTo>
                <a:pt x="1900855" y="10108"/>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799177" y="1645145"/>
        <a:ext cx="95042" cy="95042"/>
      </dsp:txXfrm>
    </dsp:sp>
    <dsp:sp modelId="{058D5B34-9028-4DE4-92B7-FD310517D9B0}">
      <dsp:nvSpPr>
        <dsp:cNvPr id="0" name=""/>
        <dsp:cNvSpPr/>
      </dsp:nvSpPr>
      <dsp:spPr>
        <a:xfrm>
          <a:off x="1986061" y="483722"/>
          <a:ext cx="1075158" cy="537579"/>
        </a:xfrm>
        <a:prstGeom prst="roundRect">
          <a:avLst>
            <a:gd name="adj" fmla="val 10000"/>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Safety</a:t>
          </a:r>
        </a:p>
      </dsp:txBody>
      <dsp:txXfrm>
        <a:off x="2001806" y="499467"/>
        <a:ext cx="1043668" cy="506089"/>
      </dsp:txXfrm>
    </dsp:sp>
    <dsp:sp modelId="{51077D1D-D2CA-4846-88FB-ED4237ED40C5}">
      <dsp:nvSpPr>
        <dsp:cNvPr id="0" name=""/>
        <dsp:cNvSpPr/>
      </dsp:nvSpPr>
      <dsp:spPr>
        <a:xfrm rot="17987375">
          <a:off x="2956730" y="562188"/>
          <a:ext cx="415311" cy="20217"/>
        </a:xfrm>
        <a:custGeom>
          <a:avLst/>
          <a:gdLst/>
          <a:ahLst/>
          <a:cxnLst/>
          <a:rect l="0" t="0" r="0" b="0"/>
          <a:pathLst>
            <a:path>
              <a:moveTo>
                <a:pt x="0" y="10108"/>
              </a:moveTo>
              <a:lnTo>
                <a:pt x="415311"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54003" y="561914"/>
        <a:ext cx="20765" cy="20765"/>
      </dsp:txXfrm>
    </dsp:sp>
    <dsp:sp modelId="{E9ADC981-6B57-455F-AE51-9561FF1C603F}">
      <dsp:nvSpPr>
        <dsp:cNvPr id="0" name=""/>
        <dsp:cNvSpPr/>
      </dsp:nvSpPr>
      <dsp:spPr>
        <a:xfrm>
          <a:off x="3267552" y="123292"/>
          <a:ext cx="1075158" cy="537579"/>
        </a:xfrm>
        <a:prstGeom prst="roundRect">
          <a:avLst>
            <a:gd name="adj" fmla="val 10000"/>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Hazard</a:t>
          </a:r>
        </a:p>
      </dsp:txBody>
      <dsp:txXfrm>
        <a:off x="3283297" y="139037"/>
        <a:ext cx="1043668" cy="506089"/>
      </dsp:txXfrm>
    </dsp:sp>
    <dsp:sp modelId="{39BDC91F-41B4-408E-A1B8-15F8F67C1DEB}">
      <dsp:nvSpPr>
        <dsp:cNvPr id="0" name=""/>
        <dsp:cNvSpPr/>
      </dsp:nvSpPr>
      <dsp:spPr>
        <a:xfrm rot="20185177">
          <a:off x="4312928" y="239289"/>
          <a:ext cx="713358" cy="20217"/>
        </a:xfrm>
        <a:custGeom>
          <a:avLst/>
          <a:gdLst/>
          <a:ahLst/>
          <a:cxnLst/>
          <a:rect l="0" t="0" r="0" b="0"/>
          <a:pathLst>
            <a:path>
              <a:moveTo>
                <a:pt x="0" y="10108"/>
              </a:moveTo>
              <a:lnTo>
                <a:pt x="713358" y="10108"/>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651773" y="231563"/>
        <a:ext cx="35667" cy="35667"/>
      </dsp:txXfrm>
    </dsp:sp>
    <dsp:sp modelId="{502FFDCA-C3C9-45B0-8BFE-E037137B8193}">
      <dsp:nvSpPr>
        <dsp:cNvPr id="0" name=""/>
        <dsp:cNvSpPr/>
      </dsp:nvSpPr>
      <dsp:spPr>
        <a:xfrm>
          <a:off x="4996504" y="4347"/>
          <a:ext cx="189550" cy="204731"/>
        </a:xfrm>
        <a:prstGeom prst="ellipse">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endParaRPr lang="en-GB" sz="700" kern="1200" noProof="0" dirty="0"/>
        </a:p>
      </dsp:txBody>
      <dsp:txXfrm>
        <a:off x="5024263" y="34329"/>
        <a:ext cx="134032" cy="144767"/>
      </dsp:txXfrm>
    </dsp:sp>
    <dsp:sp modelId="{1D0CC3DB-BA03-4D9E-8F31-8A2F3D8C874C}">
      <dsp:nvSpPr>
        <dsp:cNvPr id="0" name=""/>
        <dsp:cNvSpPr/>
      </dsp:nvSpPr>
      <dsp:spPr>
        <a:xfrm>
          <a:off x="4342711" y="381973"/>
          <a:ext cx="653792" cy="20217"/>
        </a:xfrm>
        <a:custGeom>
          <a:avLst/>
          <a:gdLst/>
          <a:ahLst/>
          <a:cxnLst/>
          <a:rect l="0" t="0" r="0" b="0"/>
          <a:pathLst>
            <a:path>
              <a:moveTo>
                <a:pt x="0" y="10108"/>
              </a:moveTo>
              <a:lnTo>
                <a:pt x="653792" y="10108"/>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653262" y="375736"/>
        <a:ext cx="32689" cy="32689"/>
      </dsp:txXfrm>
    </dsp:sp>
    <dsp:sp modelId="{E4D27B7A-F474-4F66-BB0C-AF52502A72A7}">
      <dsp:nvSpPr>
        <dsp:cNvPr id="0" name=""/>
        <dsp:cNvSpPr/>
      </dsp:nvSpPr>
      <dsp:spPr>
        <a:xfrm>
          <a:off x="4996504" y="289715"/>
          <a:ext cx="189550" cy="204731"/>
        </a:xfrm>
        <a:prstGeom prst="ellipse">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endParaRPr lang="en-GB" sz="700" kern="1200" noProof="0" dirty="0"/>
        </a:p>
      </dsp:txBody>
      <dsp:txXfrm>
        <a:off x="5024263" y="319697"/>
        <a:ext cx="134032" cy="144767"/>
      </dsp:txXfrm>
    </dsp:sp>
    <dsp:sp modelId="{B2D397DE-5DD3-44C1-AF1E-1406ECC7F3CD}">
      <dsp:nvSpPr>
        <dsp:cNvPr id="0" name=""/>
        <dsp:cNvSpPr/>
      </dsp:nvSpPr>
      <dsp:spPr>
        <a:xfrm rot="1414823">
          <a:off x="4312928" y="524657"/>
          <a:ext cx="713358" cy="20217"/>
        </a:xfrm>
        <a:custGeom>
          <a:avLst/>
          <a:gdLst/>
          <a:ahLst/>
          <a:cxnLst/>
          <a:rect l="0" t="0" r="0" b="0"/>
          <a:pathLst>
            <a:path>
              <a:moveTo>
                <a:pt x="0" y="10108"/>
              </a:moveTo>
              <a:lnTo>
                <a:pt x="713358" y="10108"/>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651773" y="516932"/>
        <a:ext cx="35667" cy="35667"/>
      </dsp:txXfrm>
    </dsp:sp>
    <dsp:sp modelId="{3E281FA6-AD85-4C9C-9655-304FC1AD0684}">
      <dsp:nvSpPr>
        <dsp:cNvPr id="0" name=""/>
        <dsp:cNvSpPr/>
      </dsp:nvSpPr>
      <dsp:spPr>
        <a:xfrm>
          <a:off x="4996504" y="575084"/>
          <a:ext cx="189550" cy="204731"/>
        </a:xfrm>
        <a:prstGeom prst="ellipse">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endParaRPr lang="en-GB" sz="700" kern="1200" noProof="0" dirty="0"/>
        </a:p>
      </dsp:txBody>
      <dsp:txXfrm>
        <a:off x="5024263" y="605066"/>
        <a:ext cx="134032" cy="144767"/>
      </dsp:txXfrm>
    </dsp:sp>
    <dsp:sp modelId="{5712F10B-8592-448D-A27C-C0A7A803B934}">
      <dsp:nvSpPr>
        <dsp:cNvPr id="0" name=""/>
        <dsp:cNvSpPr/>
      </dsp:nvSpPr>
      <dsp:spPr>
        <a:xfrm rot="3612625">
          <a:off x="2956730" y="922619"/>
          <a:ext cx="415311" cy="20217"/>
        </a:xfrm>
        <a:custGeom>
          <a:avLst/>
          <a:gdLst/>
          <a:ahLst/>
          <a:cxnLst/>
          <a:rect l="0" t="0" r="0" b="0"/>
          <a:pathLst>
            <a:path>
              <a:moveTo>
                <a:pt x="0" y="10108"/>
              </a:moveTo>
              <a:lnTo>
                <a:pt x="415311"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54003" y="922345"/>
        <a:ext cx="20765" cy="20765"/>
      </dsp:txXfrm>
    </dsp:sp>
    <dsp:sp modelId="{756595DB-FEDF-410D-8ADB-1A2F1E0D0121}">
      <dsp:nvSpPr>
        <dsp:cNvPr id="0" name=""/>
        <dsp:cNvSpPr/>
      </dsp:nvSpPr>
      <dsp:spPr>
        <a:xfrm>
          <a:off x="3267552" y="844153"/>
          <a:ext cx="1075158" cy="537579"/>
        </a:xfrm>
        <a:prstGeom prst="roundRect">
          <a:avLst>
            <a:gd name="adj" fmla="val 10000"/>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Release and exposure</a:t>
          </a:r>
        </a:p>
      </dsp:txBody>
      <dsp:txXfrm>
        <a:off x="3283297" y="859898"/>
        <a:ext cx="1043668" cy="506089"/>
      </dsp:txXfrm>
    </dsp:sp>
    <dsp:sp modelId="{FC71122A-28AC-4F63-8CB6-7433480AD30D}">
      <dsp:nvSpPr>
        <dsp:cNvPr id="0" name=""/>
        <dsp:cNvSpPr/>
      </dsp:nvSpPr>
      <dsp:spPr>
        <a:xfrm rot="20842677">
          <a:off x="4334615" y="1029632"/>
          <a:ext cx="669984" cy="20217"/>
        </a:xfrm>
        <a:custGeom>
          <a:avLst/>
          <a:gdLst/>
          <a:ahLst/>
          <a:cxnLst/>
          <a:rect l="0" t="0" r="0" b="0"/>
          <a:pathLst>
            <a:path>
              <a:moveTo>
                <a:pt x="0" y="10108"/>
              </a:moveTo>
              <a:lnTo>
                <a:pt x="669984" y="10108"/>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652858" y="1022991"/>
        <a:ext cx="33499" cy="33499"/>
      </dsp:txXfrm>
    </dsp:sp>
    <dsp:sp modelId="{5ED3DA6B-E386-4ED2-8EBD-BD0E479DABF2}">
      <dsp:nvSpPr>
        <dsp:cNvPr id="0" name=""/>
        <dsp:cNvSpPr/>
      </dsp:nvSpPr>
      <dsp:spPr>
        <a:xfrm>
          <a:off x="4996504" y="860452"/>
          <a:ext cx="189550" cy="212171"/>
        </a:xfrm>
        <a:prstGeom prst="ellipse">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5024263" y="891524"/>
        <a:ext cx="134032" cy="150027"/>
      </dsp:txXfrm>
    </dsp:sp>
    <dsp:sp modelId="{BFCA8ED7-9DAB-47F6-A43D-438495F2A97F}">
      <dsp:nvSpPr>
        <dsp:cNvPr id="0" name=""/>
        <dsp:cNvSpPr/>
      </dsp:nvSpPr>
      <dsp:spPr>
        <a:xfrm rot="757323">
          <a:off x="4334615" y="1176036"/>
          <a:ext cx="669984" cy="20217"/>
        </a:xfrm>
        <a:custGeom>
          <a:avLst/>
          <a:gdLst/>
          <a:ahLst/>
          <a:cxnLst/>
          <a:rect l="0" t="0" r="0" b="0"/>
          <a:pathLst>
            <a:path>
              <a:moveTo>
                <a:pt x="0" y="10108"/>
              </a:moveTo>
              <a:lnTo>
                <a:pt x="669984" y="10108"/>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652858" y="1169395"/>
        <a:ext cx="33499" cy="33499"/>
      </dsp:txXfrm>
    </dsp:sp>
    <dsp:sp modelId="{5AD58DAF-D466-4A17-9EAF-8F90B4522544}">
      <dsp:nvSpPr>
        <dsp:cNvPr id="0" name=""/>
        <dsp:cNvSpPr/>
      </dsp:nvSpPr>
      <dsp:spPr>
        <a:xfrm>
          <a:off x="4996504" y="1153261"/>
          <a:ext cx="189550" cy="212171"/>
        </a:xfrm>
        <a:prstGeom prst="ellipse">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GB" sz="800" kern="1200" noProof="0" dirty="0"/>
        </a:p>
      </dsp:txBody>
      <dsp:txXfrm>
        <a:off x="5024263" y="1184333"/>
        <a:ext cx="134032" cy="150027"/>
      </dsp:txXfrm>
    </dsp:sp>
    <dsp:sp modelId="{C89B7E4C-21AC-47C7-8BF2-67AA5F735348}">
      <dsp:nvSpPr>
        <dsp:cNvPr id="0" name=""/>
        <dsp:cNvSpPr/>
      </dsp:nvSpPr>
      <dsp:spPr>
        <a:xfrm rot="18871121">
          <a:off x="1647934" y="2480989"/>
          <a:ext cx="397528" cy="20217"/>
        </a:xfrm>
        <a:custGeom>
          <a:avLst/>
          <a:gdLst/>
          <a:ahLst/>
          <a:cxnLst/>
          <a:rect l="0" t="0" r="0" b="0"/>
          <a:pathLst>
            <a:path>
              <a:moveTo>
                <a:pt x="0" y="10108"/>
              </a:moveTo>
              <a:lnTo>
                <a:pt x="397528" y="10108"/>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836760" y="2481160"/>
        <a:ext cx="19876" cy="19876"/>
      </dsp:txXfrm>
    </dsp:sp>
    <dsp:sp modelId="{ACEBB607-D877-4294-BEDB-AEB668C805E2}">
      <dsp:nvSpPr>
        <dsp:cNvPr id="0" name=""/>
        <dsp:cNvSpPr/>
      </dsp:nvSpPr>
      <dsp:spPr>
        <a:xfrm>
          <a:off x="1986061" y="2080585"/>
          <a:ext cx="1075158" cy="537579"/>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Environment</a:t>
          </a:r>
        </a:p>
      </dsp:txBody>
      <dsp:txXfrm>
        <a:off x="2001806" y="2096330"/>
        <a:ext cx="1043668" cy="506089"/>
      </dsp:txXfrm>
    </dsp:sp>
    <dsp:sp modelId="{5F352678-6224-44CC-BDC7-C2CE34D8674F}">
      <dsp:nvSpPr>
        <dsp:cNvPr id="0" name=""/>
        <dsp:cNvSpPr/>
      </dsp:nvSpPr>
      <dsp:spPr>
        <a:xfrm rot="17307406">
          <a:off x="2838516" y="2030158"/>
          <a:ext cx="651739" cy="20217"/>
        </a:xfrm>
        <a:custGeom>
          <a:avLst/>
          <a:gdLst/>
          <a:ahLst/>
          <a:cxnLst/>
          <a:rect l="0" t="0" r="0" b="0"/>
          <a:pathLst>
            <a:path>
              <a:moveTo>
                <a:pt x="0" y="10108"/>
              </a:moveTo>
              <a:lnTo>
                <a:pt x="651739"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48092" y="2023973"/>
        <a:ext cx="32586" cy="32586"/>
      </dsp:txXfrm>
    </dsp:sp>
    <dsp:sp modelId="{D55A2154-603A-419C-A696-FEB618403B30}">
      <dsp:nvSpPr>
        <dsp:cNvPr id="0" name=""/>
        <dsp:cNvSpPr/>
      </dsp:nvSpPr>
      <dsp:spPr>
        <a:xfrm>
          <a:off x="3267552" y="1462369"/>
          <a:ext cx="1075158" cy="537579"/>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Emissions</a:t>
          </a:r>
        </a:p>
      </dsp:txBody>
      <dsp:txXfrm>
        <a:off x="3283297" y="1478114"/>
        <a:ext cx="1043668" cy="506089"/>
      </dsp:txXfrm>
    </dsp:sp>
    <dsp:sp modelId="{428EC6C0-5140-4F78-A792-F2961296868A}">
      <dsp:nvSpPr>
        <dsp:cNvPr id="0" name=""/>
        <dsp:cNvSpPr/>
      </dsp:nvSpPr>
      <dsp:spPr>
        <a:xfrm>
          <a:off x="3061219" y="2339266"/>
          <a:ext cx="206333" cy="20217"/>
        </a:xfrm>
        <a:custGeom>
          <a:avLst/>
          <a:gdLst/>
          <a:ahLst/>
          <a:cxnLst/>
          <a:rect l="0" t="0" r="0" b="0"/>
          <a:pathLst>
            <a:path>
              <a:moveTo>
                <a:pt x="0" y="10108"/>
              </a:moveTo>
              <a:lnTo>
                <a:pt x="206333"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59227" y="2344216"/>
        <a:ext cx="10316" cy="10316"/>
      </dsp:txXfrm>
    </dsp:sp>
    <dsp:sp modelId="{BCFF6B92-13A1-44ED-AC31-DA1CBDC2B228}">
      <dsp:nvSpPr>
        <dsp:cNvPr id="0" name=""/>
        <dsp:cNvSpPr/>
      </dsp:nvSpPr>
      <dsp:spPr>
        <a:xfrm>
          <a:off x="3267552" y="2080585"/>
          <a:ext cx="1052042" cy="537579"/>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Wastes</a:t>
          </a:r>
        </a:p>
      </dsp:txBody>
      <dsp:txXfrm>
        <a:off x="3283297" y="2096330"/>
        <a:ext cx="1020552" cy="506089"/>
      </dsp:txXfrm>
    </dsp:sp>
    <dsp:sp modelId="{51EBE4C1-18A7-48A7-93C1-5F3A52663EAB}">
      <dsp:nvSpPr>
        <dsp:cNvPr id="0" name=""/>
        <dsp:cNvSpPr/>
      </dsp:nvSpPr>
      <dsp:spPr>
        <a:xfrm rot="4292594">
          <a:off x="2838516" y="2648374"/>
          <a:ext cx="651739" cy="20217"/>
        </a:xfrm>
        <a:custGeom>
          <a:avLst/>
          <a:gdLst/>
          <a:ahLst/>
          <a:cxnLst/>
          <a:rect l="0" t="0" r="0" b="0"/>
          <a:pathLst>
            <a:path>
              <a:moveTo>
                <a:pt x="0" y="10108"/>
              </a:moveTo>
              <a:lnTo>
                <a:pt x="651739"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48092" y="2642189"/>
        <a:ext cx="32586" cy="32586"/>
      </dsp:txXfrm>
    </dsp:sp>
    <dsp:sp modelId="{D9A7B172-F3EB-41A4-953B-DF51D3D3005F}">
      <dsp:nvSpPr>
        <dsp:cNvPr id="0" name=""/>
        <dsp:cNvSpPr/>
      </dsp:nvSpPr>
      <dsp:spPr>
        <a:xfrm>
          <a:off x="3267552" y="2698801"/>
          <a:ext cx="1075158" cy="537579"/>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Consumptions</a:t>
          </a:r>
        </a:p>
      </dsp:txBody>
      <dsp:txXfrm>
        <a:off x="3283297" y="2714546"/>
        <a:ext cx="1043668" cy="506089"/>
      </dsp:txXfrm>
    </dsp:sp>
    <dsp:sp modelId="{8C653092-608D-4FEE-BEF7-4754C33FC264}">
      <dsp:nvSpPr>
        <dsp:cNvPr id="0" name=""/>
        <dsp:cNvSpPr/>
      </dsp:nvSpPr>
      <dsp:spPr>
        <a:xfrm rot="4652792">
          <a:off x="1200447" y="3253759"/>
          <a:ext cx="1292503" cy="20217"/>
        </a:xfrm>
        <a:custGeom>
          <a:avLst/>
          <a:gdLst/>
          <a:ahLst/>
          <a:cxnLst/>
          <a:rect l="0" t="0" r="0" b="0"/>
          <a:pathLst>
            <a:path>
              <a:moveTo>
                <a:pt x="0" y="10108"/>
              </a:moveTo>
              <a:lnTo>
                <a:pt x="1292503" y="10108"/>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814386" y="3231555"/>
        <a:ext cx="64625" cy="64625"/>
      </dsp:txXfrm>
    </dsp:sp>
    <dsp:sp modelId="{1EEDA522-3824-44C6-AB96-00DB84F1D2C2}">
      <dsp:nvSpPr>
        <dsp:cNvPr id="0" name=""/>
        <dsp:cNvSpPr/>
      </dsp:nvSpPr>
      <dsp:spPr>
        <a:xfrm>
          <a:off x="1986061" y="3626125"/>
          <a:ext cx="1075158" cy="537579"/>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Economy</a:t>
          </a:r>
        </a:p>
      </dsp:txBody>
      <dsp:txXfrm>
        <a:off x="2001806" y="3641870"/>
        <a:ext cx="1043668" cy="506089"/>
      </dsp:txXfrm>
    </dsp:sp>
    <dsp:sp modelId="{08F49595-EB16-4A18-875F-EC92826F62F5}">
      <dsp:nvSpPr>
        <dsp:cNvPr id="0" name=""/>
        <dsp:cNvSpPr/>
      </dsp:nvSpPr>
      <dsp:spPr>
        <a:xfrm rot="18223418">
          <a:off x="2978562" y="3730252"/>
          <a:ext cx="371646" cy="20217"/>
        </a:xfrm>
        <a:custGeom>
          <a:avLst/>
          <a:gdLst/>
          <a:ahLst/>
          <a:cxnLst/>
          <a:rect l="0" t="0" r="0" b="0"/>
          <a:pathLst>
            <a:path>
              <a:moveTo>
                <a:pt x="0" y="10108"/>
              </a:moveTo>
              <a:lnTo>
                <a:pt x="371646"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55095" y="3731069"/>
        <a:ext cx="18582" cy="18582"/>
      </dsp:txXfrm>
    </dsp:sp>
    <dsp:sp modelId="{40A811D6-9A9D-444A-8137-07A64EB72DDB}">
      <dsp:nvSpPr>
        <dsp:cNvPr id="0" name=""/>
        <dsp:cNvSpPr/>
      </dsp:nvSpPr>
      <dsp:spPr>
        <a:xfrm>
          <a:off x="3267552" y="3317017"/>
          <a:ext cx="1075158" cy="537579"/>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Economic performance</a:t>
          </a:r>
        </a:p>
      </dsp:txBody>
      <dsp:txXfrm>
        <a:off x="3283297" y="3332762"/>
        <a:ext cx="1043668" cy="506089"/>
      </dsp:txXfrm>
    </dsp:sp>
    <dsp:sp modelId="{01D3F13A-0407-4BD1-8215-1E976FC100DF}">
      <dsp:nvSpPr>
        <dsp:cNvPr id="0" name=""/>
        <dsp:cNvSpPr/>
      </dsp:nvSpPr>
      <dsp:spPr>
        <a:xfrm rot="3376582">
          <a:off x="2978562" y="4039360"/>
          <a:ext cx="371646" cy="20217"/>
        </a:xfrm>
        <a:custGeom>
          <a:avLst/>
          <a:gdLst/>
          <a:ahLst/>
          <a:cxnLst/>
          <a:rect l="0" t="0" r="0" b="0"/>
          <a:pathLst>
            <a:path>
              <a:moveTo>
                <a:pt x="0" y="10108"/>
              </a:moveTo>
              <a:lnTo>
                <a:pt x="371646" y="10108"/>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55095" y="4040177"/>
        <a:ext cx="18582" cy="18582"/>
      </dsp:txXfrm>
    </dsp:sp>
    <dsp:sp modelId="{3378BF07-4E62-46B6-88A1-D4ABE68B5E81}">
      <dsp:nvSpPr>
        <dsp:cNvPr id="0" name=""/>
        <dsp:cNvSpPr/>
      </dsp:nvSpPr>
      <dsp:spPr>
        <a:xfrm>
          <a:off x="3267552" y="3935233"/>
          <a:ext cx="1075158" cy="537579"/>
        </a:xfrm>
        <a:prstGeom prst="roundRect">
          <a:avLst>
            <a:gd name="adj" fmla="val 10000"/>
          </a:avLst>
        </a:prstGeom>
        <a:solidFill>
          <a:srgbClr val="868A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Quality</a:t>
          </a:r>
        </a:p>
      </dsp:txBody>
      <dsp:txXfrm>
        <a:off x="3283297" y="3950978"/>
        <a:ext cx="1043668" cy="506089"/>
      </dsp:txXfrm>
    </dsp:sp>
    <dsp:sp modelId="{0BE4841E-ABAA-4134-BEE8-3B222AAB343A}">
      <dsp:nvSpPr>
        <dsp:cNvPr id="0" name=""/>
        <dsp:cNvSpPr/>
      </dsp:nvSpPr>
      <dsp:spPr>
        <a:xfrm rot="4894096">
          <a:off x="896271" y="3562867"/>
          <a:ext cx="1900855" cy="20217"/>
        </a:xfrm>
        <a:custGeom>
          <a:avLst/>
          <a:gdLst/>
          <a:ahLst/>
          <a:cxnLst/>
          <a:rect l="0" t="0" r="0" b="0"/>
          <a:pathLst>
            <a:path>
              <a:moveTo>
                <a:pt x="0" y="10108"/>
              </a:moveTo>
              <a:lnTo>
                <a:pt x="1900855" y="10108"/>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799177" y="3525454"/>
        <a:ext cx="95042" cy="95042"/>
      </dsp:txXfrm>
    </dsp:sp>
    <dsp:sp modelId="{F8ACF3C5-D4EC-482A-AF2B-49D396D9178F}">
      <dsp:nvSpPr>
        <dsp:cNvPr id="0" name=""/>
        <dsp:cNvSpPr/>
      </dsp:nvSpPr>
      <dsp:spPr>
        <a:xfrm>
          <a:off x="1986061" y="4244341"/>
          <a:ext cx="1075158" cy="537579"/>
        </a:xfrm>
        <a:prstGeom prst="roundRect">
          <a:avLst>
            <a:gd name="adj" fmla="val 10000"/>
          </a:avLst>
        </a:prstGeom>
        <a:solidFill>
          <a:srgbClr val="444F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noProof="0" dirty="0"/>
            <a:t>Social</a:t>
          </a:r>
        </a:p>
      </dsp:txBody>
      <dsp:txXfrm>
        <a:off x="2001806" y="4260086"/>
        <a:ext cx="1043668" cy="5060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9C8C4-FF4B-487C-9232-9AC14FC897B4}">
      <dsp:nvSpPr>
        <dsp:cNvPr id="0" name=""/>
        <dsp:cNvSpPr/>
      </dsp:nvSpPr>
      <dsp:spPr>
        <a:xfrm>
          <a:off x="463129" y="1331142"/>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noProof="0" dirty="0"/>
            <a:t>SSbD</a:t>
          </a:r>
          <a:endParaRPr lang="en-GB" sz="1400" kern="1200" noProof="0" dirty="0"/>
        </a:p>
      </dsp:txBody>
      <dsp:txXfrm>
        <a:off x="478190" y="1346203"/>
        <a:ext cx="998348" cy="484113"/>
      </dsp:txXfrm>
    </dsp:sp>
    <dsp:sp modelId="{523F2DA0-8F37-4AA4-AFD0-F462EF045DFB}">
      <dsp:nvSpPr>
        <dsp:cNvPr id="0" name=""/>
        <dsp:cNvSpPr/>
      </dsp:nvSpPr>
      <dsp:spPr>
        <a:xfrm rot="18770822">
          <a:off x="1394821" y="1346281"/>
          <a:ext cx="604943" cy="40429"/>
        </a:xfrm>
        <a:custGeom>
          <a:avLst/>
          <a:gdLst/>
          <a:ahLst/>
          <a:cxnLst/>
          <a:rect l="0" t="0" r="0" b="0"/>
          <a:pathLst>
            <a:path>
              <a:moveTo>
                <a:pt x="0" y="20214"/>
              </a:moveTo>
              <a:lnTo>
                <a:pt x="604943"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682170" y="1351372"/>
        <a:ext cx="30247" cy="30247"/>
      </dsp:txXfrm>
    </dsp:sp>
    <dsp:sp modelId="{058D5B34-9028-4DE4-92B7-FD310517D9B0}">
      <dsp:nvSpPr>
        <dsp:cNvPr id="0" name=""/>
        <dsp:cNvSpPr/>
      </dsp:nvSpPr>
      <dsp:spPr>
        <a:xfrm>
          <a:off x="1902987" y="887614"/>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Dimension</a:t>
          </a:r>
        </a:p>
      </dsp:txBody>
      <dsp:txXfrm>
        <a:off x="1918048" y="902675"/>
        <a:ext cx="998348" cy="484113"/>
      </dsp:txXfrm>
    </dsp:sp>
    <dsp:sp modelId="{51077D1D-D2CA-4846-88FB-ED4237ED40C5}">
      <dsp:nvSpPr>
        <dsp:cNvPr id="0" name=""/>
        <dsp:cNvSpPr/>
      </dsp:nvSpPr>
      <dsp:spPr>
        <a:xfrm rot="19457599">
          <a:off x="2883839" y="976674"/>
          <a:ext cx="506625" cy="40429"/>
        </a:xfrm>
        <a:custGeom>
          <a:avLst/>
          <a:gdLst/>
          <a:ahLst/>
          <a:cxnLst/>
          <a:rect l="0" t="0" r="0" b="0"/>
          <a:pathLst>
            <a:path>
              <a:moveTo>
                <a:pt x="0" y="20214"/>
              </a:moveTo>
              <a:lnTo>
                <a:pt x="506625"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24486" y="984223"/>
        <a:ext cx="25331" cy="25331"/>
      </dsp:txXfrm>
    </dsp:sp>
    <dsp:sp modelId="{E9ADC981-6B57-455F-AE51-9561FF1C603F}">
      <dsp:nvSpPr>
        <dsp:cNvPr id="0" name=""/>
        <dsp:cNvSpPr/>
      </dsp:nvSpPr>
      <dsp:spPr>
        <a:xfrm>
          <a:off x="3342846" y="591929"/>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Item</a:t>
          </a:r>
        </a:p>
      </dsp:txBody>
      <dsp:txXfrm>
        <a:off x="3357907" y="606990"/>
        <a:ext cx="998348" cy="484113"/>
      </dsp:txXfrm>
    </dsp:sp>
    <dsp:sp modelId="{EC218CD9-E8D6-47E9-AA31-BCAC5A0AA152}">
      <dsp:nvSpPr>
        <dsp:cNvPr id="0" name=""/>
        <dsp:cNvSpPr/>
      </dsp:nvSpPr>
      <dsp:spPr>
        <a:xfrm rot="18289469">
          <a:off x="4216816" y="533146"/>
          <a:ext cx="720388" cy="40429"/>
        </a:xfrm>
        <a:custGeom>
          <a:avLst/>
          <a:gdLst/>
          <a:ahLst/>
          <a:cxnLst/>
          <a:rect l="0" t="0" r="0" b="0"/>
          <a:pathLst>
            <a:path>
              <a:moveTo>
                <a:pt x="0" y="20214"/>
              </a:moveTo>
              <a:lnTo>
                <a:pt x="720388"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59000" y="535351"/>
        <a:ext cx="36019" cy="36019"/>
      </dsp:txXfrm>
    </dsp:sp>
    <dsp:sp modelId="{ABFD67E5-402F-4907-A9B6-AC79A0EAE272}">
      <dsp:nvSpPr>
        <dsp:cNvPr id="0" name=""/>
        <dsp:cNvSpPr/>
      </dsp:nvSpPr>
      <dsp:spPr>
        <a:xfrm>
          <a:off x="4782704" y="558"/>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Question</a:t>
          </a:r>
        </a:p>
      </dsp:txBody>
      <dsp:txXfrm>
        <a:off x="4797765" y="15619"/>
        <a:ext cx="998348" cy="484113"/>
      </dsp:txXfrm>
    </dsp:sp>
    <dsp:sp modelId="{F2DAF94F-F9BC-4EDD-BC69-FCA80783B4BB}">
      <dsp:nvSpPr>
        <dsp:cNvPr id="0" name=""/>
        <dsp:cNvSpPr/>
      </dsp:nvSpPr>
      <dsp:spPr>
        <a:xfrm>
          <a:off x="4371316" y="828831"/>
          <a:ext cx="411388" cy="40429"/>
        </a:xfrm>
        <a:custGeom>
          <a:avLst/>
          <a:gdLst/>
          <a:ahLst/>
          <a:cxnLst/>
          <a:rect l="0" t="0" r="0" b="0"/>
          <a:pathLst>
            <a:path>
              <a:moveTo>
                <a:pt x="0" y="20214"/>
              </a:moveTo>
              <a:lnTo>
                <a:pt x="411388"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66725" y="838762"/>
        <a:ext cx="20569" cy="20569"/>
      </dsp:txXfrm>
    </dsp:sp>
    <dsp:sp modelId="{485C50F7-EFEA-4296-A47E-3C44079DE03E}">
      <dsp:nvSpPr>
        <dsp:cNvPr id="0" name=""/>
        <dsp:cNvSpPr/>
      </dsp:nvSpPr>
      <dsp:spPr>
        <a:xfrm>
          <a:off x="4782704" y="591929"/>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a:t>Question</a:t>
          </a:r>
          <a:endParaRPr lang="fr-FR" sz="1400" kern="1200" dirty="0"/>
        </a:p>
      </dsp:txBody>
      <dsp:txXfrm>
        <a:off x="4797765" y="606990"/>
        <a:ext cx="998348" cy="484113"/>
      </dsp:txXfrm>
    </dsp:sp>
    <dsp:sp modelId="{5FF6CD30-69C6-4136-9B01-B13656E15618}">
      <dsp:nvSpPr>
        <dsp:cNvPr id="0" name=""/>
        <dsp:cNvSpPr/>
      </dsp:nvSpPr>
      <dsp:spPr>
        <a:xfrm rot="3310531">
          <a:off x="4216816" y="1124517"/>
          <a:ext cx="720388" cy="40429"/>
        </a:xfrm>
        <a:custGeom>
          <a:avLst/>
          <a:gdLst/>
          <a:ahLst/>
          <a:cxnLst/>
          <a:rect l="0" t="0" r="0" b="0"/>
          <a:pathLst>
            <a:path>
              <a:moveTo>
                <a:pt x="0" y="20214"/>
              </a:moveTo>
              <a:lnTo>
                <a:pt x="720388"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59000" y="1126722"/>
        <a:ext cx="36019" cy="36019"/>
      </dsp:txXfrm>
    </dsp:sp>
    <dsp:sp modelId="{947515E3-1971-4574-B294-0D25604D7D98}">
      <dsp:nvSpPr>
        <dsp:cNvPr id="0" name=""/>
        <dsp:cNvSpPr/>
      </dsp:nvSpPr>
      <dsp:spPr>
        <a:xfrm>
          <a:off x="4782704" y="1183299"/>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a:t>
          </a:r>
        </a:p>
      </dsp:txBody>
      <dsp:txXfrm>
        <a:off x="4797765" y="1198360"/>
        <a:ext cx="998348" cy="484113"/>
      </dsp:txXfrm>
    </dsp:sp>
    <dsp:sp modelId="{5712F10B-8592-448D-A27C-C0A7A803B934}">
      <dsp:nvSpPr>
        <dsp:cNvPr id="0" name=""/>
        <dsp:cNvSpPr/>
      </dsp:nvSpPr>
      <dsp:spPr>
        <a:xfrm rot="2142401">
          <a:off x="2883839" y="1272359"/>
          <a:ext cx="506625" cy="40429"/>
        </a:xfrm>
        <a:custGeom>
          <a:avLst/>
          <a:gdLst/>
          <a:ahLst/>
          <a:cxnLst/>
          <a:rect l="0" t="0" r="0" b="0"/>
          <a:pathLst>
            <a:path>
              <a:moveTo>
                <a:pt x="0" y="20214"/>
              </a:moveTo>
              <a:lnTo>
                <a:pt x="506625"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24486" y="1279908"/>
        <a:ext cx="25331" cy="25331"/>
      </dsp:txXfrm>
    </dsp:sp>
    <dsp:sp modelId="{756595DB-FEDF-410D-8ADB-1A2F1E0D0121}">
      <dsp:nvSpPr>
        <dsp:cNvPr id="0" name=""/>
        <dsp:cNvSpPr/>
      </dsp:nvSpPr>
      <dsp:spPr>
        <a:xfrm>
          <a:off x="3342846" y="1183299"/>
          <a:ext cx="1028470" cy="514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a:t>
          </a:r>
        </a:p>
      </dsp:txBody>
      <dsp:txXfrm>
        <a:off x="3357907" y="1198360"/>
        <a:ext cx="998348" cy="484113"/>
      </dsp:txXfrm>
    </dsp:sp>
    <dsp:sp modelId="{C89B7E4C-21AC-47C7-8BF2-67AA5F735348}">
      <dsp:nvSpPr>
        <dsp:cNvPr id="0" name=""/>
        <dsp:cNvSpPr/>
      </dsp:nvSpPr>
      <dsp:spPr>
        <a:xfrm rot="2829178">
          <a:off x="1394821" y="1789808"/>
          <a:ext cx="604943" cy="40429"/>
        </a:xfrm>
        <a:custGeom>
          <a:avLst/>
          <a:gdLst/>
          <a:ahLst/>
          <a:cxnLst/>
          <a:rect l="0" t="0" r="0" b="0"/>
          <a:pathLst>
            <a:path>
              <a:moveTo>
                <a:pt x="0" y="20214"/>
              </a:moveTo>
              <a:lnTo>
                <a:pt x="604943"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1682170" y="1794900"/>
        <a:ext cx="30247" cy="30247"/>
      </dsp:txXfrm>
    </dsp:sp>
    <dsp:sp modelId="{ACEBB607-D877-4294-BEDB-AEB668C805E2}">
      <dsp:nvSpPr>
        <dsp:cNvPr id="0" name=""/>
        <dsp:cNvSpPr/>
      </dsp:nvSpPr>
      <dsp:spPr>
        <a:xfrm>
          <a:off x="1902987" y="1774669"/>
          <a:ext cx="1028470" cy="514235"/>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a:t>
          </a:r>
        </a:p>
      </dsp:txBody>
      <dsp:txXfrm>
        <a:off x="1918048" y="1789730"/>
        <a:ext cx="998348" cy="484113"/>
      </dsp:txXfrm>
    </dsp:sp>
    <dsp:sp modelId="{5F352678-6224-44CC-BDC7-C2CE34D8674F}">
      <dsp:nvSpPr>
        <dsp:cNvPr id="0" name=""/>
        <dsp:cNvSpPr/>
      </dsp:nvSpPr>
      <dsp:spPr>
        <a:xfrm>
          <a:off x="2931457" y="2011572"/>
          <a:ext cx="411388" cy="40429"/>
        </a:xfrm>
        <a:custGeom>
          <a:avLst/>
          <a:gdLst/>
          <a:ahLst/>
          <a:cxnLst/>
          <a:rect l="0" t="0" r="0" b="0"/>
          <a:pathLst>
            <a:path>
              <a:moveTo>
                <a:pt x="0" y="20214"/>
              </a:moveTo>
              <a:lnTo>
                <a:pt x="411388"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3126867" y="2021502"/>
        <a:ext cx="20569" cy="20569"/>
      </dsp:txXfrm>
    </dsp:sp>
    <dsp:sp modelId="{D55A2154-603A-419C-A696-FEB618403B30}">
      <dsp:nvSpPr>
        <dsp:cNvPr id="0" name=""/>
        <dsp:cNvSpPr/>
      </dsp:nvSpPr>
      <dsp:spPr>
        <a:xfrm>
          <a:off x="3342846" y="1774669"/>
          <a:ext cx="1028470" cy="514235"/>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a:t>
          </a:r>
        </a:p>
      </dsp:txBody>
      <dsp:txXfrm>
        <a:off x="3357907" y="1789730"/>
        <a:ext cx="998348" cy="4841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1230463-975F-1FC5-F130-344B42C6A7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79A2308-FA37-6278-0449-3B38B9528E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398CF4-0D8F-4DD3-B28A-923FF3FEE419}" type="datetimeFigureOut">
              <a:rPr lang="fr-FR" smtClean="0"/>
              <a:t>07/05/2025</a:t>
            </a:fld>
            <a:endParaRPr lang="fr-FR"/>
          </a:p>
        </p:txBody>
      </p:sp>
      <p:sp>
        <p:nvSpPr>
          <p:cNvPr id="4" name="Espace réservé du pied de page 3">
            <a:extLst>
              <a:ext uri="{FF2B5EF4-FFF2-40B4-BE49-F238E27FC236}">
                <a16:creationId xmlns:a16="http://schemas.microsoft.com/office/drawing/2014/main" id="{6A7B76CB-13A6-4357-471D-C13C8A6F57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515A29A-0630-2B6D-5C6E-AD2B8E0564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857BD6-0A34-47E4-9D7D-D4D6BB65499E}" type="slidenum">
              <a:rPr lang="fr-FR" smtClean="0"/>
              <a:t>‹N°›</a:t>
            </a:fld>
            <a:endParaRPr lang="fr-FR"/>
          </a:p>
        </p:txBody>
      </p:sp>
    </p:spTree>
    <p:extLst>
      <p:ext uri="{BB962C8B-B14F-4D97-AF65-F5344CB8AC3E}">
        <p14:creationId xmlns:p14="http://schemas.microsoft.com/office/powerpoint/2010/main" val="615670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2B5AC-F81D-469C-ADE7-402A20B32007}" type="datetimeFigureOut">
              <a:rPr lang="fr-FR" smtClean="0"/>
              <a:t>07/05/2025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C14E6-2559-451E-807A-4A34163A34D7}" type="slidenum">
              <a:rPr lang="fr-FR" smtClean="0"/>
              <a:t>‹N°›</a:t>
            </a:fld>
            <a:endParaRPr lang="fr-FR"/>
          </a:p>
        </p:txBody>
      </p:sp>
    </p:spTree>
    <p:extLst>
      <p:ext uri="{BB962C8B-B14F-4D97-AF65-F5344CB8AC3E}">
        <p14:creationId xmlns:p14="http://schemas.microsoft.com/office/powerpoint/2010/main" val="421414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2</a:t>
            </a:fld>
            <a:endParaRPr lang="fr-FR"/>
          </a:p>
        </p:txBody>
      </p:sp>
    </p:spTree>
    <p:extLst>
      <p:ext uri="{BB962C8B-B14F-4D97-AF65-F5344CB8AC3E}">
        <p14:creationId xmlns:p14="http://schemas.microsoft.com/office/powerpoint/2010/main" val="207093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Calibri" panose="020F0502020204030204" pitchFamily="34" charset="0"/>
                <a:cs typeface="Arial" panose="020B0604020202020204" pitchFamily="34" charset="0"/>
              </a:rPr>
              <a:t>PLANETS </a:t>
            </a:r>
            <a:r>
              <a:rPr lang="en-GB" sz="1200" dirty="0">
                <a:ea typeface="Calibri" panose="020F0502020204030204" pitchFamily="34" charset="0"/>
                <a:cs typeface="Arial" panose="020B0604020202020204" pitchFamily="34" charset="0"/>
              </a:rPr>
              <a:t>will demonstrate the</a:t>
            </a:r>
            <a:r>
              <a:rPr lang="en-GB" sz="1200" b="1" dirty="0">
                <a:ea typeface="Calibri" panose="020F0502020204030204" pitchFamily="34" charset="0"/>
                <a:cs typeface="Arial" panose="020B0604020202020204" pitchFamily="34" charset="0"/>
              </a:rPr>
              <a:t> applicability of the Framework</a:t>
            </a:r>
            <a:r>
              <a:rPr lang="en-GB" sz="1200" dirty="0">
                <a:ea typeface="Calibri" panose="020F0502020204030204" pitchFamily="34" charset="0"/>
                <a:cs typeface="Arial" panose="020B0604020202020204" pitchFamily="34" charset="0"/>
              </a:rPr>
              <a:t> on the </a:t>
            </a:r>
            <a:r>
              <a:rPr lang="en-GB" sz="1200" b="1" dirty="0">
                <a:ea typeface="Calibri" panose="020F0502020204030204" pitchFamily="34" charset="0"/>
                <a:cs typeface="Arial" panose="020B0604020202020204" pitchFamily="34" charset="0"/>
              </a:rPr>
              <a:t>technical development of alternatives</a:t>
            </a:r>
            <a:r>
              <a:rPr lang="en-GB" sz="1200" dirty="0">
                <a:ea typeface="Calibri" panose="020F0502020204030204" pitchFamily="34" charset="0"/>
                <a:cs typeface="Arial" panose="020B0604020202020204" pitchFamily="34" charset="0"/>
              </a:rPr>
              <a:t> to 3 of most important classes of molecules in chemical industries (</a:t>
            </a:r>
            <a:r>
              <a:rPr lang="en-GB" sz="1200" b="1" dirty="0">
                <a:ea typeface="Calibri" panose="020F0502020204030204" pitchFamily="34" charset="0"/>
                <a:cs typeface="Arial" panose="020B0604020202020204" pitchFamily="34" charset="0"/>
              </a:rPr>
              <a:t>plasticizers, flame-retardants and surfactants)</a:t>
            </a:r>
            <a:r>
              <a:rPr lang="en-GB" sz="1200" dirty="0">
                <a:ea typeface="Calibri" panose="020F0502020204030204" pitchFamily="34" charset="0"/>
                <a:cs typeface="Arial" panose="020B0604020202020204" pitchFamily="34" charset="0"/>
              </a:rPr>
              <a:t>.</a:t>
            </a:r>
            <a:r>
              <a:rPr lang="en-GB" sz="1200" b="1" dirty="0">
                <a:ea typeface="Calibri" panose="020F0502020204030204" pitchFamily="34" charset="0"/>
                <a:cs typeface="Arial" panose="020B0604020202020204" pitchFamily="34" charset="0"/>
              </a:rPr>
              <a:t> </a:t>
            </a:r>
            <a:r>
              <a:rPr lang="en-GB" sz="1200" dirty="0">
                <a:ea typeface="Calibri" panose="020F0502020204030204" pitchFamily="34" charset="0"/>
                <a:cs typeface="Arial" panose="020B0604020202020204" pitchFamily="34" charset="0"/>
              </a:rPr>
              <a:t>The new molecules and products will be</a:t>
            </a:r>
            <a:r>
              <a:rPr lang="en-GB" sz="1200" b="1" dirty="0">
                <a:ea typeface="Calibri" panose="020F0502020204030204" pitchFamily="34" charset="0"/>
                <a:cs typeface="Arial" panose="020B0604020202020204" pitchFamily="34" charset="0"/>
              </a:rPr>
              <a:t> significantly safer to workers and consumers; </a:t>
            </a:r>
            <a:r>
              <a:rPr lang="en-GB" sz="1200" dirty="0">
                <a:ea typeface="Calibri" panose="020F0502020204030204" pitchFamily="34" charset="0"/>
                <a:cs typeface="Arial" panose="020B0604020202020204" pitchFamily="34" charset="0"/>
              </a:rPr>
              <a:t>will have considerably</a:t>
            </a:r>
            <a:r>
              <a:rPr lang="en-GB" sz="1200" b="1" dirty="0">
                <a:ea typeface="Calibri" panose="020F0502020204030204" pitchFamily="34" charset="0"/>
                <a:cs typeface="Arial" panose="020B0604020202020204" pitchFamily="34" charset="0"/>
              </a:rPr>
              <a:t> lower environmental impact, </a:t>
            </a:r>
            <a:r>
              <a:rPr lang="en-GB" sz="1200" dirty="0">
                <a:ea typeface="Calibri" panose="020F0502020204030204" pitchFamily="34" charset="0"/>
                <a:cs typeface="Arial" panose="020B0604020202020204" pitchFamily="34" charset="0"/>
              </a:rPr>
              <a:t>while ensuring</a:t>
            </a:r>
            <a:r>
              <a:rPr lang="en-GB" sz="1200" b="1" dirty="0">
                <a:ea typeface="Calibri" panose="020F0502020204030204" pitchFamily="34" charset="0"/>
                <a:cs typeface="Arial" panose="020B0604020202020204" pitchFamily="34" charset="0"/>
              </a:rPr>
              <a:t> economic viability </a:t>
            </a:r>
            <a:r>
              <a:rPr lang="en-GB" sz="1200" dirty="0">
                <a:ea typeface="Calibri" panose="020F0502020204030204" pitchFamily="34" charset="0"/>
                <a:cs typeface="Arial" panose="020B0604020202020204" pitchFamily="34" charset="0"/>
              </a:rPr>
              <a:t>and </a:t>
            </a:r>
            <a:r>
              <a:rPr lang="en-GB" sz="1200" b="1" dirty="0">
                <a:ea typeface="Calibri" panose="020F0502020204030204" pitchFamily="34" charset="0"/>
                <a:cs typeface="Arial" panose="020B0604020202020204" pitchFamily="34" charset="0"/>
              </a:rPr>
              <a:t>social awareness </a:t>
            </a:r>
            <a:r>
              <a:rPr lang="en-GB" sz="1200" dirty="0">
                <a:ea typeface="Calibri" panose="020F0502020204030204" pitchFamily="34" charset="0"/>
                <a:cs typeface="Arial" panose="020B0604020202020204" pitchFamily="34" charset="0"/>
              </a:rPr>
              <a:t>throughout </a:t>
            </a:r>
            <a:r>
              <a:rPr lang="en-GB" sz="1200" b="1" dirty="0">
                <a:ea typeface="Calibri" panose="020F0502020204030204" pitchFamily="34" charset="0"/>
                <a:cs typeface="Arial" panose="020B0604020202020204" pitchFamily="34" charset="0"/>
              </a:rPr>
              <a:t>the 3 value chains</a:t>
            </a:r>
            <a:r>
              <a:rPr lang="en-GB" sz="1200" dirty="0">
                <a:ea typeface="Calibri" panose="020F0502020204030204" pitchFamily="34" charset="0"/>
                <a:cs typeface="Arial" panose="020B0604020202020204" pitchFamily="34" charset="0"/>
              </a:rPr>
              <a:t>. </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a typeface="Calibri" panose="020F0502020204030204" pitchFamily="34" charset="0"/>
                <a:cs typeface="Arial" panose="020B0604020202020204" pitchFamily="34" charset="0"/>
              </a:rPr>
              <a:t>CLEANHYPRO</a:t>
            </a:r>
            <a:r>
              <a:rPr lang="en-GB" sz="1200" dirty="0">
                <a:ea typeface="Calibri" panose="020F0502020204030204" pitchFamily="34" charset="0"/>
                <a:cs typeface="Arial" panose="020B0604020202020204" pitchFamily="34" charset="0"/>
              </a:rPr>
              <a:t> will develop and organize a sustainable Open Innovation Test Bed for </a:t>
            </a:r>
            <a:r>
              <a:rPr lang="en-GB" sz="1200" b="1" dirty="0">
                <a:ea typeface="Calibri" panose="020F0502020204030204" pitchFamily="34" charset="0"/>
                <a:cs typeface="Arial" panose="020B0604020202020204" pitchFamily="34" charset="0"/>
              </a:rPr>
              <a:t>electrolysis materials and components</a:t>
            </a:r>
            <a:r>
              <a:rPr lang="en-GB" sz="1200" dirty="0">
                <a:ea typeface="Calibri" panose="020F0502020204030204" pitchFamily="34" charset="0"/>
                <a:cs typeface="Arial" panose="020B0604020202020204" pitchFamily="34" charset="0"/>
              </a:rPr>
              <a:t>, providing a network of facilities and services through a Single Entry Point to companies. 9 Pilot lines will be </a:t>
            </a:r>
            <a:r>
              <a:rPr lang="en-GB" sz="1200" dirty="0" err="1">
                <a:ea typeface="Calibri" panose="020F0502020204030204" pitchFamily="34" charset="0"/>
                <a:cs typeface="Arial" panose="020B0604020202020204" pitchFamily="34" charset="0"/>
              </a:rPr>
              <a:t>upscaled</a:t>
            </a:r>
            <a:r>
              <a:rPr lang="en-GB" sz="1200" dirty="0">
                <a:ea typeface="Calibri" panose="020F0502020204030204" pitchFamily="34" charset="0"/>
                <a:cs typeface="Arial" panose="020B0604020202020204" pitchFamily="34" charset="0"/>
              </a:rPr>
              <a:t> and upgraded fostering a </a:t>
            </a:r>
            <a:r>
              <a:rPr lang="en-GB" sz="1200" b="1" dirty="0">
                <a:ea typeface="Calibri" panose="020F0502020204030204" pitchFamily="34" charset="0"/>
                <a:cs typeface="Arial" panose="020B0604020202020204" pitchFamily="34" charset="0"/>
              </a:rPr>
              <a:t>future sustainable manufacturing ecosystem</a:t>
            </a:r>
            <a:r>
              <a:rPr lang="en-GB" sz="1200" dirty="0">
                <a:ea typeface="Calibri" panose="020F0502020204030204" pitchFamily="34" charset="0"/>
                <a:cs typeface="Arial" panose="020B0604020202020204" pitchFamily="34" charset="0"/>
              </a:rPr>
              <a:t>. </a:t>
            </a:r>
          </a:p>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3</a:t>
            </a:fld>
            <a:endParaRPr lang="fr-FR"/>
          </a:p>
        </p:txBody>
      </p:sp>
    </p:spTree>
    <p:extLst>
      <p:ext uri="{BB962C8B-B14F-4D97-AF65-F5344CB8AC3E}">
        <p14:creationId xmlns:p14="http://schemas.microsoft.com/office/powerpoint/2010/main" val="966310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kern="1200" dirty="0">
                <a:solidFill>
                  <a:schemeClr val="tx1"/>
                </a:solidFill>
                <a:effectLst/>
                <a:latin typeface="+mn-lt"/>
                <a:ea typeface="+mn-ea"/>
                <a:cs typeface="+mn-cs"/>
              </a:rPr>
              <a:t>The tier 1 </a:t>
            </a:r>
            <a:r>
              <a:rPr lang="en-GB" sz="1200" kern="1200" dirty="0" err="1">
                <a:solidFill>
                  <a:schemeClr val="tx1"/>
                </a:solidFill>
                <a:effectLst/>
                <a:latin typeface="+mn-lt"/>
                <a:ea typeface="+mn-ea"/>
                <a:cs typeface="+mn-cs"/>
              </a:rPr>
              <a:t>aforeinmentioned</a:t>
            </a:r>
            <a:r>
              <a:rPr lang="en-GB" sz="1200" kern="1200" dirty="0">
                <a:solidFill>
                  <a:schemeClr val="tx1"/>
                </a:solidFill>
                <a:effectLst/>
                <a:latin typeface="+mn-lt"/>
                <a:ea typeface="+mn-ea"/>
                <a:cs typeface="+mn-cs"/>
              </a:rPr>
              <a:t> encompasses the SSbD assessment steps in one auto-diagnostic tool based on a previous work promoted in the CWA 7935 [5] and in </a:t>
            </a:r>
            <a:r>
              <a:rPr lang="en-GB" sz="1200" kern="1200" dirty="0" err="1">
                <a:solidFill>
                  <a:schemeClr val="tx1"/>
                </a:solidFill>
                <a:effectLst/>
                <a:latin typeface="+mn-lt"/>
                <a:ea typeface="+mn-ea"/>
                <a:cs typeface="+mn-cs"/>
              </a:rPr>
              <a:t>Pizzol</a:t>
            </a:r>
            <a:r>
              <a:rPr lang="en-GB" sz="1200" kern="1200" dirty="0">
                <a:solidFill>
                  <a:schemeClr val="tx1"/>
                </a:solidFill>
                <a:effectLst/>
                <a:latin typeface="+mn-lt"/>
                <a:ea typeface="+mn-ea"/>
                <a:cs typeface="+mn-cs"/>
              </a:rPr>
              <a:t> et al [6] and enhanced according to the projects needs. It aims to assess all the dimensions (divided in items) at once and to provide a unique scoring system. The user selects a score: "No" or “I don’t know” (0 points), "</a:t>
            </a:r>
            <a:r>
              <a:rPr lang="en-GB" sz="1200" kern="1200" dirty="0" err="1">
                <a:solidFill>
                  <a:schemeClr val="tx1"/>
                </a:solidFill>
                <a:effectLst/>
                <a:latin typeface="+mn-lt"/>
                <a:ea typeface="+mn-ea"/>
                <a:cs typeface="+mn-cs"/>
              </a:rPr>
              <a:t>partialy</a:t>
            </a:r>
            <a:r>
              <a:rPr lang="en-GB" sz="1200" kern="1200" dirty="0">
                <a:solidFill>
                  <a:schemeClr val="tx1"/>
                </a:solidFill>
                <a:effectLst/>
                <a:latin typeface="+mn-lt"/>
                <a:ea typeface="+mn-ea"/>
                <a:cs typeface="+mn-cs"/>
              </a:rPr>
              <a:t>" (5 points) and "yes" (10 points) for a series of 10 questions related to each item and details the practices already implemented (Figure 1 - 1). A percentage is obtained for each item which is weighed to obtain a final percentage by step. Once the initial situation (reference) is assessed, the user may define a targeted situation (alternative) with practices to be implemented and the targeted score from 0 to 10 (Figure 1 - 2). Finally, the user may update the score and detail new implemented practices (Figure 1 - 3).</a:t>
            </a:r>
          </a:p>
          <a:p>
            <a:r>
              <a:rPr lang="en-GB" sz="1200" kern="1200" dirty="0">
                <a:solidFill>
                  <a:schemeClr val="tx1"/>
                </a:solidFill>
                <a:effectLst/>
                <a:latin typeface="+mn-lt"/>
                <a:ea typeface="+mn-ea"/>
                <a:cs typeface="+mn-cs"/>
              </a:rPr>
              <a:t>An automatically edited management dashboard presents the initial, targeted and updated assessment results of each step with a radar chart and a unique score which is a percentage obtained from the sum of equally weighted individual item scores. This evaluation highlights the gaps to be filled out and guide the evaluator thought an improvement plan and through the customization of the SSbD assessments to be performed at higher tiers.</a:t>
            </a:r>
          </a:p>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6</a:t>
            </a:fld>
            <a:endParaRPr lang="fr-FR"/>
          </a:p>
        </p:txBody>
      </p:sp>
    </p:spTree>
    <p:extLst>
      <p:ext uri="{BB962C8B-B14F-4D97-AF65-F5344CB8AC3E}">
        <p14:creationId xmlns:p14="http://schemas.microsoft.com/office/powerpoint/2010/main" val="669534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7</a:t>
            </a:fld>
            <a:endParaRPr lang="fr-FR"/>
          </a:p>
        </p:txBody>
      </p:sp>
    </p:spTree>
    <p:extLst>
      <p:ext uri="{BB962C8B-B14F-4D97-AF65-F5344CB8AC3E}">
        <p14:creationId xmlns:p14="http://schemas.microsoft.com/office/powerpoint/2010/main" val="1548486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8</a:t>
            </a:fld>
            <a:endParaRPr lang="fr-FR"/>
          </a:p>
        </p:txBody>
      </p:sp>
    </p:spTree>
    <p:extLst>
      <p:ext uri="{BB962C8B-B14F-4D97-AF65-F5344CB8AC3E}">
        <p14:creationId xmlns:p14="http://schemas.microsoft.com/office/powerpoint/2010/main" val="1784394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10</a:t>
            </a:fld>
            <a:endParaRPr lang="fr-FR"/>
          </a:p>
        </p:txBody>
      </p:sp>
    </p:spTree>
    <p:extLst>
      <p:ext uri="{BB962C8B-B14F-4D97-AF65-F5344CB8AC3E}">
        <p14:creationId xmlns:p14="http://schemas.microsoft.com/office/powerpoint/2010/main" val="3055936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11</a:t>
            </a:fld>
            <a:endParaRPr lang="fr-FR"/>
          </a:p>
        </p:txBody>
      </p:sp>
    </p:spTree>
    <p:extLst>
      <p:ext uri="{BB962C8B-B14F-4D97-AF65-F5344CB8AC3E}">
        <p14:creationId xmlns:p14="http://schemas.microsoft.com/office/powerpoint/2010/main" val="106462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12</a:t>
            </a:fld>
            <a:endParaRPr lang="fr-FR"/>
          </a:p>
        </p:txBody>
      </p:sp>
    </p:spTree>
    <p:extLst>
      <p:ext uri="{BB962C8B-B14F-4D97-AF65-F5344CB8AC3E}">
        <p14:creationId xmlns:p14="http://schemas.microsoft.com/office/powerpoint/2010/main" val="576023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14</a:t>
            </a:fld>
            <a:endParaRPr lang="fr-FR"/>
          </a:p>
        </p:txBody>
      </p:sp>
    </p:spTree>
    <p:extLst>
      <p:ext uri="{BB962C8B-B14F-4D97-AF65-F5344CB8AC3E}">
        <p14:creationId xmlns:p14="http://schemas.microsoft.com/office/powerpoint/2010/main" val="344946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15</a:t>
            </a:fld>
            <a:endParaRPr lang="fr-FR"/>
          </a:p>
        </p:txBody>
      </p:sp>
    </p:spTree>
    <p:extLst>
      <p:ext uri="{BB962C8B-B14F-4D97-AF65-F5344CB8AC3E}">
        <p14:creationId xmlns:p14="http://schemas.microsoft.com/office/powerpoint/2010/main" val="985103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17</a:t>
            </a:fld>
            <a:endParaRPr lang="fr-FR"/>
          </a:p>
        </p:txBody>
      </p:sp>
    </p:spTree>
    <p:extLst>
      <p:ext uri="{BB962C8B-B14F-4D97-AF65-F5344CB8AC3E}">
        <p14:creationId xmlns:p14="http://schemas.microsoft.com/office/powerpoint/2010/main" val="3354679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87C14E6-2559-451E-807A-4A34163A34D7}" type="slidenum">
              <a:rPr lang="fr-FR" smtClean="0"/>
              <a:t>18</a:t>
            </a:fld>
            <a:endParaRPr lang="fr-FR"/>
          </a:p>
        </p:txBody>
      </p:sp>
    </p:spTree>
    <p:extLst>
      <p:ext uri="{BB962C8B-B14F-4D97-AF65-F5344CB8AC3E}">
        <p14:creationId xmlns:p14="http://schemas.microsoft.com/office/powerpoint/2010/main" val="662591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526982-0BD3-80B2-D0C1-E141B8AD1D26}"/>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pic>
        <p:nvPicPr>
          <p:cNvPr id="8"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a:t>
            </a:r>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828EFF-0769-991A-745D-86154BF58E56}"/>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spTree>
    <p:extLst>
      <p:ext uri="{BB962C8B-B14F-4D97-AF65-F5344CB8AC3E}">
        <p14:creationId xmlns:p14="http://schemas.microsoft.com/office/powerpoint/2010/main" val="128613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lIns="0"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hasCustomPrompt="1"/>
          </p:nvPr>
        </p:nvSpPr>
        <p:spPr>
          <a:xfrm>
            <a:off x="731838" y="4262438"/>
            <a:ext cx="5294312" cy="1655762"/>
          </a:xfrm>
        </p:spPr>
        <p:txBody>
          <a:bodyPr r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pic>
        <p:nvPicPr>
          <p:cNvPr id="8"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image</a:t>
            </a:r>
          </a:p>
        </p:txBody>
      </p:sp>
      <p:sp>
        <p:nvSpPr>
          <p:cNvPr id="38" name="Rectangle 21">
            <a:extLst>
              <a:ext uri="{FF2B5EF4-FFF2-40B4-BE49-F238E27FC236}">
                <a16:creationId xmlns:a16="http://schemas.microsoft.com/office/drawing/2014/main" id="{A735B0D2-65F8-67B3-4CB3-F526012A0592}"/>
              </a:ext>
            </a:extLst>
          </p:cNvPr>
          <p:cNvSpPr>
            <a:spLocks noChangeArrowheads="1"/>
          </p:cNvSpPr>
          <p:nvPr userDrawn="1"/>
        </p:nvSpPr>
        <p:spPr bwMode="auto">
          <a:xfrm>
            <a:off x="7110585" y="-1588"/>
            <a:ext cx="20638"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1" name="Espace réservé pour une image  60">
            <a:extLst>
              <a:ext uri="{FF2B5EF4-FFF2-40B4-BE49-F238E27FC236}">
                <a16:creationId xmlns:a16="http://schemas.microsoft.com/office/drawing/2014/main" id="{570E7ABE-1C46-BCBC-E4AA-CED1991C314D}"/>
              </a:ext>
            </a:extLst>
          </p:cNvPr>
          <p:cNvSpPr>
            <a:spLocks noGrp="1"/>
          </p:cNvSpPr>
          <p:nvPr>
            <p:ph type="pic" sz="quarter" idx="10" hasCustomPrompt="1"/>
          </p:nvPr>
        </p:nvSpPr>
        <p:spPr>
          <a:xfrm>
            <a:off x="5435600" y="0"/>
            <a:ext cx="6756400" cy="6858000"/>
          </a:xfrm>
          <a:custGeom>
            <a:avLst/>
            <a:gdLst>
              <a:gd name="connsiteX0" fmla="*/ 558577 w 6756400"/>
              <a:gd name="connsiteY0" fmla="*/ 2472501 h 6858000"/>
              <a:gd name="connsiteX1" fmla="*/ 1118234 w 6756400"/>
              <a:gd name="connsiteY1" fmla="*/ 2898413 h 6858000"/>
              <a:gd name="connsiteX2" fmla="*/ 754773 w 6756400"/>
              <a:gd name="connsiteY2" fmla="*/ 3179642 h 6858000"/>
              <a:gd name="connsiteX3" fmla="*/ 765623 w 6756400"/>
              <a:gd name="connsiteY3" fmla="*/ 3197727 h 6858000"/>
              <a:gd name="connsiteX4" fmla="*/ 1132700 w 6756400"/>
              <a:gd name="connsiteY4" fmla="*/ 2912881 h 6858000"/>
              <a:gd name="connsiteX5" fmla="*/ 1132700 w 6756400"/>
              <a:gd name="connsiteY5" fmla="*/ 3443689 h 6858000"/>
              <a:gd name="connsiteX6" fmla="*/ 978998 w 6756400"/>
              <a:gd name="connsiteY6" fmla="*/ 3562149 h 6858000"/>
              <a:gd name="connsiteX7" fmla="*/ 990752 w 6756400"/>
              <a:gd name="connsiteY7" fmla="*/ 3582043 h 6858000"/>
              <a:gd name="connsiteX8" fmla="*/ 1138125 w 6756400"/>
              <a:gd name="connsiteY8" fmla="*/ 3467200 h 6858000"/>
              <a:gd name="connsiteX9" fmla="*/ 1697783 w 6756400"/>
              <a:gd name="connsiteY9" fmla="*/ 3892208 h 6858000"/>
              <a:gd name="connsiteX10" fmla="*/ 1337034 w 6756400"/>
              <a:gd name="connsiteY10" fmla="*/ 4172532 h 6858000"/>
              <a:gd name="connsiteX11" fmla="*/ 1346980 w 6756400"/>
              <a:gd name="connsiteY11" fmla="*/ 4190618 h 6858000"/>
              <a:gd name="connsiteX12" fmla="*/ 1704112 w 6756400"/>
              <a:gd name="connsiteY12" fmla="*/ 3913006 h 6858000"/>
              <a:gd name="connsiteX13" fmla="*/ 1704112 w 6756400"/>
              <a:gd name="connsiteY13" fmla="*/ 4443814 h 6858000"/>
              <a:gd name="connsiteX14" fmla="*/ 1560355 w 6756400"/>
              <a:gd name="connsiteY14" fmla="*/ 4555944 h 6858000"/>
              <a:gd name="connsiteX15" fmla="*/ 1149879 w 6756400"/>
              <a:gd name="connsiteY15" fmla="*/ 4874248 h 6858000"/>
              <a:gd name="connsiteX16" fmla="*/ 1149879 w 6756400"/>
              <a:gd name="connsiteY16" fmla="*/ 4343440 h 6858000"/>
              <a:gd name="connsiteX17" fmla="*/ 1346076 w 6756400"/>
              <a:gd name="connsiteY17" fmla="*/ 4190618 h 6858000"/>
              <a:gd name="connsiteX18" fmla="*/ 1336130 w 6756400"/>
              <a:gd name="connsiteY18" fmla="*/ 4173437 h 6858000"/>
              <a:gd name="connsiteX19" fmla="*/ 1139934 w 6756400"/>
              <a:gd name="connsiteY19" fmla="*/ 4325354 h 6858000"/>
              <a:gd name="connsiteX20" fmla="*/ 580276 w 6756400"/>
              <a:gd name="connsiteY20" fmla="*/ 3900346 h 6858000"/>
              <a:gd name="connsiteX21" fmla="*/ 989848 w 6756400"/>
              <a:gd name="connsiteY21" fmla="*/ 3582043 h 6858000"/>
              <a:gd name="connsiteX22" fmla="*/ 978094 w 6756400"/>
              <a:gd name="connsiteY22" fmla="*/ 3563053 h 6858000"/>
              <a:gd name="connsiteX23" fmla="*/ 577563 w 6756400"/>
              <a:gd name="connsiteY23" fmla="*/ 3874123 h 6858000"/>
              <a:gd name="connsiteX24" fmla="*/ 577563 w 6756400"/>
              <a:gd name="connsiteY24" fmla="*/ 3342411 h 6858000"/>
              <a:gd name="connsiteX25" fmla="*/ 764719 w 6756400"/>
              <a:gd name="connsiteY25" fmla="*/ 3197727 h 6858000"/>
              <a:gd name="connsiteX26" fmla="*/ 754773 w 6756400"/>
              <a:gd name="connsiteY26" fmla="*/ 3180546 h 6858000"/>
              <a:gd name="connsiteX27" fmla="*/ 567618 w 6756400"/>
              <a:gd name="connsiteY27" fmla="*/ 3325229 h 6858000"/>
              <a:gd name="connsiteX28" fmla="*/ 7960 w 6756400"/>
              <a:gd name="connsiteY28" fmla="*/ 2899317 h 6858000"/>
              <a:gd name="connsiteX29" fmla="*/ 558577 w 6756400"/>
              <a:gd name="connsiteY29" fmla="*/ 2472501 h 6858000"/>
              <a:gd name="connsiteX30" fmla="*/ 1724907 w 6756400"/>
              <a:gd name="connsiteY30" fmla="*/ 0 h 6858000"/>
              <a:gd name="connsiteX31" fmla="*/ 6756400 w 6756400"/>
              <a:gd name="connsiteY31" fmla="*/ 0 h 6858000"/>
              <a:gd name="connsiteX32" fmla="*/ 6756400 w 6756400"/>
              <a:gd name="connsiteY32" fmla="*/ 6858000 h 6858000"/>
              <a:gd name="connsiteX33" fmla="*/ 0 w 6756400"/>
              <a:gd name="connsiteY33" fmla="*/ 6858000 h 6858000"/>
              <a:gd name="connsiteX34" fmla="*/ 0 w 6756400"/>
              <a:gd name="connsiteY34" fmla="*/ 6856412 h 6858000"/>
              <a:gd name="connsiteX35" fmla="*/ 162738 w 6756400"/>
              <a:gd name="connsiteY35" fmla="*/ 6856412 h 6858000"/>
              <a:gd name="connsiteX36" fmla="*/ 1149879 w 6756400"/>
              <a:gd name="connsiteY36" fmla="*/ 6856412 h 6858000"/>
              <a:gd name="connsiteX37" fmla="*/ 1149879 w 6756400"/>
              <a:gd name="connsiteY37" fmla="*/ 6332839 h 6858000"/>
              <a:gd name="connsiteX38" fmla="*/ 1704112 w 6756400"/>
              <a:gd name="connsiteY38" fmla="*/ 5902405 h 6858000"/>
              <a:gd name="connsiteX39" fmla="*/ 1704112 w 6756400"/>
              <a:gd name="connsiteY39" fmla="*/ 6433213 h 6858000"/>
              <a:gd name="connsiteX40" fmla="*/ 1159824 w 6756400"/>
              <a:gd name="connsiteY40" fmla="*/ 6855508 h 6858000"/>
              <a:gd name="connsiteX41" fmla="*/ 1193277 w 6756400"/>
              <a:gd name="connsiteY41" fmla="*/ 6855508 h 6858000"/>
              <a:gd name="connsiteX42" fmla="*/ 1724907 w 6756400"/>
              <a:gd name="connsiteY42" fmla="*/ 6443160 h 6858000"/>
              <a:gd name="connsiteX43" fmla="*/ 1724907 w 6756400"/>
              <a:gd name="connsiteY43" fmla="*/ 5877086 h 6858000"/>
              <a:gd name="connsiteX44" fmla="*/ 1386762 w 6756400"/>
              <a:gd name="connsiteY44" fmla="*/ 5620272 h 6858000"/>
              <a:gd name="connsiteX45" fmla="*/ 1343363 w 6756400"/>
              <a:gd name="connsiteY45" fmla="*/ 5612134 h 6858000"/>
              <a:gd name="connsiteX46" fmla="*/ 1697783 w 6756400"/>
              <a:gd name="connsiteY46" fmla="*/ 5881607 h 6858000"/>
              <a:gd name="connsiteX47" fmla="*/ 1139934 w 6756400"/>
              <a:gd name="connsiteY47" fmla="*/ 6314753 h 6858000"/>
              <a:gd name="connsiteX48" fmla="*/ 581180 w 6756400"/>
              <a:gd name="connsiteY48" fmla="*/ 5889745 h 6858000"/>
              <a:gd name="connsiteX49" fmla="*/ 1014259 w 6756400"/>
              <a:gd name="connsiteY49" fmla="*/ 5553356 h 6858000"/>
              <a:gd name="connsiteX50" fmla="*/ 987135 w 6756400"/>
              <a:gd name="connsiteY50" fmla="*/ 5548835 h 6858000"/>
              <a:gd name="connsiteX51" fmla="*/ 577563 w 6756400"/>
              <a:gd name="connsiteY51" fmla="*/ 5866234 h 6858000"/>
              <a:gd name="connsiteX52" fmla="*/ 577563 w 6756400"/>
              <a:gd name="connsiteY52" fmla="*/ 5335426 h 6858000"/>
              <a:gd name="connsiteX53" fmla="*/ 1132700 w 6756400"/>
              <a:gd name="connsiteY53" fmla="*/ 4905897 h 6858000"/>
              <a:gd name="connsiteX54" fmla="*/ 1132700 w 6756400"/>
              <a:gd name="connsiteY54" fmla="*/ 5435801 h 6858000"/>
              <a:gd name="connsiteX55" fmla="*/ 988039 w 6756400"/>
              <a:gd name="connsiteY55" fmla="*/ 5547930 h 6858000"/>
              <a:gd name="connsiteX56" fmla="*/ 1015163 w 6756400"/>
              <a:gd name="connsiteY56" fmla="*/ 5552452 h 6858000"/>
              <a:gd name="connsiteX57" fmla="*/ 1139029 w 6756400"/>
              <a:gd name="connsiteY57" fmla="*/ 5456599 h 6858000"/>
              <a:gd name="connsiteX58" fmla="*/ 1342459 w 6756400"/>
              <a:gd name="connsiteY58" fmla="*/ 5611229 h 6858000"/>
              <a:gd name="connsiteX59" fmla="*/ 1384953 w 6756400"/>
              <a:gd name="connsiteY59" fmla="*/ 5619368 h 6858000"/>
              <a:gd name="connsiteX60" fmla="*/ 1152591 w 6756400"/>
              <a:gd name="connsiteY60" fmla="*/ 5442131 h 6858000"/>
              <a:gd name="connsiteX61" fmla="*/ 1152591 w 6756400"/>
              <a:gd name="connsiteY61" fmla="*/ 4897759 h 6858000"/>
              <a:gd name="connsiteX62" fmla="*/ 1570300 w 6756400"/>
              <a:gd name="connsiteY62" fmla="*/ 4573125 h 6858000"/>
              <a:gd name="connsiteX63" fmla="*/ 1560355 w 6756400"/>
              <a:gd name="connsiteY63" fmla="*/ 4555944 h 6858000"/>
              <a:gd name="connsiteX64" fmla="*/ 1571205 w 6756400"/>
              <a:gd name="connsiteY64" fmla="*/ 4573125 h 6858000"/>
              <a:gd name="connsiteX65" fmla="*/ 1709537 w 6756400"/>
              <a:gd name="connsiteY65" fmla="*/ 4465517 h 6858000"/>
              <a:gd name="connsiteX66" fmla="*/ 2290894 w 6756400"/>
              <a:gd name="connsiteY66" fmla="*/ 4907706 h 6858000"/>
              <a:gd name="connsiteX67" fmla="*/ 2874963 w 6756400"/>
              <a:gd name="connsiteY67" fmla="*/ 4453761 h 6858000"/>
              <a:gd name="connsiteX68" fmla="*/ 2874963 w 6756400"/>
              <a:gd name="connsiteY68" fmla="*/ 4272907 h 6858000"/>
              <a:gd name="connsiteX69" fmla="*/ 2855072 w 6756400"/>
              <a:gd name="connsiteY69" fmla="*/ 4281949 h 6858000"/>
              <a:gd name="connsiteX70" fmla="*/ 2855072 w 6756400"/>
              <a:gd name="connsiteY70" fmla="*/ 4443814 h 6858000"/>
              <a:gd name="connsiteX71" fmla="*/ 2300839 w 6756400"/>
              <a:gd name="connsiteY71" fmla="*/ 4874248 h 6858000"/>
              <a:gd name="connsiteX72" fmla="*/ 2300839 w 6756400"/>
              <a:gd name="connsiteY72" fmla="*/ 4343440 h 6858000"/>
              <a:gd name="connsiteX73" fmla="*/ 2855072 w 6756400"/>
              <a:gd name="connsiteY73" fmla="*/ 3913006 h 6858000"/>
              <a:gd name="connsiteX74" fmla="*/ 2855072 w 6756400"/>
              <a:gd name="connsiteY74" fmla="*/ 4281045 h 6858000"/>
              <a:gd name="connsiteX75" fmla="*/ 2874963 w 6756400"/>
              <a:gd name="connsiteY75" fmla="*/ 4272002 h 6858000"/>
              <a:gd name="connsiteX76" fmla="*/ 2874963 w 6756400"/>
              <a:gd name="connsiteY76" fmla="*/ 3887687 h 6858000"/>
              <a:gd name="connsiteX77" fmla="*/ 2675150 w 6756400"/>
              <a:gd name="connsiteY77" fmla="*/ 3735769 h 6858000"/>
              <a:gd name="connsiteX78" fmla="*/ 2654355 w 6756400"/>
              <a:gd name="connsiteY78" fmla="*/ 3744812 h 6858000"/>
              <a:gd name="connsiteX79" fmla="*/ 2848743 w 6756400"/>
              <a:gd name="connsiteY79" fmla="*/ 3892208 h 6858000"/>
              <a:gd name="connsiteX80" fmla="*/ 2290894 w 6756400"/>
              <a:gd name="connsiteY80" fmla="*/ 4325354 h 6858000"/>
              <a:gd name="connsiteX81" fmla="*/ 1731236 w 6756400"/>
              <a:gd name="connsiteY81" fmla="*/ 3900346 h 6858000"/>
              <a:gd name="connsiteX82" fmla="*/ 2289086 w 6756400"/>
              <a:gd name="connsiteY82" fmla="*/ 3467200 h 6858000"/>
              <a:gd name="connsiteX83" fmla="*/ 2653451 w 6756400"/>
              <a:gd name="connsiteY83" fmla="*/ 3743907 h 6858000"/>
              <a:gd name="connsiteX84" fmla="*/ 2674246 w 6756400"/>
              <a:gd name="connsiteY84" fmla="*/ 3734865 h 6858000"/>
              <a:gd name="connsiteX85" fmla="*/ 2303552 w 6756400"/>
              <a:gd name="connsiteY85" fmla="*/ 3452732 h 6858000"/>
              <a:gd name="connsiteX86" fmla="*/ 2303552 w 6756400"/>
              <a:gd name="connsiteY86" fmla="*/ 3177833 h 6858000"/>
              <a:gd name="connsiteX87" fmla="*/ 2282757 w 6756400"/>
              <a:gd name="connsiteY87" fmla="*/ 3180546 h 6858000"/>
              <a:gd name="connsiteX88" fmla="*/ 2282757 w 6756400"/>
              <a:gd name="connsiteY88" fmla="*/ 3443689 h 6858000"/>
              <a:gd name="connsiteX89" fmla="*/ 1728524 w 6756400"/>
              <a:gd name="connsiteY89" fmla="*/ 3874123 h 6858000"/>
              <a:gd name="connsiteX90" fmla="*/ 1728524 w 6756400"/>
              <a:gd name="connsiteY90" fmla="*/ 3342411 h 6858000"/>
              <a:gd name="connsiteX91" fmla="*/ 1989818 w 6756400"/>
              <a:gd name="connsiteY91" fmla="*/ 3140758 h 6858000"/>
              <a:gd name="connsiteX92" fmla="*/ 1978064 w 6756400"/>
              <a:gd name="connsiteY92" fmla="*/ 3124481 h 6858000"/>
              <a:gd name="connsiteX93" fmla="*/ 1718578 w 6756400"/>
              <a:gd name="connsiteY93" fmla="*/ 3325229 h 6858000"/>
              <a:gd name="connsiteX94" fmla="*/ 1158920 w 6756400"/>
              <a:gd name="connsiteY94" fmla="*/ 2899317 h 6858000"/>
              <a:gd name="connsiteX95" fmla="*/ 1579342 w 6756400"/>
              <a:gd name="connsiteY95" fmla="*/ 2573779 h 6858000"/>
              <a:gd name="connsiteX96" fmla="*/ 1567588 w 6756400"/>
              <a:gd name="connsiteY96" fmla="*/ 2557502 h 6858000"/>
              <a:gd name="connsiteX97" fmla="*/ 1149879 w 6756400"/>
              <a:gd name="connsiteY97" fmla="*/ 2881232 h 6858000"/>
              <a:gd name="connsiteX98" fmla="*/ 1149879 w 6756400"/>
              <a:gd name="connsiteY98" fmla="*/ 2350424 h 6858000"/>
              <a:gd name="connsiteX99" fmla="*/ 1321664 w 6756400"/>
              <a:gd name="connsiteY99" fmla="*/ 2216592 h 6858000"/>
              <a:gd name="connsiteX100" fmla="*/ 1309910 w 6756400"/>
              <a:gd name="connsiteY100" fmla="*/ 2201219 h 6858000"/>
              <a:gd name="connsiteX101" fmla="*/ 1139934 w 6756400"/>
              <a:gd name="connsiteY101" fmla="*/ 2332339 h 6858000"/>
              <a:gd name="connsiteX102" fmla="*/ 580276 w 6756400"/>
              <a:gd name="connsiteY102" fmla="*/ 1907331 h 6858000"/>
              <a:gd name="connsiteX103" fmla="*/ 1138125 w 6756400"/>
              <a:gd name="connsiteY103" fmla="*/ 1474184 h 6858000"/>
              <a:gd name="connsiteX104" fmla="*/ 1697783 w 6756400"/>
              <a:gd name="connsiteY104" fmla="*/ 1899192 h 6858000"/>
              <a:gd name="connsiteX105" fmla="*/ 1310815 w 6756400"/>
              <a:gd name="connsiteY105" fmla="*/ 2200315 h 6858000"/>
              <a:gd name="connsiteX106" fmla="*/ 1322568 w 6756400"/>
              <a:gd name="connsiteY106" fmla="*/ 2216592 h 6858000"/>
              <a:gd name="connsiteX107" fmla="*/ 1704112 w 6756400"/>
              <a:gd name="connsiteY107" fmla="*/ 1919991 h 6858000"/>
              <a:gd name="connsiteX108" fmla="*/ 1704112 w 6756400"/>
              <a:gd name="connsiteY108" fmla="*/ 2450798 h 6858000"/>
              <a:gd name="connsiteX109" fmla="*/ 1568492 w 6756400"/>
              <a:gd name="connsiteY109" fmla="*/ 2556598 h 6858000"/>
              <a:gd name="connsiteX110" fmla="*/ 1580246 w 6756400"/>
              <a:gd name="connsiteY110" fmla="*/ 2572875 h 6858000"/>
              <a:gd name="connsiteX111" fmla="*/ 1709537 w 6756400"/>
              <a:gd name="connsiteY111" fmla="*/ 2472501 h 6858000"/>
              <a:gd name="connsiteX112" fmla="*/ 2269195 w 6756400"/>
              <a:gd name="connsiteY112" fmla="*/ 2898413 h 6858000"/>
              <a:gd name="connsiteX113" fmla="*/ 1978968 w 6756400"/>
              <a:gd name="connsiteY113" fmla="*/ 3123577 h 6858000"/>
              <a:gd name="connsiteX114" fmla="*/ 1990722 w 6756400"/>
              <a:gd name="connsiteY114" fmla="*/ 3139854 h 6858000"/>
              <a:gd name="connsiteX115" fmla="*/ 2282757 w 6756400"/>
              <a:gd name="connsiteY115" fmla="*/ 2912881 h 6858000"/>
              <a:gd name="connsiteX116" fmla="*/ 2282757 w 6756400"/>
              <a:gd name="connsiteY116" fmla="*/ 3179642 h 6858000"/>
              <a:gd name="connsiteX117" fmla="*/ 2303552 w 6756400"/>
              <a:gd name="connsiteY117" fmla="*/ 3176929 h 6858000"/>
              <a:gd name="connsiteX118" fmla="*/ 2303552 w 6756400"/>
              <a:gd name="connsiteY118" fmla="*/ 2904743 h 6858000"/>
              <a:gd name="connsiteX119" fmla="*/ 2327963 w 6756400"/>
              <a:gd name="connsiteY119" fmla="*/ 2885753 h 6858000"/>
              <a:gd name="connsiteX120" fmla="*/ 2327963 w 6756400"/>
              <a:gd name="connsiteY120" fmla="*/ 2860433 h 6858000"/>
              <a:gd name="connsiteX121" fmla="*/ 2300839 w 6756400"/>
              <a:gd name="connsiteY121" fmla="*/ 2881232 h 6858000"/>
              <a:gd name="connsiteX122" fmla="*/ 2300839 w 6756400"/>
              <a:gd name="connsiteY122" fmla="*/ 2350424 h 6858000"/>
              <a:gd name="connsiteX123" fmla="*/ 2327963 w 6756400"/>
              <a:gd name="connsiteY123" fmla="*/ 2328721 h 6858000"/>
              <a:gd name="connsiteX124" fmla="*/ 2327963 w 6756400"/>
              <a:gd name="connsiteY124" fmla="*/ 2303402 h 6858000"/>
              <a:gd name="connsiteX125" fmla="*/ 2290894 w 6756400"/>
              <a:gd name="connsiteY125" fmla="*/ 2332339 h 6858000"/>
              <a:gd name="connsiteX126" fmla="*/ 1731236 w 6756400"/>
              <a:gd name="connsiteY126" fmla="*/ 1907331 h 6858000"/>
              <a:gd name="connsiteX127" fmla="*/ 2289086 w 6756400"/>
              <a:gd name="connsiteY127" fmla="*/ 1474184 h 6858000"/>
              <a:gd name="connsiteX128" fmla="*/ 2848743 w 6756400"/>
              <a:gd name="connsiteY128" fmla="*/ 1899192 h 6858000"/>
              <a:gd name="connsiteX129" fmla="*/ 2328867 w 6756400"/>
              <a:gd name="connsiteY129" fmla="*/ 2302498 h 6858000"/>
              <a:gd name="connsiteX130" fmla="*/ 2328867 w 6756400"/>
              <a:gd name="connsiteY130" fmla="*/ 2327817 h 6858000"/>
              <a:gd name="connsiteX131" fmla="*/ 2855072 w 6756400"/>
              <a:gd name="connsiteY131" fmla="*/ 1919991 h 6858000"/>
              <a:gd name="connsiteX132" fmla="*/ 2855072 w 6756400"/>
              <a:gd name="connsiteY132" fmla="*/ 2450798 h 6858000"/>
              <a:gd name="connsiteX133" fmla="*/ 2328867 w 6756400"/>
              <a:gd name="connsiteY133" fmla="*/ 2859529 h 6858000"/>
              <a:gd name="connsiteX134" fmla="*/ 2328867 w 6756400"/>
              <a:gd name="connsiteY134" fmla="*/ 2884849 h 6858000"/>
              <a:gd name="connsiteX135" fmla="*/ 2874963 w 6756400"/>
              <a:gd name="connsiteY135" fmla="*/ 2460745 h 6858000"/>
              <a:gd name="connsiteX136" fmla="*/ 2874963 w 6756400"/>
              <a:gd name="connsiteY136" fmla="*/ 1894671 h 6858000"/>
              <a:gd name="connsiteX137" fmla="*/ 2303552 w 6756400"/>
              <a:gd name="connsiteY137" fmla="*/ 1459716 h 6858000"/>
              <a:gd name="connsiteX138" fmla="*/ 2303552 w 6756400"/>
              <a:gd name="connsiteY138" fmla="*/ 926195 h 6858000"/>
              <a:gd name="connsiteX139" fmla="*/ 2282757 w 6756400"/>
              <a:gd name="connsiteY139" fmla="*/ 941568 h 6858000"/>
              <a:gd name="connsiteX140" fmla="*/ 2282757 w 6756400"/>
              <a:gd name="connsiteY140" fmla="*/ 1451578 h 6858000"/>
              <a:gd name="connsiteX141" fmla="*/ 1728524 w 6756400"/>
              <a:gd name="connsiteY141" fmla="*/ 1882011 h 6858000"/>
              <a:gd name="connsiteX142" fmla="*/ 1728524 w 6756400"/>
              <a:gd name="connsiteY142" fmla="*/ 1351203 h 6858000"/>
              <a:gd name="connsiteX143" fmla="*/ 2282757 w 6756400"/>
              <a:gd name="connsiteY143" fmla="*/ 920770 h 6858000"/>
              <a:gd name="connsiteX144" fmla="*/ 2282757 w 6756400"/>
              <a:gd name="connsiteY144" fmla="*/ 940664 h 6858000"/>
              <a:gd name="connsiteX145" fmla="*/ 2303552 w 6756400"/>
              <a:gd name="connsiteY145" fmla="*/ 924387 h 6858000"/>
              <a:gd name="connsiteX146" fmla="*/ 2303552 w 6756400"/>
              <a:gd name="connsiteY146" fmla="*/ 895450 h 6858000"/>
              <a:gd name="connsiteX147" fmla="*/ 1749319 w 6756400"/>
              <a:gd name="connsiteY147" fmla="*/ 474059 h 6858000"/>
              <a:gd name="connsiteX148" fmla="*/ 1733044 w 6756400"/>
              <a:gd name="connsiteY148" fmla="*/ 486719 h 6858000"/>
              <a:gd name="connsiteX149" fmla="*/ 2276428 w 6756400"/>
              <a:gd name="connsiteY149" fmla="*/ 899971 h 6858000"/>
              <a:gd name="connsiteX150" fmla="*/ 1718578 w 6756400"/>
              <a:gd name="connsiteY150" fmla="*/ 1333118 h 6858000"/>
              <a:gd name="connsiteX151" fmla="*/ 1158920 w 6756400"/>
              <a:gd name="connsiteY151" fmla="*/ 908110 h 6858000"/>
              <a:gd name="connsiteX152" fmla="*/ 1716770 w 6756400"/>
              <a:gd name="connsiteY152" fmla="*/ 474964 h 6858000"/>
              <a:gd name="connsiteX153" fmla="*/ 1732140 w 6756400"/>
              <a:gd name="connsiteY153" fmla="*/ 486719 h 6858000"/>
              <a:gd name="connsiteX154" fmla="*/ 1748415 w 6756400"/>
              <a:gd name="connsiteY154" fmla="*/ 474059 h 6858000"/>
              <a:gd name="connsiteX155" fmla="*/ 1724907 w 6756400"/>
              <a:gd name="connsiteY155" fmla="*/ 455070 h 6858000"/>
              <a:gd name="connsiteX156" fmla="*/ 1724907 w 6756400"/>
              <a:gd name="connsiteY156" fmla="*/ 206 h 6858000"/>
              <a:gd name="connsiteX157" fmla="*/ 1606490 w 6756400"/>
              <a:gd name="connsiteY157" fmla="*/ 0 h 6858000"/>
              <a:gd name="connsiteX158" fmla="*/ 1704112 w 6756400"/>
              <a:gd name="connsiteY158" fmla="*/ 0 h 6858000"/>
              <a:gd name="connsiteX159" fmla="*/ 1704112 w 6756400"/>
              <a:gd name="connsiteY159" fmla="*/ 79700 h 6858000"/>
              <a:gd name="connsiteX160" fmla="*/ 1704112 w 6756400"/>
              <a:gd name="connsiteY160" fmla="*/ 455974 h 6858000"/>
              <a:gd name="connsiteX161" fmla="*/ 1149879 w 6756400"/>
              <a:gd name="connsiteY161" fmla="*/ 885503 h 6858000"/>
              <a:gd name="connsiteX162" fmla="*/ 1149879 w 6756400"/>
              <a:gd name="connsiteY162" fmla="*/ 354695 h 6858000"/>
              <a:gd name="connsiteX163" fmla="*/ 1606476 w 6756400"/>
              <a:gd name="connsiteY163" fmla="*/ 11 h 6858000"/>
              <a:gd name="connsiteX164" fmla="*/ 696284 w 6756400"/>
              <a:gd name="connsiteY164" fmla="*/ 0 h 6858000"/>
              <a:gd name="connsiteX165" fmla="*/ 1573942 w 6756400"/>
              <a:gd name="connsiteY165" fmla="*/ 0 h 6858000"/>
              <a:gd name="connsiteX166" fmla="*/ 1498270 w 6756400"/>
              <a:gd name="connsiteY166" fmla="*/ 58848 h 6858000"/>
              <a:gd name="connsiteX167" fmla="*/ 1139934 w 6756400"/>
              <a:gd name="connsiteY167" fmla="*/ 337514 h 6858000"/>
              <a:gd name="connsiteX168" fmla="*/ 701161 w 6756400"/>
              <a:gd name="connsiteY168" fmla="*/ 37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756400" h="6858000">
                <a:moveTo>
                  <a:pt x="558577" y="2472501"/>
                </a:moveTo>
                <a:cubicBezTo>
                  <a:pt x="1118234" y="2898413"/>
                  <a:pt x="1118234" y="2898413"/>
                  <a:pt x="1118234" y="2898413"/>
                </a:cubicBezTo>
                <a:cubicBezTo>
                  <a:pt x="754773" y="3179642"/>
                  <a:pt x="754773" y="3179642"/>
                  <a:pt x="754773" y="3179642"/>
                </a:cubicBezTo>
                <a:cubicBezTo>
                  <a:pt x="765623" y="3197727"/>
                  <a:pt x="765623" y="3197727"/>
                  <a:pt x="765623" y="3197727"/>
                </a:cubicBezTo>
                <a:cubicBezTo>
                  <a:pt x="1132700" y="2912881"/>
                  <a:pt x="1132700" y="2912881"/>
                  <a:pt x="1132700" y="2912881"/>
                </a:cubicBezTo>
                <a:cubicBezTo>
                  <a:pt x="1132700" y="3443689"/>
                  <a:pt x="1132700" y="3443689"/>
                  <a:pt x="1132700" y="3443689"/>
                </a:cubicBezTo>
                <a:cubicBezTo>
                  <a:pt x="978998" y="3562149"/>
                  <a:pt x="978998" y="3562149"/>
                  <a:pt x="978998" y="3562149"/>
                </a:cubicBezTo>
                <a:cubicBezTo>
                  <a:pt x="990752" y="3582043"/>
                  <a:pt x="990752" y="3582043"/>
                  <a:pt x="990752" y="3582043"/>
                </a:cubicBezTo>
                <a:cubicBezTo>
                  <a:pt x="1138125" y="3467200"/>
                  <a:pt x="1138125" y="3467200"/>
                  <a:pt x="1138125" y="3467200"/>
                </a:cubicBezTo>
                <a:cubicBezTo>
                  <a:pt x="1697783" y="3892208"/>
                  <a:pt x="1697783" y="3892208"/>
                  <a:pt x="1697783" y="3892208"/>
                </a:cubicBezTo>
                <a:cubicBezTo>
                  <a:pt x="1337034" y="4172532"/>
                  <a:pt x="1337034" y="4172532"/>
                  <a:pt x="1337034" y="4172532"/>
                </a:cubicBezTo>
                <a:cubicBezTo>
                  <a:pt x="1346980" y="4190618"/>
                  <a:pt x="1346980" y="4190618"/>
                  <a:pt x="1346980" y="4190618"/>
                </a:cubicBezTo>
                <a:cubicBezTo>
                  <a:pt x="1704112" y="3913006"/>
                  <a:pt x="1704112" y="3913006"/>
                  <a:pt x="1704112" y="3913006"/>
                </a:cubicBezTo>
                <a:cubicBezTo>
                  <a:pt x="1704112" y="4443814"/>
                  <a:pt x="1704112" y="4443814"/>
                  <a:pt x="1704112" y="4443814"/>
                </a:cubicBezTo>
                <a:cubicBezTo>
                  <a:pt x="1560355" y="4555944"/>
                  <a:pt x="1560355" y="4555944"/>
                  <a:pt x="1560355" y="4555944"/>
                </a:cubicBezTo>
                <a:cubicBezTo>
                  <a:pt x="1149879" y="4874248"/>
                  <a:pt x="1149879" y="4874248"/>
                  <a:pt x="1149879" y="4874248"/>
                </a:cubicBezTo>
                <a:cubicBezTo>
                  <a:pt x="1149879" y="4343440"/>
                  <a:pt x="1149879" y="4343440"/>
                  <a:pt x="1149879" y="4343440"/>
                </a:cubicBezTo>
                <a:cubicBezTo>
                  <a:pt x="1346076" y="4190618"/>
                  <a:pt x="1346076" y="4190618"/>
                  <a:pt x="1346076" y="4190618"/>
                </a:cubicBezTo>
                <a:cubicBezTo>
                  <a:pt x="1336130" y="4173437"/>
                  <a:pt x="1336130" y="4173437"/>
                  <a:pt x="1336130" y="4173437"/>
                </a:cubicBezTo>
                <a:cubicBezTo>
                  <a:pt x="1139934" y="4325354"/>
                  <a:pt x="1139934" y="4325354"/>
                  <a:pt x="1139934" y="4325354"/>
                </a:cubicBezTo>
                <a:cubicBezTo>
                  <a:pt x="580276" y="3900346"/>
                  <a:pt x="580276" y="3900346"/>
                  <a:pt x="580276" y="3900346"/>
                </a:cubicBezTo>
                <a:cubicBezTo>
                  <a:pt x="989848" y="3582043"/>
                  <a:pt x="989848" y="3582043"/>
                  <a:pt x="989848" y="3582043"/>
                </a:cubicBezTo>
                <a:cubicBezTo>
                  <a:pt x="978094" y="3563053"/>
                  <a:pt x="978094" y="3563053"/>
                  <a:pt x="978094" y="3563053"/>
                </a:cubicBezTo>
                <a:cubicBezTo>
                  <a:pt x="577563" y="3874123"/>
                  <a:pt x="577563" y="3874123"/>
                  <a:pt x="577563" y="3874123"/>
                </a:cubicBezTo>
                <a:cubicBezTo>
                  <a:pt x="577563" y="3342411"/>
                  <a:pt x="577563" y="3342411"/>
                  <a:pt x="577563" y="3342411"/>
                </a:cubicBezTo>
                <a:cubicBezTo>
                  <a:pt x="764719" y="3197727"/>
                  <a:pt x="764719" y="3197727"/>
                  <a:pt x="764719" y="3197727"/>
                </a:cubicBezTo>
                <a:cubicBezTo>
                  <a:pt x="754773" y="3180546"/>
                  <a:pt x="754773" y="3180546"/>
                  <a:pt x="754773" y="3180546"/>
                </a:cubicBezTo>
                <a:cubicBezTo>
                  <a:pt x="567618" y="3325229"/>
                  <a:pt x="567618" y="3325229"/>
                  <a:pt x="567618" y="3325229"/>
                </a:cubicBezTo>
                <a:cubicBezTo>
                  <a:pt x="7960" y="2899317"/>
                  <a:pt x="7960" y="2899317"/>
                  <a:pt x="7960" y="2899317"/>
                </a:cubicBezTo>
                <a:cubicBezTo>
                  <a:pt x="558577" y="2472501"/>
                  <a:pt x="558577" y="2472501"/>
                  <a:pt x="558577" y="2472501"/>
                </a:cubicBezTo>
                <a:close/>
                <a:moveTo>
                  <a:pt x="1724907" y="0"/>
                </a:moveTo>
                <a:lnTo>
                  <a:pt x="6756400" y="0"/>
                </a:lnTo>
                <a:lnTo>
                  <a:pt x="6756400" y="6858000"/>
                </a:lnTo>
                <a:lnTo>
                  <a:pt x="0" y="6858000"/>
                </a:lnTo>
                <a:lnTo>
                  <a:pt x="0" y="6856412"/>
                </a:lnTo>
                <a:lnTo>
                  <a:pt x="162738" y="6856412"/>
                </a:lnTo>
                <a:cubicBezTo>
                  <a:pt x="1149879" y="6856412"/>
                  <a:pt x="1149879" y="6856412"/>
                  <a:pt x="1149879" y="6856412"/>
                </a:cubicBezTo>
                <a:cubicBezTo>
                  <a:pt x="1149879" y="6332839"/>
                  <a:pt x="1149879" y="6332839"/>
                  <a:pt x="1149879" y="6332839"/>
                </a:cubicBezTo>
                <a:cubicBezTo>
                  <a:pt x="1704112" y="5902405"/>
                  <a:pt x="1704112" y="5902405"/>
                  <a:pt x="1704112" y="5902405"/>
                </a:cubicBezTo>
                <a:cubicBezTo>
                  <a:pt x="1704112" y="6433213"/>
                  <a:pt x="1704112" y="6433213"/>
                  <a:pt x="1704112" y="6433213"/>
                </a:cubicBezTo>
                <a:cubicBezTo>
                  <a:pt x="1159824" y="6855508"/>
                  <a:pt x="1159824" y="6855508"/>
                  <a:pt x="1159824" y="6855508"/>
                </a:cubicBezTo>
                <a:cubicBezTo>
                  <a:pt x="1193277" y="6855508"/>
                  <a:pt x="1193277" y="6855508"/>
                  <a:pt x="1193277" y="6855508"/>
                </a:cubicBezTo>
                <a:cubicBezTo>
                  <a:pt x="1724907" y="6443160"/>
                  <a:pt x="1724907" y="6443160"/>
                  <a:pt x="1724907" y="6443160"/>
                </a:cubicBezTo>
                <a:cubicBezTo>
                  <a:pt x="1724907" y="5877086"/>
                  <a:pt x="1724907" y="5877086"/>
                  <a:pt x="1724907" y="5877086"/>
                </a:cubicBezTo>
                <a:cubicBezTo>
                  <a:pt x="1386762" y="5620272"/>
                  <a:pt x="1386762" y="5620272"/>
                  <a:pt x="1386762" y="5620272"/>
                </a:cubicBezTo>
                <a:cubicBezTo>
                  <a:pt x="1372296" y="5617559"/>
                  <a:pt x="1357829" y="5614847"/>
                  <a:pt x="1343363" y="5612134"/>
                </a:cubicBezTo>
                <a:cubicBezTo>
                  <a:pt x="1697783" y="5881607"/>
                  <a:pt x="1697783" y="5881607"/>
                  <a:pt x="1697783" y="5881607"/>
                </a:cubicBezTo>
                <a:cubicBezTo>
                  <a:pt x="1139934" y="6314753"/>
                  <a:pt x="1139934" y="6314753"/>
                  <a:pt x="1139934" y="6314753"/>
                </a:cubicBezTo>
                <a:cubicBezTo>
                  <a:pt x="581180" y="5889745"/>
                  <a:pt x="581180" y="5889745"/>
                  <a:pt x="581180" y="5889745"/>
                </a:cubicBezTo>
                <a:cubicBezTo>
                  <a:pt x="1014259" y="5553356"/>
                  <a:pt x="1014259" y="5553356"/>
                  <a:pt x="1014259" y="5553356"/>
                </a:cubicBezTo>
                <a:cubicBezTo>
                  <a:pt x="1005218" y="5551548"/>
                  <a:pt x="995272" y="5549739"/>
                  <a:pt x="987135" y="5548835"/>
                </a:cubicBezTo>
                <a:cubicBezTo>
                  <a:pt x="577563" y="5866234"/>
                  <a:pt x="577563" y="5866234"/>
                  <a:pt x="577563" y="5866234"/>
                </a:cubicBezTo>
                <a:cubicBezTo>
                  <a:pt x="577563" y="5335426"/>
                  <a:pt x="577563" y="5335426"/>
                  <a:pt x="577563" y="5335426"/>
                </a:cubicBezTo>
                <a:cubicBezTo>
                  <a:pt x="1132700" y="4905897"/>
                  <a:pt x="1132700" y="4905897"/>
                  <a:pt x="1132700" y="4905897"/>
                </a:cubicBezTo>
                <a:cubicBezTo>
                  <a:pt x="1132700" y="5435801"/>
                  <a:pt x="1132700" y="5435801"/>
                  <a:pt x="1132700" y="5435801"/>
                </a:cubicBezTo>
                <a:cubicBezTo>
                  <a:pt x="988039" y="5547930"/>
                  <a:pt x="988039" y="5547930"/>
                  <a:pt x="988039" y="5547930"/>
                </a:cubicBezTo>
                <a:cubicBezTo>
                  <a:pt x="997081" y="5549739"/>
                  <a:pt x="1006122" y="5550643"/>
                  <a:pt x="1015163" y="5552452"/>
                </a:cubicBezTo>
                <a:cubicBezTo>
                  <a:pt x="1139029" y="5456599"/>
                  <a:pt x="1139029" y="5456599"/>
                  <a:pt x="1139029" y="5456599"/>
                </a:cubicBezTo>
                <a:cubicBezTo>
                  <a:pt x="1342459" y="5611229"/>
                  <a:pt x="1342459" y="5611229"/>
                  <a:pt x="1342459" y="5611229"/>
                </a:cubicBezTo>
                <a:cubicBezTo>
                  <a:pt x="1356925" y="5613942"/>
                  <a:pt x="1371391" y="5616655"/>
                  <a:pt x="1384953" y="5619368"/>
                </a:cubicBezTo>
                <a:cubicBezTo>
                  <a:pt x="1152591" y="5442131"/>
                  <a:pt x="1152591" y="5442131"/>
                  <a:pt x="1152591" y="5442131"/>
                </a:cubicBezTo>
                <a:cubicBezTo>
                  <a:pt x="1152591" y="4897759"/>
                  <a:pt x="1152591" y="4897759"/>
                  <a:pt x="1152591" y="4897759"/>
                </a:cubicBezTo>
                <a:cubicBezTo>
                  <a:pt x="1570300" y="4573125"/>
                  <a:pt x="1570300" y="4573125"/>
                  <a:pt x="1570300" y="4573125"/>
                </a:cubicBezTo>
                <a:cubicBezTo>
                  <a:pt x="1560355" y="4555944"/>
                  <a:pt x="1560355" y="4555944"/>
                  <a:pt x="1560355" y="4555944"/>
                </a:cubicBezTo>
                <a:cubicBezTo>
                  <a:pt x="1571205" y="4573125"/>
                  <a:pt x="1571205" y="4573125"/>
                  <a:pt x="1571205" y="4573125"/>
                </a:cubicBezTo>
                <a:cubicBezTo>
                  <a:pt x="1709537" y="4465517"/>
                  <a:pt x="1709537" y="4465517"/>
                  <a:pt x="1709537" y="4465517"/>
                </a:cubicBezTo>
                <a:cubicBezTo>
                  <a:pt x="2290894" y="4907706"/>
                  <a:pt x="2290894" y="4907706"/>
                  <a:pt x="2290894" y="4907706"/>
                </a:cubicBezTo>
                <a:cubicBezTo>
                  <a:pt x="2874963" y="4453761"/>
                  <a:pt x="2874963" y="4453761"/>
                  <a:pt x="2874963" y="4453761"/>
                </a:cubicBezTo>
                <a:cubicBezTo>
                  <a:pt x="2874963" y="4272907"/>
                  <a:pt x="2874963" y="4272907"/>
                  <a:pt x="2874963" y="4272907"/>
                </a:cubicBezTo>
                <a:cubicBezTo>
                  <a:pt x="2855072" y="4281949"/>
                  <a:pt x="2855072" y="4281949"/>
                  <a:pt x="2855072" y="4281949"/>
                </a:cubicBezTo>
                <a:cubicBezTo>
                  <a:pt x="2855072" y="4443814"/>
                  <a:pt x="2855072" y="4443814"/>
                  <a:pt x="2855072" y="4443814"/>
                </a:cubicBezTo>
                <a:cubicBezTo>
                  <a:pt x="2300839" y="4874248"/>
                  <a:pt x="2300839" y="4874248"/>
                  <a:pt x="2300839" y="4874248"/>
                </a:cubicBezTo>
                <a:cubicBezTo>
                  <a:pt x="2300839" y="4343440"/>
                  <a:pt x="2300839" y="4343440"/>
                  <a:pt x="2300839" y="4343440"/>
                </a:cubicBezTo>
                <a:cubicBezTo>
                  <a:pt x="2855072" y="3913006"/>
                  <a:pt x="2855072" y="3913006"/>
                  <a:pt x="2855072" y="3913006"/>
                </a:cubicBezTo>
                <a:cubicBezTo>
                  <a:pt x="2855072" y="4281045"/>
                  <a:pt x="2855072" y="4281045"/>
                  <a:pt x="2855072" y="4281045"/>
                </a:cubicBezTo>
                <a:cubicBezTo>
                  <a:pt x="2874963" y="4272002"/>
                  <a:pt x="2874963" y="4272002"/>
                  <a:pt x="2874963" y="4272002"/>
                </a:cubicBezTo>
                <a:cubicBezTo>
                  <a:pt x="2874963" y="3887687"/>
                  <a:pt x="2874963" y="3887687"/>
                  <a:pt x="2874963" y="3887687"/>
                </a:cubicBezTo>
                <a:cubicBezTo>
                  <a:pt x="2675150" y="3735769"/>
                  <a:pt x="2675150" y="3735769"/>
                  <a:pt x="2675150" y="3735769"/>
                </a:cubicBezTo>
                <a:cubicBezTo>
                  <a:pt x="2654355" y="3744812"/>
                  <a:pt x="2654355" y="3744812"/>
                  <a:pt x="2654355" y="3744812"/>
                </a:cubicBezTo>
                <a:cubicBezTo>
                  <a:pt x="2848743" y="3892208"/>
                  <a:pt x="2848743" y="3892208"/>
                  <a:pt x="2848743" y="3892208"/>
                </a:cubicBezTo>
                <a:cubicBezTo>
                  <a:pt x="2290894" y="4325354"/>
                  <a:pt x="2290894" y="4325354"/>
                  <a:pt x="2290894" y="4325354"/>
                </a:cubicBezTo>
                <a:cubicBezTo>
                  <a:pt x="1731236" y="3900346"/>
                  <a:pt x="1731236" y="3900346"/>
                  <a:pt x="1731236" y="3900346"/>
                </a:cubicBezTo>
                <a:cubicBezTo>
                  <a:pt x="2289086" y="3467200"/>
                  <a:pt x="2289086" y="3467200"/>
                  <a:pt x="2289086" y="3467200"/>
                </a:cubicBezTo>
                <a:cubicBezTo>
                  <a:pt x="2653451" y="3743907"/>
                  <a:pt x="2653451" y="3743907"/>
                  <a:pt x="2653451" y="3743907"/>
                </a:cubicBezTo>
                <a:cubicBezTo>
                  <a:pt x="2674246" y="3734865"/>
                  <a:pt x="2674246" y="3734865"/>
                  <a:pt x="2674246" y="3734865"/>
                </a:cubicBezTo>
                <a:cubicBezTo>
                  <a:pt x="2303552" y="3452732"/>
                  <a:pt x="2303552" y="3452732"/>
                  <a:pt x="2303552" y="3452732"/>
                </a:cubicBezTo>
                <a:cubicBezTo>
                  <a:pt x="2303552" y="3177833"/>
                  <a:pt x="2303552" y="3177833"/>
                  <a:pt x="2303552" y="3177833"/>
                </a:cubicBezTo>
                <a:cubicBezTo>
                  <a:pt x="2282757" y="3180546"/>
                  <a:pt x="2282757" y="3180546"/>
                  <a:pt x="2282757" y="3180546"/>
                </a:cubicBezTo>
                <a:cubicBezTo>
                  <a:pt x="2282757" y="3443689"/>
                  <a:pt x="2282757" y="3443689"/>
                  <a:pt x="2282757" y="3443689"/>
                </a:cubicBezTo>
                <a:cubicBezTo>
                  <a:pt x="1728524" y="3874123"/>
                  <a:pt x="1728524" y="3874123"/>
                  <a:pt x="1728524" y="3874123"/>
                </a:cubicBezTo>
                <a:cubicBezTo>
                  <a:pt x="1728524" y="3342411"/>
                  <a:pt x="1728524" y="3342411"/>
                  <a:pt x="1728524" y="3342411"/>
                </a:cubicBezTo>
                <a:cubicBezTo>
                  <a:pt x="1989818" y="3140758"/>
                  <a:pt x="1989818" y="3140758"/>
                  <a:pt x="1989818" y="3140758"/>
                </a:cubicBezTo>
                <a:cubicBezTo>
                  <a:pt x="1978064" y="3124481"/>
                  <a:pt x="1978064" y="3124481"/>
                  <a:pt x="1978064" y="3124481"/>
                </a:cubicBezTo>
                <a:cubicBezTo>
                  <a:pt x="1718578" y="3325229"/>
                  <a:pt x="1718578" y="3325229"/>
                  <a:pt x="1718578" y="3325229"/>
                </a:cubicBezTo>
                <a:cubicBezTo>
                  <a:pt x="1158920" y="2899317"/>
                  <a:pt x="1158920" y="2899317"/>
                  <a:pt x="1158920" y="2899317"/>
                </a:cubicBezTo>
                <a:cubicBezTo>
                  <a:pt x="1579342" y="2573779"/>
                  <a:pt x="1579342" y="2573779"/>
                  <a:pt x="1579342" y="2573779"/>
                </a:cubicBezTo>
                <a:cubicBezTo>
                  <a:pt x="1567588" y="2557502"/>
                  <a:pt x="1567588" y="2557502"/>
                  <a:pt x="1567588" y="2557502"/>
                </a:cubicBezTo>
                <a:cubicBezTo>
                  <a:pt x="1149879" y="2881232"/>
                  <a:pt x="1149879" y="2881232"/>
                  <a:pt x="1149879" y="2881232"/>
                </a:cubicBezTo>
                <a:cubicBezTo>
                  <a:pt x="1149879" y="2350424"/>
                  <a:pt x="1149879" y="2350424"/>
                  <a:pt x="1149879" y="2350424"/>
                </a:cubicBezTo>
                <a:cubicBezTo>
                  <a:pt x="1321664" y="2216592"/>
                  <a:pt x="1321664" y="2216592"/>
                  <a:pt x="1321664" y="2216592"/>
                </a:cubicBezTo>
                <a:cubicBezTo>
                  <a:pt x="1309910" y="2201219"/>
                  <a:pt x="1309910" y="2201219"/>
                  <a:pt x="1309910" y="2201219"/>
                </a:cubicBezTo>
                <a:cubicBezTo>
                  <a:pt x="1139934" y="2332339"/>
                  <a:pt x="1139934" y="2332339"/>
                  <a:pt x="1139934" y="2332339"/>
                </a:cubicBezTo>
                <a:cubicBezTo>
                  <a:pt x="580276" y="1907331"/>
                  <a:pt x="580276" y="1907331"/>
                  <a:pt x="580276" y="1907331"/>
                </a:cubicBezTo>
                <a:cubicBezTo>
                  <a:pt x="1138125" y="1474184"/>
                  <a:pt x="1138125" y="1474184"/>
                  <a:pt x="1138125" y="1474184"/>
                </a:cubicBezTo>
                <a:cubicBezTo>
                  <a:pt x="1697783" y="1899192"/>
                  <a:pt x="1697783" y="1899192"/>
                  <a:pt x="1697783" y="1899192"/>
                </a:cubicBezTo>
                <a:cubicBezTo>
                  <a:pt x="1310815" y="2200315"/>
                  <a:pt x="1310815" y="2200315"/>
                  <a:pt x="1310815" y="2200315"/>
                </a:cubicBezTo>
                <a:cubicBezTo>
                  <a:pt x="1322568" y="2216592"/>
                  <a:pt x="1322568" y="2216592"/>
                  <a:pt x="1322568" y="2216592"/>
                </a:cubicBezTo>
                <a:cubicBezTo>
                  <a:pt x="1704112" y="1919991"/>
                  <a:pt x="1704112" y="1919991"/>
                  <a:pt x="1704112" y="1919991"/>
                </a:cubicBezTo>
                <a:cubicBezTo>
                  <a:pt x="1704112" y="2450798"/>
                  <a:pt x="1704112" y="2450798"/>
                  <a:pt x="1704112" y="2450798"/>
                </a:cubicBezTo>
                <a:cubicBezTo>
                  <a:pt x="1568492" y="2556598"/>
                  <a:pt x="1568492" y="2556598"/>
                  <a:pt x="1568492" y="2556598"/>
                </a:cubicBezTo>
                <a:cubicBezTo>
                  <a:pt x="1580246" y="2572875"/>
                  <a:pt x="1580246" y="2572875"/>
                  <a:pt x="1580246" y="2572875"/>
                </a:cubicBezTo>
                <a:cubicBezTo>
                  <a:pt x="1709537" y="2472501"/>
                  <a:pt x="1709537" y="2472501"/>
                  <a:pt x="1709537" y="2472501"/>
                </a:cubicBezTo>
                <a:cubicBezTo>
                  <a:pt x="2269195" y="2898413"/>
                  <a:pt x="2269195" y="2898413"/>
                  <a:pt x="2269195" y="2898413"/>
                </a:cubicBezTo>
                <a:cubicBezTo>
                  <a:pt x="1978968" y="3123577"/>
                  <a:pt x="1978968" y="3123577"/>
                  <a:pt x="1978968" y="3123577"/>
                </a:cubicBezTo>
                <a:cubicBezTo>
                  <a:pt x="1990722" y="3139854"/>
                  <a:pt x="1990722" y="3139854"/>
                  <a:pt x="1990722" y="3139854"/>
                </a:cubicBezTo>
                <a:cubicBezTo>
                  <a:pt x="2282757" y="2912881"/>
                  <a:pt x="2282757" y="2912881"/>
                  <a:pt x="2282757" y="2912881"/>
                </a:cubicBezTo>
                <a:cubicBezTo>
                  <a:pt x="2282757" y="3179642"/>
                  <a:pt x="2282757" y="3179642"/>
                  <a:pt x="2282757" y="3179642"/>
                </a:cubicBezTo>
                <a:cubicBezTo>
                  <a:pt x="2303552" y="3176929"/>
                  <a:pt x="2303552" y="3176929"/>
                  <a:pt x="2303552" y="3176929"/>
                </a:cubicBezTo>
                <a:cubicBezTo>
                  <a:pt x="2303552" y="2904743"/>
                  <a:pt x="2303552" y="2904743"/>
                  <a:pt x="2303552" y="2904743"/>
                </a:cubicBezTo>
                <a:cubicBezTo>
                  <a:pt x="2327963" y="2885753"/>
                  <a:pt x="2327963" y="2885753"/>
                  <a:pt x="2327963" y="2885753"/>
                </a:cubicBezTo>
                <a:cubicBezTo>
                  <a:pt x="2327963" y="2860433"/>
                  <a:pt x="2327963" y="2860433"/>
                  <a:pt x="2327963" y="2860433"/>
                </a:cubicBezTo>
                <a:cubicBezTo>
                  <a:pt x="2300839" y="2881232"/>
                  <a:pt x="2300839" y="2881232"/>
                  <a:pt x="2300839" y="2881232"/>
                </a:cubicBezTo>
                <a:cubicBezTo>
                  <a:pt x="2300839" y="2350424"/>
                  <a:pt x="2300839" y="2350424"/>
                  <a:pt x="2300839" y="2350424"/>
                </a:cubicBezTo>
                <a:cubicBezTo>
                  <a:pt x="2327963" y="2328721"/>
                  <a:pt x="2327963" y="2328721"/>
                  <a:pt x="2327963" y="2328721"/>
                </a:cubicBezTo>
                <a:cubicBezTo>
                  <a:pt x="2327963" y="2303402"/>
                  <a:pt x="2327963" y="2303402"/>
                  <a:pt x="2327963" y="2303402"/>
                </a:cubicBezTo>
                <a:cubicBezTo>
                  <a:pt x="2290894" y="2332339"/>
                  <a:pt x="2290894" y="2332339"/>
                  <a:pt x="2290894" y="2332339"/>
                </a:cubicBezTo>
                <a:cubicBezTo>
                  <a:pt x="1731236" y="1907331"/>
                  <a:pt x="1731236" y="1907331"/>
                  <a:pt x="1731236" y="1907331"/>
                </a:cubicBezTo>
                <a:cubicBezTo>
                  <a:pt x="2289086" y="1474184"/>
                  <a:pt x="2289086" y="1474184"/>
                  <a:pt x="2289086" y="1474184"/>
                </a:cubicBezTo>
                <a:cubicBezTo>
                  <a:pt x="2848743" y="1899192"/>
                  <a:pt x="2848743" y="1899192"/>
                  <a:pt x="2848743" y="1899192"/>
                </a:cubicBezTo>
                <a:cubicBezTo>
                  <a:pt x="2328867" y="2302498"/>
                  <a:pt x="2328867" y="2302498"/>
                  <a:pt x="2328867" y="2302498"/>
                </a:cubicBezTo>
                <a:cubicBezTo>
                  <a:pt x="2328867" y="2327817"/>
                  <a:pt x="2328867" y="2327817"/>
                  <a:pt x="2328867" y="2327817"/>
                </a:cubicBezTo>
                <a:cubicBezTo>
                  <a:pt x="2855072" y="1919991"/>
                  <a:pt x="2855072" y="1919991"/>
                  <a:pt x="2855072" y="1919991"/>
                </a:cubicBezTo>
                <a:cubicBezTo>
                  <a:pt x="2855072" y="2450798"/>
                  <a:pt x="2855072" y="2450798"/>
                  <a:pt x="2855072" y="2450798"/>
                </a:cubicBezTo>
                <a:lnTo>
                  <a:pt x="2328867" y="2859529"/>
                </a:lnTo>
                <a:cubicBezTo>
                  <a:pt x="2328867" y="2884849"/>
                  <a:pt x="2328867" y="2884849"/>
                  <a:pt x="2328867" y="2884849"/>
                </a:cubicBezTo>
                <a:cubicBezTo>
                  <a:pt x="2874963" y="2460745"/>
                  <a:pt x="2874963" y="2460745"/>
                  <a:pt x="2874963" y="2460745"/>
                </a:cubicBezTo>
                <a:cubicBezTo>
                  <a:pt x="2874963" y="1894671"/>
                  <a:pt x="2874963" y="1894671"/>
                  <a:pt x="2874963" y="1894671"/>
                </a:cubicBezTo>
                <a:cubicBezTo>
                  <a:pt x="2303552" y="1459716"/>
                  <a:pt x="2303552" y="1459716"/>
                  <a:pt x="2303552" y="1459716"/>
                </a:cubicBezTo>
                <a:cubicBezTo>
                  <a:pt x="2303552" y="926195"/>
                  <a:pt x="2303552" y="926195"/>
                  <a:pt x="2303552" y="926195"/>
                </a:cubicBezTo>
                <a:cubicBezTo>
                  <a:pt x="2282757" y="941568"/>
                  <a:pt x="2282757" y="941568"/>
                  <a:pt x="2282757" y="941568"/>
                </a:cubicBezTo>
                <a:cubicBezTo>
                  <a:pt x="2282757" y="1451578"/>
                  <a:pt x="2282757" y="1451578"/>
                  <a:pt x="2282757" y="1451578"/>
                </a:cubicBezTo>
                <a:cubicBezTo>
                  <a:pt x="1728524" y="1882011"/>
                  <a:pt x="1728524" y="1882011"/>
                  <a:pt x="1728524" y="1882011"/>
                </a:cubicBezTo>
                <a:cubicBezTo>
                  <a:pt x="1728524" y="1351203"/>
                  <a:pt x="1728524" y="1351203"/>
                  <a:pt x="1728524" y="1351203"/>
                </a:cubicBezTo>
                <a:cubicBezTo>
                  <a:pt x="2282757" y="920770"/>
                  <a:pt x="2282757" y="920770"/>
                  <a:pt x="2282757" y="920770"/>
                </a:cubicBezTo>
                <a:cubicBezTo>
                  <a:pt x="2282757" y="940664"/>
                  <a:pt x="2282757" y="940664"/>
                  <a:pt x="2282757" y="940664"/>
                </a:cubicBezTo>
                <a:cubicBezTo>
                  <a:pt x="2303552" y="924387"/>
                  <a:pt x="2303552" y="924387"/>
                  <a:pt x="2303552" y="924387"/>
                </a:cubicBezTo>
                <a:cubicBezTo>
                  <a:pt x="2303552" y="895450"/>
                  <a:pt x="2303552" y="895450"/>
                  <a:pt x="2303552" y="895450"/>
                </a:cubicBezTo>
                <a:cubicBezTo>
                  <a:pt x="1749319" y="474059"/>
                  <a:pt x="1749319" y="474059"/>
                  <a:pt x="1749319" y="474059"/>
                </a:cubicBezTo>
                <a:cubicBezTo>
                  <a:pt x="1733044" y="486719"/>
                  <a:pt x="1733044" y="486719"/>
                  <a:pt x="1733044" y="486719"/>
                </a:cubicBezTo>
                <a:cubicBezTo>
                  <a:pt x="2276428" y="899971"/>
                  <a:pt x="2276428" y="899971"/>
                  <a:pt x="2276428" y="899971"/>
                </a:cubicBezTo>
                <a:cubicBezTo>
                  <a:pt x="1718578" y="1333118"/>
                  <a:pt x="1718578" y="1333118"/>
                  <a:pt x="1718578" y="1333118"/>
                </a:cubicBezTo>
                <a:cubicBezTo>
                  <a:pt x="1158920" y="908110"/>
                  <a:pt x="1158920" y="908110"/>
                  <a:pt x="1158920" y="908110"/>
                </a:cubicBezTo>
                <a:cubicBezTo>
                  <a:pt x="1716770" y="474964"/>
                  <a:pt x="1716770" y="474964"/>
                  <a:pt x="1716770" y="474964"/>
                </a:cubicBezTo>
                <a:cubicBezTo>
                  <a:pt x="1732140" y="486719"/>
                  <a:pt x="1732140" y="486719"/>
                  <a:pt x="1732140" y="486719"/>
                </a:cubicBezTo>
                <a:cubicBezTo>
                  <a:pt x="1748415" y="474059"/>
                  <a:pt x="1748415" y="474059"/>
                  <a:pt x="1748415" y="474059"/>
                </a:cubicBezTo>
                <a:cubicBezTo>
                  <a:pt x="1724907" y="455070"/>
                  <a:pt x="1724907" y="455070"/>
                  <a:pt x="1724907" y="455070"/>
                </a:cubicBezTo>
                <a:cubicBezTo>
                  <a:pt x="1724907" y="56286"/>
                  <a:pt x="1724907" y="6438"/>
                  <a:pt x="1724907" y="206"/>
                </a:cubicBezTo>
                <a:close/>
                <a:moveTo>
                  <a:pt x="1606490" y="0"/>
                </a:moveTo>
                <a:lnTo>
                  <a:pt x="1704112" y="0"/>
                </a:lnTo>
                <a:lnTo>
                  <a:pt x="1704112" y="79700"/>
                </a:lnTo>
                <a:cubicBezTo>
                  <a:pt x="1704112" y="455974"/>
                  <a:pt x="1704112" y="455974"/>
                  <a:pt x="1704112" y="455974"/>
                </a:cubicBezTo>
                <a:cubicBezTo>
                  <a:pt x="1149879" y="885503"/>
                  <a:pt x="1149879" y="885503"/>
                  <a:pt x="1149879" y="885503"/>
                </a:cubicBezTo>
                <a:cubicBezTo>
                  <a:pt x="1149879" y="354695"/>
                  <a:pt x="1149879" y="354695"/>
                  <a:pt x="1149879" y="354695"/>
                </a:cubicBezTo>
                <a:cubicBezTo>
                  <a:pt x="1550183" y="43739"/>
                  <a:pt x="1600221" y="4869"/>
                  <a:pt x="1606476" y="11"/>
                </a:cubicBezTo>
                <a:close/>
                <a:moveTo>
                  <a:pt x="696284" y="0"/>
                </a:moveTo>
                <a:lnTo>
                  <a:pt x="1573942" y="0"/>
                </a:lnTo>
                <a:lnTo>
                  <a:pt x="1498270" y="58848"/>
                </a:lnTo>
                <a:cubicBezTo>
                  <a:pt x="1139934" y="337514"/>
                  <a:pt x="1139934" y="337514"/>
                  <a:pt x="1139934" y="337514"/>
                </a:cubicBezTo>
                <a:cubicBezTo>
                  <a:pt x="805631" y="83188"/>
                  <a:pt x="722055" y="19606"/>
                  <a:pt x="701161" y="3711"/>
                </a:cubicBezTo>
                <a:close/>
              </a:path>
            </a:pathLst>
          </a:custGeom>
          <a:solidFill>
            <a:schemeClr val="bg1">
              <a:lumMod val="65000"/>
            </a:schemeClr>
          </a:solidFill>
        </p:spPr>
        <p:txBody>
          <a:bodyPr wrap="square" tIns="684000" rIns="756000">
            <a:noAutofit/>
          </a:bodyPr>
          <a:lstStyle>
            <a:lvl1pPr algn="r">
              <a:defRPr i="1">
                <a:solidFill>
                  <a:schemeClr val="accent2">
                    <a:lumMod val="40000"/>
                    <a:lumOff val="60000"/>
                  </a:schemeClr>
                </a:solidFill>
              </a:defRPr>
            </a:lvl1pPr>
          </a:lstStyle>
          <a:p>
            <a:r>
              <a:rPr lang="fr-FR" dirty="0"/>
              <a:t>Insérez ou glissez votre image ici</a:t>
            </a:r>
          </a:p>
        </p:txBody>
      </p:sp>
      <p:sp>
        <p:nvSpPr>
          <p:cNvPr id="4" name="Espace réservé du texte 4">
            <a:extLst>
              <a:ext uri="{FF2B5EF4-FFF2-40B4-BE49-F238E27FC236}">
                <a16:creationId xmlns:a16="http://schemas.microsoft.com/office/drawing/2014/main" id="{1CD6972B-DFC0-49E0-CEDD-F3560A107C30}"/>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spTree>
    <p:extLst>
      <p:ext uri="{BB962C8B-B14F-4D97-AF65-F5344CB8AC3E}">
        <p14:creationId xmlns:p14="http://schemas.microsoft.com/office/powerpoint/2010/main" val="214157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re CEA lite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ZoneTexte 3">
            <a:extLst>
              <a:ext uri="{FF2B5EF4-FFF2-40B4-BE49-F238E27FC236}">
                <a16:creationId xmlns:a16="http://schemas.microsoft.com/office/drawing/2014/main" id="{772B667D-CC06-7D82-8E0F-CFDA021D6AD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liten</a:t>
            </a:r>
            <a:endParaRPr lang="fr-FR" sz="1200" dirty="0">
              <a:solidFill>
                <a:schemeClr val="bg1">
                  <a:lumMod val="50000"/>
                </a:schemeClr>
              </a:solidFill>
            </a:endParaRPr>
          </a:p>
        </p:txBody>
      </p:sp>
      <p:pic>
        <p:nvPicPr>
          <p:cNvPr id="5" name="Logo CEA liten">
            <a:extLst>
              <a:ext uri="{FF2B5EF4-FFF2-40B4-BE49-F238E27FC236}">
                <a16:creationId xmlns:a16="http://schemas.microsoft.com/office/drawing/2014/main" id="{59C151D8-9F2F-A121-360A-4DC7F82C41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1838" y="728663"/>
            <a:ext cx="4053600" cy="1804999"/>
          </a:xfrm>
          <a:prstGeom prst="rect">
            <a:avLst/>
          </a:prstGeom>
        </p:spPr>
      </p:pic>
      <p:sp>
        <p:nvSpPr>
          <p:cNvPr id="6" name="Rectangle 5">
            <a:extLst>
              <a:ext uri="{FF2B5EF4-FFF2-40B4-BE49-F238E27FC236}">
                <a16:creationId xmlns:a16="http://schemas.microsoft.com/office/drawing/2014/main" id="{31F5FF40-204E-79EE-35CB-85711491D064}"/>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Tree>
    <p:extLst>
      <p:ext uri="{BB962C8B-B14F-4D97-AF65-F5344CB8AC3E}">
        <p14:creationId xmlns:p14="http://schemas.microsoft.com/office/powerpoint/2010/main" val="229177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re CEA isa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pic>
        <p:nvPicPr>
          <p:cNvPr id="5" name="Logo CEA liten">
            <a:extLst>
              <a:ext uri="{FF2B5EF4-FFF2-40B4-BE49-F238E27FC236}">
                <a16:creationId xmlns:a16="http://schemas.microsoft.com/office/drawing/2014/main" id="{59C151D8-9F2F-A121-360A-4DC7F82C41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1838" y="728663"/>
            <a:ext cx="4053599" cy="1804999"/>
          </a:xfrm>
          <a:prstGeom prst="rect">
            <a:avLst/>
          </a:prstGeom>
        </p:spPr>
      </p:pic>
      <p:sp>
        <p:nvSpPr>
          <p:cNvPr id="6" name="ZoneTexte 5">
            <a:extLst>
              <a:ext uri="{FF2B5EF4-FFF2-40B4-BE49-F238E27FC236}">
                <a16:creationId xmlns:a16="http://schemas.microsoft.com/office/drawing/2014/main" id="{810AE585-3E8A-32F0-6876-68FBB4218CF7}"/>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isas</a:t>
            </a:r>
            <a:endParaRPr lang="fr-FR" sz="1200" dirty="0">
              <a:solidFill>
                <a:schemeClr val="bg1">
                  <a:lumMod val="50000"/>
                </a:schemeClr>
              </a:solidFill>
            </a:endParaRPr>
          </a:p>
        </p:txBody>
      </p:sp>
      <p:sp>
        <p:nvSpPr>
          <p:cNvPr id="4" name="Rectangle 3">
            <a:extLst>
              <a:ext uri="{FF2B5EF4-FFF2-40B4-BE49-F238E27FC236}">
                <a16:creationId xmlns:a16="http://schemas.microsoft.com/office/drawing/2014/main" id="{D710377C-96DE-1F86-CAD9-8510009CBC0B}"/>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Tree>
    <p:extLst>
      <p:ext uri="{BB962C8B-B14F-4D97-AF65-F5344CB8AC3E}">
        <p14:creationId xmlns:p14="http://schemas.microsoft.com/office/powerpoint/2010/main" val="617054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FBAC49-4802-3440-8107-C65AE7ADA05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31838" y="1381125"/>
            <a:ext cx="8329612" cy="4795838"/>
          </a:xfrm>
        </p:spPr>
        <p:txBody>
          <a:bodyPr lIns="0"/>
          <a:lstStyle>
            <a:lvl1pPr marL="358775" indent="-358775">
              <a:spcBef>
                <a:spcPts val="1800"/>
              </a:spcBef>
              <a:buClr>
                <a:schemeClr val="bg1"/>
              </a:buClr>
              <a:buSzPct val="100000"/>
              <a:buFont typeface="+mj-lt"/>
              <a:buAutoNum type="arabicPeriod"/>
              <a:defRPr>
                <a:solidFill>
                  <a:schemeClr val="bg1"/>
                </a:solidFill>
                <a:latin typeface="+mj-lt"/>
              </a:defRPr>
            </a:lvl1pPr>
            <a:lvl2pPr marL="358775" indent="0">
              <a:buFontTx/>
              <a:buNone/>
              <a:defRPr sz="14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Sommaire</a:t>
            </a: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91440" bIns="45720" rtlCol="0" anchor="t">
            <a:normAutofit/>
          </a:bodyPr>
          <a:lstStyle>
            <a:lvl1pPr>
              <a:defRPr>
                <a:solidFill>
                  <a:schemeClr val="bg1"/>
                </a:solidFill>
              </a:defRPr>
            </a:lvl1pPr>
          </a:lstStyle>
          <a:p>
            <a:r>
              <a:rPr lang="fr-FR"/>
              <a:t>Modifiez le style du titre</a:t>
            </a:r>
            <a:endParaRPr lang="fr-FR" dirty="0"/>
          </a:p>
        </p:txBody>
      </p:sp>
      <p:pic>
        <p:nvPicPr>
          <p:cNvPr id="12" name="Image 11">
            <a:extLst>
              <a:ext uri="{FF2B5EF4-FFF2-40B4-BE49-F238E27FC236}">
                <a16:creationId xmlns:a16="http://schemas.microsoft.com/office/drawing/2014/main" id="{B717F4D1-D2E3-F44D-BEED-8456047420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53" b="2802"/>
          <a:stretch/>
        </p:blipFill>
        <p:spPr>
          <a:xfrm>
            <a:off x="11647944" y="-1"/>
            <a:ext cx="544056" cy="6858001"/>
          </a:xfrm>
          <a:prstGeom prst="rect">
            <a:avLst/>
          </a:prstGeom>
        </p:spPr>
      </p:pic>
      <p:sp>
        <p:nvSpPr>
          <p:cNvPr id="14" name="Espace réservé de la date 13">
            <a:extLst>
              <a:ext uri="{FF2B5EF4-FFF2-40B4-BE49-F238E27FC236}">
                <a16:creationId xmlns:a16="http://schemas.microsoft.com/office/drawing/2014/main" id="{914C3EDF-84FF-56C5-6EEE-62348DC5ADF3}"/>
              </a:ext>
            </a:extLst>
          </p:cNvPr>
          <p:cNvSpPr>
            <a:spLocks noGrp="1"/>
          </p:cNvSpPr>
          <p:nvPr>
            <p:ph type="dt" sz="half" idx="10"/>
          </p:nvPr>
        </p:nvSpPr>
        <p:spPr/>
        <p:txBody>
          <a:bodyPr/>
          <a:lstStyle>
            <a:lvl1pPr>
              <a:defRPr>
                <a:solidFill>
                  <a:schemeClr val="bg1"/>
                </a:solidFill>
              </a:defRPr>
            </a:lvl1pPr>
          </a:lstStyle>
          <a:p>
            <a:r>
              <a:rPr lang="fr-FR"/>
              <a:t>28/10/2022</a:t>
            </a:r>
            <a:endParaRPr lang="fr-FR" dirty="0"/>
          </a:p>
        </p:txBody>
      </p:sp>
      <p:sp>
        <p:nvSpPr>
          <p:cNvPr id="15" name="Espace réservé du pied de page 14">
            <a:extLst>
              <a:ext uri="{FF2B5EF4-FFF2-40B4-BE49-F238E27FC236}">
                <a16:creationId xmlns:a16="http://schemas.microsoft.com/office/drawing/2014/main" id="{CA229E7D-5925-577A-6E99-3E009A5C15FB}"/>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endParaRPr lang="fr-FR" dirty="0"/>
          </a:p>
        </p:txBody>
      </p:sp>
      <p:sp>
        <p:nvSpPr>
          <p:cNvPr id="25" name="Espace réservé du numéro de diapositive 24">
            <a:extLst>
              <a:ext uri="{FF2B5EF4-FFF2-40B4-BE49-F238E27FC236}">
                <a16:creationId xmlns:a16="http://schemas.microsoft.com/office/drawing/2014/main" id="{E0039A2A-B2A3-3003-AC28-98B9483723BF}"/>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1121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light">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27076" y="1765299"/>
            <a:ext cx="8659812" cy="4148139"/>
          </a:xfrm>
        </p:spPr>
        <p:txBody>
          <a:bodyPr lIns="0" numCol="2" spcCol="360000"/>
          <a:lstStyle>
            <a:lvl1pPr marL="358775" indent="-358775">
              <a:spcBef>
                <a:spcPts val="1800"/>
              </a:spcBef>
              <a:buClr>
                <a:schemeClr val="tx2"/>
              </a:buClr>
              <a:buSzPct val="100000"/>
              <a:buFont typeface="+mj-lt"/>
              <a:buAutoNum type="arabicPeriod"/>
              <a:defRPr>
                <a:solidFill>
                  <a:schemeClr val="tx1"/>
                </a:solidFill>
                <a:latin typeface="+mj-lt"/>
              </a:defRPr>
            </a:lvl1pPr>
            <a:lvl2pPr marL="358775" indent="0">
              <a:buFontTx/>
              <a:buNone/>
              <a:defRPr sz="14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Sommaire light</a:t>
            </a:r>
          </a:p>
          <a:p>
            <a:endParaRPr lang="fr-FR" sz="1200" dirty="0">
              <a:solidFill>
                <a:schemeClr val="bg1">
                  <a:lumMod val="50000"/>
                </a:schemeClr>
              </a:solidFill>
            </a:endParaRPr>
          </a:p>
        </p:txBody>
      </p:sp>
      <p:sp>
        <p:nvSpPr>
          <p:cNvPr id="2" name="ZoneTexte 1">
            <a:extLst>
              <a:ext uri="{FF2B5EF4-FFF2-40B4-BE49-F238E27FC236}">
                <a16:creationId xmlns:a16="http://schemas.microsoft.com/office/drawing/2014/main" id="{A21E7187-2172-D725-E095-C0FCE93238AE}"/>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:Ce sommaire est sur deux colonnes, pour passer sur une colonne : Clic droit sur la zone de texte + « Format de la forme » / « Options de texte » / « Colonnes » = 1 </a:t>
            </a:r>
          </a:p>
          <a:p>
            <a:endParaRPr lang="fr-FR" sz="1200" dirty="0">
              <a:solidFill>
                <a:schemeClr val="bg1">
                  <a:lumMod val="50000"/>
                </a:schemeClr>
              </a:solidFill>
            </a:endParaRPr>
          </a:p>
        </p:txBody>
      </p:sp>
      <p:sp>
        <p:nvSpPr>
          <p:cNvPr id="1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27076" y="314036"/>
            <a:ext cx="10733087" cy="871827"/>
          </a:xfrm>
          <a:prstGeom prst="rect">
            <a:avLst/>
          </a:prstGeom>
        </p:spPr>
        <p:txBody>
          <a:bodyPr vert="horz" lIns="0" tIns="45720" rIns="91440" bIns="45720" rtlCol="0" anchor="t">
            <a:normAutofit/>
          </a:bodyPr>
          <a:lstStyle/>
          <a:p>
            <a:r>
              <a:rPr lang="fr-FR"/>
              <a:t>Modifiez le style du titre</a:t>
            </a:r>
            <a:endParaRPr lang="fr-FR" dirty="0"/>
          </a:p>
        </p:txBody>
      </p:sp>
      <p:pic>
        <p:nvPicPr>
          <p:cNvPr id="11" name="Image 10">
            <a:extLst>
              <a:ext uri="{FF2B5EF4-FFF2-40B4-BE49-F238E27FC236}">
                <a16:creationId xmlns:a16="http://schemas.microsoft.com/office/drawing/2014/main" id="{8B329AAF-3546-DCEA-619B-466FB9B5443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42" b="2802"/>
          <a:stretch/>
        </p:blipFill>
        <p:spPr>
          <a:xfrm>
            <a:off x="11647944" y="0"/>
            <a:ext cx="544056" cy="6858000"/>
          </a:xfrm>
          <a:prstGeom prst="rect">
            <a:avLst/>
          </a:prstGeom>
        </p:spPr>
      </p:pic>
      <p:sp>
        <p:nvSpPr>
          <p:cNvPr id="12" name="Espace réservé de la date 11">
            <a:extLst>
              <a:ext uri="{FF2B5EF4-FFF2-40B4-BE49-F238E27FC236}">
                <a16:creationId xmlns:a16="http://schemas.microsoft.com/office/drawing/2014/main" id="{AB8B2ECB-EC50-E1E8-3A70-D0DF5B546EB4}"/>
              </a:ext>
            </a:extLst>
          </p:cNvPr>
          <p:cNvSpPr>
            <a:spLocks noGrp="1"/>
          </p:cNvSpPr>
          <p:nvPr>
            <p:ph type="dt" sz="half" idx="10"/>
          </p:nvPr>
        </p:nvSpPr>
        <p:spPr/>
        <p:txBody>
          <a:bodyPr/>
          <a:lstStyle/>
          <a:p>
            <a:r>
              <a:rPr lang="fr-FR"/>
              <a:t>28/10/2022</a:t>
            </a:r>
            <a:endParaRPr lang="fr-FR" dirty="0"/>
          </a:p>
        </p:txBody>
      </p:sp>
      <p:sp>
        <p:nvSpPr>
          <p:cNvPr id="15" name="Espace réservé du pied de page 14">
            <a:extLst>
              <a:ext uri="{FF2B5EF4-FFF2-40B4-BE49-F238E27FC236}">
                <a16:creationId xmlns:a16="http://schemas.microsoft.com/office/drawing/2014/main" id="{38548604-3796-63A0-C437-28EAB17AD603}"/>
              </a:ext>
            </a:extLst>
          </p:cNvPr>
          <p:cNvSpPr>
            <a:spLocks noGrp="1"/>
          </p:cNvSpPr>
          <p:nvPr>
            <p:ph type="ftr" sz="quarter" idx="11"/>
          </p:nvPr>
        </p:nvSpPr>
        <p:spPr/>
        <p:txBody>
          <a:bodyPr/>
          <a:lstStyle/>
          <a:p>
            <a:r>
              <a:rPr lang="fr-FR"/>
              <a:t>Exemple de pied de page (A modifier dans l'onglet "Insertion"/"En-tête/Pied"</a:t>
            </a:r>
            <a:endParaRPr lang="fr-FR" dirty="0"/>
          </a:p>
        </p:txBody>
      </p:sp>
      <p:sp>
        <p:nvSpPr>
          <p:cNvPr id="16" name="Espace réservé du numéro de diapositive 15">
            <a:extLst>
              <a:ext uri="{FF2B5EF4-FFF2-40B4-BE49-F238E27FC236}">
                <a16:creationId xmlns:a16="http://schemas.microsoft.com/office/drawing/2014/main" id="{43A448DB-A450-22D2-9A30-CE94EAFD7623}"/>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65431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4" name="Espace réservé du texte 2">
            <a:extLst>
              <a:ext uri="{FF2B5EF4-FFF2-40B4-BE49-F238E27FC236}">
                <a16:creationId xmlns:a16="http://schemas.microsoft.com/office/drawing/2014/main" id="{CE5019BD-FEE2-4904-8DD7-C35C97AA3BF4}"/>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a:t>
            </a:r>
          </a:p>
        </p:txBody>
      </p:sp>
      <p:pic>
        <p:nvPicPr>
          <p:cNvPr id="26"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grpSp>
        <p:nvGrpSpPr>
          <p:cNvPr id="2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2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60543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de section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5675086" y="0"/>
            <a:ext cx="65169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light</a:t>
            </a:r>
          </a:p>
        </p:txBody>
      </p:sp>
      <p:pic>
        <p:nvPicPr>
          <p:cNvPr id="8" name="PATTERN 14">
            <a:extLst>
              <a:ext uri="{FF2B5EF4-FFF2-40B4-BE49-F238E27FC236}">
                <a16:creationId xmlns:a16="http://schemas.microsoft.com/office/drawing/2014/main" id="{2582F57D-4CEF-BB5A-C74F-450386FD8E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065" t="80145" r="2860" b="-12214"/>
          <a:stretch/>
        </p:blipFill>
        <p:spPr>
          <a:xfrm>
            <a:off x="0" y="0"/>
            <a:ext cx="12192001" cy="974400"/>
          </a:xfrm>
          <a:prstGeom prst="rect">
            <a:avLst/>
          </a:prstGeom>
        </p:spPr>
      </p:pic>
      <p:sp>
        <p:nvSpPr>
          <p:cNvPr id="9" name="Espace réservé de la date 8">
            <a:extLst>
              <a:ext uri="{FF2B5EF4-FFF2-40B4-BE49-F238E27FC236}">
                <a16:creationId xmlns:a16="http://schemas.microsoft.com/office/drawing/2014/main" id="{4B8F1117-0C05-E4A8-4E70-E7172B08AAB0}"/>
              </a:ext>
            </a:extLst>
          </p:cNvPr>
          <p:cNvSpPr>
            <a:spLocks noGrp="1"/>
          </p:cNvSpPr>
          <p:nvPr>
            <p:ph type="dt" sz="half" idx="14"/>
          </p:nvPr>
        </p:nvSpPr>
        <p:spPr/>
        <p:txBody>
          <a:bodyPr/>
          <a:lstStyle/>
          <a:p>
            <a:r>
              <a:rPr lang="fr-FR"/>
              <a:t>28/10/2022</a:t>
            </a:r>
            <a:endParaRPr lang="fr-FR" dirty="0"/>
          </a:p>
        </p:txBody>
      </p:sp>
      <p:sp>
        <p:nvSpPr>
          <p:cNvPr id="10" name="Espace réservé du pied de page 9">
            <a:extLst>
              <a:ext uri="{FF2B5EF4-FFF2-40B4-BE49-F238E27FC236}">
                <a16:creationId xmlns:a16="http://schemas.microsoft.com/office/drawing/2014/main" id="{ABB4C71F-0E19-B583-5B43-59128B9CB247}"/>
              </a:ext>
            </a:extLst>
          </p:cNvPr>
          <p:cNvSpPr>
            <a:spLocks noGrp="1"/>
          </p:cNvSpPr>
          <p:nvPr>
            <p:ph type="ftr" sz="quarter" idx="15"/>
          </p:nvPr>
        </p:nvSpPr>
        <p:spPr/>
        <p:txBody>
          <a:bodyPr/>
          <a:lstStyle/>
          <a:p>
            <a:r>
              <a:rPr lang="fr-FR"/>
              <a:t>Exemple de pied de page (A modifier dans l'onglet "Insertion"/"En-tête/Pied"</a:t>
            </a:r>
            <a:endParaRPr lang="fr-FR" dirty="0"/>
          </a:p>
        </p:txBody>
      </p:sp>
      <p:sp>
        <p:nvSpPr>
          <p:cNvPr id="11" name="Espace réservé du numéro de diapositive 10">
            <a:extLst>
              <a:ext uri="{FF2B5EF4-FFF2-40B4-BE49-F238E27FC236}">
                <a16:creationId xmlns:a16="http://schemas.microsoft.com/office/drawing/2014/main" id="{3035A95C-D228-2D25-8FE9-AE69EC817782}"/>
              </a:ext>
            </a:extLst>
          </p:cNvPr>
          <p:cNvSpPr>
            <a:spLocks noGrp="1"/>
          </p:cNvSpPr>
          <p:nvPr>
            <p:ph type="sldNum" sz="quarter" idx="16"/>
          </p:nvPr>
        </p:nvSpPr>
        <p:spPr/>
        <p:txBody>
          <a:bodyPr/>
          <a:lstStyle/>
          <a:p>
            <a:fld id="{0CBC77A0-1F4E-42FF-9FFC-F45C3A64AF90}" type="slidenum">
              <a:rPr lang="fr-FR" smtClean="0"/>
              <a:pPr/>
              <a:t>‹N°›</a:t>
            </a:fld>
            <a:endParaRPr lang="fr-FR" dirty="0"/>
          </a:p>
        </p:txBody>
      </p:sp>
      <p:sp>
        <p:nvSpPr>
          <p:cNvPr id="4" name="Titre 1">
            <a:extLst>
              <a:ext uri="{FF2B5EF4-FFF2-40B4-BE49-F238E27FC236}">
                <a16:creationId xmlns:a16="http://schemas.microsoft.com/office/drawing/2014/main" id="{F8613F5A-9984-C727-F600-CCBEDD585800}"/>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tx1"/>
                </a:solidFill>
              </a:defRPr>
            </a:lvl1pPr>
          </a:lstStyle>
          <a:p>
            <a:r>
              <a:rPr lang="fr-FR" dirty="0"/>
              <a:t>Titre de la partie</a:t>
            </a:r>
          </a:p>
        </p:txBody>
      </p:sp>
      <p:sp>
        <p:nvSpPr>
          <p:cNvPr id="5" name="Espace réservé du texte 2">
            <a:extLst>
              <a:ext uri="{FF2B5EF4-FFF2-40B4-BE49-F238E27FC236}">
                <a16:creationId xmlns:a16="http://schemas.microsoft.com/office/drawing/2014/main" id="{E05DBD74-1959-0025-2022-DD6D5BC564E2}"/>
              </a:ext>
            </a:extLst>
          </p:cNvPr>
          <p:cNvSpPr>
            <a:spLocks noGrp="1"/>
          </p:cNvSpPr>
          <p:nvPr>
            <p:ph type="body" idx="1"/>
          </p:nvPr>
        </p:nvSpPr>
        <p:spPr>
          <a:xfrm>
            <a:off x="3771900" y="4702628"/>
            <a:ext cx="7688263" cy="1387021"/>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6" name="Espace réservé du texte 2">
            <a:extLst>
              <a:ext uri="{FF2B5EF4-FFF2-40B4-BE49-F238E27FC236}">
                <a16:creationId xmlns:a16="http://schemas.microsoft.com/office/drawing/2014/main" id="{BD0683F2-0083-B473-85FA-BF21CA1AA74F}"/>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219564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de sec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Gris</a:t>
            </a:r>
          </a:p>
        </p:txBody>
      </p:sp>
      <p:pic>
        <p:nvPicPr>
          <p:cNvPr id="14"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5"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4805F626-181E-BCC6-1382-C547F81E4E7B}"/>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CF5C4E32-AAC2-242C-F6B9-3F8CFBDB1B6A}"/>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28AA9B25-BFB9-155C-3383-B48A6E03F6A7}"/>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48602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de section Bleu">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Bleu</a:t>
            </a:r>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4"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1EE20C3D-7EDC-C467-57AB-6011AB94E6CE}"/>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7F06A08C-C6D3-6EB1-26CF-BBE33E5D79AE}"/>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6FC69820-7AD8-8DE6-6DD2-0BCC3DF92B81}"/>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63531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C1303A6F-3D61-F6AC-9302-9FE476FEAE83}"/>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98390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colonne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numCol="2"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 2 colonnes</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190406E3-1995-7E53-4201-E3BFE87AEDE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6934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p>
            <a:r>
              <a:rPr lang="fr-FR"/>
              <a:t>28/10/2022</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p>
            <a:r>
              <a:rPr lang="fr-FR"/>
              <a:t>Exemple de pied de page (A modifier dans l'onglet "Insertion"/"En-tête/Pied"</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p>
            <a:fld id="{0CBC77A0-1F4E-42FF-9FFC-F45C3A64AF90}" type="slidenum">
              <a:rPr lang="fr-FR" smtClean="0"/>
              <a:pPr/>
              <a:t>‹N°›</a:t>
            </a:fld>
            <a:endParaRPr lang="fr-FR" dirty="0"/>
          </a:p>
        </p:txBody>
      </p:sp>
      <p:pic>
        <p:nvPicPr>
          <p:cNvPr id="13"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93B771A-F9FE-5447-E51C-40360A18260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20753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D271B01-F4E4-B2FD-ADE2-0F5A74232FF0}"/>
              </a:ext>
            </a:extLst>
          </p:cNvPr>
          <p:cNvSpPr>
            <a:spLocks noGrp="1"/>
          </p:cNvSpPr>
          <p:nvPr>
            <p:ph type="body" idx="1"/>
          </p:nvPr>
        </p:nvSpPr>
        <p:spPr>
          <a:xfrm>
            <a:off x="731838"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3FD7597D-BC71-3CA1-38C9-B6FBD6A7FA8F}"/>
              </a:ext>
            </a:extLst>
          </p:cNvPr>
          <p:cNvSpPr>
            <a:spLocks noGrp="1"/>
          </p:cNvSpPr>
          <p:nvPr>
            <p:ph sz="half" idx="2"/>
          </p:nvPr>
        </p:nvSpPr>
        <p:spPr>
          <a:xfrm>
            <a:off x="731838"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a:extLst>
              <a:ext uri="{FF2B5EF4-FFF2-40B4-BE49-F238E27FC236}">
                <a16:creationId xmlns:a16="http://schemas.microsoft.com/office/drawing/2014/main" id="{D5B97958-7FD8-2766-D566-D383863BB3BD}"/>
              </a:ext>
            </a:extLst>
          </p:cNvPr>
          <p:cNvSpPr>
            <a:spLocks noGrp="1"/>
          </p:cNvSpPr>
          <p:nvPr>
            <p:ph type="body" sz="quarter" idx="3"/>
          </p:nvPr>
        </p:nvSpPr>
        <p:spPr>
          <a:xfrm>
            <a:off x="6240163"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C642EBB1-652D-E679-13E7-0B6ECA9011C8}"/>
              </a:ext>
            </a:extLst>
          </p:cNvPr>
          <p:cNvSpPr>
            <a:spLocks noGrp="1"/>
          </p:cNvSpPr>
          <p:nvPr>
            <p:ph sz="quarter" idx="4"/>
          </p:nvPr>
        </p:nvSpPr>
        <p:spPr>
          <a:xfrm>
            <a:off x="6240163"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2ADA965-F8EA-5D12-7ED9-A3674AF667D3}"/>
              </a:ext>
            </a:extLst>
          </p:cNvPr>
          <p:cNvSpPr>
            <a:spLocks noGrp="1"/>
          </p:cNvSpPr>
          <p:nvPr>
            <p:ph type="dt" sz="half" idx="10"/>
          </p:nvPr>
        </p:nvSpPr>
        <p:spPr/>
        <p:txBody>
          <a:bodyPr/>
          <a:lstStyle/>
          <a:p>
            <a:r>
              <a:rPr lang="fr-FR"/>
              <a:t>28/10/2022</a:t>
            </a:r>
          </a:p>
        </p:txBody>
      </p:sp>
      <p:sp>
        <p:nvSpPr>
          <p:cNvPr id="8" name="Espace réservé du pied de page 7">
            <a:extLst>
              <a:ext uri="{FF2B5EF4-FFF2-40B4-BE49-F238E27FC236}">
                <a16:creationId xmlns:a16="http://schemas.microsoft.com/office/drawing/2014/main" id="{6B16C217-F7F2-6EE2-D15A-89EA21D27629}"/>
              </a:ext>
            </a:extLst>
          </p:cNvPr>
          <p:cNvSpPr>
            <a:spLocks noGrp="1"/>
          </p:cNvSpPr>
          <p:nvPr>
            <p:ph type="ftr" sz="quarter" idx="11"/>
          </p:nvPr>
        </p:nvSpPr>
        <p:spPr/>
        <p:txBody>
          <a:bodyPr/>
          <a:lstStyle/>
          <a:p>
            <a:r>
              <a:rPr lang="fr-FR"/>
              <a:t>Exemple de pied de page (A modifier dans l'onglet "Insertion"/"En-tête/Pied"</a:t>
            </a:r>
          </a:p>
        </p:txBody>
      </p:sp>
      <p:sp>
        <p:nvSpPr>
          <p:cNvPr id="9" name="Espace réservé du numéro de diapositive 8">
            <a:extLst>
              <a:ext uri="{FF2B5EF4-FFF2-40B4-BE49-F238E27FC236}">
                <a16:creationId xmlns:a16="http://schemas.microsoft.com/office/drawing/2014/main" id="{2F7D0E24-8938-8209-D803-6F81B0B445EB}"/>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10" name="ZoneTexte 9">
            <a:extLst>
              <a:ext uri="{FF2B5EF4-FFF2-40B4-BE49-F238E27FC236}">
                <a16:creationId xmlns:a16="http://schemas.microsoft.com/office/drawing/2014/main" id="{173701A9-B73D-CA83-ABED-FAE572A2B991}"/>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Comparaison</a:t>
            </a:r>
          </a:p>
        </p:txBody>
      </p:sp>
      <p:pic>
        <p:nvPicPr>
          <p:cNvPr id="12"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48A9086-96BC-9730-CABD-6DAB6AC20C3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89737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contenus Fond gri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gris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28/10/2022</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fr-FR"/>
              <a:t>Exemple de pied de page (A modifier dans l'onglet "Insertion"/"En-tête/Pied"</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2" name="Titre 1">
            <a:extLst>
              <a:ext uri="{FF2B5EF4-FFF2-40B4-BE49-F238E27FC236}">
                <a16:creationId xmlns:a16="http://schemas.microsoft.com/office/drawing/2014/main" id="{A6F77F40-08E8-9301-36C7-9AA7D4B91AF5}"/>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876667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contenus rou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rouge</a:t>
            </a:r>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28/10/2022</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fr-FR"/>
              <a:t>Exemple de pied de page (A modifier dans l'onglet "Insertion"/"En-tête/Pied"</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 name="Espace réservé du contenu 2">
            <a:extLst>
              <a:ext uri="{FF2B5EF4-FFF2-40B4-BE49-F238E27FC236}">
                <a16:creationId xmlns:a16="http://schemas.microsoft.com/office/drawing/2014/main" id="{2D5ECB44-F5B7-CEEC-4B2D-A554A8F1E21F}"/>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contenu 2">
            <a:extLst>
              <a:ext uri="{FF2B5EF4-FFF2-40B4-BE49-F238E27FC236}">
                <a16:creationId xmlns:a16="http://schemas.microsoft.com/office/drawing/2014/main" id="{E4B43398-30BC-703C-A14C-DC9A429930A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Titre 1">
            <a:extLst>
              <a:ext uri="{FF2B5EF4-FFF2-40B4-BE49-F238E27FC236}">
                <a16:creationId xmlns:a16="http://schemas.microsoft.com/office/drawing/2014/main" id="{44B12903-F071-BF45-FDEC-76B53C495452}"/>
              </a:ext>
            </a:extLst>
          </p:cNvPr>
          <p:cNvSpPr>
            <a:spLocks noGrp="1"/>
          </p:cNvSpPr>
          <p:nvPr>
            <p:ph type="title"/>
          </p:nvPr>
        </p:nvSpPr>
        <p:spPr>
          <a:xfrm>
            <a:off x="731838" y="314036"/>
            <a:ext cx="10728325" cy="871827"/>
          </a:xfrm>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336731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u + visuel">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Contenu + visuel</a:t>
            </a:r>
          </a:p>
          <a:p>
            <a:endParaRPr lang="fr-FR" sz="1200" dirty="0">
              <a:solidFill>
                <a:schemeClr val="bg1">
                  <a:lumMod val="50000"/>
                </a:schemeClr>
              </a:solidFill>
            </a:endParaRPr>
          </a:p>
        </p:txBody>
      </p:sp>
      <p:sp>
        <p:nvSpPr>
          <p:cNvPr id="29" name="Espace réservé pour une image  28">
            <a:extLst>
              <a:ext uri="{FF2B5EF4-FFF2-40B4-BE49-F238E27FC236}">
                <a16:creationId xmlns:a16="http://schemas.microsoft.com/office/drawing/2014/main" id="{DCB96DEF-5249-666B-576F-70AC92D06638}"/>
              </a:ext>
            </a:extLst>
          </p:cNvPr>
          <p:cNvSpPr>
            <a:spLocks noGrp="1"/>
          </p:cNvSpPr>
          <p:nvPr>
            <p:ph type="pic" sz="quarter" idx="13" hasCustomPrompt="1"/>
          </p:nvPr>
        </p:nvSpPr>
        <p:spPr>
          <a:xfrm>
            <a:off x="7015483" y="0"/>
            <a:ext cx="5957423" cy="6858000"/>
          </a:xfrm>
          <a:custGeom>
            <a:avLst/>
            <a:gdLst>
              <a:gd name="connsiteX0" fmla="*/ 738225 w 5957423"/>
              <a:gd name="connsiteY0" fmla="*/ 6793932 h 6858000"/>
              <a:gd name="connsiteX1" fmla="*/ 814828 w 5957423"/>
              <a:gd name="connsiteY1" fmla="*/ 6852286 h 6858000"/>
              <a:gd name="connsiteX2" fmla="*/ 822329 w 5957423"/>
              <a:gd name="connsiteY2" fmla="*/ 6858000 h 6858000"/>
              <a:gd name="connsiteX3" fmla="*/ 655724 w 5957423"/>
              <a:gd name="connsiteY3" fmla="*/ 6858000 h 6858000"/>
              <a:gd name="connsiteX4" fmla="*/ 656989 w 5957423"/>
              <a:gd name="connsiteY4" fmla="*/ 6857017 h 6858000"/>
              <a:gd name="connsiteX5" fmla="*/ 738225 w 5957423"/>
              <a:gd name="connsiteY5" fmla="*/ 6793932 h 6858000"/>
              <a:gd name="connsiteX6" fmla="*/ 733493 w 5957423"/>
              <a:gd name="connsiteY6" fmla="*/ 6434348 h 6858000"/>
              <a:gd name="connsiteX7" fmla="*/ 733493 w 5957423"/>
              <a:gd name="connsiteY7" fmla="*/ 6780527 h 6858000"/>
              <a:gd name="connsiteX8" fmla="*/ 639637 w 5957423"/>
              <a:gd name="connsiteY8" fmla="*/ 6853075 h 6858000"/>
              <a:gd name="connsiteX9" fmla="*/ 656989 w 5957423"/>
              <a:gd name="connsiteY9" fmla="*/ 6857017 h 6858000"/>
              <a:gd name="connsiteX10" fmla="*/ 638848 w 5957423"/>
              <a:gd name="connsiteY10" fmla="*/ 6853863 h 6858000"/>
              <a:gd name="connsiteX11" fmla="*/ 633515 w 5957423"/>
              <a:gd name="connsiteY11" fmla="*/ 6858000 h 6858000"/>
              <a:gd name="connsiteX12" fmla="*/ 371479 w 5957423"/>
              <a:gd name="connsiteY12" fmla="*/ 6858000 h 6858000"/>
              <a:gd name="connsiteX13" fmla="*/ 371479 w 5957423"/>
              <a:gd name="connsiteY13" fmla="*/ 6799592 h 6858000"/>
              <a:gd name="connsiteX14" fmla="*/ 371479 w 5957423"/>
              <a:gd name="connsiteY14" fmla="*/ 6715076 h 6858000"/>
              <a:gd name="connsiteX15" fmla="*/ 733493 w 5957423"/>
              <a:gd name="connsiteY15" fmla="*/ 6434348 h 6858000"/>
              <a:gd name="connsiteX16" fmla="*/ 1106548 w 5957423"/>
              <a:gd name="connsiteY16" fmla="*/ 5786939 h 6858000"/>
              <a:gd name="connsiteX17" fmla="*/ 1106548 w 5957423"/>
              <a:gd name="connsiteY17" fmla="*/ 6133906 h 6858000"/>
              <a:gd name="connsiteX18" fmla="*/ 1012693 w 5957423"/>
              <a:gd name="connsiteY18" fmla="*/ 6206454 h 6858000"/>
              <a:gd name="connsiteX19" fmla="*/ 744534 w 5957423"/>
              <a:gd name="connsiteY19" fmla="*/ 6413845 h 6858000"/>
              <a:gd name="connsiteX20" fmla="*/ 744534 w 5957423"/>
              <a:gd name="connsiteY20" fmla="*/ 6067667 h 6858000"/>
              <a:gd name="connsiteX21" fmla="*/ 873093 w 5957423"/>
              <a:gd name="connsiteY21" fmla="*/ 5968308 h 6858000"/>
              <a:gd name="connsiteX22" fmla="*/ 1106548 w 5957423"/>
              <a:gd name="connsiteY22" fmla="*/ 5786939 h 6858000"/>
              <a:gd name="connsiteX23" fmla="*/ 1739875 w 5957423"/>
              <a:gd name="connsiteY23" fmla="*/ 5671020 h 6858000"/>
              <a:gd name="connsiteX24" fmla="*/ 1726467 w 5957423"/>
              <a:gd name="connsiteY24" fmla="*/ 5677328 h 6858000"/>
              <a:gd name="connsiteX25" fmla="*/ 1739875 w 5957423"/>
              <a:gd name="connsiteY25" fmla="*/ 5671020 h 6858000"/>
              <a:gd name="connsiteX26" fmla="*/ 1488280 w 5957423"/>
              <a:gd name="connsiteY26" fmla="*/ 5495959 h 6858000"/>
              <a:gd name="connsiteX27" fmla="*/ 1726467 w 5957423"/>
              <a:gd name="connsiteY27" fmla="*/ 5677328 h 6858000"/>
              <a:gd name="connsiteX28" fmla="*/ 1853448 w 5957423"/>
              <a:gd name="connsiteY28" fmla="*/ 5773533 h 6858000"/>
              <a:gd name="connsiteX29" fmla="*/ 1489068 w 5957423"/>
              <a:gd name="connsiteY29" fmla="*/ 6056627 h 6858000"/>
              <a:gd name="connsiteX30" fmla="*/ 1123900 w 5957423"/>
              <a:gd name="connsiteY30" fmla="*/ 5779053 h 6858000"/>
              <a:gd name="connsiteX31" fmla="*/ 1488280 w 5957423"/>
              <a:gd name="connsiteY31" fmla="*/ 5495959 h 6858000"/>
              <a:gd name="connsiteX32" fmla="*/ 359648 w 5957423"/>
              <a:gd name="connsiteY32" fmla="*/ 4847761 h 6858000"/>
              <a:gd name="connsiteX33" fmla="*/ 724817 w 5957423"/>
              <a:gd name="connsiteY33" fmla="*/ 5125335 h 6858000"/>
              <a:gd name="connsiteX34" fmla="*/ 487418 w 5957423"/>
              <a:gd name="connsiteY34" fmla="*/ 5309070 h 6858000"/>
              <a:gd name="connsiteX35" fmla="*/ 493727 w 5957423"/>
              <a:gd name="connsiteY35" fmla="*/ 5320110 h 6858000"/>
              <a:gd name="connsiteX36" fmla="*/ 733493 w 5957423"/>
              <a:gd name="connsiteY36" fmla="*/ 5134798 h 6858000"/>
              <a:gd name="connsiteX37" fmla="*/ 733493 w 5957423"/>
              <a:gd name="connsiteY37" fmla="*/ 5480976 h 6858000"/>
              <a:gd name="connsiteX38" fmla="*/ 633328 w 5957423"/>
              <a:gd name="connsiteY38" fmla="*/ 5558256 h 6858000"/>
              <a:gd name="connsiteX39" fmla="*/ 641215 w 5957423"/>
              <a:gd name="connsiteY39" fmla="*/ 5570873 h 6858000"/>
              <a:gd name="connsiteX40" fmla="*/ 737436 w 5957423"/>
              <a:gd name="connsiteY40" fmla="*/ 5495959 h 6858000"/>
              <a:gd name="connsiteX41" fmla="*/ 1102605 w 5957423"/>
              <a:gd name="connsiteY41" fmla="*/ 5773533 h 6858000"/>
              <a:gd name="connsiteX42" fmla="*/ 866783 w 5957423"/>
              <a:gd name="connsiteY42" fmla="*/ 5956479 h 6858000"/>
              <a:gd name="connsiteX43" fmla="*/ 873093 w 5957423"/>
              <a:gd name="connsiteY43" fmla="*/ 5968308 h 6858000"/>
              <a:gd name="connsiteX44" fmla="*/ 865994 w 5957423"/>
              <a:gd name="connsiteY44" fmla="*/ 5957268 h 6858000"/>
              <a:gd name="connsiteX45" fmla="*/ 738225 w 5957423"/>
              <a:gd name="connsiteY45" fmla="*/ 6056627 h 6858000"/>
              <a:gd name="connsiteX46" fmla="*/ 373056 w 5957423"/>
              <a:gd name="connsiteY46" fmla="*/ 5779053 h 6858000"/>
              <a:gd name="connsiteX47" fmla="*/ 640426 w 5957423"/>
              <a:gd name="connsiteY47" fmla="*/ 5571661 h 6858000"/>
              <a:gd name="connsiteX48" fmla="*/ 633328 w 5957423"/>
              <a:gd name="connsiteY48" fmla="*/ 5559044 h 6858000"/>
              <a:gd name="connsiteX49" fmla="*/ 371479 w 5957423"/>
              <a:gd name="connsiteY49" fmla="*/ 5761705 h 6858000"/>
              <a:gd name="connsiteX50" fmla="*/ 371479 w 5957423"/>
              <a:gd name="connsiteY50" fmla="*/ 5415526 h 6858000"/>
              <a:gd name="connsiteX51" fmla="*/ 493727 w 5957423"/>
              <a:gd name="connsiteY51" fmla="*/ 5320898 h 6858000"/>
              <a:gd name="connsiteX52" fmla="*/ 486629 w 5957423"/>
              <a:gd name="connsiteY52" fmla="*/ 5309070 h 6858000"/>
              <a:gd name="connsiteX53" fmla="*/ 365169 w 5957423"/>
              <a:gd name="connsiteY53" fmla="*/ 5403697 h 6858000"/>
              <a:gd name="connsiteX54" fmla="*/ 0 w 5957423"/>
              <a:gd name="connsiteY54" fmla="*/ 5126124 h 6858000"/>
              <a:gd name="connsiteX55" fmla="*/ 359648 w 5957423"/>
              <a:gd name="connsiteY55" fmla="*/ 4847761 h 6858000"/>
              <a:gd name="connsiteX56" fmla="*/ 1106548 w 5957423"/>
              <a:gd name="connsiteY56" fmla="*/ 4487388 h 6858000"/>
              <a:gd name="connsiteX57" fmla="*/ 1106548 w 5957423"/>
              <a:gd name="connsiteY57" fmla="*/ 4833567 h 6858000"/>
              <a:gd name="connsiteX58" fmla="*/ 1018214 w 5957423"/>
              <a:gd name="connsiteY58" fmla="*/ 4902172 h 6858000"/>
              <a:gd name="connsiteX59" fmla="*/ 1025312 w 5957423"/>
              <a:gd name="connsiteY59" fmla="*/ 4913212 h 6858000"/>
              <a:gd name="connsiteX60" fmla="*/ 1017425 w 5957423"/>
              <a:gd name="connsiteY60" fmla="*/ 4902960 h 6858000"/>
              <a:gd name="connsiteX61" fmla="*/ 744534 w 5957423"/>
              <a:gd name="connsiteY61" fmla="*/ 5114295 h 6858000"/>
              <a:gd name="connsiteX62" fmla="*/ 744534 w 5957423"/>
              <a:gd name="connsiteY62" fmla="*/ 4768116 h 6858000"/>
              <a:gd name="connsiteX63" fmla="*/ 856530 w 5957423"/>
              <a:gd name="connsiteY63" fmla="*/ 4680586 h 6858000"/>
              <a:gd name="connsiteX64" fmla="*/ 849432 w 5957423"/>
              <a:gd name="connsiteY64" fmla="*/ 4670335 h 6858000"/>
              <a:gd name="connsiteX65" fmla="*/ 857319 w 5957423"/>
              <a:gd name="connsiteY65" fmla="*/ 4680586 h 6858000"/>
              <a:gd name="connsiteX66" fmla="*/ 1106548 w 5957423"/>
              <a:gd name="connsiteY66" fmla="*/ 4487388 h 6858000"/>
              <a:gd name="connsiteX67" fmla="*/ 737436 w 5957423"/>
              <a:gd name="connsiteY67" fmla="*/ 4196409 h 6858000"/>
              <a:gd name="connsiteX68" fmla="*/ 1102605 w 5957423"/>
              <a:gd name="connsiteY68" fmla="*/ 4473983 h 6858000"/>
              <a:gd name="connsiteX69" fmla="*/ 849432 w 5957423"/>
              <a:gd name="connsiteY69" fmla="*/ 4670335 h 6858000"/>
              <a:gd name="connsiteX70" fmla="*/ 738225 w 5957423"/>
              <a:gd name="connsiteY70" fmla="*/ 4756288 h 6858000"/>
              <a:gd name="connsiteX71" fmla="*/ 373056 w 5957423"/>
              <a:gd name="connsiteY71" fmla="*/ 4478714 h 6858000"/>
              <a:gd name="connsiteX72" fmla="*/ 737436 w 5957423"/>
              <a:gd name="connsiteY72" fmla="*/ 4196409 h 6858000"/>
              <a:gd name="connsiteX73" fmla="*/ 1115224 w 5957423"/>
              <a:gd name="connsiteY73" fmla="*/ 3544268 h 6858000"/>
              <a:gd name="connsiteX74" fmla="*/ 1125477 w 5957423"/>
              <a:gd name="connsiteY74" fmla="*/ 3552154 h 6858000"/>
              <a:gd name="connsiteX75" fmla="*/ 1480393 w 5957423"/>
              <a:gd name="connsiteY75" fmla="*/ 3821842 h 6858000"/>
              <a:gd name="connsiteX76" fmla="*/ 1116013 w 5957423"/>
              <a:gd name="connsiteY76" fmla="*/ 4104935 h 6858000"/>
              <a:gd name="connsiteX77" fmla="*/ 750844 w 5957423"/>
              <a:gd name="connsiteY77" fmla="*/ 3826573 h 6858000"/>
              <a:gd name="connsiteX78" fmla="*/ 1115224 w 5957423"/>
              <a:gd name="connsiteY78" fmla="*/ 3544268 h 6858000"/>
              <a:gd name="connsiteX79" fmla="*/ 1480393 w 5957423"/>
              <a:gd name="connsiteY79" fmla="*/ 2538851 h 6858000"/>
              <a:gd name="connsiteX80" fmla="*/ 1480393 w 5957423"/>
              <a:gd name="connsiteY80" fmla="*/ 2885030 h 6858000"/>
              <a:gd name="connsiteX81" fmla="*/ 1386537 w 5957423"/>
              <a:gd name="connsiteY81" fmla="*/ 2957578 h 6858000"/>
              <a:gd name="connsiteX82" fmla="*/ 1392847 w 5957423"/>
              <a:gd name="connsiteY82" fmla="*/ 2969406 h 6858000"/>
              <a:gd name="connsiteX83" fmla="*/ 1385748 w 5957423"/>
              <a:gd name="connsiteY83" fmla="*/ 2958366 h 6858000"/>
              <a:gd name="connsiteX84" fmla="*/ 1118379 w 5957423"/>
              <a:gd name="connsiteY84" fmla="*/ 3165758 h 6858000"/>
              <a:gd name="connsiteX85" fmla="*/ 1118379 w 5957423"/>
              <a:gd name="connsiteY85" fmla="*/ 2819579 h 6858000"/>
              <a:gd name="connsiteX86" fmla="*/ 1246148 w 5957423"/>
              <a:gd name="connsiteY86" fmla="*/ 2720221 h 6858000"/>
              <a:gd name="connsiteX87" fmla="*/ 1239839 w 5957423"/>
              <a:gd name="connsiteY87" fmla="*/ 2708392 h 6858000"/>
              <a:gd name="connsiteX88" fmla="*/ 1246937 w 5957423"/>
              <a:gd name="connsiteY88" fmla="*/ 2719432 h 6858000"/>
              <a:gd name="connsiteX89" fmla="*/ 1480393 w 5957423"/>
              <a:gd name="connsiteY89" fmla="*/ 2538851 h 6858000"/>
              <a:gd name="connsiteX90" fmla="*/ 732704 w 5957423"/>
              <a:gd name="connsiteY90" fmla="*/ 1598885 h 6858000"/>
              <a:gd name="connsiteX91" fmla="*/ 1097873 w 5957423"/>
              <a:gd name="connsiteY91" fmla="*/ 1876459 h 6858000"/>
              <a:gd name="connsiteX92" fmla="*/ 860473 w 5957423"/>
              <a:gd name="connsiteY92" fmla="*/ 2060194 h 6858000"/>
              <a:gd name="connsiteX93" fmla="*/ 867572 w 5957423"/>
              <a:gd name="connsiteY93" fmla="*/ 2072022 h 6858000"/>
              <a:gd name="connsiteX94" fmla="*/ 1106548 w 5957423"/>
              <a:gd name="connsiteY94" fmla="*/ 1885922 h 6858000"/>
              <a:gd name="connsiteX95" fmla="*/ 1106548 w 5957423"/>
              <a:gd name="connsiteY95" fmla="*/ 2232889 h 6858000"/>
              <a:gd name="connsiteX96" fmla="*/ 1007172 w 5957423"/>
              <a:gd name="connsiteY96" fmla="*/ 2310168 h 6858000"/>
              <a:gd name="connsiteX97" fmla="*/ 1014270 w 5957423"/>
              <a:gd name="connsiteY97" fmla="*/ 2322785 h 6858000"/>
              <a:gd name="connsiteX98" fmla="*/ 1110492 w 5957423"/>
              <a:gd name="connsiteY98" fmla="*/ 2247872 h 6858000"/>
              <a:gd name="connsiteX99" fmla="*/ 1475660 w 5957423"/>
              <a:gd name="connsiteY99" fmla="*/ 2525446 h 6858000"/>
              <a:gd name="connsiteX100" fmla="*/ 1239839 w 5957423"/>
              <a:gd name="connsiteY100" fmla="*/ 2708392 h 6858000"/>
              <a:gd name="connsiteX101" fmla="*/ 1112069 w 5957423"/>
              <a:gd name="connsiteY101" fmla="*/ 2807751 h 6858000"/>
              <a:gd name="connsiteX102" fmla="*/ 746900 w 5957423"/>
              <a:gd name="connsiteY102" fmla="*/ 2530177 h 6858000"/>
              <a:gd name="connsiteX103" fmla="*/ 1013481 w 5957423"/>
              <a:gd name="connsiteY103" fmla="*/ 2322785 h 6858000"/>
              <a:gd name="connsiteX104" fmla="*/ 1006383 w 5957423"/>
              <a:gd name="connsiteY104" fmla="*/ 2310168 h 6858000"/>
              <a:gd name="connsiteX105" fmla="*/ 744534 w 5957423"/>
              <a:gd name="connsiteY105" fmla="*/ 2513617 h 6858000"/>
              <a:gd name="connsiteX106" fmla="*/ 744534 w 5957423"/>
              <a:gd name="connsiteY106" fmla="*/ 2166650 h 6858000"/>
              <a:gd name="connsiteX107" fmla="*/ 866783 w 5957423"/>
              <a:gd name="connsiteY107" fmla="*/ 2072022 h 6858000"/>
              <a:gd name="connsiteX108" fmla="*/ 860473 w 5957423"/>
              <a:gd name="connsiteY108" fmla="*/ 2060983 h 6858000"/>
              <a:gd name="connsiteX109" fmla="*/ 738225 w 5957423"/>
              <a:gd name="connsiteY109" fmla="*/ 2155610 h 6858000"/>
              <a:gd name="connsiteX110" fmla="*/ 373056 w 5957423"/>
              <a:gd name="connsiteY110" fmla="*/ 1878036 h 6858000"/>
              <a:gd name="connsiteX111" fmla="*/ 732704 w 5957423"/>
              <a:gd name="connsiteY111" fmla="*/ 1598885 h 6858000"/>
              <a:gd name="connsiteX112" fmla="*/ 1480393 w 5957423"/>
              <a:gd name="connsiteY112" fmla="*/ 1238512 h 6858000"/>
              <a:gd name="connsiteX113" fmla="*/ 1480393 w 5957423"/>
              <a:gd name="connsiteY113" fmla="*/ 1585480 h 6858000"/>
              <a:gd name="connsiteX114" fmla="*/ 1391269 w 5957423"/>
              <a:gd name="connsiteY114" fmla="*/ 1654085 h 6858000"/>
              <a:gd name="connsiteX115" fmla="*/ 1399156 w 5957423"/>
              <a:gd name="connsiteY115" fmla="*/ 1664336 h 6858000"/>
              <a:gd name="connsiteX116" fmla="*/ 1483547 w 5957423"/>
              <a:gd name="connsiteY116" fmla="*/ 1598885 h 6858000"/>
              <a:gd name="connsiteX117" fmla="*/ 1848716 w 5957423"/>
              <a:gd name="connsiteY117" fmla="*/ 1876459 h 6858000"/>
              <a:gd name="connsiteX118" fmla="*/ 1658639 w 5957423"/>
              <a:gd name="connsiteY118" fmla="*/ 2023920 h 6858000"/>
              <a:gd name="connsiteX119" fmla="*/ 1489068 w 5957423"/>
              <a:gd name="connsiteY119" fmla="*/ 2155610 h 6858000"/>
              <a:gd name="connsiteX120" fmla="*/ 1123900 w 5957423"/>
              <a:gd name="connsiteY120" fmla="*/ 1878036 h 6858000"/>
              <a:gd name="connsiteX121" fmla="*/ 1398368 w 5957423"/>
              <a:gd name="connsiteY121" fmla="*/ 1665124 h 6858000"/>
              <a:gd name="connsiteX122" fmla="*/ 1390481 w 5957423"/>
              <a:gd name="connsiteY122" fmla="*/ 1654085 h 6858000"/>
              <a:gd name="connsiteX123" fmla="*/ 1118379 w 5957423"/>
              <a:gd name="connsiteY123" fmla="*/ 1865419 h 6858000"/>
              <a:gd name="connsiteX124" fmla="*/ 1118379 w 5957423"/>
              <a:gd name="connsiteY124" fmla="*/ 1519240 h 6858000"/>
              <a:gd name="connsiteX125" fmla="*/ 1230374 w 5957423"/>
              <a:gd name="connsiteY125" fmla="*/ 1432499 h 6858000"/>
              <a:gd name="connsiteX126" fmla="*/ 1480393 w 5957423"/>
              <a:gd name="connsiteY126" fmla="*/ 1238512 h 6858000"/>
              <a:gd name="connsiteX127" fmla="*/ 1110492 w 5957423"/>
              <a:gd name="connsiteY127" fmla="*/ 947533 h 6858000"/>
              <a:gd name="connsiteX128" fmla="*/ 1475660 w 5957423"/>
              <a:gd name="connsiteY128" fmla="*/ 1225107 h 6858000"/>
              <a:gd name="connsiteX129" fmla="*/ 1223276 w 5957423"/>
              <a:gd name="connsiteY129" fmla="*/ 1421459 h 6858000"/>
              <a:gd name="connsiteX130" fmla="*/ 1230374 w 5957423"/>
              <a:gd name="connsiteY130" fmla="*/ 1432499 h 6858000"/>
              <a:gd name="connsiteX131" fmla="*/ 1222487 w 5957423"/>
              <a:gd name="connsiteY131" fmla="*/ 1422247 h 6858000"/>
              <a:gd name="connsiteX132" fmla="*/ 1112069 w 5957423"/>
              <a:gd name="connsiteY132" fmla="*/ 1508201 h 6858000"/>
              <a:gd name="connsiteX133" fmla="*/ 746900 w 5957423"/>
              <a:gd name="connsiteY133" fmla="*/ 1230627 h 6858000"/>
              <a:gd name="connsiteX134" fmla="*/ 1110492 w 5957423"/>
              <a:gd name="connsiteY134" fmla="*/ 947533 h 6858000"/>
              <a:gd name="connsiteX135" fmla="*/ 1488280 w 5957423"/>
              <a:gd name="connsiteY135" fmla="*/ 296181 h 6858000"/>
              <a:gd name="connsiteX136" fmla="*/ 1498533 w 5957423"/>
              <a:gd name="connsiteY136" fmla="*/ 304066 h 6858000"/>
              <a:gd name="connsiteX137" fmla="*/ 1853448 w 5957423"/>
              <a:gd name="connsiteY137" fmla="*/ 573754 h 6858000"/>
              <a:gd name="connsiteX138" fmla="*/ 1489068 w 5957423"/>
              <a:gd name="connsiteY138" fmla="*/ 856060 h 6858000"/>
              <a:gd name="connsiteX139" fmla="*/ 1123900 w 5957423"/>
              <a:gd name="connsiteY139" fmla="*/ 578486 h 6858000"/>
              <a:gd name="connsiteX140" fmla="*/ 1488280 w 5957423"/>
              <a:gd name="connsiteY140" fmla="*/ 296181 h 6858000"/>
              <a:gd name="connsiteX141" fmla="*/ 1493012 w 5957423"/>
              <a:gd name="connsiteY141" fmla="*/ 0 h 6858000"/>
              <a:gd name="connsiteX142" fmla="*/ 5957423 w 5957423"/>
              <a:gd name="connsiteY142" fmla="*/ 0 h 6858000"/>
              <a:gd name="connsiteX143" fmla="*/ 5957423 w 5957423"/>
              <a:gd name="connsiteY143" fmla="*/ 6858000 h 6858000"/>
              <a:gd name="connsiteX144" fmla="*/ 843615 w 5957423"/>
              <a:gd name="connsiteY144" fmla="*/ 6858000 h 6858000"/>
              <a:gd name="connsiteX145" fmla="*/ 810785 w 5957423"/>
              <a:gd name="connsiteY145" fmla="*/ 6833040 h 6858000"/>
              <a:gd name="connsiteX146" fmla="*/ 746900 w 5957423"/>
              <a:gd name="connsiteY146" fmla="*/ 6784470 h 6858000"/>
              <a:gd name="connsiteX147" fmla="*/ 746900 w 5957423"/>
              <a:gd name="connsiteY147" fmla="*/ 6429617 h 6858000"/>
              <a:gd name="connsiteX148" fmla="*/ 1019002 w 5957423"/>
              <a:gd name="connsiteY148" fmla="*/ 6218282 h 6858000"/>
              <a:gd name="connsiteX149" fmla="*/ 1012693 w 5957423"/>
              <a:gd name="connsiteY149" fmla="*/ 6206454 h 6858000"/>
              <a:gd name="connsiteX150" fmla="*/ 1019791 w 5957423"/>
              <a:gd name="connsiteY150" fmla="*/ 6217493 h 6858000"/>
              <a:gd name="connsiteX151" fmla="*/ 1110492 w 5957423"/>
              <a:gd name="connsiteY151" fmla="*/ 6147311 h 6858000"/>
              <a:gd name="connsiteX152" fmla="*/ 1489068 w 5957423"/>
              <a:gd name="connsiteY152" fmla="*/ 6435925 h 6858000"/>
              <a:gd name="connsiteX153" fmla="*/ 1870800 w 5957423"/>
              <a:gd name="connsiteY153" fmla="*/ 6140214 h 6858000"/>
              <a:gd name="connsiteX154" fmla="*/ 1870800 w 5957423"/>
              <a:gd name="connsiteY154" fmla="*/ 6021930 h 6858000"/>
              <a:gd name="connsiteX155" fmla="*/ 1857392 w 5957423"/>
              <a:gd name="connsiteY155" fmla="*/ 6027450 h 6858000"/>
              <a:gd name="connsiteX156" fmla="*/ 1857392 w 5957423"/>
              <a:gd name="connsiteY156" fmla="*/ 6133906 h 6858000"/>
              <a:gd name="connsiteX157" fmla="*/ 1495378 w 5957423"/>
              <a:gd name="connsiteY157" fmla="*/ 6413845 h 6858000"/>
              <a:gd name="connsiteX158" fmla="*/ 1495378 w 5957423"/>
              <a:gd name="connsiteY158" fmla="*/ 6067667 h 6858000"/>
              <a:gd name="connsiteX159" fmla="*/ 1857392 w 5957423"/>
              <a:gd name="connsiteY159" fmla="*/ 5786939 h 6858000"/>
              <a:gd name="connsiteX160" fmla="*/ 1857392 w 5957423"/>
              <a:gd name="connsiteY160" fmla="*/ 6026661 h 6858000"/>
              <a:gd name="connsiteX161" fmla="*/ 1870800 w 5957423"/>
              <a:gd name="connsiteY161" fmla="*/ 6021141 h 6858000"/>
              <a:gd name="connsiteX162" fmla="*/ 1870800 w 5957423"/>
              <a:gd name="connsiteY162" fmla="*/ 5770379 h 6858000"/>
              <a:gd name="connsiteX163" fmla="*/ 1739875 w 5957423"/>
              <a:gd name="connsiteY163" fmla="*/ 5671020 h 6858000"/>
              <a:gd name="connsiteX164" fmla="*/ 1497744 w 5957423"/>
              <a:gd name="connsiteY164" fmla="*/ 5487285 h 6858000"/>
              <a:gd name="connsiteX165" fmla="*/ 1497744 w 5957423"/>
              <a:gd name="connsiteY165" fmla="*/ 5307493 h 6858000"/>
              <a:gd name="connsiteX166" fmla="*/ 1484336 w 5957423"/>
              <a:gd name="connsiteY166" fmla="*/ 5309858 h 6858000"/>
              <a:gd name="connsiteX167" fmla="*/ 1484336 w 5957423"/>
              <a:gd name="connsiteY167" fmla="*/ 5480976 h 6858000"/>
              <a:gd name="connsiteX168" fmla="*/ 1122322 w 5957423"/>
              <a:gd name="connsiteY168" fmla="*/ 5761705 h 6858000"/>
              <a:gd name="connsiteX169" fmla="*/ 1122322 w 5957423"/>
              <a:gd name="connsiteY169" fmla="*/ 5415526 h 6858000"/>
              <a:gd name="connsiteX170" fmla="*/ 1292682 w 5957423"/>
              <a:gd name="connsiteY170" fmla="*/ 5283047 h 6858000"/>
              <a:gd name="connsiteX171" fmla="*/ 1285583 w 5957423"/>
              <a:gd name="connsiteY171" fmla="*/ 5272796 h 6858000"/>
              <a:gd name="connsiteX172" fmla="*/ 1116013 w 5957423"/>
              <a:gd name="connsiteY172" fmla="*/ 5403697 h 6858000"/>
              <a:gd name="connsiteX173" fmla="*/ 750844 w 5957423"/>
              <a:gd name="connsiteY173" fmla="*/ 5126124 h 6858000"/>
              <a:gd name="connsiteX174" fmla="*/ 1025312 w 5957423"/>
              <a:gd name="connsiteY174" fmla="*/ 4913212 h 6858000"/>
              <a:gd name="connsiteX175" fmla="*/ 1110492 w 5957423"/>
              <a:gd name="connsiteY175" fmla="*/ 4847761 h 6858000"/>
              <a:gd name="connsiteX176" fmla="*/ 1475660 w 5957423"/>
              <a:gd name="connsiteY176" fmla="*/ 5125335 h 6858000"/>
              <a:gd name="connsiteX177" fmla="*/ 1285583 w 5957423"/>
              <a:gd name="connsiteY177" fmla="*/ 5272008 h 6858000"/>
              <a:gd name="connsiteX178" fmla="*/ 1293470 w 5957423"/>
              <a:gd name="connsiteY178" fmla="*/ 5283047 h 6858000"/>
              <a:gd name="connsiteX179" fmla="*/ 1484336 w 5957423"/>
              <a:gd name="connsiteY179" fmla="*/ 5134798 h 6858000"/>
              <a:gd name="connsiteX180" fmla="*/ 1484336 w 5957423"/>
              <a:gd name="connsiteY180" fmla="*/ 5309070 h 6858000"/>
              <a:gd name="connsiteX181" fmla="*/ 1497744 w 5957423"/>
              <a:gd name="connsiteY181" fmla="*/ 5306704 h 6858000"/>
              <a:gd name="connsiteX182" fmla="*/ 1497744 w 5957423"/>
              <a:gd name="connsiteY182" fmla="*/ 5129278 h 6858000"/>
              <a:gd name="connsiteX183" fmla="*/ 1513518 w 5957423"/>
              <a:gd name="connsiteY183" fmla="*/ 5116661 h 6858000"/>
              <a:gd name="connsiteX184" fmla="*/ 1513518 w 5957423"/>
              <a:gd name="connsiteY184" fmla="*/ 5100101 h 6858000"/>
              <a:gd name="connsiteX185" fmla="*/ 1495378 w 5957423"/>
              <a:gd name="connsiteY185" fmla="*/ 5114295 h 6858000"/>
              <a:gd name="connsiteX186" fmla="*/ 1495378 w 5957423"/>
              <a:gd name="connsiteY186" fmla="*/ 4768116 h 6858000"/>
              <a:gd name="connsiteX187" fmla="*/ 1513518 w 5957423"/>
              <a:gd name="connsiteY187" fmla="*/ 4753922 h 6858000"/>
              <a:gd name="connsiteX188" fmla="*/ 1513518 w 5957423"/>
              <a:gd name="connsiteY188" fmla="*/ 4737362 h 6858000"/>
              <a:gd name="connsiteX189" fmla="*/ 1489068 w 5957423"/>
              <a:gd name="connsiteY189" fmla="*/ 4756288 h 6858000"/>
              <a:gd name="connsiteX190" fmla="*/ 1123900 w 5957423"/>
              <a:gd name="connsiteY190" fmla="*/ 4478714 h 6858000"/>
              <a:gd name="connsiteX191" fmla="*/ 1488280 w 5957423"/>
              <a:gd name="connsiteY191" fmla="*/ 4196409 h 6858000"/>
              <a:gd name="connsiteX192" fmla="*/ 1853448 w 5957423"/>
              <a:gd name="connsiteY192" fmla="*/ 4473983 h 6858000"/>
              <a:gd name="connsiteX193" fmla="*/ 1514307 w 5957423"/>
              <a:gd name="connsiteY193" fmla="*/ 4737362 h 6858000"/>
              <a:gd name="connsiteX194" fmla="*/ 1514307 w 5957423"/>
              <a:gd name="connsiteY194" fmla="*/ 4753134 h 6858000"/>
              <a:gd name="connsiteX195" fmla="*/ 1857392 w 5957423"/>
              <a:gd name="connsiteY195" fmla="*/ 4487388 h 6858000"/>
              <a:gd name="connsiteX196" fmla="*/ 1857392 w 5957423"/>
              <a:gd name="connsiteY196" fmla="*/ 4833567 h 6858000"/>
              <a:gd name="connsiteX197" fmla="*/ 1514307 w 5957423"/>
              <a:gd name="connsiteY197" fmla="*/ 5100101 h 6858000"/>
              <a:gd name="connsiteX198" fmla="*/ 1514307 w 5957423"/>
              <a:gd name="connsiteY198" fmla="*/ 5116661 h 6858000"/>
              <a:gd name="connsiteX199" fmla="*/ 1870800 w 5957423"/>
              <a:gd name="connsiteY199" fmla="*/ 4839875 h 6858000"/>
              <a:gd name="connsiteX200" fmla="*/ 1870800 w 5957423"/>
              <a:gd name="connsiteY200" fmla="*/ 4470828 h 6858000"/>
              <a:gd name="connsiteX201" fmla="*/ 1497744 w 5957423"/>
              <a:gd name="connsiteY201" fmla="*/ 4186946 h 6858000"/>
              <a:gd name="connsiteX202" fmla="*/ 1497744 w 5957423"/>
              <a:gd name="connsiteY202" fmla="*/ 3839190 h 6858000"/>
              <a:gd name="connsiteX203" fmla="*/ 1484336 w 5957423"/>
              <a:gd name="connsiteY203" fmla="*/ 3849441 h 6858000"/>
              <a:gd name="connsiteX204" fmla="*/ 1484336 w 5957423"/>
              <a:gd name="connsiteY204" fmla="*/ 4182215 h 6858000"/>
              <a:gd name="connsiteX205" fmla="*/ 1122322 w 5957423"/>
              <a:gd name="connsiteY205" fmla="*/ 4462154 h 6858000"/>
              <a:gd name="connsiteX206" fmla="*/ 1122322 w 5957423"/>
              <a:gd name="connsiteY206" fmla="*/ 4115975 h 6858000"/>
              <a:gd name="connsiteX207" fmla="*/ 1484336 w 5957423"/>
              <a:gd name="connsiteY207" fmla="*/ 3835248 h 6858000"/>
              <a:gd name="connsiteX208" fmla="*/ 1484336 w 5957423"/>
              <a:gd name="connsiteY208" fmla="*/ 3848653 h 6858000"/>
              <a:gd name="connsiteX209" fmla="*/ 1497744 w 5957423"/>
              <a:gd name="connsiteY209" fmla="*/ 3838402 h 6858000"/>
              <a:gd name="connsiteX210" fmla="*/ 1497744 w 5957423"/>
              <a:gd name="connsiteY210" fmla="*/ 3818688 h 6858000"/>
              <a:gd name="connsiteX211" fmla="*/ 1136519 w 5957423"/>
              <a:gd name="connsiteY211" fmla="*/ 3544268 h 6858000"/>
              <a:gd name="connsiteX212" fmla="*/ 1125477 w 5957423"/>
              <a:gd name="connsiteY212" fmla="*/ 3552154 h 6858000"/>
              <a:gd name="connsiteX213" fmla="*/ 1135730 w 5957423"/>
              <a:gd name="connsiteY213" fmla="*/ 3543479 h 6858000"/>
              <a:gd name="connsiteX214" fmla="*/ 1119956 w 5957423"/>
              <a:gd name="connsiteY214" fmla="*/ 3531651 h 6858000"/>
              <a:gd name="connsiteX215" fmla="*/ 1119956 w 5957423"/>
              <a:gd name="connsiteY215" fmla="*/ 3519822 h 6858000"/>
              <a:gd name="connsiteX216" fmla="*/ 1106548 w 5957423"/>
              <a:gd name="connsiteY216" fmla="*/ 3519822 h 6858000"/>
              <a:gd name="connsiteX217" fmla="*/ 1106548 w 5957423"/>
              <a:gd name="connsiteY217" fmla="*/ 3532439 h 6858000"/>
              <a:gd name="connsiteX218" fmla="*/ 744534 w 5957423"/>
              <a:gd name="connsiteY218" fmla="*/ 3812379 h 6858000"/>
              <a:gd name="connsiteX219" fmla="*/ 744534 w 5957423"/>
              <a:gd name="connsiteY219" fmla="*/ 3495377 h 6858000"/>
              <a:gd name="connsiteX220" fmla="*/ 744534 w 5957423"/>
              <a:gd name="connsiteY220" fmla="*/ 3466989 h 6858000"/>
              <a:gd name="connsiteX221" fmla="*/ 1106548 w 5957423"/>
              <a:gd name="connsiteY221" fmla="*/ 3186261 h 6858000"/>
              <a:gd name="connsiteX222" fmla="*/ 1106548 w 5957423"/>
              <a:gd name="connsiteY222" fmla="*/ 3500109 h 6858000"/>
              <a:gd name="connsiteX223" fmla="*/ 1106548 w 5957423"/>
              <a:gd name="connsiteY223" fmla="*/ 3519034 h 6858000"/>
              <a:gd name="connsiteX224" fmla="*/ 1119956 w 5957423"/>
              <a:gd name="connsiteY224" fmla="*/ 3519034 h 6858000"/>
              <a:gd name="connsiteX225" fmla="*/ 1119956 w 5957423"/>
              <a:gd name="connsiteY225" fmla="*/ 3180741 h 6858000"/>
              <a:gd name="connsiteX226" fmla="*/ 1392847 w 5957423"/>
              <a:gd name="connsiteY226" fmla="*/ 2969406 h 6858000"/>
              <a:gd name="connsiteX227" fmla="*/ 1483547 w 5957423"/>
              <a:gd name="connsiteY227" fmla="*/ 2899224 h 6858000"/>
              <a:gd name="connsiteX228" fmla="*/ 1862913 w 5957423"/>
              <a:gd name="connsiteY228" fmla="*/ 3187049 h 6858000"/>
              <a:gd name="connsiteX229" fmla="*/ 2243855 w 5957423"/>
              <a:gd name="connsiteY229" fmla="*/ 2891339 h 6858000"/>
              <a:gd name="connsiteX230" fmla="*/ 2243855 w 5957423"/>
              <a:gd name="connsiteY230" fmla="*/ 2773843 h 6858000"/>
              <a:gd name="connsiteX231" fmla="*/ 2231236 w 5957423"/>
              <a:gd name="connsiteY231" fmla="*/ 2779363 h 6858000"/>
              <a:gd name="connsiteX232" fmla="*/ 2231236 w 5957423"/>
              <a:gd name="connsiteY232" fmla="*/ 2885030 h 6858000"/>
              <a:gd name="connsiteX233" fmla="*/ 1869222 w 5957423"/>
              <a:gd name="connsiteY233" fmla="*/ 3165758 h 6858000"/>
              <a:gd name="connsiteX234" fmla="*/ 1869222 w 5957423"/>
              <a:gd name="connsiteY234" fmla="*/ 2819579 h 6858000"/>
              <a:gd name="connsiteX235" fmla="*/ 2231236 w 5957423"/>
              <a:gd name="connsiteY235" fmla="*/ 2538851 h 6858000"/>
              <a:gd name="connsiteX236" fmla="*/ 2231236 w 5957423"/>
              <a:gd name="connsiteY236" fmla="*/ 2778574 h 6858000"/>
              <a:gd name="connsiteX237" fmla="*/ 2243855 w 5957423"/>
              <a:gd name="connsiteY237" fmla="*/ 2773054 h 6858000"/>
              <a:gd name="connsiteX238" fmla="*/ 2243855 w 5957423"/>
              <a:gd name="connsiteY238" fmla="*/ 2522291 h 6858000"/>
              <a:gd name="connsiteX239" fmla="*/ 2113720 w 5957423"/>
              <a:gd name="connsiteY239" fmla="*/ 2422933 h 6858000"/>
              <a:gd name="connsiteX240" fmla="*/ 2100312 w 5957423"/>
              <a:gd name="connsiteY240" fmla="*/ 2429241 h 6858000"/>
              <a:gd name="connsiteX241" fmla="*/ 2226503 w 5957423"/>
              <a:gd name="connsiteY241" fmla="*/ 2525446 h 6858000"/>
              <a:gd name="connsiteX242" fmla="*/ 1862124 w 5957423"/>
              <a:gd name="connsiteY242" fmla="*/ 2807751 h 6858000"/>
              <a:gd name="connsiteX243" fmla="*/ 1496955 w 5957423"/>
              <a:gd name="connsiteY243" fmla="*/ 2530177 h 6858000"/>
              <a:gd name="connsiteX244" fmla="*/ 1861335 w 5957423"/>
              <a:gd name="connsiteY244" fmla="*/ 2247872 h 6858000"/>
              <a:gd name="connsiteX245" fmla="*/ 2099523 w 5957423"/>
              <a:gd name="connsiteY245" fmla="*/ 2428452 h 6858000"/>
              <a:gd name="connsiteX246" fmla="*/ 2112931 w 5957423"/>
              <a:gd name="connsiteY246" fmla="*/ 2422144 h 6858000"/>
              <a:gd name="connsiteX247" fmla="*/ 1870800 w 5957423"/>
              <a:gd name="connsiteY247" fmla="*/ 2238409 h 6858000"/>
              <a:gd name="connsiteX248" fmla="*/ 1870800 w 5957423"/>
              <a:gd name="connsiteY248" fmla="*/ 2059405 h 6858000"/>
              <a:gd name="connsiteX249" fmla="*/ 1857392 w 5957423"/>
              <a:gd name="connsiteY249" fmla="*/ 2060983 h 6858000"/>
              <a:gd name="connsiteX250" fmla="*/ 1857392 w 5957423"/>
              <a:gd name="connsiteY250" fmla="*/ 2232889 h 6858000"/>
              <a:gd name="connsiteX251" fmla="*/ 1496167 w 5957423"/>
              <a:gd name="connsiteY251" fmla="*/ 2513617 h 6858000"/>
              <a:gd name="connsiteX252" fmla="*/ 1496167 w 5957423"/>
              <a:gd name="connsiteY252" fmla="*/ 2166650 h 6858000"/>
              <a:gd name="connsiteX253" fmla="*/ 1666526 w 5957423"/>
              <a:gd name="connsiteY253" fmla="*/ 2034960 h 6858000"/>
              <a:gd name="connsiteX254" fmla="*/ 1658639 w 5957423"/>
              <a:gd name="connsiteY254" fmla="*/ 2023920 h 6858000"/>
              <a:gd name="connsiteX255" fmla="*/ 1666526 w 5957423"/>
              <a:gd name="connsiteY255" fmla="*/ 2034172 h 6858000"/>
              <a:gd name="connsiteX256" fmla="*/ 1857392 w 5957423"/>
              <a:gd name="connsiteY256" fmla="*/ 1885922 h 6858000"/>
              <a:gd name="connsiteX257" fmla="*/ 1857392 w 5957423"/>
              <a:gd name="connsiteY257" fmla="*/ 2060194 h 6858000"/>
              <a:gd name="connsiteX258" fmla="*/ 1870800 w 5957423"/>
              <a:gd name="connsiteY258" fmla="*/ 2058617 h 6858000"/>
              <a:gd name="connsiteX259" fmla="*/ 1870800 w 5957423"/>
              <a:gd name="connsiteY259" fmla="*/ 1881190 h 6858000"/>
              <a:gd name="connsiteX260" fmla="*/ 1886574 w 5957423"/>
              <a:gd name="connsiteY260" fmla="*/ 1868573 h 6858000"/>
              <a:gd name="connsiteX261" fmla="*/ 1886574 w 5957423"/>
              <a:gd name="connsiteY261" fmla="*/ 1852014 h 6858000"/>
              <a:gd name="connsiteX262" fmla="*/ 1869222 w 5957423"/>
              <a:gd name="connsiteY262" fmla="*/ 1865419 h 6858000"/>
              <a:gd name="connsiteX263" fmla="*/ 1869222 w 5957423"/>
              <a:gd name="connsiteY263" fmla="*/ 1519240 h 6858000"/>
              <a:gd name="connsiteX264" fmla="*/ 1886574 w 5957423"/>
              <a:gd name="connsiteY264" fmla="*/ 1505835 h 6858000"/>
              <a:gd name="connsiteX265" fmla="*/ 1886574 w 5957423"/>
              <a:gd name="connsiteY265" fmla="*/ 1489275 h 6858000"/>
              <a:gd name="connsiteX266" fmla="*/ 1862124 w 5957423"/>
              <a:gd name="connsiteY266" fmla="*/ 1508201 h 6858000"/>
              <a:gd name="connsiteX267" fmla="*/ 1496955 w 5957423"/>
              <a:gd name="connsiteY267" fmla="*/ 1230627 h 6858000"/>
              <a:gd name="connsiteX268" fmla="*/ 1861335 w 5957423"/>
              <a:gd name="connsiteY268" fmla="*/ 947533 h 6858000"/>
              <a:gd name="connsiteX269" fmla="*/ 2226503 w 5957423"/>
              <a:gd name="connsiteY269" fmla="*/ 1225107 h 6858000"/>
              <a:gd name="connsiteX270" fmla="*/ 1887362 w 5957423"/>
              <a:gd name="connsiteY270" fmla="*/ 1488487 h 6858000"/>
              <a:gd name="connsiteX271" fmla="*/ 1887362 w 5957423"/>
              <a:gd name="connsiteY271" fmla="*/ 1505046 h 6858000"/>
              <a:gd name="connsiteX272" fmla="*/ 2231236 w 5957423"/>
              <a:gd name="connsiteY272" fmla="*/ 1238512 h 6858000"/>
              <a:gd name="connsiteX273" fmla="*/ 2231236 w 5957423"/>
              <a:gd name="connsiteY273" fmla="*/ 1585480 h 6858000"/>
              <a:gd name="connsiteX274" fmla="*/ 1887362 w 5957423"/>
              <a:gd name="connsiteY274" fmla="*/ 1851225 h 6858000"/>
              <a:gd name="connsiteX275" fmla="*/ 1887362 w 5957423"/>
              <a:gd name="connsiteY275" fmla="*/ 1867785 h 6858000"/>
              <a:gd name="connsiteX276" fmla="*/ 2243855 w 5957423"/>
              <a:gd name="connsiteY276" fmla="*/ 1591788 h 6858000"/>
              <a:gd name="connsiteX277" fmla="*/ 2243855 w 5957423"/>
              <a:gd name="connsiteY277" fmla="*/ 1221952 h 6858000"/>
              <a:gd name="connsiteX278" fmla="*/ 1870800 w 5957423"/>
              <a:gd name="connsiteY278" fmla="*/ 938859 h 6858000"/>
              <a:gd name="connsiteX279" fmla="*/ 1870800 w 5957423"/>
              <a:gd name="connsiteY279" fmla="*/ 590314 h 6858000"/>
              <a:gd name="connsiteX280" fmla="*/ 1857392 w 5957423"/>
              <a:gd name="connsiteY280" fmla="*/ 600566 h 6858000"/>
              <a:gd name="connsiteX281" fmla="*/ 1857392 w 5957423"/>
              <a:gd name="connsiteY281" fmla="*/ 933339 h 6858000"/>
              <a:gd name="connsiteX282" fmla="*/ 1496167 w 5957423"/>
              <a:gd name="connsiteY282" fmla="*/ 1214067 h 6858000"/>
              <a:gd name="connsiteX283" fmla="*/ 1496167 w 5957423"/>
              <a:gd name="connsiteY283" fmla="*/ 867888 h 6858000"/>
              <a:gd name="connsiteX284" fmla="*/ 1857392 w 5957423"/>
              <a:gd name="connsiteY284" fmla="*/ 587160 h 6858000"/>
              <a:gd name="connsiteX285" fmla="*/ 1857392 w 5957423"/>
              <a:gd name="connsiteY285" fmla="*/ 599777 h 6858000"/>
              <a:gd name="connsiteX286" fmla="*/ 1870800 w 5957423"/>
              <a:gd name="connsiteY286" fmla="*/ 589526 h 6858000"/>
              <a:gd name="connsiteX287" fmla="*/ 1870800 w 5957423"/>
              <a:gd name="connsiteY287" fmla="*/ 570600 h 6858000"/>
              <a:gd name="connsiteX288" fmla="*/ 1509574 w 5957423"/>
              <a:gd name="connsiteY288" fmla="*/ 295392 h 6858000"/>
              <a:gd name="connsiteX289" fmla="*/ 1498533 w 5957423"/>
              <a:gd name="connsiteY289" fmla="*/ 304066 h 6858000"/>
              <a:gd name="connsiteX290" fmla="*/ 1508786 w 5957423"/>
              <a:gd name="connsiteY290" fmla="*/ 295392 h 6858000"/>
              <a:gd name="connsiteX291" fmla="*/ 1493012 w 5957423"/>
              <a:gd name="connsiteY291" fmla="*/ 283564 h 6858000"/>
              <a:gd name="connsiteX292" fmla="*/ 1493012 w 5957423"/>
              <a:gd name="connsiteY292" fmla="*/ 1953 h 6858000"/>
              <a:gd name="connsiteX293" fmla="*/ 1398859 w 5957423"/>
              <a:gd name="connsiteY293" fmla="*/ 0 h 6858000"/>
              <a:gd name="connsiteX294" fmla="*/ 1480393 w 5957423"/>
              <a:gd name="connsiteY294" fmla="*/ 0 h 6858000"/>
              <a:gd name="connsiteX295" fmla="*/ 1480393 w 5957423"/>
              <a:gd name="connsiteY295" fmla="*/ 84404 h 6858000"/>
              <a:gd name="connsiteX296" fmla="*/ 1480393 w 5957423"/>
              <a:gd name="connsiteY296" fmla="*/ 283564 h 6858000"/>
              <a:gd name="connsiteX297" fmla="*/ 1118379 w 5957423"/>
              <a:gd name="connsiteY297" fmla="*/ 564292 h 6858000"/>
              <a:gd name="connsiteX298" fmla="*/ 1118379 w 5957423"/>
              <a:gd name="connsiteY298" fmla="*/ 218113 h 6858000"/>
              <a:gd name="connsiteX299" fmla="*/ 1379242 w 5957423"/>
              <a:gd name="connsiteY299" fmla="*/ 15255 h 6858000"/>
              <a:gd name="connsiteX300" fmla="*/ 840168 w 5957423"/>
              <a:gd name="connsiteY300" fmla="*/ 0 h 6858000"/>
              <a:gd name="connsiteX301" fmla="*/ 1377550 w 5957423"/>
              <a:gd name="connsiteY301" fmla="*/ 0 h 6858000"/>
              <a:gd name="connsiteX302" fmla="*/ 1301753 w 5957423"/>
              <a:gd name="connsiteY302" fmla="*/ 58896 h 6858000"/>
              <a:gd name="connsiteX303" fmla="*/ 1112069 w 5957423"/>
              <a:gd name="connsiteY303" fmla="*/ 206284 h 6858000"/>
              <a:gd name="connsiteX304" fmla="*/ 857417 w 5957423"/>
              <a:gd name="connsiteY304" fmla="*/ 130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5957423" h="6858000">
                <a:moveTo>
                  <a:pt x="738225" y="6793932"/>
                </a:moveTo>
                <a:cubicBezTo>
                  <a:pt x="771350" y="6819166"/>
                  <a:pt x="796195" y="6838092"/>
                  <a:pt x="814828" y="6852286"/>
                </a:cubicBezTo>
                <a:lnTo>
                  <a:pt x="822329" y="6858000"/>
                </a:lnTo>
                <a:lnTo>
                  <a:pt x="655724" y="6858000"/>
                </a:lnTo>
                <a:lnTo>
                  <a:pt x="656989" y="6857017"/>
                </a:lnTo>
                <a:cubicBezTo>
                  <a:pt x="738225" y="6793932"/>
                  <a:pt x="738225" y="6793932"/>
                  <a:pt x="738225" y="6793932"/>
                </a:cubicBezTo>
                <a:close/>
                <a:moveTo>
                  <a:pt x="733493" y="6434348"/>
                </a:moveTo>
                <a:cubicBezTo>
                  <a:pt x="733493" y="6780527"/>
                  <a:pt x="733493" y="6780527"/>
                  <a:pt x="733493" y="6780527"/>
                </a:cubicBezTo>
                <a:cubicBezTo>
                  <a:pt x="639637" y="6853075"/>
                  <a:pt x="639637" y="6853075"/>
                  <a:pt x="639637" y="6853075"/>
                </a:cubicBezTo>
                <a:cubicBezTo>
                  <a:pt x="645158" y="6854652"/>
                  <a:pt x="650679" y="6855440"/>
                  <a:pt x="656989" y="6857017"/>
                </a:cubicBezTo>
                <a:cubicBezTo>
                  <a:pt x="650679" y="6856229"/>
                  <a:pt x="644369" y="6854652"/>
                  <a:pt x="638848" y="6853863"/>
                </a:cubicBezTo>
                <a:lnTo>
                  <a:pt x="633515" y="6858000"/>
                </a:lnTo>
                <a:lnTo>
                  <a:pt x="371479" y="6858000"/>
                </a:lnTo>
                <a:lnTo>
                  <a:pt x="371479" y="6799592"/>
                </a:lnTo>
                <a:cubicBezTo>
                  <a:pt x="371479" y="6715076"/>
                  <a:pt x="371479" y="6715076"/>
                  <a:pt x="371479" y="6715076"/>
                </a:cubicBezTo>
                <a:cubicBezTo>
                  <a:pt x="733493" y="6434348"/>
                  <a:pt x="733493" y="6434348"/>
                  <a:pt x="733493" y="6434348"/>
                </a:cubicBezTo>
                <a:close/>
                <a:moveTo>
                  <a:pt x="1106548" y="5786939"/>
                </a:moveTo>
                <a:cubicBezTo>
                  <a:pt x="1106548" y="6133906"/>
                  <a:pt x="1106548" y="6133906"/>
                  <a:pt x="1106548" y="6133906"/>
                </a:cubicBezTo>
                <a:cubicBezTo>
                  <a:pt x="1012693" y="6206454"/>
                  <a:pt x="1012693" y="6206454"/>
                  <a:pt x="1012693" y="6206454"/>
                </a:cubicBezTo>
                <a:cubicBezTo>
                  <a:pt x="744534" y="6413845"/>
                  <a:pt x="744534" y="6413845"/>
                  <a:pt x="744534" y="6413845"/>
                </a:cubicBezTo>
                <a:cubicBezTo>
                  <a:pt x="744534" y="6067667"/>
                  <a:pt x="744534" y="6067667"/>
                  <a:pt x="744534" y="6067667"/>
                </a:cubicBezTo>
                <a:cubicBezTo>
                  <a:pt x="873093" y="5968308"/>
                  <a:pt x="873093" y="5968308"/>
                  <a:pt x="873093" y="5968308"/>
                </a:cubicBezTo>
                <a:cubicBezTo>
                  <a:pt x="1106548" y="5786939"/>
                  <a:pt x="1106548" y="5786939"/>
                  <a:pt x="1106548" y="5786939"/>
                </a:cubicBezTo>
                <a:close/>
                <a:moveTo>
                  <a:pt x="1739875" y="5671020"/>
                </a:moveTo>
                <a:cubicBezTo>
                  <a:pt x="1726467" y="5677328"/>
                  <a:pt x="1726467" y="5677328"/>
                  <a:pt x="1726467" y="5677328"/>
                </a:cubicBezTo>
                <a:cubicBezTo>
                  <a:pt x="1739875" y="5671020"/>
                  <a:pt x="1739875" y="5671020"/>
                  <a:pt x="1739875" y="5671020"/>
                </a:cubicBezTo>
                <a:close/>
                <a:moveTo>
                  <a:pt x="1488280" y="5495959"/>
                </a:moveTo>
                <a:cubicBezTo>
                  <a:pt x="1726467" y="5677328"/>
                  <a:pt x="1726467" y="5677328"/>
                  <a:pt x="1726467" y="5677328"/>
                </a:cubicBezTo>
                <a:cubicBezTo>
                  <a:pt x="1853448" y="5773533"/>
                  <a:pt x="1853448" y="5773533"/>
                  <a:pt x="1853448" y="5773533"/>
                </a:cubicBezTo>
                <a:cubicBezTo>
                  <a:pt x="1489068" y="6056627"/>
                  <a:pt x="1489068" y="6056627"/>
                  <a:pt x="1489068" y="6056627"/>
                </a:cubicBezTo>
                <a:cubicBezTo>
                  <a:pt x="1123900" y="5779053"/>
                  <a:pt x="1123900" y="5779053"/>
                  <a:pt x="1123900" y="5779053"/>
                </a:cubicBezTo>
                <a:cubicBezTo>
                  <a:pt x="1488280" y="5495959"/>
                  <a:pt x="1488280" y="5495959"/>
                  <a:pt x="1488280" y="5495959"/>
                </a:cubicBezTo>
                <a:close/>
                <a:moveTo>
                  <a:pt x="359648" y="4847761"/>
                </a:moveTo>
                <a:cubicBezTo>
                  <a:pt x="724817" y="5125335"/>
                  <a:pt x="724817" y="5125335"/>
                  <a:pt x="724817" y="5125335"/>
                </a:cubicBezTo>
                <a:cubicBezTo>
                  <a:pt x="487418" y="5309070"/>
                  <a:pt x="487418" y="5309070"/>
                  <a:pt x="487418" y="5309070"/>
                </a:cubicBezTo>
                <a:cubicBezTo>
                  <a:pt x="493727" y="5320110"/>
                  <a:pt x="493727" y="5320110"/>
                  <a:pt x="493727" y="5320110"/>
                </a:cubicBezTo>
                <a:cubicBezTo>
                  <a:pt x="733493" y="5134798"/>
                  <a:pt x="733493" y="5134798"/>
                  <a:pt x="733493" y="5134798"/>
                </a:cubicBezTo>
                <a:cubicBezTo>
                  <a:pt x="733493" y="5480976"/>
                  <a:pt x="733493" y="5480976"/>
                  <a:pt x="733493" y="5480976"/>
                </a:cubicBezTo>
                <a:cubicBezTo>
                  <a:pt x="633328" y="5558256"/>
                  <a:pt x="633328" y="5558256"/>
                  <a:pt x="633328" y="5558256"/>
                </a:cubicBezTo>
                <a:cubicBezTo>
                  <a:pt x="641215" y="5570873"/>
                  <a:pt x="641215" y="5570873"/>
                  <a:pt x="641215" y="5570873"/>
                </a:cubicBezTo>
                <a:cubicBezTo>
                  <a:pt x="737436" y="5495959"/>
                  <a:pt x="737436" y="5495959"/>
                  <a:pt x="737436" y="5495959"/>
                </a:cubicBezTo>
                <a:cubicBezTo>
                  <a:pt x="1102605" y="5773533"/>
                  <a:pt x="1102605" y="5773533"/>
                  <a:pt x="1102605" y="5773533"/>
                </a:cubicBezTo>
                <a:cubicBezTo>
                  <a:pt x="866783" y="5956479"/>
                  <a:pt x="866783" y="5956479"/>
                  <a:pt x="866783" y="5956479"/>
                </a:cubicBezTo>
                <a:cubicBezTo>
                  <a:pt x="873093" y="5968308"/>
                  <a:pt x="873093" y="5968308"/>
                  <a:pt x="873093" y="5968308"/>
                </a:cubicBezTo>
                <a:cubicBezTo>
                  <a:pt x="865994" y="5957268"/>
                  <a:pt x="865994" y="5957268"/>
                  <a:pt x="865994" y="5957268"/>
                </a:cubicBezTo>
                <a:cubicBezTo>
                  <a:pt x="738225" y="6056627"/>
                  <a:pt x="738225" y="6056627"/>
                  <a:pt x="738225" y="6056627"/>
                </a:cubicBezTo>
                <a:cubicBezTo>
                  <a:pt x="373056" y="5779053"/>
                  <a:pt x="373056" y="5779053"/>
                  <a:pt x="373056" y="5779053"/>
                </a:cubicBezTo>
                <a:cubicBezTo>
                  <a:pt x="640426" y="5571661"/>
                  <a:pt x="640426" y="5571661"/>
                  <a:pt x="640426" y="5571661"/>
                </a:cubicBezTo>
                <a:cubicBezTo>
                  <a:pt x="633328" y="5559044"/>
                  <a:pt x="633328" y="5559044"/>
                  <a:pt x="633328" y="5559044"/>
                </a:cubicBezTo>
                <a:cubicBezTo>
                  <a:pt x="371479" y="5761705"/>
                  <a:pt x="371479" y="5761705"/>
                  <a:pt x="371479" y="5761705"/>
                </a:cubicBezTo>
                <a:cubicBezTo>
                  <a:pt x="371479" y="5415526"/>
                  <a:pt x="371479" y="5415526"/>
                  <a:pt x="371479" y="5415526"/>
                </a:cubicBezTo>
                <a:cubicBezTo>
                  <a:pt x="493727" y="5320898"/>
                  <a:pt x="493727" y="5320898"/>
                  <a:pt x="493727" y="5320898"/>
                </a:cubicBezTo>
                <a:cubicBezTo>
                  <a:pt x="486629" y="5309070"/>
                  <a:pt x="486629" y="5309070"/>
                  <a:pt x="486629" y="5309070"/>
                </a:cubicBezTo>
                <a:cubicBezTo>
                  <a:pt x="365169" y="5403697"/>
                  <a:pt x="365169" y="5403697"/>
                  <a:pt x="365169" y="5403697"/>
                </a:cubicBezTo>
                <a:cubicBezTo>
                  <a:pt x="0" y="5126124"/>
                  <a:pt x="0" y="5126124"/>
                  <a:pt x="0" y="5126124"/>
                </a:cubicBezTo>
                <a:cubicBezTo>
                  <a:pt x="359648" y="4847761"/>
                  <a:pt x="359648" y="4847761"/>
                  <a:pt x="359648" y="4847761"/>
                </a:cubicBezTo>
                <a:close/>
                <a:moveTo>
                  <a:pt x="1106548" y="4487388"/>
                </a:moveTo>
                <a:cubicBezTo>
                  <a:pt x="1106548" y="4833567"/>
                  <a:pt x="1106548" y="4833567"/>
                  <a:pt x="1106548" y="4833567"/>
                </a:cubicBezTo>
                <a:cubicBezTo>
                  <a:pt x="1018214" y="4902172"/>
                  <a:pt x="1018214" y="4902172"/>
                  <a:pt x="1018214" y="4902172"/>
                </a:cubicBezTo>
                <a:cubicBezTo>
                  <a:pt x="1025312" y="4913212"/>
                  <a:pt x="1025312" y="4913212"/>
                  <a:pt x="1025312" y="4913212"/>
                </a:cubicBezTo>
                <a:cubicBezTo>
                  <a:pt x="1017425" y="4902960"/>
                  <a:pt x="1017425" y="4902960"/>
                  <a:pt x="1017425" y="4902960"/>
                </a:cubicBezTo>
                <a:cubicBezTo>
                  <a:pt x="744534" y="5114295"/>
                  <a:pt x="744534" y="5114295"/>
                  <a:pt x="744534" y="5114295"/>
                </a:cubicBezTo>
                <a:cubicBezTo>
                  <a:pt x="744534" y="4768116"/>
                  <a:pt x="744534" y="4768116"/>
                  <a:pt x="744534" y="4768116"/>
                </a:cubicBezTo>
                <a:cubicBezTo>
                  <a:pt x="856530" y="4680586"/>
                  <a:pt x="856530" y="4680586"/>
                  <a:pt x="856530" y="4680586"/>
                </a:cubicBezTo>
                <a:cubicBezTo>
                  <a:pt x="849432" y="4670335"/>
                  <a:pt x="849432" y="4670335"/>
                  <a:pt x="849432" y="4670335"/>
                </a:cubicBezTo>
                <a:cubicBezTo>
                  <a:pt x="857319" y="4680586"/>
                  <a:pt x="857319" y="4680586"/>
                  <a:pt x="857319" y="4680586"/>
                </a:cubicBezTo>
                <a:cubicBezTo>
                  <a:pt x="1106548" y="4487388"/>
                  <a:pt x="1106548" y="4487388"/>
                  <a:pt x="1106548" y="4487388"/>
                </a:cubicBezTo>
                <a:close/>
                <a:moveTo>
                  <a:pt x="737436" y="4196409"/>
                </a:moveTo>
                <a:cubicBezTo>
                  <a:pt x="1102605" y="4473983"/>
                  <a:pt x="1102605" y="4473983"/>
                  <a:pt x="1102605" y="4473983"/>
                </a:cubicBezTo>
                <a:cubicBezTo>
                  <a:pt x="849432" y="4670335"/>
                  <a:pt x="849432" y="4670335"/>
                  <a:pt x="849432" y="4670335"/>
                </a:cubicBezTo>
                <a:cubicBezTo>
                  <a:pt x="738225" y="4756288"/>
                  <a:pt x="738225" y="4756288"/>
                  <a:pt x="738225" y="4756288"/>
                </a:cubicBezTo>
                <a:cubicBezTo>
                  <a:pt x="373056" y="4478714"/>
                  <a:pt x="373056" y="4478714"/>
                  <a:pt x="373056" y="4478714"/>
                </a:cubicBezTo>
                <a:cubicBezTo>
                  <a:pt x="737436" y="4196409"/>
                  <a:pt x="737436" y="4196409"/>
                  <a:pt x="737436" y="4196409"/>
                </a:cubicBezTo>
                <a:close/>
                <a:moveTo>
                  <a:pt x="1115224" y="3544268"/>
                </a:moveTo>
                <a:cubicBezTo>
                  <a:pt x="1125477" y="3552154"/>
                  <a:pt x="1125477" y="3552154"/>
                  <a:pt x="1125477" y="3552154"/>
                </a:cubicBezTo>
                <a:cubicBezTo>
                  <a:pt x="1480393" y="3821842"/>
                  <a:pt x="1480393" y="3821842"/>
                  <a:pt x="1480393" y="3821842"/>
                </a:cubicBezTo>
                <a:cubicBezTo>
                  <a:pt x="1116013" y="4104935"/>
                  <a:pt x="1116013" y="4104935"/>
                  <a:pt x="1116013" y="4104935"/>
                </a:cubicBezTo>
                <a:cubicBezTo>
                  <a:pt x="750844" y="3826573"/>
                  <a:pt x="750844" y="3826573"/>
                  <a:pt x="750844" y="3826573"/>
                </a:cubicBezTo>
                <a:cubicBezTo>
                  <a:pt x="1115224" y="3544268"/>
                  <a:pt x="1115224" y="3544268"/>
                  <a:pt x="1115224" y="3544268"/>
                </a:cubicBezTo>
                <a:close/>
                <a:moveTo>
                  <a:pt x="1480393" y="2538851"/>
                </a:moveTo>
                <a:cubicBezTo>
                  <a:pt x="1480393" y="2885030"/>
                  <a:pt x="1480393" y="2885030"/>
                  <a:pt x="1480393" y="2885030"/>
                </a:cubicBezTo>
                <a:cubicBezTo>
                  <a:pt x="1386537" y="2957578"/>
                  <a:pt x="1386537" y="2957578"/>
                  <a:pt x="1386537" y="2957578"/>
                </a:cubicBezTo>
                <a:cubicBezTo>
                  <a:pt x="1392847" y="2969406"/>
                  <a:pt x="1392847" y="2969406"/>
                  <a:pt x="1392847" y="2969406"/>
                </a:cubicBezTo>
                <a:cubicBezTo>
                  <a:pt x="1385748" y="2958366"/>
                  <a:pt x="1385748" y="2958366"/>
                  <a:pt x="1385748" y="2958366"/>
                </a:cubicBezTo>
                <a:cubicBezTo>
                  <a:pt x="1118379" y="3165758"/>
                  <a:pt x="1118379" y="3165758"/>
                  <a:pt x="1118379" y="3165758"/>
                </a:cubicBezTo>
                <a:cubicBezTo>
                  <a:pt x="1118379" y="2819579"/>
                  <a:pt x="1118379" y="2819579"/>
                  <a:pt x="1118379" y="2819579"/>
                </a:cubicBezTo>
                <a:cubicBezTo>
                  <a:pt x="1246148" y="2720221"/>
                  <a:pt x="1246148" y="2720221"/>
                  <a:pt x="1246148" y="2720221"/>
                </a:cubicBezTo>
                <a:cubicBezTo>
                  <a:pt x="1239839" y="2708392"/>
                  <a:pt x="1239839" y="2708392"/>
                  <a:pt x="1239839" y="2708392"/>
                </a:cubicBezTo>
                <a:cubicBezTo>
                  <a:pt x="1246937" y="2719432"/>
                  <a:pt x="1246937" y="2719432"/>
                  <a:pt x="1246937" y="2719432"/>
                </a:cubicBezTo>
                <a:cubicBezTo>
                  <a:pt x="1480393" y="2538851"/>
                  <a:pt x="1480393" y="2538851"/>
                  <a:pt x="1480393" y="2538851"/>
                </a:cubicBezTo>
                <a:close/>
                <a:moveTo>
                  <a:pt x="732704" y="1598885"/>
                </a:moveTo>
                <a:cubicBezTo>
                  <a:pt x="1097873" y="1876459"/>
                  <a:pt x="1097873" y="1876459"/>
                  <a:pt x="1097873" y="1876459"/>
                </a:cubicBezTo>
                <a:cubicBezTo>
                  <a:pt x="860473" y="2060194"/>
                  <a:pt x="860473" y="2060194"/>
                  <a:pt x="860473" y="2060194"/>
                </a:cubicBezTo>
                <a:cubicBezTo>
                  <a:pt x="867572" y="2072022"/>
                  <a:pt x="867572" y="2072022"/>
                  <a:pt x="867572" y="2072022"/>
                </a:cubicBezTo>
                <a:cubicBezTo>
                  <a:pt x="1106548" y="1885922"/>
                  <a:pt x="1106548" y="1885922"/>
                  <a:pt x="1106548" y="1885922"/>
                </a:cubicBezTo>
                <a:cubicBezTo>
                  <a:pt x="1106548" y="2232889"/>
                  <a:pt x="1106548" y="2232889"/>
                  <a:pt x="1106548" y="2232889"/>
                </a:cubicBezTo>
                <a:cubicBezTo>
                  <a:pt x="1007172" y="2310168"/>
                  <a:pt x="1007172" y="2310168"/>
                  <a:pt x="1007172" y="2310168"/>
                </a:cubicBezTo>
                <a:cubicBezTo>
                  <a:pt x="1014270" y="2322785"/>
                  <a:pt x="1014270" y="2322785"/>
                  <a:pt x="1014270" y="2322785"/>
                </a:cubicBezTo>
                <a:cubicBezTo>
                  <a:pt x="1110492" y="2247872"/>
                  <a:pt x="1110492" y="2247872"/>
                  <a:pt x="1110492" y="2247872"/>
                </a:cubicBezTo>
                <a:cubicBezTo>
                  <a:pt x="1475660" y="2525446"/>
                  <a:pt x="1475660" y="2525446"/>
                  <a:pt x="1475660" y="2525446"/>
                </a:cubicBezTo>
                <a:cubicBezTo>
                  <a:pt x="1239839" y="2708392"/>
                  <a:pt x="1239839" y="2708392"/>
                  <a:pt x="1239839" y="2708392"/>
                </a:cubicBezTo>
                <a:cubicBezTo>
                  <a:pt x="1112069" y="2807751"/>
                  <a:pt x="1112069" y="2807751"/>
                  <a:pt x="1112069" y="2807751"/>
                </a:cubicBezTo>
                <a:cubicBezTo>
                  <a:pt x="746900" y="2530177"/>
                  <a:pt x="746900" y="2530177"/>
                  <a:pt x="746900" y="2530177"/>
                </a:cubicBezTo>
                <a:cubicBezTo>
                  <a:pt x="1013481" y="2322785"/>
                  <a:pt x="1013481" y="2322785"/>
                  <a:pt x="1013481" y="2322785"/>
                </a:cubicBezTo>
                <a:cubicBezTo>
                  <a:pt x="1006383" y="2310168"/>
                  <a:pt x="1006383" y="2310168"/>
                  <a:pt x="1006383" y="2310168"/>
                </a:cubicBezTo>
                <a:cubicBezTo>
                  <a:pt x="744534" y="2513617"/>
                  <a:pt x="744534" y="2513617"/>
                  <a:pt x="744534" y="2513617"/>
                </a:cubicBezTo>
                <a:cubicBezTo>
                  <a:pt x="744534" y="2166650"/>
                  <a:pt x="744534" y="2166650"/>
                  <a:pt x="744534" y="2166650"/>
                </a:cubicBezTo>
                <a:cubicBezTo>
                  <a:pt x="866783" y="2072022"/>
                  <a:pt x="866783" y="2072022"/>
                  <a:pt x="866783" y="2072022"/>
                </a:cubicBezTo>
                <a:cubicBezTo>
                  <a:pt x="860473" y="2060983"/>
                  <a:pt x="860473" y="2060983"/>
                  <a:pt x="860473" y="2060983"/>
                </a:cubicBezTo>
                <a:cubicBezTo>
                  <a:pt x="738225" y="2155610"/>
                  <a:pt x="738225" y="2155610"/>
                  <a:pt x="738225" y="2155610"/>
                </a:cubicBezTo>
                <a:cubicBezTo>
                  <a:pt x="373056" y="1878036"/>
                  <a:pt x="373056" y="1878036"/>
                  <a:pt x="373056" y="1878036"/>
                </a:cubicBezTo>
                <a:cubicBezTo>
                  <a:pt x="732704" y="1598885"/>
                  <a:pt x="732704" y="1598885"/>
                  <a:pt x="732704" y="1598885"/>
                </a:cubicBezTo>
                <a:close/>
                <a:moveTo>
                  <a:pt x="1480393" y="1238512"/>
                </a:moveTo>
                <a:cubicBezTo>
                  <a:pt x="1480393" y="1585480"/>
                  <a:pt x="1480393" y="1585480"/>
                  <a:pt x="1480393" y="1585480"/>
                </a:cubicBezTo>
                <a:cubicBezTo>
                  <a:pt x="1391269" y="1654085"/>
                  <a:pt x="1391269" y="1654085"/>
                  <a:pt x="1391269" y="1654085"/>
                </a:cubicBezTo>
                <a:cubicBezTo>
                  <a:pt x="1399156" y="1664336"/>
                  <a:pt x="1399156" y="1664336"/>
                  <a:pt x="1399156" y="1664336"/>
                </a:cubicBezTo>
                <a:cubicBezTo>
                  <a:pt x="1483547" y="1598885"/>
                  <a:pt x="1483547" y="1598885"/>
                  <a:pt x="1483547" y="1598885"/>
                </a:cubicBezTo>
                <a:cubicBezTo>
                  <a:pt x="1848716" y="1876459"/>
                  <a:pt x="1848716" y="1876459"/>
                  <a:pt x="1848716" y="1876459"/>
                </a:cubicBezTo>
                <a:cubicBezTo>
                  <a:pt x="1658639" y="2023920"/>
                  <a:pt x="1658639" y="2023920"/>
                  <a:pt x="1658639" y="2023920"/>
                </a:cubicBezTo>
                <a:cubicBezTo>
                  <a:pt x="1489068" y="2155610"/>
                  <a:pt x="1489068" y="2155610"/>
                  <a:pt x="1489068" y="2155610"/>
                </a:cubicBezTo>
                <a:cubicBezTo>
                  <a:pt x="1123900" y="1878036"/>
                  <a:pt x="1123900" y="1878036"/>
                  <a:pt x="1123900" y="1878036"/>
                </a:cubicBezTo>
                <a:cubicBezTo>
                  <a:pt x="1398368" y="1665124"/>
                  <a:pt x="1398368" y="1665124"/>
                  <a:pt x="1398368" y="1665124"/>
                </a:cubicBezTo>
                <a:cubicBezTo>
                  <a:pt x="1390481" y="1654085"/>
                  <a:pt x="1390481" y="1654085"/>
                  <a:pt x="1390481" y="1654085"/>
                </a:cubicBezTo>
                <a:cubicBezTo>
                  <a:pt x="1118379" y="1865419"/>
                  <a:pt x="1118379" y="1865419"/>
                  <a:pt x="1118379" y="1865419"/>
                </a:cubicBezTo>
                <a:cubicBezTo>
                  <a:pt x="1118379" y="1519240"/>
                  <a:pt x="1118379" y="1519240"/>
                  <a:pt x="1118379" y="1519240"/>
                </a:cubicBezTo>
                <a:cubicBezTo>
                  <a:pt x="1230374" y="1432499"/>
                  <a:pt x="1230374" y="1432499"/>
                  <a:pt x="1230374" y="1432499"/>
                </a:cubicBezTo>
                <a:cubicBezTo>
                  <a:pt x="1480393" y="1238512"/>
                  <a:pt x="1480393" y="1238512"/>
                  <a:pt x="1480393" y="1238512"/>
                </a:cubicBezTo>
                <a:close/>
                <a:moveTo>
                  <a:pt x="1110492" y="947533"/>
                </a:moveTo>
                <a:cubicBezTo>
                  <a:pt x="1475660" y="1225107"/>
                  <a:pt x="1475660" y="1225107"/>
                  <a:pt x="1475660" y="1225107"/>
                </a:cubicBezTo>
                <a:cubicBezTo>
                  <a:pt x="1223276" y="1421459"/>
                  <a:pt x="1223276" y="1421459"/>
                  <a:pt x="1223276" y="1421459"/>
                </a:cubicBezTo>
                <a:cubicBezTo>
                  <a:pt x="1230374" y="1432499"/>
                  <a:pt x="1230374" y="1432499"/>
                  <a:pt x="1230374" y="1432499"/>
                </a:cubicBezTo>
                <a:cubicBezTo>
                  <a:pt x="1222487" y="1422247"/>
                  <a:pt x="1222487" y="1422247"/>
                  <a:pt x="1222487" y="1422247"/>
                </a:cubicBezTo>
                <a:cubicBezTo>
                  <a:pt x="1112069" y="1508201"/>
                  <a:pt x="1112069" y="1508201"/>
                  <a:pt x="1112069" y="1508201"/>
                </a:cubicBezTo>
                <a:cubicBezTo>
                  <a:pt x="746900" y="1230627"/>
                  <a:pt x="746900" y="1230627"/>
                  <a:pt x="746900" y="1230627"/>
                </a:cubicBezTo>
                <a:cubicBezTo>
                  <a:pt x="1110492" y="947533"/>
                  <a:pt x="1110492" y="947533"/>
                  <a:pt x="1110492" y="947533"/>
                </a:cubicBezTo>
                <a:close/>
                <a:moveTo>
                  <a:pt x="1488280" y="296181"/>
                </a:moveTo>
                <a:cubicBezTo>
                  <a:pt x="1498533" y="304066"/>
                  <a:pt x="1498533" y="304066"/>
                  <a:pt x="1498533" y="304066"/>
                </a:cubicBezTo>
                <a:cubicBezTo>
                  <a:pt x="1853448" y="573754"/>
                  <a:pt x="1853448" y="573754"/>
                  <a:pt x="1853448" y="573754"/>
                </a:cubicBezTo>
                <a:cubicBezTo>
                  <a:pt x="1489068" y="856060"/>
                  <a:pt x="1489068" y="856060"/>
                  <a:pt x="1489068" y="856060"/>
                </a:cubicBezTo>
                <a:cubicBezTo>
                  <a:pt x="1123900" y="578486"/>
                  <a:pt x="1123900" y="578486"/>
                  <a:pt x="1123900" y="578486"/>
                </a:cubicBezTo>
                <a:cubicBezTo>
                  <a:pt x="1488280" y="296181"/>
                  <a:pt x="1488280" y="296181"/>
                  <a:pt x="1488280" y="296181"/>
                </a:cubicBezTo>
                <a:close/>
                <a:moveTo>
                  <a:pt x="1493012" y="0"/>
                </a:moveTo>
                <a:lnTo>
                  <a:pt x="5957423" y="0"/>
                </a:lnTo>
                <a:lnTo>
                  <a:pt x="5957423" y="6858000"/>
                </a:lnTo>
                <a:lnTo>
                  <a:pt x="843615" y="6858000"/>
                </a:lnTo>
                <a:lnTo>
                  <a:pt x="810785" y="6833040"/>
                </a:lnTo>
                <a:cubicBezTo>
                  <a:pt x="746900" y="6784470"/>
                  <a:pt x="746900" y="6784470"/>
                  <a:pt x="746900" y="6784470"/>
                </a:cubicBezTo>
                <a:cubicBezTo>
                  <a:pt x="746900" y="6429617"/>
                  <a:pt x="746900" y="6429617"/>
                  <a:pt x="746900" y="6429617"/>
                </a:cubicBezTo>
                <a:cubicBezTo>
                  <a:pt x="1019002" y="6218282"/>
                  <a:pt x="1019002" y="6218282"/>
                  <a:pt x="1019002" y="6218282"/>
                </a:cubicBezTo>
                <a:cubicBezTo>
                  <a:pt x="1012693" y="6206454"/>
                  <a:pt x="1012693" y="6206454"/>
                  <a:pt x="1012693" y="6206454"/>
                </a:cubicBezTo>
                <a:cubicBezTo>
                  <a:pt x="1019791" y="6217493"/>
                  <a:pt x="1019791" y="6217493"/>
                  <a:pt x="1019791" y="6217493"/>
                </a:cubicBezTo>
                <a:cubicBezTo>
                  <a:pt x="1110492" y="6147311"/>
                  <a:pt x="1110492" y="6147311"/>
                  <a:pt x="1110492" y="6147311"/>
                </a:cubicBezTo>
                <a:cubicBezTo>
                  <a:pt x="1489068" y="6435925"/>
                  <a:pt x="1489068" y="6435925"/>
                  <a:pt x="1489068" y="6435925"/>
                </a:cubicBezTo>
                <a:cubicBezTo>
                  <a:pt x="1870800" y="6140214"/>
                  <a:pt x="1870800" y="6140214"/>
                  <a:pt x="1870800" y="6140214"/>
                </a:cubicBezTo>
                <a:cubicBezTo>
                  <a:pt x="1870800" y="6021930"/>
                  <a:pt x="1870800" y="6021930"/>
                  <a:pt x="1870800" y="6021930"/>
                </a:cubicBezTo>
                <a:cubicBezTo>
                  <a:pt x="1857392" y="6027450"/>
                  <a:pt x="1857392" y="6027450"/>
                  <a:pt x="1857392" y="6027450"/>
                </a:cubicBezTo>
                <a:cubicBezTo>
                  <a:pt x="1857392" y="6133906"/>
                  <a:pt x="1857392" y="6133906"/>
                  <a:pt x="1857392" y="6133906"/>
                </a:cubicBezTo>
                <a:cubicBezTo>
                  <a:pt x="1495378" y="6413845"/>
                  <a:pt x="1495378" y="6413845"/>
                  <a:pt x="1495378" y="6413845"/>
                </a:cubicBezTo>
                <a:cubicBezTo>
                  <a:pt x="1495378" y="6067667"/>
                  <a:pt x="1495378" y="6067667"/>
                  <a:pt x="1495378" y="6067667"/>
                </a:cubicBezTo>
                <a:cubicBezTo>
                  <a:pt x="1857392" y="5786939"/>
                  <a:pt x="1857392" y="5786939"/>
                  <a:pt x="1857392" y="5786939"/>
                </a:cubicBezTo>
                <a:cubicBezTo>
                  <a:pt x="1857392" y="6026661"/>
                  <a:pt x="1857392" y="6026661"/>
                  <a:pt x="1857392" y="6026661"/>
                </a:cubicBezTo>
                <a:cubicBezTo>
                  <a:pt x="1870800" y="6021141"/>
                  <a:pt x="1870800" y="6021141"/>
                  <a:pt x="1870800" y="6021141"/>
                </a:cubicBezTo>
                <a:cubicBezTo>
                  <a:pt x="1870800" y="5770379"/>
                  <a:pt x="1870800" y="5770379"/>
                  <a:pt x="1870800" y="5770379"/>
                </a:cubicBezTo>
                <a:cubicBezTo>
                  <a:pt x="1739875" y="5671020"/>
                  <a:pt x="1739875" y="5671020"/>
                  <a:pt x="1739875" y="5671020"/>
                </a:cubicBezTo>
                <a:cubicBezTo>
                  <a:pt x="1497744" y="5487285"/>
                  <a:pt x="1497744" y="5487285"/>
                  <a:pt x="1497744" y="5487285"/>
                </a:cubicBezTo>
                <a:cubicBezTo>
                  <a:pt x="1497744" y="5307493"/>
                  <a:pt x="1497744" y="5307493"/>
                  <a:pt x="1497744" y="5307493"/>
                </a:cubicBezTo>
                <a:cubicBezTo>
                  <a:pt x="1484336" y="5309858"/>
                  <a:pt x="1484336" y="5309858"/>
                  <a:pt x="1484336" y="5309858"/>
                </a:cubicBezTo>
                <a:cubicBezTo>
                  <a:pt x="1484336" y="5480976"/>
                  <a:pt x="1484336" y="5480976"/>
                  <a:pt x="1484336" y="5480976"/>
                </a:cubicBezTo>
                <a:cubicBezTo>
                  <a:pt x="1122322" y="5761705"/>
                  <a:pt x="1122322" y="5761705"/>
                  <a:pt x="1122322" y="5761705"/>
                </a:cubicBezTo>
                <a:cubicBezTo>
                  <a:pt x="1122322" y="5415526"/>
                  <a:pt x="1122322" y="5415526"/>
                  <a:pt x="1122322" y="5415526"/>
                </a:cubicBezTo>
                <a:cubicBezTo>
                  <a:pt x="1292682" y="5283047"/>
                  <a:pt x="1292682" y="5283047"/>
                  <a:pt x="1292682" y="5283047"/>
                </a:cubicBezTo>
                <a:cubicBezTo>
                  <a:pt x="1285583" y="5272796"/>
                  <a:pt x="1285583" y="5272796"/>
                  <a:pt x="1285583" y="5272796"/>
                </a:cubicBezTo>
                <a:cubicBezTo>
                  <a:pt x="1116013" y="5403697"/>
                  <a:pt x="1116013" y="5403697"/>
                  <a:pt x="1116013" y="5403697"/>
                </a:cubicBezTo>
                <a:cubicBezTo>
                  <a:pt x="750844" y="5126124"/>
                  <a:pt x="750844" y="5126124"/>
                  <a:pt x="750844" y="5126124"/>
                </a:cubicBezTo>
                <a:cubicBezTo>
                  <a:pt x="1025312" y="4913212"/>
                  <a:pt x="1025312" y="4913212"/>
                  <a:pt x="1025312" y="4913212"/>
                </a:cubicBezTo>
                <a:cubicBezTo>
                  <a:pt x="1110492" y="4847761"/>
                  <a:pt x="1110492" y="4847761"/>
                  <a:pt x="1110492" y="4847761"/>
                </a:cubicBezTo>
                <a:cubicBezTo>
                  <a:pt x="1475660" y="5125335"/>
                  <a:pt x="1475660" y="5125335"/>
                  <a:pt x="1475660" y="5125335"/>
                </a:cubicBezTo>
                <a:cubicBezTo>
                  <a:pt x="1285583" y="5272008"/>
                  <a:pt x="1285583" y="5272008"/>
                  <a:pt x="1285583" y="5272008"/>
                </a:cubicBezTo>
                <a:cubicBezTo>
                  <a:pt x="1293470" y="5283047"/>
                  <a:pt x="1293470" y="5283047"/>
                  <a:pt x="1293470" y="5283047"/>
                </a:cubicBezTo>
                <a:cubicBezTo>
                  <a:pt x="1484336" y="5134798"/>
                  <a:pt x="1484336" y="5134798"/>
                  <a:pt x="1484336" y="5134798"/>
                </a:cubicBezTo>
                <a:cubicBezTo>
                  <a:pt x="1484336" y="5309070"/>
                  <a:pt x="1484336" y="5309070"/>
                  <a:pt x="1484336" y="5309070"/>
                </a:cubicBezTo>
                <a:cubicBezTo>
                  <a:pt x="1497744" y="5306704"/>
                  <a:pt x="1497744" y="5306704"/>
                  <a:pt x="1497744" y="5306704"/>
                </a:cubicBezTo>
                <a:cubicBezTo>
                  <a:pt x="1497744" y="5129278"/>
                  <a:pt x="1497744" y="5129278"/>
                  <a:pt x="1497744" y="5129278"/>
                </a:cubicBezTo>
                <a:cubicBezTo>
                  <a:pt x="1513518" y="5116661"/>
                  <a:pt x="1513518" y="5116661"/>
                  <a:pt x="1513518" y="5116661"/>
                </a:cubicBezTo>
                <a:cubicBezTo>
                  <a:pt x="1513518" y="5100101"/>
                  <a:pt x="1513518" y="5100101"/>
                  <a:pt x="1513518" y="5100101"/>
                </a:cubicBezTo>
                <a:cubicBezTo>
                  <a:pt x="1495378" y="5114295"/>
                  <a:pt x="1495378" y="5114295"/>
                  <a:pt x="1495378" y="5114295"/>
                </a:cubicBezTo>
                <a:cubicBezTo>
                  <a:pt x="1495378" y="4768116"/>
                  <a:pt x="1495378" y="4768116"/>
                  <a:pt x="1495378" y="4768116"/>
                </a:cubicBezTo>
                <a:cubicBezTo>
                  <a:pt x="1513518" y="4753922"/>
                  <a:pt x="1513518" y="4753922"/>
                  <a:pt x="1513518" y="4753922"/>
                </a:cubicBezTo>
                <a:cubicBezTo>
                  <a:pt x="1513518" y="4737362"/>
                  <a:pt x="1513518" y="4737362"/>
                  <a:pt x="1513518" y="4737362"/>
                </a:cubicBezTo>
                <a:cubicBezTo>
                  <a:pt x="1489068" y="4756288"/>
                  <a:pt x="1489068" y="4756288"/>
                  <a:pt x="1489068" y="4756288"/>
                </a:cubicBezTo>
                <a:cubicBezTo>
                  <a:pt x="1123900" y="4478714"/>
                  <a:pt x="1123900" y="4478714"/>
                  <a:pt x="1123900" y="4478714"/>
                </a:cubicBezTo>
                <a:cubicBezTo>
                  <a:pt x="1488280" y="4196409"/>
                  <a:pt x="1488280" y="4196409"/>
                  <a:pt x="1488280" y="4196409"/>
                </a:cubicBezTo>
                <a:cubicBezTo>
                  <a:pt x="1853448" y="4473983"/>
                  <a:pt x="1853448" y="4473983"/>
                  <a:pt x="1853448" y="4473983"/>
                </a:cubicBezTo>
                <a:cubicBezTo>
                  <a:pt x="1514307" y="4737362"/>
                  <a:pt x="1514307" y="4737362"/>
                  <a:pt x="1514307" y="4737362"/>
                </a:cubicBezTo>
                <a:cubicBezTo>
                  <a:pt x="1514307" y="4753134"/>
                  <a:pt x="1514307" y="4753134"/>
                  <a:pt x="1514307" y="4753134"/>
                </a:cubicBezTo>
                <a:cubicBezTo>
                  <a:pt x="1857392" y="4487388"/>
                  <a:pt x="1857392" y="4487388"/>
                  <a:pt x="1857392" y="4487388"/>
                </a:cubicBezTo>
                <a:cubicBezTo>
                  <a:pt x="1857392" y="4833567"/>
                  <a:pt x="1857392" y="4833567"/>
                  <a:pt x="1857392" y="4833567"/>
                </a:cubicBezTo>
                <a:cubicBezTo>
                  <a:pt x="1514307" y="5100101"/>
                  <a:pt x="1514307" y="5100101"/>
                  <a:pt x="1514307" y="5100101"/>
                </a:cubicBezTo>
                <a:cubicBezTo>
                  <a:pt x="1514307" y="5116661"/>
                  <a:pt x="1514307" y="5116661"/>
                  <a:pt x="1514307" y="5116661"/>
                </a:cubicBezTo>
                <a:cubicBezTo>
                  <a:pt x="1870800" y="4839875"/>
                  <a:pt x="1870800" y="4839875"/>
                  <a:pt x="1870800" y="4839875"/>
                </a:cubicBezTo>
                <a:cubicBezTo>
                  <a:pt x="1870800" y="4470828"/>
                  <a:pt x="1870800" y="4470828"/>
                  <a:pt x="1870800" y="4470828"/>
                </a:cubicBezTo>
                <a:cubicBezTo>
                  <a:pt x="1497744" y="4186946"/>
                  <a:pt x="1497744" y="4186946"/>
                  <a:pt x="1497744" y="4186946"/>
                </a:cubicBezTo>
                <a:cubicBezTo>
                  <a:pt x="1497744" y="3839190"/>
                  <a:pt x="1497744" y="3839190"/>
                  <a:pt x="1497744" y="3839190"/>
                </a:cubicBezTo>
                <a:cubicBezTo>
                  <a:pt x="1484336" y="3849441"/>
                  <a:pt x="1484336" y="3849441"/>
                  <a:pt x="1484336" y="3849441"/>
                </a:cubicBezTo>
                <a:cubicBezTo>
                  <a:pt x="1484336" y="4182215"/>
                  <a:pt x="1484336" y="4182215"/>
                  <a:pt x="1484336" y="4182215"/>
                </a:cubicBezTo>
                <a:cubicBezTo>
                  <a:pt x="1122322" y="4462154"/>
                  <a:pt x="1122322" y="4462154"/>
                  <a:pt x="1122322" y="4462154"/>
                </a:cubicBezTo>
                <a:cubicBezTo>
                  <a:pt x="1122322" y="4115975"/>
                  <a:pt x="1122322" y="4115975"/>
                  <a:pt x="1122322" y="4115975"/>
                </a:cubicBezTo>
                <a:cubicBezTo>
                  <a:pt x="1484336" y="3835248"/>
                  <a:pt x="1484336" y="3835248"/>
                  <a:pt x="1484336" y="3835248"/>
                </a:cubicBezTo>
                <a:cubicBezTo>
                  <a:pt x="1484336" y="3848653"/>
                  <a:pt x="1484336" y="3848653"/>
                  <a:pt x="1484336" y="3848653"/>
                </a:cubicBezTo>
                <a:cubicBezTo>
                  <a:pt x="1497744" y="3838402"/>
                  <a:pt x="1497744" y="3838402"/>
                  <a:pt x="1497744" y="3838402"/>
                </a:cubicBezTo>
                <a:cubicBezTo>
                  <a:pt x="1497744" y="3818688"/>
                  <a:pt x="1497744" y="3818688"/>
                  <a:pt x="1497744" y="3818688"/>
                </a:cubicBezTo>
                <a:cubicBezTo>
                  <a:pt x="1136519" y="3544268"/>
                  <a:pt x="1136519" y="3544268"/>
                  <a:pt x="1136519" y="3544268"/>
                </a:cubicBezTo>
                <a:cubicBezTo>
                  <a:pt x="1125477" y="3552154"/>
                  <a:pt x="1125477" y="3552154"/>
                  <a:pt x="1125477" y="3552154"/>
                </a:cubicBezTo>
                <a:cubicBezTo>
                  <a:pt x="1135730" y="3543479"/>
                  <a:pt x="1135730" y="3543479"/>
                  <a:pt x="1135730" y="3543479"/>
                </a:cubicBezTo>
                <a:cubicBezTo>
                  <a:pt x="1119956" y="3531651"/>
                  <a:pt x="1119956" y="3531651"/>
                  <a:pt x="1119956" y="3531651"/>
                </a:cubicBezTo>
                <a:cubicBezTo>
                  <a:pt x="1119956" y="3519822"/>
                  <a:pt x="1119956" y="3519822"/>
                  <a:pt x="1119956" y="3519822"/>
                </a:cubicBezTo>
                <a:cubicBezTo>
                  <a:pt x="1106548" y="3519822"/>
                  <a:pt x="1106548" y="3519822"/>
                  <a:pt x="1106548" y="3519822"/>
                </a:cubicBezTo>
                <a:cubicBezTo>
                  <a:pt x="1106548" y="3532439"/>
                  <a:pt x="1106548" y="3532439"/>
                  <a:pt x="1106548" y="3532439"/>
                </a:cubicBezTo>
                <a:cubicBezTo>
                  <a:pt x="744534" y="3812379"/>
                  <a:pt x="744534" y="3812379"/>
                  <a:pt x="744534" y="3812379"/>
                </a:cubicBezTo>
                <a:cubicBezTo>
                  <a:pt x="744534" y="3495377"/>
                  <a:pt x="744534" y="3495377"/>
                  <a:pt x="744534" y="3495377"/>
                </a:cubicBezTo>
                <a:cubicBezTo>
                  <a:pt x="744534" y="3466989"/>
                  <a:pt x="744534" y="3466989"/>
                  <a:pt x="744534" y="3466989"/>
                </a:cubicBezTo>
                <a:cubicBezTo>
                  <a:pt x="1106548" y="3186261"/>
                  <a:pt x="1106548" y="3186261"/>
                  <a:pt x="1106548" y="3186261"/>
                </a:cubicBezTo>
                <a:cubicBezTo>
                  <a:pt x="1106548" y="3500109"/>
                  <a:pt x="1106548" y="3500109"/>
                  <a:pt x="1106548" y="3500109"/>
                </a:cubicBezTo>
                <a:cubicBezTo>
                  <a:pt x="1106548" y="3519034"/>
                  <a:pt x="1106548" y="3519034"/>
                  <a:pt x="1106548" y="3519034"/>
                </a:cubicBezTo>
                <a:cubicBezTo>
                  <a:pt x="1119956" y="3519034"/>
                  <a:pt x="1119956" y="3519034"/>
                  <a:pt x="1119956" y="3519034"/>
                </a:cubicBezTo>
                <a:cubicBezTo>
                  <a:pt x="1119956" y="3180741"/>
                  <a:pt x="1119956" y="3180741"/>
                  <a:pt x="1119956" y="3180741"/>
                </a:cubicBezTo>
                <a:cubicBezTo>
                  <a:pt x="1392847" y="2969406"/>
                  <a:pt x="1392847" y="2969406"/>
                  <a:pt x="1392847" y="2969406"/>
                </a:cubicBezTo>
                <a:cubicBezTo>
                  <a:pt x="1483547" y="2899224"/>
                  <a:pt x="1483547" y="2899224"/>
                  <a:pt x="1483547" y="2899224"/>
                </a:cubicBezTo>
                <a:cubicBezTo>
                  <a:pt x="1862913" y="3187049"/>
                  <a:pt x="1862913" y="3187049"/>
                  <a:pt x="1862913" y="3187049"/>
                </a:cubicBezTo>
                <a:cubicBezTo>
                  <a:pt x="2243855" y="2891339"/>
                  <a:pt x="2243855" y="2891339"/>
                  <a:pt x="2243855" y="2891339"/>
                </a:cubicBezTo>
                <a:cubicBezTo>
                  <a:pt x="2243855" y="2773843"/>
                  <a:pt x="2243855" y="2773843"/>
                  <a:pt x="2243855" y="2773843"/>
                </a:cubicBezTo>
                <a:cubicBezTo>
                  <a:pt x="2231236" y="2779363"/>
                  <a:pt x="2231236" y="2779363"/>
                  <a:pt x="2231236" y="2779363"/>
                </a:cubicBezTo>
                <a:cubicBezTo>
                  <a:pt x="2231236" y="2885030"/>
                  <a:pt x="2231236" y="2885030"/>
                  <a:pt x="2231236" y="2885030"/>
                </a:cubicBezTo>
                <a:cubicBezTo>
                  <a:pt x="1869222" y="3165758"/>
                  <a:pt x="1869222" y="3165758"/>
                  <a:pt x="1869222" y="3165758"/>
                </a:cubicBezTo>
                <a:cubicBezTo>
                  <a:pt x="1869222" y="2819579"/>
                  <a:pt x="1869222" y="2819579"/>
                  <a:pt x="1869222" y="2819579"/>
                </a:cubicBezTo>
                <a:cubicBezTo>
                  <a:pt x="2231236" y="2538851"/>
                  <a:pt x="2231236" y="2538851"/>
                  <a:pt x="2231236" y="2538851"/>
                </a:cubicBezTo>
                <a:cubicBezTo>
                  <a:pt x="2231236" y="2778574"/>
                  <a:pt x="2231236" y="2778574"/>
                  <a:pt x="2231236" y="2778574"/>
                </a:cubicBezTo>
                <a:cubicBezTo>
                  <a:pt x="2243855" y="2773054"/>
                  <a:pt x="2243855" y="2773054"/>
                  <a:pt x="2243855" y="2773054"/>
                </a:cubicBezTo>
                <a:cubicBezTo>
                  <a:pt x="2243855" y="2522291"/>
                  <a:pt x="2243855" y="2522291"/>
                  <a:pt x="2243855" y="2522291"/>
                </a:cubicBezTo>
                <a:cubicBezTo>
                  <a:pt x="2113720" y="2422933"/>
                  <a:pt x="2113720" y="2422933"/>
                  <a:pt x="2113720" y="2422933"/>
                </a:cubicBezTo>
                <a:cubicBezTo>
                  <a:pt x="2100312" y="2429241"/>
                  <a:pt x="2100312" y="2429241"/>
                  <a:pt x="2100312" y="2429241"/>
                </a:cubicBezTo>
                <a:cubicBezTo>
                  <a:pt x="2226503" y="2525446"/>
                  <a:pt x="2226503" y="2525446"/>
                  <a:pt x="2226503" y="2525446"/>
                </a:cubicBezTo>
                <a:cubicBezTo>
                  <a:pt x="1862124" y="2807751"/>
                  <a:pt x="1862124" y="2807751"/>
                  <a:pt x="1862124" y="2807751"/>
                </a:cubicBezTo>
                <a:cubicBezTo>
                  <a:pt x="1496955" y="2530177"/>
                  <a:pt x="1496955" y="2530177"/>
                  <a:pt x="1496955" y="2530177"/>
                </a:cubicBezTo>
                <a:cubicBezTo>
                  <a:pt x="1861335" y="2247872"/>
                  <a:pt x="1861335" y="2247872"/>
                  <a:pt x="1861335" y="2247872"/>
                </a:cubicBezTo>
                <a:cubicBezTo>
                  <a:pt x="2099523" y="2428452"/>
                  <a:pt x="2099523" y="2428452"/>
                  <a:pt x="2099523" y="2428452"/>
                </a:cubicBezTo>
                <a:cubicBezTo>
                  <a:pt x="2112931" y="2422144"/>
                  <a:pt x="2112931" y="2422144"/>
                  <a:pt x="2112931" y="2422144"/>
                </a:cubicBezTo>
                <a:cubicBezTo>
                  <a:pt x="1870800" y="2238409"/>
                  <a:pt x="1870800" y="2238409"/>
                  <a:pt x="1870800" y="2238409"/>
                </a:cubicBezTo>
                <a:cubicBezTo>
                  <a:pt x="1870800" y="2059405"/>
                  <a:pt x="1870800" y="2059405"/>
                  <a:pt x="1870800" y="2059405"/>
                </a:cubicBezTo>
                <a:cubicBezTo>
                  <a:pt x="1857392" y="2060983"/>
                  <a:pt x="1857392" y="2060983"/>
                  <a:pt x="1857392" y="2060983"/>
                </a:cubicBezTo>
                <a:cubicBezTo>
                  <a:pt x="1857392" y="2232889"/>
                  <a:pt x="1857392" y="2232889"/>
                  <a:pt x="1857392" y="2232889"/>
                </a:cubicBezTo>
                <a:cubicBezTo>
                  <a:pt x="1496167" y="2513617"/>
                  <a:pt x="1496167" y="2513617"/>
                  <a:pt x="1496167" y="2513617"/>
                </a:cubicBezTo>
                <a:cubicBezTo>
                  <a:pt x="1496167" y="2166650"/>
                  <a:pt x="1496167" y="2166650"/>
                  <a:pt x="1496167" y="2166650"/>
                </a:cubicBezTo>
                <a:cubicBezTo>
                  <a:pt x="1666526" y="2034960"/>
                  <a:pt x="1666526" y="2034960"/>
                  <a:pt x="1666526" y="2034960"/>
                </a:cubicBezTo>
                <a:cubicBezTo>
                  <a:pt x="1658639" y="2023920"/>
                  <a:pt x="1658639" y="2023920"/>
                  <a:pt x="1658639" y="2023920"/>
                </a:cubicBezTo>
                <a:cubicBezTo>
                  <a:pt x="1666526" y="2034172"/>
                  <a:pt x="1666526" y="2034172"/>
                  <a:pt x="1666526" y="2034172"/>
                </a:cubicBezTo>
                <a:cubicBezTo>
                  <a:pt x="1857392" y="1885922"/>
                  <a:pt x="1857392" y="1885922"/>
                  <a:pt x="1857392" y="1885922"/>
                </a:cubicBezTo>
                <a:cubicBezTo>
                  <a:pt x="1857392" y="2060194"/>
                  <a:pt x="1857392" y="2060194"/>
                  <a:pt x="1857392" y="2060194"/>
                </a:cubicBezTo>
                <a:cubicBezTo>
                  <a:pt x="1870800" y="2058617"/>
                  <a:pt x="1870800" y="2058617"/>
                  <a:pt x="1870800" y="2058617"/>
                </a:cubicBezTo>
                <a:cubicBezTo>
                  <a:pt x="1870800" y="1881190"/>
                  <a:pt x="1870800" y="1881190"/>
                  <a:pt x="1870800" y="1881190"/>
                </a:cubicBezTo>
                <a:cubicBezTo>
                  <a:pt x="1886574" y="1868573"/>
                  <a:pt x="1886574" y="1868573"/>
                  <a:pt x="1886574" y="1868573"/>
                </a:cubicBezTo>
                <a:cubicBezTo>
                  <a:pt x="1886574" y="1852014"/>
                  <a:pt x="1886574" y="1852014"/>
                  <a:pt x="1886574" y="1852014"/>
                </a:cubicBezTo>
                <a:cubicBezTo>
                  <a:pt x="1869222" y="1865419"/>
                  <a:pt x="1869222" y="1865419"/>
                  <a:pt x="1869222" y="1865419"/>
                </a:cubicBezTo>
                <a:cubicBezTo>
                  <a:pt x="1869222" y="1519240"/>
                  <a:pt x="1869222" y="1519240"/>
                  <a:pt x="1869222" y="1519240"/>
                </a:cubicBezTo>
                <a:cubicBezTo>
                  <a:pt x="1886574" y="1505835"/>
                  <a:pt x="1886574" y="1505835"/>
                  <a:pt x="1886574" y="1505835"/>
                </a:cubicBezTo>
                <a:cubicBezTo>
                  <a:pt x="1886574" y="1489275"/>
                  <a:pt x="1886574" y="1489275"/>
                  <a:pt x="1886574" y="1489275"/>
                </a:cubicBezTo>
                <a:cubicBezTo>
                  <a:pt x="1862124" y="1508201"/>
                  <a:pt x="1862124" y="1508201"/>
                  <a:pt x="1862124" y="1508201"/>
                </a:cubicBezTo>
                <a:cubicBezTo>
                  <a:pt x="1496955" y="1230627"/>
                  <a:pt x="1496955" y="1230627"/>
                  <a:pt x="1496955" y="1230627"/>
                </a:cubicBezTo>
                <a:cubicBezTo>
                  <a:pt x="1861335" y="947533"/>
                  <a:pt x="1861335" y="947533"/>
                  <a:pt x="1861335" y="947533"/>
                </a:cubicBezTo>
                <a:cubicBezTo>
                  <a:pt x="2226503" y="1225107"/>
                  <a:pt x="2226503" y="1225107"/>
                  <a:pt x="2226503" y="1225107"/>
                </a:cubicBezTo>
                <a:cubicBezTo>
                  <a:pt x="1887362" y="1488487"/>
                  <a:pt x="1887362" y="1488487"/>
                  <a:pt x="1887362" y="1488487"/>
                </a:cubicBezTo>
                <a:cubicBezTo>
                  <a:pt x="1887362" y="1505046"/>
                  <a:pt x="1887362" y="1505046"/>
                  <a:pt x="1887362" y="1505046"/>
                </a:cubicBezTo>
                <a:cubicBezTo>
                  <a:pt x="2231236" y="1238512"/>
                  <a:pt x="2231236" y="1238512"/>
                  <a:pt x="2231236" y="1238512"/>
                </a:cubicBezTo>
                <a:cubicBezTo>
                  <a:pt x="2231236" y="1585480"/>
                  <a:pt x="2231236" y="1585480"/>
                  <a:pt x="2231236" y="1585480"/>
                </a:cubicBezTo>
                <a:lnTo>
                  <a:pt x="1887362" y="1851225"/>
                </a:lnTo>
                <a:cubicBezTo>
                  <a:pt x="1887362" y="1867785"/>
                  <a:pt x="1887362" y="1867785"/>
                  <a:pt x="1887362" y="1867785"/>
                </a:cubicBezTo>
                <a:cubicBezTo>
                  <a:pt x="2243855" y="1591788"/>
                  <a:pt x="2243855" y="1591788"/>
                  <a:pt x="2243855" y="1591788"/>
                </a:cubicBezTo>
                <a:cubicBezTo>
                  <a:pt x="2243855" y="1221952"/>
                  <a:pt x="2243855" y="1221952"/>
                  <a:pt x="2243855" y="1221952"/>
                </a:cubicBezTo>
                <a:cubicBezTo>
                  <a:pt x="1870800" y="938859"/>
                  <a:pt x="1870800" y="938859"/>
                  <a:pt x="1870800" y="938859"/>
                </a:cubicBezTo>
                <a:cubicBezTo>
                  <a:pt x="1870800" y="590314"/>
                  <a:pt x="1870800" y="590314"/>
                  <a:pt x="1870800" y="590314"/>
                </a:cubicBezTo>
                <a:cubicBezTo>
                  <a:pt x="1857392" y="600566"/>
                  <a:pt x="1857392" y="600566"/>
                  <a:pt x="1857392" y="600566"/>
                </a:cubicBezTo>
                <a:cubicBezTo>
                  <a:pt x="1857392" y="933339"/>
                  <a:pt x="1857392" y="933339"/>
                  <a:pt x="1857392" y="933339"/>
                </a:cubicBezTo>
                <a:cubicBezTo>
                  <a:pt x="1496167" y="1214067"/>
                  <a:pt x="1496167" y="1214067"/>
                  <a:pt x="1496167" y="1214067"/>
                </a:cubicBezTo>
                <a:cubicBezTo>
                  <a:pt x="1496167" y="867888"/>
                  <a:pt x="1496167" y="867888"/>
                  <a:pt x="1496167" y="867888"/>
                </a:cubicBezTo>
                <a:cubicBezTo>
                  <a:pt x="1857392" y="587160"/>
                  <a:pt x="1857392" y="587160"/>
                  <a:pt x="1857392" y="587160"/>
                </a:cubicBezTo>
                <a:cubicBezTo>
                  <a:pt x="1857392" y="599777"/>
                  <a:pt x="1857392" y="599777"/>
                  <a:pt x="1857392" y="599777"/>
                </a:cubicBezTo>
                <a:cubicBezTo>
                  <a:pt x="1870800" y="589526"/>
                  <a:pt x="1870800" y="589526"/>
                  <a:pt x="1870800" y="589526"/>
                </a:cubicBezTo>
                <a:cubicBezTo>
                  <a:pt x="1870800" y="570600"/>
                  <a:pt x="1870800" y="570600"/>
                  <a:pt x="1870800" y="570600"/>
                </a:cubicBezTo>
                <a:cubicBezTo>
                  <a:pt x="1509574" y="295392"/>
                  <a:pt x="1509574" y="295392"/>
                  <a:pt x="1509574" y="295392"/>
                </a:cubicBezTo>
                <a:cubicBezTo>
                  <a:pt x="1498533" y="304066"/>
                  <a:pt x="1498533" y="304066"/>
                  <a:pt x="1498533" y="304066"/>
                </a:cubicBezTo>
                <a:cubicBezTo>
                  <a:pt x="1508786" y="295392"/>
                  <a:pt x="1508786" y="295392"/>
                  <a:pt x="1508786" y="295392"/>
                </a:cubicBezTo>
                <a:cubicBezTo>
                  <a:pt x="1493012" y="283564"/>
                  <a:pt x="1493012" y="283564"/>
                  <a:pt x="1493012" y="283564"/>
                </a:cubicBezTo>
                <a:cubicBezTo>
                  <a:pt x="1493012" y="97759"/>
                  <a:pt x="1493012" y="28082"/>
                  <a:pt x="1493012" y="1953"/>
                </a:cubicBezTo>
                <a:close/>
                <a:moveTo>
                  <a:pt x="1398859" y="0"/>
                </a:moveTo>
                <a:lnTo>
                  <a:pt x="1480393" y="0"/>
                </a:lnTo>
                <a:lnTo>
                  <a:pt x="1480393" y="84404"/>
                </a:lnTo>
                <a:cubicBezTo>
                  <a:pt x="1480393" y="283564"/>
                  <a:pt x="1480393" y="283564"/>
                  <a:pt x="1480393" y="283564"/>
                </a:cubicBezTo>
                <a:cubicBezTo>
                  <a:pt x="1118379" y="564292"/>
                  <a:pt x="1118379" y="564292"/>
                  <a:pt x="1118379" y="564292"/>
                </a:cubicBezTo>
                <a:cubicBezTo>
                  <a:pt x="1118379" y="218113"/>
                  <a:pt x="1118379" y="218113"/>
                  <a:pt x="1118379" y="218113"/>
                </a:cubicBezTo>
                <a:cubicBezTo>
                  <a:pt x="1267443" y="102194"/>
                  <a:pt x="1341976" y="44235"/>
                  <a:pt x="1379242" y="15255"/>
                </a:cubicBezTo>
                <a:close/>
                <a:moveTo>
                  <a:pt x="840168" y="0"/>
                </a:moveTo>
                <a:lnTo>
                  <a:pt x="1377550" y="0"/>
                </a:lnTo>
                <a:lnTo>
                  <a:pt x="1301753" y="58896"/>
                </a:lnTo>
                <a:cubicBezTo>
                  <a:pt x="1112069" y="206284"/>
                  <a:pt x="1112069" y="206284"/>
                  <a:pt x="1112069" y="206284"/>
                </a:cubicBezTo>
                <a:cubicBezTo>
                  <a:pt x="966554" y="95886"/>
                  <a:pt x="893796" y="40686"/>
                  <a:pt x="857417" y="13087"/>
                </a:cubicBez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731838" y="1381125"/>
            <a:ext cx="611865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9" name="Titre 10">
            <a:extLst>
              <a:ext uri="{FF2B5EF4-FFF2-40B4-BE49-F238E27FC236}">
                <a16:creationId xmlns:a16="http://schemas.microsoft.com/office/drawing/2014/main" id="{E8A77A76-28CB-5629-14F2-37B56A986D79}"/>
              </a:ext>
            </a:extLst>
          </p:cNvPr>
          <p:cNvSpPr>
            <a:spLocks noGrp="1"/>
          </p:cNvSpPr>
          <p:nvPr>
            <p:ph type="title"/>
          </p:nvPr>
        </p:nvSpPr>
        <p:spPr>
          <a:xfrm>
            <a:off x="731840" y="314036"/>
            <a:ext cx="6118656" cy="871827"/>
          </a:xfrm>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845994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suel + contenu">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ADFDDB7-8C7E-D45A-96B3-1A9EBD1B6760}"/>
              </a:ext>
            </a:extLst>
          </p:cNvPr>
          <p:cNvGrpSpPr/>
          <p:nvPr userDrawn="1"/>
        </p:nvGrpSpPr>
        <p:grpSpPr>
          <a:xfrm>
            <a:off x="206373" y="6296024"/>
            <a:ext cx="468000" cy="468000"/>
            <a:chOff x="206373" y="6296024"/>
            <a:chExt cx="468000" cy="468000"/>
          </a:xfrm>
        </p:grpSpPr>
        <p:sp>
          <p:nvSpPr>
            <p:cNvPr id="21" name="Rectangle 20">
              <a:extLst>
                <a:ext uri="{FF2B5EF4-FFF2-40B4-BE49-F238E27FC236}">
                  <a16:creationId xmlns:a16="http://schemas.microsoft.com/office/drawing/2014/main" id="{9EBA0BEC-B644-623E-6D5F-4028774EC28B}"/>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2" name="Logo CEA">
              <a:extLst>
                <a:ext uri="{FF2B5EF4-FFF2-40B4-BE49-F238E27FC236}">
                  <a16:creationId xmlns:a16="http://schemas.microsoft.com/office/drawing/2014/main" id="{41781B71-FA7E-3A77-138A-F8EC208614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8" name="Rectangle 7">
            <a:extLst>
              <a:ext uri="{FF2B5EF4-FFF2-40B4-BE49-F238E27FC236}">
                <a16:creationId xmlns:a16="http://schemas.microsoft.com/office/drawing/2014/main" id="{0F05E3D2-1467-BBD4-EE19-55F1FF901071}"/>
              </a:ext>
            </a:extLst>
          </p:cNvPr>
          <p:cNvSpPr/>
          <p:nvPr userDrawn="1"/>
        </p:nvSpPr>
        <p:spPr>
          <a:xfrm>
            <a:off x="7170057" y="0"/>
            <a:ext cx="50219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 contenu</a:t>
            </a:r>
          </a:p>
          <a:p>
            <a:endParaRPr lang="fr-FR" sz="1200" dirty="0">
              <a:solidFill>
                <a:schemeClr val="bg1">
                  <a:lumMod val="50000"/>
                </a:schemeClr>
              </a:solidFill>
            </a:endParaRP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5480916" y="1381125"/>
            <a:ext cx="597924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Titre 10">
            <a:extLst>
              <a:ext uri="{FF2B5EF4-FFF2-40B4-BE49-F238E27FC236}">
                <a16:creationId xmlns:a16="http://schemas.microsoft.com/office/drawing/2014/main" id="{E8A77A76-28CB-5629-14F2-37B56A986D79}"/>
              </a:ext>
            </a:extLst>
          </p:cNvPr>
          <p:cNvSpPr>
            <a:spLocks noGrp="1"/>
          </p:cNvSpPr>
          <p:nvPr>
            <p:ph type="title"/>
          </p:nvPr>
        </p:nvSpPr>
        <p:spPr>
          <a:xfrm>
            <a:off x="5483721" y="314036"/>
            <a:ext cx="5976441" cy="871827"/>
          </a:xfrm>
        </p:spPr>
        <p:txBody>
          <a:bodyPr/>
          <a:lstStyle>
            <a:lvl1pPr>
              <a:defRPr>
                <a:solidFill>
                  <a:schemeClr val="tx2"/>
                </a:solidFill>
              </a:defRPr>
            </a:lvl1pPr>
          </a:lstStyle>
          <a:p>
            <a:r>
              <a:rPr lang="fr-FR"/>
              <a:t>Modifiez le style du titre</a:t>
            </a:r>
            <a:endParaRPr lang="fr-FR" dirty="0"/>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15" name="Espace réservé pour une image  14">
            <a:extLst>
              <a:ext uri="{FF2B5EF4-FFF2-40B4-BE49-F238E27FC236}">
                <a16:creationId xmlns:a16="http://schemas.microsoft.com/office/drawing/2014/main" id="{99E12E89-87DE-B6F7-B1A1-FBC84445BA61}"/>
              </a:ext>
            </a:extLst>
          </p:cNvPr>
          <p:cNvSpPr>
            <a:spLocks noGrp="1"/>
          </p:cNvSpPr>
          <p:nvPr>
            <p:ph type="pic" sz="quarter" idx="14" hasCustomPrompt="1"/>
          </p:nvPr>
        </p:nvSpPr>
        <p:spPr>
          <a:xfrm>
            <a:off x="-1" y="0"/>
            <a:ext cx="5305156" cy="6858000"/>
          </a:xfrm>
          <a:custGeom>
            <a:avLst/>
            <a:gdLst>
              <a:gd name="connsiteX0" fmla="*/ 4647758 w 5305156"/>
              <a:gd name="connsiteY0" fmla="*/ 6793932 h 6858000"/>
              <a:gd name="connsiteX1" fmla="*/ 4720099 w 5305156"/>
              <a:gd name="connsiteY1" fmla="*/ 6857017 h 6858000"/>
              <a:gd name="connsiteX2" fmla="*/ 4721226 w 5305156"/>
              <a:gd name="connsiteY2" fmla="*/ 6858000 h 6858000"/>
              <a:gd name="connsiteX3" fmla="*/ 4572862 w 5305156"/>
              <a:gd name="connsiteY3" fmla="*/ 6858000 h 6858000"/>
              <a:gd name="connsiteX4" fmla="*/ 4579542 w 5305156"/>
              <a:gd name="connsiteY4" fmla="*/ 6852286 h 6858000"/>
              <a:gd name="connsiteX5" fmla="*/ 4647758 w 5305156"/>
              <a:gd name="connsiteY5" fmla="*/ 6793932 h 6858000"/>
              <a:gd name="connsiteX6" fmla="*/ 4651972 w 5305156"/>
              <a:gd name="connsiteY6" fmla="*/ 6434348 h 6858000"/>
              <a:gd name="connsiteX7" fmla="*/ 4974349 w 5305156"/>
              <a:gd name="connsiteY7" fmla="*/ 6715076 h 6858000"/>
              <a:gd name="connsiteX8" fmla="*/ 4974349 w 5305156"/>
              <a:gd name="connsiteY8" fmla="*/ 6799592 h 6858000"/>
              <a:gd name="connsiteX9" fmla="*/ 4974349 w 5305156"/>
              <a:gd name="connsiteY9" fmla="*/ 6858000 h 6858000"/>
              <a:gd name="connsiteX10" fmla="*/ 4741003 w 5305156"/>
              <a:gd name="connsiteY10" fmla="*/ 6858000 h 6858000"/>
              <a:gd name="connsiteX11" fmla="*/ 4736254 w 5305156"/>
              <a:gd name="connsiteY11" fmla="*/ 6853863 h 6858000"/>
              <a:gd name="connsiteX12" fmla="*/ 4720099 w 5305156"/>
              <a:gd name="connsiteY12" fmla="*/ 6857017 h 6858000"/>
              <a:gd name="connsiteX13" fmla="*/ 4735551 w 5305156"/>
              <a:gd name="connsiteY13" fmla="*/ 6853075 h 6858000"/>
              <a:gd name="connsiteX14" fmla="*/ 4651972 w 5305156"/>
              <a:gd name="connsiteY14" fmla="*/ 6780527 h 6858000"/>
              <a:gd name="connsiteX15" fmla="*/ 4651972 w 5305156"/>
              <a:gd name="connsiteY15" fmla="*/ 6434348 h 6858000"/>
              <a:gd name="connsiteX16" fmla="*/ 4319762 w 5305156"/>
              <a:gd name="connsiteY16" fmla="*/ 5786939 h 6858000"/>
              <a:gd name="connsiteX17" fmla="*/ 4527656 w 5305156"/>
              <a:gd name="connsiteY17" fmla="*/ 5968308 h 6858000"/>
              <a:gd name="connsiteX18" fmla="*/ 4642139 w 5305156"/>
              <a:gd name="connsiteY18" fmla="*/ 6067667 h 6858000"/>
              <a:gd name="connsiteX19" fmla="*/ 4642139 w 5305156"/>
              <a:gd name="connsiteY19" fmla="*/ 6413845 h 6858000"/>
              <a:gd name="connsiteX20" fmla="*/ 4403341 w 5305156"/>
              <a:gd name="connsiteY20" fmla="*/ 6206454 h 6858000"/>
              <a:gd name="connsiteX21" fmla="*/ 4319762 w 5305156"/>
              <a:gd name="connsiteY21" fmla="*/ 6133906 h 6858000"/>
              <a:gd name="connsiteX22" fmla="*/ 4319762 w 5305156"/>
              <a:gd name="connsiteY22" fmla="*/ 5786939 h 6858000"/>
              <a:gd name="connsiteX23" fmla="*/ 3755776 w 5305156"/>
              <a:gd name="connsiteY23" fmla="*/ 5671020 h 6858000"/>
              <a:gd name="connsiteX24" fmla="*/ 3767716 w 5305156"/>
              <a:gd name="connsiteY24" fmla="*/ 5677328 h 6858000"/>
              <a:gd name="connsiteX25" fmla="*/ 3755776 w 5305156"/>
              <a:gd name="connsiteY25" fmla="*/ 5671020 h 6858000"/>
              <a:gd name="connsiteX26" fmla="*/ 3979825 w 5305156"/>
              <a:gd name="connsiteY26" fmla="*/ 5495959 h 6858000"/>
              <a:gd name="connsiteX27" fmla="*/ 4304309 w 5305156"/>
              <a:gd name="connsiteY27" fmla="*/ 5779053 h 6858000"/>
              <a:gd name="connsiteX28" fmla="*/ 3979123 w 5305156"/>
              <a:gd name="connsiteY28" fmla="*/ 6056627 h 6858000"/>
              <a:gd name="connsiteX29" fmla="*/ 3654638 w 5305156"/>
              <a:gd name="connsiteY29" fmla="*/ 5773533 h 6858000"/>
              <a:gd name="connsiteX30" fmla="*/ 3767716 w 5305156"/>
              <a:gd name="connsiteY30" fmla="*/ 5677328 h 6858000"/>
              <a:gd name="connsiteX31" fmla="*/ 3979825 w 5305156"/>
              <a:gd name="connsiteY31" fmla="*/ 5495959 h 6858000"/>
              <a:gd name="connsiteX32" fmla="*/ 4984885 w 5305156"/>
              <a:gd name="connsiteY32" fmla="*/ 4847761 h 6858000"/>
              <a:gd name="connsiteX33" fmla="*/ 5305156 w 5305156"/>
              <a:gd name="connsiteY33" fmla="*/ 5126124 h 6858000"/>
              <a:gd name="connsiteX34" fmla="*/ 4979968 w 5305156"/>
              <a:gd name="connsiteY34" fmla="*/ 5403697 h 6858000"/>
              <a:gd name="connsiteX35" fmla="*/ 4871807 w 5305156"/>
              <a:gd name="connsiteY35" fmla="*/ 5309070 h 6858000"/>
              <a:gd name="connsiteX36" fmla="*/ 4865486 w 5305156"/>
              <a:gd name="connsiteY36" fmla="*/ 5320898 h 6858000"/>
              <a:gd name="connsiteX37" fmla="*/ 4974349 w 5305156"/>
              <a:gd name="connsiteY37" fmla="*/ 5415526 h 6858000"/>
              <a:gd name="connsiteX38" fmla="*/ 4974349 w 5305156"/>
              <a:gd name="connsiteY38" fmla="*/ 5761705 h 6858000"/>
              <a:gd name="connsiteX39" fmla="*/ 4741170 w 5305156"/>
              <a:gd name="connsiteY39" fmla="*/ 5559044 h 6858000"/>
              <a:gd name="connsiteX40" fmla="*/ 4734849 w 5305156"/>
              <a:gd name="connsiteY40" fmla="*/ 5571661 h 6858000"/>
              <a:gd name="connsiteX41" fmla="*/ 4972945 w 5305156"/>
              <a:gd name="connsiteY41" fmla="*/ 5779053 h 6858000"/>
              <a:gd name="connsiteX42" fmla="*/ 4647758 w 5305156"/>
              <a:gd name="connsiteY42" fmla="*/ 6056627 h 6858000"/>
              <a:gd name="connsiteX43" fmla="*/ 4533978 w 5305156"/>
              <a:gd name="connsiteY43" fmla="*/ 5957268 h 6858000"/>
              <a:gd name="connsiteX44" fmla="*/ 4527656 w 5305156"/>
              <a:gd name="connsiteY44" fmla="*/ 5968308 h 6858000"/>
              <a:gd name="connsiteX45" fmla="*/ 4533275 w 5305156"/>
              <a:gd name="connsiteY45" fmla="*/ 5956479 h 6858000"/>
              <a:gd name="connsiteX46" fmla="*/ 4323273 w 5305156"/>
              <a:gd name="connsiteY46" fmla="*/ 5773533 h 6858000"/>
              <a:gd name="connsiteX47" fmla="*/ 4648460 w 5305156"/>
              <a:gd name="connsiteY47" fmla="*/ 5495959 h 6858000"/>
              <a:gd name="connsiteX48" fmla="*/ 4734146 w 5305156"/>
              <a:gd name="connsiteY48" fmla="*/ 5570873 h 6858000"/>
              <a:gd name="connsiteX49" fmla="*/ 4741170 w 5305156"/>
              <a:gd name="connsiteY49" fmla="*/ 5558256 h 6858000"/>
              <a:gd name="connsiteX50" fmla="*/ 4651972 w 5305156"/>
              <a:gd name="connsiteY50" fmla="*/ 5480976 h 6858000"/>
              <a:gd name="connsiteX51" fmla="*/ 4651972 w 5305156"/>
              <a:gd name="connsiteY51" fmla="*/ 5134798 h 6858000"/>
              <a:gd name="connsiteX52" fmla="*/ 4865486 w 5305156"/>
              <a:gd name="connsiteY52" fmla="*/ 5320110 h 6858000"/>
              <a:gd name="connsiteX53" fmla="*/ 4871104 w 5305156"/>
              <a:gd name="connsiteY53" fmla="*/ 5309070 h 6858000"/>
              <a:gd name="connsiteX54" fmla="*/ 4659698 w 5305156"/>
              <a:gd name="connsiteY54" fmla="*/ 5125335 h 6858000"/>
              <a:gd name="connsiteX55" fmla="*/ 4984885 w 5305156"/>
              <a:gd name="connsiteY55" fmla="*/ 4847761 h 6858000"/>
              <a:gd name="connsiteX56" fmla="*/ 4319762 w 5305156"/>
              <a:gd name="connsiteY56" fmla="*/ 4487388 h 6858000"/>
              <a:gd name="connsiteX57" fmla="*/ 4541703 w 5305156"/>
              <a:gd name="connsiteY57" fmla="*/ 4680586 h 6858000"/>
              <a:gd name="connsiteX58" fmla="*/ 4548726 w 5305156"/>
              <a:gd name="connsiteY58" fmla="*/ 4670335 h 6858000"/>
              <a:gd name="connsiteX59" fmla="*/ 4542406 w 5305156"/>
              <a:gd name="connsiteY59" fmla="*/ 4680586 h 6858000"/>
              <a:gd name="connsiteX60" fmla="*/ 4642139 w 5305156"/>
              <a:gd name="connsiteY60" fmla="*/ 4768116 h 6858000"/>
              <a:gd name="connsiteX61" fmla="*/ 4642139 w 5305156"/>
              <a:gd name="connsiteY61" fmla="*/ 5114295 h 6858000"/>
              <a:gd name="connsiteX62" fmla="*/ 4399127 w 5305156"/>
              <a:gd name="connsiteY62" fmla="*/ 4902960 h 6858000"/>
              <a:gd name="connsiteX63" fmla="*/ 4392103 w 5305156"/>
              <a:gd name="connsiteY63" fmla="*/ 4913212 h 6858000"/>
              <a:gd name="connsiteX64" fmla="*/ 4398424 w 5305156"/>
              <a:gd name="connsiteY64" fmla="*/ 4902172 h 6858000"/>
              <a:gd name="connsiteX65" fmla="*/ 4319762 w 5305156"/>
              <a:gd name="connsiteY65" fmla="*/ 4833567 h 6858000"/>
              <a:gd name="connsiteX66" fmla="*/ 4319762 w 5305156"/>
              <a:gd name="connsiteY66" fmla="*/ 4487388 h 6858000"/>
              <a:gd name="connsiteX67" fmla="*/ 4648460 w 5305156"/>
              <a:gd name="connsiteY67" fmla="*/ 4196409 h 6858000"/>
              <a:gd name="connsiteX68" fmla="*/ 4972945 w 5305156"/>
              <a:gd name="connsiteY68" fmla="*/ 4478714 h 6858000"/>
              <a:gd name="connsiteX69" fmla="*/ 4647758 w 5305156"/>
              <a:gd name="connsiteY69" fmla="*/ 4756288 h 6858000"/>
              <a:gd name="connsiteX70" fmla="*/ 4548726 w 5305156"/>
              <a:gd name="connsiteY70" fmla="*/ 4670335 h 6858000"/>
              <a:gd name="connsiteX71" fmla="*/ 4323273 w 5305156"/>
              <a:gd name="connsiteY71" fmla="*/ 4473983 h 6858000"/>
              <a:gd name="connsiteX72" fmla="*/ 4648460 w 5305156"/>
              <a:gd name="connsiteY72" fmla="*/ 4196409 h 6858000"/>
              <a:gd name="connsiteX73" fmla="*/ 4312036 w 5305156"/>
              <a:gd name="connsiteY73" fmla="*/ 3544268 h 6858000"/>
              <a:gd name="connsiteX74" fmla="*/ 4636520 w 5305156"/>
              <a:gd name="connsiteY74" fmla="*/ 3826573 h 6858000"/>
              <a:gd name="connsiteX75" fmla="*/ 4311333 w 5305156"/>
              <a:gd name="connsiteY75" fmla="*/ 4104935 h 6858000"/>
              <a:gd name="connsiteX76" fmla="*/ 3986848 w 5305156"/>
              <a:gd name="connsiteY76" fmla="*/ 3821842 h 6858000"/>
              <a:gd name="connsiteX77" fmla="*/ 4302905 w 5305156"/>
              <a:gd name="connsiteY77" fmla="*/ 3552154 h 6858000"/>
              <a:gd name="connsiteX78" fmla="*/ 4312036 w 5305156"/>
              <a:gd name="connsiteY78" fmla="*/ 3544268 h 6858000"/>
              <a:gd name="connsiteX79" fmla="*/ 3986848 w 5305156"/>
              <a:gd name="connsiteY79" fmla="*/ 2538851 h 6858000"/>
              <a:gd name="connsiteX80" fmla="*/ 4194744 w 5305156"/>
              <a:gd name="connsiteY80" fmla="*/ 2719432 h 6858000"/>
              <a:gd name="connsiteX81" fmla="*/ 4201064 w 5305156"/>
              <a:gd name="connsiteY81" fmla="*/ 2708392 h 6858000"/>
              <a:gd name="connsiteX82" fmla="*/ 4195446 w 5305156"/>
              <a:gd name="connsiteY82" fmla="*/ 2720221 h 6858000"/>
              <a:gd name="connsiteX83" fmla="*/ 4309226 w 5305156"/>
              <a:gd name="connsiteY83" fmla="*/ 2819579 h 6858000"/>
              <a:gd name="connsiteX84" fmla="*/ 4309226 w 5305156"/>
              <a:gd name="connsiteY84" fmla="*/ 3165758 h 6858000"/>
              <a:gd name="connsiteX85" fmla="*/ 4071131 w 5305156"/>
              <a:gd name="connsiteY85" fmla="*/ 2958366 h 6858000"/>
              <a:gd name="connsiteX86" fmla="*/ 4064809 w 5305156"/>
              <a:gd name="connsiteY86" fmla="*/ 2969406 h 6858000"/>
              <a:gd name="connsiteX87" fmla="*/ 4070428 w 5305156"/>
              <a:gd name="connsiteY87" fmla="*/ 2957578 h 6858000"/>
              <a:gd name="connsiteX88" fmla="*/ 3986848 w 5305156"/>
              <a:gd name="connsiteY88" fmla="*/ 2885030 h 6858000"/>
              <a:gd name="connsiteX89" fmla="*/ 3986848 w 5305156"/>
              <a:gd name="connsiteY89" fmla="*/ 2538851 h 6858000"/>
              <a:gd name="connsiteX90" fmla="*/ 4652674 w 5305156"/>
              <a:gd name="connsiteY90" fmla="*/ 1598885 h 6858000"/>
              <a:gd name="connsiteX91" fmla="*/ 4972945 w 5305156"/>
              <a:gd name="connsiteY91" fmla="*/ 1878036 h 6858000"/>
              <a:gd name="connsiteX92" fmla="*/ 4647758 w 5305156"/>
              <a:gd name="connsiteY92" fmla="*/ 2155610 h 6858000"/>
              <a:gd name="connsiteX93" fmla="*/ 4538894 w 5305156"/>
              <a:gd name="connsiteY93" fmla="*/ 2060983 h 6858000"/>
              <a:gd name="connsiteX94" fmla="*/ 4533275 w 5305156"/>
              <a:gd name="connsiteY94" fmla="*/ 2072022 h 6858000"/>
              <a:gd name="connsiteX95" fmla="*/ 4642139 w 5305156"/>
              <a:gd name="connsiteY95" fmla="*/ 2166650 h 6858000"/>
              <a:gd name="connsiteX96" fmla="*/ 4642139 w 5305156"/>
              <a:gd name="connsiteY96" fmla="*/ 2513617 h 6858000"/>
              <a:gd name="connsiteX97" fmla="*/ 4408960 w 5305156"/>
              <a:gd name="connsiteY97" fmla="*/ 2310168 h 6858000"/>
              <a:gd name="connsiteX98" fmla="*/ 4402639 w 5305156"/>
              <a:gd name="connsiteY98" fmla="*/ 2322785 h 6858000"/>
              <a:gd name="connsiteX99" fmla="*/ 4640032 w 5305156"/>
              <a:gd name="connsiteY99" fmla="*/ 2530177 h 6858000"/>
              <a:gd name="connsiteX100" fmla="*/ 4314845 w 5305156"/>
              <a:gd name="connsiteY100" fmla="*/ 2807751 h 6858000"/>
              <a:gd name="connsiteX101" fmla="*/ 4201064 w 5305156"/>
              <a:gd name="connsiteY101" fmla="*/ 2708392 h 6858000"/>
              <a:gd name="connsiteX102" fmla="*/ 3991063 w 5305156"/>
              <a:gd name="connsiteY102" fmla="*/ 2525446 h 6858000"/>
              <a:gd name="connsiteX103" fmla="*/ 4316249 w 5305156"/>
              <a:gd name="connsiteY103" fmla="*/ 2247872 h 6858000"/>
              <a:gd name="connsiteX104" fmla="*/ 4401936 w 5305156"/>
              <a:gd name="connsiteY104" fmla="*/ 2322785 h 6858000"/>
              <a:gd name="connsiteX105" fmla="*/ 4408257 w 5305156"/>
              <a:gd name="connsiteY105" fmla="*/ 2310168 h 6858000"/>
              <a:gd name="connsiteX106" fmla="*/ 4319762 w 5305156"/>
              <a:gd name="connsiteY106" fmla="*/ 2232889 h 6858000"/>
              <a:gd name="connsiteX107" fmla="*/ 4319762 w 5305156"/>
              <a:gd name="connsiteY107" fmla="*/ 1885922 h 6858000"/>
              <a:gd name="connsiteX108" fmla="*/ 4532573 w 5305156"/>
              <a:gd name="connsiteY108" fmla="*/ 2072022 h 6858000"/>
              <a:gd name="connsiteX109" fmla="*/ 4538894 w 5305156"/>
              <a:gd name="connsiteY109" fmla="*/ 2060194 h 6858000"/>
              <a:gd name="connsiteX110" fmla="*/ 4327487 w 5305156"/>
              <a:gd name="connsiteY110" fmla="*/ 1876459 h 6858000"/>
              <a:gd name="connsiteX111" fmla="*/ 4652674 w 5305156"/>
              <a:gd name="connsiteY111" fmla="*/ 1598885 h 6858000"/>
              <a:gd name="connsiteX112" fmla="*/ 3986848 w 5305156"/>
              <a:gd name="connsiteY112" fmla="*/ 1238512 h 6858000"/>
              <a:gd name="connsiteX113" fmla="*/ 4209493 w 5305156"/>
              <a:gd name="connsiteY113" fmla="*/ 1432499 h 6858000"/>
              <a:gd name="connsiteX114" fmla="*/ 4309226 w 5305156"/>
              <a:gd name="connsiteY114" fmla="*/ 1519240 h 6858000"/>
              <a:gd name="connsiteX115" fmla="*/ 4309226 w 5305156"/>
              <a:gd name="connsiteY115" fmla="*/ 1865419 h 6858000"/>
              <a:gd name="connsiteX116" fmla="*/ 4066916 w 5305156"/>
              <a:gd name="connsiteY116" fmla="*/ 1654085 h 6858000"/>
              <a:gd name="connsiteX117" fmla="*/ 4059892 w 5305156"/>
              <a:gd name="connsiteY117" fmla="*/ 1665124 h 6858000"/>
              <a:gd name="connsiteX118" fmla="*/ 4304309 w 5305156"/>
              <a:gd name="connsiteY118" fmla="*/ 1878036 h 6858000"/>
              <a:gd name="connsiteX119" fmla="*/ 3979123 w 5305156"/>
              <a:gd name="connsiteY119" fmla="*/ 2155610 h 6858000"/>
              <a:gd name="connsiteX120" fmla="*/ 3828118 w 5305156"/>
              <a:gd name="connsiteY120" fmla="*/ 2023920 h 6858000"/>
              <a:gd name="connsiteX121" fmla="*/ 3658852 w 5305156"/>
              <a:gd name="connsiteY121" fmla="*/ 1876459 h 6858000"/>
              <a:gd name="connsiteX122" fmla="*/ 3984040 w 5305156"/>
              <a:gd name="connsiteY122" fmla="*/ 1598885 h 6858000"/>
              <a:gd name="connsiteX123" fmla="*/ 4059191 w 5305156"/>
              <a:gd name="connsiteY123" fmla="*/ 1664336 h 6858000"/>
              <a:gd name="connsiteX124" fmla="*/ 4066214 w 5305156"/>
              <a:gd name="connsiteY124" fmla="*/ 1654085 h 6858000"/>
              <a:gd name="connsiteX125" fmla="*/ 3986848 w 5305156"/>
              <a:gd name="connsiteY125" fmla="*/ 1585480 h 6858000"/>
              <a:gd name="connsiteX126" fmla="*/ 3986848 w 5305156"/>
              <a:gd name="connsiteY126" fmla="*/ 1238512 h 6858000"/>
              <a:gd name="connsiteX127" fmla="*/ 4316249 w 5305156"/>
              <a:gd name="connsiteY127" fmla="*/ 947533 h 6858000"/>
              <a:gd name="connsiteX128" fmla="*/ 4640032 w 5305156"/>
              <a:gd name="connsiteY128" fmla="*/ 1230627 h 6858000"/>
              <a:gd name="connsiteX129" fmla="*/ 4314845 w 5305156"/>
              <a:gd name="connsiteY129" fmla="*/ 1508201 h 6858000"/>
              <a:gd name="connsiteX130" fmla="*/ 4216517 w 5305156"/>
              <a:gd name="connsiteY130" fmla="*/ 1422247 h 6858000"/>
              <a:gd name="connsiteX131" fmla="*/ 4209493 w 5305156"/>
              <a:gd name="connsiteY131" fmla="*/ 1432499 h 6858000"/>
              <a:gd name="connsiteX132" fmla="*/ 4215814 w 5305156"/>
              <a:gd name="connsiteY132" fmla="*/ 1421459 h 6858000"/>
              <a:gd name="connsiteX133" fmla="*/ 3991063 w 5305156"/>
              <a:gd name="connsiteY133" fmla="*/ 1225107 h 6858000"/>
              <a:gd name="connsiteX134" fmla="*/ 4316249 w 5305156"/>
              <a:gd name="connsiteY134" fmla="*/ 947533 h 6858000"/>
              <a:gd name="connsiteX135" fmla="*/ 3979825 w 5305156"/>
              <a:gd name="connsiteY135" fmla="*/ 296181 h 6858000"/>
              <a:gd name="connsiteX136" fmla="*/ 4304309 w 5305156"/>
              <a:gd name="connsiteY136" fmla="*/ 578486 h 6858000"/>
              <a:gd name="connsiteX137" fmla="*/ 3979123 w 5305156"/>
              <a:gd name="connsiteY137" fmla="*/ 856060 h 6858000"/>
              <a:gd name="connsiteX138" fmla="*/ 3654638 w 5305156"/>
              <a:gd name="connsiteY138" fmla="*/ 573754 h 6858000"/>
              <a:gd name="connsiteX139" fmla="*/ 3970694 w 5305156"/>
              <a:gd name="connsiteY139" fmla="*/ 304066 h 6858000"/>
              <a:gd name="connsiteX140" fmla="*/ 3979825 w 5305156"/>
              <a:gd name="connsiteY140" fmla="*/ 296181 h 6858000"/>
              <a:gd name="connsiteX141" fmla="*/ 4078431 w 5305156"/>
              <a:gd name="connsiteY141" fmla="*/ 0 h 6858000"/>
              <a:gd name="connsiteX142" fmla="*/ 4556976 w 5305156"/>
              <a:gd name="connsiteY142" fmla="*/ 0 h 6858000"/>
              <a:gd name="connsiteX143" fmla="*/ 4541616 w 5305156"/>
              <a:gd name="connsiteY143" fmla="*/ 13087 h 6858000"/>
              <a:gd name="connsiteX144" fmla="*/ 4314845 w 5305156"/>
              <a:gd name="connsiteY144" fmla="*/ 206284 h 6858000"/>
              <a:gd name="connsiteX145" fmla="*/ 4145929 w 5305156"/>
              <a:gd name="connsiteY145" fmla="*/ 58896 h 6858000"/>
              <a:gd name="connsiteX146" fmla="*/ 3986848 w 5305156"/>
              <a:gd name="connsiteY146" fmla="*/ 0 h 6858000"/>
              <a:gd name="connsiteX147" fmla="*/ 4059455 w 5305156"/>
              <a:gd name="connsiteY147" fmla="*/ 0 h 6858000"/>
              <a:gd name="connsiteX148" fmla="*/ 4076924 w 5305156"/>
              <a:gd name="connsiteY148" fmla="*/ 15255 h 6858000"/>
              <a:gd name="connsiteX149" fmla="*/ 4309226 w 5305156"/>
              <a:gd name="connsiteY149" fmla="*/ 218113 h 6858000"/>
              <a:gd name="connsiteX150" fmla="*/ 4309226 w 5305156"/>
              <a:gd name="connsiteY150" fmla="*/ 564292 h 6858000"/>
              <a:gd name="connsiteX151" fmla="*/ 3986848 w 5305156"/>
              <a:gd name="connsiteY151" fmla="*/ 283564 h 6858000"/>
              <a:gd name="connsiteX152" fmla="*/ 3986848 w 5305156"/>
              <a:gd name="connsiteY152" fmla="*/ 84404 h 6858000"/>
              <a:gd name="connsiteX153" fmla="*/ 0 w 5305156"/>
              <a:gd name="connsiteY153" fmla="*/ 0 h 6858000"/>
              <a:gd name="connsiteX154" fmla="*/ 3038475 w 5305156"/>
              <a:gd name="connsiteY154" fmla="*/ 0 h 6858000"/>
              <a:gd name="connsiteX155" fmla="*/ 3975611 w 5305156"/>
              <a:gd name="connsiteY155" fmla="*/ 0 h 6858000"/>
              <a:gd name="connsiteX156" fmla="*/ 3975611 w 5305156"/>
              <a:gd name="connsiteY156" fmla="*/ 1953 h 6858000"/>
              <a:gd name="connsiteX157" fmla="*/ 3975611 w 5305156"/>
              <a:gd name="connsiteY157" fmla="*/ 283564 h 6858000"/>
              <a:gd name="connsiteX158" fmla="*/ 3961564 w 5305156"/>
              <a:gd name="connsiteY158" fmla="*/ 295392 h 6858000"/>
              <a:gd name="connsiteX159" fmla="*/ 3970694 w 5305156"/>
              <a:gd name="connsiteY159" fmla="*/ 304066 h 6858000"/>
              <a:gd name="connsiteX160" fmla="*/ 3960862 w 5305156"/>
              <a:gd name="connsiteY160" fmla="*/ 295392 h 6858000"/>
              <a:gd name="connsiteX161" fmla="*/ 3639186 w 5305156"/>
              <a:gd name="connsiteY161" fmla="*/ 570600 h 6858000"/>
              <a:gd name="connsiteX162" fmla="*/ 3639186 w 5305156"/>
              <a:gd name="connsiteY162" fmla="*/ 589526 h 6858000"/>
              <a:gd name="connsiteX163" fmla="*/ 3651126 w 5305156"/>
              <a:gd name="connsiteY163" fmla="*/ 599777 h 6858000"/>
              <a:gd name="connsiteX164" fmla="*/ 3651126 w 5305156"/>
              <a:gd name="connsiteY164" fmla="*/ 587160 h 6858000"/>
              <a:gd name="connsiteX165" fmla="*/ 3972801 w 5305156"/>
              <a:gd name="connsiteY165" fmla="*/ 867888 h 6858000"/>
              <a:gd name="connsiteX166" fmla="*/ 3972801 w 5305156"/>
              <a:gd name="connsiteY166" fmla="*/ 1214067 h 6858000"/>
              <a:gd name="connsiteX167" fmla="*/ 3651126 w 5305156"/>
              <a:gd name="connsiteY167" fmla="*/ 933339 h 6858000"/>
              <a:gd name="connsiteX168" fmla="*/ 3651126 w 5305156"/>
              <a:gd name="connsiteY168" fmla="*/ 600566 h 6858000"/>
              <a:gd name="connsiteX169" fmla="*/ 3639186 w 5305156"/>
              <a:gd name="connsiteY169" fmla="*/ 590314 h 6858000"/>
              <a:gd name="connsiteX170" fmla="*/ 3639186 w 5305156"/>
              <a:gd name="connsiteY170" fmla="*/ 938859 h 6858000"/>
              <a:gd name="connsiteX171" fmla="*/ 3306976 w 5305156"/>
              <a:gd name="connsiteY171" fmla="*/ 1221952 h 6858000"/>
              <a:gd name="connsiteX172" fmla="*/ 3306976 w 5305156"/>
              <a:gd name="connsiteY172" fmla="*/ 1591788 h 6858000"/>
              <a:gd name="connsiteX173" fmla="*/ 3624438 w 5305156"/>
              <a:gd name="connsiteY173" fmla="*/ 1867785 h 6858000"/>
              <a:gd name="connsiteX174" fmla="*/ 3624438 w 5305156"/>
              <a:gd name="connsiteY174" fmla="*/ 1851225 h 6858000"/>
              <a:gd name="connsiteX175" fmla="*/ 3318214 w 5305156"/>
              <a:gd name="connsiteY175" fmla="*/ 1585480 h 6858000"/>
              <a:gd name="connsiteX176" fmla="*/ 3318214 w 5305156"/>
              <a:gd name="connsiteY176" fmla="*/ 1238512 h 6858000"/>
              <a:gd name="connsiteX177" fmla="*/ 3624438 w 5305156"/>
              <a:gd name="connsiteY177" fmla="*/ 1505046 h 6858000"/>
              <a:gd name="connsiteX178" fmla="*/ 3624438 w 5305156"/>
              <a:gd name="connsiteY178" fmla="*/ 1488487 h 6858000"/>
              <a:gd name="connsiteX179" fmla="*/ 3322428 w 5305156"/>
              <a:gd name="connsiteY179" fmla="*/ 1225107 h 6858000"/>
              <a:gd name="connsiteX180" fmla="*/ 3647615 w 5305156"/>
              <a:gd name="connsiteY180" fmla="*/ 947533 h 6858000"/>
              <a:gd name="connsiteX181" fmla="*/ 3972100 w 5305156"/>
              <a:gd name="connsiteY181" fmla="*/ 1230627 h 6858000"/>
              <a:gd name="connsiteX182" fmla="*/ 3646912 w 5305156"/>
              <a:gd name="connsiteY182" fmla="*/ 1508201 h 6858000"/>
              <a:gd name="connsiteX183" fmla="*/ 3625139 w 5305156"/>
              <a:gd name="connsiteY183" fmla="*/ 1489275 h 6858000"/>
              <a:gd name="connsiteX184" fmla="*/ 3625139 w 5305156"/>
              <a:gd name="connsiteY184" fmla="*/ 1505835 h 6858000"/>
              <a:gd name="connsiteX185" fmla="*/ 3640591 w 5305156"/>
              <a:gd name="connsiteY185" fmla="*/ 1519240 h 6858000"/>
              <a:gd name="connsiteX186" fmla="*/ 3640591 w 5305156"/>
              <a:gd name="connsiteY186" fmla="*/ 1865419 h 6858000"/>
              <a:gd name="connsiteX187" fmla="*/ 3625139 w 5305156"/>
              <a:gd name="connsiteY187" fmla="*/ 1852014 h 6858000"/>
              <a:gd name="connsiteX188" fmla="*/ 3625139 w 5305156"/>
              <a:gd name="connsiteY188" fmla="*/ 1868573 h 6858000"/>
              <a:gd name="connsiteX189" fmla="*/ 3639186 w 5305156"/>
              <a:gd name="connsiteY189" fmla="*/ 1881190 h 6858000"/>
              <a:gd name="connsiteX190" fmla="*/ 3639186 w 5305156"/>
              <a:gd name="connsiteY190" fmla="*/ 2058617 h 6858000"/>
              <a:gd name="connsiteX191" fmla="*/ 3651126 w 5305156"/>
              <a:gd name="connsiteY191" fmla="*/ 2060194 h 6858000"/>
              <a:gd name="connsiteX192" fmla="*/ 3651126 w 5305156"/>
              <a:gd name="connsiteY192" fmla="*/ 1885922 h 6858000"/>
              <a:gd name="connsiteX193" fmla="*/ 3821095 w 5305156"/>
              <a:gd name="connsiteY193" fmla="*/ 2034172 h 6858000"/>
              <a:gd name="connsiteX194" fmla="*/ 3828118 w 5305156"/>
              <a:gd name="connsiteY194" fmla="*/ 2023920 h 6858000"/>
              <a:gd name="connsiteX195" fmla="*/ 3821095 w 5305156"/>
              <a:gd name="connsiteY195" fmla="*/ 2034960 h 6858000"/>
              <a:gd name="connsiteX196" fmla="*/ 3972801 w 5305156"/>
              <a:gd name="connsiteY196" fmla="*/ 2166650 h 6858000"/>
              <a:gd name="connsiteX197" fmla="*/ 3972801 w 5305156"/>
              <a:gd name="connsiteY197" fmla="*/ 2513617 h 6858000"/>
              <a:gd name="connsiteX198" fmla="*/ 3651126 w 5305156"/>
              <a:gd name="connsiteY198" fmla="*/ 2232889 h 6858000"/>
              <a:gd name="connsiteX199" fmla="*/ 3651126 w 5305156"/>
              <a:gd name="connsiteY199" fmla="*/ 2060983 h 6858000"/>
              <a:gd name="connsiteX200" fmla="*/ 3639186 w 5305156"/>
              <a:gd name="connsiteY200" fmla="*/ 2059405 h 6858000"/>
              <a:gd name="connsiteX201" fmla="*/ 3639186 w 5305156"/>
              <a:gd name="connsiteY201" fmla="*/ 2238409 h 6858000"/>
              <a:gd name="connsiteX202" fmla="*/ 3423566 w 5305156"/>
              <a:gd name="connsiteY202" fmla="*/ 2422144 h 6858000"/>
              <a:gd name="connsiteX203" fmla="*/ 3435506 w 5305156"/>
              <a:gd name="connsiteY203" fmla="*/ 2428452 h 6858000"/>
              <a:gd name="connsiteX204" fmla="*/ 3647615 w 5305156"/>
              <a:gd name="connsiteY204" fmla="*/ 2247872 h 6858000"/>
              <a:gd name="connsiteX205" fmla="*/ 3972100 w 5305156"/>
              <a:gd name="connsiteY205" fmla="*/ 2530177 h 6858000"/>
              <a:gd name="connsiteX206" fmla="*/ 3646912 w 5305156"/>
              <a:gd name="connsiteY206" fmla="*/ 2807751 h 6858000"/>
              <a:gd name="connsiteX207" fmla="*/ 3322428 w 5305156"/>
              <a:gd name="connsiteY207" fmla="*/ 2525446 h 6858000"/>
              <a:gd name="connsiteX208" fmla="*/ 3434803 w 5305156"/>
              <a:gd name="connsiteY208" fmla="*/ 2429241 h 6858000"/>
              <a:gd name="connsiteX209" fmla="*/ 3422863 w 5305156"/>
              <a:gd name="connsiteY209" fmla="*/ 2422933 h 6858000"/>
              <a:gd name="connsiteX210" fmla="*/ 3306976 w 5305156"/>
              <a:gd name="connsiteY210" fmla="*/ 2522291 h 6858000"/>
              <a:gd name="connsiteX211" fmla="*/ 3306976 w 5305156"/>
              <a:gd name="connsiteY211" fmla="*/ 2773054 h 6858000"/>
              <a:gd name="connsiteX212" fmla="*/ 3318214 w 5305156"/>
              <a:gd name="connsiteY212" fmla="*/ 2778574 h 6858000"/>
              <a:gd name="connsiteX213" fmla="*/ 3318214 w 5305156"/>
              <a:gd name="connsiteY213" fmla="*/ 2538851 h 6858000"/>
              <a:gd name="connsiteX214" fmla="*/ 3640591 w 5305156"/>
              <a:gd name="connsiteY214" fmla="*/ 2819579 h 6858000"/>
              <a:gd name="connsiteX215" fmla="*/ 3640591 w 5305156"/>
              <a:gd name="connsiteY215" fmla="*/ 3165758 h 6858000"/>
              <a:gd name="connsiteX216" fmla="*/ 3318214 w 5305156"/>
              <a:gd name="connsiteY216" fmla="*/ 2885030 h 6858000"/>
              <a:gd name="connsiteX217" fmla="*/ 3318214 w 5305156"/>
              <a:gd name="connsiteY217" fmla="*/ 2779363 h 6858000"/>
              <a:gd name="connsiteX218" fmla="*/ 3306976 w 5305156"/>
              <a:gd name="connsiteY218" fmla="*/ 2773843 h 6858000"/>
              <a:gd name="connsiteX219" fmla="*/ 3306976 w 5305156"/>
              <a:gd name="connsiteY219" fmla="*/ 2891339 h 6858000"/>
              <a:gd name="connsiteX220" fmla="*/ 3646210 w 5305156"/>
              <a:gd name="connsiteY220" fmla="*/ 3187049 h 6858000"/>
              <a:gd name="connsiteX221" fmla="*/ 3984040 w 5305156"/>
              <a:gd name="connsiteY221" fmla="*/ 2899224 h 6858000"/>
              <a:gd name="connsiteX222" fmla="*/ 4064809 w 5305156"/>
              <a:gd name="connsiteY222" fmla="*/ 2969406 h 6858000"/>
              <a:gd name="connsiteX223" fmla="*/ 4307822 w 5305156"/>
              <a:gd name="connsiteY223" fmla="*/ 3180741 h 6858000"/>
              <a:gd name="connsiteX224" fmla="*/ 4307822 w 5305156"/>
              <a:gd name="connsiteY224" fmla="*/ 3519034 h 6858000"/>
              <a:gd name="connsiteX225" fmla="*/ 4319762 w 5305156"/>
              <a:gd name="connsiteY225" fmla="*/ 3519034 h 6858000"/>
              <a:gd name="connsiteX226" fmla="*/ 4319762 w 5305156"/>
              <a:gd name="connsiteY226" fmla="*/ 3500109 h 6858000"/>
              <a:gd name="connsiteX227" fmla="*/ 4319762 w 5305156"/>
              <a:gd name="connsiteY227" fmla="*/ 3186261 h 6858000"/>
              <a:gd name="connsiteX228" fmla="*/ 4642139 w 5305156"/>
              <a:gd name="connsiteY228" fmla="*/ 3466989 h 6858000"/>
              <a:gd name="connsiteX229" fmla="*/ 4642139 w 5305156"/>
              <a:gd name="connsiteY229" fmla="*/ 3495377 h 6858000"/>
              <a:gd name="connsiteX230" fmla="*/ 4642139 w 5305156"/>
              <a:gd name="connsiteY230" fmla="*/ 3812379 h 6858000"/>
              <a:gd name="connsiteX231" fmla="*/ 4319762 w 5305156"/>
              <a:gd name="connsiteY231" fmla="*/ 3532439 h 6858000"/>
              <a:gd name="connsiteX232" fmla="*/ 4319762 w 5305156"/>
              <a:gd name="connsiteY232" fmla="*/ 3519822 h 6858000"/>
              <a:gd name="connsiteX233" fmla="*/ 4307822 w 5305156"/>
              <a:gd name="connsiteY233" fmla="*/ 3519822 h 6858000"/>
              <a:gd name="connsiteX234" fmla="*/ 4307822 w 5305156"/>
              <a:gd name="connsiteY234" fmla="*/ 3531651 h 6858000"/>
              <a:gd name="connsiteX235" fmla="*/ 4293775 w 5305156"/>
              <a:gd name="connsiteY235" fmla="*/ 3543479 h 6858000"/>
              <a:gd name="connsiteX236" fmla="*/ 4302905 w 5305156"/>
              <a:gd name="connsiteY236" fmla="*/ 3552154 h 6858000"/>
              <a:gd name="connsiteX237" fmla="*/ 4293072 w 5305156"/>
              <a:gd name="connsiteY237" fmla="*/ 3544268 h 6858000"/>
              <a:gd name="connsiteX238" fmla="*/ 3971397 w 5305156"/>
              <a:gd name="connsiteY238" fmla="*/ 3818688 h 6858000"/>
              <a:gd name="connsiteX239" fmla="*/ 3971397 w 5305156"/>
              <a:gd name="connsiteY239" fmla="*/ 3838402 h 6858000"/>
              <a:gd name="connsiteX240" fmla="*/ 3983337 w 5305156"/>
              <a:gd name="connsiteY240" fmla="*/ 3848653 h 6858000"/>
              <a:gd name="connsiteX241" fmla="*/ 3983337 w 5305156"/>
              <a:gd name="connsiteY241" fmla="*/ 3835248 h 6858000"/>
              <a:gd name="connsiteX242" fmla="*/ 4305715 w 5305156"/>
              <a:gd name="connsiteY242" fmla="*/ 4115975 h 6858000"/>
              <a:gd name="connsiteX243" fmla="*/ 4305715 w 5305156"/>
              <a:gd name="connsiteY243" fmla="*/ 4462154 h 6858000"/>
              <a:gd name="connsiteX244" fmla="*/ 3983337 w 5305156"/>
              <a:gd name="connsiteY244" fmla="*/ 4182215 h 6858000"/>
              <a:gd name="connsiteX245" fmla="*/ 3983337 w 5305156"/>
              <a:gd name="connsiteY245" fmla="*/ 3849441 h 6858000"/>
              <a:gd name="connsiteX246" fmla="*/ 3971397 w 5305156"/>
              <a:gd name="connsiteY246" fmla="*/ 3839190 h 6858000"/>
              <a:gd name="connsiteX247" fmla="*/ 3971397 w 5305156"/>
              <a:gd name="connsiteY247" fmla="*/ 4186946 h 6858000"/>
              <a:gd name="connsiteX248" fmla="*/ 3639186 w 5305156"/>
              <a:gd name="connsiteY248" fmla="*/ 4470828 h 6858000"/>
              <a:gd name="connsiteX249" fmla="*/ 3639186 w 5305156"/>
              <a:gd name="connsiteY249" fmla="*/ 4839875 h 6858000"/>
              <a:gd name="connsiteX250" fmla="*/ 3956647 w 5305156"/>
              <a:gd name="connsiteY250" fmla="*/ 5116661 h 6858000"/>
              <a:gd name="connsiteX251" fmla="*/ 3956647 w 5305156"/>
              <a:gd name="connsiteY251" fmla="*/ 5100101 h 6858000"/>
              <a:gd name="connsiteX252" fmla="*/ 3651126 w 5305156"/>
              <a:gd name="connsiteY252" fmla="*/ 4833567 h 6858000"/>
              <a:gd name="connsiteX253" fmla="*/ 3651126 w 5305156"/>
              <a:gd name="connsiteY253" fmla="*/ 4487388 h 6858000"/>
              <a:gd name="connsiteX254" fmla="*/ 3956647 w 5305156"/>
              <a:gd name="connsiteY254" fmla="*/ 4753134 h 6858000"/>
              <a:gd name="connsiteX255" fmla="*/ 3956647 w 5305156"/>
              <a:gd name="connsiteY255" fmla="*/ 4737362 h 6858000"/>
              <a:gd name="connsiteX256" fmla="*/ 3654638 w 5305156"/>
              <a:gd name="connsiteY256" fmla="*/ 4473983 h 6858000"/>
              <a:gd name="connsiteX257" fmla="*/ 3979825 w 5305156"/>
              <a:gd name="connsiteY257" fmla="*/ 4196409 h 6858000"/>
              <a:gd name="connsiteX258" fmla="*/ 4304309 w 5305156"/>
              <a:gd name="connsiteY258" fmla="*/ 4478714 h 6858000"/>
              <a:gd name="connsiteX259" fmla="*/ 3979123 w 5305156"/>
              <a:gd name="connsiteY259" fmla="*/ 4756288 h 6858000"/>
              <a:gd name="connsiteX260" fmla="*/ 3957350 w 5305156"/>
              <a:gd name="connsiteY260" fmla="*/ 4737362 h 6858000"/>
              <a:gd name="connsiteX261" fmla="*/ 3957350 w 5305156"/>
              <a:gd name="connsiteY261" fmla="*/ 4753922 h 6858000"/>
              <a:gd name="connsiteX262" fmla="*/ 3973504 w 5305156"/>
              <a:gd name="connsiteY262" fmla="*/ 4768116 h 6858000"/>
              <a:gd name="connsiteX263" fmla="*/ 3973504 w 5305156"/>
              <a:gd name="connsiteY263" fmla="*/ 5114295 h 6858000"/>
              <a:gd name="connsiteX264" fmla="*/ 3957350 w 5305156"/>
              <a:gd name="connsiteY264" fmla="*/ 5100101 h 6858000"/>
              <a:gd name="connsiteX265" fmla="*/ 3957350 w 5305156"/>
              <a:gd name="connsiteY265" fmla="*/ 5116661 h 6858000"/>
              <a:gd name="connsiteX266" fmla="*/ 3971397 w 5305156"/>
              <a:gd name="connsiteY266" fmla="*/ 5129278 h 6858000"/>
              <a:gd name="connsiteX267" fmla="*/ 3971397 w 5305156"/>
              <a:gd name="connsiteY267" fmla="*/ 5306704 h 6858000"/>
              <a:gd name="connsiteX268" fmla="*/ 3983337 w 5305156"/>
              <a:gd name="connsiteY268" fmla="*/ 5309070 h 6858000"/>
              <a:gd name="connsiteX269" fmla="*/ 3983337 w 5305156"/>
              <a:gd name="connsiteY269" fmla="*/ 5134798 h 6858000"/>
              <a:gd name="connsiteX270" fmla="*/ 4153305 w 5305156"/>
              <a:gd name="connsiteY270" fmla="*/ 5283047 h 6858000"/>
              <a:gd name="connsiteX271" fmla="*/ 4160329 w 5305156"/>
              <a:gd name="connsiteY271" fmla="*/ 5272008 h 6858000"/>
              <a:gd name="connsiteX272" fmla="*/ 3991063 w 5305156"/>
              <a:gd name="connsiteY272" fmla="*/ 5125335 h 6858000"/>
              <a:gd name="connsiteX273" fmla="*/ 4316249 w 5305156"/>
              <a:gd name="connsiteY273" fmla="*/ 4847761 h 6858000"/>
              <a:gd name="connsiteX274" fmla="*/ 4392103 w 5305156"/>
              <a:gd name="connsiteY274" fmla="*/ 4913212 h 6858000"/>
              <a:gd name="connsiteX275" fmla="*/ 4636520 w 5305156"/>
              <a:gd name="connsiteY275" fmla="*/ 5126124 h 6858000"/>
              <a:gd name="connsiteX276" fmla="*/ 4311333 w 5305156"/>
              <a:gd name="connsiteY276" fmla="*/ 5403697 h 6858000"/>
              <a:gd name="connsiteX277" fmla="*/ 4160329 w 5305156"/>
              <a:gd name="connsiteY277" fmla="*/ 5272796 h 6858000"/>
              <a:gd name="connsiteX278" fmla="*/ 4154007 w 5305156"/>
              <a:gd name="connsiteY278" fmla="*/ 5283047 h 6858000"/>
              <a:gd name="connsiteX279" fmla="*/ 4305715 w 5305156"/>
              <a:gd name="connsiteY279" fmla="*/ 5415526 h 6858000"/>
              <a:gd name="connsiteX280" fmla="*/ 4305715 w 5305156"/>
              <a:gd name="connsiteY280" fmla="*/ 5761705 h 6858000"/>
              <a:gd name="connsiteX281" fmla="*/ 3983337 w 5305156"/>
              <a:gd name="connsiteY281" fmla="*/ 5480976 h 6858000"/>
              <a:gd name="connsiteX282" fmla="*/ 3983337 w 5305156"/>
              <a:gd name="connsiteY282" fmla="*/ 5309858 h 6858000"/>
              <a:gd name="connsiteX283" fmla="*/ 3971397 w 5305156"/>
              <a:gd name="connsiteY283" fmla="*/ 5307493 h 6858000"/>
              <a:gd name="connsiteX284" fmla="*/ 3971397 w 5305156"/>
              <a:gd name="connsiteY284" fmla="*/ 5487285 h 6858000"/>
              <a:gd name="connsiteX285" fmla="*/ 3755776 w 5305156"/>
              <a:gd name="connsiteY285" fmla="*/ 5671020 h 6858000"/>
              <a:gd name="connsiteX286" fmla="*/ 3639186 w 5305156"/>
              <a:gd name="connsiteY286" fmla="*/ 5770379 h 6858000"/>
              <a:gd name="connsiteX287" fmla="*/ 3639186 w 5305156"/>
              <a:gd name="connsiteY287" fmla="*/ 6021141 h 6858000"/>
              <a:gd name="connsiteX288" fmla="*/ 3651126 w 5305156"/>
              <a:gd name="connsiteY288" fmla="*/ 6026661 h 6858000"/>
              <a:gd name="connsiteX289" fmla="*/ 3651126 w 5305156"/>
              <a:gd name="connsiteY289" fmla="*/ 5786939 h 6858000"/>
              <a:gd name="connsiteX290" fmla="*/ 3973504 w 5305156"/>
              <a:gd name="connsiteY290" fmla="*/ 6067667 h 6858000"/>
              <a:gd name="connsiteX291" fmla="*/ 3973504 w 5305156"/>
              <a:gd name="connsiteY291" fmla="*/ 6413845 h 6858000"/>
              <a:gd name="connsiteX292" fmla="*/ 3651126 w 5305156"/>
              <a:gd name="connsiteY292" fmla="*/ 6133906 h 6858000"/>
              <a:gd name="connsiteX293" fmla="*/ 3651126 w 5305156"/>
              <a:gd name="connsiteY293" fmla="*/ 6027450 h 6858000"/>
              <a:gd name="connsiteX294" fmla="*/ 3639186 w 5305156"/>
              <a:gd name="connsiteY294" fmla="*/ 6021930 h 6858000"/>
              <a:gd name="connsiteX295" fmla="*/ 3639186 w 5305156"/>
              <a:gd name="connsiteY295" fmla="*/ 6140214 h 6858000"/>
              <a:gd name="connsiteX296" fmla="*/ 3979123 w 5305156"/>
              <a:gd name="connsiteY296" fmla="*/ 6435925 h 6858000"/>
              <a:gd name="connsiteX297" fmla="*/ 4316249 w 5305156"/>
              <a:gd name="connsiteY297" fmla="*/ 6147311 h 6858000"/>
              <a:gd name="connsiteX298" fmla="*/ 4397020 w 5305156"/>
              <a:gd name="connsiteY298" fmla="*/ 6217493 h 6858000"/>
              <a:gd name="connsiteX299" fmla="*/ 4403341 w 5305156"/>
              <a:gd name="connsiteY299" fmla="*/ 6206454 h 6858000"/>
              <a:gd name="connsiteX300" fmla="*/ 4397722 w 5305156"/>
              <a:gd name="connsiteY300" fmla="*/ 6218282 h 6858000"/>
              <a:gd name="connsiteX301" fmla="*/ 4640032 w 5305156"/>
              <a:gd name="connsiteY301" fmla="*/ 6429617 h 6858000"/>
              <a:gd name="connsiteX302" fmla="*/ 4640032 w 5305156"/>
              <a:gd name="connsiteY302" fmla="*/ 6784470 h 6858000"/>
              <a:gd name="connsiteX303" fmla="*/ 4583142 w 5305156"/>
              <a:gd name="connsiteY303" fmla="*/ 6833040 h 6858000"/>
              <a:gd name="connsiteX304" fmla="*/ 4553907 w 5305156"/>
              <a:gd name="connsiteY304" fmla="*/ 6858000 h 6858000"/>
              <a:gd name="connsiteX305" fmla="*/ 3038475 w 5305156"/>
              <a:gd name="connsiteY305" fmla="*/ 6858000 h 6858000"/>
              <a:gd name="connsiteX306" fmla="*/ 0 w 5305156"/>
              <a:gd name="connsiteY30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5305156" h="6858000">
                <a:moveTo>
                  <a:pt x="4647758" y="6793932"/>
                </a:moveTo>
                <a:cubicBezTo>
                  <a:pt x="4647758" y="6793932"/>
                  <a:pt x="4647758" y="6793932"/>
                  <a:pt x="4720099" y="6857017"/>
                </a:cubicBezTo>
                <a:lnTo>
                  <a:pt x="4721226" y="6858000"/>
                </a:lnTo>
                <a:lnTo>
                  <a:pt x="4572862" y="6858000"/>
                </a:lnTo>
                <a:lnTo>
                  <a:pt x="4579542" y="6852286"/>
                </a:lnTo>
                <a:cubicBezTo>
                  <a:pt x="4596135" y="6838092"/>
                  <a:pt x="4618259" y="6819166"/>
                  <a:pt x="4647758" y="6793932"/>
                </a:cubicBezTo>
                <a:close/>
                <a:moveTo>
                  <a:pt x="4651972" y="6434348"/>
                </a:moveTo>
                <a:cubicBezTo>
                  <a:pt x="4651972" y="6434348"/>
                  <a:pt x="4651972" y="6434348"/>
                  <a:pt x="4974349" y="6715076"/>
                </a:cubicBezTo>
                <a:cubicBezTo>
                  <a:pt x="4974349" y="6715076"/>
                  <a:pt x="4974349" y="6715076"/>
                  <a:pt x="4974349" y="6799592"/>
                </a:cubicBezTo>
                <a:lnTo>
                  <a:pt x="4974349" y="6858000"/>
                </a:lnTo>
                <a:lnTo>
                  <a:pt x="4741003" y="6858000"/>
                </a:lnTo>
                <a:lnTo>
                  <a:pt x="4736254" y="6853863"/>
                </a:lnTo>
                <a:cubicBezTo>
                  <a:pt x="4731338" y="6854652"/>
                  <a:pt x="4725718" y="6856229"/>
                  <a:pt x="4720099" y="6857017"/>
                </a:cubicBezTo>
                <a:cubicBezTo>
                  <a:pt x="4725718" y="6855440"/>
                  <a:pt x="4730635" y="6854652"/>
                  <a:pt x="4735551" y="6853075"/>
                </a:cubicBezTo>
                <a:cubicBezTo>
                  <a:pt x="4735551" y="6853075"/>
                  <a:pt x="4735551" y="6853075"/>
                  <a:pt x="4651972" y="6780527"/>
                </a:cubicBezTo>
                <a:cubicBezTo>
                  <a:pt x="4651972" y="6780527"/>
                  <a:pt x="4651972" y="6780527"/>
                  <a:pt x="4651972" y="6434348"/>
                </a:cubicBezTo>
                <a:close/>
                <a:moveTo>
                  <a:pt x="4319762" y="5786939"/>
                </a:moveTo>
                <a:cubicBezTo>
                  <a:pt x="4319762" y="5786939"/>
                  <a:pt x="4319762" y="5786939"/>
                  <a:pt x="4527656" y="5968308"/>
                </a:cubicBezTo>
                <a:cubicBezTo>
                  <a:pt x="4527656" y="5968308"/>
                  <a:pt x="4527656" y="5968308"/>
                  <a:pt x="4642139" y="6067667"/>
                </a:cubicBezTo>
                <a:cubicBezTo>
                  <a:pt x="4642139" y="6067667"/>
                  <a:pt x="4642139" y="6067667"/>
                  <a:pt x="4642139" y="6413845"/>
                </a:cubicBezTo>
                <a:cubicBezTo>
                  <a:pt x="4642139" y="6413845"/>
                  <a:pt x="4642139" y="6413845"/>
                  <a:pt x="4403341" y="6206454"/>
                </a:cubicBezTo>
                <a:cubicBezTo>
                  <a:pt x="4403341" y="6206454"/>
                  <a:pt x="4403341" y="6206454"/>
                  <a:pt x="4319762" y="6133906"/>
                </a:cubicBezTo>
                <a:cubicBezTo>
                  <a:pt x="4319762" y="6133906"/>
                  <a:pt x="4319762" y="6133906"/>
                  <a:pt x="4319762" y="5786939"/>
                </a:cubicBezTo>
                <a:close/>
                <a:moveTo>
                  <a:pt x="3755776" y="5671020"/>
                </a:moveTo>
                <a:cubicBezTo>
                  <a:pt x="3767716" y="5677328"/>
                  <a:pt x="3767716" y="5677328"/>
                  <a:pt x="3767716" y="5677328"/>
                </a:cubicBezTo>
                <a:cubicBezTo>
                  <a:pt x="3755776" y="5671020"/>
                  <a:pt x="3755776" y="5671020"/>
                  <a:pt x="3755776" y="5671020"/>
                </a:cubicBezTo>
                <a:close/>
                <a:moveTo>
                  <a:pt x="3979825" y="5495959"/>
                </a:moveTo>
                <a:cubicBezTo>
                  <a:pt x="3979825" y="5495959"/>
                  <a:pt x="3979825" y="5495959"/>
                  <a:pt x="4304309" y="5779053"/>
                </a:cubicBezTo>
                <a:cubicBezTo>
                  <a:pt x="4304309" y="5779053"/>
                  <a:pt x="4304309" y="5779053"/>
                  <a:pt x="3979123" y="6056627"/>
                </a:cubicBezTo>
                <a:cubicBezTo>
                  <a:pt x="3979123" y="6056627"/>
                  <a:pt x="3979123" y="6056627"/>
                  <a:pt x="3654638" y="5773533"/>
                </a:cubicBezTo>
                <a:cubicBezTo>
                  <a:pt x="3654638" y="5773533"/>
                  <a:pt x="3654638" y="5773533"/>
                  <a:pt x="3767716" y="5677328"/>
                </a:cubicBezTo>
                <a:cubicBezTo>
                  <a:pt x="3767716" y="5677328"/>
                  <a:pt x="3767716" y="5677328"/>
                  <a:pt x="3979825" y="5495959"/>
                </a:cubicBezTo>
                <a:close/>
                <a:moveTo>
                  <a:pt x="4984885" y="4847761"/>
                </a:moveTo>
                <a:cubicBezTo>
                  <a:pt x="4984885" y="4847761"/>
                  <a:pt x="4984885" y="4847761"/>
                  <a:pt x="5305156" y="5126124"/>
                </a:cubicBezTo>
                <a:cubicBezTo>
                  <a:pt x="5305156" y="5126124"/>
                  <a:pt x="5305156" y="5126124"/>
                  <a:pt x="4979968" y="5403697"/>
                </a:cubicBezTo>
                <a:cubicBezTo>
                  <a:pt x="4979968" y="5403697"/>
                  <a:pt x="4979968" y="5403697"/>
                  <a:pt x="4871807" y="5309070"/>
                </a:cubicBezTo>
                <a:cubicBezTo>
                  <a:pt x="4871807" y="5309070"/>
                  <a:pt x="4871807" y="5309070"/>
                  <a:pt x="4865486" y="5320898"/>
                </a:cubicBezTo>
                <a:cubicBezTo>
                  <a:pt x="4865486" y="5320898"/>
                  <a:pt x="4865486" y="5320898"/>
                  <a:pt x="4974349" y="5415526"/>
                </a:cubicBezTo>
                <a:cubicBezTo>
                  <a:pt x="4974349" y="5415526"/>
                  <a:pt x="4974349" y="5415526"/>
                  <a:pt x="4974349" y="5761705"/>
                </a:cubicBezTo>
                <a:cubicBezTo>
                  <a:pt x="4974349" y="5761705"/>
                  <a:pt x="4974349" y="5761705"/>
                  <a:pt x="4741170" y="5559044"/>
                </a:cubicBezTo>
                <a:cubicBezTo>
                  <a:pt x="4741170" y="5559044"/>
                  <a:pt x="4741170" y="5559044"/>
                  <a:pt x="4734849" y="5571661"/>
                </a:cubicBezTo>
                <a:cubicBezTo>
                  <a:pt x="4734849" y="5571661"/>
                  <a:pt x="4734849" y="5571661"/>
                  <a:pt x="4972945" y="5779053"/>
                </a:cubicBezTo>
                <a:cubicBezTo>
                  <a:pt x="4972945" y="5779053"/>
                  <a:pt x="4972945" y="5779053"/>
                  <a:pt x="4647758" y="6056627"/>
                </a:cubicBezTo>
                <a:cubicBezTo>
                  <a:pt x="4647758" y="6056627"/>
                  <a:pt x="4647758" y="6056627"/>
                  <a:pt x="4533978" y="5957268"/>
                </a:cubicBezTo>
                <a:cubicBezTo>
                  <a:pt x="4533978" y="5957268"/>
                  <a:pt x="4533978" y="5957268"/>
                  <a:pt x="4527656" y="5968308"/>
                </a:cubicBezTo>
                <a:cubicBezTo>
                  <a:pt x="4527656" y="5968308"/>
                  <a:pt x="4527656" y="5968308"/>
                  <a:pt x="4533275" y="5956479"/>
                </a:cubicBezTo>
                <a:cubicBezTo>
                  <a:pt x="4533275" y="5956479"/>
                  <a:pt x="4533275" y="5956479"/>
                  <a:pt x="4323273" y="5773533"/>
                </a:cubicBezTo>
                <a:cubicBezTo>
                  <a:pt x="4323273" y="5773533"/>
                  <a:pt x="4323273" y="5773533"/>
                  <a:pt x="4648460" y="5495959"/>
                </a:cubicBezTo>
                <a:cubicBezTo>
                  <a:pt x="4648460" y="5495959"/>
                  <a:pt x="4648460" y="5495959"/>
                  <a:pt x="4734146" y="5570873"/>
                </a:cubicBezTo>
                <a:cubicBezTo>
                  <a:pt x="4734146" y="5570873"/>
                  <a:pt x="4734146" y="5570873"/>
                  <a:pt x="4741170" y="5558256"/>
                </a:cubicBezTo>
                <a:cubicBezTo>
                  <a:pt x="4741170" y="5558256"/>
                  <a:pt x="4741170" y="5558256"/>
                  <a:pt x="4651972" y="5480976"/>
                </a:cubicBezTo>
                <a:cubicBezTo>
                  <a:pt x="4651972" y="5480976"/>
                  <a:pt x="4651972" y="5480976"/>
                  <a:pt x="4651972" y="5134798"/>
                </a:cubicBezTo>
                <a:cubicBezTo>
                  <a:pt x="4651972" y="5134798"/>
                  <a:pt x="4651972" y="5134798"/>
                  <a:pt x="4865486" y="5320110"/>
                </a:cubicBezTo>
                <a:cubicBezTo>
                  <a:pt x="4865486" y="5320110"/>
                  <a:pt x="4865486" y="5320110"/>
                  <a:pt x="4871104" y="5309070"/>
                </a:cubicBezTo>
                <a:cubicBezTo>
                  <a:pt x="4871104" y="5309070"/>
                  <a:pt x="4871104" y="5309070"/>
                  <a:pt x="4659698" y="5125335"/>
                </a:cubicBezTo>
                <a:cubicBezTo>
                  <a:pt x="4659698" y="5125335"/>
                  <a:pt x="4659698" y="5125335"/>
                  <a:pt x="4984885" y="4847761"/>
                </a:cubicBezTo>
                <a:close/>
                <a:moveTo>
                  <a:pt x="4319762" y="4487388"/>
                </a:moveTo>
                <a:cubicBezTo>
                  <a:pt x="4319762" y="4487388"/>
                  <a:pt x="4319762" y="4487388"/>
                  <a:pt x="4541703" y="4680586"/>
                </a:cubicBezTo>
                <a:cubicBezTo>
                  <a:pt x="4541703" y="4680586"/>
                  <a:pt x="4541703" y="4680586"/>
                  <a:pt x="4548726" y="4670335"/>
                </a:cubicBezTo>
                <a:cubicBezTo>
                  <a:pt x="4548726" y="4670335"/>
                  <a:pt x="4548726" y="4670335"/>
                  <a:pt x="4542406" y="4680586"/>
                </a:cubicBezTo>
                <a:cubicBezTo>
                  <a:pt x="4542406" y="4680586"/>
                  <a:pt x="4542406" y="4680586"/>
                  <a:pt x="4642139" y="4768116"/>
                </a:cubicBezTo>
                <a:cubicBezTo>
                  <a:pt x="4642139" y="4768116"/>
                  <a:pt x="4642139" y="4768116"/>
                  <a:pt x="4642139" y="5114295"/>
                </a:cubicBezTo>
                <a:cubicBezTo>
                  <a:pt x="4642139" y="5114295"/>
                  <a:pt x="4642139" y="5114295"/>
                  <a:pt x="4399127" y="4902960"/>
                </a:cubicBezTo>
                <a:cubicBezTo>
                  <a:pt x="4399127" y="4902960"/>
                  <a:pt x="4399127" y="4902960"/>
                  <a:pt x="4392103" y="4913212"/>
                </a:cubicBezTo>
                <a:cubicBezTo>
                  <a:pt x="4392103" y="4913212"/>
                  <a:pt x="4392103" y="4913212"/>
                  <a:pt x="4398424" y="4902172"/>
                </a:cubicBezTo>
                <a:cubicBezTo>
                  <a:pt x="4398424" y="4902172"/>
                  <a:pt x="4398424" y="4902172"/>
                  <a:pt x="4319762" y="4833567"/>
                </a:cubicBezTo>
                <a:cubicBezTo>
                  <a:pt x="4319762" y="4833567"/>
                  <a:pt x="4319762" y="4833567"/>
                  <a:pt x="4319762" y="4487388"/>
                </a:cubicBezTo>
                <a:close/>
                <a:moveTo>
                  <a:pt x="4648460" y="4196409"/>
                </a:moveTo>
                <a:cubicBezTo>
                  <a:pt x="4648460" y="4196409"/>
                  <a:pt x="4648460" y="4196409"/>
                  <a:pt x="4972945" y="4478714"/>
                </a:cubicBezTo>
                <a:cubicBezTo>
                  <a:pt x="4972945" y="4478714"/>
                  <a:pt x="4972945" y="4478714"/>
                  <a:pt x="4647758" y="4756288"/>
                </a:cubicBezTo>
                <a:cubicBezTo>
                  <a:pt x="4647758" y="4756288"/>
                  <a:pt x="4647758" y="4756288"/>
                  <a:pt x="4548726" y="4670335"/>
                </a:cubicBezTo>
                <a:cubicBezTo>
                  <a:pt x="4548726" y="4670335"/>
                  <a:pt x="4548726" y="4670335"/>
                  <a:pt x="4323273" y="4473983"/>
                </a:cubicBezTo>
                <a:cubicBezTo>
                  <a:pt x="4323273" y="4473983"/>
                  <a:pt x="4323273" y="4473983"/>
                  <a:pt x="4648460" y="4196409"/>
                </a:cubicBezTo>
                <a:close/>
                <a:moveTo>
                  <a:pt x="4312036" y="3544268"/>
                </a:moveTo>
                <a:cubicBezTo>
                  <a:pt x="4312036" y="3544268"/>
                  <a:pt x="4312036" y="3544268"/>
                  <a:pt x="4636520" y="3826573"/>
                </a:cubicBezTo>
                <a:cubicBezTo>
                  <a:pt x="4636520" y="3826573"/>
                  <a:pt x="4636520" y="3826573"/>
                  <a:pt x="4311333" y="4104935"/>
                </a:cubicBezTo>
                <a:cubicBezTo>
                  <a:pt x="4311333" y="4104935"/>
                  <a:pt x="4311333" y="4104935"/>
                  <a:pt x="3986848" y="3821842"/>
                </a:cubicBezTo>
                <a:cubicBezTo>
                  <a:pt x="3986848" y="3821842"/>
                  <a:pt x="3986848" y="3821842"/>
                  <a:pt x="4302905" y="3552154"/>
                </a:cubicBezTo>
                <a:cubicBezTo>
                  <a:pt x="4302905" y="3552154"/>
                  <a:pt x="4302905" y="3552154"/>
                  <a:pt x="4312036" y="3544268"/>
                </a:cubicBezTo>
                <a:close/>
                <a:moveTo>
                  <a:pt x="3986848" y="2538851"/>
                </a:moveTo>
                <a:cubicBezTo>
                  <a:pt x="3986848" y="2538851"/>
                  <a:pt x="3986848" y="2538851"/>
                  <a:pt x="4194744" y="2719432"/>
                </a:cubicBezTo>
                <a:cubicBezTo>
                  <a:pt x="4194744" y="2719432"/>
                  <a:pt x="4194744" y="2719432"/>
                  <a:pt x="4201064" y="2708392"/>
                </a:cubicBezTo>
                <a:cubicBezTo>
                  <a:pt x="4201064" y="2708392"/>
                  <a:pt x="4201064" y="2708392"/>
                  <a:pt x="4195446" y="2720221"/>
                </a:cubicBezTo>
                <a:cubicBezTo>
                  <a:pt x="4195446" y="2720221"/>
                  <a:pt x="4195446" y="2720221"/>
                  <a:pt x="4309226" y="2819579"/>
                </a:cubicBezTo>
                <a:cubicBezTo>
                  <a:pt x="4309226" y="2819579"/>
                  <a:pt x="4309226" y="2819579"/>
                  <a:pt x="4309226" y="3165758"/>
                </a:cubicBezTo>
                <a:cubicBezTo>
                  <a:pt x="4309226" y="3165758"/>
                  <a:pt x="4309226" y="3165758"/>
                  <a:pt x="4071131" y="2958366"/>
                </a:cubicBezTo>
                <a:cubicBezTo>
                  <a:pt x="4071131" y="2958366"/>
                  <a:pt x="4071131" y="2958366"/>
                  <a:pt x="4064809" y="2969406"/>
                </a:cubicBezTo>
                <a:cubicBezTo>
                  <a:pt x="4064809" y="2969406"/>
                  <a:pt x="4064809" y="2969406"/>
                  <a:pt x="4070428" y="2957578"/>
                </a:cubicBezTo>
                <a:cubicBezTo>
                  <a:pt x="4070428" y="2957578"/>
                  <a:pt x="4070428" y="2957578"/>
                  <a:pt x="3986848" y="2885030"/>
                </a:cubicBezTo>
                <a:cubicBezTo>
                  <a:pt x="3986848" y="2885030"/>
                  <a:pt x="3986848" y="2885030"/>
                  <a:pt x="3986848" y="2538851"/>
                </a:cubicBezTo>
                <a:close/>
                <a:moveTo>
                  <a:pt x="4652674" y="1598885"/>
                </a:moveTo>
                <a:cubicBezTo>
                  <a:pt x="4652674" y="1598885"/>
                  <a:pt x="4652674" y="1598885"/>
                  <a:pt x="4972945" y="1878036"/>
                </a:cubicBezTo>
                <a:cubicBezTo>
                  <a:pt x="4972945" y="1878036"/>
                  <a:pt x="4972945" y="1878036"/>
                  <a:pt x="4647758" y="2155610"/>
                </a:cubicBezTo>
                <a:cubicBezTo>
                  <a:pt x="4647758" y="2155610"/>
                  <a:pt x="4647758" y="2155610"/>
                  <a:pt x="4538894" y="2060983"/>
                </a:cubicBezTo>
                <a:cubicBezTo>
                  <a:pt x="4538894" y="2060983"/>
                  <a:pt x="4538894" y="2060983"/>
                  <a:pt x="4533275" y="2072022"/>
                </a:cubicBezTo>
                <a:cubicBezTo>
                  <a:pt x="4533275" y="2072022"/>
                  <a:pt x="4533275" y="2072022"/>
                  <a:pt x="4642139" y="2166650"/>
                </a:cubicBezTo>
                <a:cubicBezTo>
                  <a:pt x="4642139" y="2166650"/>
                  <a:pt x="4642139" y="2166650"/>
                  <a:pt x="4642139" y="2513617"/>
                </a:cubicBezTo>
                <a:cubicBezTo>
                  <a:pt x="4642139" y="2513617"/>
                  <a:pt x="4642139" y="2513617"/>
                  <a:pt x="4408960" y="2310168"/>
                </a:cubicBezTo>
                <a:cubicBezTo>
                  <a:pt x="4408960" y="2310168"/>
                  <a:pt x="4408960" y="2310168"/>
                  <a:pt x="4402639" y="2322785"/>
                </a:cubicBezTo>
                <a:cubicBezTo>
                  <a:pt x="4402639" y="2322785"/>
                  <a:pt x="4402639" y="2322785"/>
                  <a:pt x="4640032" y="2530177"/>
                </a:cubicBezTo>
                <a:cubicBezTo>
                  <a:pt x="4640032" y="2530177"/>
                  <a:pt x="4640032" y="2530177"/>
                  <a:pt x="4314845" y="2807751"/>
                </a:cubicBezTo>
                <a:cubicBezTo>
                  <a:pt x="4314845" y="2807751"/>
                  <a:pt x="4314845" y="2807751"/>
                  <a:pt x="4201064" y="2708392"/>
                </a:cubicBezTo>
                <a:cubicBezTo>
                  <a:pt x="4201064" y="2708392"/>
                  <a:pt x="4201064" y="2708392"/>
                  <a:pt x="3991063" y="2525446"/>
                </a:cubicBezTo>
                <a:cubicBezTo>
                  <a:pt x="3991063" y="2525446"/>
                  <a:pt x="3991063" y="2525446"/>
                  <a:pt x="4316249" y="2247872"/>
                </a:cubicBezTo>
                <a:cubicBezTo>
                  <a:pt x="4316249" y="2247872"/>
                  <a:pt x="4316249" y="2247872"/>
                  <a:pt x="4401936" y="2322785"/>
                </a:cubicBezTo>
                <a:cubicBezTo>
                  <a:pt x="4401936" y="2322785"/>
                  <a:pt x="4401936" y="2322785"/>
                  <a:pt x="4408257" y="2310168"/>
                </a:cubicBezTo>
                <a:cubicBezTo>
                  <a:pt x="4408257" y="2310168"/>
                  <a:pt x="4408257" y="2310168"/>
                  <a:pt x="4319762" y="2232889"/>
                </a:cubicBezTo>
                <a:cubicBezTo>
                  <a:pt x="4319762" y="2232889"/>
                  <a:pt x="4319762" y="2232889"/>
                  <a:pt x="4319762" y="1885922"/>
                </a:cubicBezTo>
                <a:cubicBezTo>
                  <a:pt x="4319762" y="1885922"/>
                  <a:pt x="4319762" y="1885922"/>
                  <a:pt x="4532573" y="2072022"/>
                </a:cubicBezTo>
                <a:cubicBezTo>
                  <a:pt x="4532573" y="2072022"/>
                  <a:pt x="4532573" y="2072022"/>
                  <a:pt x="4538894" y="2060194"/>
                </a:cubicBezTo>
                <a:cubicBezTo>
                  <a:pt x="4538894" y="2060194"/>
                  <a:pt x="4538894" y="2060194"/>
                  <a:pt x="4327487" y="1876459"/>
                </a:cubicBezTo>
                <a:cubicBezTo>
                  <a:pt x="4327487" y="1876459"/>
                  <a:pt x="4327487" y="1876459"/>
                  <a:pt x="4652674" y="1598885"/>
                </a:cubicBezTo>
                <a:close/>
                <a:moveTo>
                  <a:pt x="3986848" y="1238512"/>
                </a:moveTo>
                <a:cubicBezTo>
                  <a:pt x="3986848" y="1238512"/>
                  <a:pt x="3986848" y="1238512"/>
                  <a:pt x="4209493" y="1432499"/>
                </a:cubicBezTo>
                <a:cubicBezTo>
                  <a:pt x="4209493" y="1432499"/>
                  <a:pt x="4209493" y="1432499"/>
                  <a:pt x="4309226" y="1519240"/>
                </a:cubicBezTo>
                <a:cubicBezTo>
                  <a:pt x="4309226" y="1519240"/>
                  <a:pt x="4309226" y="1519240"/>
                  <a:pt x="4309226" y="1865419"/>
                </a:cubicBezTo>
                <a:cubicBezTo>
                  <a:pt x="4309226" y="1865419"/>
                  <a:pt x="4309226" y="1865419"/>
                  <a:pt x="4066916" y="1654085"/>
                </a:cubicBezTo>
                <a:cubicBezTo>
                  <a:pt x="4066916" y="1654085"/>
                  <a:pt x="4066916" y="1654085"/>
                  <a:pt x="4059892" y="1665124"/>
                </a:cubicBezTo>
                <a:cubicBezTo>
                  <a:pt x="4059892" y="1665124"/>
                  <a:pt x="4059892" y="1665124"/>
                  <a:pt x="4304309" y="1878036"/>
                </a:cubicBezTo>
                <a:cubicBezTo>
                  <a:pt x="4304309" y="1878036"/>
                  <a:pt x="4304309" y="1878036"/>
                  <a:pt x="3979123" y="2155610"/>
                </a:cubicBezTo>
                <a:cubicBezTo>
                  <a:pt x="3979123" y="2155610"/>
                  <a:pt x="3979123" y="2155610"/>
                  <a:pt x="3828118" y="2023920"/>
                </a:cubicBezTo>
                <a:cubicBezTo>
                  <a:pt x="3828118" y="2023920"/>
                  <a:pt x="3828118" y="2023920"/>
                  <a:pt x="3658852" y="1876459"/>
                </a:cubicBezTo>
                <a:cubicBezTo>
                  <a:pt x="3658852" y="1876459"/>
                  <a:pt x="3658852" y="1876459"/>
                  <a:pt x="3984040" y="1598885"/>
                </a:cubicBezTo>
                <a:cubicBezTo>
                  <a:pt x="3984040" y="1598885"/>
                  <a:pt x="3984040" y="1598885"/>
                  <a:pt x="4059191" y="1664336"/>
                </a:cubicBezTo>
                <a:cubicBezTo>
                  <a:pt x="4059191" y="1664336"/>
                  <a:pt x="4059191" y="1664336"/>
                  <a:pt x="4066214" y="1654085"/>
                </a:cubicBezTo>
                <a:cubicBezTo>
                  <a:pt x="4066214" y="1654085"/>
                  <a:pt x="4066214" y="1654085"/>
                  <a:pt x="3986848" y="1585480"/>
                </a:cubicBezTo>
                <a:cubicBezTo>
                  <a:pt x="3986848" y="1585480"/>
                  <a:pt x="3986848" y="1585480"/>
                  <a:pt x="3986848" y="1238512"/>
                </a:cubicBezTo>
                <a:close/>
                <a:moveTo>
                  <a:pt x="4316249" y="947533"/>
                </a:moveTo>
                <a:cubicBezTo>
                  <a:pt x="4316249" y="947533"/>
                  <a:pt x="4316249" y="947533"/>
                  <a:pt x="4640032" y="1230627"/>
                </a:cubicBezTo>
                <a:cubicBezTo>
                  <a:pt x="4640032" y="1230627"/>
                  <a:pt x="4640032" y="1230627"/>
                  <a:pt x="4314845" y="1508201"/>
                </a:cubicBezTo>
                <a:cubicBezTo>
                  <a:pt x="4314845" y="1508201"/>
                  <a:pt x="4314845" y="1508201"/>
                  <a:pt x="4216517" y="1422247"/>
                </a:cubicBezTo>
                <a:cubicBezTo>
                  <a:pt x="4216517" y="1422247"/>
                  <a:pt x="4216517" y="1422247"/>
                  <a:pt x="4209493" y="1432499"/>
                </a:cubicBezTo>
                <a:cubicBezTo>
                  <a:pt x="4209493" y="1432499"/>
                  <a:pt x="4209493" y="1432499"/>
                  <a:pt x="4215814" y="1421459"/>
                </a:cubicBezTo>
                <a:cubicBezTo>
                  <a:pt x="4215814" y="1421459"/>
                  <a:pt x="4215814" y="1421459"/>
                  <a:pt x="3991063" y="1225107"/>
                </a:cubicBezTo>
                <a:cubicBezTo>
                  <a:pt x="3991063" y="1225107"/>
                  <a:pt x="3991063" y="1225107"/>
                  <a:pt x="4316249" y="947533"/>
                </a:cubicBezTo>
                <a:close/>
                <a:moveTo>
                  <a:pt x="3979825" y="296181"/>
                </a:moveTo>
                <a:cubicBezTo>
                  <a:pt x="3979825" y="296181"/>
                  <a:pt x="3979825" y="296181"/>
                  <a:pt x="4304309" y="578486"/>
                </a:cubicBezTo>
                <a:cubicBezTo>
                  <a:pt x="4304309" y="578486"/>
                  <a:pt x="4304309" y="578486"/>
                  <a:pt x="3979123" y="856060"/>
                </a:cubicBezTo>
                <a:cubicBezTo>
                  <a:pt x="3979123" y="856060"/>
                  <a:pt x="3979123" y="856060"/>
                  <a:pt x="3654638" y="573754"/>
                </a:cubicBezTo>
                <a:cubicBezTo>
                  <a:pt x="3654638" y="573754"/>
                  <a:pt x="3654638" y="573754"/>
                  <a:pt x="3970694" y="304066"/>
                </a:cubicBezTo>
                <a:cubicBezTo>
                  <a:pt x="3970694" y="304066"/>
                  <a:pt x="3970694" y="304066"/>
                  <a:pt x="3979825" y="296181"/>
                </a:cubicBezTo>
                <a:close/>
                <a:moveTo>
                  <a:pt x="4078431" y="0"/>
                </a:moveTo>
                <a:lnTo>
                  <a:pt x="4556976" y="0"/>
                </a:lnTo>
                <a:lnTo>
                  <a:pt x="4541616" y="13087"/>
                </a:lnTo>
                <a:cubicBezTo>
                  <a:pt x="4509220" y="40686"/>
                  <a:pt x="4444428" y="95886"/>
                  <a:pt x="4314845" y="206284"/>
                </a:cubicBezTo>
                <a:cubicBezTo>
                  <a:pt x="4314845" y="206284"/>
                  <a:pt x="4314845" y="206284"/>
                  <a:pt x="4145929" y="58896"/>
                </a:cubicBezTo>
                <a:close/>
                <a:moveTo>
                  <a:pt x="3986848" y="0"/>
                </a:moveTo>
                <a:lnTo>
                  <a:pt x="4059455" y="0"/>
                </a:lnTo>
                <a:lnTo>
                  <a:pt x="4076924" y="15255"/>
                </a:lnTo>
                <a:cubicBezTo>
                  <a:pt x="4110110" y="44235"/>
                  <a:pt x="4176483" y="102194"/>
                  <a:pt x="4309226" y="218113"/>
                </a:cubicBezTo>
                <a:cubicBezTo>
                  <a:pt x="4309226" y="218113"/>
                  <a:pt x="4309226" y="218113"/>
                  <a:pt x="4309226" y="564292"/>
                </a:cubicBezTo>
                <a:cubicBezTo>
                  <a:pt x="4309226" y="564292"/>
                  <a:pt x="4309226" y="564292"/>
                  <a:pt x="3986848" y="283564"/>
                </a:cubicBezTo>
                <a:cubicBezTo>
                  <a:pt x="3986848" y="283564"/>
                  <a:pt x="3986848" y="283564"/>
                  <a:pt x="3986848" y="84404"/>
                </a:cubicBezTo>
                <a:close/>
                <a:moveTo>
                  <a:pt x="0" y="0"/>
                </a:moveTo>
                <a:lnTo>
                  <a:pt x="3038475" y="0"/>
                </a:lnTo>
                <a:lnTo>
                  <a:pt x="3975611" y="0"/>
                </a:lnTo>
                <a:lnTo>
                  <a:pt x="3975611" y="1953"/>
                </a:lnTo>
                <a:cubicBezTo>
                  <a:pt x="3975611" y="28082"/>
                  <a:pt x="3975611" y="97759"/>
                  <a:pt x="3975611" y="283564"/>
                </a:cubicBezTo>
                <a:cubicBezTo>
                  <a:pt x="3975611" y="283564"/>
                  <a:pt x="3975611" y="283564"/>
                  <a:pt x="3961564" y="295392"/>
                </a:cubicBezTo>
                <a:cubicBezTo>
                  <a:pt x="3961564" y="295392"/>
                  <a:pt x="3961564" y="295392"/>
                  <a:pt x="3970694" y="304066"/>
                </a:cubicBezTo>
                <a:cubicBezTo>
                  <a:pt x="3970694" y="304066"/>
                  <a:pt x="3970694" y="304066"/>
                  <a:pt x="3960862" y="295392"/>
                </a:cubicBezTo>
                <a:cubicBezTo>
                  <a:pt x="3960862" y="295392"/>
                  <a:pt x="3960862" y="295392"/>
                  <a:pt x="3639186" y="570600"/>
                </a:cubicBezTo>
                <a:cubicBezTo>
                  <a:pt x="3639186" y="570600"/>
                  <a:pt x="3639186" y="570600"/>
                  <a:pt x="3639186" y="589526"/>
                </a:cubicBezTo>
                <a:cubicBezTo>
                  <a:pt x="3639186" y="589526"/>
                  <a:pt x="3639186" y="589526"/>
                  <a:pt x="3651126" y="599777"/>
                </a:cubicBezTo>
                <a:cubicBezTo>
                  <a:pt x="3651126" y="599777"/>
                  <a:pt x="3651126" y="599777"/>
                  <a:pt x="3651126" y="587160"/>
                </a:cubicBezTo>
                <a:cubicBezTo>
                  <a:pt x="3651126" y="587160"/>
                  <a:pt x="3651126" y="587160"/>
                  <a:pt x="3972801" y="867888"/>
                </a:cubicBezTo>
                <a:cubicBezTo>
                  <a:pt x="3972801" y="867888"/>
                  <a:pt x="3972801" y="867888"/>
                  <a:pt x="3972801" y="1214067"/>
                </a:cubicBezTo>
                <a:cubicBezTo>
                  <a:pt x="3972801" y="1214067"/>
                  <a:pt x="3972801" y="1214067"/>
                  <a:pt x="3651126" y="933339"/>
                </a:cubicBezTo>
                <a:cubicBezTo>
                  <a:pt x="3651126" y="933339"/>
                  <a:pt x="3651126" y="933339"/>
                  <a:pt x="3651126" y="600566"/>
                </a:cubicBezTo>
                <a:cubicBezTo>
                  <a:pt x="3651126" y="600566"/>
                  <a:pt x="3651126" y="600566"/>
                  <a:pt x="3639186" y="590314"/>
                </a:cubicBezTo>
                <a:cubicBezTo>
                  <a:pt x="3639186" y="590314"/>
                  <a:pt x="3639186" y="590314"/>
                  <a:pt x="3639186" y="938859"/>
                </a:cubicBezTo>
                <a:cubicBezTo>
                  <a:pt x="3639186" y="938859"/>
                  <a:pt x="3639186" y="938859"/>
                  <a:pt x="3306976" y="1221952"/>
                </a:cubicBezTo>
                <a:cubicBezTo>
                  <a:pt x="3306976" y="1221952"/>
                  <a:pt x="3306976" y="1221952"/>
                  <a:pt x="3306976" y="1591788"/>
                </a:cubicBezTo>
                <a:cubicBezTo>
                  <a:pt x="3306976" y="1591788"/>
                  <a:pt x="3306976" y="1591788"/>
                  <a:pt x="3624438" y="1867785"/>
                </a:cubicBezTo>
                <a:cubicBezTo>
                  <a:pt x="3624438" y="1867785"/>
                  <a:pt x="3624438" y="1867785"/>
                  <a:pt x="3624438" y="1851225"/>
                </a:cubicBezTo>
                <a:lnTo>
                  <a:pt x="3318214" y="1585480"/>
                </a:lnTo>
                <a:cubicBezTo>
                  <a:pt x="3318214" y="1585480"/>
                  <a:pt x="3318214" y="1585480"/>
                  <a:pt x="3318214" y="1238512"/>
                </a:cubicBezTo>
                <a:cubicBezTo>
                  <a:pt x="3318214" y="1238512"/>
                  <a:pt x="3318214" y="1238512"/>
                  <a:pt x="3624438" y="1505046"/>
                </a:cubicBezTo>
                <a:cubicBezTo>
                  <a:pt x="3624438" y="1505046"/>
                  <a:pt x="3624438" y="1505046"/>
                  <a:pt x="3624438" y="1488487"/>
                </a:cubicBezTo>
                <a:cubicBezTo>
                  <a:pt x="3624438" y="1488487"/>
                  <a:pt x="3624438" y="1488487"/>
                  <a:pt x="3322428" y="1225107"/>
                </a:cubicBezTo>
                <a:cubicBezTo>
                  <a:pt x="3322428" y="1225107"/>
                  <a:pt x="3322428" y="1225107"/>
                  <a:pt x="3647615" y="947533"/>
                </a:cubicBezTo>
                <a:cubicBezTo>
                  <a:pt x="3647615" y="947533"/>
                  <a:pt x="3647615" y="947533"/>
                  <a:pt x="3972100" y="1230627"/>
                </a:cubicBezTo>
                <a:cubicBezTo>
                  <a:pt x="3972100" y="1230627"/>
                  <a:pt x="3972100" y="1230627"/>
                  <a:pt x="3646912" y="1508201"/>
                </a:cubicBezTo>
                <a:cubicBezTo>
                  <a:pt x="3646912" y="1508201"/>
                  <a:pt x="3646912" y="1508201"/>
                  <a:pt x="3625139" y="1489275"/>
                </a:cubicBezTo>
                <a:cubicBezTo>
                  <a:pt x="3625139" y="1489275"/>
                  <a:pt x="3625139" y="1489275"/>
                  <a:pt x="3625139" y="1505835"/>
                </a:cubicBezTo>
                <a:cubicBezTo>
                  <a:pt x="3625139" y="1505835"/>
                  <a:pt x="3625139" y="1505835"/>
                  <a:pt x="3640591" y="1519240"/>
                </a:cubicBezTo>
                <a:cubicBezTo>
                  <a:pt x="3640591" y="1519240"/>
                  <a:pt x="3640591" y="1519240"/>
                  <a:pt x="3640591" y="1865419"/>
                </a:cubicBezTo>
                <a:cubicBezTo>
                  <a:pt x="3640591" y="1865419"/>
                  <a:pt x="3640591" y="1865419"/>
                  <a:pt x="3625139" y="1852014"/>
                </a:cubicBezTo>
                <a:cubicBezTo>
                  <a:pt x="3625139" y="1852014"/>
                  <a:pt x="3625139" y="1852014"/>
                  <a:pt x="3625139" y="1868573"/>
                </a:cubicBezTo>
                <a:cubicBezTo>
                  <a:pt x="3625139" y="1868573"/>
                  <a:pt x="3625139" y="1868573"/>
                  <a:pt x="3639186" y="1881190"/>
                </a:cubicBezTo>
                <a:cubicBezTo>
                  <a:pt x="3639186" y="1881190"/>
                  <a:pt x="3639186" y="1881190"/>
                  <a:pt x="3639186" y="2058617"/>
                </a:cubicBezTo>
                <a:cubicBezTo>
                  <a:pt x="3639186" y="2058617"/>
                  <a:pt x="3639186" y="2058617"/>
                  <a:pt x="3651126" y="2060194"/>
                </a:cubicBezTo>
                <a:cubicBezTo>
                  <a:pt x="3651126" y="2060194"/>
                  <a:pt x="3651126" y="2060194"/>
                  <a:pt x="3651126" y="1885922"/>
                </a:cubicBezTo>
                <a:cubicBezTo>
                  <a:pt x="3651126" y="1885922"/>
                  <a:pt x="3651126" y="1885922"/>
                  <a:pt x="3821095" y="2034172"/>
                </a:cubicBezTo>
                <a:cubicBezTo>
                  <a:pt x="3821095" y="2034172"/>
                  <a:pt x="3821095" y="2034172"/>
                  <a:pt x="3828118" y="2023920"/>
                </a:cubicBezTo>
                <a:cubicBezTo>
                  <a:pt x="3828118" y="2023920"/>
                  <a:pt x="3828118" y="2023920"/>
                  <a:pt x="3821095" y="2034960"/>
                </a:cubicBezTo>
                <a:cubicBezTo>
                  <a:pt x="3821095" y="2034960"/>
                  <a:pt x="3821095" y="2034960"/>
                  <a:pt x="3972801" y="2166650"/>
                </a:cubicBezTo>
                <a:cubicBezTo>
                  <a:pt x="3972801" y="2166650"/>
                  <a:pt x="3972801" y="2166650"/>
                  <a:pt x="3972801" y="2513617"/>
                </a:cubicBezTo>
                <a:cubicBezTo>
                  <a:pt x="3972801" y="2513617"/>
                  <a:pt x="3972801" y="2513617"/>
                  <a:pt x="3651126" y="2232889"/>
                </a:cubicBezTo>
                <a:cubicBezTo>
                  <a:pt x="3651126" y="2232889"/>
                  <a:pt x="3651126" y="2232889"/>
                  <a:pt x="3651126" y="2060983"/>
                </a:cubicBezTo>
                <a:cubicBezTo>
                  <a:pt x="3651126" y="2060983"/>
                  <a:pt x="3651126" y="2060983"/>
                  <a:pt x="3639186" y="2059405"/>
                </a:cubicBezTo>
                <a:cubicBezTo>
                  <a:pt x="3639186" y="2059405"/>
                  <a:pt x="3639186" y="2059405"/>
                  <a:pt x="3639186" y="2238409"/>
                </a:cubicBezTo>
                <a:cubicBezTo>
                  <a:pt x="3639186" y="2238409"/>
                  <a:pt x="3639186" y="2238409"/>
                  <a:pt x="3423566" y="2422144"/>
                </a:cubicBezTo>
                <a:cubicBezTo>
                  <a:pt x="3423566" y="2422144"/>
                  <a:pt x="3423566" y="2422144"/>
                  <a:pt x="3435506" y="2428452"/>
                </a:cubicBezTo>
                <a:cubicBezTo>
                  <a:pt x="3435506" y="2428452"/>
                  <a:pt x="3435506" y="2428452"/>
                  <a:pt x="3647615" y="2247872"/>
                </a:cubicBezTo>
                <a:cubicBezTo>
                  <a:pt x="3647615" y="2247872"/>
                  <a:pt x="3647615" y="2247872"/>
                  <a:pt x="3972100" y="2530177"/>
                </a:cubicBezTo>
                <a:cubicBezTo>
                  <a:pt x="3972100" y="2530177"/>
                  <a:pt x="3972100" y="2530177"/>
                  <a:pt x="3646912" y="2807751"/>
                </a:cubicBezTo>
                <a:cubicBezTo>
                  <a:pt x="3646912" y="2807751"/>
                  <a:pt x="3646912" y="2807751"/>
                  <a:pt x="3322428" y="2525446"/>
                </a:cubicBezTo>
                <a:cubicBezTo>
                  <a:pt x="3322428" y="2525446"/>
                  <a:pt x="3322428" y="2525446"/>
                  <a:pt x="3434803" y="2429241"/>
                </a:cubicBezTo>
                <a:cubicBezTo>
                  <a:pt x="3434803" y="2429241"/>
                  <a:pt x="3434803" y="2429241"/>
                  <a:pt x="3422863" y="2422933"/>
                </a:cubicBezTo>
                <a:cubicBezTo>
                  <a:pt x="3422863" y="2422933"/>
                  <a:pt x="3422863" y="2422933"/>
                  <a:pt x="3306976" y="2522291"/>
                </a:cubicBezTo>
                <a:cubicBezTo>
                  <a:pt x="3306976" y="2522291"/>
                  <a:pt x="3306976" y="2522291"/>
                  <a:pt x="3306976" y="2773054"/>
                </a:cubicBezTo>
                <a:cubicBezTo>
                  <a:pt x="3306976" y="2773054"/>
                  <a:pt x="3306976" y="2773054"/>
                  <a:pt x="3318214" y="2778574"/>
                </a:cubicBezTo>
                <a:cubicBezTo>
                  <a:pt x="3318214" y="2778574"/>
                  <a:pt x="3318214" y="2778574"/>
                  <a:pt x="3318214" y="2538851"/>
                </a:cubicBezTo>
                <a:cubicBezTo>
                  <a:pt x="3318214" y="2538851"/>
                  <a:pt x="3318214" y="2538851"/>
                  <a:pt x="3640591" y="2819579"/>
                </a:cubicBezTo>
                <a:cubicBezTo>
                  <a:pt x="3640591" y="2819579"/>
                  <a:pt x="3640591" y="2819579"/>
                  <a:pt x="3640591" y="3165758"/>
                </a:cubicBezTo>
                <a:cubicBezTo>
                  <a:pt x="3640591" y="3165758"/>
                  <a:pt x="3640591" y="3165758"/>
                  <a:pt x="3318214" y="2885030"/>
                </a:cubicBezTo>
                <a:cubicBezTo>
                  <a:pt x="3318214" y="2885030"/>
                  <a:pt x="3318214" y="2885030"/>
                  <a:pt x="3318214" y="2779363"/>
                </a:cubicBezTo>
                <a:cubicBezTo>
                  <a:pt x="3318214" y="2779363"/>
                  <a:pt x="3318214" y="2779363"/>
                  <a:pt x="3306976" y="2773843"/>
                </a:cubicBezTo>
                <a:cubicBezTo>
                  <a:pt x="3306976" y="2773843"/>
                  <a:pt x="3306976" y="2773843"/>
                  <a:pt x="3306976" y="2891339"/>
                </a:cubicBezTo>
                <a:cubicBezTo>
                  <a:pt x="3306976" y="2891339"/>
                  <a:pt x="3306976" y="2891339"/>
                  <a:pt x="3646210" y="3187049"/>
                </a:cubicBezTo>
                <a:cubicBezTo>
                  <a:pt x="3646210" y="3187049"/>
                  <a:pt x="3646210" y="3187049"/>
                  <a:pt x="3984040" y="2899224"/>
                </a:cubicBezTo>
                <a:cubicBezTo>
                  <a:pt x="3984040" y="2899224"/>
                  <a:pt x="3984040" y="2899224"/>
                  <a:pt x="4064809" y="2969406"/>
                </a:cubicBezTo>
                <a:cubicBezTo>
                  <a:pt x="4064809" y="2969406"/>
                  <a:pt x="4064809" y="2969406"/>
                  <a:pt x="4307822" y="3180741"/>
                </a:cubicBezTo>
                <a:cubicBezTo>
                  <a:pt x="4307822" y="3180741"/>
                  <a:pt x="4307822" y="3180741"/>
                  <a:pt x="4307822" y="3519034"/>
                </a:cubicBezTo>
                <a:cubicBezTo>
                  <a:pt x="4307822" y="3519034"/>
                  <a:pt x="4307822" y="3519034"/>
                  <a:pt x="4319762" y="3519034"/>
                </a:cubicBezTo>
                <a:cubicBezTo>
                  <a:pt x="4319762" y="3519034"/>
                  <a:pt x="4319762" y="3519034"/>
                  <a:pt x="4319762" y="3500109"/>
                </a:cubicBezTo>
                <a:cubicBezTo>
                  <a:pt x="4319762" y="3500109"/>
                  <a:pt x="4319762" y="3500109"/>
                  <a:pt x="4319762" y="3186261"/>
                </a:cubicBezTo>
                <a:cubicBezTo>
                  <a:pt x="4319762" y="3186261"/>
                  <a:pt x="4319762" y="3186261"/>
                  <a:pt x="4642139" y="3466989"/>
                </a:cubicBezTo>
                <a:cubicBezTo>
                  <a:pt x="4642139" y="3466989"/>
                  <a:pt x="4642139" y="3466989"/>
                  <a:pt x="4642139" y="3495377"/>
                </a:cubicBezTo>
                <a:cubicBezTo>
                  <a:pt x="4642139" y="3495377"/>
                  <a:pt x="4642139" y="3495377"/>
                  <a:pt x="4642139" y="3812379"/>
                </a:cubicBezTo>
                <a:cubicBezTo>
                  <a:pt x="4642139" y="3812379"/>
                  <a:pt x="4642139" y="3812379"/>
                  <a:pt x="4319762" y="3532439"/>
                </a:cubicBezTo>
                <a:cubicBezTo>
                  <a:pt x="4319762" y="3532439"/>
                  <a:pt x="4319762" y="3532439"/>
                  <a:pt x="4319762" y="3519822"/>
                </a:cubicBezTo>
                <a:cubicBezTo>
                  <a:pt x="4319762" y="3519822"/>
                  <a:pt x="4319762" y="3519822"/>
                  <a:pt x="4307822" y="3519822"/>
                </a:cubicBezTo>
                <a:cubicBezTo>
                  <a:pt x="4307822" y="3519822"/>
                  <a:pt x="4307822" y="3519822"/>
                  <a:pt x="4307822" y="3531651"/>
                </a:cubicBezTo>
                <a:cubicBezTo>
                  <a:pt x="4307822" y="3531651"/>
                  <a:pt x="4307822" y="3531651"/>
                  <a:pt x="4293775" y="3543479"/>
                </a:cubicBezTo>
                <a:cubicBezTo>
                  <a:pt x="4293775" y="3543479"/>
                  <a:pt x="4293775" y="3543479"/>
                  <a:pt x="4302905" y="3552154"/>
                </a:cubicBezTo>
                <a:cubicBezTo>
                  <a:pt x="4302905" y="3552154"/>
                  <a:pt x="4302905" y="3552154"/>
                  <a:pt x="4293072" y="3544268"/>
                </a:cubicBezTo>
                <a:cubicBezTo>
                  <a:pt x="4293072" y="3544268"/>
                  <a:pt x="4293072" y="3544268"/>
                  <a:pt x="3971397" y="3818688"/>
                </a:cubicBezTo>
                <a:cubicBezTo>
                  <a:pt x="3971397" y="3818688"/>
                  <a:pt x="3971397" y="3818688"/>
                  <a:pt x="3971397" y="3838402"/>
                </a:cubicBezTo>
                <a:cubicBezTo>
                  <a:pt x="3971397" y="3838402"/>
                  <a:pt x="3971397" y="3838402"/>
                  <a:pt x="3983337" y="3848653"/>
                </a:cubicBezTo>
                <a:cubicBezTo>
                  <a:pt x="3983337" y="3848653"/>
                  <a:pt x="3983337" y="3848653"/>
                  <a:pt x="3983337" y="3835248"/>
                </a:cubicBezTo>
                <a:cubicBezTo>
                  <a:pt x="3983337" y="3835248"/>
                  <a:pt x="3983337" y="3835248"/>
                  <a:pt x="4305715" y="4115975"/>
                </a:cubicBezTo>
                <a:cubicBezTo>
                  <a:pt x="4305715" y="4115975"/>
                  <a:pt x="4305715" y="4115975"/>
                  <a:pt x="4305715" y="4462154"/>
                </a:cubicBezTo>
                <a:cubicBezTo>
                  <a:pt x="4305715" y="4462154"/>
                  <a:pt x="4305715" y="4462154"/>
                  <a:pt x="3983337" y="4182215"/>
                </a:cubicBezTo>
                <a:cubicBezTo>
                  <a:pt x="3983337" y="4182215"/>
                  <a:pt x="3983337" y="4182215"/>
                  <a:pt x="3983337" y="3849441"/>
                </a:cubicBezTo>
                <a:cubicBezTo>
                  <a:pt x="3983337" y="3849441"/>
                  <a:pt x="3983337" y="3849441"/>
                  <a:pt x="3971397" y="3839190"/>
                </a:cubicBezTo>
                <a:cubicBezTo>
                  <a:pt x="3971397" y="3839190"/>
                  <a:pt x="3971397" y="3839190"/>
                  <a:pt x="3971397" y="4186946"/>
                </a:cubicBezTo>
                <a:cubicBezTo>
                  <a:pt x="3971397" y="4186946"/>
                  <a:pt x="3971397" y="4186946"/>
                  <a:pt x="3639186" y="4470828"/>
                </a:cubicBezTo>
                <a:cubicBezTo>
                  <a:pt x="3639186" y="4470828"/>
                  <a:pt x="3639186" y="4470828"/>
                  <a:pt x="3639186" y="4839875"/>
                </a:cubicBezTo>
                <a:cubicBezTo>
                  <a:pt x="3639186" y="4839875"/>
                  <a:pt x="3639186" y="4839875"/>
                  <a:pt x="3956647" y="5116661"/>
                </a:cubicBezTo>
                <a:cubicBezTo>
                  <a:pt x="3956647" y="5116661"/>
                  <a:pt x="3956647" y="5116661"/>
                  <a:pt x="3956647" y="5100101"/>
                </a:cubicBezTo>
                <a:cubicBezTo>
                  <a:pt x="3956647" y="5100101"/>
                  <a:pt x="3956647" y="5100101"/>
                  <a:pt x="3651126" y="4833567"/>
                </a:cubicBezTo>
                <a:cubicBezTo>
                  <a:pt x="3651126" y="4833567"/>
                  <a:pt x="3651126" y="4833567"/>
                  <a:pt x="3651126" y="4487388"/>
                </a:cubicBezTo>
                <a:cubicBezTo>
                  <a:pt x="3651126" y="4487388"/>
                  <a:pt x="3651126" y="4487388"/>
                  <a:pt x="3956647" y="4753134"/>
                </a:cubicBezTo>
                <a:cubicBezTo>
                  <a:pt x="3956647" y="4753134"/>
                  <a:pt x="3956647" y="4753134"/>
                  <a:pt x="3956647" y="4737362"/>
                </a:cubicBezTo>
                <a:cubicBezTo>
                  <a:pt x="3956647" y="4737362"/>
                  <a:pt x="3956647" y="4737362"/>
                  <a:pt x="3654638" y="4473983"/>
                </a:cubicBezTo>
                <a:cubicBezTo>
                  <a:pt x="3654638" y="4473983"/>
                  <a:pt x="3654638" y="4473983"/>
                  <a:pt x="3979825" y="4196409"/>
                </a:cubicBezTo>
                <a:cubicBezTo>
                  <a:pt x="3979825" y="4196409"/>
                  <a:pt x="3979825" y="4196409"/>
                  <a:pt x="4304309" y="4478714"/>
                </a:cubicBezTo>
                <a:cubicBezTo>
                  <a:pt x="4304309" y="4478714"/>
                  <a:pt x="4304309" y="4478714"/>
                  <a:pt x="3979123" y="4756288"/>
                </a:cubicBezTo>
                <a:cubicBezTo>
                  <a:pt x="3979123" y="4756288"/>
                  <a:pt x="3979123" y="4756288"/>
                  <a:pt x="3957350" y="4737362"/>
                </a:cubicBezTo>
                <a:cubicBezTo>
                  <a:pt x="3957350" y="4737362"/>
                  <a:pt x="3957350" y="4737362"/>
                  <a:pt x="3957350" y="4753922"/>
                </a:cubicBezTo>
                <a:cubicBezTo>
                  <a:pt x="3957350" y="4753922"/>
                  <a:pt x="3957350" y="4753922"/>
                  <a:pt x="3973504" y="4768116"/>
                </a:cubicBezTo>
                <a:cubicBezTo>
                  <a:pt x="3973504" y="4768116"/>
                  <a:pt x="3973504" y="4768116"/>
                  <a:pt x="3973504" y="5114295"/>
                </a:cubicBezTo>
                <a:cubicBezTo>
                  <a:pt x="3973504" y="5114295"/>
                  <a:pt x="3973504" y="5114295"/>
                  <a:pt x="3957350" y="5100101"/>
                </a:cubicBezTo>
                <a:cubicBezTo>
                  <a:pt x="3957350" y="5100101"/>
                  <a:pt x="3957350" y="5100101"/>
                  <a:pt x="3957350" y="5116661"/>
                </a:cubicBezTo>
                <a:cubicBezTo>
                  <a:pt x="3957350" y="5116661"/>
                  <a:pt x="3957350" y="5116661"/>
                  <a:pt x="3971397" y="5129278"/>
                </a:cubicBezTo>
                <a:cubicBezTo>
                  <a:pt x="3971397" y="5129278"/>
                  <a:pt x="3971397" y="5129278"/>
                  <a:pt x="3971397" y="5306704"/>
                </a:cubicBezTo>
                <a:cubicBezTo>
                  <a:pt x="3971397" y="5306704"/>
                  <a:pt x="3971397" y="5306704"/>
                  <a:pt x="3983337" y="5309070"/>
                </a:cubicBezTo>
                <a:cubicBezTo>
                  <a:pt x="3983337" y="5309070"/>
                  <a:pt x="3983337" y="5309070"/>
                  <a:pt x="3983337" y="5134798"/>
                </a:cubicBezTo>
                <a:cubicBezTo>
                  <a:pt x="3983337" y="5134798"/>
                  <a:pt x="3983337" y="5134798"/>
                  <a:pt x="4153305" y="5283047"/>
                </a:cubicBezTo>
                <a:cubicBezTo>
                  <a:pt x="4153305" y="5283047"/>
                  <a:pt x="4153305" y="5283047"/>
                  <a:pt x="4160329" y="5272008"/>
                </a:cubicBezTo>
                <a:cubicBezTo>
                  <a:pt x="4160329" y="5272008"/>
                  <a:pt x="4160329" y="5272008"/>
                  <a:pt x="3991063" y="5125335"/>
                </a:cubicBezTo>
                <a:cubicBezTo>
                  <a:pt x="3991063" y="5125335"/>
                  <a:pt x="3991063" y="5125335"/>
                  <a:pt x="4316249" y="4847761"/>
                </a:cubicBezTo>
                <a:cubicBezTo>
                  <a:pt x="4316249" y="4847761"/>
                  <a:pt x="4316249" y="4847761"/>
                  <a:pt x="4392103" y="4913212"/>
                </a:cubicBezTo>
                <a:cubicBezTo>
                  <a:pt x="4392103" y="4913212"/>
                  <a:pt x="4392103" y="4913212"/>
                  <a:pt x="4636520" y="5126124"/>
                </a:cubicBezTo>
                <a:cubicBezTo>
                  <a:pt x="4636520" y="5126124"/>
                  <a:pt x="4636520" y="5126124"/>
                  <a:pt x="4311333" y="5403697"/>
                </a:cubicBezTo>
                <a:cubicBezTo>
                  <a:pt x="4311333" y="5403697"/>
                  <a:pt x="4311333" y="5403697"/>
                  <a:pt x="4160329" y="5272796"/>
                </a:cubicBezTo>
                <a:cubicBezTo>
                  <a:pt x="4160329" y="5272796"/>
                  <a:pt x="4160329" y="5272796"/>
                  <a:pt x="4154007" y="5283047"/>
                </a:cubicBezTo>
                <a:cubicBezTo>
                  <a:pt x="4154007" y="5283047"/>
                  <a:pt x="4154007" y="5283047"/>
                  <a:pt x="4305715" y="5415526"/>
                </a:cubicBezTo>
                <a:cubicBezTo>
                  <a:pt x="4305715" y="5415526"/>
                  <a:pt x="4305715" y="5415526"/>
                  <a:pt x="4305715" y="5761705"/>
                </a:cubicBezTo>
                <a:cubicBezTo>
                  <a:pt x="4305715" y="5761705"/>
                  <a:pt x="4305715" y="5761705"/>
                  <a:pt x="3983337" y="5480976"/>
                </a:cubicBezTo>
                <a:cubicBezTo>
                  <a:pt x="3983337" y="5480976"/>
                  <a:pt x="3983337" y="5480976"/>
                  <a:pt x="3983337" y="5309858"/>
                </a:cubicBezTo>
                <a:cubicBezTo>
                  <a:pt x="3983337" y="5309858"/>
                  <a:pt x="3983337" y="5309858"/>
                  <a:pt x="3971397" y="5307493"/>
                </a:cubicBezTo>
                <a:cubicBezTo>
                  <a:pt x="3971397" y="5307493"/>
                  <a:pt x="3971397" y="5307493"/>
                  <a:pt x="3971397" y="5487285"/>
                </a:cubicBezTo>
                <a:cubicBezTo>
                  <a:pt x="3971397" y="5487285"/>
                  <a:pt x="3971397" y="5487285"/>
                  <a:pt x="3755776" y="5671020"/>
                </a:cubicBezTo>
                <a:cubicBezTo>
                  <a:pt x="3755776" y="5671020"/>
                  <a:pt x="3755776" y="5671020"/>
                  <a:pt x="3639186" y="5770379"/>
                </a:cubicBezTo>
                <a:cubicBezTo>
                  <a:pt x="3639186" y="5770379"/>
                  <a:pt x="3639186" y="5770379"/>
                  <a:pt x="3639186" y="6021141"/>
                </a:cubicBezTo>
                <a:cubicBezTo>
                  <a:pt x="3639186" y="6021141"/>
                  <a:pt x="3639186" y="6021141"/>
                  <a:pt x="3651126" y="6026661"/>
                </a:cubicBezTo>
                <a:cubicBezTo>
                  <a:pt x="3651126" y="6026661"/>
                  <a:pt x="3651126" y="6026661"/>
                  <a:pt x="3651126" y="5786939"/>
                </a:cubicBezTo>
                <a:cubicBezTo>
                  <a:pt x="3651126" y="5786939"/>
                  <a:pt x="3651126" y="5786939"/>
                  <a:pt x="3973504" y="6067667"/>
                </a:cubicBezTo>
                <a:cubicBezTo>
                  <a:pt x="3973504" y="6067667"/>
                  <a:pt x="3973504" y="6067667"/>
                  <a:pt x="3973504" y="6413845"/>
                </a:cubicBezTo>
                <a:cubicBezTo>
                  <a:pt x="3973504" y="6413845"/>
                  <a:pt x="3973504" y="6413845"/>
                  <a:pt x="3651126" y="6133906"/>
                </a:cubicBezTo>
                <a:cubicBezTo>
                  <a:pt x="3651126" y="6133906"/>
                  <a:pt x="3651126" y="6133906"/>
                  <a:pt x="3651126" y="6027450"/>
                </a:cubicBezTo>
                <a:cubicBezTo>
                  <a:pt x="3651126" y="6027450"/>
                  <a:pt x="3651126" y="6027450"/>
                  <a:pt x="3639186" y="6021930"/>
                </a:cubicBezTo>
                <a:cubicBezTo>
                  <a:pt x="3639186" y="6021930"/>
                  <a:pt x="3639186" y="6021930"/>
                  <a:pt x="3639186" y="6140214"/>
                </a:cubicBezTo>
                <a:cubicBezTo>
                  <a:pt x="3639186" y="6140214"/>
                  <a:pt x="3639186" y="6140214"/>
                  <a:pt x="3979123" y="6435925"/>
                </a:cubicBezTo>
                <a:cubicBezTo>
                  <a:pt x="3979123" y="6435925"/>
                  <a:pt x="3979123" y="6435925"/>
                  <a:pt x="4316249" y="6147311"/>
                </a:cubicBezTo>
                <a:cubicBezTo>
                  <a:pt x="4316249" y="6147311"/>
                  <a:pt x="4316249" y="6147311"/>
                  <a:pt x="4397020" y="6217493"/>
                </a:cubicBezTo>
                <a:cubicBezTo>
                  <a:pt x="4397020" y="6217493"/>
                  <a:pt x="4397020" y="6217493"/>
                  <a:pt x="4403341" y="6206454"/>
                </a:cubicBezTo>
                <a:cubicBezTo>
                  <a:pt x="4403341" y="6206454"/>
                  <a:pt x="4403341" y="6206454"/>
                  <a:pt x="4397722" y="6218282"/>
                </a:cubicBezTo>
                <a:cubicBezTo>
                  <a:pt x="4397722" y="6218282"/>
                  <a:pt x="4397722" y="6218282"/>
                  <a:pt x="4640032" y="6429617"/>
                </a:cubicBezTo>
                <a:cubicBezTo>
                  <a:pt x="4640032" y="6429617"/>
                  <a:pt x="4640032" y="6429617"/>
                  <a:pt x="4640032" y="6784470"/>
                </a:cubicBezTo>
                <a:cubicBezTo>
                  <a:pt x="4640032" y="6784470"/>
                  <a:pt x="4640032" y="6784470"/>
                  <a:pt x="4583142" y="6833040"/>
                </a:cubicBezTo>
                <a:lnTo>
                  <a:pt x="4553907" y="6858000"/>
                </a:lnTo>
                <a:lnTo>
                  <a:pt x="3038475" y="6858000"/>
                </a:lnTo>
                <a:lnTo>
                  <a:pt x="0" y="6858000"/>
                </a:lnTo>
                <a:close/>
              </a:path>
            </a:pathLst>
          </a:custGeom>
          <a:solidFill>
            <a:schemeClr val="bg1">
              <a:lumMod val="65000"/>
            </a:schemeClr>
          </a:solidFill>
        </p:spPr>
        <p:txBody>
          <a:bodyPr wrap="square" lIns="36000" tIns="900000">
            <a:noAutofit/>
          </a:bodyPr>
          <a:lstStyle>
            <a:lvl1pPr algn="l">
              <a:defRPr>
                <a:solidFill>
                  <a:schemeClr val="accent2">
                    <a:lumMod val="40000"/>
                    <a:lumOff val="60000"/>
                  </a:schemeClr>
                </a:solidFill>
              </a:defRPr>
            </a:lvl1pPr>
          </a:lstStyle>
          <a:p>
            <a:r>
              <a:rPr lang="fr-FR" dirty="0"/>
              <a:t>Insérez ou glissez votre image ici</a:t>
            </a:r>
          </a:p>
          <a:p>
            <a:endParaRPr lang="fr-FR" dirty="0"/>
          </a:p>
        </p:txBody>
      </p:sp>
    </p:spTree>
    <p:extLst>
      <p:ext uri="{BB962C8B-B14F-4D97-AF65-F5344CB8AC3E}">
        <p14:creationId xmlns:p14="http://schemas.microsoft.com/office/powerpoint/2010/main" val="1329051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suel haut + contenu">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haut + contenu</a:t>
            </a:r>
          </a:p>
          <a:p>
            <a:endParaRPr lang="fr-FR" sz="1200" dirty="0">
              <a:solidFill>
                <a:schemeClr val="bg1">
                  <a:lumMod val="50000"/>
                </a:schemeClr>
              </a:solidFill>
            </a:endParaRPr>
          </a:p>
        </p:txBody>
      </p:sp>
      <p:sp>
        <p:nvSpPr>
          <p:cNvPr id="11" name="Espace réservé du contenu 2">
            <a:extLst>
              <a:ext uri="{FF2B5EF4-FFF2-40B4-BE49-F238E27FC236}">
                <a16:creationId xmlns:a16="http://schemas.microsoft.com/office/drawing/2014/main" id="{9BDF78EF-B925-4A77-F088-A8970BDC4FE9}"/>
              </a:ext>
            </a:extLst>
          </p:cNvPr>
          <p:cNvSpPr>
            <a:spLocks noGrp="1"/>
          </p:cNvSpPr>
          <p:nvPr>
            <p:ph idx="1"/>
          </p:nvPr>
        </p:nvSpPr>
        <p:spPr>
          <a:xfrm>
            <a:off x="731838" y="3381829"/>
            <a:ext cx="10836275" cy="253160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1" name="ZoneTexte 20">
            <a:extLst>
              <a:ext uri="{FF2B5EF4-FFF2-40B4-BE49-F238E27FC236}">
                <a16:creationId xmlns:a16="http://schemas.microsoft.com/office/drawing/2014/main" id="{46C622DF-824A-7030-FF06-98A537DB20A5}"/>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:Après avoir insérez votre image, adaptez si besoin la couleur du texte en fonction de celle-ci</a:t>
            </a:r>
          </a:p>
          <a:p>
            <a:endParaRPr lang="fr-FR" sz="1200" dirty="0">
              <a:solidFill>
                <a:schemeClr val="bg1">
                  <a:lumMod val="50000"/>
                </a:schemeClr>
              </a:solidFill>
            </a:endParaRPr>
          </a:p>
        </p:txBody>
      </p:sp>
      <p:sp>
        <p:nvSpPr>
          <p:cNvPr id="10" name="Titre 1">
            <a:extLst>
              <a:ext uri="{FF2B5EF4-FFF2-40B4-BE49-F238E27FC236}">
                <a16:creationId xmlns:a16="http://schemas.microsoft.com/office/drawing/2014/main" id="{285252E3-9176-AD7B-44E7-02A49D473FFA}"/>
              </a:ext>
            </a:extLst>
          </p:cNvPr>
          <p:cNvSpPr>
            <a:spLocks noGrp="1"/>
          </p:cNvSpPr>
          <p:nvPr>
            <p:ph type="title"/>
          </p:nvPr>
        </p:nvSpPr>
        <p:spPr>
          <a:xfrm>
            <a:off x="731838" y="319314"/>
            <a:ext cx="10728325" cy="1084263"/>
          </a:xfrm>
        </p:spPr>
        <p:txBody>
          <a:bodyPr/>
          <a:lstStyle>
            <a:lvl1pPr>
              <a:defRPr>
                <a:solidFill>
                  <a:schemeClr val="bg1"/>
                </a:solidFill>
              </a:defRPr>
            </a:lvl1pP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5B768F97-EB7A-FDD7-6E36-781A0783E3FC}"/>
              </a:ext>
            </a:extLst>
          </p:cNvPr>
          <p:cNvSpPr>
            <a:spLocks noGrp="1"/>
          </p:cNvSpPr>
          <p:nvPr>
            <p:ph type="pic" sz="quarter" idx="14" hasCustomPrompt="1"/>
          </p:nvPr>
        </p:nvSpPr>
        <p:spPr>
          <a:xfrm>
            <a:off x="0" y="-27685"/>
            <a:ext cx="12086611" cy="2408285"/>
          </a:xfrm>
          <a:custGeom>
            <a:avLst/>
            <a:gdLst>
              <a:gd name="connsiteX0" fmla="*/ 11874479 w 12086611"/>
              <a:gd name="connsiteY0" fmla="*/ 2376194 h 2408285"/>
              <a:gd name="connsiteX1" fmla="*/ 11897822 w 12086611"/>
              <a:gd name="connsiteY1" fmla="*/ 2397884 h 2408285"/>
              <a:gd name="connsiteX2" fmla="*/ 11898186 w 12086611"/>
              <a:gd name="connsiteY2" fmla="*/ 2398222 h 2408285"/>
              <a:gd name="connsiteX3" fmla="*/ 11850311 w 12086611"/>
              <a:gd name="connsiteY3" fmla="*/ 2398222 h 2408285"/>
              <a:gd name="connsiteX4" fmla="*/ 11852466 w 12086611"/>
              <a:gd name="connsiteY4" fmla="*/ 2396257 h 2408285"/>
              <a:gd name="connsiteX5" fmla="*/ 11875838 w 12086611"/>
              <a:gd name="connsiteY5" fmla="*/ 2252563 h 2408285"/>
              <a:gd name="connsiteX6" fmla="*/ 11979865 w 12086611"/>
              <a:gd name="connsiteY6" fmla="*/ 2349082 h 2408285"/>
              <a:gd name="connsiteX7" fmla="*/ 11979865 w 12086611"/>
              <a:gd name="connsiteY7" fmla="*/ 2378140 h 2408285"/>
              <a:gd name="connsiteX8" fmla="*/ 11979865 w 12086611"/>
              <a:gd name="connsiteY8" fmla="*/ 2398222 h 2408285"/>
              <a:gd name="connsiteX9" fmla="*/ 11904568 w 12086611"/>
              <a:gd name="connsiteY9" fmla="*/ 2398222 h 2408285"/>
              <a:gd name="connsiteX10" fmla="*/ 11903035 w 12086611"/>
              <a:gd name="connsiteY10" fmla="*/ 2396799 h 2408285"/>
              <a:gd name="connsiteX11" fmla="*/ 11897822 w 12086611"/>
              <a:gd name="connsiteY11" fmla="*/ 2397884 h 2408285"/>
              <a:gd name="connsiteX12" fmla="*/ 11902808 w 12086611"/>
              <a:gd name="connsiteY12" fmla="*/ 2396528 h 2408285"/>
              <a:gd name="connsiteX13" fmla="*/ 11875838 w 12086611"/>
              <a:gd name="connsiteY13" fmla="*/ 2371585 h 2408285"/>
              <a:gd name="connsiteX14" fmla="*/ 11768639 w 12086611"/>
              <a:gd name="connsiteY14" fmla="*/ 2029973 h 2408285"/>
              <a:gd name="connsiteX15" fmla="*/ 11835724 w 12086611"/>
              <a:gd name="connsiteY15" fmla="*/ 2092331 h 2408285"/>
              <a:gd name="connsiteX16" fmla="*/ 11872666 w 12086611"/>
              <a:gd name="connsiteY16" fmla="*/ 2126492 h 2408285"/>
              <a:gd name="connsiteX17" fmla="*/ 11872666 w 12086611"/>
              <a:gd name="connsiteY17" fmla="*/ 2245514 h 2408285"/>
              <a:gd name="connsiteX18" fmla="*/ 11795609 w 12086611"/>
              <a:gd name="connsiteY18" fmla="*/ 2174210 h 2408285"/>
              <a:gd name="connsiteX19" fmla="*/ 11768639 w 12086611"/>
              <a:gd name="connsiteY19" fmla="*/ 2149266 h 2408285"/>
              <a:gd name="connsiteX20" fmla="*/ 11658947 w 12086611"/>
              <a:gd name="connsiteY20" fmla="*/ 1929930 h 2408285"/>
              <a:gd name="connsiteX21" fmla="*/ 11763653 w 12086611"/>
              <a:gd name="connsiteY21" fmla="*/ 2027262 h 2408285"/>
              <a:gd name="connsiteX22" fmla="*/ 11658721 w 12086611"/>
              <a:gd name="connsiteY22" fmla="*/ 2122697 h 2408285"/>
              <a:gd name="connsiteX23" fmla="*/ 11554014 w 12086611"/>
              <a:gd name="connsiteY23" fmla="*/ 2025364 h 2408285"/>
              <a:gd name="connsiteX24" fmla="*/ 11590503 w 12086611"/>
              <a:gd name="connsiteY24" fmla="*/ 1992287 h 2408285"/>
              <a:gd name="connsiteX25" fmla="*/ 11983265 w 12086611"/>
              <a:gd name="connsiteY25" fmla="*/ 1707069 h 2408285"/>
              <a:gd name="connsiteX26" fmla="*/ 12086611 w 12086611"/>
              <a:gd name="connsiteY26" fmla="*/ 1802775 h 2408285"/>
              <a:gd name="connsiteX27" fmla="*/ 11981678 w 12086611"/>
              <a:gd name="connsiteY27" fmla="*/ 1898209 h 2408285"/>
              <a:gd name="connsiteX28" fmla="*/ 11946776 w 12086611"/>
              <a:gd name="connsiteY28" fmla="*/ 1865674 h 2408285"/>
              <a:gd name="connsiteX29" fmla="*/ 11944736 w 12086611"/>
              <a:gd name="connsiteY29" fmla="*/ 1869741 h 2408285"/>
              <a:gd name="connsiteX30" fmla="*/ 11979865 w 12086611"/>
              <a:gd name="connsiteY30" fmla="*/ 1902276 h 2408285"/>
              <a:gd name="connsiteX31" fmla="*/ 11979865 w 12086611"/>
              <a:gd name="connsiteY31" fmla="*/ 2021298 h 2408285"/>
              <a:gd name="connsiteX32" fmla="*/ 11904621 w 12086611"/>
              <a:gd name="connsiteY32" fmla="*/ 1951619 h 2408285"/>
              <a:gd name="connsiteX33" fmla="*/ 11902582 w 12086611"/>
              <a:gd name="connsiteY33" fmla="*/ 1955957 h 2408285"/>
              <a:gd name="connsiteX34" fmla="*/ 11979412 w 12086611"/>
              <a:gd name="connsiteY34" fmla="*/ 2027262 h 2408285"/>
              <a:gd name="connsiteX35" fmla="*/ 11874479 w 12086611"/>
              <a:gd name="connsiteY35" fmla="*/ 2122697 h 2408285"/>
              <a:gd name="connsiteX36" fmla="*/ 11837764 w 12086611"/>
              <a:gd name="connsiteY36" fmla="*/ 2088535 h 2408285"/>
              <a:gd name="connsiteX37" fmla="*/ 11835724 w 12086611"/>
              <a:gd name="connsiteY37" fmla="*/ 2092331 h 2408285"/>
              <a:gd name="connsiteX38" fmla="*/ 11837537 w 12086611"/>
              <a:gd name="connsiteY38" fmla="*/ 2088264 h 2408285"/>
              <a:gd name="connsiteX39" fmla="*/ 11769772 w 12086611"/>
              <a:gd name="connsiteY39" fmla="*/ 2025364 h 2408285"/>
              <a:gd name="connsiteX40" fmla="*/ 11874705 w 12086611"/>
              <a:gd name="connsiteY40" fmla="*/ 1929930 h 2408285"/>
              <a:gd name="connsiteX41" fmla="*/ 11902355 w 12086611"/>
              <a:gd name="connsiteY41" fmla="*/ 1955686 h 2408285"/>
              <a:gd name="connsiteX42" fmla="*/ 11904621 w 12086611"/>
              <a:gd name="connsiteY42" fmla="*/ 1951349 h 2408285"/>
              <a:gd name="connsiteX43" fmla="*/ 11875838 w 12086611"/>
              <a:gd name="connsiteY43" fmla="*/ 1924778 h 2408285"/>
              <a:gd name="connsiteX44" fmla="*/ 11875838 w 12086611"/>
              <a:gd name="connsiteY44" fmla="*/ 1805757 h 2408285"/>
              <a:gd name="connsiteX45" fmla="*/ 11944736 w 12086611"/>
              <a:gd name="connsiteY45" fmla="*/ 1869470 h 2408285"/>
              <a:gd name="connsiteX46" fmla="*/ 11946549 w 12086611"/>
              <a:gd name="connsiteY46" fmla="*/ 1865674 h 2408285"/>
              <a:gd name="connsiteX47" fmla="*/ 11878332 w 12086611"/>
              <a:gd name="connsiteY47" fmla="*/ 1802503 h 2408285"/>
              <a:gd name="connsiteX48" fmla="*/ 11768639 w 12086611"/>
              <a:gd name="connsiteY48" fmla="*/ 1583167 h 2408285"/>
              <a:gd name="connsiteX49" fmla="*/ 11840257 w 12086611"/>
              <a:gd name="connsiteY49" fmla="*/ 1649591 h 2408285"/>
              <a:gd name="connsiteX50" fmla="*/ 11842523 w 12086611"/>
              <a:gd name="connsiteY50" fmla="*/ 1646067 h 2408285"/>
              <a:gd name="connsiteX51" fmla="*/ 11840483 w 12086611"/>
              <a:gd name="connsiteY51" fmla="*/ 1649591 h 2408285"/>
              <a:gd name="connsiteX52" fmla="*/ 11872666 w 12086611"/>
              <a:gd name="connsiteY52" fmla="*/ 1679686 h 2408285"/>
              <a:gd name="connsiteX53" fmla="*/ 11872666 w 12086611"/>
              <a:gd name="connsiteY53" fmla="*/ 1798708 h 2408285"/>
              <a:gd name="connsiteX54" fmla="*/ 11794249 w 12086611"/>
              <a:gd name="connsiteY54" fmla="*/ 1726047 h 2408285"/>
              <a:gd name="connsiteX55" fmla="*/ 11791983 w 12086611"/>
              <a:gd name="connsiteY55" fmla="*/ 1729572 h 2408285"/>
              <a:gd name="connsiteX56" fmla="*/ 11794023 w 12086611"/>
              <a:gd name="connsiteY56" fmla="*/ 1725776 h 2408285"/>
              <a:gd name="connsiteX57" fmla="*/ 11768639 w 12086611"/>
              <a:gd name="connsiteY57" fmla="*/ 1702189 h 2408285"/>
              <a:gd name="connsiteX58" fmla="*/ 11874705 w 12086611"/>
              <a:gd name="connsiteY58" fmla="*/ 1483123 h 2408285"/>
              <a:gd name="connsiteX59" fmla="*/ 11979412 w 12086611"/>
              <a:gd name="connsiteY59" fmla="*/ 1580184 h 2408285"/>
              <a:gd name="connsiteX60" fmla="*/ 11874479 w 12086611"/>
              <a:gd name="connsiteY60" fmla="*/ 1675619 h 2408285"/>
              <a:gd name="connsiteX61" fmla="*/ 11842523 w 12086611"/>
              <a:gd name="connsiteY61" fmla="*/ 1646067 h 2408285"/>
              <a:gd name="connsiteX62" fmla="*/ 11769772 w 12086611"/>
              <a:gd name="connsiteY62" fmla="*/ 1578558 h 2408285"/>
              <a:gd name="connsiteX63" fmla="*/ 11766146 w 12086611"/>
              <a:gd name="connsiteY63" fmla="*/ 1258907 h 2408285"/>
              <a:gd name="connsiteX64" fmla="*/ 11870853 w 12086611"/>
              <a:gd name="connsiteY64" fmla="*/ 1355968 h 2408285"/>
              <a:gd name="connsiteX65" fmla="*/ 11765920 w 12086611"/>
              <a:gd name="connsiteY65" fmla="*/ 1451673 h 2408285"/>
              <a:gd name="connsiteX66" fmla="*/ 11661213 w 12086611"/>
              <a:gd name="connsiteY66" fmla="*/ 1354341 h 2408285"/>
              <a:gd name="connsiteX67" fmla="*/ 11763200 w 12086611"/>
              <a:gd name="connsiteY67" fmla="*/ 1261618 h 2408285"/>
              <a:gd name="connsiteX68" fmla="*/ 11661213 w 12086611"/>
              <a:gd name="connsiteY68" fmla="*/ 913228 h 2408285"/>
              <a:gd name="connsiteX69" fmla="*/ 11728298 w 12086611"/>
              <a:gd name="connsiteY69" fmla="*/ 975315 h 2408285"/>
              <a:gd name="connsiteX70" fmla="*/ 11730338 w 12086611"/>
              <a:gd name="connsiteY70" fmla="*/ 971519 h 2408285"/>
              <a:gd name="connsiteX71" fmla="*/ 11728525 w 12086611"/>
              <a:gd name="connsiteY71" fmla="*/ 975586 h 2408285"/>
              <a:gd name="connsiteX72" fmla="*/ 11765240 w 12086611"/>
              <a:gd name="connsiteY72" fmla="*/ 1009747 h 2408285"/>
              <a:gd name="connsiteX73" fmla="*/ 11765240 w 12086611"/>
              <a:gd name="connsiteY73" fmla="*/ 1128769 h 2408285"/>
              <a:gd name="connsiteX74" fmla="*/ 11688410 w 12086611"/>
              <a:gd name="connsiteY74" fmla="*/ 1057464 h 2408285"/>
              <a:gd name="connsiteX75" fmla="*/ 11686370 w 12086611"/>
              <a:gd name="connsiteY75" fmla="*/ 1061260 h 2408285"/>
              <a:gd name="connsiteX76" fmla="*/ 11688183 w 12086611"/>
              <a:gd name="connsiteY76" fmla="*/ 1057193 h 2408285"/>
              <a:gd name="connsiteX77" fmla="*/ 11661213 w 12086611"/>
              <a:gd name="connsiteY77" fmla="*/ 1032250 h 2408285"/>
              <a:gd name="connsiteX78" fmla="*/ 11876065 w 12086611"/>
              <a:gd name="connsiteY78" fmla="*/ 590053 h 2408285"/>
              <a:gd name="connsiteX79" fmla="*/ 11979412 w 12086611"/>
              <a:gd name="connsiteY79" fmla="*/ 686029 h 2408285"/>
              <a:gd name="connsiteX80" fmla="*/ 11874479 w 12086611"/>
              <a:gd name="connsiteY80" fmla="*/ 781464 h 2408285"/>
              <a:gd name="connsiteX81" fmla="*/ 11839350 w 12086611"/>
              <a:gd name="connsiteY81" fmla="*/ 748929 h 2408285"/>
              <a:gd name="connsiteX82" fmla="*/ 11837537 w 12086611"/>
              <a:gd name="connsiteY82" fmla="*/ 752725 h 2408285"/>
              <a:gd name="connsiteX83" fmla="*/ 11872666 w 12086611"/>
              <a:gd name="connsiteY83" fmla="*/ 785259 h 2408285"/>
              <a:gd name="connsiteX84" fmla="*/ 11872666 w 12086611"/>
              <a:gd name="connsiteY84" fmla="*/ 904552 h 2408285"/>
              <a:gd name="connsiteX85" fmla="*/ 11797422 w 12086611"/>
              <a:gd name="connsiteY85" fmla="*/ 834603 h 2408285"/>
              <a:gd name="connsiteX86" fmla="*/ 11795383 w 12086611"/>
              <a:gd name="connsiteY86" fmla="*/ 838941 h 2408285"/>
              <a:gd name="connsiteX87" fmla="*/ 11871986 w 12086611"/>
              <a:gd name="connsiteY87" fmla="*/ 910246 h 2408285"/>
              <a:gd name="connsiteX88" fmla="*/ 11767053 w 12086611"/>
              <a:gd name="connsiteY88" fmla="*/ 1005680 h 2408285"/>
              <a:gd name="connsiteX89" fmla="*/ 11730338 w 12086611"/>
              <a:gd name="connsiteY89" fmla="*/ 971519 h 2408285"/>
              <a:gd name="connsiteX90" fmla="*/ 11662573 w 12086611"/>
              <a:gd name="connsiteY90" fmla="*/ 908619 h 2408285"/>
              <a:gd name="connsiteX91" fmla="*/ 11767506 w 12086611"/>
              <a:gd name="connsiteY91" fmla="*/ 813185 h 2408285"/>
              <a:gd name="connsiteX92" fmla="*/ 11795156 w 12086611"/>
              <a:gd name="connsiteY92" fmla="*/ 838941 h 2408285"/>
              <a:gd name="connsiteX93" fmla="*/ 11797196 w 12086611"/>
              <a:gd name="connsiteY93" fmla="*/ 834603 h 2408285"/>
              <a:gd name="connsiteX94" fmla="*/ 11768639 w 12086611"/>
              <a:gd name="connsiteY94" fmla="*/ 808034 h 2408285"/>
              <a:gd name="connsiteX95" fmla="*/ 11768639 w 12086611"/>
              <a:gd name="connsiteY95" fmla="*/ 688741 h 2408285"/>
              <a:gd name="connsiteX96" fmla="*/ 11837310 w 12086611"/>
              <a:gd name="connsiteY96" fmla="*/ 752725 h 2408285"/>
              <a:gd name="connsiteX97" fmla="*/ 11839350 w 12086611"/>
              <a:gd name="connsiteY97" fmla="*/ 748658 h 2408285"/>
              <a:gd name="connsiteX98" fmla="*/ 11771132 w 12086611"/>
              <a:gd name="connsiteY98" fmla="*/ 685487 h 2408285"/>
              <a:gd name="connsiteX99" fmla="*/ 11661213 w 12086611"/>
              <a:gd name="connsiteY99" fmla="*/ 466151 h 2408285"/>
              <a:gd name="connsiteX100" fmla="*/ 11733057 w 12086611"/>
              <a:gd name="connsiteY100" fmla="*/ 532846 h 2408285"/>
              <a:gd name="connsiteX101" fmla="*/ 11765240 w 12086611"/>
              <a:gd name="connsiteY101" fmla="*/ 562669 h 2408285"/>
              <a:gd name="connsiteX102" fmla="*/ 11765240 w 12086611"/>
              <a:gd name="connsiteY102" fmla="*/ 681691 h 2408285"/>
              <a:gd name="connsiteX103" fmla="*/ 11687050 w 12086611"/>
              <a:gd name="connsiteY103" fmla="*/ 609031 h 2408285"/>
              <a:gd name="connsiteX104" fmla="*/ 11684784 w 12086611"/>
              <a:gd name="connsiteY104" fmla="*/ 612827 h 2408285"/>
              <a:gd name="connsiteX105" fmla="*/ 11763653 w 12086611"/>
              <a:gd name="connsiteY105" fmla="*/ 686029 h 2408285"/>
              <a:gd name="connsiteX106" fmla="*/ 11658721 w 12086611"/>
              <a:gd name="connsiteY106" fmla="*/ 781464 h 2408285"/>
              <a:gd name="connsiteX107" fmla="*/ 11609994 w 12086611"/>
              <a:gd name="connsiteY107" fmla="*/ 736187 h 2408285"/>
              <a:gd name="connsiteX108" fmla="*/ 11555374 w 12086611"/>
              <a:gd name="connsiteY108" fmla="*/ 685487 h 2408285"/>
              <a:gd name="connsiteX109" fmla="*/ 11660307 w 12086611"/>
              <a:gd name="connsiteY109" fmla="*/ 590053 h 2408285"/>
              <a:gd name="connsiteX110" fmla="*/ 11684557 w 12086611"/>
              <a:gd name="connsiteY110" fmla="*/ 612556 h 2408285"/>
              <a:gd name="connsiteX111" fmla="*/ 11686824 w 12086611"/>
              <a:gd name="connsiteY111" fmla="*/ 609031 h 2408285"/>
              <a:gd name="connsiteX112" fmla="*/ 11661213 w 12086611"/>
              <a:gd name="connsiteY112" fmla="*/ 585444 h 2408285"/>
              <a:gd name="connsiteX113" fmla="*/ 11767506 w 12086611"/>
              <a:gd name="connsiteY113" fmla="*/ 366107 h 2408285"/>
              <a:gd name="connsiteX114" fmla="*/ 11871986 w 12086611"/>
              <a:gd name="connsiteY114" fmla="*/ 463440 h 2408285"/>
              <a:gd name="connsiteX115" fmla="*/ 11767053 w 12086611"/>
              <a:gd name="connsiteY115" fmla="*/ 558874 h 2408285"/>
              <a:gd name="connsiteX116" fmla="*/ 11735324 w 12086611"/>
              <a:gd name="connsiteY116" fmla="*/ 529322 h 2408285"/>
              <a:gd name="connsiteX117" fmla="*/ 11733057 w 12086611"/>
              <a:gd name="connsiteY117" fmla="*/ 532846 h 2408285"/>
              <a:gd name="connsiteX118" fmla="*/ 11735097 w 12086611"/>
              <a:gd name="connsiteY118" fmla="*/ 529051 h 2408285"/>
              <a:gd name="connsiteX119" fmla="*/ 11662573 w 12086611"/>
              <a:gd name="connsiteY119" fmla="*/ 461542 h 2408285"/>
              <a:gd name="connsiteX120" fmla="*/ 11658947 w 12086611"/>
              <a:gd name="connsiteY120" fmla="*/ 142162 h 2408285"/>
              <a:gd name="connsiteX121" fmla="*/ 11763653 w 12086611"/>
              <a:gd name="connsiteY121" fmla="*/ 239223 h 2408285"/>
              <a:gd name="connsiteX122" fmla="*/ 11658721 w 12086611"/>
              <a:gd name="connsiteY122" fmla="*/ 334657 h 2408285"/>
              <a:gd name="connsiteX123" fmla="*/ 11554014 w 12086611"/>
              <a:gd name="connsiteY123" fmla="*/ 237596 h 2408285"/>
              <a:gd name="connsiteX124" fmla="*/ 11656001 w 12086611"/>
              <a:gd name="connsiteY124" fmla="*/ 144873 h 2408285"/>
              <a:gd name="connsiteX125" fmla="*/ 11690766 w 12086611"/>
              <a:gd name="connsiteY125" fmla="*/ 40330 h 2408285"/>
              <a:gd name="connsiteX126" fmla="*/ 11845185 w 12086611"/>
              <a:gd name="connsiteY126" fmla="*/ 40330 h 2408285"/>
              <a:gd name="connsiteX127" fmla="*/ 11840228 w 12086611"/>
              <a:gd name="connsiteY127" fmla="*/ 44830 h 2408285"/>
              <a:gd name="connsiteX128" fmla="*/ 11767053 w 12086611"/>
              <a:gd name="connsiteY128" fmla="*/ 111254 h 2408285"/>
              <a:gd name="connsiteX129" fmla="*/ 11712546 w 12086611"/>
              <a:gd name="connsiteY129" fmla="*/ 60579 h 2408285"/>
              <a:gd name="connsiteX130" fmla="*/ 11661213 w 12086611"/>
              <a:gd name="connsiteY130" fmla="*/ 40330 h 2408285"/>
              <a:gd name="connsiteX131" fmla="*/ 11684643 w 12086611"/>
              <a:gd name="connsiteY131" fmla="*/ 40330 h 2408285"/>
              <a:gd name="connsiteX132" fmla="*/ 11690280 w 12086611"/>
              <a:gd name="connsiteY132" fmla="*/ 45575 h 2408285"/>
              <a:gd name="connsiteX133" fmla="*/ 11765240 w 12086611"/>
              <a:gd name="connsiteY133" fmla="*/ 115321 h 2408285"/>
              <a:gd name="connsiteX134" fmla="*/ 11765240 w 12086611"/>
              <a:gd name="connsiteY134" fmla="*/ 234343 h 2408285"/>
              <a:gd name="connsiteX135" fmla="*/ 11661213 w 12086611"/>
              <a:gd name="connsiteY135" fmla="*/ 137824 h 2408285"/>
              <a:gd name="connsiteX136" fmla="*/ 11661213 w 12086611"/>
              <a:gd name="connsiteY136" fmla="*/ 69350 h 2408285"/>
              <a:gd name="connsiteX137" fmla="*/ 0 w 12086611"/>
              <a:gd name="connsiteY137" fmla="*/ 0 h 2408285"/>
              <a:gd name="connsiteX138" fmla="*/ 11657587 w 12086611"/>
              <a:gd name="connsiteY138" fmla="*/ 40330 h 2408285"/>
              <a:gd name="connsiteX139" fmla="*/ 11657587 w 12086611"/>
              <a:gd name="connsiteY139" fmla="*/ 41002 h 2408285"/>
              <a:gd name="connsiteX140" fmla="*/ 11657587 w 12086611"/>
              <a:gd name="connsiteY140" fmla="*/ 137824 h 2408285"/>
              <a:gd name="connsiteX141" fmla="*/ 11653055 w 12086611"/>
              <a:gd name="connsiteY141" fmla="*/ 141891 h 2408285"/>
              <a:gd name="connsiteX142" fmla="*/ 11656001 w 12086611"/>
              <a:gd name="connsiteY142" fmla="*/ 144873 h 2408285"/>
              <a:gd name="connsiteX143" fmla="*/ 11652828 w 12086611"/>
              <a:gd name="connsiteY143" fmla="*/ 141891 h 2408285"/>
              <a:gd name="connsiteX144" fmla="*/ 11549028 w 12086611"/>
              <a:gd name="connsiteY144" fmla="*/ 236512 h 2408285"/>
              <a:gd name="connsiteX145" fmla="*/ 11549028 w 12086611"/>
              <a:gd name="connsiteY145" fmla="*/ 243019 h 2408285"/>
              <a:gd name="connsiteX146" fmla="*/ 11552881 w 12086611"/>
              <a:gd name="connsiteY146" fmla="*/ 246543 h 2408285"/>
              <a:gd name="connsiteX147" fmla="*/ 11552881 w 12086611"/>
              <a:gd name="connsiteY147" fmla="*/ 242205 h 2408285"/>
              <a:gd name="connsiteX148" fmla="*/ 11656681 w 12086611"/>
              <a:gd name="connsiteY148" fmla="*/ 338724 h 2408285"/>
              <a:gd name="connsiteX149" fmla="*/ 11656681 w 12086611"/>
              <a:gd name="connsiteY149" fmla="*/ 457746 h 2408285"/>
              <a:gd name="connsiteX150" fmla="*/ 11552881 w 12086611"/>
              <a:gd name="connsiteY150" fmla="*/ 361227 h 2408285"/>
              <a:gd name="connsiteX151" fmla="*/ 11552881 w 12086611"/>
              <a:gd name="connsiteY151" fmla="*/ 246814 h 2408285"/>
              <a:gd name="connsiteX152" fmla="*/ 11549028 w 12086611"/>
              <a:gd name="connsiteY152" fmla="*/ 243290 h 2408285"/>
              <a:gd name="connsiteX153" fmla="*/ 11549028 w 12086611"/>
              <a:gd name="connsiteY153" fmla="*/ 363125 h 2408285"/>
              <a:gd name="connsiteX154" fmla="*/ 11441829 w 12086611"/>
              <a:gd name="connsiteY154" fmla="*/ 460457 h 2408285"/>
              <a:gd name="connsiteX155" fmla="*/ 11441829 w 12086611"/>
              <a:gd name="connsiteY155" fmla="*/ 587613 h 2408285"/>
              <a:gd name="connsiteX156" fmla="*/ 11544269 w 12086611"/>
              <a:gd name="connsiteY156" fmla="*/ 682505 h 2408285"/>
              <a:gd name="connsiteX157" fmla="*/ 11544269 w 12086611"/>
              <a:gd name="connsiteY157" fmla="*/ 676811 h 2408285"/>
              <a:gd name="connsiteX158" fmla="*/ 11445455 w 12086611"/>
              <a:gd name="connsiteY158" fmla="*/ 585444 h 2408285"/>
              <a:gd name="connsiteX159" fmla="*/ 11445455 w 12086611"/>
              <a:gd name="connsiteY159" fmla="*/ 466151 h 2408285"/>
              <a:gd name="connsiteX160" fmla="*/ 11544269 w 12086611"/>
              <a:gd name="connsiteY160" fmla="*/ 557789 h 2408285"/>
              <a:gd name="connsiteX161" fmla="*/ 11544269 w 12086611"/>
              <a:gd name="connsiteY161" fmla="*/ 552096 h 2408285"/>
              <a:gd name="connsiteX162" fmla="*/ 11446815 w 12086611"/>
              <a:gd name="connsiteY162" fmla="*/ 461542 h 2408285"/>
              <a:gd name="connsiteX163" fmla="*/ 11551748 w 12086611"/>
              <a:gd name="connsiteY163" fmla="*/ 366107 h 2408285"/>
              <a:gd name="connsiteX164" fmla="*/ 11656454 w 12086611"/>
              <a:gd name="connsiteY164" fmla="*/ 463440 h 2408285"/>
              <a:gd name="connsiteX165" fmla="*/ 11551521 w 12086611"/>
              <a:gd name="connsiteY165" fmla="*/ 558874 h 2408285"/>
              <a:gd name="connsiteX166" fmla="*/ 11544495 w 12086611"/>
              <a:gd name="connsiteY166" fmla="*/ 552367 h 2408285"/>
              <a:gd name="connsiteX167" fmla="*/ 11544495 w 12086611"/>
              <a:gd name="connsiteY167" fmla="*/ 558061 h 2408285"/>
              <a:gd name="connsiteX168" fmla="*/ 11549482 w 12086611"/>
              <a:gd name="connsiteY168" fmla="*/ 562669 h 2408285"/>
              <a:gd name="connsiteX169" fmla="*/ 11549482 w 12086611"/>
              <a:gd name="connsiteY169" fmla="*/ 681691 h 2408285"/>
              <a:gd name="connsiteX170" fmla="*/ 11544495 w 12086611"/>
              <a:gd name="connsiteY170" fmla="*/ 677083 h 2408285"/>
              <a:gd name="connsiteX171" fmla="*/ 11544495 w 12086611"/>
              <a:gd name="connsiteY171" fmla="*/ 682776 h 2408285"/>
              <a:gd name="connsiteX172" fmla="*/ 11549028 w 12086611"/>
              <a:gd name="connsiteY172" fmla="*/ 687114 h 2408285"/>
              <a:gd name="connsiteX173" fmla="*/ 11549028 w 12086611"/>
              <a:gd name="connsiteY173" fmla="*/ 748116 h 2408285"/>
              <a:gd name="connsiteX174" fmla="*/ 11552881 w 12086611"/>
              <a:gd name="connsiteY174" fmla="*/ 748658 h 2408285"/>
              <a:gd name="connsiteX175" fmla="*/ 11552881 w 12086611"/>
              <a:gd name="connsiteY175" fmla="*/ 688741 h 2408285"/>
              <a:gd name="connsiteX176" fmla="*/ 11607727 w 12086611"/>
              <a:gd name="connsiteY176" fmla="*/ 739711 h 2408285"/>
              <a:gd name="connsiteX177" fmla="*/ 11609994 w 12086611"/>
              <a:gd name="connsiteY177" fmla="*/ 736187 h 2408285"/>
              <a:gd name="connsiteX178" fmla="*/ 11607727 w 12086611"/>
              <a:gd name="connsiteY178" fmla="*/ 739982 h 2408285"/>
              <a:gd name="connsiteX179" fmla="*/ 11656681 w 12086611"/>
              <a:gd name="connsiteY179" fmla="*/ 785259 h 2408285"/>
              <a:gd name="connsiteX180" fmla="*/ 11656681 w 12086611"/>
              <a:gd name="connsiteY180" fmla="*/ 904552 h 2408285"/>
              <a:gd name="connsiteX181" fmla="*/ 11552881 w 12086611"/>
              <a:gd name="connsiteY181" fmla="*/ 808034 h 2408285"/>
              <a:gd name="connsiteX182" fmla="*/ 11552881 w 12086611"/>
              <a:gd name="connsiteY182" fmla="*/ 748929 h 2408285"/>
              <a:gd name="connsiteX183" fmla="*/ 11549028 w 12086611"/>
              <a:gd name="connsiteY183" fmla="*/ 748387 h 2408285"/>
              <a:gd name="connsiteX184" fmla="*/ 11549028 w 12086611"/>
              <a:gd name="connsiteY184" fmla="*/ 809931 h 2408285"/>
              <a:gd name="connsiteX185" fmla="*/ 11479451 w 12086611"/>
              <a:gd name="connsiteY185" fmla="*/ 873102 h 2408285"/>
              <a:gd name="connsiteX186" fmla="*/ 11483304 w 12086611"/>
              <a:gd name="connsiteY186" fmla="*/ 875271 h 2408285"/>
              <a:gd name="connsiteX187" fmla="*/ 11551748 w 12086611"/>
              <a:gd name="connsiteY187" fmla="*/ 813185 h 2408285"/>
              <a:gd name="connsiteX188" fmla="*/ 11656454 w 12086611"/>
              <a:gd name="connsiteY188" fmla="*/ 910246 h 2408285"/>
              <a:gd name="connsiteX189" fmla="*/ 11551521 w 12086611"/>
              <a:gd name="connsiteY189" fmla="*/ 1005680 h 2408285"/>
              <a:gd name="connsiteX190" fmla="*/ 11446815 w 12086611"/>
              <a:gd name="connsiteY190" fmla="*/ 908619 h 2408285"/>
              <a:gd name="connsiteX191" fmla="*/ 11483077 w 12086611"/>
              <a:gd name="connsiteY191" fmla="*/ 875543 h 2408285"/>
              <a:gd name="connsiteX192" fmla="*/ 11479224 w 12086611"/>
              <a:gd name="connsiteY192" fmla="*/ 873374 h 2408285"/>
              <a:gd name="connsiteX193" fmla="*/ 11441829 w 12086611"/>
              <a:gd name="connsiteY193" fmla="*/ 907535 h 2408285"/>
              <a:gd name="connsiteX194" fmla="*/ 11441829 w 12086611"/>
              <a:gd name="connsiteY194" fmla="*/ 993751 h 2408285"/>
              <a:gd name="connsiteX195" fmla="*/ 11445455 w 12086611"/>
              <a:gd name="connsiteY195" fmla="*/ 995649 h 2408285"/>
              <a:gd name="connsiteX196" fmla="*/ 11445455 w 12086611"/>
              <a:gd name="connsiteY196" fmla="*/ 913228 h 2408285"/>
              <a:gd name="connsiteX197" fmla="*/ 11549482 w 12086611"/>
              <a:gd name="connsiteY197" fmla="*/ 1009747 h 2408285"/>
              <a:gd name="connsiteX198" fmla="*/ 11549482 w 12086611"/>
              <a:gd name="connsiteY198" fmla="*/ 1128769 h 2408285"/>
              <a:gd name="connsiteX199" fmla="*/ 11445455 w 12086611"/>
              <a:gd name="connsiteY199" fmla="*/ 1032250 h 2408285"/>
              <a:gd name="connsiteX200" fmla="*/ 11445455 w 12086611"/>
              <a:gd name="connsiteY200" fmla="*/ 995920 h 2408285"/>
              <a:gd name="connsiteX201" fmla="*/ 11441829 w 12086611"/>
              <a:gd name="connsiteY201" fmla="*/ 994022 h 2408285"/>
              <a:gd name="connsiteX202" fmla="*/ 11441829 w 12086611"/>
              <a:gd name="connsiteY202" fmla="*/ 1034419 h 2408285"/>
              <a:gd name="connsiteX203" fmla="*/ 11551295 w 12086611"/>
              <a:gd name="connsiteY203" fmla="*/ 1136089 h 2408285"/>
              <a:gd name="connsiteX204" fmla="*/ 11660307 w 12086611"/>
              <a:gd name="connsiteY204" fmla="*/ 1037130 h 2408285"/>
              <a:gd name="connsiteX205" fmla="*/ 11686370 w 12086611"/>
              <a:gd name="connsiteY205" fmla="*/ 1061260 h 2408285"/>
              <a:gd name="connsiteX206" fmla="*/ 11764787 w 12086611"/>
              <a:gd name="connsiteY206" fmla="*/ 1133920 h 2408285"/>
              <a:gd name="connsiteX207" fmla="*/ 11764787 w 12086611"/>
              <a:gd name="connsiteY207" fmla="*/ 1250231 h 2408285"/>
              <a:gd name="connsiteX208" fmla="*/ 11768639 w 12086611"/>
              <a:gd name="connsiteY208" fmla="*/ 1250231 h 2408285"/>
              <a:gd name="connsiteX209" fmla="*/ 11768639 w 12086611"/>
              <a:gd name="connsiteY209" fmla="*/ 1243724 h 2408285"/>
              <a:gd name="connsiteX210" fmla="*/ 11768639 w 12086611"/>
              <a:gd name="connsiteY210" fmla="*/ 1135818 h 2408285"/>
              <a:gd name="connsiteX211" fmla="*/ 11872666 w 12086611"/>
              <a:gd name="connsiteY211" fmla="*/ 1232337 h 2408285"/>
              <a:gd name="connsiteX212" fmla="*/ 11872666 w 12086611"/>
              <a:gd name="connsiteY212" fmla="*/ 1242097 h 2408285"/>
              <a:gd name="connsiteX213" fmla="*/ 11872666 w 12086611"/>
              <a:gd name="connsiteY213" fmla="*/ 1351088 h 2408285"/>
              <a:gd name="connsiteX214" fmla="*/ 11768639 w 12086611"/>
              <a:gd name="connsiteY214" fmla="*/ 1254840 h 2408285"/>
              <a:gd name="connsiteX215" fmla="*/ 11768639 w 12086611"/>
              <a:gd name="connsiteY215" fmla="*/ 1250502 h 2408285"/>
              <a:gd name="connsiteX216" fmla="*/ 11764787 w 12086611"/>
              <a:gd name="connsiteY216" fmla="*/ 1250502 h 2408285"/>
              <a:gd name="connsiteX217" fmla="*/ 11764787 w 12086611"/>
              <a:gd name="connsiteY217" fmla="*/ 1254569 h 2408285"/>
              <a:gd name="connsiteX218" fmla="*/ 11760254 w 12086611"/>
              <a:gd name="connsiteY218" fmla="*/ 1258636 h 2408285"/>
              <a:gd name="connsiteX219" fmla="*/ 11763200 w 12086611"/>
              <a:gd name="connsiteY219" fmla="*/ 1261618 h 2408285"/>
              <a:gd name="connsiteX220" fmla="*/ 11760027 w 12086611"/>
              <a:gd name="connsiteY220" fmla="*/ 1258907 h 2408285"/>
              <a:gd name="connsiteX221" fmla="*/ 11656227 w 12086611"/>
              <a:gd name="connsiteY221" fmla="*/ 1353257 h 2408285"/>
              <a:gd name="connsiteX222" fmla="*/ 11656227 w 12086611"/>
              <a:gd name="connsiteY222" fmla="*/ 1360035 h 2408285"/>
              <a:gd name="connsiteX223" fmla="*/ 11660080 w 12086611"/>
              <a:gd name="connsiteY223" fmla="*/ 1363559 h 2408285"/>
              <a:gd name="connsiteX224" fmla="*/ 11660080 w 12086611"/>
              <a:gd name="connsiteY224" fmla="*/ 1358950 h 2408285"/>
              <a:gd name="connsiteX225" fmla="*/ 11764107 w 12086611"/>
              <a:gd name="connsiteY225" fmla="*/ 1455469 h 2408285"/>
              <a:gd name="connsiteX226" fmla="*/ 11764107 w 12086611"/>
              <a:gd name="connsiteY226" fmla="*/ 1574491 h 2408285"/>
              <a:gd name="connsiteX227" fmla="*/ 11660080 w 12086611"/>
              <a:gd name="connsiteY227" fmla="*/ 1478243 h 2408285"/>
              <a:gd name="connsiteX228" fmla="*/ 11660080 w 12086611"/>
              <a:gd name="connsiteY228" fmla="*/ 1363830 h 2408285"/>
              <a:gd name="connsiteX229" fmla="*/ 11656227 w 12086611"/>
              <a:gd name="connsiteY229" fmla="*/ 1360306 h 2408285"/>
              <a:gd name="connsiteX230" fmla="*/ 11656227 w 12086611"/>
              <a:gd name="connsiteY230" fmla="*/ 1479870 h 2408285"/>
              <a:gd name="connsiteX231" fmla="*/ 11549028 w 12086611"/>
              <a:gd name="connsiteY231" fmla="*/ 1577473 h 2408285"/>
              <a:gd name="connsiteX232" fmla="*/ 11549028 w 12086611"/>
              <a:gd name="connsiteY232" fmla="*/ 1704357 h 2408285"/>
              <a:gd name="connsiteX233" fmla="*/ 11651468 w 12086611"/>
              <a:gd name="connsiteY233" fmla="*/ 1799521 h 2408285"/>
              <a:gd name="connsiteX234" fmla="*/ 11651468 w 12086611"/>
              <a:gd name="connsiteY234" fmla="*/ 1793827 h 2408285"/>
              <a:gd name="connsiteX235" fmla="*/ 11552881 w 12086611"/>
              <a:gd name="connsiteY235" fmla="*/ 1702189 h 2408285"/>
              <a:gd name="connsiteX236" fmla="*/ 11552881 w 12086611"/>
              <a:gd name="connsiteY236" fmla="*/ 1583167 h 2408285"/>
              <a:gd name="connsiteX237" fmla="*/ 11651468 w 12086611"/>
              <a:gd name="connsiteY237" fmla="*/ 1674535 h 2408285"/>
              <a:gd name="connsiteX238" fmla="*/ 11651468 w 12086611"/>
              <a:gd name="connsiteY238" fmla="*/ 1669112 h 2408285"/>
              <a:gd name="connsiteX239" fmla="*/ 11554014 w 12086611"/>
              <a:gd name="connsiteY239" fmla="*/ 1578558 h 2408285"/>
              <a:gd name="connsiteX240" fmla="*/ 11658947 w 12086611"/>
              <a:gd name="connsiteY240" fmla="*/ 1483123 h 2408285"/>
              <a:gd name="connsiteX241" fmla="*/ 11763653 w 12086611"/>
              <a:gd name="connsiteY241" fmla="*/ 1580184 h 2408285"/>
              <a:gd name="connsiteX242" fmla="*/ 11658721 w 12086611"/>
              <a:gd name="connsiteY242" fmla="*/ 1675619 h 2408285"/>
              <a:gd name="connsiteX243" fmla="*/ 11651695 w 12086611"/>
              <a:gd name="connsiteY243" fmla="*/ 1669112 h 2408285"/>
              <a:gd name="connsiteX244" fmla="*/ 11651695 w 12086611"/>
              <a:gd name="connsiteY244" fmla="*/ 1674805 h 2408285"/>
              <a:gd name="connsiteX245" fmla="*/ 11656907 w 12086611"/>
              <a:gd name="connsiteY245" fmla="*/ 1679686 h 2408285"/>
              <a:gd name="connsiteX246" fmla="*/ 11656907 w 12086611"/>
              <a:gd name="connsiteY246" fmla="*/ 1798708 h 2408285"/>
              <a:gd name="connsiteX247" fmla="*/ 11651695 w 12086611"/>
              <a:gd name="connsiteY247" fmla="*/ 1793827 h 2408285"/>
              <a:gd name="connsiteX248" fmla="*/ 11651695 w 12086611"/>
              <a:gd name="connsiteY248" fmla="*/ 1799521 h 2408285"/>
              <a:gd name="connsiteX249" fmla="*/ 11656227 w 12086611"/>
              <a:gd name="connsiteY249" fmla="*/ 1803859 h 2408285"/>
              <a:gd name="connsiteX250" fmla="*/ 11656227 w 12086611"/>
              <a:gd name="connsiteY250" fmla="*/ 1864861 h 2408285"/>
              <a:gd name="connsiteX251" fmla="*/ 11660080 w 12086611"/>
              <a:gd name="connsiteY251" fmla="*/ 1865674 h 2408285"/>
              <a:gd name="connsiteX252" fmla="*/ 11660080 w 12086611"/>
              <a:gd name="connsiteY252" fmla="*/ 1805757 h 2408285"/>
              <a:gd name="connsiteX253" fmla="*/ 11714927 w 12086611"/>
              <a:gd name="connsiteY253" fmla="*/ 1856727 h 2408285"/>
              <a:gd name="connsiteX254" fmla="*/ 11717193 w 12086611"/>
              <a:gd name="connsiteY254" fmla="*/ 1852932 h 2408285"/>
              <a:gd name="connsiteX255" fmla="*/ 11662573 w 12086611"/>
              <a:gd name="connsiteY255" fmla="*/ 1802503 h 2408285"/>
              <a:gd name="connsiteX256" fmla="*/ 11767506 w 12086611"/>
              <a:gd name="connsiteY256" fmla="*/ 1707069 h 2408285"/>
              <a:gd name="connsiteX257" fmla="*/ 11791983 w 12086611"/>
              <a:gd name="connsiteY257" fmla="*/ 1729572 h 2408285"/>
              <a:gd name="connsiteX258" fmla="*/ 11870853 w 12086611"/>
              <a:gd name="connsiteY258" fmla="*/ 1802775 h 2408285"/>
              <a:gd name="connsiteX259" fmla="*/ 11765920 w 12086611"/>
              <a:gd name="connsiteY259" fmla="*/ 1898209 h 2408285"/>
              <a:gd name="connsiteX260" fmla="*/ 11717193 w 12086611"/>
              <a:gd name="connsiteY260" fmla="*/ 1853203 h 2408285"/>
              <a:gd name="connsiteX261" fmla="*/ 11715153 w 12086611"/>
              <a:gd name="connsiteY261" fmla="*/ 1856727 h 2408285"/>
              <a:gd name="connsiteX262" fmla="*/ 11764107 w 12086611"/>
              <a:gd name="connsiteY262" fmla="*/ 1902276 h 2408285"/>
              <a:gd name="connsiteX263" fmla="*/ 11764107 w 12086611"/>
              <a:gd name="connsiteY263" fmla="*/ 2021298 h 2408285"/>
              <a:gd name="connsiteX264" fmla="*/ 11660080 w 12086611"/>
              <a:gd name="connsiteY264" fmla="*/ 1924778 h 2408285"/>
              <a:gd name="connsiteX265" fmla="*/ 11660080 w 12086611"/>
              <a:gd name="connsiteY265" fmla="*/ 1865945 h 2408285"/>
              <a:gd name="connsiteX266" fmla="*/ 11656227 w 12086611"/>
              <a:gd name="connsiteY266" fmla="*/ 1865132 h 2408285"/>
              <a:gd name="connsiteX267" fmla="*/ 11656227 w 12086611"/>
              <a:gd name="connsiteY267" fmla="*/ 1926948 h 2408285"/>
              <a:gd name="connsiteX268" fmla="*/ 11586650 w 12086611"/>
              <a:gd name="connsiteY268" fmla="*/ 1990119 h 2408285"/>
              <a:gd name="connsiteX269" fmla="*/ 11549028 w 12086611"/>
              <a:gd name="connsiteY269" fmla="*/ 2024280 h 2408285"/>
              <a:gd name="connsiteX270" fmla="*/ 11549028 w 12086611"/>
              <a:gd name="connsiteY270" fmla="*/ 2110496 h 2408285"/>
              <a:gd name="connsiteX271" fmla="*/ 11552881 w 12086611"/>
              <a:gd name="connsiteY271" fmla="*/ 2112394 h 2408285"/>
              <a:gd name="connsiteX272" fmla="*/ 11552881 w 12086611"/>
              <a:gd name="connsiteY272" fmla="*/ 2029973 h 2408285"/>
              <a:gd name="connsiteX273" fmla="*/ 11656907 w 12086611"/>
              <a:gd name="connsiteY273" fmla="*/ 2126492 h 2408285"/>
              <a:gd name="connsiteX274" fmla="*/ 11656907 w 12086611"/>
              <a:gd name="connsiteY274" fmla="*/ 2245514 h 2408285"/>
              <a:gd name="connsiteX275" fmla="*/ 11552881 w 12086611"/>
              <a:gd name="connsiteY275" fmla="*/ 2149266 h 2408285"/>
              <a:gd name="connsiteX276" fmla="*/ 11552881 w 12086611"/>
              <a:gd name="connsiteY276" fmla="*/ 2112665 h 2408285"/>
              <a:gd name="connsiteX277" fmla="*/ 11549028 w 12086611"/>
              <a:gd name="connsiteY277" fmla="*/ 2110767 h 2408285"/>
              <a:gd name="connsiteX278" fmla="*/ 11549028 w 12086611"/>
              <a:gd name="connsiteY278" fmla="*/ 2151435 h 2408285"/>
              <a:gd name="connsiteX279" fmla="*/ 11658721 w 12086611"/>
              <a:gd name="connsiteY279" fmla="*/ 2253105 h 2408285"/>
              <a:gd name="connsiteX280" fmla="*/ 11767506 w 12086611"/>
              <a:gd name="connsiteY280" fmla="*/ 2153875 h 2408285"/>
              <a:gd name="connsiteX281" fmla="*/ 11793569 w 12086611"/>
              <a:gd name="connsiteY281" fmla="*/ 2178005 h 2408285"/>
              <a:gd name="connsiteX282" fmla="*/ 11795609 w 12086611"/>
              <a:gd name="connsiteY282" fmla="*/ 2174210 h 2408285"/>
              <a:gd name="connsiteX283" fmla="*/ 11793796 w 12086611"/>
              <a:gd name="connsiteY283" fmla="*/ 2178276 h 2408285"/>
              <a:gd name="connsiteX284" fmla="*/ 11871986 w 12086611"/>
              <a:gd name="connsiteY284" fmla="*/ 2250937 h 2408285"/>
              <a:gd name="connsiteX285" fmla="*/ 11871986 w 12086611"/>
              <a:gd name="connsiteY285" fmla="*/ 2372941 h 2408285"/>
              <a:gd name="connsiteX286" fmla="*/ 11853628 w 12086611"/>
              <a:gd name="connsiteY286" fmla="*/ 2389640 h 2408285"/>
              <a:gd name="connsiteX287" fmla="*/ 11844194 w 12086611"/>
              <a:gd name="connsiteY287" fmla="*/ 2398222 h 2408285"/>
              <a:gd name="connsiteX288" fmla="*/ 0 w 12086611"/>
              <a:gd name="connsiteY288" fmla="*/ 2408285 h 240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12086611" h="2408285">
                <a:moveTo>
                  <a:pt x="11874479" y="2376194"/>
                </a:moveTo>
                <a:lnTo>
                  <a:pt x="11897822" y="2397884"/>
                </a:lnTo>
                <a:lnTo>
                  <a:pt x="11898186" y="2398222"/>
                </a:lnTo>
                <a:lnTo>
                  <a:pt x="11850311" y="2398222"/>
                </a:lnTo>
                <a:lnTo>
                  <a:pt x="11852466" y="2396257"/>
                </a:lnTo>
                <a:close/>
                <a:moveTo>
                  <a:pt x="11875838" y="2252563"/>
                </a:moveTo>
                <a:lnTo>
                  <a:pt x="11979865" y="2349082"/>
                </a:lnTo>
                <a:lnTo>
                  <a:pt x="11979865" y="2378140"/>
                </a:lnTo>
                <a:lnTo>
                  <a:pt x="11979865" y="2398222"/>
                </a:lnTo>
                <a:lnTo>
                  <a:pt x="11904568" y="2398222"/>
                </a:lnTo>
                <a:lnTo>
                  <a:pt x="11903035" y="2396799"/>
                </a:lnTo>
                <a:cubicBezTo>
                  <a:pt x="11901449" y="2397071"/>
                  <a:pt x="11899635" y="2397613"/>
                  <a:pt x="11897822" y="2397884"/>
                </a:cubicBezTo>
                <a:cubicBezTo>
                  <a:pt x="11899635" y="2397341"/>
                  <a:pt x="11901222" y="2397071"/>
                  <a:pt x="11902808" y="2396528"/>
                </a:cubicBezTo>
                <a:lnTo>
                  <a:pt x="11875838" y="2371585"/>
                </a:lnTo>
                <a:close/>
                <a:moveTo>
                  <a:pt x="11768639" y="2029973"/>
                </a:moveTo>
                <a:lnTo>
                  <a:pt x="11835724" y="2092331"/>
                </a:lnTo>
                <a:lnTo>
                  <a:pt x="11872666" y="2126492"/>
                </a:lnTo>
                <a:lnTo>
                  <a:pt x="11872666" y="2245514"/>
                </a:lnTo>
                <a:lnTo>
                  <a:pt x="11795609" y="2174210"/>
                </a:lnTo>
                <a:lnTo>
                  <a:pt x="11768639" y="2149266"/>
                </a:lnTo>
                <a:close/>
                <a:moveTo>
                  <a:pt x="11658947" y="1929930"/>
                </a:moveTo>
                <a:lnTo>
                  <a:pt x="11763653" y="2027262"/>
                </a:lnTo>
                <a:lnTo>
                  <a:pt x="11658721" y="2122697"/>
                </a:lnTo>
                <a:lnTo>
                  <a:pt x="11554014" y="2025364"/>
                </a:lnTo>
                <a:lnTo>
                  <a:pt x="11590503" y="1992287"/>
                </a:lnTo>
                <a:close/>
                <a:moveTo>
                  <a:pt x="11983265" y="1707069"/>
                </a:moveTo>
                <a:lnTo>
                  <a:pt x="12086611" y="1802775"/>
                </a:lnTo>
                <a:lnTo>
                  <a:pt x="11981678" y="1898209"/>
                </a:lnTo>
                <a:lnTo>
                  <a:pt x="11946776" y="1865674"/>
                </a:lnTo>
                <a:lnTo>
                  <a:pt x="11944736" y="1869741"/>
                </a:lnTo>
                <a:lnTo>
                  <a:pt x="11979865" y="1902276"/>
                </a:lnTo>
                <a:lnTo>
                  <a:pt x="11979865" y="2021298"/>
                </a:lnTo>
                <a:lnTo>
                  <a:pt x="11904621" y="1951619"/>
                </a:lnTo>
                <a:lnTo>
                  <a:pt x="11902582" y="1955957"/>
                </a:lnTo>
                <a:lnTo>
                  <a:pt x="11979412" y="2027262"/>
                </a:lnTo>
                <a:lnTo>
                  <a:pt x="11874479" y="2122697"/>
                </a:lnTo>
                <a:lnTo>
                  <a:pt x="11837764" y="2088535"/>
                </a:lnTo>
                <a:lnTo>
                  <a:pt x="11835724" y="2092331"/>
                </a:lnTo>
                <a:lnTo>
                  <a:pt x="11837537" y="2088264"/>
                </a:lnTo>
                <a:lnTo>
                  <a:pt x="11769772" y="2025364"/>
                </a:lnTo>
                <a:lnTo>
                  <a:pt x="11874705" y="1929930"/>
                </a:lnTo>
                <a:lnTo>
                  <a:pt x="11902355" y="1955686"/>
                </a:lnTo>
                <a:lnTo>
                  <a:pt x="11904621" y="1951349"/>
                </a:lnTo>
                <a:lnTo>
                  <a:pt x="11875838" y="1924778"/>
                </a:lnTo>
                <a:lnTo>
                  <a:pt x="11875838" y="1805757"/>
                </a:lnTo>
                <a:lnTo>
                  <a:pt x="11944736" y="1869470"/>
                </a:lnTo>
                <a:lnTo>
                  <a:pt x="11946549" y="1865674"/>
                </a:lnTo>
                <a:lnTo>
                  <a:pt x="11878332" y="1802503"/>
                </a:lnTo>
                <a:close/>
                <a:moveTo>
                  <a:pt x="11768639" y="1583167"/>
                </a:moveTo>
                <a:lnTo>
                  <a:pt x="11840257" y="1649591"/>
                </a:lnTo>
                <a:lnTo>
                  <a:pt x="11842523" y="1646067"/>
                </a:lnTo>
                <a:lnTo>
                  <a:pt x="11840483" y="1649591"/>
                </a:lnTo>
                <a:lnTo>
                  <a:pt x="11872666" y="1679686"/>
                </a:lnTo>
                <a:lnTo>
                  <a:pt x="11872666" y="1798708"/>
                </a:lnTo>
                <a:lnTo>
                  <a:pt x="11794249" y="1726047"/>
                </a:lnTo>
                <a:lnTo>
                  <a:pt x="11791983" y="1729572"/>
                </a:lnTo>
                <a:lnTo>
                  <a:pt x="11794023" y="1725776"/>
                </a:lnTo>
                <a:lnTo>
                  <a:pt x="11768639" y="1702189"/>
                </a:lnTo>
                <a:close/>
                <a:moveTo>
                  <a:pt x="11874705" y="1483123"/>
                </a:moveTo>
                <a:lnTo>
                  <a:pt x="11979412" y="1580184"/>
                </a:lnTo>
                <a:lnTo>
                  <a:pt x="11874479" y="1675619"/>
                </a:lnTo>
                <a:lnTo>
                  <a:pt x="11842523" y="1646067"/>
                </a:lnTo>
                <a:lnTo>
                  <a:pt x="11769772" y="1578558"/>
                </a:lnTo>
                <a:close/>
                <a:moveTo>
                  <a:pt x="11766146" y="1258907"/>
                </a:moveTo>
                <a:lnTo>
                  <a:pt x="11870853" y="1355968"/>
                </a:lnTo>
                <a:lnTo>
                  <a:pt x="11765920" y="1451673"/>
                </a:lnTo>
                <a:lnTo>
                  <a:pt x="11661213" y="1354341"/>
                </a:lnTo>
                <a:lnTo>
                  <a:pt x="11763200" y="1261618"/>
                </a:lnTo>
                <a:close/>
                <a:moveTo>
                  <a:pt x="11661213" y="913228"/>
                </a:moveTo>
                <a:lnTo>
                  <a:pt x="11728298" y="975315"/>
                </a:lnTo>
                <a:lnTo>
                  <a:pt x="11730338" y="971519"/>
                </a:lnTo>
                <a:lnTo>
                  <a:pt x="11728525" y="975586"/>
                </a:lnTo>
                <a:lnTo>
                  <a:pt x="11765240" y="1009747"/>
                </a:lnTo>
                <a:lnTo>
                  <a:pt x="11765240" y="1128769"/>
                </a:lnTo>
                <a:lnTo>
                  <a:pt x="11688410" y="1057464"/>
                </a:lnTo>
                <a:lnTo>
                  <a:pt x="11686370" y="1061260"/>
                </a:lnTo>
                <a:lnTo>
                  <a:pt x="11688183" y="1057193"/>
                </a:lnTo>
                <a:lnTo>
                  <a:pt x="11661213" y="1032250"/>
                </a:lnTo>
                <a:close/>
                <a:moveTo>
                  <a:pt x="11876065" y="590053"/>
                </a:moveTo>
                <a:lnTo>
                  <a:pt x="11979412" y="686029"/>
                </a:lnTo>
                <a:lnTo>
                  <a:pt x="11874479" y="781464"/>
                </a:lnTo>
                <a:lnTo>
                  <a:pt x="11839350" y="748929"/>
                </a:lnTo>
                <a:lnTo>
                  <a:pt x="11837537" y="752725"/>
                </a:lnTo>
                <a:lnTo>
                  <a:pt x="11872666" y="785259"/>
                </a:lnTo>
                <a:lnTo>
                  <a:pt x="11872666" y="904552"/>
                </a:lnTo>
                <a:lnTo>
                  <a:pt x="11797422" y="834603"/>
                </a:lnTo>
                <a:lnTo>
                  <a:pt x="11795383" y="838941"/>
                </a:lnTo>
                <a:lnTo>
                  <a:pt x="11871986" y="910246"/>
                </a:lnTo>
                <a:lnTo>
                  <a:pt x="11767053" y="1005680"/>
                </a:lnTo>
                <a:lnTo>
                  <a:pt x="11730338" y="971519"/>
                </a:lnTo>
                <a:lnTo>
                  <a:pt x="11662573" y="908619"/>
                </a:lnTo>
                <a:lnTo>
                  <a:pt x="11767506" y="813185"/>
                </a:lnTo>
                <a:lnTo>
                  <a:pt x="11795156" y="838941"/>
                </a:lnTo>
                <a:lnTo>
                  <a:pt x="11797196" y="834603"/>
                </a:lnTo>
                <a:lnTo>
                  <a:pt x="11768639" y="808034"/>
                </a:lnTo>
                <a:lnTo>
                  <a:pt x="11768639" y="688741"/>
                </a:lnTo>
                <a:lnTo>
                  <a:pt x="11837310" y="752725"/>
                </a:lnTo>
                <a:lnTo>
                  <a:pt x="11839350" y="748658"/>
                </a:lnTo>
                <a:lnTo>
                  <a:pt x="11771132" y="685487"/>
                </a:lnTo>
                <a:close/>
                <a:moveTo>
                  <a:pt x="11661213" y="466151"/>
                </a:moveTo>
                <a:lnTo>
                  <a:pt x="11733057" y="532846"/>
                </a:lnTo>
                <a:lnTo>
                  <a:pt x="11765240" y="562669"/>
                </a:lnTo>
                <a:lnTo>
                  <a:pt x="11765240" y="681691"/>
                </a:lnTo>
                <a:lnTo>
                  <a:pt x="11687050" y="609031"/>
                </a:lnTo>
                <a:lnTo>
                  <a:pt x="11684784" y="612827"/>
                </a:lnTo>
                <a:lnTo>
                  <a:pt x="11763653" y="686029"/>
                </a:lnTo>
                <a:lnTo>
                  <a:pt x="11658721" y="781464"/>
                </a:lnTo>
                <a:lnTo>
                  <a:pt x="11609994" y="736187"/>
                </a:lnTo>
                <a:lnTo>
                  <a:pt x="11555374" y="685487"/>
                </a:lnTo>
                <a:lnTo>
                  <a:pt x="11660307" y="590053"/>
                </a:lnTo>
                <a:lnTo>
                  <a:pt x="11684557" y="612556"/>
                </a:lnTo>
                <a:lnTo>
                  <a:pt x="11686824" y="609031"/>
                </a:lnTo>
                <a:lnTo>
                  <a:pt x="11661213" y="585444"/>
                </a:lnTo>
                <a:close/>
                <a:moveTo>
                  <a:pt x="11767506" y="366107"/>
                </a:moveTo>
                <a:lnTo>
                  <a:pt x="11871986" y="463440"/>
                </a:lnTo>
                <a:lnTo>
                  <a:pt x="11767053" y="558874"/>
                </a:lnTo>
                <a:lnTo>
                  <a:pt x="11735324" y="529322"/>
                </a:lnTo>
                <a:lnTo>
                  <a:pt x="11733057" y="532846"/>
                </a:lnTo>
                <a:lnTo>
                  <a:pt x="11735097" y="529051"/>
                </a:lnTo>
                <a:lnTo>
                  <a:pt x="11662573" y="461542"/>
                </a:lnTo>
                <a:close/>
                <a:moveTo>
                  <a:pt x="11658947" y="142162"/>
                </a:moveTo>
                <a:lnTo>
                  <a:pt x="11763653" y="239223"/>
                </a:lnTo>
                <a:lnTo>
                  <a:pt x="11658721" y="334657"/>
                </a:lnTo>
                <a:lnTo>
                  <a:pt x="11554014" y="237596"/>
                </a:lnTo>
                <a:lnTo>
                  <a:pt x="11656001" y="144873"/>
                </a:lnTo>
                <a:close/>
                <a:moveTo>
                  <a:pt x="11690766" y="40330"/>
                </a:moveTo>
                <a:lnTo>
                  <a:pt x="11845185" y="40330"/>
                </a:lnTo>
                <a:lnTo>
                  <a:pt x="11840228" y="44830"/>
                </a:lnTo>
                <a:lnTo>
                  <a:pt x="11767053" y="111254"/>
                </a:lnTo>
                <a:lnTo>
                  <a:pt x="11712546" y="60579"/>
                </a:lnTo>
                <a:close/>
                <a:moveTo>
                  <a:pt x="11661213" y="40330"/>
                </a:moveTo>
                <a:lnTo>
                  <a:pt x="11684643" y="40330"/>
                </a:lnTo>
                <a:lnTo>
                  <a:pt x="11690280" y="45575"/>
                </a:lnTo>
                <a:lnTo>
                  <a:pt x="11765240" y="115321"/>
                </a:lnTo>
                <a:lnTo>
                  <a:pt x="11765240" y="234343"/>
                </a:lnTo>
                <a:lnTo>
                  <a:pt x="11661213" y="137824"/>
                </a:lnTo>
                <a:lnTo>
                  <a:pt x="11661213" y="69350"/>
                </a:lnTo>
                <a:close/>
                <a:moveTo>
                  <a:pt x="0" y="0"/>
                </a:moveTo>
                <a:lnTo>
                  <a:pt x="11657587" y="40330"/>
                </a:lnTo>
                <a:lnTo>
                  <a:pt x="11657587" y="41002"/>
                </a:lnTo>
                <a:lnTo>
                  <a:pt x="11657587" y="137824"/>
                </a:lnTo>
                <a:lnTo>
                  <a:pt x="11653055" y="141891"/>
                </a:lnTo>
                <a:lnTo>
                  <a:pt x="11656001" y="144873"/>
                </a:lnTo>
                <a:lnTo>
                  <a:pt x="11652828" y="141891"/>
                </a:lnTo>
                <a:lnTo>
                  <a:pt x="11549028" y="236512"/>
                </a:lnTo>
                <a:lnTo>
                  <a:pt x="11549028" y="243019"/>
                </a:lnTo>
                <a:lnTo>
                  <a:pt x="11552881" y="246543"/>
                </a:lnTo>
                <a:lnTo>
                  <a:pt x="11552881" y="242205"/>
                </a:lnTo>
                <a:lnTo>
                  <a:pt x="11656681" y="338724"/>
                </a:lnTo>
                <a:lnTo>
                  <a:pt x="11656681" y="457746"/>
                </a:lnTo>
                <a:lnTo>
                  <a:pt x="11552881" y="361227"/>
                </a:lnTo>
                <a:lnTo>
                  <a:pt x="11552881" y="246814"/>
                </a:lnTo>
                <a:lnTo>
                  <a:pt x="11549028" y="243290"/>
                </a:lnTo>
                <a:lnTo>
                  <a:pt x="11549028" y="363125"/>
                </a:lnTo>
                <a:lnTo>
                  <a:pt x="11441829" y="460457"/>
                </a:lnTo>
                <a:lnTo>
                  <a:pt x="11441829" y="587613"/>
                </a:lnTo>
                <a:lnTo>
                  <a:pt x="11544269" y="682505"/>
                </a:lnTo>
                <a:lnTo>
                  <a:pt x="11544269" y="676811"/>
                </a:lnTo>
                <a:lnTo>
                  <a:pt x="11445455" y="585444"/>
                </a:lnTo>
                <a:lnTo>
                  <a:pt x="11445455" y="466151"/>
                </a:lnTo>
                <a:lnTo>
                  <a:pt x="11544269" y="557789"/>
                </a:lnTo>
                <a:lnTo>
                  <a:pt x="11544269" y="552096"/>
                </a:lnTo>
                <a:lnTo>
                  <a:pt x="11446815" y="461542"/>
                </a:lnTo>
                <a:lnTo>
                  <a:pt x="11551748" y="366107"/>
                </a:lnTo>
                <a:lnTo>
                  <a:pt x="11656454" y="463440"/>
                </a:lnTo>
                <a:lnTo>
                  <a:pt x="11551521" y="558874"/>
                </a:lnTo>
                <a:lnTo>
                  <a:pt x="11544495" y="552367"/>
                </a:lnTo>
                <a:lnTo>
                  <a:pt x="11544495" y="558061"/>
                </a:lnTo>
                <a:lnTo>
                  <a:pt x="11549482" y="562669"/>
                </a:lnTo>
                <a:lnTo>
                  <a:pt x="11549482" y="681691"/>
                </a:lnTo>
                <a:lnTo>
                  <a:pt x="11544495" y="677083"/>
                </a:lnTo>
                <a:lnTo>
                  <a:pt x="11544495" y="682776"/>
                </a:lnTo>
                <a:lnTo>
                  <a:pt x="11549028" y="687114"/>
                </a:lnTo>
                <a:lnTo>
                  <a:pt x="11549028" y="748116"/>
                </a:lnTo>
                <a:lnTo>
                  <a:pt x="11552881" y="748658"/>
                </a:lnTo>
                <a:lnTo>
                  <a:pt x="11552881" y="688741"/>
                </a:lnTo>
                <a:lnTo>
                  <a:pt x="11607727" y="739711"/>
                </a:lnTo>
                <a:lnTo>
                  <a:pt x="11609994" y="736187"/>
                </a:lnTo>
                <a:lnTo>
                  <a:pt x="11607727" y="739982"/>
                </a:lnTo>
                <a:lnTo>
                  <a:pt x="11656681" y="785259"/>
                </a:lnTo>
                <a:lnTo>
                  <a:pt x="11656681" y="904552"/>
                </a:lnTo>
                <a:lnTo>
                  <a:pt x="11552881" y="808034"/>
                </a:lnTo>
                <a:lnTo>
                  <a:pt x="11552881" y="748929"/>
                </a:lnTo>
                <a:lnTo>
                  <a:pt x="11549028" y="748387"/>
                </a:lnTo>
                <a:lnTo>
                  <a:pt x="11549028" y="809931"/>
                </a:lnTo>
                <a:lnTo>
                  <a:pt x="11479451" y="873102"/>
                </a:lnTo>
                <a:lnTo>
                  <a:pt x="11483304" y="875271"/>
                </a:lnTo>
                <a:lnTo>
                  <a:pt x="11551748" y="813185"/>
                </a:lnTo>
                <a:lnTo>
                  <a:pt x="11656454" y="910246"/>
                </a:lnTo>
                <a:lnTo>
                  <a:pt x="11551521" y="1005680"/>
                </a:lnTo>
                <a:lnTo>
                  <a:pt x="11446815" y="908619"/>
                </a:lnTo>
                <a:lnTo>
                  <a:pt x="11483077" y="875543"/>
                </a:lnTo>
                <a:lnTo>
                  <a:pt x="11479224" y="873374"/>
                </a:lnTo>
                <a:lnTo>
                  <a:pt x="11441829" y="907535"/>
                </a:lnTo>
                <a:lnTo>
                  <a:pt x="11441829" y="993751"/>
                </a:lnTo>
                <a:lnTo>
                  <a:pt x="11445455" y="995649"/>
                </a:lnTo>
                <a:lnTo>
                  <a:pt x="11445455" y="913228"/>
                </a:lnTo>
                <a:lnTo>
                  <a:pt x="11549482" y="1009747"/>
                </a:lnTo>
                <a:lnTo>
                  <a:pt x="11549482" y="1128769"/>
                </a:lnTo>
                <a:lnTo>
                  <a:pt x="11445455" y="1032250"/>
                </a:lnTo>
                <a:lnTo>
                  <a:pt x="11445455" y="995920"/>
                </a:lnTo>
                <a:lnTo>
                  <a:pt x="11441829" y="994022"/>
                </a:lnTo>
                <a:lnTo>
                  <a:pt x="11441829" y="1034419"/>
                </a:lnTo>
                <a:lnTo>
                  <a:pt x="11551295" y="1136089"/>
                </a:lnTo>
                <a:lnTo>
                  <a:pt x="11660307" y="1037130"/>
                </a:lnTo>
                <a:lnTo>
                  <a:pt x="11686370" y="1061260"/>
                </a:lnTo>
                <a:lnTo>
                  <a:pt x="11764787" y="1133920"/>
                </a:lnTo>
                <a:lnTo>
                  <a:pt x="11764787" y="1250231"/>
                </a:lnTo>
                <a:lnTo>
                  <a:pt x="11768639" y="1250231"/>
                </a:lnTo>
                <a:lnTo>
                  <a:pt x="11768639" y="1243724"/>
                </a:lnTo>
                <a:lnTo>
                  <a:pt x="11768639" y="1135818"/>
                </a:lnTo>
                <a:lnTo>
                  <a:pt x="11872666" y="1232337"/>
                </a:lnTo>
                <a:lnTo>
                  <a:pt x="11872666" y="1242097"/>
                </a:lnTo>
                <a:lnTo>
                  <a:pt x="11872666" y="1351088"/>
                </a:lnTo>
                <a:lnTo>
                  <a:pt x="11768639" y="1254840"/>
                </a:lnTo>
                <a:lnTo>
                  <a:pt x="11768639" y="1250502"/>
                </a:lnTo>
                <a:lnTo>
                  <a:pt x="11764787" y="1250502"/>
                </a:lnTo>
                <a:lnTo>
                  <a:pt x="11764787" y="1254569"/>
                </a:lnTo>
                <a:lnTo>
                  <a:pt x="11760254" y="1258636"/>
                </a:lnTo>
                <a:lnTo>
                  <a:pt x="11763200" y="1261618"/>
                </a:lnTo>
                <a:lnTo>
                  <a:pt x="11760027" y="1258907"/>
                </a:lnTo>
                <a:lnTo>
                  <a:pt x="11656227" y="1353257"/>
                </a:lnTo>
                <a:lnTo>
                  <a:pt x="11656227" y="1360035"/>
                </a:lnTo>
                <a:lnTo>
                  <a:pt x="11660080" y="1363559"/>
                </a:lnTo>
                <a:lnTo>
                  <a:pt x="11660080" y="1358950"/>
                </a:lnTo>
                <a:lnTo>
                  <a:pt x="11764107" y="1455469"/>
                </a:lnTo>
                <a:lnTo>
                  <a:pt x="11764107" y="1574491"/>
                </a:lnTo>
                <a:lnTo>
                  <a:pt x="11660080" y="1478243"/>
                </a:lnTo>
                <a:lnTo>
                  <a:pt x="11660080" y="1363830"/>
                </a:lnTo>
                <a:lnTo>
                  <a:pt x="11656227" y="1360306"/>
                </a:lnTo>
                <a:lnTo>
                  <a:pt x="11656227" y="1479870"/>
                </a:lnTo>
                <a:lnTo>
                  <a:pt x="11549028" y="1577473"/>
                </a:lnTo>
                <a:lnTo>
                  <a:pt x="11549028" y="1704357"/>
                </a:lnTo>
                <a:lnTo>
                  <a:pt x="11651468" y="1799521"/>
                </a:lnTo>
                <a:lnTo>
                  <a:pt x="11651468" y="1793827"/>
                </a:lnTo>
                <a:lnTo>
                  <a:pt x="11552881" y="1702189"/>
                </a:lnTo>
                <a:lnTo>
                  <a:pt x="11552881" y="1583167"/>
                </a:lnTo>
                <a:lnTo>
                  <a:pt x="11651468" y="1674535"/>
                </a:lnTo>
                <a:lnTo>
                  <a:pt x="11651468" y="1669112"/>
                </a:lnTo>
                <a:lnTo>
                  <a:pt x="11554014" y="1578558"/>
                </a:lnTo>
                <a:lnTo>
                  <a:pt x="11658947" y="1483123"/>
                </a:lnTo>
                <a:lnTo>
                  <a:pt x="11763653" y="1580184"/>
                </a:lnTo>
                <a:lnTo>
                  <a:pt x="11658721" y="1675619"/>
                </a:lnTo>
                <a:lnTo>
                  <a:pt x="11651695" y="1669112"/>
                </a:lnTo>
                <a:lnTo>
                  <a:pt x="11651695" y="1674805"/>
                </a:lnTo>
                <a:lnTo>
                  <a:pt x="11656907" y="1679686"/>
                </a:lnTo>
                <a:lnTo>
                  <a:pt x="11656907" y="1798708"/>
                </a:lnTo>
                <a:lnTo>
                  <a:pt x="11651695" y="1793827"/>
                </a:lnTo>
                <a:lnTo>
                  <a:pt x="11651695" y="1799521"/>
                </a:lnTo>
                <a:lnTo>
                  <a:pt x="11656227" y="1803859"/>
                </a:lnTo>
                <a:lnTo>
                  <a:pt x="11656227" y="1864861"/>
                </a:lnTo>
                <a:lnTo>
                  <a:pt x="11660080" y="1865674"/>
                </a:lnTo>
                <a:lnTo>
                  <a:pt x="11660080" y="1805757"/>
                </a:lnTo>
                <a:lnTo>
                  <a:pt x="11714927" y="1856727"/>
                </a:lnTo>
                <a:lnTo>
                  <a:pt x="11717193" y="1852932"/>
                </a:lnTo>
                <a:lnTo>
                  <a:pt x="11662573" y="1802503"/>
                </a:lnTo>
                <a:lnTo>
                  <a:pt x="11767506" y="1707069"/>
                </a:lnTo>
                <a:lnTo>
                  <a:pt x="11791983" y="1729572"/>
                </a:lnTo>
                <a:lnTo>
                  <a:pt x="11870853" y="1802775"/>
                </a:lnTo>
                <a:lnTo>
                  <a:pt x="11765920" y="1898209"/>
                </a:lnTo>
                <a:lnTo>
                  <a:pt x="11717193" y="1853203"/>
                </a:lnTo>
                <a:lnTo>
                  <a:pt x="11715153" y="1856727"/>
                </a:lnTo>
                <a:lnTo>
                  <a:pt x="11764107" y="1902276"/>
                </a:lnTo>
                <a:lnTo>
                  <a:pt x="11764107" y="2021298"/>
                </a:lnTo>
                <a:lnTo>
                  <a:pt x="11660080" y="1924778"/>
                </a:lnTo>
                <a:lnTo>
                  <a:pt x="11660080" y="1865945"/>
                </a:lnTo>
                <a:lnTo>
                  <a:pt x="11656227" y="1865132"/>
                </a:lnTo>
                <a:lnTo>
                  <a:pt x="11656227" y="1926948"/>
                </a:lnTo>
                <a:lnTo>
                  <a:pt x="11586650" y="1990119"/>
                </a:lnTo>
                <a:lnTo>
                  <a:pt x="11549028" y="2024280"/>
                </a:lnTo>
                <a:lnTo>
                  <a:pt x="11549028" y="2110496"/>
                </a:lnTo>
                <a:lnTo>
                  <a:pt x="11552881" y="2112394"/>
                </a:lnTo>
                <a:lnTo>
                  <a:pt x="11552881" y="2029973"/>
                </a:lnTo>
                <a:lnTo>
                  <a:pt x="11656907" y="2126492"/>
                </a:lnTo>
                <a:lnTo>
                  <a:pt x="11656907" y="2245514"/>
                </a:lnTo>
                <a:lnTo>
                  <a:pt x="11552881" y="2149266"/>
                </a:lnTo>
                <a:lnTo>
                  <a:pt x="11552881" y="2112665"/>
                </a:lnTo>
                <a:lnTo>
                  <a:pt x="11549028" y="2110767"/>
                </a:lnTo>
                <a:lnTo>
                  <a:pt x="11549028" y="2151435"/>
                </a:lnTo>
                <a:lnTo>
                  <a:pt x="11658721" y="2253105"/>
                </a:lnTo>
                <a:lnTo>
                  <a:pt x="11767506" y="2153875"/>
                </a:lnTo>
                <a:lnTo>
                  <a:pt x="11793569" y="2178005"/>
                </a:lnTo>
                <a:lnTo>
                  <a:pt x="11795609" y="2174210"/>
                </a:lnTo>
                <a:lnTo>
                  <a:pt x="11793796" y="2178276"/>
                </a:lnTo>
                <a:lnTo>
                  <a:pt x="11871986" y="2250937"/>
                </a:lnTo>
                <a:lnTo>
                  <a:pt x="11871986" y="2372941"/>
                </a:lnTo>
                <a:lnTo>
                  <a:pt x="11853628" y="2389640"/>
                </a:lnTo>
                <a:lnTo>
                  <a:pt x="11844194" y="2398222"/>
                </a:lnTo>
                <a:lnTo>
                  <a:pt x="0" y="2408285"/>
                </a:lnTo>
                <a:close/>
              </a:path>
            </a:pathLst>
          </a:custGeom>
          <a:solidFill>
            <a:schemeClr val="bg1">
              <a:lumMod val="65000"/>
            </a:schemeClr>
          </a:solidFill>
        </p:spPr>
        <p:txBody>
          <a:bodyPr wrap="square" tIns="288000">
            <a:noAutofit/>
          </a:bodyPr>
          <a:lstStyle>
            <a:lvl1pPr algn="ctr">
              <a:defRPr>
                <a:solidFill>
                  <a:schemeClr val="accent2">
                    <a:lumMod val="40000"/>
                    <a:lumOff val="60000"/>
                  </a:schemeClr>
                </a:solidFill>
              </a:defRPr>
            </a:lvl1pPr>
          </a:lstStyle>
          <a:p>
            <a:r>
              <a:rPr lang="fr-FR" dirty="0"/>
              <a:t>Insérez ou glissez votre image ici</a:t>
            </a:r>
          </a:p>
          <a:p>
            <a:endParaRPr lang="fr-FR" dirty="0"/>
          </a:p>
        </p:txBody>
      </p:sp>
    </p:spTree>
    <p:extLst>
      <p:ext uri="{BB962C8B-B14F-4D97-AF65-F5344CB8AC3E}">
        <p14:creationId xmlns:p14="http://schemas.microsoft.com/office/powerpoint/2010/main" val="4293575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suel  Bas+ contenu">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Bas+ contenu</a:t>
            </a:r>
          </a:p>
          <a:p>
            <a:endParaRPr lang="fr-FR" sz="1200" dirty="0">
              <a:solidFill>
                <a:schemeClr val="bg1">
                  <a:lumMod val="50000"/>
                </a:schemeClr>
              </a:solidFill>
            </a:endParaRPr>
          </a:p>
        </p:txBody>
      </p:sp>
      <p:sp>
        <p:nvSpPr>
          <p:cNvPr id="10" name="Espace réservé du contenu 2">
            <a:extLst>
              <a:ext uri="{FF2B5EF4-FFF2-40B4-BE49-F238E27FC236}">
                <a16:creationId xmlns:a16="http://schemas.microsoft.com/office/drawing/2014/main" id="{96CEC976-242A-291F-5C18-817BBE12E980}"/>
              </a:ext>
            </a:extLst>
          </p:cNvPr>
          <p:cNvSpPr>
            <a:spLocks noGrp="1"/>
          </p:cNvSpPr>
          <p:nvPr>
            <p:ph idx="1"/>
          </p:nvPr>
        </p:nvSpPr>
        <p:spPr>
          <a:xfrm>
            <a:off x="715646" y="1381125"/>
            <a:ext cx="10744517" cy="20732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9" name="ZoneTexte 28">
            <a:extLst>
              <a:ext uri="{FF2B5EF4-FFF2-40B4-BE49-F238E27FC236}">
                <a16:creationId xmlns:a16="http://schemas.microsoft.com/office/drawing/2014/main" id="{E462F4B3-C673-4762-4C2C-2CE0330E60F9}"/>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p:txBody>
      </p:sp>
      <p:sp>
        <p:nvSpPr>
          <p:cNvPr id="8" name="Espace réservé pour une image  7">
            <a:extLst>
              <a:ext uri="{FF2B5EF4-FFF2-40B4-BE49-F238E27FC236}">
                <a16:creationId xmlns:a16="http://schemas.microsoft.com/office/drawing/2014/main" id="{9DA4377E-E879-7766-B5D1-D1A5E41F4CD5}"/>
              </a:ext>
            </a:extLst>
          </p:cNvPr>
          <p:cNvSpPr>
            <a:spLocks noGrp="1"/>
          </p:cNvSpPr>
          <p:nvPr>
            <p:ph type="pic" sz="quarter" idx="13" hasCustomPrompt="1"/>
          </p:nvPr>
        </p:nvSpPr>
        <p:spPr>
          <a:xfrm>
            <a:off x="500197" y="3824036"/>
            <a:ext cx="11691803" cy="2356755"/>
          </a:xfrm>
          <a:custGeom>
            <a:avLst/>
            <a:gdLst>
              <a:gd name="connsiteX0" fmla="*/ 205830 w 11691803"/>
              <a:gd name="connsiteY0" fmla="*/ 2325379 h 2356755"/>
              <a:gd name="connsiteX1" fmla="*/ 227189 w 11691803"/>
              <a:gd name="connsiteY1" fmla="*/ 2345014 h 2356755"/>
              <a:gd name="connsiteX2" fmla="*/ 229280 w 11691803"/>
              <a:gd name="connsiteY2" fmla="*/ 2346937 h 2356755"/>
              <a:gd name="connsiteX3" fmla="*/ 182828 w 11691803"/>
              <a:gd name="connsiteY3" fmla="*/ 2346937 h 2356755"/>
              <a:gd name="connsiteX4" fmla="*/ 183180 w 11691803"/>
              <a:gd name="connsiteY4" fmla="*/ 2346606 h 2356755"/>
              <a:gd name="connsiteX5" fmla="*/ 204511 w 11691803"/>
              <a:gd name="connsiteY5" fmla="*/ 2204386 h 2356755"/>
              <a:gd name="connsiteX6" fmla="*/ 204511 w 11691803"/>
              <a:gd name="connsiteY6" fmla="*/ 2320869 h 2356755"/>
              <a:gd name="connsiteX7" fmla="*/ 178342 w 11691803"/>
              <a:gd name="connsiteY7" fmla="*/ 2345280 h 2356755"/>
              <a:gd name="connsiteX8" fmla="*/ 183180 w 11691803"/>
              <a:gd name="connsiteY8" fmla="*/ 2346606 h 2356755"/>
              <a:gd name="connsiteX9" fmla="*/ 178122 w 11691803"/>
              <a:gd name="connsiteY9" fmla="*/ 2345545 h 2356755"/>
              <a:gd name="connsiteX10" fmla="*/ 176635 w 11691803"/>
              <a:gd name="connsiteY10" fmla="*/ 2346937 h 2356755"/>
              <a:gd name="connsiteX11" fmla="*/ 103575 w 11691803"/>
              <a:gd name="connsiteY11" fmla="*/ 2346937 h 2356755"/>
              <a:gd name="connsiteX12" fmla="*/ 103575 w 11691803"/>
              <a:gd name="connsiteY12" fmla="*/ 2327284 h 2356755"/>
              <a:gd name="connsiteX13" fmla="*/ 103575 w 11691803"/>
              <a:gd name="connsiteY13" fmla="*/ 2298846 h 2356755"/>
              <a:gd name="connsiteX14" fmla="*/ 308525 w 11691803"/>
              <a:gd name="connsiteY14" fmla="*/ 1986544 h 2356755"/>
              <a:gd name="connsiteX15" fmla="*/ 308525 w 11691803"/>
              <a:gd name="connsiteY15" fmla="*/ 2103293 h 2356755"/>
              <a:gd name="connsiteX16" fmla="*/ 282357 w 11691803"/>
              <a:gd name="connsiteY16" fmla="*/ 2127704 h 2356755"/>
              <a:gd name="connsiteX17" fmla="*/ 207589 w 11691803"/>
              <a:gd name="connsiteY17" fmla="*/ 2197487 h 2356755"/>
              <a:gd name="connsiteX18" fmla="*/ 207589 w 11691803"/>
              <a:gd name="connsiteY18" fmla="*/ 2081004 h 2356755"/>
              <a:gd name="connsiteX19" fmla="*/ 243434 w 11691803"/>
              <a:gd name="connsiteY19" fmla="*/ 2047572 h 2356755"/>
              <a:gd name="connsiteX20" fmla="*/ 414959 w 11691803"/>
              <a:gd name="connsiteY20" fmla="*/ 1888635 h 2356755"/>
              <a:gd name="connsiteX21" fmla="*/ 481370 w 11691803"/>
              <a:gd name="connsiteY21" fmla="*/ 1949662 h 2356755"/>
              <a:gd name="connsiteX22" fmla="*/ 516774 w 11691803"/>
              <a:gd name="connsiteY22" fmla="*/ 1982034 h 2356755"/>
              <a:gd name="connsiteX23" fmla="*/ 415179 w 11691803"/>
              <a:gd name="connsiteY23" fmla="*/ 2077290 h 2356755"/>
              <a:gd name="connsiteX24" fmla="*/ 313363 w 11691803"/>
              <a:gd name="connsiteY24" fmla="*/ 1983891 h 2356755"/>
              <a:gd name="connsiteX25" fmla="*/ 100276 w 11691803"/>
              <a:gd name="connsiteY25" fmla="*/ 1670528 h 2356755"/>
              <a:gd name="connsiteX26" fmla="*/ 202092 w 11691803"/>
              <a:gd name="connsiteY26" fmla="*/ 1763927 h 2356755"/>
              <a:gd name="connsiteX27" fmla="*/ 135901 w 11691803"/>
              <a:gd name="connsiteY27" fmla="*/ 1825750 h 2356755"/>
              <a:gd name="connsiteX28" fmla="*/ 137660 w 11691803"/>
              <a:gd name="connsiteY28" fmla="*/ 1829465 h 2356755"/>
              <a:gd name="connsiteX29" fmla="*/ 204511 w 11691803"/>
              <a:gd name="connsiteY29" fmla="*/ 1767111 h 2356755"/>
              <a:gd name="connsiteX30" fmla="*/ 204511 w 11691803"/>
              <a:gd name="connsiteY30" fmla="*/ 1883594 h 2356755"/>
              <a:gd name="connsiteX31" fmla="*/ 176583 w 11691803"/>
              <a:gd name="connsiteY31" fmla="*/ 1909597 h 2356755"/>
              <a:gd name="connsiteX32" fmla="*/ 178782 w 11691803"/>
              <a:gd name="connsiteY32" fmla="*/ 1913842 h 2356755"/>
              <a:gd name="connsiteX33" fmla="*/ 205610 w 11691803"/>
              <a:gd name="connsiteY33" fmla="*/ 1888635 h 2356755"/>
              <a:gd name="connsiteX34" fmla="*/ 307426 w 11691803"/>
              <a:gd name="connsiteY34" fmla="*/ 1982034 h 2356755"/>
              <a:gd name="connsiteX35" fmla="*/ 241675 w 11691803"/>
              <a:gd name="connsiteY35" fmla="*/ 2043592 h 2356755"/>
              <a:gd name="connsiteX36" fmla="*/ 243434 w 11691803"/>
              <a:gd name="connsiteY36" fmla="*/ 2047572 h 2356755"/>
              <a:gd name="connsiteX37" fmla="*/ 241455 w 11691803"/>
              <a:gd name="connsiteY37" fmla="*/ 2043857 h 2356755"/>
              <a:gd name="connsiteX38" fmla="*/ 205830 w 11691803"/>
              <a:gd name="connsiteY38" fmla="*/ 2077290 h 2356755"/>
              <a:gd name="connsiteX39" fmla="*/ 104015 w 11691803"/>
              <a:gd name="connsiteY39" fmla="*/ 1983891 h 2356755"/>
              <a:gd name="connsiteX40" fmla="*/ 178562 w 11691803"/>
              <a:gd name="connsiteY40" fmla="*/ 1914107 h 2356755"/>
              <a:gd name="connsiteX41" fmla="*/ 176583 w 11691803"/>
              <a:gd name="connsiteY41" fmla="*/ 1909862 h 2356755"/>
              <a:gd name="connsiteX42" fmla="*/ 103575 w 11691803"/>
              <a:gd name="connsiteY42" fmla="*/ 1978054 h 2356755"/>
              <a:gd name="connsiteX43" fmla="*/ 103575 w 11691803"/>
              <a:gd name="connsiteY43" fmla="*/ 1861571 h 2356755"/>
              <a:gd name="connsiteX44" fmla="*/ 137660 w 11691803"/>
              <a:gd name="connsiteY44" fmla="*/ 1829730 h 2356755"/>
              <a:gd name="connsiteX45" fmla="*/ 135681 w 11691803"/>
              <a:gd name="connsiteY45" fmla="*/ 1825750 h 2356755"/>
              <a:gd name="connsiteX46" fmla="*/ 101816 w 11691803"/>
              <a:gd name="connsiteY46" fmla="*/ 1857591 h 2356755"/>
              <a:gd name="connsiteX47" fmla="*/ 0 w 11691803"/>
              <a:gd name="connsiteY47" fmla="*/ 1764192 h 2356755"/>
              <a:gd name="connsiteX48" fmla="*/ 308525 w 11691803"/>
              <a:gd name="connsiteY48" fmla="*/ 1549269 h 2356755"/>
              <a:gd name="connsiteX49" fmla="*/ 308525 w 11691803"/>
              <a:gd name="connsiteY49" fmla="*/ 1665752 h 2356755"/>
              <a:gd name="connsiteX50" fmla="*/ 283896 w 11691803"/>
              <a:gd name="connsiteY50" fmla="*/ 1688836 h 2356755"/>
              <a:gd name="connsiteX51" fmla="*/ 285875 w 11691803"/>
              <a:gd name="connsiteY51" fmla="*/ 1692551 h 2356755"/>
              <a:gd name="connsiteX52" fmla="*/ 283676 w 11691803"/>
              <a:gd name="connsiteY52" fmla="*/ 1689102 h 2356755"/>
              <a:gd name="connsiteX53" fmla="*/ 207589 w 11691803"/>
              <a:gd name="connsiteY53" fmla="*/ 1760212 h 2356755"/>
              <a:gd name="connsiteX54" fmla="*/ 207589 w 11691803"/>
              <a:gd name="connsiteY54" fmla="*/ 1643729 h 2356755"/>
              <a:gd name="connsiteX55" fmla="*/ 238816 w 11691803"/>
              <a:gd name="connsiteY55" fmla="*/ 1614277 h 2356755"/>
              <a:gd name="connsiteX56" fmla="*/ 236837 w 11691803"/>
              <a:gd name="connsiteY56" fmla="*/ 1610828 h 2356755"/>
              <a:gd name="connsiteX57" fmla="*/ 239036 w 11691803"/>
              <a:gd name="connsiteY57" fmla="*/ 1614277 h 2356755"/>
              <a:gd name="connsiteX58" fmla="*/ 205610 w 11691803"/>
              <a:gd name="connsiteY58" fmla="*/ 1451360 h 2356755"/>
              <a:gd name="connsiteX59" fmla="*/ 307426 w 11691803"/>
              <a:gd name="connsiteY59" fmla="*/ 1544759 h 2356755"/>
              <a:gd name="connsiteX60" fmla="*/ 236837 w 11691803"/>
              <a:gd name="connsiteY60" fmla="*/ 1610828 h 2356755"/>
              <a:gd name="connsiteX61" fmla="*/ 205830 w 11691803"/>
              <a:gd name="connsiteY61" fmla="*/ 1639749 h 2356755"/>
              <a:gd name="connsiteX62" fmla="*/ 104015 w 11691803"/>
              <a:gd name="connsiteY62" fmla="*/ 1546351 h 2356755"/>
              <a:gd name="connsiteX63" fmla="*/ 310944 w 11691803"/>
              <a:gd name="connsiteY63" fmla="*/ 1231926 h 2356755"/>
              <a:gd name="connsiteX64" fmla="*/ 313803 w 11691803"/>
              <a:gd name="connsiteY64" fmla="*/ 1234580 h 2356755"/>
              <a:gd name="connsiteX65" fmla="*/ 412760 w 11691803"/>
              <a:gd name="connsiteY65" fmla="*/ 1325325 h 2356755"/>
              <a:gd name="connsiteX66" fmla="*/ 311164 w 11691803"/>
              <a:gd name="connsiteY66" fmla="*/ 1420581 h 2356755"/>
              <a:gd name="connsiteX67" fmla="*/ 209349 w 11691803"/>
              <a:gd name="connsiteY67" fmla="*/ 1326917 h 2356755"/>
              <a:gd name="connsiteX68" fmla="*/ 412760 w 11691803"/>
              <a:gd name="connsiteY68" fmla="*/ 893622 h 2356755"/>
              <a:gd name="connsiteX69" fmla="*/ 412760 w 11691803"/>
              <a:gd name="connsiteY69" fmla="*/ 1010105 h 2356755"/>
              <a:gd name="connsiteX70" fmla="*/ 386591 w 11691803"/>
              <a:gd name="connsiteY70" fmla="*/ 1034516 h 2356755"/>
              <a:gd name="connsiteX71" fmla="*/ 388351 w 11691803"/>
              <a:gd name="connsiteY71" fmla="*/ 1038496 h 2356755"/>
              <a:gd name="connsiteX72" fmla="*/ 386371 w 11691803"/>
              <a:gd name="connsiteY72" fmla="*/ 1034781 h 2356755"/>
              <a:gd name="connsiteX73" fmla="*/ 311824 w 11691803"/>
              <a:gd name="connsiteY73" fmla="*/ 1104565 h 2356755"/>
              <a:gd name="connsiteX74" fmla="*/ 311824 w 11691803"/>
              <a:gd name="connsiteY74" fmla="*/ 988082 h 2356755"/>
              <a:gd name="connsiteX75" fmla="*/ 347448 w 11691803"/>
              <a:gd name="connsiteY75" fmla="*/ 954650 h 2356755"/>
              <a:gd name="connsiteX76" fmla="*/ 345689 w 11691803"/>
              <a:gd name="connsiteY76" fmla="*/ 950669 h 2356755"/>
              <a:gd name="connsiteX77" fmla="*/ 347668 w 11691803"/>
              <a:gd name="connsiteY77" fmla="*/ 954384 h 2356755"/>
              <a:gd name="connsiteX78" fmla="*/ 204291 w 11691803"/>
              <a:gd name="connsiteY78" fmla="*/ 577340 h 2356755"/>
              <a:gd name="connsiteX79" fmla="*/ 306106 w 11691803"/>
              <a:gd name="connsiteY79" fmla="*/ 670739 h 2356755"/>
              <a:gd name="connsiteX80" fmla="*/ 239915 w 11691803"/>
              <a:gd name="connsiteY80" fmla="*/ 732563 h 2356755"/>
              <a:gd name="connsiteX81" fmla="*/ 241895 w 11691803"/>
              <a:gd name="connsiteY81" fmla="*/ 736542 h 2356755"/>
              <a:gd name="connsiteX82" fmla="*/ 308525 w 11691803"/>
              <a:gd name="connsiteY82" fmla="*/ 673923 h 2356755"/>
              <a:gd name="connsiteX83" fmla="*/ 308525 w 11691803"/>
              <a:gd name="connsiteY83" fmla="*/ 790671 h 2356755"/>
              <a:gd name="connsiteX84" fmla="*/ 280818 w 11691803"/>
              <a:gd name="connsiteY84" fmla="*/ 816674 h 2356755"/>
              <a:gd name="connsiteX85" fmla="*/ 282797 w 11691803"/>
              <a:gd name="connsiteY85" fmla="*/ 820920 h 2356755"/>
              <a:gd name="connsiteX86" fmla="*/ 309625 w 11691803"/>
              <a:gd name="connsiteY86" fmla="*/ 795713 h 2356755"/>
              <a:gd name="connsiteX87" fmla="*/ 411440 w 11691803"/>
              <a:gd name="connsiteY87" fmla="*/ 889111 h 2356755"/>
              <a:gd name="connsiteX88" fmla="*/ 345689 w 11691803"/>
              <a:gd name="connsiteY88" fmla="*/ 950669 h 2356755"/>
              <a:gd name="connsiteX89" fmla="*/ 310065 w 11691803"/>
              <a:gd name="connsiteY89" fmla="*/ 984102 h 2356755"/>
              <a:gd name="connsiteX90" fmla="*/ 208249 w 11691803"/>
              <a:gd name="connsiteY90" fmla="*/ 890703 h 2356755"/>
              <a:gd name="connsiteX91" fmla="*/ 282577 w 11691803"/>
              <a:gd name="connsiteY91" fmla="*/ 820920 h 2356755"/>
              <a:gd name="connsiteX92" fmla="*/ 280597 w 11691803"/>
              <a:gd name="connsiteY92" fmla="*/ 816674 h 2356755"/>
              <a:gd name="connsiteX93" fmla="*/ 207589 w 11691803"/>
              <a:gd name="connsiteY93" fmla="*/ 885131 h 2356755"/>
              <a:gd name="connsiteX94" fmla="*/ 207589 w 11691803"/>
              <a:gd name="connsiteY94" fmla="*/ 768383 h 2356755"/>
              <a:gd name="connsiteX95" fmla="*/ 241675 w 11691803"/>
              <a:gd name="connsiteY95" fmla="*/ 736542 h 2356755"/>
              <a:gd name="connsiteX96" fmla="*/ 239915 w 11691803"/>
              <a:gd name="connsiteY96" fmla="*/ 732828 h 2356755"/>
              <a:gd name="connsiteX97" fmla="*/ 205830 w 11691803"/>
              <a:gd name="connsiteY97" fmla="*/ 764668 h 2356755"/>
              <a:gd name="connsiteX98" fmla="*/ 104015 w 11691803"/>
              <a:gd name="connsiteY98" fmla="*/ 671270 h 2356755"/>
              <a:gd name="connsiteX99" fmla="*/ 412760 w 11691803"/>
              <a:gd name="connsiteY99" fmla="*/ 456082 h 2356755"/>
              <a:gd name="connsiteX100" fmla="*/ 412760 w 11691803"/>
              <a:gd name="connsiteY100" fmla="*/ 572830 h 2356755"/>
              <a:gd name="connsiteX101" fmla="*/ 387911 w 11691803"/>
              <a:gd name="connsiteY101" fmla="*/ 595914 h 2356755"/>
              <a:gd name="connsiteX102" fmla="*/ 390110 w 11691803"/>
              <a:gd name="connsiteY102" fmla="*/ 599364 h 2356755"/>
              <a:gd name="connsiteX103" fmla="*/ 413639 w 11691803"/>
              <a:gd name="connsiteY103" fmla="*/ 577340 h 2356755"/>
              <a:gd name="connsiteX104" fmla="*/ 515455 w 11691803"/>
              <a:gd name="connsiteY104" fmla="*/ 670739 h 2356755"/>
              <a:gd name="connsiteX105" fmla="*/ 462458 w 11691803"/>
              <a:gd name="connsiteY105" fmla="*/ 720357 h 2356755"/>
              <a:gd name="connsiteX106" fmla="*/ 415179 w 11691803"/>
              <a:gd name="connsiteY106" fmla="*/ 764668 h 2356755"/>
              <a:gd name="connsiteX107" fmla="*/ 313363 w 11691803"/>
              <a:gd name="connsiteY107" fmla="*/ 671270 h 2356755"/>
              <a:gd name="connsiteX108" fmla="*/ 389890 w 11691803"/>
              <a:gd name="connsiteY108" fmla="*/ 599629 h 2356755"/>
              <a:gd name="connsiteX109" fmla="*/ 387691 w 11691803"/>
              <a:gd name="connsiteY109" fmla="*/ 595914 h 2356755"/>
              <a:gd name="connsiteX110" fmla="*/ 311824 w 11691803"/>
              <a:gd name="connsiteY110" fmla="*/ 667024 h 2356755"/>
              <a:gd name="connsiteX111" fmla="*/ 311824 w 11691803"/>
              <a:gd name="connsiteY111" fmla="*/ 550541 h 2356755"/>
              <a:gd name="connsiteX112" fmla="*/ 343050 w 11691803"/>
              <a:gd name="connsiteY112" fmla="*/ 521355 h 2356755"/>
              <a:gd name="connsiteX113" fmla="*/ 309625 w 11691803"/>
              <a:gd name="connsiteY113" fmla="*/ 358172 h 2356755"/>
              <a:gd name="connsiteX114" fmla="*/ 411440 w 11691803"/>
              <a:gd name="connsiteY114" fmla="*/ 451571 h 2356755"/>
              <a:gd name="connsiteX115" fmla="*/ 341071 w 11691803"/>
              <a:gd name="connsiteY115" fmla="*/ 517640 h 2356755"/>
              <a:gd name="connsiteX116" fmla="*/ 343050 w 11691803"/>
              <a:gd name="connsiteY116" fmla="*/ 521355 h 2356755"/>
              <a:gd name="connsiteX117" fmla="*/ 340851 w 11691803"/>
              <a:gd name="connsiteY117" fmla="*/ 517905 h 2356755"/>
              <a:gd name="connsiteX118" fmla="*/ 310065 w 11691803"/>
              <a:gd name="connsiteY118" fmla="*/ 546827 h 2356755"/>
              <a:gd name="connsiteX119" fmla="*/ 208249 w 11691803"/>
              <a:gd name="connsiteY119" fmla="*/ 453428 h 2356755"/>
              <a:gd name="connsiteX120" fmla="*/ 414959 w 11691803"/>
              <a:gd name="connsiteY120" fmla="*/ 139004 h 2356755"/>
              <a:gd name="connsiteX121" fmla="*/ 417818 w 11691803"/>
              <a:gd name="connsiteY121" fmla="*/ 141657 h 2356755"/>
              <a:gd name="connsiteX122" fmla="*/ 516774 w 11691803"/>
              <a:gd name="connsiteY122" fmla="*/ 232402 h 2356755"/>
              <a:gd name="connsiteX123" fmla="*/ 415179 w 11691803"/>
              <a:gd name="connsiteY123" fmla="*/ 327393 h 2356755"/>
              <a:gd name="connsiteX124" fmla="*/ 313363 w 11691803"/>
              <a:gd name="connsiteY124" fmla="*/ 233995 h 2356755"/>
              <a:gd name="connsiteX125" fmla="*/ 390027 w 11691803"/>
              <a:gd name="connsiteY125" fmla="*/ 39345 h 2356755"/>
              <a:gd name="connsiteX126" fmla="*/ 412760 w 11691803"/>
              <a:gd name="connsiteY126" fmla="*/ 39345 h 2356755"/>
              <a:gd name="connsiteX127" fmla="*/ 412760 w 11691803"/>
              <a:gd name="connsiteY127" fmla="*/ 67745 h 2356755"/>
              <a:gd name="connsiteX128" fmla="*/ 412760 w 11691803"/>
              <a:gd name="connsiteY128" fmla="*/ 134759 h 2356755"/>
              <a:gd name="connsiteX129" fmla="*/ 311824 w 11691803"/>
              <a:gd name="connsiteY129" fmla="*/ 229219 h 2356755"/>
              <a:gd name="connsiteX130" fmla="*/ 311824 w 11691803"/>
              <a:gd name="connsiteY130" fmla="*/ 112736 h 2356755"/>
              <a:gd name="connsiteX131" fmla="*/ 384557 w 11691803"/>
              <a:gd name="connsiteY131" fmla="*/ 44478 h 2356755"/>
              <a:gd name="connsiteX132" fmla="*/ 234254 w 11691803"/>
              <a:gd name="connsiteY132" fmla="*/ 39345 h 2356755"/>
              <a:gd name="connsiteX133" fmla="*/ 384085 w 11691803"/>
              <a:gd name="connsiteY133" fmla="*/ 39345 h 2356755"/>
              <a:gd name="connsiteX134" fmla="*/ 362952 w 11691803"/>
              <a:gd name="connsiteY134" fmla="*/ 59162 h 2356755"/>
              <a:gd name="connsiteX135" fmla="*/ 310065 w 11691803"/>
              <a:gd name="connsiteY135" fmla="*/ 108755 h 2356755"/>
              <a:gd name="connsiteX136" fmla="*/ 239063 w 11691803"/>
              <a:gd name="connsiteY136" fmla="*/ 43748 h 2356755"/>
              <a:gd name="connsiteX137" fmla="*/ 11691803 w 11691803"/>
              <a:gd name="connsiteY137" fmla="*/ 0 h 2356755"/>
              <a:gd name="connsiteX138" fmla="*/ 11691803 w 11691803"/>
              <a:gd name="connsiteY138" fmla="*/ 2356755 h 2356755"/>
              <a:gd name="connsiteX139" fmla="*/ 235215 w 11691803"/>
              <a:gd name="connsiteY139" fmla="*/ 2346937 h 2356755"/>
              <a:gd name="connsiteX140" fmla="*/ 226061 w 11691803"/>
              <a:gd name="connsiteY140" fmla="*/ 2338538 h 2356755"/>
              <a:gd name="connsiteX141" fmla="*/ 208249 w 11691803"/>
              <a:gd name="connsiteY141" fmla="*/ 2322195 h 2356755"/>
              <a:gd name="connsiteX142" fmla="*/ 208249 w 11691803"/>
              <a:gd name="connsiteY142" fmla="*/ 2202794 h 2356755"/>
              <a:gd name="connsiteX143" fmla="*/ 284116 w 11691803"/>
              <a:gd name="connsiteY143" fmla="*/ 2131684 h 2356755"/>
              <a:gd name="connsiteX144" fmla="*/ 282357 w 11691803"/>
              <a:gd name="connsiteY144" fmla="*/ 2127704 h 2356755"/>
              <a:gd name="connsiteX145" fmla="*/ 284336 w 11691803"/>
              <a:gd name="connsiteY145" fmla="*/ 2131418 h 2356755"/>
              <a:gd name="connsiteX146" fmla="*/ 309625 w 11691803"/>
              <a:gd name="connsiteY146" fmla="*/ 2107803 h 2356755"/>
              <a:gd name="connsiteX147" fmla="*/ 415179 w 11691803"/>
              <a:gd name="connsiteY147" fmla="*/ 2204916 h 2356755"/>
              <a:gd name="connsiteX148" fmla="*/ 521612 w 11691803"/>
              <a:gd name="connsiteY148" fmla="*/ 2105415 h 2356755"/>
              <a:gd name="connsiteX149" fmla="*/ 521612 w 11691803"/>
              <a:gd name="connsiteY149" fmla="*/ 2065615 h 2356755"/>
              <a:gd name="connsiteX150" fmla="*/ 517874 w 11691803"/>
              <a:gd name="connsiteY150" fmla="*/ 2067472 h 2356755"/>
              <a:gd name="connsiteX151" fmla="*/ 517874 w 11691803"/>
              <a:gd name="connsiteY151" fmla="*/ 2103293 h 2356755"/>
              <a:gd name="connsiteX152" fmla="*/ 416938 w 11691803"/>
              <a:gd name="connsiteY152" fmla="*/ 2197487 h 2356755"/>
              <a:gd name="connsiteX153" fmla="*/ 416938 w 11691803"/>
              <a:gd name="connsiteY153" fmla="*/ 2081004 h 2356755"/>
              <a:gd name="connsiteX154" fmla="*/ 517874 w 11691803"/>
              <a:gd name="connsiteY154" fmla="*/ 1986544 h 2356755"/>
              <a:gd name="connsiteX155" fmla="*/ 517874 w 11691803"/>
              <a:gd name="connsiteY155" fmla="*/ 2067207 h 2356755"/>
              <a:gd name="connsiteX156" fmla="*/ 521612 w 11691803"/>
              <a:gd name="connsiteY156" fmla="*/ 2065349 h 2356755"/>
              <a:gd name="connsiteX157" fmla="*/ 521612 w 11691803"/>
              <a:gd name="connsiteY157" fmla="*/ 1980972 h 2356755"/>
              <a:gd name="connsiteX158" fmla="*/ 485108 w 11691803"/>
              <a:gd name="connsiteY158" fmla="*/ 1947540 h 2356755"/>
              <a:gd name="connsiteX159" fmla="*/ 417598 w 11691803"/>
              <a:gd name="connsiteY159" fmla="*/ 1885716 h 2356755"/>
              <a:gd name="connsiteX160" fmla="*/ 417598 w 11691803"/>
              <a:gd name="connsiteY160" fmla="*/ 1825220 h 2356755"/>
              <a:gd name="connsiteX161" fmla="*/ 413859 w 11691803"/>
              <a:gd name="connsiteY161" fmla="*/ 1826015 h 2356755"/>
              <a:gd name="connsiteX162" fmla="*/ 413859 w 11691803"/>
              <a:gd name="connsiteY162" fmla="*/ 1883594 h 2356755"/>
              <a:gd name="connsiteX163" fmla="*/ 312923 w 11691803"/>
              <a:gd name="connsiteY163" fmla="*/ 1978054 h 2356755"/>
              <a:gd name="connsiteX164" fmla="*/ 312923 w 11691803"/>
              <a:gd name="connsiteY164" fmla="*/ 1861571 h 2356755"/>
              <a:gd name="connsiteX165" fmla="*/ 360423 w 11691803"/>
              <a:gd name="connsiteY165" fmla="*/ 1816994 h 2356755"/>
              <a:gd name="connsiteX166" fmla="*/ 358443 w 11691803"/>
              <a:gd name="connsiteY166" fmla="*/ 1813545 h 2356755"/>
              <a:gd name="connsiteX167" fmla="*/ 311164 w 11691803"/>
              <a:gd name="connsiteY167" fmla="*/ 1857591 h 2356755"/>
              <a:gd name="connsiteX168" fmla="*/ 209349 w 11691803"/>
              <a:gd name="connsiteY168" fmla="*/ 1764192 h 2356755"/>
              <a:gd name="connsiteX169" fmla="*/ 285875 w 11691803"/>
              <a:gd name="connsiteY169" fmla="*/ 1692551 h 2356755"/>
              <a:gd name="connsiteX170" fmla="*/ 309625 w 11691803"/>
              <a:gd name="connsiteY170" fmla="*/ 1670528 h 2356755"/>
              <a:gd name="connsiteX171" fmla="*/ 411440 w 11691803"/>
              <a:gd name="connsiteY171" fmla="*/ 1763927 h 2356755"/>
              <a:gd name="connsiteX172" fmla="*/ 358443 w 11691803"/>
              <a:gd name="connsiteY172" fmla="*/ 1813280 h 2356755"/>
              <a:gd name="connsiteX173" fmla="*/ 360642 w 11691803"/>
              <a:gd name="connsiteY173" fmla="*/ 1816994 h 2356755"/>
              <a:gd name="connsiteX174" fmla="*/ 413859 w 11691803"/>
              <a:gd name="connsiteY174" fmla="*/ 1767111 h 2356755"/>
              <a:gd name="connsiteX175" fmla="*/ 413859 w 11691803"/>
              <a:gd name="connsiteY175" fmla="*/ 1825750 h 2356755"/>
              <a:gd name="connsiteX176" fmla="*/ 417598 w 11691803"/>
              <a:gd name="connsiteY176" fmla="*/ 1824954 h 2356755"/>
              <a:gd name="connsiteX177" fmla="*/ 417598 w 11691803"/>
              <a:gd name="connsiteY177" fmla="*/ 1765254 h 2356755"/>
              <a:gd name="connsiteX178" fmla="*/ 421996 w 11691803"/>
              <a:gd name="connsiteY178" fmla="*/ 1761008 h 2356755"/>
              <a:gd name="connsiteX179" fmla="*/ 421996 w 11691803"/>
              <a:gd name="connsiteY179" fmla="*/ 1755436 h 2356755"/>
              <a:gd name="connsiteX180" fmla="*/ 416938 w 11691803"/>
              <a:gd name="connsiteY180" fmla="*/ 1760212 h 2356755"/>
              <a:gd name="connsiteX181" fmla="*/ 416938 w 11691803"/>
              <a:gd name="connsiteY181" fmla="*/ 1643729 h 2356755"/>
              <a:gd name="connsiteX182" fmla="*/ 421996 w 11691803"/>
              <a:gd name="connsiteY182" fmla="*/ 1638953 h 2356755"/>
              <a:gd name="connsiteX183" fmla="*/ 421996 w 11691803"/>
              <a:gd name="connsiteY183" fmla="*/ 1633381 h 2356755"/>
              <a:gd name="connsiteX184" fmla="*/ 415179 w 11691803"/>
              <a:gd name="connsiteY184" fmla="*/ 1639749 h 2356755"/>
              <a:gd name="connsiteX185" fmla="*/ 313363 w 11691803"/>
              <a:gd name="connsiteY185" fmla="*/ 1546351 h 2356755"/>
              <a:gd name="connsiteX186" fmla="*/ 414959 w 11691803"/>
              <a:gd name="connsiteY186" fmla="*/ 1451360 h 2356755"/>
              <a:gd name="connsiteX187" fmla="*/ 516774 w 11691803"/>
              <a:gd name="connsiteY187" fmla="*/ 1544759 h 2356755"/>
              <a:gd name="connsiteX188" fmla="*/ 422216 w 11691803"/>
              <a:gd name="connsiteY188" fmla="*/ 1633381 h 2356755"/>
              <a:gd name="connsiteX189" fmla="*/ 422216 w 11691803"/>
              <a:gd name="connsiteY189" fmla="*/ 1638688 h 2356755"/>
              <a:gd name="connsiteX190" fmla="*/ 517874 w 11691803"/>
              <a:gd name="connsiteY190" fmla="*/ 1549269 h 2356755"/>
              <a:gd name="connsiteX191" fmla="*/ 517874 w 11691803"/>
              <a:gd name="connsiteY191" fmla="*/ 1665752 h 2356755"/>
              <a:gd name="connsiteX192" fmla="*/ 422216 w 11691803"/>
              <a:gd name="connsiteY192" fmla="*/ 1755436 h 2356755"/>
              <a:gd name="connsiteX193" fmla="*/ 422216 w 11691803"/>
              <a:gd name="connsiteY193" fmla="*/ 1761008 h 2356755"/>
              <a:gd name="connsiteX194" fmla="*/ 521612 w 11691803"/>
              <a:gd name="connsiteY194" fmla="*/ 1667875 h 2356755"/>
              <a:gd name="connsiteX195" fmla="*/ 521612 w 11691803"/>
              <a:gd name="connsiteY195" fmla="*/ 1543697 h 2356755"/>
              <a:gd name="connsiteX196" fmla="*/ 417598 w 11691803"/>
              <a:gd name="connsiteY196" fmla="*/ 1448176 h 2356755"/>
              <a:gd name="connsiteX197" fmla="*/ 417598 w 11691803"/>
              <a:gd name="connsiteY197" fmla="*/ 1331162 h 2356755"/>
              <a:gd name="connsiteX198" fmla="*/ 413859 w 11691803"/>
              <a:gd name="connsiteY198" fmla="*/ 1334612 h 2356755"/>
              <a:gd name="connsiteX199" fmla="*/ 413859 w 11691803"/>
              <a:gd name="connsiteY199" fmla="*/ 1446584 h 2356755"/>
              <a:gd name="connsiteX200" fmla="*/ 312923 w 11691803"/>
              <a:gd name="connsiteY200" fmla="*/ 1540778 h 2356755"/>
              <a:gd name="connsiteX201" fmla="*/ 312923 w 11691803"/>
              <a:gd name="connsiteY201" fmla="*/ 1424295 h 2356755"/>
              <a:gd name="connsiteX202" fmla="*/ 413859 w 11691803"/>
              <a:gd name="connsiteY202" fmla="*/ 1329836 h 2356755"/>
              <a:gd name="connsiteX203" fmla="*/ 413859 w 11691803"/>
              <a:gd name="connsiteY203" fmla="*/ 1334346 h 2356755"/>
              <a:gd name="connsiteX204" fmla="*/ 417598 w 11691803"/>
              <a:gd name="connsiteY204" fmla="*/ 1330897 h 2356755"/>
              <a:gd name="connsiteX205" fmla="*/ 417598 w 11691803"/>
              <a:gd name="connsiteY205" fmla="*/ 1324264 h 2356755"/>
              <a:gd name="connsiteX206" fmla="*/ 316882 w 11691803"/>
              <a:gd name="connsiteY206" fmla="*/ 1231926 h 2356755"/>
              <a:gd name="connsiteX207" fmla="*/ 313803 w 11691803"/>
              <a:gd name="connsiteY207" fmla="*/ 1234580 h 2356755"/>
              <a:gd name="connsiteX208" fmla="*/ 316662 w 11691803"/>
              <a:gd name="connsiteY208" fmla="*/ 1231661 h 2356755"/>
              <a:gd name="connsiteX209" fmla="*/ 312264 w 11691803"/>
              <a:gd name="connsiteY209" fmla="*/ 1227681 h 2356755"/>
              <a:gd name="connsiteX210" fmla="*/ 312264 w 11691803"/>
              <a:gd name="connsiteY210" fmla="*/ 1223701 h 2356755"/>
              <a:gd name="connsiteX211" fmla="*/ 308525 w 11691803"/>
              <a:gd name="connsiteY211" fmla="*/ 1223701 h 2356755"/>
              <a:gd name="connsiteX212" fmla="*/ 308525 w 11691803"/>
              <a:gd name="connsiteY212" fmla="*/ 1227946 h 2356755"/>
              <a:gd name="connsiteX213" fmla="*/ 207589 w 11691803"/>
              <a:gd name="connsiteY213" fmla="*/ 1322141 h 2356755"/>
              <a:gd name="connsiteX214" fmla="*/ 207589 w 11691803"/>
              <a:gd name="connsiteY214" fmla="*/ 1215476 h 2356755"/>
              <a:gd name="connsiteX215" fmla="*/ 207589 w 11691803"/>
              <a:gd name="connsiteY215" fmla="*/ 1205923 h 2356755"/>
              <a:gd name="connsiteX216" fmla="*/ 308525 w 11691803"/>
              <a:gd name="connsiteY216" fmla="*/ 1111464 h 2356755"/>
              <a:gd name="connsiteX217" fmla="*/ 308525 w 11691803"/>
              <a:gd name="connsiteY217" fmla="*/ 1217068 h 2356755"/>
              <a:gd name="connsiteX218" fmla="*/ 308525 w 11691803"/>
              <a:gd name="connsiteY218" fmla="*/ 1223436 h 2356755"/>
              <a:gd name="connsiteX219" fmla="*/ 312264 w 11691803"/>
              <a:gd name="connsiteY219" fmla="*/ 1223436 h 2356755"/>
              <a:gd name="connsiteX220" fmla="*/ 312264 w 11691803"/>
              <a:gd name="connsiteY220" fmla="*/ 1109606 h 2356755"/>
              <a:gd name="connsiteX221" fmla="*/ 388351 w 11691803"/>
              <a:gd name="connsiteY221" fmla="*/ 1038496 h 2356755"/>
              <a:gd name="connsiteX222" fmla="*/ 413639 w 11691803"/>
              <a:gd name="connsiteY222" fmla="*/ 1014881 h 2356755"/>
              <a:gd name="connsiteX223" fmla="*/ 519413 w 11691803"/>
              <a:gd name="connsiteY223" fmla="*/ 1111729 h 2356755"/>
              <a:gd name="connsiteX224" fmla="*/ 625626 w 11691803"/>
              <a:gd name="connsiteY224" fmla="*/ 1012228 h 2356755"/>
              <a:gd name="connsiteX225" fmla="*/ 625626 w 11691803"/>
              <a:gd name="connsiteY225" fmla="*/ 972692 h 2356755"/>
              <a:gd name="connsiteX226" fmla="*/ 622108 w 11691803"/>
              <a:gd name="connsiteY226" fmla="*/ 974550 h 2356755"/>
              <a:gd name="connsiteX227" fmla="*/ 622108 w 11691803"/>
              <a:gd name="connsiteY227" fmla="*/ 1010105 h 2356755"/>
              <a:gd name="connsiteX228" fmla="*/ 521172 w 11691803"/>
              <a:gd name="connsiteY228" fmla="*/ 1104565 h 2356755"/>
              <a:gd name="connsiteX229" fmla="*/ 521172 w 11691803"/>
              <a:gd name="connsiteY229" fmla="*/ 988082 h 2356755"/>
              <a:gd name="connsiteX230" fmla="*/ 622108 w 11691803"/>
              <a:gd name="connsiteY230" fmla="*/ 893622 h 2356755"/>
              <a:gd name="connsiteX231" fmla="*/ 622108 w 11691803"/>
              <a:gd name="connsiteY231" fmla="*/ 974284 h 2356755"/>
              <a:gd name="connsiteX232" fmla="*/ 625626 w 11691803"/>
              <a:gd name="connsiteY232" fmla="*/ 972427 h 2356755"/>
              <a:gd name="connsiteX233" fmla="*/ 625626 w 11691803"/>
              <a:gd name="connsiteY233" fmla="*/ 888050 h 2356755"/>
              <a:gd name="connsiteX234" fmla="*/ 589342 w 11691803"/>
              <a:gd name="connsiteY234" fmla="*/ 854618 h 2356755"/>
              <a:gd name="connsiteX235" fmla="*/ 585604 w 11691803"/>
              <a:gd name="connsiteY235" fmla="*/ 856740 h 2356755"/>
              <a:gd name="connsiteX236" fmla="*/ 620789 w 11691803"/>
              <a:gd name="connsiteY236" fmla="*/ 889111 h 2356755"/>
              <a:gd name="connsiteX237" fmla="*/ 519193 w 11691803"/>
              <a:gd name="connsiteY237" fmla="*/ 984102 h 2356755"/>
              <a:gd name="connsiteX238" fmla="*/ 417378 w 11691803"/>
              <a:gd name="connsiteY238" fmla="*/ 890703 h 2356755"/>
              <a:gd name="connsiteX239" fmla="*/ 518973 w 11691803"/>
              <a:gd name="connsiteY239" fmla="*/ 795713 h 2356755"/>
              <a:gd name="connsiteX240" fmla="*/ 585384 w 11691803"/>
              <a:gd name="connsiteY240" fmla="*/ 856475 h 2356755"/>
              <a:gd name="connsiteX241" fmla="*/ 589122 w 11691803"/>
              <a:gd name="connsiteY241" fmla="*/ 854352 h 2356755"/>
              <a:gd name="connsiteX242" fmla="*/ 521612 w 11691803"/>
              <a:gd name="connsiteY242" fmla="*/ 792529 h 2356755"/>
              <a:gd name="connsiteX243" fmla="*/ 521612 w 11691803"/>
              <a:gd name="connsiteY243" fmla="*/ 732297 h 2356755"/>
              <a:gd name="connsiteX244" fmla="*/ 517874 w 11691803"/>
              <a:gd name="connsiteY244" fmla="*/ 732828 h 2356755"/>
              <a:gd name="connsiteX245" fmla="*/ 517874 w 11691803"/>
              <a:gd name="connsiteY245" fmla="*/ 790671 h 2356755"/>
              <a:gd name="connsiteX246" fmla="*/ 417158 w 11691803"/>
              <a:gd name="connsiteY246" fmla="*/ 885131 h 2356755"/>
              <a:gd name="connsiteX247" fmla="*/ 417158 w 11691803"/>
              <a:gd name="connsiteY247" fmla="*/ 768383 h 2356755"/>
              <a:gd name="connsiteX248" fmla="*/ 464657 w 11691803"/>
              <a:gd name="connsiteY248" fmla="*/ 724072 h 2356755"/>
              <a:gd name="connsiteX249" fmla="*/ 462458 w 11691803"/>
              <a:gd name="connsiteY249" fmla="*/ 720357 h 2356755"/>
              <a:gd name="connsiteX250" fmla="*/ 464657 w 11691803"/>
              <a:gd name="connsiteY250" fmla="*/ 723807 h 2356755"/>
              <a:gd name="connsiteX251" fmla="*/ 517874 w 11691803"/>
              <a:gd name="connsiteY251" fmla="*/ 673923 h 2356755"/>
              <a:gd name="connsiteX252" fmla="*/ 517874 w 11691803"/>
              <a:gd name="connsiteY252" fmla="*/ 732563 h 2356755"/>
              <a:gd name="connsiteX253" fmla="*/ 521612 w 11691803"/>
              <a:gd name="connsiteY253" fmla="*/ 732032 h 2356755"/>
              <a:gd name="connsiteX254" fmla="*/ 521612 w 11691803"/>
              <a:gd name="connsiteY254" fmla="*/ 672331 h 2356755"/>
              <a:gd name="connsiteX255" fmla="*/ 526010 w 11691803"/>
              <a:gd name="connsiteY255" fmla="*/ 668086 h 2356755"/>
              <a:gd name="connsiteX256" fmla="*/ 526010 w 11691803"/>
              <a:gd name="connsiteY256" fmla="*/ 662514 h 2356755"/>
              <a:gd name="connsiteX257" fmla="*/ 521172 w 11691803"/>
              <a:gd name="connsiteY257" fmla="*/ 667024 h 2356755"/>
              <a:gd name="connsiteX258" fmla="*/ 521172 w 11691803"/>
              <a:gd name="connsiteY258" fmla="*/ 550541 h 2356755"/>
              <a:gd name="connsiteX259" fmla="*/ 526010 w 11691803"/>
              <a:gd name="connsiteY259" fmla="*/ 546031 h 2356755"/>
              <a:gd name="connsiteX260" fmla="*/ 526010 w 11691803"/>
              <a:gd name="connsiteY260" fmla="*/ 540459 h 2356755"/>
              <a:gd name="connsiteX261" fmla="*/ 519193 w 11691803"/>
              <a:gd name="connsiteY261" fmla="*/ 546827 h 2356755"/>
              <a:gd name="connsiteX262" fmla="*/ 417378 w 11691803"/>
              <a:gd name="connsiteY262" fmla="*/ 453428 h 2356755"/>
              <a:gd name="connsiteX263" fmla="*/ 518973 w 11691803"/>
              <a:gd name="connsiteY263" fmla="*/ 358172 h 2356755"/>
              <a:gd name="connsiteX264" fmla="*/ 620789 w 11691803"/>
              <a:gd name="connsiteY264" fmla="*/ 451571 h 2356755"/>
              <a:gd name="connsiteX265" fmla="*/ 526230 w 11691803"/>
              <a:gd name="connsiteY265" fmla="*/ 540194 h 2356755"/>
              <a:gd name="connsiteX266" fmla="*/ 526230 w 11691803"/>
              <a:gd name="connsiteY266" fmla="*/ 545765 h 2356755"/>
              <a:gd name="connsiteX267" fmla="*/ 622108 w 11691803"/>
              <a:gd name="connsiteY267" fmla="*/ 456082 h 2356755"/>
              <a:gd name="connsiteX268" fmla="*/ 622108 w 11691803"/>
              <a:gd name="connsiteY268" fmla="*/ 572830 h 2356755"/>
              <a:gd name="connsiteX269" fmla="*/ 526230 w 11691803"/>
              <a:gd name="connsiteY269" fmla="*/ 662248 h 2356755"/>
              <a:gd name="connsiteX270" fmla="*/ 526230 w 11691803"/>
              <a:gd name="connsiteY270" fmla="*/ 667820 h 2356755"/>
              <a:gd name="connsiteX271" fmla="*/ 625626 w 11691803"/>
              <a:gd name="connsiteY271" fmla="*/ 574952 h 2356755"/>
              <a:gd name="connsiteX272" fmla="*/ 625626 w 11691803"/>
              <a:gd name="connsiteY272" fmla="*/ 450509 h 2356755"/>
              <a:gd name="connsiteX273" fmla="*/ 521612 w 11691803"/>
              <a:gd name="connsiteY273" fmla="*/ 355254 h 2356755"/>
              <a:gd name="connsiteX274" fmla="*/ 521612 w 11691803"/>
              <a:gd name="connsiteY274" fmla="*/ 237975 h 2356755"/>
              <a:gd name="connsiteX275" fmla="*/ 517874 w 11691803"/>
              <a:gd name="connsiteY275" fmla="*/ 241424 h 2356755"/>
              <a:gd name="connsiteX276" fmla="*/ 517874 w 11691803"/>
              <a:gd name="connsiteY276" fmla="*/ 353396 h 2356755"/>
              <a:gd name="connsiteX277" fmla="*/ 417158 w 11691803"/>
              <a:gd name="connsiteY277" fmla="*/ 447856 h 2356755"/>
              <a:gd name="connsiteX278" fmla="*/ 417158 w 11691803"/>
              <a:gd name="connsiteY278" fmla="*/ 331373 h 2356755"/>
              <a:gd name="connsiteX279" fmla="*/ 517874 w 11691803"/>
              <a:gd name="connsiteY279" fmla="*/ 236913 h 2356755"/>
              <a:gd name="connsiteX280" fmla="*/ 517874 w 11691803"/>
              <a:gd name="connsiteY280" fmla="*/ 241159 h 2356755"/>
              <a:gd name="connsiteX281" fmla="*/ 521612 w 11691803"/>
              <a:gd name="connsiteY281" fmla="*/ 237709 h 2356755"/>
              <a:gd name="connsiteX282" fmla="*/ 521612 w 11691803"/>
              <a:gd name="connsiteY282" fmla="*/ 231341 h 2356755"/>
              <a:gd name="connsiteX283" fmla="*/ 420896 w 11691803"/>
              <a:gd name="connsiteY283" fmla="*/ 138739 h 2356755"/>
              <a:gd name="connsiteX284" fmla="*/ 417818 w 11691803"/>
              <a:gd name="connsiteY284" fmla="*/ 141657 h 2356755"/>
              <a:gd name="connsiteX285" fmla="*/ 420676 w 11691803"/>
              <a:gd name="connsiteY285" fmla="*/ 138739 h 2356755"/>
              <a:gd name="connsiteX286" fmla="*/ 416278 w 11691803"/>
              <a:gd name="connsiteY286" fmla="*/ 134759 h 2356755"/>
              <a:gd name="connsiteX287" fmla="*/ 416278 w 11691803"/>
              <a:gd name="connsiteY287" fmla="*/ 40002 h 2356755"/>
              <a:gd name="connsiteX288" fmla="*/ 416278 w 11691803"/>
              <a:gd name="connsiteY288" fmla="*/ 39345 h 235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11691803" h="2356755">
                <a:moveTo>
                  <a:pt x="205830" y="2325379"/>
                </a:moveTo>
                <a:lnTo>
                  <a:pt x="227189" y="2345014"/>
                </a:lnTo>
                <a:lnTo>
                  <a:pt x="229280" y="2346937"/>
                </a:lnTo>
                <a:lnTo>
                  <a:pt x="182828" y="2346937"/>
                </a:lnTo>
                <a:lnTo>
                  <a:pt x="183180" y="2346606"/>
                </a:lnTo>
                <a:close/>
                <a:moveTo>
                  <a:pt x="204511" y="2204386"/>
                </a:moveTo>
                <a:lnTo>
                  <a:pt x="204511" y="2320869"/>
                </a:lnTo>
                <a:lnTo>
                  <a:pt x="178342" y="2345280"/>
                </a:lnTo>
                <a:cubicBezTo>
                  <a:pt x="179882" y="2345810"/>
                  <a:pt x="181421" y="2346076"/>
                  <a:pt x="183180" y="2346606"/>
                </a:cubicBezTo>
                <a:cubicBezTo>
                  <a:pt x="181421" y="2346341"/>
                  <a:pt x="179662" y="2345810"/>
                  <a:pt x="178122" y="2345545"/>
                </a:cubicBezTo>
                <a:lnTo>
                  <a:pt x="176635" y="2346937"/>
                </a:lnTo>
                <a:lnTo>
                  <a:pt x="103575" y="2346937"/>
                </a:lnTo>
                <a:lnTo>
                  <a:pt x="103575" y="2327284"/>
                </a:lnTo>
                <a:lnTo>
                  <a:pt x="103575" y="2298846"/>
                </a:lnTo>
                <a:close/>
                <a:moveTo>
                  <a:pt x="308525" y="1986544"/>
                </a:moveTo>
                <a:lnTo>
                  <a:pt x="308525" y="2103293"/>
                </a:lnTo>
                <a:lnTo>
                  <a:pt x="282357" y="2127704"/>
                </a:lnTo>
                <a:lnTo>
                  <a:pt x="207589" y="2197487"/>
                </a:lnTo>
                <a:lnTo>
                  <a:pt x="207589" y="2081004"/>
                </a:lnTo>
                <a:lnTo>
                  <a:pt x="243434" y="2047572"/>
                </a:lnTo>
                <a:close/>
                <a:moveTo>
                  <a:pt x="414959" y="1888635"/>
                </a:moveTo>
                <a:lnTo>
                  <a:pt x="481370" y="1949662"/>
                </a:lnTo>
                <a:lnTo>
                  <a:pt x="516774" y="1982034"/>
                </a:lnTo>
                <a:lnTo>
                  <a:pt x="415179" y="2077290"/>
                </a:lnTo>
                <a:lnTo>
                  <a:pt x="313363" y="1983891"/>
                </a:lnTo>
                <a:close/>
                <a:moveTo>
                  <a:pt x="100276" y="1670528"/>
                </a:moveTo>
                <a:lnTo>
                  <a:pt x="202092" y="1763927"/>
                </a:lnTo>
                <a:lnTo>
                  <a:pt x="135901" y="1825750"/>
                </a:lnTo>
                <a:lnTo>
                  <a:pt x="137660" y="1829465"/>
                </a:lnTo>
                <a:lnTo>
                  <a:pt x="204511" y="1767111"/>
                </a:lnTo>
                <a:lnTo>
                  <a:pt x="204511" y="1883594"/>
                </a:lnTo>
                <a:lnTo>
                  <a:pt x="176583" y="1909597"/>
                </a:lnTo>
                <a:lnTo>
                  <a:pt x="178782" y="1913842"/>
                </a:lnTo>
                <a:lnTo>
                  <a:pt x="205610" y="1888635"/>
                </a:lnTo>
                <a:lnTo>
                  <a:pt x="307426" y="1982034"/>
                </a:lnTo>
                <a:lnTo>
                  <a:pt x="241675" y="2043592"/>
                </a:lnTo>
                <a:lnTo>
                  <a:pt x="243434" y="2047572"/>
                </a:lnTo>
                <a:lnTo>
                  <a:pt x="241455" y="2043857"/>
                </a:lnTo>
                <a:lnTo>
                  <a:pt x="205830" y="2077290"/>
                </a:lnTo>
                <a:lnTo>
                  <a:pt x="104015" y="1983891"/>
                </a:lnTo>
                <a:lnTo>
                  <a:pt x="178562" y="1914107"/>
                </a:lnTo>
                <a:lnTo>
                  <a:pt x="176583" y="1909862"/>
                </a:lnTo>
                <a:lnTo>
                  <a:pt x="103575" y="1978054"/>
                </a:lnTo>
                <a:lnTo>
                  <a:pt x="103575" y="1861571"/>
                </a:lnTo>
                <a:lnTo>
                  <a:pt x="137660" y="1829730"/>
                </a:lnTo>
                <a:lnTo>
                  <a:pt x="135681" y="1825750"/>
                </a:lnTo>
                <a:lnTo>
                  <a:pt x="101816" y="1857591"/>
                </a:lnTo>
                <a:lnTo>
                  <a:pt x="0" y="1764192"/>
                </a:lnTo>
                <a:close/>
                <a:moveTo>
                  <a:pt x="308525" y="1549269"/>
                </a:moveTo>
                <a:lnTo>
                  <a:pt x="308525" y="1665752"/>
                </a:lnTo>
                <a:lnTo>
                  <a:pt x="283896" y="1688836"/>
                </a:lnTo>
                <a:lnTo>
                  <a:pt x="285875" y="1692551"/>
                </a:lnTo>
                <a:lnTo>
                  <a:pt x="283676" y="1689102"/>
                </a:lnTo>
                <a:lnTo>
                  <a:pt x="207589" y="1760212"/>
                </a:lnTo>
                <a:lnTo>
                  <a:pt x="207589" y="1643729"/>
                </a:lnTo>
                <a:lnTo>
                  <a:pt x="238816" y="1614277"/>
                </a:lnTo>
                <a:lnTo>
                  <a:pt x="236837" y="1610828"/>
                </a:lnTo>
                <a:lnTo>
                  <a:pt x="239036" y="1614277"/>
                </a:lnTo>
                <a:close/>
                <a:moveTo>
                  <a:pt x="205610" y="1451360"/>
                </a:moveTo>
                <a:lnTo>
                  <a:pt x="307426" y="1544759"/>
                </a:lnTo>
                <a:lnTo>
                  <a:pt x="236837" y="1610828"/>
                </a:lnTo>
                <a:lnTo>
                  <a:pt x="205830" y="1639749"/>
                </a:lnTo>
                <a:lnTo>
                  <a:pt x="104015" y="1546351"/>
                </a:lnTo>
                <a:close/>
                <a:moveTo>
                  <a:pt x="310944" y="1231926"/>
                </a:moveTo>
                <a:lnTo>
                  <a:pt x="313803" y="1234580"/>
                </a:lnTo>
                <a:lnTo>
                  <a:pt x="412760" y="1325325"/>
                </a:lnTo>
                <a:lnTo>
                  <a:pt x="311164" y="1420581"/>
                </a:lnTo>
                <a:lnTo>
                  <a:pt x="209349" y="1326917"/>
                </a:lnTo>
                <a:close/>
                <a:moveTo>
                  <a:pt x="412760" y="893622"/>
                </a:moveTo>
                <a:lnTo>
                  <a:pt x="412760" y="1010105"/>
                </a:lnTo>
                <a:lnTo>
                  <a:pt x="386591" y="1034516"/>
                </a:lnTo>
                <a:lnTo>
                  <a:pt x="388351" y="1038496"/>
                </a:lnTo>
                <a:lnTo>
                  <a:pt x="386371" y="1034781"/>
                </a:lnTo>
                <a:lnTo>
                  <a:pt x="311824" y="1104565"/>
                </a:lnTo>
                <a:lnTo>
                  <a:pt x="311824" y="988082"/>
                </a:lnTo>
                <a:lnTo>
                  <a:pt x="347448" y="954650"/>
                </a:lnTo>
                <a:lnTo>
                  <a:pt x="345689" y="950669"/>
                </a:lnTo>
                <a:lnTo>
                  <a:pt x="347668" y="954384"/>
                </a:lnTo>
                <a:close/>
                <a:moveTo>
                  <a:pt x="204291" y="577340"/>
                </a:moveTo>
                <a:lnTo>
                  <a:pt x="306106" y="670739"/>
                </a:lnTo>
                <a:lnTo>
                  <a:pt x="239915" y="732563"/>
                </a:lnTo>
                <a:lnTo>
                  <a:pt x="241895" y="736542"/>
                </a:lnTo>
                <a:lnTo>
                  <a:pt x="308525" y="673923"/>
                </a:lnTo>
                <a:lnTo>
                  <a:pt x="308525" y="790671"/>
                </a:lnTo>
                <a:lnTo>
                  <a:pt x="280818" y="816674"/>
                </a:lnTo>
                <a:lnTo>
                  <a:pt x="282797" y="820920"/>
                </a:lnTo>
                <a:lnTo>
                  <a:pt x="309625" y="795713"/>
                </a:lnTo>
                <a:lnTo>
                  <a:pt x="411440" y="889111"/>
                </a:lnTo>
                <a:lnTo>
                  <a:pt x="345689" y="950669"/>
                </a:lnTo>
                <a:lnTo>
                  <a:pt x="310065" y="984102"/>
                </a:lnTo>
                <a:lnTo>
                  <a:pt x="208249" y="890703"/>
                </a:lnTo>
                <a:lnTo>
                  <a:pt x="282577" y="820920"/>
                </a:lnTo>
                <a:lnTo>
                  <a:pt x="280597" y="816674"/>
                </a:lnTo>
                <a:lnTo>
                  <a:pt x="207589" y="885131"/>
                </a:lnTo>
                <a:lnTo>
                  <a:pt x="207589" y="768383"/>
                </a:lnTo>
                <a:lnTo>
                  <a:pt x="241675" y="736542"/>
                </a:lnTo>
                <a:lnTo>
                  <a:pt x="239915" y="732828"/>
                </a:lnTo>
                <a:lnTo>
                  <a:pt x="205830" y="764668"/>
                </a:lnTo>
                <a:lnTo>
                  <a:pt x="104015" y="671270"/>
                </a:lnTo>
                <a:close/>
                <a:moveTo>
                  <a:pt x="412760" y="456082"/>
                </a:moveTo>
                <a:lnTo>
                  <a:pt x="412760" y="572830"/>
                </a:lnTo>
                <a:lnTo>
                  <a:pt x="387911" y="595914"/>
                </a:lnTo>
                <a:lnTo>
                  <a:pt x="390110" y="599364"/>
                </a:lnTo>
                <a:lnTo>
                  <a:pt x="413639" y="577340"/>
                </a:lnTo>
                <a:lnTo>
                  <a:pt x="515455" y="670739"/>
                </a:lnTo>
                <a:lnTo>
                  <a:pt x="462458" y="720357"/>
                </a:lnTo>
                <a:lnTo>
                  <a:pt x="415179" y="764668"/>
                </a:lnTo>
                <a:lnTo>
                  <a:pt x="313363" y="671270"/>
                </a:lnTo>
                <a:lnTo>
                  <a:pt x="389890" y="599629"/>
                </a:lnTo>
                <a:lnTo>
                  <a:pt x="387691" y="595914"/>
                </a:lnTo>
                <a:lnTo>
                  <a:pt x="311824" y="667024"/>
                </a:lnTo>
                <a:lnTo>
                  <a:pt x="311824" y="550541"/>
                </a:lnTo>
                <a:lnTo>
                  <a:pt x="343050" y="521355"/>
                </a:lnTo>
                <a:close/>
                <a:moveTo>
                  <a:pt x="309625" y="358172"/>
                </a:moveTo>
                <a:lnTo>
                  <a:pt x="411440" y="451571"/>
                </a:lnTo>
                <a:lnTo>
                  <a:pt x="341071" y="517640"/>
                </a:lnTo>
                <a:lnTo>
                  <a:pt x="343050" y="521355"/>
                </a:lnTo>
                <a:lnTo>
                  <a:pt x="340851" y="517905"/>
                </a:lnTo>
                <a:lnTo>
                  <a:pt x="310065" y="546827"/>
                </a:lnTo>
                <a:lnTo>
                  <a:pt x="208249" y="453428"/>
                </a:lnTo>
                <a:close/>
                <a:moveTo>
                  <a:pt x="414959" y="139004"/>
                </a:moveTo>
                <a:lnTo>
                  <a:pt x="417818" y="141657"/>
                </a:lnTo>
                <a:lnTo>
                  <a:pt x="516774" y="232402"/>
                </a:lnTo>
                <a:lnTo>
                  <a:pt x="415179" y="327393"/>
                </a:lnTo>
                <a:lnTo>
                  <a:pt x="313363" y="233995"/>
                </a:lnTo>
                <a:close/>
                <a:moveTo>
                  <a:pt x="390027" y="39345"/>
                </a:moveTo>
                <a:lnTo>
                  <a:pt x="412760" y="39345"/>
                </a:lnTo>
                <a:lnTo>
                  <a:pt x="412760" y="67745"/>
                </a:lnTo>
                <a:lnTo>
                  <a:pt x="412760" y="134759"/>
                </a:lnTo>
                <a:lnTo>
                  <a:pt x="311824" y="229219"/>
                </a:lnTo>
                <a:lnTo>
                  <a:pt x="311824" y="112736"/>
                </a:lnTo>
                <a:lnTo>
                  <a:pt x="384557" y="44478"/>
                </a:lnTo>
                <a:close/>
                <a:moveTo>
                  <a:pt x="234254" y="39345"/>
                </a:moveTo>
                <a:lnTo>
                  <a:pt x="384085" y="39345"/>
                </a:lnTo>
                <a:lnTo>
                  <a:pt x="362952" y="59162"/>
                </a:lnTo>
                <a:lnTo>
                  <a:pt x="310065" y="108755"/>
                </a:lnTo>
                <a:lnTo>
                  <a:pt x="239063" y="43748"/>
                </a:lnTo>
                <a:close/>
                <a:moveTo>
                  <a:pt x="11691803" y="0"/>
                </a:moveTo>
                <a:lnTo>
                  <a:pt x="11691803" y="2356755"/>
                </a:lnTo>
                <a:lnTo>
                  <a:pt x="235215" y="2346937"/>
                </a:lnTo>
                <a:lnTo>
                  <a:pt x="226061" y="2338538"/>
                </a:lnTo>
                <a:lnTo>
                  <a:pt x="208249" y="2322195"/>
                </a:lnTo>
                <a:lnTo>
                  <a:pt x="208249" y="2202794"/>
                </a:lnTo>
                <a:lnTo>
                  <a:pt x="284116" y="2131684"/>
                </a:lnTo>
                <a:lnTo>
                  <a:pt x="282357" y="2127704"/>
                </a:lnTo>
                <a:lnTo>
                  <a:pt x="284336" y="2131418"/>
                </a:lnTo>
                <a:lnTo>
                  <a:pt x="309625" y="2107803"/>
                </a:lnTo>
                <a:lnTo>
                  <a:pt x="415179" y="2204916"/>
                </a:lnTo>
                <a:lnTo>
                  <a:pt x="521612" y="2105415"/>
                </a:lnTo>
                <a:lnTo>
                  <a:pt x="521612" y="2065615"/>
                </a:lnTo>
                <a:lnTo>
                  <a:pt x="517874" y="2067472"/>
                </a:lnTo>
                <a:lnTo>
                  <a:pt x="517874" y="2103293"/>
                </a:lnTo>
                <a:lnTo>
                  <a:pt x="416938" y="2197487"/>
                </a:lnTo>
                <a:lnTo>
                  <a:pt x="416938" y="2081004"/>
                </a:lnTo>
                <a:lnTo>
                  <a:pt x="517874" y="1986544"/>
                </a:lnTo>
                <a:lnTo>
                  <a:pt x="517874" y="2067207"/>
                </a:lnTo>
                <a:lnTo>
                  <a:pt x="521612" y="2065349"/>
                </a:lnTo>
                <a:lnTo>
                  <a:pt x="521612" y="1980972"/>
                </a:lnTo>
                <a:lnTo>
                  <a:pt x="485108" y="1947540"/>
                </a:lnTo>
                <a:lnTo>
                  <a:pt x="417598" y="1885716"/>
                </a:lnTo>
                <a:lnTo>
                  <a:pt x="417598" y="1825220"/>
                </a:lnTo>
                <a:lnTo>
                  <a:pt x="413859" y="1826015"/>
                </a:lnTo>
                <a:lnTo>
                  <a:pt x="413859" y="1883594"/>
                </a:lnTo>
                <a:lnTo>
                  <a:pt x="312923" y="1978054"/>
                </a:lnTo>
                <a:lnTo>
                  <a:pt x="312923" y="1861571"/>
                </a:lnTo>
                <a:lnTo>
                  <a:pt x="360423" y="1816994"/>
                </a:lnTo>
                <a:lnTo>
                  <a:pt x="358443" y="1813545"/>
                </a:lnTo>
                <a:lnTo>
                  <a:pt x="311164" y="1857591"/>
                </a:lnTo>
                <a:lnTo>
                  <a:pt x="209349" y="1764192"/>
                </a:lnTo>
                <a:lnTo>
                  <a:pt x="285875" y="1692551"/>
                </a:lnTo>
                <a:lnTo>
                  <a:pt x="309625" y="1670528"/>
                </a:lnTo>
                <a:lnTo>
                  <a:pt x="411440" y="1763927"/>
                </a:lnTo>
                <a:lnTo>
                  <a:pt x="358443" y="1813280"/>
                </a:lnTo>
                <a:lnTo>
                  <a:pt x="360642" y="1816994"/>
                </a:lnTo>
                <a:lnTo>
                  <a:pt x="413859" y="1767111"/>
                </a:lnTo>
                <a:lnTo>
                  <a:pt x="413859" y="1825750"/>
                </a:lnTo>
                <a:lnTo>
                  <a:pt x="417598" y="1824954"/>
                </a:lnTo>
                <a:lnTo>
                  <a:pt x="417598" y="1765254"/>
                </a:lnTo>
                <a:lnTo>
                  <a:pt x="421996" y="1761008"/>
                </a:lnTo>
                <a:lnTo>
                  <a:pt x="421996" y="1755436"/>
                </a:lnTo>
                <a:lnTo>
                  <a:pt x="416938" y="1760212"/>
                </a:lnTo>
                <a:lnTo>
                  <a:pt x="416938" y="1643729"/>
                </a:lnTo>
                <a:lnTo>
                  <a:pt x="421996" y="1638953"/>
                </a:lnTo>
                <a:lnTo>
                  <a:pt x="421996" y="1633381"/>
                </a:lnTo>
                <a:lnTo>
                  <a:pt x="415179" y="1639749"/>
                </a:lnTo>
                <a:lnTo>
                  <a:pt x="313363" y="1546351"/>
                </a:lnTo>
                <a:lnTo>
                  <a:pt x="414959" y="1451360"/>
                </a:lnTo>
                <a:lnTo>
                  <a:pt x="516774" y="1544759"/>
                </a:lnTo>
                <a:lnTo>
                  <a:pt x="422216" y="1633381"/>
                </a:lnTo>
                <a:lnTo>
                  <a:pt x="422216" y="1638688"/>
                </a:lnTo>
                <a:lnTo>
                  <a:pt x="517874" y="1549269"/>
                </a:lnTo>
                <a:lnTo>
                  <a:pt x="517874" y="1665752"/>
                </a:lnTo>
                <a:lnTo>
                  <a:pt x="422216" y="1755436"/>
                </a:lnTo>
                <a:lnTo>
                  <a:pt x="422216" y="1761008"/>
                </a:lnTo>
                <a:lnTo>
                  <a:pt x="521612" y="1667875"/>
                </a:lnTo>
                <a:lnTo>
                  <a:pt x="521612" y="1543697"/>
                </a:lnTo>
                <a:lnTo>
                  <a:pt x="417598" y="1448176"/>
                </a:lnTo>
                <a:lnTo>
                  <a:pt x="417598" y="1331162"/>
                </a:lnTo>
                <a:lnTo>
                  <a:pt x="413859" y="1334612"/>
                </a:lnTo>
                <a:lnTo>
                  <a:pt x="413859" y="1446584"/>
                </a:lnTo>
                <a:lnTo>
                  <a:pt x="312923" y="1540778"/>
                </a:lnTo>
                <a:lnTo>
                  <a:pt x="312923" y="1424295"/>
                </a:lnTo>
                <a:lnTo>
                  <a:pt x="413859" y="1329836"/>
                </a:lnTo>
                <a:lnTo>
                  <a:pt x="413859" y="1334346"/>
                </a:lnTo>
                <a:lnTo>
                  <a:pt x="417598" y="1330897"/>
                </a:lnTo>
                <a:lnTo>
                  <a:pt x="417598" y="1324264"/>
                </a:lnTo>
                <a:lnTo>
                  <a:pt x="316882" y="1231926"/>
                </a:lnTo>
                <a:lnTo>
                  <a:pt x="313803" y="1234580"/>
                </a:lnTo>
                <a:lnTo>
                  <a:pt x="316662" y="1231661"/>
                </a:lnTo>
                <a:lnTo>
                  <a:pt x="312264" y="1227681"/>
                </a:lnTo>
                <a:lnTo>
                  <a:pt x="312264" y="1223701"/>
                </a:lnTo>
                <a:lnTo>
                  <a:pt x="308525" y="1223701"/>
                </a:lnTo>
                <a:lnTo>
                  <a:pt x="308525" y="1227946"/>
                </a:lnTo>
                <a:lnTo>
                  <a:pt x="207589" y="1322141"/>
                </a:lnTo>
                <a:lnTo>
                  <a:pt x="207589" y="1215476"/>
                </a:lnTo>
                <a:lnTo>
                  <a:pt x="207589" y="1205923"/>
                </a:lnTo>
                <a:lnTo>
                  <a:pt x="308525" y="1111464"/>
                </a:lnTo>
                <a:lnTo>
                  <a:pt x="308525" y="1217068"/>
                </a:lnTo>
                <a:lnTo>
                  <a:pt x="308525" y="1223436"/>
                </a:lnTo>
                <a:lnTo>
                  <a:pt x="312264" y="1223436"/>
                </a:lnTo>
                <a:lnTo>
                  <a:pt x="312264" y="1109606"/>
                </a:lnTo>
                <a:lnTo>
                  <a:pt x="388351" y="1038496"/>
                </a:lnTo>
                <a:lnTo>
                  <a:pt x="413639" y="1014881"/>
                </a:lnTo>
                <a:lnTo>
                  <a:pt x="519413" y="1111729"/>
                </a:lnTo>
                <a:lnTo>
                  <a:pt x="625626" y="1012228"/>
                </a:lnTo>
                <a:lnTo>
                  <a:pt x="625626" y="972692"/>
                </a:lnTo>
                <a:lnTo>
                  <a:pt x="622108" y="974550"/>
                </a:lnTo>
                <a:lnTo>
                  <a:pt x="622108" y="1010105"/>
                </a:lnTo>
                <a:lnTo>
                  <a:pt x="521172" y="1104565"/>
                </a:lnTo>
                <a:lnTo>
                  <a:pt x="521172" y="988082"/>
                </a:lnTo>
                <a:lnTo>
                  <a:pt x="622108" y="893622"/>
                </a:lnTo>
                <a:lnTo>
                  <a:pt x="622108" y="974284"/>
                </a:lnTo>
                <a:lnTo>
                  <a:pt x="625626" y="972427"/>
                </a:lnTo>
                <a:lnTo>
                  <a:pt x="625626" y="888050"/>
                </a:lnTo>
                <a:lnTo>
                  <a:pt x="589342" y="854618"/>
                </a:lnTo>
                <a:lnTo>
                  <a:pt x="585604" y="856740"/>
                </a:lnTo>
                <a:lnTo>
                  <a:pt x="620789" y="889111"/>
                </a:lnTo>
                <a:lnTo>
                  <a:pt x="519193" y="984102"/>
                </a:lnTo>
                <a:lnTo>
                  <a:pt x="417378" y="890703"/>
                </a:lnTo>
                <a:lnTo>
                  <a:pt x="518973" y="795713"/>
                </a:lnTo>
                <a:lnTo>
                  <a:pt x="585384" y="856475"/>
                </a:lnTo>
                <a:lnTo>
                  <a:pt x="589122" y="854352"/>
                </a:lnTo>
                <a:lnTo>
                  <a:pt x="521612" y="792529"/>
                </a:lnTo>
                <a:lnTo>
                  <a:pt x="521612" y="732297"/>
                </a:lnTo>
                <a:lnTo>
                  <a:pt x="517874" y="732828"/>
                </a:lnTo>
                <a:lnTo>
                  <a:pt x="517874" y="790671"/>
                </a:lnTo>
                <a:lnTo>
                  <a:pt x="417158" y="885131"/>
                </a:lnTo>
                <a:lnTo>
                  <a:pt x="417158" y="768383"/>
                </a:lnTo>
                <a:lnTo>
                  <a:pt x="464657" y="724072"/>
                </a:lnTo>
                <a:lnTo>
                  <a:pt x="462458" y="720357"/>
                </a:lnTo>
                <a:lnTo>
                  <a:pt x="464657" y="723807"/>
                </a:lnTo>
                <a:lnTo>
                  <a:pt x="517874" y="673923"/>
                </a:lnTo>
                <a:lnTo>
                  <a:pt x="517874" y="732563"/>
                </a:lnTo>
                <a:lnTo>
                  <a:pt x="521612" y="732032"/>
                </a:lnTo>
                <a:lnTo>
                  <a:pt x="521612" y="672331"/>
                </a:lnTo>
                <a:lnTo>
                  <a:pt x="526010" y="668086"/>
                </a:lnTo>
                <a:lnTo>
                  <a:pt x="526010" y="662514"/>
                </a:lnTo>
                <a:lnTo>
                  <a:pt x="521172" y="667024"/>
                </a:lnTo>
                <a:lnTo>
                  <a:pt x="521172" y="550541"/>
                </a:lnTo>
                <a:lnTo>
                  <a:pt x="526010" y="546031"/>
                </a:lnTo>
                <a:lnTo>
                  <a:pt x="526010" y="540459"/>
                </a:lnTo>
                <a:lnTo>
                  <a:pt x="519193" y="546827"/>
                </a:lnTo>
                <a:lnTo>
                  <a:pt x="417378" y="453428"/>
                </a:lnTo>
                <a:lnTo>
                  <a:pt x="518973" y="358172"/>
                </a:lnTo>
                <a:lnTo>
                  <a:pt x="620789" y="451571"/>
                </a:lnTo>
                <a:lnTo>
                  <a:pt x="526230" y="540194"/>
                </a:lnTo>
                <a:lnTo>
                  <a:pt x="526230" y="545765"/>
                </a:lnTo>
                <a:lnTo>
                  <a:pt x="622108" y="456082"/>
                </a:lnTo>
                <a:lnTo>
                  <a:pt x="622108" y="572830"/>
                </a:lnTo>
                <a:lnTo>
                  <a:pt x="526230" y="662248"/>
                </a:lnTo>
                <a:lnTo>
                  <a:pt x="526230" y="667820"/>
                </a:lnTo>
                <a:lnTo>
                  <a:pt x="625626" y="574952"/>
                </a:lnTo>
                <a:lnTo>
                  <a:pt x="625626" y="450509"/>
                </a:lnTo>
                <a:lnTo>
                  <a:pt x="521612" y="355254"/>
                </a:lnTo>
                <a:lnTo>
                  <a:pt x="521612" y="237975"/>
                </a:lnTo>
                <a:lnTo>
                  <a:pt x="517874" y="241424"/>
                </a:lnTo>
                <a:lnTo>
                  <a:pt x="517874" y="353396"/>
                </a:lnTo>
                <a:lnTo>
                  <a:pt x="417158" y="447856"/>
                </a:lnTo>
                <a:lnTo>
                  <a:pt x="417158" y="331373"/>
                </a:lnTo>
                <a:lnTo>
                  <a:pt x="517874" y="236913"/>
                </a:lnTo>
                <a:lnTo>
                  <a:pt x="517874" y="241159"/>
                </a:lnTo>
                <a:lnTo>
                  <a:pt x="521612" y="237709"/>
                </a:lnTo>
                <a:lnTo>
                  <a:pt x="521612" y="231341"/>
                </a:lnTo>
                <a:lnTo>
                  <a:pt x="420896" y="138739"/>
                </a:lnTo>
                <a:lnTo>
                  <a:pt x="417818" y="141657"/>
                </a:lnTo>
                <a:lnTo>
                  <a:pt x="420676" y="138739"/>
                </a:lnTo>
                <a:lnTo>
                  <a:pt x="416278" y="134759"/>
                </a:lnTo>
                <a:lnTo>
                  <a:pt x="416278" y="40002"/>
                </a:lnTo>
                <a:lnTo>
                  <a:pt x="416278" y="39345"/>
                </a:ln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2" name="Titre 1">
            <a:extLst>
              <a:ext uri="{FF2B5EF4-FFF2-40B4-BE49-F238E27FC236}">
                <a16:creationId xmlns:a16="http://schemas.microsoft.com/office/drawing/2014/main" id="{D5AF0AE2-7DAE-3EB0-5E60-D2EFCEC2EA43}"/>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3678237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28/10/2022</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2F98917-083E-F98C-816F-48F1437B41B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56184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28/10/2022</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fr-FR"/>
              <a:t>Exemple de pied de page (A modifier dans l'onglet "Insertion"/"En-tête/Pied"</a:t>
            </a: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seul</a:t>
            </a:r>
          </a:p>
        </p:txBody>
      </p:sp>
      <p:pic>
        <p:nvPicPr>
          <p:cNvPr id="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8C593314-5853-721D-C381-C5C6DA55FA41}"/>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669172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9C14385-C06C-03C8-FC0B-6EDE0E294E52}"/>
              </a:ext>
            </a:extLst>
          </p:cNvPr>
          <p:cNvSpPr>
            <a:spLocks noGrp="1"/>
          </p:cNvSpPr>
          <p:nvPr>
            <p:ph type="dt" sz="half" idx="10"/>
          </p:nvPr>
        </p:nvSpPr>
        <p:spPr/>
        <p:txBody>
          <a:bodyPr/>
          <a:lstStyle/>
          <a:p>
            <a:r>
              <a:rPr lang="fr-FR"/>
              <a:t>28/10/2022</a:t>
            </a:r>
          </a:p>
        </p:txBody>
      </p:sp>
      <p:sp>
        <p:nvSpPr>
          <p:cNvPr id="3" name="Espace réservé du pied de page 2">
            <a:extLst>
              <a:ext uri="{FF2B5EF4-FFF2-40B4-BE49-F238E27FC236}">
                <a16:creationId xmlns:a16="http://schemas.microsoft.com/office/drawing/2014/main" id="{C5925030-DB19-61B7-32BA-FFFFADD4FAB2}"/>
              </a:ext>
            </a:extLst>
          </p:cNvPr>
          <p:cNvSpPr>
            <a:spLocks noGrp="1"/>
          </p:cNvSpPr>
          <p:nvPr>
            <p:ph type="ftr" sz="quarter" idx="11"/>
          </p:nvPr>
        </p:nvSpPr>
        <p:spPr/>
        <p:txBody>
          <a:bodyPr/>
          <a:lstStyle/>
          <a:p>
            <a:r>
              <a:rPr lang="fr-FR"/>
              <a:t>Exemple de pied de page (A modifier dans l'onglet "Insertion"/"En-tête/Pied"</a:t>
            </a:r>
          </a:p>
        </p:txBody>
      </p:sp>
      <p:sp>
        <p:nvSpPr>
          <p:cNvPr id="4" name="Espace réservé du numéro de diapositive 3">
            <a:extLst>
              <a:ext uri="{FF2B5EF4-FFF2-40B4-BE49-F238E27FC236}">
                <a16:creationId xmlns:a16="http://schemas.microsoft.com/office/drawing/2014/main" id="{6A84369A-A294-0F2F-E84F-D0990A22CF47}"/>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5" name="ZoneTexte 4">
            <a:extLst>
              <a:ext uri="{FF2B5EF4-FFF2-40B4-BE49-F238E27FC236}">
                <a16:creationId xmlns:a16="http://schemas.microsoft.com/office/drawing/2014/main" id="{F661E88D-94E7-20B9-0926-4E18EFBC1BA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Vide</a:t>
            </a:r>
          </a:p>
        </p:txBody>
      </p:sp>
      <p:pic>
        <p:nvPicPr>
          <p:cNvPr id="7"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Tree>
    <p:extLst>
      <p:ext uri="{BB962C8B-B14F-4D97-AF65-F5344CB8AC3E}">
        <p14:creationId xmlns:p14="http://schemas.microsoft.com/office/powerpoint/2010/main" val="1183560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venant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51A86F0-4870-165D-E01B-6415309E1300}"/>
              </a:ext>
            </a:extLst>
          </p:cNvPr>
          <p:cNvSpPr/>
          <p:nvPr userDrawn="1"/>
        </p:nvSpPr>
        <p:spPr>
          <a:xfrm>
            <a:off x="11460163" y="0"/>
            <a:ext cx="731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Intervenants</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28/10/2022</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fr-FR"/>
              <a:t>Exemple de pied de page (A modifier dans l'onglet "Insertion"/"En-tête/Pied"</a:t>
            </a:r>
            <a:endParaRPr lang="fr-FR" dirty="0"/>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25" name="Espace réservé du texte 8">
            <a:extLst>
              <a:ext uri="{FF2B5EF4-FFF2-40B4-BE49-F238E27FC236}">
                <a16:creationId xmlns:a16="http://schemas.microsoft.com/office/drawing/2014/main" id="{EE9D7CE3-0338-EF86-9151-9AA39188D19A}"/>
              </a:ext>
            </a:extLst>
          </p:cNvPr>
          <p:cNvSpPr>
            <a:spLocks noGrp="1"/>
          </p:cNvSpPr>
          <p:nvPr>
            <p:ph type="body" sz="quarter" idx="13" hasCustomPrompt="1"/>
          </p:nvPr>
        </p:nvSpPr>
        <p:spPr>
          <a:xfrm>
            <a:off x="407368"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7" name="Espace réservé du texte 8">
            <a:extLst>
              <a:ext uri="{FF2B5EF4-FFF2-40B4-BE49-F238E27FC236}">
                <a16:creationId xmlns:a16="http://schemas.microsoft.com/office/drawing/2014/main" id="{7E242CEA-B629-6061-3336-B00B5B03631E}"/>
              </a:ext>
            </a:extLst>
          </p:cNvPr>
          <p:cNvSpPr>
            <a:spLocks noGrp="1"/>
          </p:cNvSpPr>
          <p:nvPr>
            <p:ph type="body" sz="quarter" idx="16" hasCustomPrompt="1"/>
          </p:nvPr>
        </p:nvSpPr>
        <p:spPr>
          <a:xfrm>
            <a:off x="3327251"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9" name="Espace réservé du texte 8">
            <a:extLst>
              <a:ext uri="{FF2B5EF4-FFF2-40B4-BE49-F238E27FC236}">
                <a16:creationId xmlns:a16="http://schemas.microsoft.com/office/drawing/2014/main" id="{13577D77-6A07-A133-9442-B0E04B740BCB}"/>
              </a:ext>
            </a:extLst>
          </p:cNvPr>
          <p:cNvSpPr>
            <a:spLocks noGrp="1"/>
          </p:cNvSpPr>
          <p:nvPr>
            <p:ph type="body" sz="quarter" idx="18" hasCustomPrompt="1"/>
          </p:nvPr>
        </p:nvSpPr>
        <p:spPr>
          <a:xfrm>
            <a:off x="9167017"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31" name="Espace réservé du texte 8">
            <a:extLst>
              <a:ext uri="{FF2B5EF4-FFF2-40B4-BE49-F238E27FC236}">
                <a16:creationId xmlns:a16="http://schemas.microsoft.com/office/drawing/2014/main" id="{7647BCFB-4928-920C-2E15-C8AE4C72EBA8}"/>
              </a:ext>
            </a:extLst>
          </p:cNvPr>
          <p:cNvSpPr>
            <a:spLocks noGrp="1"/>
          </p:cNvSpPr>
          <p:nvPr>
            <p:ph type="body" sz="quarter" idx="20" hasCustomPrompt="1"/>
          </p:nvPr>
        </p:nvSpPr>
        <p:spPr>
          <a:xfrm>
            <a:off x="6247134"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407368"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28" name="図プレースホルダー 9">
            <a:extLst>
              <a:ext uri="{FF2B5EF4-FFF2-40B4-BE49-F238E27FC236}">
                <a16:creationId xmlns:a16="http://schemas.microsoft.com/office/drawing/2014/main" id="{6BF72028-41E2-619A-D233-341EEFEC504D}"/>
              </a:ext>
            </a:extLst>
          </p:cNvPr>
          <p:cNvSpPr>
            <a:spLocks noGrp="1"/>
          </p:cNvSpPr>
          <p:nvPr>
            <p:ph type="pic" sz="quarter" idx="17" hasCustomPrompt="1"/>
          </p:nvPr>
        </p:nvSpPr>
        <p:spPr>
          <a:xfrm>
            <a:off x="3327251"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0" name="図プレースホルダー 9">
            <a:extLst>
              <a:ext uri="{FF2B5EF4-FFF2-40B4-BE49-F238E27FC236}">
                <a16:creationId xmlns:a16="http://schemas.microsoft.com/office/drawing/2014/main" id="{74AA3498-C08C-43F4-B6BB-AE8E3CC9E9CC}"/>
              </a:ext>
            </a:extLst>
          </p:cNvPr>
          <p:cNvSpPr>
            <a:spLocks noGrp="1"/>
          </p:cNvSpPr>
          <p:nvPr>
            <p:ph type="pic" sz="quarter" idx="19" hasCustomPrompt="1"/>
          </p:nvPr>
        </p:nvSpPr>
        <p:spPr>
          <a:xfrm>
            <a:off x="9167017"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2" name="図プレースホルダー 9">
            <a:extLst>
              <a:ext uri="{FF2B5EF4-FFF2-40B4-BE49-F238E27FC236}">
                <a16:creationId xmlns:a16="http://schemas.microsoft.com/office/drawing/2014/main" id="{1DC76755-C8C6-A984-C78A-E29A74AAF2E9}"/>
              </a:ext>
            </a:extLst>
          </p:cNvPr>
          <p:cNvSpPr>
            <a:spLocks noGrp="1"/>
          </p:cNvSpPr>
          <p:nvPr>
            <p:ph type="pic" sz="quarter" idx="21" hasCustomPrompt="1"/>
          </p:nvPr>
        </p:nvSpPr>
        <p:spPr>
          <a:xfrm>
            <a:off x="6247134"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pic>
        <p:nvPicPr>
          <p:cNvPr id="1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B16D91DA-45B8-FD04-3A3A-E545BB21D2E8}"/>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2061592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venant / CV">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53AF1D4-4843-AF3F-A326-45F38F216CA0}"/>
              </a:ext>
            </a:extLst>
          </p:cNvPr>
          <p:cNvSpPr/>
          <p:nvPr userDrawn="1"/>
        </p:nvSpPr>
        <p:spPr>
          <a:xfrm>
            <a:off x="7199086" y="0"/>
            <a:ext cx="49929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 / CV</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28/10/2022</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fr-FR" dirty="0"/>
              <a:t>Exemple de pied de page (A modifier dans l'onglet "Insertion"/"En-tête/Pied"</a:t>
            </a:r>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sp>
        <p:nvSpPr>
          <p:cNvPr id="14" name="Espace réservé du texte 2">
            <a:extLst>
              <a:ext uri="{FF2B5EF4-FFF2-40B4-BE49-F238E27FC236}">
                <a16:creationId xmlns:a16="http://schemas.microsoft.com/office/drawing/2014/main" id="{3AE77C0A-ACF9-C7EB-2F0B-D7114392665D}"/>
              </a:ext>
            </a:extLst>
          </p:cNvPr>
          <p:cNvSpPr>
            <a:spLocks noGrp="1"/>
          </p:cNvSpPr>
          <p:nvPr>
            <p:ph type="body" idx="1" hasCustomPrompt="1"/>
          </p:nvPr>
        </p:nvSpPr>
        <p:spPr>
          <a:xfrm>
            <a:off x="3467100" y="1541463"/>
            <a:ext cx="7993063" cy="823912"/>
          </a:xfrm>
        </p:spPr>
        <p:txBody>
          <a:bodyPr anchor="b">
            <a:normAutofit/>
          </a:bodyPr>
          <a:lstStyle>
            <a:lvl1pPr marL="0" indent="0">
              <a:spcBef>
                <a:spcPts val="0"/>
              </a:spcBef>
              <a:buNone/>
              <a:defRPr sz="2000" b="1">
                <a:solidFill>
                  <a:schemeClr val="tx2"/>
                </a:solidFill>
                <a:latin typeface="+mj-lt"/>
              </a:defRPr>
            </a:lvl1pPr>
            <a:lvl2pPr marL="0" indent="0">
              <a:spcBef>
                <a:spcPts val="0"/>
              </a:spcBef>
              <a:buNone/>
              <a:defRPr sz="1600" b="0" i="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Prénom NOM</a:t>
            </a:r>
          </a:p>
          <a:p>
            <a:pPr lvl="1"/>
            <a:r>
              <a:rPr lang="fr-FR" dirty="0"/>
              <a:t>Fonction/titre</a:t>
            </a:r>
          </a:p>
        </p:txBody>
      </p:sp>
      <p:sp>
        <p:nvSpPr>
          <p:cNvPr id="15" name="Espace réservé du texte 20">
            <a:extLst>
              <a:ext uri="{FF2B5EF4-FFF2-40B4-BE49-F238E27FC236}">
                <a16:creationId xmlns:a16="http://schemas.microsoft.com/office/drawing/2014/main" id="{BC7575DE-FB39-1529-3362-6DDB6F59CA2B}"/>
              </a:ext>
            </a:extLst>
          </p:cNvPr>
          <p:cNvSpPr>
            <a:spLocks noGrp="1"/>
          </p:cNvSpPr>
          <p:nvPr>
            <p:ph type="body" sz="quarter" idx="14"/>
          </p:nvPr>
        </p:nvSpPr>
        <p:spPr>
          <a:xfrm>
            <a:off x="3467100" y="2413000"/>
            <a:ext cx="7993063" cy="35004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572468" y="1457845"/>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09A53DC-AB4B-EC82-92B3-B8B715CDC6A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8968020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24" name="Image 2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Tree>
    <p:extLst>
      <p:ext uri="{BB962C8B-B14F-4D97-AF65-F5344CB8AC3E}">
        <p14:creationId xmlns:p14="http://schemas.microsoft.com/office/powerpoint/2010/main" val="10029345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tation Bleu foncé">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Bleu foncé</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CD1C80FF-3EC2-C65E-39A3-3D5B556D3A76}"/>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DD99EE02-4A21-0C84-48D4-82F813D3CEA1}"/>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4239802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ion cl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Citation claire</a:t>
            </a: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tx2"/>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930F834B-23C4-8EC1-2C21-5E1E110A7BF9}"/>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A31F7F2B-1941-1250-D680-FD079465EC46}"/>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tx1"/>
                </a:solidFill>
              </a:defRPr>
            </a:lvl1pPr>
          </a:lstStyle>
          <a:p>
            <a:r>
              <a:rPr lang="fr-FR" dirty="0"/>
              <a:t>Ici votre citation qui peut être sur plusieurs lignes ’’ </a:t>
            </a:r>
          </a:p>
        </p:txBody>
      </p:sp>
    </p:spTree>
    <p:extLst>
      <p:ext uri="{BB962C8B-B14F-4D97-AF65-F5344CB8AC3E}">
        <p14:creationId xmlns:p14="http://schemas.microsoft.com/office/powerpoint/2010/main" val="4211361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ta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Gris</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5E9AB1AA-33F6-3FFD-8F1A-9BB4B728DF31}"/>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1EB622B9-FCAB-DF76-D3A8-8B7A3392A585}"/>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25926975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suel cita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75131BF9-1179-4373-984B-3BA3810DA921}"/>
              </a:ext>
            </a:extLst>
          </p:cNvPr>
          <p:cNvGrpSpPr/>
          <p:nvPr userDrawn="1"/>
        </p:nvGrpSpPr>
        <p:grpSpPr>
          <a:xfrm>
            <a:off x="206373" y="6296024"/>
            <a:ext cx="468000" cy="468000"/>
            <a:chOff x="206373" y="6296024"/>
            <a:chExt cx="468000" cy="468000"/>
          </a:xfrm>
        </p:grpSpPr>
        <p:sp>
          <p:nvSpPr>
            <p:cNvPr id="20" name="Rectangle 19">
              <a:extLst>
                <a:ext uri="{FF2B5EF4-FFF2-40B4-BE49-F238E27FC236}">
                  <a16:creationId xmlns:a16="http://schemas.microsoft.com/office/drawing/2014/main" id="{26D7E0A0-6204-A96D-17C4-F1F3019C9994}"/>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1" name="Logo CEA">
              <a:extLst>
                <a:ext uri="{FF2B5EF4-FFF2-40B4-BE49-F238E27FC236}">
                  <a16:creationId xmlns:a16="http://schemas.microsoft.com/office/drawing/2014/main" id="{925ECDAD-C79A-E959-8415-90319293C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9" name="Espace réservé pour une image  8">
            <a:extLst>
              <a:ext uri="{FF2B5EF4-FFF2-40B4-BE49-F238E27FC236}">
                <a16:creationId xmlns:a16="http://schemas.microsoft.com/office/drawing/2014/main" id="{4C4230D1-9E7A-4F15-722D-49C58B4ED767}"/>
              </a:ext>
            </a:extLst>
          </p:cNvPr>
          <p:cNvSpPr>
            <a:spLocks noGrp="1"/>
          </p:cNvSpPr>
          <p:nvPr>
            <p:ph type="pic" sz="quarter" idx="13" hasCustomPrompt="1"/>
          </p:nvPr>
        </p:nvSpPr>
        <p:spPr>
          <a:xfrm>
            <a:off x="1" y="0"/>
            <a:ext cx="12192000" cy="6858000"/>
          </a:xfrm>
          <a:custGeom>
            <a:avLst/>
            <a:gdLst>
              <a:gd name="connsiteX0" fmla="*/ 257896 w 12192000"/>
              <a:gd name="connsiteY0" fmla="*/ 6343650 h 6858000"/>
              <a:gd name="connsiteX1" fmla="*/ 257896 w 12192000"/>
              <a:gd name="connsiteY1" fmla="*/ 6707250 h 6858000"/>
              <a:gd name="connsiteX2" fmla="*/ 621496 w 12192000"/>
              <a:gd name="connsiteY2" fmla="*/ 6707250 h 6858000"/>
              <a:gd name="connsiteX3" fmla="*/ 621496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6" y="6343650"/>
                </a:moveTo>
                <a:lnTo>
                  <a:pt x="257896" y="6707250"/>
                </a:lnTo>
                <a:lnTo>
                  <a:pt x="621496" y="6707250"/>
                </a:lnTo>
                <a:lnTo>
                  <a:pt x="621496"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683658" y="4702629"/>
            <a:ext cx="8323941"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citation</a:t>
            </a:r>
          </a:p>
          <a:p>
            <a:endParaRPr lang="fr-FR" sz="1200" dirty="0">
              <a:solidFill>
                <a:schemeClr val="bg1">
                  <a:lumMod val="50000"/>
                </a:schemeClr>
              </a:solidFill>
            </a:endParaRP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683658" y="1714500"/>
            <a:ext cx="8323941" cy="2857500"/>
          </a:xfrm>
        </p:spPr>
        <p:txBody>
          <a:bodyPr tIns="468000" anchor="b">
            <a:normAutofit/>
          </a:bodyPr>
          <a:lstStyle>
            <a:lvl1pPr marL="571500" indent="-571500">
              <a:buSzPct val="200000"/>
              <a:buFont typeface="Arial Black" panose="020B0A04020102020204" pitchFamily="34" charset="0"/>
              <a:buChar cha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r>
              <a:rPr lang="fr-FR" sz="1200" dirty="0">
                <a:solidFill>
                  <a:schemeClr val="bg1">
                    <a:lumMod val="50000"/>
                  </a:schemeClr>
                </a:solidFill>
              </a:rPr>
              <a:t>Astuce :Après avoir insérez votre image, placez celle-ci en arrière plan : Clic droit + « Arrière plan »</a:t>
            </a:r>
          </a:p>
          <a:p>
            <a:r>
              <a:rPr lang="fr-FR" sz="1200" dirty="0">
                <a:solidFill>
                  <a:schemeClr val="bg1">
                    <a:lumMod val="50000"/>
                  </a:schemeClr>
                </a:solidFill>
              </a:rPr>
              <a:t>Astuce :Après avoir insérez votre image, adaptez si besoin la couleur du texte en fonction de celle-ci</a:t>
            </a:r>
          </a:p>
        </p:txBody>
      </p:sp>
    </p:spTree>
    <p:extLst>
      <p:ext uri="{BB962C8B-B14F-4D97-AF65-F5344CB8AC3E}">
        <p14:creationId xmlns:p14="http://schemas.microsoft.com/office/powerpoint/2010/main" val="2787590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suel pleine page">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F437C1-0C37-DF8E-EF64-2BA107BEFB2F}"/>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19AF48E4-0EE8-3CC7-27AA-1591F5F46EA9}"/>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3" name="Logo CEA">
              <a:extLst>
                <a:ext uri="{FF2B5EF4-FFF2-40B4-BE49-F238E27FC236}">
                  <a16:creationId xmlns:a16="http://schemas.microsoft.com/office/drawing/2014/main" id="{DFA7C964-126E-3D36-7408-04B6C0889C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7" name="Espace réservé pour une image  6">
            <a:extLst>
              <a:ext uri="{FF2B5EF4-FFF2-40B4-BE49-F238E27FC236}">
                <a16:creationId xmlns:a16="http://schemas.microsoft.com/office/drawing/2014/main" id="{C5DB15CE-1737-19C7-773E-184AB58648CC}"/>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Tree>
    <p:extLst>
      <p:ext uri="{BB962C8B-B14F-4D97-AF65-F5344CB8AC3E}">
        <p14:creationId xmlns:p14="http://schemas.microsoft.com/office/powerpoint/2010/main" val="3346427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suel pleine page + texte">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E2FB537C-FD4D-0AEC-C133-0DAF4636E2B9}"/>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D16ABDD6-A390-2C6E-2047-D4A9A9710027}"/>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7" name="Logo CEA">
              <a:extLst>
                <a:ext uri="{FF2B5EF4-FFF2-40B4-BE49-F238E27FC236}">
                  <a16:creationId xmlns:a16="http://schemas.microsoft.com/office/drawing/2014/main" id="{B331915A-1A76-4EF6-2A1C-75D200A8FE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8" name="Espace réservé pour une image  7">
            <a:extLst>
              <a:ext uri="{FF2B5EF4-FFF2-40B4-BE49-F238E27FC236}">
                <a16:creationId xmlns:a16="http://schemas.microsoft.com/office/drawing/2014/main" id="{BB2888C6-4081-3327-01C0-D9EA23523CDB}"/>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260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28/10/2022</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fr-FR"/>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 + texte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
        <p:nvSpPr>
          <p:cNvPr id="13" name="Espace réservé du texte 12">
            <a:extLst>
              <a:ext uri="{FF2B5EF4-FFF2-40B4-BE49-F238E27FC236}">
                <a16:creationId xmlns:a16="http://schemas.microsoft.com/office/drawing/2014/main" id="{4DB704B1-C9AF-2DEE-2915-BA6F9894D57C}"/>
              </a:ext>
            </a:extLst>
          </p:cNvPr>
          <p:cNvSpPr>
            <a:spLocks noGrp="1"/>
          </p:cNvSpPr>
          <p:nvPr>
            <p:ph type="body" sz="quarter" idx="15" hasCustomPrompt="1"/>
          </p:nvPr>
        </p:nvSpPr>
        <p:spPr>
          <a:xfrm>
            <a:off x="618477" y="1640114"/>
            <a:ext cx="11573522" cy="3439886"/>
          </a:xfrm>
          <a:custGeom>
            <a:avLst/>
            <a:gdLst>
              <a:gd name="connsiteX0" fmla="*/ 388580 w 11573522"/>
              <a:gd name="connsiteY0" fmla="*/ 2811978 h 3439886"/>
              <a:gd name="connsiteX1" fmla="*/ 266084 w 11573522"/>
              <a:gd name="connsiteY1" fmla="*/ 2905253 h 3439886"/>
              <a:gd name="connsiteX2" fmla="*/ 200780 w 11573522"/>
              <a:gd name="connsiteY2" fmla="*/ 2954731 h 3439886"/>
              <a:gd name="connsiteX3" fmla="*/ 388175 w 11573522"/>
              <a:gd name="connsiteY3" fmla="*/ 3100322 h 3439886"/>
              <a:gd name="connsiteX4" fmla="*/ 575977 w 11573522"/>
              <a:gd name="connsiteY4" fmla="*/ 2957569 h 3439886"/>
              <a:gd name="connsiteX5" fmla="*/ 388580 w 11573522"/>
              <a:gd name="connsiteY5" fmla="*/ 2811978 h 3439886"/>
              <a:gd name="connsiteX6" fmla="*/ 386147 w 11573522"/>
              <a:gd name="connsiteY6" fmla="*/ 0 h 3439886"/>
              <a:gd name="connsiteX7" fmla="*/ 392637 w 11573522"/>
              <a:gd name="connsiteY7" fmla="*/ 0 h 3439886"/>
              <a:gd name="connsiteX8" fmla="*/ 392637 w 11573522"/>
              <a:gd name="connsiteY8" fmla="*/ 28893 h 3439886"/>
              <a:gd name="connsiteX9" fmla="*/ 392637 w 11573522"/>
              <a:gd name="connsiteY9" fmla="*/ 131318 h 3439886"/>
              <a:gd name="connsiteX10" fmla="*/ 578816 w 11573522"/>
              <a:gd name="connsiteY10" fmla="*/ 275693 h 3439886"/>
              <a:gd name="connsiteX11" fmla="*/ 578816 w 11573522"/>
              <a:gd name="connsiteY11" fmla="*/ 97658 h 3439886"/>
              <a:gd name="connsiteX12" fmla="*/ 462924 w 11573522"/>
              <a:gd name="connsiteY12" fmla="*/ 7536 h 3439886"/>
              <a:gd name="connsiteX13" fmla="*/ 453234 w 11573522"/>
              <a:gd name="connsiteY13" fmla="*/ 0 h 3439886"/>
              <a:gd name="connsiteX14" fmla="*/ 464209 w 11573522"/>
              <a:gd name="connsiteY14" fmla="*/ 0 h 3439886"/>
              <a:gd name="connsiteX15" fmla="*/ 484510 w 11573522"/>
              <a:gd name="connsiteY15" fmla="*/ 15775 h 3439886"/>
              <a:gd name="connsiteX16" fmla="*/ 582061 w 11573522"/>
              <a:gd name="connsiteY16" fmla="*/ 91574 h 3439886"/>
              <a:gd name="connsiteX17" fmla="*/ 695192 w 11573522"/>
              <a:gd name="connsiteY17" fmla="*/ 5744 h 3439886"/>
              <a:gd name="connsiteX18" fmla="*/ 702764 w 11573522"/>
              <a:gd name="connsiteY18" fmla="*/ 0 h 3439886"/>
              <a:gd name="connsiteX19" fmla="*/ 2758098 w 11573522"/>
              <a:gd name="connsiteY19" fmla="*/ 0 h 3439886"/>
              <a:gd name="connsiteX20" fmla="*/ 2764588 w 11573522"/>
              <a:gd name="connsiteY20" fmla="*/ 0 h 3439886"/>
              <a:gd name="connsiteX21" fmla="*/ 2825185 w 11573522"/>
              <a:gd name="connsiteY21" fmla="*/ 0 h 3439886"/>
              <a:gd name="connsiteX22" fmla="*/ 2836160 w 11573522"/>
              <a:gd name="connsiteY22" fmla="*/ 0 h 3439886"/>
              <a:gd name="connsiteX23" fmla="*/ 3074715 w 11573522"/>
              <a:gd name="connsiteY23" fmla="*/ 0 h 3439886"/>
              <a:gd name="connsiteX24" fmla="*/ 9201571 w 11573522"/>
              <a:gd name="connsiteY24" fmla="*/ 0 h 3439886"/>
              <a:gd name="connsiteX25" fmla="*/ 11573522 w 11573522"/>
              <a:gd name="connsiteY25" fmla="*/ 0 h 3439886"/>
              <a:gd name="connsiteX26" fmla="*/ 11573522 w 11573522"/>
              <a:gd name="connsiteY26" fmla="*/ 3439886 h 3439886"/>
              <a:gd name="connsiteX27" fmla="*/ 962936 w 11573522"/>
              <a:gd name="connsiteY27" fmla="*/ 3439886 h 3439886"/>
              <a:gd name="connsiteX28" fmla="*/ 962936 w 11573522"/>
              <a:gd name="connsiteY28" fmla="*/ 3439632 h 3439886"/>
              <a:gd name="connsiteX29" fmla="*/ 962936 w 11573522"/>
              <a:gd name="connsiteY29" fmla="*/ 3438953 h 3439886"/>
              <a:gd name="connsiteX30" fmla="*/ 776757 w 11573522"/>
              <a:gd name="connsiteY30" fmla="*/ 3294579 h 3439886"/>
              <a:gd name="connsiteX31" fmla="*/ 776757 w 11573522"/>
              <a:gd name="connsiteY31" fmla="*/ 3429148 h 3439886"/>
              <a:gd name="connsiteX32" fmla="*/ 776757 w 11573522"/>
              <a:gd name="connsiteY32" fmla="*/ 3439886 h 3439886"/>
              <a:gd name="connsiteX33" fmla="*/ 769862 w 11573522"/>
              <a:gd name="connsiteY33" fmla="*/ 3439886 h 3439886"/>
              <a:gd name="connsiteX34" fmla="*/ 769862 w 11573522"/>
              <a:gd name="connsiteY34" fmla="*/ 3414403 h 3439886"/>
              <a:gd name="connsiteX35" fmla="*/ 769862 w 11573522"/>
              <a:gd name="connsiteY35" fmla="*/ 3292145 h 3439886"/>
              <a:gd name="connsiteX36" fmla="*/ 629924 w 11573522"/>
              <a:gd name="connsiteY36" fmla="*/ 3183458 h 3439886"/>
              <a:gd name="connsiteX37" fmla="*/ 633168 w 11573522"/>
              <a:gd name="connsiteY37" fmla="*/ 3177375 h 3439886"/>
              <a:gd name="connsiteX38" fmla="*/ 771079 w 11573522"/>
              <a:gd name="connsiteY38" fmla="*/ 3284034 h 3439886"/>
              <a:gd name="connsiteX39" fmla="*/ 771079 w 11573522"/>
              <a:gd name="connsiteY39" fmla="*/ 3105999 h 3439886"/>
              <a:gd name="connsiteX40" fmla="*/ 704963 w 11573522"/>
              <a:gd name="connsiteY40" fmla="*/ 3054900 h 3439886"/>
              <a:gd name="connsiteX41" fmla="*/ 708614 w 11573522"/>
              <a:gd name="connsiteY41" fmla="*/ 3049222 h 3439886"/>
              <a:gd name="connsiteX42" fmla="*/ 774323 w 11573522"/>
              <a:gd name="connsiteY42" fmla="*/ 3100322 h 3439886"/>
              <a:gd name="connsiteX43" fmla="*/ 962125 w 11573522"/>
              <a:gd name="connsiteY43" fmla="*/ 2957569 h 3439886"/>
              <a:gd name="connsiteX44" fmla="*/ 824621 w 11573522"/>
              <a:gd name="connsiteY44" fmla="*/ 2850911 h 3439886"/>
              <a:gd name="connsiteX45" fmla="*/ 828271 w 11573522"/>
              <a:gd name="connsiteY45" fmla="*/ 2844422 h 3439886"/>
              <a:gd name="connsiteX46" fmla="*/ 962936 w 11573522"/>
              <a:gd name="connsiteY46" fmla="*/ 2948647 h 3439886"/>
              <a:gd name="connsiteX47" fmla="*/ 962936 w 11573522"/>
              <a:gd name="connsiteY47" fmla="*/ 2770612 h 3439886"/>
              <a:gd name="connsiteX48" fmla="*/ 900065 w 11573522"/>
              <a:gd name="connsiteY48" fmla="*/ 2721947 h 3439886"/>
              <a:gd name="connsiteX49" fmla="*/ 903716 w 11573522"/>
              <a:gd name="connsiteY49" fmla="*/ 2715864 h 3439886"/>
              <a:gd name="connsiteX50" fmla="*/ 966181 w 11573522"/>
              <a:gd name="connsiteY50" fmla="*/ 2764529 h 3439886"/>
              <a:gd name="connsiteX51" fmla="*/ 1153982 w 11573522"/>
              <a:gd name="connsiteY51" fmla="*/ 2621777 h 3439886"/>
              <a:gd name="connsiteX52" fmla="*/ 969021 w 11573522"/>
              <a:gd name="connsiteY52" fmla="*/ 2478619 h 3439886"/>
              <a:gd name="connsiteX53" fmla="*/ 781219 w 11573522"/>
              <a:gd name="connsiteY53" fmla="*/ 2621371 h 3439886"/>
              <a:gd name="connsiteX54" fmla="*/ 903310 w 11573522"/>
              <a:gd name="connsiteY54" fmla="*/ 2715864 h 3439886"/>
              <a:gd name="connsiteX55" fmla="*/ 900065 w 11573522"/>
              <a:gd name="connsiteY55" fmla="*/ 2721542 h 3439886"/>
              <a:gd name="connsiteX56" fmla="*/ 776757 w 11573522"/>
              <a:gd name="connsiteY56" fmla="*/ 2626238 h 3439886"/>
              <a:gd name="connsiteX57" fmla="*/ 776757 w 11573522"/>
              <a:gd name="connsiteY57" fmla="*/ 2804273 h 3439886"/>
              <a:gd name="connsiteX58" fmla="*/ 828271 w 11573522"/>
              <a:gd name="connsiteY58" fmla="*/ 2844017 h 3439886"/>
              <a:gd name="connsiteX59" fmla="*/ 824215 w 11573522"/>
              <a:gd name="connsiteY59" fmla="*/ 2850506 h 3439886"/>
              <a:gd name="connsiteX60" fmla="*/ 774729 w 11573522"/>
              <a:gd name="connsiteY60" fmla="*/ 2811978 h 3439886"/>
              <a:gd name="connsiteX61" fmla="*/ 586928 w 11573522"/>
              <a:gd name="connsiteY61" fmla="*/ 2954731 h 3439886"/>
              <a:gd name="connsiteX62" fmla="*/ 708208 w 11573522"/>
              <a:gd name="connsiteY62" fmla="*/ 3048817 h 3439886"/>
              <a:gd name="connsiteX63" fmla="*/ 704963 w 11573522"/>
              <a:gd name="connsiteY63" fmla="*/ 3054900 h 3439886"/>
              <a:gd name="connsiteX64" fmla="*/ 584900 w 11573522"/>
              <a:gd name="connsiteY64" fmla="*/ 2961625 h 3439886"/>
              <a:gd name="connsiteX65" fmla="*/ 584900 w 11573522"/>
              <a:gd name="connsiteY65" fmla="*/ 3140065 h 3439886"/>
              <a:gd name="connsiteX66" fmla="*/ 633168 w 11573522"/>
              <a:gd name="connsiteY66" fmla="*/ 3177375 h 3439886"/>
              <a:gd name="connsiteX67" fmla="*/ 629518 w 11573522"/>
              <a:gd name="connsiteY67" fmla="*/ 3183052 h 3439886"/>
              <a:gd name="connsiteX68" fmla="*/ 582872 w 11573522"/>
              <a:gd name="connsiteY68" fmla="*/ 3146960 h 3439886"/>
              <a:gd name="connsiteX69" fmla="*/ 388175 w 11573522"/>
              <a:gd name="connsiteY69" fmla="*/ 3295390 h 3439886"/>
              <a:gd name="connsiteX70" fmla="*/ 191856 w 11573522"/>
              <a:gd name="connsiteY70" fmla="*/ 3143310 h 3439886"/>
              <a:gd name="connsiteX71" fmla="*/ 191856 w 11573522"/>
              <a:gd name="connsiteY71" fmla="*/ 3082477 h 3439886"/>
              <a:gd name="connsiteX72" fmla="*/ 198752 w 11573522"/>
              <a:gd name="connsiteY72" fmla="*/ 3085316 h 3439886"/>
              <a:gd name="connsiteX73" fmla="*/ 198752 w 11573522"/>
              <a:gd name="connsiteY73" fmla="*/ 3140065 h 3439886"/>
              <a:gd name="connsiteX74" fmla="*/ 384930 w 11573522"/>
              <a:gd name="connsiteY74" fmla="*/ 3284034 h 3439886"/>
              <a:gd name="connsiteX75" fmla="*/ 384930 w 11573522"/>
              <a:gd name="connsiteY75" fmla="*/ 3105999 h 3439886"/>
              <a:gd name="connsiteX76" fmla="*/ 198752 w 11573522"/>
              <a:gd name="connsiteY76" fmla="*/ 2961625 h 3439886"/>
              <a:gd name="connsiteX77" fmla="*/ 198752 w 11573522"/>
              <a:gd name="connsiteY77" fmla="*/ 3084911 h 3439886"/>
              <a:gd name="connsiteX78" fmla="*/ 191856 w 11573522"/>
              <a:gd name="connsiteY78" fmla="*/ 3082072 h 3439886"/>
              <a:gd name="connsiteX79" fmla="*/ 191856 w 11573522"/>
              <a:gd name="connsiteY79" fmla="*/ 2953108 h 3439886"/>
              <a:gd name="connsiteX80" fmla="*/ 259189 w 11573522"/>
              <a:gd name="connsiteY80" fmla="*/ 2902009 h 3439886"/>
              <a:gd name="connsiteX81" fmla="*/ 383713 w 11573522"/>
              <a:gd name="connsiteY81" fmla="*/ 2807517 h 3439886"/>
              <a:gd name="connsiteX82" fmla="*/ 383713 w 11573522"/>
              <a:gd name="connsiteY82" fmla="*/ 2715053 h 3439886"/>
              <a:gd name="connsiteX83" fmla="*/ 390609 w 11573522"/>
              <a:gd name="connsiteY83" fmla="*/ 2716269 h 3439886"/>
              <a:gd name="connsiteX84" fmla="*/ 390609 w 11573522"/>
              <a:gd name="connsiteY84" fmla="*/ 2804273 h 3439886"/>
              <a:gd name="connsiteX85" fmla="*/ 576788 w 11573522"/>
              <a:gd name="connsiteY85" fmla="*/ 2948647 h 3439886"/>
              <a:gd name="connsiteX86" fmla="*/ 576788 w 11573522"/>
              <a:gd name="connsiteY86" fmla="*/ 2770612 h 3439886"/>
              <a:gd name="connsiteX87" fmla="*/ 489174 w 11573522"/>
              <a:gd name="connsiteY87" fmla="*/ 2702481 h 3439886"/>
              <a:gd name="connsiteX88" fmla="*/ 492825 w 11573522"/>
              <a:gd name="connsiteY88" fmla="*/ 2697209 h 3439886"/>
              <a:gd name="connsiteX89" fmla="*/ 580033 w 11573522"/>
              <a:gd name="connsiteY89" fmla="*/ 2764529 h 3439886"/>
              <a:gd name="connsiteX90" fmla="*/ 767834 w 11573522"/>
              <a:gd name="connsiteY90" fmla="*/ 2621777 h 3439886"/>
              <a:gd name="connsiteX91" fmla="*/ 626679 w 11573522"/>
              <a:gd name="connsiteY91" fmla="*/ 2512280 h 3439886"/>
              <a:gd name="connsiteX92" fmla="*/ 630735 w 11573522"/>
              <a:gd name="connsiteY92" fmla="*/ 2507007 h 3439886"/>
              <a:gd name="connsiteX93" fmla="*/ 771079 w 11573522"/>
              <a:gd name="connsiteY93" fmla="*/ 2615693 h 3439886"/>
              <a:gd name="connsiteX94" fmla="*/ 771079 w 11573522"/>
              <a:gd name="connsiteY94" fmla="*/ 2437659 h 3439886"/>
              <a:gd name="connsiteX95" fmla="*/ 713481 w 11573522"/>
              <a:gd name="connsiteY95" fmla="*/ 2392644 h 3439886"/>
              <a:gd name="connsiteX96" fmla="*/ 717131 w 11573522"/>
              <a:gd name="connsiteY96" fmla="*/ 2387372 h 3439886"/>
              <a:gd name="connsiteX97" fmla="*/ 774323 w 11573522"/>
              <a:gd name="connsiteY97" fmla="*/ 2431576 h 3439886"/>
              <a:gd name="connsiteX98" fmla="*/ 962125 w 11573522"/>
              <a:gd name="connsiteY98" fmla="*/ 2288824 h 3439886"/>
              <a:gd name="connsiteX99" fmla="*/ 774729 w 11573522"/>
              <a:gd name="connsiteY99" fmla="*/ 2143638 h 3439886"/>
              <a:gd name="connsiteX100" fmla="*/ 586928 w 11573522"/>
              <a:gd name="connsiteY100" fmla="*/ 2286391 h 3439886"/>
              <a:gd name="connsiteX101" fmla="*/ 717131 w 11573522"/>
              <a:gd name="connsiteY101" fmla="*/ 2387372 h 3439886"/>
              <a:gd name="connsiteX102" fmla="*/ 713075 w 11573522"/>
              <a:gd name="connsiteY102" fmla="*/ 2392644 h 3439886"/>
              <a:gd name="connsiteX103" fmla="*/ 584900 w 11573522"/>
              <a:gd name="connsiteY103" fmla="*/ 2293285 h 3439886"/>
              <a:gd name="connsiteX104" fmla="*/ 584900 w 11573522"/>
              <a:gd name="connsiteY104" fmla="*/ 2471319 h 3439886"/>
              <a:gd name="connsiteX105" fmla="*/ 630329 w 11573522"/>
              <a:gd name="connsiteY105" fmla="*/ 2506602 h 3439886"/>
              <a:gd name="connsiteX106" fmla="*/ 626679 w 11573522"/>
              <a:gd name="connsiteY106" fmla="*/ 2512280 h 3439886"/>
              <a:gd name="connsiteX107" fmla="*/ 582872 w 11573522"/>
              <a:gd name="connsiteY107" fmla="*/ 2478619 h 3439886"/>
              <a:gd name="connsiteX108" fmla="*/ 395071 w 11573522"/>
              <a:gd name="connsiteY108" fmla="*/ 2621371 h 3439886"/>
              <a:gd name="connsiteX109" fmla="*/ 492825 w 11573522"/>
              <a:gd name="connsiteY109" fmla="*/ 2696804 h 3439886"/>
              <a:gd name="connsiteX110" fmla="*/ 488769 w 11573522"/>
              <a:gd name="connsiteY110" fmla="*/ 2702481 h 3439886"/>
              <a:gd name="connsiteX111" fmla="*/ 390609 w 11573522"/>
              <a:gd name="connsiteY111" fmla="*/ 2626238 h 3439886"/>
              <a:gd name="connsiteX112" fmla="*/ 390609 w 11573522"/>
              <a:gd name="connsiteY112" fmla="*/ 2715864 h 3439886"/>
              <a:gd name="connsiteX113" fmla="*/ 383713 w 11573522"/>
              <a:gd name="connsiteY113" fmla="*/ 2714647 h 3439886"/>
              <a:gd name="connsiteX114" fmla="*/ 383713 w 11573522"/>
              <a:gd name="connsiteY114" fmla="*/ 2623399 h 3439886"/>
              <a:gd name="connsiteX115" fmla="*/ 375601 w 11573522"/>
              <a:gd name="connsiteY115" fmla="*/ 2616910 h 3439886"/>
              <a:gd name="connsiteX116" fmla="*/ 375601 w 11573522"/>
              <a:gd name="connsiteY116" fmla="*/ 2608394 h 3439886"/>
              <a:gd name="connsiteX117" fmla="*/ 384930 w 11573522"/>
              <a:gd name="connsiteY117" fmla="*/ 2615693 h 3439886"/>
              <a:gd name="connsiteX118" fmla="*/ 384930 w 11573522"/>
              <a:gd name="connsiteY118" fmla="*/ 2437659 h 3439886"/>
              <a:gd name="connsiteX119" fmla="*/ 375601 w 11573522"/>
              <a:gd name="connsiteY119" fmla="*/ 2430360 h 3439886"/>
              <a:gd name="connsiteX120" fmla="*/ 375601 w 11573522"/>
              <a:gd name="connsiteY120" fmla="*/ 2421843 h 3439886"/>
              <a:gd name="connsiteX121" fmla="*/ 388175 w 11573522"/>
              <a:gd name="connsiteY121" fmla="*/ 2431576 h 3439886"/>
              <a:gd name="connsiteX122" fmla="*/ 575977 w 11573522"/>
              <a:gd name="connsiteY122" fmla="*/ 2288824 h 3439886"/>
              <a:gd name="connsiteX123" fmla="*/ 388580 w 11573522"/>
              <a:gd name="connsiteY123" fmla="*/ 2143638 h 3439886"/>
              <a:gd name="connsiteX124" fmla="*/ 200780 w 11573522"/>
              <a:gd name="connsiteY124" fmla="*/ 2286391 h 3439886"/>
              <a:gd name="connsiteX125" fmla="*/ 375195 w 11573522"/>
              <a:gd name="connsiteY125" fmla="*/ 2421843 h 3439886"/>
              <a:gd name="connsiteX126" fmla="*/ 375195 w 11573522"/>
              <a:gd name="connsiteY126" fmla="*/ 2429954 h 3439886"/>
              <a:gd name="connsiteX127" fmla="*/ 198752 w 11573522"/>
              <a:gd name="connsiteY127" fmla="*/ 2293285 h 3439886"/>
              <a:gd name="connsiteX128" fmla="*/ 198752 w 11573522"/>
              <a:gd name="connsiteY128" fmla="*/ 2471319 h 3439886"/>
              <a:gd name="connsiteX129" fmla="*/ 375195 w 11573522"/>
              <a:gd name="connsiteY129" fmla="*/ 2608394 h 3439886"/>
              <a:gd name="connsiteX130" fmla="*/ 375195 w 11573522"/>
              <a:gd name="connsiteY130" fmla="*/ 2616910 h 3439886"/>
              <a:gd name="connsiteX131" fmla="*/ 191856 w 11573522"/>
              <a:gd name="connsiteY131" fmla="*/ 2474563 h 3439886"/>
              <a:gd name="connsiteX132" fmla="*/ 191856 w 11573522"/>
              <a:gd name="connsiteY132" fmla="*/ 2284768 h 3439886"/>
              <a:gd name="connsiteX133" fmla="*/ 383713 w 11573522"/>
              <a:gd name="connsiteY133" fmla="*/ 2138772 h 3439886"/>
              <a:gd name="connsiteX134" fmla="*/ 383713 w 11573522"/>
              <a:gd name="connsiteY134" fmla="*/ 1959926 h 3439886"/>
              <a:gd name="connsiteX135" fmla="*/ 390609 w 11573522"/>
              <a:gd name="connsiteY135" fmla="*/ 1965198 h 3439886"/>
              <a:gd name="connsiteX136" fmla="*/ 390609 w 11573522"/>
              <a:gd name="connsiteY136" fmla="*/ 2136339 h 3439886"/>
              <a:gd name="connsiteX137" fmla="*/ 576788 w 11573522"/>
              <a:gd name="connsiteY137" fmla="*/ 2280307 h 3439886"/>
              <a:gd name="connsiteX138" fmla="*/ 576788 w 11573522"/>
              <a:gd name="connsiteY138" fmla="*/ 2102272 h 3439886"/>
              <a:gd name="connsiteX139" fmla="*/ 390609 w 11573522"/>
              <a:gd name="connsiteY139" fmla="*/ 1957898 h 3439886"/>
              <a:gd name="connsiteX140" fmla="*/ 390609 w 11573522"/>
              <a:gd name="connsiteY140" fmla="*/ 1964792 h 3439886"/>
              <a:gd name="connsiteX141" fmla="*/ 383713 w 11573522"/>
              <a:gd name="connsiteY141" fmla="*/ 1959520 h 3439886"/>
              <a:gd name="connsiteX142" fmla="*/ 383713 w 11573522"/>
              <a:gd name="connsiteY142" fmla="*/ 1949382 h 3439886"/>
              <a:gd name="connsiteX143" fmla="*/ 569487 w 11573522"/>
              <a:gd name="connsiteY143" fmla="*/ 1808251 h 3439886"/>
              <a:gd name="connsiteX144" fmla="*/ 575166 w 11573522"/>
              <a:gd name="connsiteY144" fmla="*/ 1812307 h 3439886"/>
              <a:gd name="connsiteX145" fmla="*/ 392637 w 11573522"/>
              <a:gd name="connsiteY145" fmla="*/ 1951004 h 3439886"/>
              <a:gd name="connsiteX146" fmla="*/ 580033 w 11573522"/>
              <a:gd name="connsiteY146" fmla="*/ 2096594 h 3439886"/>
              <a:gd name="connsiteX147" fmla="*/ 767834 w 11573522"/>
              <a:gd name="connsiteY147" fmla="*/ 1953437 h 3439886"/>
              <a:gd name="connsiteX148" fmla="*/ 580438 w 11573522"/>
              <a:gd name="connsiteY148" fmla="*/ 1808251 h 3439886"/>
              <a:gd name="connsiteX149" fmla="*/ 575166 w 11573522"/>
              <a:gd name="connsiteY149" fmla="*/ 1812307 h 3439886"/>
              <a:gd name="connsiteX150" fmla="*/ 569893 w 11573522"/>
              <a:gd name="connsiteY150" fmla="*/ 1807846 h 3439886"/>
              <a:gd name="connsiteX151" fmla="*/ 578005 w 11573522"/>
              <a:gd name="connsiteY151" fmla="*/ 1801763 h 3439886"/>
              <a:gd name="connsiteX152" fmla="*/ 578005 w 11573522"/>
              <a:gd name="connsiteY152" fmla="*/ 1795679 h 3439886"/>
              <a:gd name="connsiteX153" fmla="*/ 584900 w 11573522"/>
              <a:gd name="connsiteY153" fmla="*/ 1795679 h 3439886"/>
              <a:gd name="connsiteX154" fmla="*/ 584900 w 11573522"/>
              <a:gd name="connsiteY154" fmla="*/ 1802168 h 3439886"/>
              <a:gd name="connsiteX155" fmla="*/ 771079 w 11573522"/>
              <a:gd name="connsiteY155" fmla="*/ 1946137 h 3439886"/>
              <a:gd name="connsiteX156" fmla="*/ 771079 w 11573522"/>
              <a:gd name="connsiteY156" fmla="*/ 1783107 h 3439886"/>
              <a:gd name="connsiteX157" fmla="*/ 771079 w 11573522"/>
              <a:gd name="connsiteY157" fmla="*/ 1768508 h 3439886"/>
              <a:gd name="connsiteX158" fmla="*/ 584900 w 11573522"/>
              <a:gd name="connsiteY158" fmla="*/ 1624133 h 3439886"/>
              <a:gd name="connsiteX159" fmla="*/ 584900 w 11573522"/>
              <a:gd name="connsiteY159" fmla="*/ 1785541 h 3439886"/>
              <a:gd name="connsiteX160" fmla="*/ 584900 w 11573522"/>
              <a:gd name="connsiteY160" fmla="*/ 1795274 h 3439886"/>
              <a:gd name="connsiteX161" fmla="*/ 578005 w 11573522"/>
              <a:gd name="connsiteY161" fmla="*/ 1795274 h 3439886"/>
              <a:gd name="connsiteX162" fmla="*/ 578005 w 11573522"/>
              <a:gd name="connsiteY162" fmla="*/ 1621294 h 3439886"/>
              <a:gd name="connsiteX163" fmla="*/ 437661 w 11573522"/>
              <a:gd name="connsiteY163" fmla="*/ 1512608 h 3439886"/>
              <a:gd name="connsiteX164" fmla="*/ 441312 w 11573522"/>
              <a:gd name="connsiteY164" fmla="*/ 1506930 h 3439886"/>
              <a:gd name="connsiteX165" fmla="*/ 578816 w 11573522"/>
              <a:gd name="connsiteY165" fmla="*/ 1613589 h 3439886"/>
              <a:gd name="connsiteX166" fmla="*/ 578816 w 11573522"/>
              <a:gd name="connsiteY166" fmla="*/ 1435555 h 3439886"/>
              <a:gd name="connsiteX167" fmla="*/ 513106 w 11573522"/>
              <a:gd name="connsiteY167" fmla="*/ 1384456 h 3439886"/>
              <a:gd name="connsiteX168" fmla="*/ 516350 w 11573522"/>
              <a:gd name="connsiteY168" fmla="*/ 1378372 h 3439886"/>
              <a:gd name="connsiteX169" fmla="*/ 582061 w 11573522"/>
              <a:gd name="connsiteY169" fmla="*/ 1429472 h 3439886"/>
              <a:gd name="connsiteX170" fmla="*/ 769862 w 11573522"/>
              <a:gd name="connsiteY170" fmla="*/ 1286719 h 3439886"/>
              <a:gd name="connsiteX171" fmla="*/ 632763 w 11573522"/>
              <a:gd name="connsiteY171" fmla="*/ 1180060 h 3439886"/>
              <a:gd name="connsiteX172" fmla="*/ 636413 w 11573522"/>
              <a:gd name="connsiteY172" fmla="*/ 1173571 h 3439886"/>
              <a:gd name="connsiteX173" fmla="*/ 771079 w 11573522"/>
              <a:gd name="connsiteY173" fmla="*/ 1278203 h 3439886"/>
              <a:gd name="connsiteX174" fmla="*/ 771079 w 11573522"/>
              <a:gd name="connsiteY174" fmla="*/ 1099762 h 3439886"/>
              <a:gd name="connsiteX175" fmla="*/ 708208 w 11573522"/>
              <a:gd name="connsiteY175" fmla="*/ 1051096 h 3439886"/>
              <a:gd name="connsiteX176" fmla="*/ 711453 w 11573522"/>
              <a:gd name="connsiteY176" fmla="*/ 1045419 h 3439886"/>
              <a:gd name="connsiteX177" fmla="*/ 774323 w 11573522"/>
              <a:gd name="connsiteY177" fmla="*/ 1094085 h 3439886"/>
              <a:gd name="connsiteX178" fmla="*/ 962125 w 11573522"/>
              <a:gd name="connsiteY178" fmla="*/ 951332 h 3439886"/>
              <a:gd name="connsiteX179" fmla="*/ 777163 w 11573522"/>
              <a:gd name="connsiteY179" fmla="*/ 807769 h 3439886"/>
              <a:gd name="connsiteX180" fmla="*/ 589362 w 11573522"/>
              <a:gd name="connsiteY180" fmla="*/ 950521 h 3439886"/>
              <a:gd name="connsiteX181" fmla="*/ 711453 w 11573522"/>
              <a:gd name="connsiteY181" fmla="*/ 1045013 h 3439886"/>
              <a:gd name="connsiteX182" fmla="*/ 707802 w 11573522"/>
              <a:gd name="connsiteY182" fmla="*/ 1051096 h 3439886"/>
              <a:gd name="connsiteX183" fmla="*/ 584900 w 11573522"/>
              <a:gd name="connsiteY183" fmla="*/ 955388 h 3439886"/>
              <a:gd name="connsiteX184" fmla="*/ 584900 w 11573522"/>
              <a:gd name="connsiteY184" fmla="*/ 1133828 h 3439886"/>
              <a:gd name="connsiteX185" fmla="*/ 636008 w 11573522"/>
              <a:gd name="connsiteY185" fmla="*/ 1173571 h 3439886"/>
              <a:gd name="connsiteX186" fmla="*/ 632357 w 11573522"/>
              <a:gd name="connsiteY186" fmla="*/ 1180060 h 3439886"/>
              <a:gd name="connsiteX187" fmla="*/ 582872 w 11573522"/>
              <a:gd name="connsiteY187" fmla="*/ 1141534 h 3439886"/>
              <a:gd name="connsiteX188" fmla="*/ 395071 w 11573522"/>
              <a:gd name="connsiteY188" fmla="*/ 1284286 h 3439886"/>
              <a:gd name="connsiteX189" fmla="*/ 516350 w 11573522"/>
              <a:gd name="connsiteY189" fmla="*/ 1378372 h 3439886"/>
              <a:gd name="connsiteX190" fmla="*/ 512700 w 11573522"/>
              <a:gd name="connsiteY190" fmla="*/ 1384050 h 3439886"/>
              <a:gd name="connsiteX191" fmla="*/ 392637 w 11573522"/>
              <a:gd name="connsiteY191" fmla="*/ 1291180 h 3439886"/>
              <a:gd name="connsiteX192" fmla="*/ 392637 w 11573522"/>
              <a:gd name="connsiteY192" fmla="*/ 1469214 h 3439886"/>
              <a:gd name="connsiteX193" fmla="*/ 440906 w 11573522"/>
              <a:gd name="connsiteY193" fmla="*/ 1506525 h 3439886"/>
              <a:gd name="connsiteX194" fmla="*/ 437661 w 11573522"/>
              <a:gd name="connsiteY194" fmla="*/ 1512608 h 3439886"/>
              <a:gd name="connsiteX195" fmla="*/ 391015 w 11573522"/>
              <a:gd name="connsiteY195" fmla="*/ 1476514 h 3439886"/>
              <a:gd name="connsiteX196" fmla="*/ 195912 w 11573522"/>
              <a:gd name="connsiteY196" fmla="*/ 1624539 h 3439886"/>
              <a:gd name="connsiteX197" fmla="*/ 0 w 11573522"/>
              <a:gd name="connsiteY197" fmla="*/ 1472459 h 3439886"/>
              <a:gd name="connsiteX198" fmla="*/ 0 w 11573522"/>
              <a:gd name="connsiteY198" fmla="*/ 1412033 h 3439886"/>
              <a:gd name="connsiteX199" fmla="*/ 6490 w 11573522"/>
              <a:gd name="connsiteY199" fmla="*/ 1414872 h 3439886"/>
              <a:gd name="connsiteX200" fmla="*/ 6490 w 11573522"/>
              <a:gd name="connsiteY200" fmla="*/ 1469214 h 3439886"/>
              <a:gd name="connsiteX201" fmla="*/ 192668 w 11573522"/>
              <a:gd name="connsiteY201" fmla="*/ 1613589 h 3439886"/>
              <a:gd name="connsiteX202" fmla="*/ 192668 w 11573522"/>
              <a:gd name="connsiteY202" fmla="*/ 1435555 h 3439886"/>
              <a:gd name="connsiteX203" fmla="*/ 6490 w 11573522"/>
              <a:gd name="connsiteY203" fmla="*/ 1291180 h 3439886"/>
              <a:gd name="connsiteX204" fmla="*/ 6490 w 11573522"/>
              <a:gd name="connsiteY204" fmla="*/ 1414466 h 3439886"/>
              <a:gd name="connsiteX205" fmla="*/ 0 w 11573522"/>
              <a:gd name="connsiteY205" fmla="*/ 1411627 h 3439886"/>
              <a:gd name="connsiteX206" fmla="*/ 0 w 11573522"/>
              <a:gd name="connsiteY206" fmla="*/ 1282664 h 3439886"/>
              <a:gd name="connsiteX207" fmla="*/ 66926 w 11573522"/>
              <a:gd name="connsiteY207" fmla="*/ 1231565 h 3439886"/>
              <a:gd name="connsiteX208" fmla="*/ 73821 w 11573522"/>
              <a:gd name="connsiteY208" fmla="*/ 1234809 h 3439886"/>
              <a:gd name="connsiteX209" fmla="*/ 8924 w 11573522"/>
              <a:gd name="connsiteY209" fmla="*/ 1284286 h 3439886"/>
              <a:gd name="connsiteX210" fmla="*/ 196318 w 11573522"/>
              <a:gd name="connsiteY210" fmla="*/ 1429472 h 3439886"/>
              <a:gd name="connsiteX211" fmla="*/ 384119 w 11573522"/>
              <a:gd name="connsiteY211" fmla="*/ 1286719 h 3439886"/>
              <a:gd name="connsiteX212" fmla="*/ 196724 w 11573522"/>
              <a:gd name="connsiteY212" fmla="*/ 1141534 h 3439886"/>
              <a:gd name="connsiteX213" fmla="*/ 74227 w 11573522"/>
              <a:gd name="connsiteY213" fmla="*/ 1234403 h 3439886"/>
              <a:gd name="connsiteX214" fmla="*/ 67332 w 11573522"/>
              <a:gd name="connsiteY214" fmla="*/ 1231159 h 3439886"/>
              <a:gd name="connsiteX215" fmla="*/ 191856 w 11573522"/>
              <a:gd name="connsiteY215" fmla="*/ 1136667 h 3439886"/>
              <a:gd name="connsiteX216" fmla="*/ 191856 w 11573522"/>
              <a:gd name="connsiteY216" fmla="*/ 1044607 h 3439886"/>
              <a:gd name="connsiteX217" fmla="*/ 198752 w 11573522"/>
              <a:gd name="connsiteY217" fmla="*/ 1045419 h 3439886"/>
              <a:gd name="connsiteX218" fmla="*/ 198752 w 11573522"/>
              <a:gd name="connsiteY218" fmla="*/ 1133828 h 3439886"/>
              <a:gd name="connsiteX219" fmla="*/ 384524 w 11573522"/>
              <a:gd name="connsiteY219" fmla="*/ 1278203 h 3439886"/>
              <a:gd name="connsiteX220" fmla="*/ 384524 w 11573522"/>
              <a:gd name="connsiteY220" fmla="*/ 1099762 h 3439886"/>
              <a:gd name="connsiteX221" fmla="*/ 296912 w 11573522"/>
              <a:gd name="connsiteY221" fmla="*/ 1032037 h 3439886"/>
              <a:gd name="connsiteX222" fmla="*/ 300968 w 11573522"/>
              <a:gd name="connsiteY222" fmla="*/ 1026359 h 3439886"/>
              <a:gd name="connsiteX223" fmla="*/ 388175 w 11573522"/>
              <a:gd name="connsiteY223" fmla="*/ 1094085 h 3439886"/>
              <a:gd name="connsiteX224" fmla="*/ 575977 w 11573522"/>
              <a:gd name="connsiteY224" fmla="*/ 951332 h 3439886"/>
              <a:gd name="connsiteX225" fmla="*/ 434822 w 11573522"/>
              <a:gd name="connsiteY225" fmla="*/ 841835 h 3439886"/>
              <a:gd name="connsiteX226" fmla="*/ 438878 w 11573522"/>
              <a:gd name="connsiteY226" fmla="*/ 836158 h 3439886"/>
              <a:gd name="connsiteX227" fmla="*/ 578816 w 11573522"/>
              <a:gd name="connsiteY227" fmla="*/ 944843 h 3439886"/>
              <a:gd name="connsiteX228" fmla="*/ 578816 w 11573522"/>
              <a:gd name="connsiteY228" fmla="*/ 766808 h 3439886"/>
              <a:gd name="connsiteX229" fmla="*/ 521218 w 11573522"/>
              <a:gd name="connsiteY229" fmla="*/ 722199 h 3439886"/>
              <a:gd name="connsiteX230" fmla="*/ 525274 w 11573522"/>
              <a:gd name="connsiteY230" fmla="*/ 716927 h 3439886"/>
              <a:gd name="connsiteX231" fmla="*/ 582061 w 11573522"/>
              <a:gd name="connsiteY231" fmla="*/ 761131 h 3439886"/>
              <a:gd name="connsiteX232" fmla="*/ 769862 w 11573522"/>
              <a:gd name="connsiteY232" fmla="*/ 618379 h 3439886"/>
              <a:gd name="connsiteX233" fmla="*/ 582872 w 11573522"/>
              <a:gd name="connsiteY233" fmla="*/ 472787 h 3439886"/>
              <a:gd name="connsiteX234" fmla="*/ 395071 w 11573522"/>
              <a:gd name="connsiteY234" fmla="*/ 615540 h 3439886"/>
              <a:gd name="connsiteX235" fmla="*/ 524868 w 11573522"/>
              <a:gd name="connsiteY235" fmla="*/ 716521 h 3439886"/>
              <a:gd name="connsiteX236" fmla="*/ 521218 w 11573522"/>
              <a:gd name="connsiteY236" fmla="*/ 722199 h 3439886"/>
              <a:gd name="connsiteX237" fmla="*/ 392637 w 11573522"/>
              <a:gd name="connsiteY237" fmla="*/ 622434 h 3439886"/>
              <a:gd name="connsiteX238" fmla="*/ 392637 w 11573522"/>
              <a:gd name="connsiteY238" fmla="*/ 800875 h 3439886"/>
              <a:gd name="connsiteX239" fmla="*/ 438472 w 11573522"/>
              <a:gd name="connsiteY239" fmla="*/ 836158 h 3439886"/>
              <a:gd name="connsiteX240" fmla="*/ 434416 w 11573522"/>
              <a:gd name="connsiteY240" fmla="*/ 841430 h 3439886"/>
              <a:gd name="connsiteX241" fmla="*/ 391015 w 11573522"/>
              <a:gd name="connsiteY241" fmla="*/ 807769 h 3439886"/>
              <a:gd name="connsiteX242" fmla="*/ 203214 w 11573522"/>
              <a:gd name="connsiteY242" fmla="*/ 950521 h 3439886"/>
              <a:gd name="connsiteX243" fmla="*/ 300968 w 11573522"/>
              <a:gd name="connsiteY243" fmla="*/ 1026359 h 3439886"/>
              <a:gd name="connsiteX244" fmla="*/ 296912 w 11573522"/>
              <a:gd name="connsiteY244" fmla="*/ 1031630 h 3439886"/>
              <a:gd name="connsiteX245" fmla="*/ 198752 w 11573522"/>
              <a:gd name="connsiteY245" fmla="*/ 955388 h 3439886"/>
              <a:gd name="connsiteX246" fmla="*/ 198752 w 11573522"/>
              <a:gd name="connsiteY246" fmla="*/ 1045013 h 3439886"/>
              <a:gd name="connsiteX247" fmla="*/ 191856 w 11573522"/>
              <a:gd name="connsiteY247" fmla="*/ 1044202 h 3439886"/>
              <a:gd name="connsiteX248" fmla="*/ 191856 w 11573522"/>
              <a:gd name="connsiteY248" fmla="*/ 952954 h 3439886"/>
              <a:gd name="connsiteX249" fmla="*/ 183744 w 11573522"/>
              <a:gd name="connsiteY249" fmla="*/ 946465 h 3439886"/>
              <a:gd name="connsiteX250" fmla="*/ 183744 w 11573522"/>
              <a:gd name="connsiteY250" fmla="*/ 937949 h 3439886"/>
              <a:gd name="connsiteX251" fmla="*/ 192668 w 11573522"/>
              <a:gd name="connsiteY251" fmla="*/ 944843 h 3439886"/>
              <a:gd name="connsiteX252" fmla="*/ 192668 w 11573522"/>
              <a:gd name="connsiteY252" fmla="*/ 766808 h 3439886"/>
              <a:gd name="connsiteX253" fmla="*/ 183744 w 11573522"/>
              <a:gd name="connsiteY253" fmla="*/ 759914 h 3439886"/>
              <a:gd name="connsiteX254" fmla="*/ 183744 w 11573522"/>
              <a:gd name="connsiteY254" fmla="*/ 751398 h 3439886"/>
              <a:gd name="connsiteX255" fmla="*/ 196318 w 11573522"/>
              <a:gd name="connsiteY255" fmla="*/ 761131 h 3439886"/>
              <a:gd name="connsiteX256" fmla="*/ 384119 w 11573522"/>
              <a:gd name="connsiteY256" fmla="*/ 618379 h 3439886"/>
              <a:gd name="connsiteX257" fmla="*/ 196724 w 11573522"/>
              <a:gd name="connsiteY257" fmla="*/ 472787 h 3439886"/>
              <a:gd name="connsiteX258" fmla="*/ 8924 w 11573522"/>
              <a:gd name="connsiteY258" fmla="*/ 615540 h 3439886"/>
              <a:gd name="connsiteX259" fmla="*/ 183339 w 11573522"/>
              <a:gd name="connsiteY259" fmla="*/ 750992 h 3439886"/>
              <a:gd name="connsiteX260" fmla="*/ 183339 w 11573522"/>
              <a:gd name="connsiteY260" fmla="*/ 759508 h 3439886"/>
              <a:gd name="connsiteX261" fmla="*/ 6490 w 11573522"/>
              <a:gd name="connsiteY261" fmla="*/ 622434 h 3439886"/>
              <a:gd name="connsiteX262" fmla="*/ 6490 w 11573522"/>
              <a:gd name="connsiteY262" fmla="*/ 800875 h 3439886"/>
              <a:gd name="connsiteX263" fmla="*/ 183339 w 11573522"/>
              <a:gd name="connsiteY263" fmla="*/ 937544 h 3439886"/>
              <a:gd name="connsiteX264" fmla="*/ 183339 w 11573522"/>
              <a:gd name="connsiteY264" fmla="*/ 946060 h 3439886"/>
              <a:gd name="connsiteX265" fmla="*/ 0 w 11573522"/>
              <a:gd name="connsiteY265" fmla="*/ 804119 h 3439886"/>
              <a:gd name="connsiteX266" fmla="*/ 0 w 11573522"/>
              <a:gd name="connsiteY266" fmla="*/ 613917 h 3439886"/>
              <a:gd name="connsiteX267" fmla="*/ 191856 w 11573522"/>
              <a:gd name="connsiteY267" fmla="*/ 468327 h 3439886"/>
              <a:gd name="connsiteX268" fmla="*/ 191856 w 11573522"/>
              <a:gd name="connsiteY268" fmla="*/ 289076 h 3439886"/>
              <a:gd name="connsiteX269" fmla="*/ 198752 w 11573522"/>
              <a:gd name="connsiteY269" fmla="*/ 294348 h 3439886"/>
              <a:gd name="connsiteX270" fmla="*/ 198752 w 11573522"/>
              <a:gd name="connsiteY270" fmla="*/ 465488 h 3439886"/>
              <a:gd name="connsiteX271" fmla="*/ 384524 w 11573522"/>
              <a:gd name="connsiteY271" fmla="*/ 609862 h 3439886"/>
              <a:gd name="connsiteX272" fmla="*/ 384524 w 11573522"/>
              <a:gd name="connsiteY272" fmla="*/ 431828 h 3439886"/>
              <a:gd name="connsiteX273" fmla="*/ 198752 w 11573522"/>
              <a:gd name="connsiteY273" fmla="*/ 287453 h 3439886"/>
              <a:gd name="connsiteX274" fmla="*/ 198752 w 11573522"/>
              <a:gd name="connsiteY274" fmla="*/ 293942 h 3439886"/>
              <a:gd name="connsiteX275" fmla="*/ 191856 w 11573522"/>
              <a:gd name="connsiteY275" fmla="*/ 288670 h 3439886"/>
              <a:gd name="connsiteX276" fmla="*/ 191856 w 11573522"/>
              <a:gd name="connsiteY276" fmla="*/ 278937 h 3439886"/>
              <a:gd name="connsiteX277" fmla="*/ 377629 w 11573522"/>
              <a:gd name="connsiteY277" fmla="*/ 137401 h 3439886"/>
              <a:gd name="connsiteX278" fmla="*/ 383308 w 11573522"/>
              <a:gd name="connsiteY278" fmla="*/ 141862 h 3439886"/>
              <a:gd name="connsiteX279" fmla="*/ 200780 w 11573522"/>
              <a:gd name="connsiteY279" fmla="*/ 280559 h 3439886"/>
              <a:gd name="connsiteX280" fmla="*/ 388175 w 11573522"/>
              <a:gd name="connsiteY280" fmla="*/ 425745 h 3439886"/>
              <a:gd name="connsiteX281" fmla="*/ 575977 w 11573522"/>
              <a:gd name="connsiteY281" fmla="*/ 282993 h 3439886"/>
              <a:gd name="connsiteX282" fmla="*/ 388580 w 11573522"/>
              <a:gd name="connsiteY282" fmla="*/ 137807 h 3439886"/>
              <a:gd name="connsiteX283" fmla="*/ 383308 w 11573522"/>
              <a:gd name="connsiteY283" fmla="*/ 141862 h 3439886"/>
              <a:gd name="connsiteX284" fmla="*/ 378035 w 11573522"/>
              <a:gd name="connsiteY284" fmla="*/ 137401 h 3439886"/>
              <a:gd name="connsiteX285" fmla="*/ 386147 w 11573522"/>
              <a:gd name="connsiteY285" fmla="*/ 131318 h 3439886"/>
              <a:gd name="connsiteX286" fmla="*/ 386147 w 11573522"/>
              <a:gd name="connsiteY286" fmla="*/ 1350 h 343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Lst>
            <a:rect l="l" t="t" r="r" b="b"/>
            <a:pathLst>
              <a:path w="11573522" h="3439886">
                <a:moveTo>
                  <a:pt x="388580" y="2811978"/>
                </a:moveTo>
                <a:cubicBezTo>
                  <a:pt x="266084" y="2905253"/>
                  <a:pt x="266084" y="2905253"/>
                  <a:pt x="266084" y="2905253"/>
                </a:cubicBezTo>
                <a:cubicBezTo>
                  <a:pt x="200780" y="2954731"/>
                  <a:pt x="200780" y="2954731"/>
                  <a:pt x="200780" y="2954731"/>
                </a:cubicBezTo>
                <a:cubicBezTo>
                  <a:pt x="388175" y="3100322"/>
                  <a:pt x="388175" y="3100322"/>
                  <a:pt x="388175" y="3100322"/>
                </a:cubicBezTo>
                <a:cubicBezTo>
                  <a:pt x="575977" y="2957569"/>
                  <a:pt x="575977" y="2957569"/>
                  <a:pt x="575977" y="2957569"/>
                </a:cubicBezTo>
                <a:cubicBezTo>
                  <a:pt x="388580" y="2811978"/>
                  <a:pt x="388580" y="2811978"/>
                  <a:pt x="388580" y="2811978"/>
                </a:cubicBezTo>
                <a:close/>
                <a:moveTo>
                  <a:pt x="386147" y="0"/>
                </a:moveTo>
                <a:lnTo>
                  <a:pt x="392637" y="0"/>
                </a:lnTo>
                <a:lnTo>
                  <a:pt x="392637" y="28893"/>
                </a:lnTo>
                <a:cubicBezTo>
                  <a:pt x="392637" y="131318"/>
                  <a:pt x="392637" y="131318"/>
                  <a:pt x="392637" y="131318"/>
                </a:cubicBezTo>
                <a:cubicBezTo>
                  <a:pt x="578816" y="275693"/>
                  <a:pt x="578816" y="275693"/>
                  <a:pt x="578816" y="275693"/>
                </a:cubicBezTo>
                <a:cubicBezTo>
                  <a:pt x="578816" y="97658"/>
                  <a:pt x="578816" y="97658"/>
                  <a:pt x="578816" y="97658"/>
                </a:cubicBezTo>
                <a:cubicBezTo>
                  <a:pt x="521320" y="52946"/>
                  <a:pt x="485384" y="25001"/>
                  <a:pt x="462924" y="7536"/>
                </a:cubicBezTo>
                <a:lnTo>
                  <a:pt x="453234" y="0"/>
                </a:lnTo>
                <a:lnTo>
                  <a:pt x="464209" y="0"/>
                </a:lnTo>
                <a:lnTo>
                  <a:pt x="484510" y="15775"/>
                </a:lnTo>
                <a:cubicBezTo>
                  <a:pt x="582061" y="91574"/>
                  <a:pt x="582061" y="91574"/>
                  <a:pt x="582061" y="91574"/>
                </a:cubicBezTo>
                <a:cubicBezTo>
                  <a:pt x="638188" y="48992"/>
                  <a:pt x="673267" y="22378"/>
                  <a:pt x="695192" y="5744"/>
                </a:cubicBezTo>
                <a:lnTo>
                  <a:pt x="702764" y="0"/>
                </a:lnTo>
                <a:lnTo>
                  <a:pt x="2758098" y="0"/>
                </a:lnTo>
                <a:lnTo>
                  <a:pt x="2764588" y="0"/>
                </a:lnTo>
                <a:lnTo>
                  <a:pt x="2825185" y="0"/>
                </a:lnTo>
                <a:lnTo>
                  <a:pt x="2836160" y="0"/>
                </a:lnTo>
                <a:lnTo>
                  <a:pt x="3074715" y="0"/>
                </a:lnTo>
                <a:lnTo>
                  <a:pt x="9201571" y="0"/>
                </a:lnTo>
                <a:lnTo>
                  <a:pt x="11573522" y="0"/>
                </a:lnTo>
                <a:lnTo>
                  <a:pt x="11573522" y="3439886"/>
                </a:lnTo>
                <a:lnTo>
                  <a:pt x="962936" y="3439886"/>
                </a:lnTo>
                <a:lnTo>
                  <a:pt x="962936" y="3439632"/>
                </a:lnTo>
                <a:cubicBezTo>
                  <a:pt x="962936" y="3438953"/>
                  <a:pt x="962936" y="3438953"/>
                  <a:pt x="962936" y="3438953"/>
                </a:cubicBezTo>
                <a:cubicBezTo>
                  <a:pt x="776757" y="3294579"/>
                  <a:pt x="776757" y="3294579"/>
                  <a:pt x="776757" y="3294579"/>
                </a:cubicBezTo>
                <a:cubicBezTo>
                  <a:pt x="776757" y="3361342"/>
                  <a:pt x="776757" y="3403069"/>
                  <a:pt x="776757" y="3429148"/>
                </a:cubicBezTo>
                <a:lnTo>
                  <a:pt x="776757" y="3439886"/>
                </a:lnTo>
                <a:lnTo>
                  <a:pt x="769862" y="3439886"/>
                </a:lnTo>
                <a:lnTo>
                  <a:pt x="769862" y="3414403"/>
                </a:lnTo>
                <a:cubicBezTo>
                  <a:pt x="769862" y="3292145"/>
                  <a:pt x="769862" y="3292145"/>
                  <a:pt x="769862" y="3292145"/>
                </a:cubicBezTo>
                <a:cubicBezTo>
                  <a:pt x="629924" y="3183458"/>
                  <a:pt x="629924" y="3183458"/>
                  <a:pt x="629924" y="3183458"/>
                </a:cubicBezTo>
                <a:cubicBezTo>
                  <a:pt x="633168" y="3177375"/>
                  <a:pt x="633168" y="3177375"/>
                  <a:pt x="633168" y="3177375"/>
                </a:cubicBezTo>
                <a:cubicBezTo>
                  <a:pt x="771079" y="3284034"/>
                  <a:pt x="771079" y="3284034"/>
                  <a:pt x="771079" y="3284034"/>
                </a:cubicBezTo>
                <a:cubicBezTo>
                  <a:pt x="771079" y="3105999"/>
                  <a:pt x="771079" y="3105999"/>
                  <a:pt x="771079" y="3105999"/>
                </a:cubicBezTo>
                <a:cubicBezTo>
                  <a:pt x="704963" y="3054900"/>
                  <a:pt x="704963" y="3054900"/>
                  <a:pt x="704963" y="3054900"/>
                </a:cubicBezTo>
                <a:cubicBezTo>
                  <a:pt x="708614" y="3049222"/>
                  <a:pt x="708614" y="3049222"/>
                  <a:pt x="708614" y="3049222"/>
                </a:cubicBezTo>
                <a:cubicBezTo>
                  <a:pt x="774323" y="3100322"/>
                  <a:pt x="774323" y="3100322"/>
                  <a:pt x="774323" y="3100322"/>
                </a:cubicBezTo>
                <a:cubicBezTo>
                  <a:pt x="962125" y="2957569"/>
                  <a:pt x="962125" y="2957569"/>
                  <a:pt x="962125" y="2957569"/>
                </a:cubicBezTo>
                <a:cubicBezTo>
                  <a:pt x="824621" y="2850911"/>
                  <a:pt x="824621" y="2850911"/>
                  <a:pt x="824621" y="2850911"/>
                </a:cubicBezTo>
                <a:cubicBezTo>
                  <a:pt x="828271" y="2844422"/>
                  <a:pt x="828271" y="2844422"/>
                  <a:pt x="828271" y="2844422"/>
                </a:cubicBezTo>
                <a:cubicBezTo>
                  <a:pt x="962936" y="2948647"/>
                  <a:pt x="962936" y="2948647"/>
                  <a:pt x="962936" y="2948647"/>
                </a:cubicBezTo>
                <a:cubicBezTo>
                  <a:pt x="962936" y="2770612"/>
                  <a:pt x="962936" y="2770612"/>
                  <a:pt x="962936" y="2770612"/>
                </a:cubicBezTo>
                <a:cubicBezTo>
                  <a:pt x="900065" y="2721947"/>
                  <a:pt x="900065" y="2721947"/>
                  <a:pt x="900065" y="2721947"/>
                </a:cubicBezTo>
                <a:cubicBezTo>
                  <a:pt x="903716" y="2715864"/>
                  <a:pt x="903716" y="2715864"/>
                  <a:pt x="903716" y="2715864"/>
                </a:cubicBezTo>
                <a:cubicBezTo>
                  <a:pt x="966181" y="2764529"/>
                  <a:pt x="966181" y="2764529"/>
                  <a:pt x="966181" y="2764529"/>
                </a:cubicBezTo>
                <a:cubicBezTo>
                  <a:pt x="1153982" y="2621777"/>
                  <a:pt x="1153982" y="2621777"/>
                  <a:pt x="1153982" y="2621777"/>
                </a:cubicBezTo>
                <a:cubicBezTo>
                  <a:pt x="969021" y="2478619"/>
                  <a:pt x="969021" y="2478619"/>
                  <a:pt x="969021" y="2478619"/>
                </a:cubicBezTo>
                <a:cubicBezTo>
                  <a:pt x="781219" y="2621371"/>
                  <a:pt x="781219" y="2621371"/>
                  <a:pt x="781219" y="2621371"/>
                </a:cubicBezTo>
                <a:cubicBezTo>
                  <a:pt x="903310" y="2715864"/>
                  <a:pt x="903310" y="2715864"/>
                  <a:pt x="903310" y="2715864"/>
                </a:cubicBezTo>
                <a:cubicBezTo>
                  <a:pt x="900065" y="2721542"/>
                  <a:pt x="900065" y="2721542"/>
                  <a:pt x="900065" y="2721542"/>
                </a:cubicBezTo>
                <a:cubicBezTo>
                  <a:pt x="776757" y="2626238"/>
                  <a:pt x="776757" y="2626238"/>
                  <a:pt x="776757" y="2626238"/>
                </a:cubicBezTo>
                <a:cubicBezTo>
                  <a:pt x="776757" y="2804273"/>
                  <a:pt x="776757" y="2804273"/>
                  <a:pt x="776757" y="2804273"/>
                </a:cubicBezTo>
                <a:cubicBezTo>
                  <a:pt x="828271" y="2844017"/>
                  <a:pt x="828271" y="2844017"/>
                  <a:pt x="828271" y="2844017"/>
                </a:cubicBezTo>
                <a:cubicBezTo>
                  <a:pt x="824215" y="2850506"/>
                  <a:pt x="824215" y="2850506"/>
                  <a:pt x="824215" y="2850506"/>
                </a:cubicBezTo>
                <a:cubicBezTo>
                  <a:pt x="774729" y="2811978"/>
                  <a:pt x="774729" y="2811978"/>
                  <a:pt x="774729" y="2811978"/>
                </a:cubicBezTo>
                <a:cubicBezTo>
                  <a:pt x="586928" y="2954731"/>
                  <a:pt x="586928" y="2954731"/>
                  <a:pt x="586928" y="2954731"/>
                </a:cubicBezTo>
                <a:cubicBezTo>
                  <a:pt x="708208" y="3048817"/>
                  <a:pt x="708208" y="3048817"/>
                  <a:pt x="708208" y="3048817"/>
                </a:cubicBezTo>
                <a:cubicBezTo>
                  <a:pt x="704963" y="3054900"/>
                  <a:pt x="704963" y="3054900"/>
                  <a:pt x="704963" y="3054900"/>
                </a:cubicBezTo>
                <a:cubicBezTo>
                  <a:pt x="584900" y="2961625"/>
                  <a:pt x="584900" y="2961625"/>
                  <a:pt x="584900" y="2961625"/>
                </a:cubicBezTo>
                <a:cubicBezTo>
                  <a:pt x="584900" y="3140065"/>
                  <a:pt x="584900" y="3140065"/>
                  <a:pt x="584900" y="3140065"/>
                </a:cubicBezTo>
                <a:cubicBezTo>
                  <a:pt x="633168" y="3177375"/>
                  <a:pt x="633168" y="3177375"/>
                  <a:pt x="633168" y="3177375"/>
                </a:cubicBezTo>
                <a:cubicBezTo>
                  <a:pt x="629518" y="3183052"/>
                  <a:pt x="629518" y="3183052"/>
                  <a:pt x="629518" y="3183052"/>
                </a:cubicBezTo>
                <a:cubicBezTo>
                  <a:pt x="582872" y="3146960"/>
                  <a:pt x="582872" y="3146960"/>
                  <a:pt x="582872" y="3146960"/>
                </a:cubicBezTo>
                <a:cubicBezTo>
                  <a:pt x="388175" y="3295390"/>
                  <a:pt x="388175" y="3295390"/>
                  <a:pt x="388175" y="3295390"/>
                </a:cubicBezTo>
                <a:cubicBezTo>
                  <a:pt x="191856" y="3143310"/>
                  <a:pt x="191856" y="3143310"/>
                  <a:pt x="191856" y="3143310"/>
                </a:cubicBezTo>
                <a:cubicBezTo>
                  <a:pt x="191856" y="3082477"/>
                  <a:pt x="191856" y="3082477"/>
                  <a:pt x="191856" y="3082477"/>
                </a:cubicBezTo>
                <a:cubicBezTo>
                  <a:pt x="198752" y="3085316"/>
                  <a:pt x="198752" y="3085316"/>
                  <a:pt x="198752" y="3085316"/>
                </a:cubicBezTo>
                <a:cubicBezTo>
                  <a:pt x="198752" y="3140065"/>
                  <a:pt x="198752" y="3140065"/>
                  <a:pt x="198752" y="3140065"/>
                </a:cubicBezTo>
                <a:cubicBezTo>
                  <a:pt x="384930" y="3284034"/>
                  <a:pt x="384930" y="3284034"/>
                  <a:pt x="384930" y="3284034"/>
                </a:cubicBezTo>
                <a:cubicBezTo>
                  <a:pt x="384930" y="3105999"/>
                  <a:pt x="384930" y="3105999"/>
                  <a:pt x="384930" y="3105999"/>
                </a:cubicBezTo>
                <a:cubicBezTo>
                  <a:pt x="198752" y="2961625"/>
                  <a:pt x="198752" y="2961625"/>
                  <a:pt x="198752" y="2961625"/>
                </a:cubicBezTo>
                <a:cubicBezTo>
                  <a:pt x="198752" y="3084911"/>
                  <a:pt x="198752" y="3084911"/>
                  <a:pt x="198752" y="3084911"/>
                </a:cubicBezTo>
                <a:cubicBezTo>
                  <a:pt x="191856" y="3082072"/>
                  <a:pt x="191856" y="3082072"/>
                  <a:pt x="191856" y="3082072"/>
                </a:cubicBezTo>
                <a:cubicBezTo>
                  <a:pt x="191856" y="2953108"/>
                  <a:pt x="191856" y="2953108"/>
                  <a:pt x="191856" y="2953108"/>
                </a:cubicBezTo>
                <a:cubicBezTo>
                  <a:pt x="259189" y="2902009"/>
                  <a:pt x="259189" y="2902009"/>
                  <a:pt x="259189" y="2902009"/>
                </a:cubicBezTo>
                <a:cubicBezTo>
                  <a:pt x="383713" y="2807517"/>
                  <a:pt x="383713" y="2807517"/>
                  <a:pt x="383713" y="2807517"/>
                </a:cubicBezTo>
                <a:cubicBezTo>
                  <a:pt x="383713" y="2715053"/>
                  <a:pt x="383713" y="2715053"/>
                  <a:pt x="383713" y="2715053"/>
                </a:cubicBezTo>
                <a:cubicBezTo>
                  <a:pt x="390609" y="2716269"/>
                  <a:pt x="390609" y="2716269"/>
                  <a:pt x="390609" y="2716269"/>
                </a:cubicBezTo>
                <a:cubicBezTo>
                  <a:pt x="390609" y="2804273"/>
                  <a:pt x="390609" y="2804273"/>
                  <a:pt x="390609" y="2804273"/>
                </a:cubicBezTo>
                <a:cubicBezTo>
                  <a:pt x="576788" y="2948647"/>
                  <a:pt x="576788" y="2948647"/>
                  <a:pt x="576788" y="2948647"/>
                </a:cubicBezTo>
                <a:cubicBezTo>
                  <a:pt x="576788" y="2770612"/>
                  <a:pt x="576788" y="2770612"/>
                  <a:pt x="576788" y="2770612"/>
                </a:cubicBezTo>
                <a:cubicBezTo>
                  <a:pt x="489174" y="2702481"/>
                  <a:pt x="489174" y="2702481"/>
                  <a:pt x="489174" y="2702481"/>
                </a:cubicBezTo>
                <a:cubicBezTo>
                  <a:pt x="492825" y="2697209"/>
                  <a:pt x="492825" y="2697209"/>
                  <a:pt x="492825" y="2697209"/>
                </a:cubicBezTo>
                <a:cubicBezTo>
                  <a:pt x="580033" y="2764529"/>
                  <a:pt x="580033" y="2764529"/>
                  <a:pt x="580033" y="2764529"/>
                </a:cubicBezTo>
                <a:cubicBezTo>
                  <a:pt x="767834" y="2621777"/>
                  <a:pt x="767834" y="2621777"/>
                  <a:pt x="767834" y="2621777"/>
                </a:cubicBezTo>
                <a:cubicBezTo>
                  <a:pt x="626679" y="2512280"/>
                  <a:pt x="626679" y="2512280"/>
                  <a:pt x="626679" y="2512280"/>
                </a:cubicBezTo>
                <a:cubicBezTo>
                  <a:pt x="630735" y="2507007"/>
                  <a:pt x="630735" y="2507007"/>
                  <a:pt x="630735" y="2507007"/>
                </a:cubicBezTo>
                <a:cubicBezTo>
                  <a:pt x="771079" y="2615693"/>
                  <a:pt x="771079" y="2615693"/>
                  <a:pt x="771079" y="2615693"/>
                </a:cubicBezTo>
                <a:cubicBezTo>
                  <a:pt x="771079" y="2437659"/>
                  <a:pt x="771079" y="2437659"/>
                  <a:pt x="771079" y="2437659"/>
                </a:cubicBezTo>
                <a:cubicBezTo>
                  <a:pt x="713481" y="2392644"/>
                  <a:pt x="713481" y="2392644"/>
                  <a:pt x="713481" y="2392644"/>
                </a:cubicBezTo>
                <a:cubicBezTo>
                  <a:pt x="717131" y="2387372"/>
                  <a:pt x="717131" y="2387372"/>
                  <a:pt x="717131" y="2387372"/>
                </a:cubicBezTo>
                <a:cubicBezTo>
                  <a:pt x="774323" y="2431576"/>
                  <a:pt x="774323" y="2431576"/>
                  <a:pt x="774323" y="2431576"/>
                </a:cubicBezTo>
                <a:cubicBezTo>
                  <a:pt x="962125" y="2288824"/>
                  <a:pt x="962125" y="2288824"/>
                  <a:pt x="962125" y="2288824"/>
                </a:cubicBezTo>
                <a:cubicBezTo>
                  <a:pt x="774729" y="2143638"/>
                  <a:pt x="774729" y="2143638"/>
                  <a:pt x="774729" y="2143638"/>
                </a:cubicBezTo>
                <a:cubicBezTo>
                  <a:pt x="586928" y="2286391"/>
                  <a:pt x="586928" y="2286391"/>
                  <a:pt x="586928" y="2286391"/>
                </a:cubicBezTo>
                <a:cubicBezTo>
                  <a:pt x="717131" y="2387372"/>
                  <a:pt x="717131" y="2387372"/>
                  <a:pt x="717131" y="2387372"/>
                </a:cubicBezTo>
                <a:cubicBezTo>
                  <a:pt x="713075" y="2392644"/>
                  <a:pt x="713075" y="2392644"/>
                  <a:pt x="713075" y="2392644"/>
                </a:cubicBezTo>
                <a:cubicBezTo>
                  <a:pt x="584900" y="2293285"/>
                  <a:pt x="584900" y="2293285"/>
                  <a:pt x="584900" y="2293285"/>
                </a:cubicBezTo>
                <a:cubicBezTo>
                  <a:pt x="584900" y="2471319"/>
                  <a:pt x="584900" y="2471319"/>
                  <a:pt x="584900" y="2471319"/>
                </a:cubicBezTo>
                <a:cubicBezTo>
                  <a:pt x="630329" y="2506602"/>
                  <a:pt x="630329" y="2506602"/>
                  <a:pt x="630329" y="2506602"/>
                </a:cubicBezTo>
                <a:cubicBezTo>
                  <a:pt x="626679" y="2512280"/>
                  <a:pt x="626679" y="2512280"/>
                  <a:pt x="626679" y="2512280"/>
                </a:cubicBezTo>
                <a:cubicBezTo>
                  <a:pt x="582872" y="2478619"/>
                  <a:pt x="582872" y="2478619"/>
                  <a:pt x="582872" y="2478619"/>
                </a:cubicBezTo>
                <a:cubicBezTo>
                  <a:pt x="395071" y="2621371"/>
                  <a:pt x="395071" y="2621371"/>
                  <a:pt x="395071" y="2621371"/>
                </a:cubicBezTo>
                <a:cubicBezTo>
                  <a:pt x="492825" y="2696804"/>
                  <a:pt x="492825" y="2696804"/>
                  <a:pt x="492825" y="2696804"/>
                </a:cubicBezTo>
                <a:cubicBezTo>
                  <a:pt x="488769" y="2702481"/>
                  <a:pt x="488769" y="2702481"/>
                  <a:pt x="488769" y="2702481"/>
                </a:cubicBezTo>
                <a:cubicBezTo>
                  <a:pt x="390609" y="2626238"/>
                  <a:pt x="390609" y="2626238"/>
                  <a:pt x="390609" y="2626238"/>
                </a:cubicBezTo>
                <a:cubicBezTo>
                  <a:pt x="390609" y="2715864"/>
                  <a:pt x="390609" y="2715864"/>
                  <a:pt x="390609" y="2715864"/>
                </a:cubicBezTo>
                <a:cubicBezTo>
                  <a:pt x="383713" y="2714647"/>
                  <a:pt x="383713" y="2714647"/>
                  <a:pt x="383713" y="2714647"/>
                </a:cubicBezTo>
                <a:cubicBezTo>
                  <a:pt x="383713" y="2623399"/>
                  <a:pt x="383713" y="2623399"/>
                  <a:pt x="383713" y="2623399"/>
                </a:cubicBezTo>
                <a:cubicBezTo>
                  <a:pt x="375601" y="2616910"/>
                  <a:pt x="375601" y="2616910"/>
                  <a:pt x="375601" y="2616910"/>
                </a:cubicBezTo>
                <a:cubicBezTo>
                  <a:pt x="375601" y="2608394"/>
                  <a:pt x="375601" y="2608394"/>
                  <a:pt x="375601" y="2608394"/>
                </a:cubicBezTo>
                <a:cubicBezTo>
                  <a:pt x="384930" y="2615693"/>
                  <a:pt x="384930" y="2615693"/>
                  <a:pt x="384930" y="2615693"/>
                </a:cubicBezTo>
                <a:cubicBezTo>
                  <a:pt x="384930" y="2437659"/>
                  <a:pt x="384930" y="2437659"/>
                  <a:pt x="384930" y="2437659"/>
                </a:cubicBezTo>
                <a:cubicBezTo>
                  <a:pt x="375601" y="2430360"/>
                  <a:pt x="375601" y="2430360"/>
                  <a:pt x="375601" y="2430360"/>
                </a:cubicBezTo>
                <a:cubicBezTo>
                  <a:pt x="375601" y="2421843"/>
                  <a:pt x="375601" y="2421843"/>
                  <a:pt x="375601" y="2421843"/>
                </a:cubicBezTo>
                <a:cubicBezTo>
                  <a:pt x="388175" y="2431576"/>
                  <a:pt x="388175" y="2431576"/>
                  <a:pt x="388175" y="2431576"/>
                </a:cubicBezTo>
                <a:cubicBezTo>
                  <a:pt x="575977" y="2288824"/>
                  <a:pt x="575977" y="2288824"/>
                  <a:pt x="575977" y="2288824"/>
                </a:cubicBezTo>
                <a:cubicBezTo>
                  <a:pt x="388580" y="2143638"/>
                  <a:pt x="388580" y="2143638"/>
                  <a:pt x="388580" y="2143638"/>
                </a:cubicBezTo>
                <a:cubicBezTo>
                  <a:pt x="200780" y="2286391"/>
                  <a:pt x="200780" y="2286391"/>
                  <a:pt x="200780" y="2286391"/>
                </a:cubicBezTo>
                <a:cubicBezTo>
                  <a:pt x="375195" y="2421843"/>
                  <a:pt x="375195" y="2421843"/>
                  <a:pt x="375195" y="2421843"/>
                </a:cubicBezTo>
                <a:cubicBezTo>
                  <a:pt x="375195" y="2429954"/>
                  <a:pt x="375195" y="2429954"/>
                  <a:pt x="375195" y="2429954"/>
                </a:cubicBezTo>
                <a:cubicBezTo>
                  <a:pt x="198752" y="2293285"/>
                  <a:pt x="198752" y="2293285"/>
                  <a:pt x="198752" y="2293285"/>
                </a:cubicBezTo>
                <a:cubicBezTo>
                  <a:pt x="198752" y="2471319"/>
                  <a:pt x="198752" y="2471319"/>
                  <a:pt x="198752" y="2471319"/>
                </a:cubicBezTo>
                <a:cubicBezTo>
                  <a:pt x="375195" y="2608394"/>
                  <a:pt x="375195" y="2608394"/>
                  <a:pt x="375195" y="2608394"/>
                </a:cubicBezTo>
                <a:cubicBezTo>
                  <a:pt x="375195" y="2616910"/>
                  <a:pt x="375195" y="2616910"/>
                  <a:pt x="375195" y="2616910"/>
                </a:cubicBezTo>
                <a:cubicBezTo>
                  <a:pt x="191856" y="2474563"/>
                  <a:pt x="191856" y="2474563"/>
                  <a:pt x="191856" y="2474563"/>
                </a:cubicBezTo>
                <a:cubicBezTo>
                  <a:pt x="191856" y="2284768"/>
                  <a:pt x="191856" y="2284768"/>
                  <a:pt x="191856" y="2284768"/>
                </a:cubicBezTo>
                <a:cubicBezTo>
                  <a:pt x="383713" y="2138772"/>
                  <a:pt x="383713" y="2138772"/>
                  <a:pt x="383713" y="2138772"/>
                </a:cubicBezTo>
                <a:cubicBezTo>
                  <a:pt x="383713" y="1959926"/>
                  <a:pt x="383713" y="1959926"/>
                  <a:pt x="383713" y="1959926"/>
                </a:cubicBezTo>
                <a:cubicBezTo>
                  <a:pt x="390609" y="1965198"/>
                  <a:pt x="390609" y="1965198"/>
                  <a:pt x="390609" y="1965198"/>
                </a:cubicBezTo>
                <a:cubicBezTo>
                  <a:pt x="390609" y="2136339"/>
                  <a:pt x="390609" y="2136339"/>
                  <a:pt x="390609" y="2136339"/>
                </a:cubicBezTo>
                <a:cubicBezTo>
                  <a:pt x="576788" y="2280307"/>
                  <a:pt x="576788" y="2280307"/>
                  <a:pt x="576788" y="2280307"/>
                </a:cubicBezTo>
                <a:cubicBezTo>
                  <a:pt x="576788" y="2102272"/>
                  <a:pt x="576788" y="2102272"/>
                  <a:pt x="576788" y="2102272"/>
                </a:cubicBezTo>
                <a:cubicBezTo>
                  <a:pt x="390609" y="1957898"/>
                  <a:pt x="390609" y="1957898"/>
                  <a:pt x="390609" y="1957898"/>
                </a:cubicBezTo>
                <a:cubicBezTo>
                  <a:pt x="390609" y="1964792"/>
                  <a:pt x="390609" y="1964792"/>
                  <a:pt x="390609" y="1964792"/>
                </a:cubicBezTo>
                <a:cubicBezTo>
                  <a:pt x="383713" y="1959520"/>
                  <a:pt x="383713" y="1959520"/>
                  <a:pt x="383713" y="1959520"/>
                </a:cubicBezTo>
                <a:cubicBezTo>
                  <a:pt x="383713" y="1949382"/>
                  <a:pt x="383713" y="1949382"/>
                  <a:pt x="383713" y="1949382"/>
                </a:cubicBezTo>
                <a:cubicBezTo>
                  <a:pt x="569487" y="1808251"/>
                  <a:pt x="569487" y="1808251"/>
                  <a:pt x="569487" y="1808251"/>
                </a:cubicBezTo>
                <a:cubicBezTo>
                  <a:pt x="575166" y="1812307"/>
                  <a:pt x="575166" y="1812307"/>
                  <a:pt x="575166" y="1812307"/>
                </a:cubicBezTo>
                <a:cubicBezTo>
                  <a:pt x="392637" y="1951004"/>
                  <a:pt x="392637" y="1951004"/>
                  <a:pt x="392637" y="1951004"/>
                </a:cubicBezTo>
                <a:cubicBezTo>
                  <a:pt x="580033" y="2096594"/>
                  <a:pt x="580033" y="2096594"/>
                  <a:pt x="580033" y="2096594"/>
                </a:cubicBezTo>
                <a:cubicBezTo>
                  <a:pt x="767834" y="1953437"/>
                  <a:pt x="767834" y="1953437"/>
                  <a:pt x="767834" y="1953437"/>
                </a:cubicBezTo>
                <a:cubicBezTo>
                  <a:pt x="580438" y="1808251"/>
                  <a:pt x="580438" y="1808251"/>
                  <a:pt x="580438" y="1808251"/>
                </a:cubicBezTo>
                <a:cubicBezTo>
                  <a:pt x="575166" y="1812307"/>
                  <a:pt x="575166" y="1812307"/>
                  <a:pt x="575166" y="1812307"/>
                </a:cubicBezTo>
                <a:cubicBezTo>
                  <a:pt x="569893" y="1807846"/>
                  <a:pt x="569893" y="1807846"/>
                  <a:pt x="569893" y="1807846"/>
                </a:cubicBezTo>
                <a:cubicBezTo>
                  <a:pt x="578005" y="1801763"/>
                  <a:pt x="578005" y="1801763"/>
                  <a:pt x="578005" y="1801763"/>
                </a:cubicBezTo>
                <a:cubicBezTo>
                  <a:pt x="578005" y="1795679"/>
                  <a:pt x="578005" y="1795679"/>
                  <a:pt x="578005" y="1795679"/>
                </a:cubicBezTo>
                <a:cubicBezTo>
                  <a:pt x="584900" y="1795679"/>
                  <a:pt x="584900" y="1795679"/>
                  <a:pt x="584900" y="1795679"/>
                </a:cubicBezTo>
                <a:cubicBezTo>
                  <a:pt x="584900" y="1802168"/>
                  <a:pt x="584900" y="1802168"/>
                  <a:pt x="584900" y="1802168"/>
                </a:cubicBezTo>
                <a:cubicBezTo>
                  <a:pt x="771079" y="1946137"/>
                  <a:pt x="771079" y="1946137"/>
                  <a:pt x="771079" y="1946137"/>
                </a:cubicBezTo>
                <a:cubicBezTo>
                  <a:pt x="771079" y="1783107"/>
                  <a:pt x="771079" y="1783107"/>
                  <a:pt x="771079" y="1783107"/>
                </a:cubicBezTo>
                <a:cubicBezTo>
                  <a:pt x="771079" y="1768508"/>
                  <a:pt x="771079" y="1768508"/>
                  <a:pt x="771079" y="1768508"/>
                </a:cubicBezTo>
                <a:cubicBezTo>
                  <a:pt x="584900" y="1624133"/>
                  <a:pt x="584900" y="1624133"/>
                  <a:pt x="584900" y="1624133"/>
                </a:cubicBezTo>
                <a:cubicBezTo>
                  <a:pt x="584900" y="1785541"/>
                  <a:pt x="584900" y="1785541"/>
                  <a:pt x="584900" y="1785541"/>
                </a:cubicBezTo>
                <a:cubicBezTo>
                  <a:pt x="584900" y="1795274"/>
                  <a:pt x="584900" y="1795274"/>
                  <a:pt x="584900" y="1795274"/>
                </a:cubicBezTo>
                <a:cubicBezTo>
                  <a:pt x="578005" y="1795274"/>
                  <a:pt x="578005" y="1795274"/>
                  <a:pt x="578005" y="1795274"/>
                </a:cubicBezTo>
                <a:cubicBezTo>
                  <a:pt x="578005" y="1621294"/>
                  <a:pt x="578005" y="1621294"/>
                  <a:pt x="578005" y="1621294"/>
                </a:cubicBezTo>
                <a:cubicBezTo>
                  <a:pt x="437661" y="1512608"/>
                  <a:pt x="437661" y="1512608"/>
                  <a:pt x="437661" y="1512608"/>
                </a:cubicBezTo>
                <a:cubicBezTo>
                  <a:pt x="441312" y="1506930"/>
                  <a:pt x="441312" y="1506930"/>
                  <a:pt x="441312" y="1506930"/>
                </a:cubicBezTo>
                <a:cubicBezTo>
                  <a:pt x="578816" y="1613589"/>
                  <a:pt x="578816" y="1613589"/>
                  <a:pt x="578816" y="1613589"/>
                </a:cubicBezTo>
                <a:cubicBezTo>
                  <a:pt x="578816" y="1435555"/>
                  <a:pt x="578816" y="1435555"/>
                  <a:pt x="578816" y="1435555"/>
                </a:cubicBezTo>
                <a:cubicBezTo>
                  <a:pt x="513106" y="1384456"/>
                  <a:pt x="513106" y="1384456"/>
                  <a:pt x="513106" y="1384456"/>
                </a:cubicBezTo>
                <a:cubicBezTo>
                  <a:pt x="516350" y="1378372"/>
                  <a:pt x="516350" y="1378372"/>
                  <a:pt x="516350" y="1378372"/>
                </a:cubicBezTo>
                <a:cubicBezTo>
                  <a:pt x="582061" y="1429472"/>
                  <a:pt x="582061" y="1429472"/>
                  <a:pt x="582061" y="1429472"/>
                </a:cubicBezTo>
                <a:cubicBezTo>
                  <a:pt x="769862" y="1286719"/>
                  <a:pt x="769862" y="1286719"/>
                  <a:pt x="769862" y="1286719"/>
                </a:cubicBezTo>
                <a:cubicBezTo>
                  <a:pt x="632763" y="1180060"/>
                  <a:pt x="632763" y="1180060"/>
                  <a:pt x="632763" y="1180060"/>
                </a:cubicBezTo>
                <a:cubicBezTo>
                  <a:pt x="636413" y="1173571"/>
                  <a:pt x="636413" y="1173571"/>
                  <a:pt x="636413" y="1173571"/>
                </a:cubicBezTo>
                <a:cubicBezTo>
                  <a:pt x="771079" y="1278203"/>
                  <a:pt x="771079" y="1278203"/>
                  <a:pt x="771079" y="1278203"/>
                </a:cubicBezTo>
                <a:cubicBezTo>
                  <a:pt x="771079" y="1099762"/>
                  <a:pt x="771079" y="1099762"/>
                  <a:pt x="771079" y="1099762"/>
                </a:cubicBezTo>
                <a:cubicBezTo>
                  <a:pt x="708208" y="1051096"/>
                  <a:pt x="708208" y="1051096"/>
                  <a:pt x="708208" y="1051096"/>
                </a:cubicBezTo>
                <a:cubicBezTo>
                  <a:pt x="711453" y="1045419"/>
                  <a:pt x="711453" y="1045419"/>
                  <a:pt x="711453" y="1045419"/>
                </a:cubicBezTo>
                <a:cubicBezTo>
                  <a:pt x="774323" y="1094085"/>
                  <a:pt x="774323" y="1094085"/>
                  <a:pt x="774323" y="1094085"/>
                </a:cubicBezTo>
                <a:cubicBezTo>
                  <a:pt x="962125" y="951332"/>
                  <a:pt x="962125" y="951332"/>
                  <a:pt x="962125" y="951332"/>
                </a:cubicBezTo>
                <a:cubicBezTo>
                  <a:pt x="777163" y="807769"/>
                  <a:pt x="777163" y="807769"/>
                  <a:pt x="777163" y="807769"/>
                </a:cubicBezTo>
                <a:cubicBezTo>
                  <a:pt x="589362" y="950521"/>
                  <a:pt x="589362" y="950521"/>
                  <a:pt x="589362" y="950521"/>
                </a:cubicBezTo>
                <a:cubicBezTo>
                  <a:pt x="711453" y="1045013"/>
                  <a:pt x="711453" y="1045013"/>
                  <a:pt x="711453" y="1045013"/>
                </a:cubicBezTo>
                <a:cubicBezTo>
                  <a:pt x="707802" y="1051096"/>
                  <a:pt x="707802" y="1051096"/>
                  <a:pt x="707802" y="1051096"/>
                </a:cubicBezTo>
                <a:cubicBezTo>
                  <a:pt x="584900" y="955388"/>
                  <a:pt x="584900" y="955388"/>
                  <a:pt x="584900" y="955388"/>
                </a:cubicBezTo>
                <a:cubicBezTo>
                  <a:pt x="584900" y="1133828"/>
                  <a:pt x="584900" y="1133828"/>
                  <a:pt x="584900" y="1133828"/>
                </a:cubicBezTo>
                <a:cubicBezTo>
                  <a:pt x="636008" y="1173571"/>
                  <a:pt x="636008" y="1173571"/>
                  <a:pt x="636008" y="1173571"/>
                </a:cubicBezTo>
                <a:cubicBezTo>
                  <a:pt x="632357" y="1180060"/>
                  <a:pt x="632357" y="1180060"/>
                  <a:pt x="632357" y="1180060"/>
                </a:cubicBezTo>
                <a:cubicBezTo>
                  <a:pt x="582872" y="1141534"/>
                  <a:pt x="582872" y="1141534"/>
                  <a:pt x="582872" y="1141534"/>
                </a:cubicBezTo>
                <a:cubicBezTo>
                  <a:pt x="395071" y="1284286"/>
                  <a:pt x="395071" y="1284286"/>
                  <a:pt x="395071" y="1284286"/>
                </a:cubicBezTo>
                <a:cubicBezTo>
                  <a:pt x="516350" y="1378372"/>
                  <a:pt x="516350" y="1378372"/>
                  <a:pt x="516350" y="1378372"/>
                </a:cubicBezTo>
                <a:cubicBezTo>
                  <a:pt x="512700" y="1384050"/>
                  <a:pt x="512700" y="1384050"/>
                  <a:pt x="512700" y="1384050"/>
                </a:cubicBezTo>
                <a:cubicBezTo>
                  <a:pt x="392637" y="1291180"/>
                  <a:pt x="392637" y="1291180"/>
                  <a:pt x="392637" y="1291180"/>
                </a:cubicBezTo>
                <a:cubicBezTo>
                  <a:pt x="392637" y="1469214"/>
                  <a:pt x="392637" y="1469214"/>
                  <a:pt x="392637" y="1469214"/>
                </a:cubicBezTo>
                <a:cubicBezTo>
                  <a:pt x="440906" y="1506525"/>
                  <a:pt x="440906" y="1506525"/>
                  <a:pt x="440906" y="1506525"/>
                </a:cubicBezTo>
                <a:cubicBezTo>
                  <a:pt x="437661" y="1512608"/>
                  <a:pt x="437661" y="1512608"/>
                  <a:pt x="437661" y="1512608"/>
                </a:cubicBezTo>
                <a:cubicBezTo>
                  <a:pt x="391015" y="1476514"/>
                  <a:pt x="391015" y="1476514"/>
                  <a:pt x="391015" y="1476514"/>
                </a:cubicBezTo>
                <a:cubicBezTo>
                  <a:pt x="195912" y="1624539"/>
                  <a:pt x="195912" y="1624539"/>
                  <a:pt x="195912" y="1624539"/>
                </a:cubicBezTo>
                <a:cubicBezTo>
                  <a:pt x="0" y="1472459"/>
                  <a:pt x="0" y="1472459"/>
                  <a:pt x="0" y="1472459"/>
                </a:cubicBezTo>
                <a:cubicBezTo>
                  <a:pt x="0" y="1412033"/>
                  <a:pt x="0" y="1412033"/>
                  <a:pt x="0" y="1412033"/>
                </a:cubicBezTo>
                <a:cubicBezTo>
                  <a:pt x="6490" y="1414872"/>
                  <a:pt x="6490" y="1414872"/>
                  <a:pt x="6490" y="1414872"/>
                </a:cubicBezTo>
                <a:cubicBezTo>
                  <a:pt x="6490" y="1469214"/>
                  <a:pt x="6490" y="1469214"/>
                  <a:pt x="6490" y="1469214"/>
                </a:cubicBezTo>
                <a:cubicBezTo>
                  <a:pt x="192668" y="1613589"/>
                  <a:pt x="192668" y="1613589"/>
                  <a:pt x="192668" y="1613589"/>
                </a:cubicBezTo>
                <a:cubicBezTo>
                  <a:pt x="192668" y="1435555"/>
                  <a:pt x="192668" y="1435555"/>
                  <a:pt x="192668" y="1435555"/>
                </a:cubicBezTo>
                <a:cubicBezTo>
                  <a:pt x="6490" y="1291180"/>
                  <a:pt x="6490" y="1291180"/>
                  <a:pt x="6490" y="1291180"/>
                </a:cubicBezTo>
                <a:cubicBezTo>
                  <a:pt x="6490" y="1414466"/>
                  <a:pt x="6490" y="1414466"/>
                  <a:pt x="6490" y="1414466"/>
                </a:cubicBezTo>
                <a:cubicBezTo>
                  <a:pt x="0" y="1411627"/>
                  <a:pt x="0" y="1411627"/>
                  <a:pt x="0" y="1411627"/>
                </a:cubicBezTo>
                <a:cubicBezTo>
                  <a:pt x="0" y="1282664"/>
                  <a:pt x="0" y="1282664"/>
                  <a:pt x="0" y="1282664"/>
                </a:cubicBezTo>
                <a:cubicBezTo>
                  <a:pt x="66926" y="1231565"/>
                  <a:pt x="66926" y="1231565"/>
                  <a:pt x="66926" y="1231565"/>
                </a:cubicBezTo>
                <a:cubicBezTo>
                  <a:pt x="73821" y="1234809"/>
                  <a:pt x="73821" y="1234809"/>
                  <a:pt x="73821" y="1234809"/>
                </a:cubicBezTo>
                <a:cubicBezTo>
                  <a:pt x="8924" y="1284286"/>
                  <a:pt x="8924" y="1284286"/>
                  <a:pt x="8924" y="1284286"/>
                </a:cubicBezTo>
                <a:cubicBezTo>
                  <a:pt x="196318" y="1429472"/>
                  <a:pt x="196318" y="1429472"/>
                  <a:pt x="196318" y="1429472"/>
                </a:cubicBezTo>
                <a:cubicBezTo>
                  <a:pt x="384119" y="1286719"/>
                  <a:pt x="384119" y="1286719"/>
                  <a:pt x="384119" y="1286719"/>
                </a:cubicBezTo>
                <a:cubicBezTo>
                  <a:pt x="196724" y="1141534"/>
                  <a:pt x="196724" y="1141534"/>
                  <a:pt x="196724" y="1141534"/>
                </a:cubicBezTo>
                <a:cubicBezTo>
                  <a:pt x="74227" y="1234403"/>
                  <a:pt x="74227" y="1234403"/>
                  <a:pt x="74227" y="1234403"/>
                </a:cubicBezTo>
                <a:cubicBezTo>
                  <a:pt x="67332" y="1231159"/>
                  <a:pt x="67332" y="1231159"/>
                  <a:pt x="67332" y="1231159"/>
                </a:cubicBezTo>
                <a:cubicBezTo>
                  <a:pt x="191856" y="1136667"/>
                  <a:pt x="191856" y="1136667"/>
                  <a:pt x="191856" y="1136667"/>
                </a:cubicBezTo>
                <a:cubicBezTo>
                  <a:pt x="191856" y="1044607"/>
                  <a:pt x="191856" y="1044607"/>
                  <a:pt x="191856" y="1044607"/>
                </a:cubicBezTo>
                <a:cubicBezTo>
                  <a:pt x="198752" y="1045419"/>
                  <a:pt x="198752" y="1045419"/>
                  <a:pt x="198752" y="1045419"/>
                </a:cubicBezTo>
                <a:cubicBezTo>
                  <a:pt x="198752" y="1133828"/>
                  <a:pt x="198752" y="1133828"/>
                  <a:pt x="198752" y="1133828"/>
                </a:cubicBezTo>
                <a:cubicBezTo>
                  <a:pt x="384524" y="1278203"/>
                  <a:pt x="384524" y="1278203"/>
                  <a:pt x="384524" y="1278203"/>
                </a:cubicBezTo>
                <a:cubicBezTo>
                  <a:pt x="384524" y="1099762"/>
                  <a:pt x="384524" y="1099762"/>
                  <a:pt x="384524" y="1099762"/>
                </a:cubicBezTo>
                <a:cubicBezTo>
                  <a:pt x="296912" y="1032037"/>
                  <a:pt x="296912" y="1032037"/>
                  <a:pt x="296912" y="1032037"/>
                </a:cubicBezTo>
                <a:cubicBezTo>
                  <a:pt x="300968" y="1026359"/>
                  <a:pt x="300968" y="1026359"/>
                  <a:pt x="300968" y="1026359"/>
                </a:cubicBezTo>
                <a:cubicBezTo>
                  <a:pt x="388175" y="1094085"/>
                  <a:pt x="388175" y="1094085"/>
                  <a:pt x="388175" y="1094085"/>
                </a:cubicBezTo>
                <a:cubicBezTo>
                  <a:pt x="575977" y="951332"/>
                  <a:pt x="575977" y="951332"/>
                  <a:pt x="575977" y="951332"/>
                </a:cubicBezTo>
                <a:cubicBezTo>
                  <a:pt x="434822" y="841835"/>
                  <a:pt x="434822" y="841835"/>
                  <a:pt x="434822" y="841835"/>
                </a:cubicBezTo>
                <a:cubicBezTo>
                  <a:pt x="438878" y="836158"/>
                  <a:pt x="438878" y="836158"/>
                  <a:pt x="438878" y="836158"/>
                </a:cubicBezTo>
                <a:cubicBezTo>
                  <a:pt x="578816" y="944843"/>
                  <a:pt x="578816" y="944843"/>
                  <a:pt x="578816" y="944843"/>
                </a:cubicBezTo>
                <a:cubicBezTo>
                  <a:pt x="578816" y="766808"/>
                  <a:pt x="578816" y="766808"/>
                  <a:pt x="578816" y="766808"/>
                </a:cubicBezTo>
                <a:cubicBezTo>
                  <a:pt x="521218" y="722199"/>
                  <a:pt x="521218" y="722199"/>
                  <a:pt x="521218" y="722199"/>
                </a:cubicBezTo>
                <a:cubicBezTo>
                  <a:pt x="525274" y="716927"/>
                  <a:pt x="525274" y="716927"/>
                  <a:pt x="525274" y="716927"/>
                </a:cubicBezTo>
                <a:cubicBezTo>
                  <a:pt x="582061" y="761131"/>
                  <a:pt x="582061" y="761131"/>
                  <a:pt x="582061" y="761131"/>
                </a:cubicBezTo>
                <a:cubicBezTo>
                  <a:pt x="769862" y="618379"/>
                  <a:pt x="769862" y="618379"/>
                  <a:pt x="769862" y="618379"/>
                </a:cubicBezTo>
                <a:cubicBezTo>
                  <a:pt x="582872" y="472787"/>
                  <a:pt x="582872" y="472787"/>
                  <a:pt x="582872" y="472787"/>
                </a:cubicBezTo>
                <a:cubicBezTo>
                  <a:pt x="395071" y="615540"/>
                  <a:pt x="395071" y="615540"/>
                  <a:pt x="395071" y="615540"/>
                </a:cubicBezTo>
                <a:cubicBezTo>
                  <a:pt x="524868" y="716521"/>
                  <a:pt x="524868" y="716521"/>
                  <a:pt x="524868" y="716521"/>
                </a:cubicBezTo>
                <a:cubicBezTo>
                  <a:pt x="521218" y="722199"/>
                  <a:pt x="521218" y="722199"/>
                  <a:pt x="521218" y="722199"/>
                </a:cubicBezTo>
                <a:cubicBezTo>
                  <a:pt x="392637" y="622434"/>
                  <a:pt x="392637" y="622434"/>
                  <a:pt x="392637" y="622434"/>
                </a:cubicBezTo>
                <a:cubicBezTo>
                  <a:pt x="392637" y="800875"/>
                  <a:pt x="392637" y="800875"/>
                  <a:pt x="392637" y="800875"/>
                </a:cubicBezTo>
                <a:cubicBezTo>
                  <a:pt x="438472" y="836158"/>
                  <a:pt x="438472" y="836158"/>
                  <a:pt x="438472" y="836158"/>
                </a:cubicBezTo>
                <a:cubicBezTo>
                  <a:pt x="434416" y="841430"/>
                  <a:pt x="434416" y="841430"/>
                  <a:pt x="434416" y="841430"/>
                </a:cubicBezTo>
                <a:cubicBezTo>
                  <a:pt x="391015" y="807769"/>
                  <a:pt x="391015" y="807769"/>
                  <a:pt x="391015" y="807769"/>
                </a:cubicBezTo>
                <a:cubicBezTo>
                  <a:pt x="203214" y="950521"/>
                  <a:pt x="203214" y="950521"/>
                  <a:pt x="203214" y="950521"/>
                </a:cubicBezTo>
                <a:cubicBezTo>
                  <a:pt x="300968" y="1026359"/>
                  <a:pt x="300968" y="1026359"/>
                  <a:pt x="300968" y="1026359"/>
                </a:cubicBezTo>
                <a:cubicBezTo>
                  <a:pt x="296912" y="1031630"/>
                  <a:pt x="296912" y="1031630"/>
                  <a:pt x="296912" y="1031630"/>
                </a:cubicBezTo>
                <a:cubicBezTo>
                  <a:pt x="198752" y="955388"/>
                  <a:pt x="198752" y="955388"/>
                  <a:pt x="198752" y="955388"/>
                </a:cubicBezTo>
                <a:cubicBezTo>
                  <a:pt x="198752" y="1045013"/>
                  <a:pt x="198752" y="1045013"/>
                  <a:pt x="198752" y="1045013"/>
                </a:cubicBezTo>
                <a:cubicBezTo>
                  <a:pt x="191856" y="1044202"/>
                  <a:pt x="191856" y="1044202"/>
                  <a:pt x="191856" y="1044202"/>
                </a:cubicBezTo>
                <a:cubicBezTo>
                  <a:pt x="191856" y="952954"/>
                  <a:pt x="191856" y="952954"/>
                  <a:pt x="191856" y="952954"/>
                </a:cubicBezTo>
                <a:cubicBezTo>
                  <a:pt x="183744" y="946465"/>
                  <a:pt x="183744" y="946465"/>
                  <a:pt x="183744" y="946465"/>
                </a:cubicBezTo>
                <a:cubicBezTo>
                  <a:pt x="183744" y="937949"/>
                  <a:pt x="183744" y="937949"/>
                  <a:pt x="183744" y="937949"/>
                </a:cubicBezTo>
                <a:cubicBezTo>
                  <a:pt x="192668" y="944843"/>
                  <a:pt x="192668" y="944843"/>
                  <a:pt x="192668" y="944843"/>
                </a:cubicBezTo>
                <a:cubicBezTo>
                  <a:pt x="192668" y="766808"/>
                  <a:pt x="192668" y="766808"/>
                  <a:pt x="192668" y="766808"/>
                </a:cubicBezTo>
                <a:cubicBezTo>
                  <a:pt x="183744" y="759914"/>
                  <a:pt x="183744" y="759914"/>
                  <a:pt x="183744" y="759914"/>
                </a:cubicBezTo>
                <a:cubicBezTo>
                  <a:pt x="183744" y="751398"/>
                  <a:pt x="183744" y="751398"/>
                  <a:pt x="183744" y="751398"/>
                </a:cubicBezTo>
                <a:cubicBezTo>
                  <a:pt x="196318" y="761131"/>
                  <a:pt x="196318" y="761131"/>
                  <a:pt x="196318" y="761131"/>
                </a:cubicBezTo>
                <a:cubicBezTo>
                  <a:pt x="384119" y="618379"/>
                  <a:pt x="384119" y="618379"/>
                  <a:pt x="384119" y="618379"/>
                </a:cubicBezTo>
                <a:cubicBezTo>
                  <a:pt x="196724" y="472787"/>
                  <a:pt x="196724" y="472787"/>
                  <a:pt x="196724" y="472787"/>
                </a:cubicBezTo>
                <a:cubicBezTo>
                  <a:pt x="8924" y="615540"/>
                  <a:pt x="8924" y="615540"/>
                  <a:pt x="8924" y="615540"/>
                </a:cubicBezTo>
                <a:cubicBezTo>
                  <a:pt x="183339" y="750992"/>
                  <a:pt x="183339" y="750992"/>
                  <a:pt x="183339" y="750992"/>
                </a:cubicBezTo>
                <a:cubicBezTo>
                  <a:pt x="183339" y="759508"/>
                  <a:pt x="183339" y="759508"/>
                  <a:pt x="183339" y="759508"/>
                </a:cubicBezTo>
                <a:cubicBezTo>
                  <a:pt x="6490" y="622434"/>
                  <a:pt x="6490" y="622434"/>
                  <a:pt x="6490" y="622434"/>
                </a:cubicBezTo>
                <a:cubicBezTo>
                  <a:pt x="6490" y="800875"/>
                  <a:pt x="6490" y="800875"/>
                  <a:pt x="6490" y="800875"/>
                </a:cubicBezTo>
                <a:lnTo>
                  <a:pt x="183339" y="937544"/>
                </a:lnTo>
                <a:cubicBezTo>
                  <a:pt x="183339" y="946060"/>
                  <a:pt x="183339" y="946060"/>
                  <a:pt x="183339" y="946060"/>
                </a:cubicBezTo>
                <a:cubicBezTo>
                  <a:pt x="0" y="804119"/>
                  <a:pt x="0" y="804119"/>
                  <a:pt x="0" y="804119"/>
                </a:cubicBezTo>
                <a:cubicBezTo>
                  <a:pt x="0" y="613917"/>
                  <a:pt x="0" y="613917"/>
                  <a:pt x="0" y="613917"/>
                </a:cubicBezTo>
                <a:cubicBezTo>
                  <a:pt x="191856" y="468327"/>
                  <a:pt x="191856" y="468327"/>
                  <a:pt x="191856" y="468327"/>
                </a:cubicBezTo>
                <a:cubicBezTo>
                  <a:pt x="191856" y="289076"/>
                  <a:pt x="191856" y="289076"/>
                  <a:pt x="191856" y="289076"/>
                </a:cubicBezTo>
                <a:cubicBezTo>
                  <a:pt x="198752" y="294348"/>
                  <a:pt x="198752" y="294348"/>
                  <a:pt x="198752" y="294348"/>
                </a:cubicBezTo>
                <a:cubicBezTo>
                  <a:pt x="198752" y="465488"/>
                  <a:pt x="198752" y="465488"/>
                  <a:pt x="198752" y="465488"/>
                </a:cubicBezTo>
                <a:cubicBezTo>
                  <a:pt x="384524" y="609862"/>
                  <a:pt x="384524" y="609862"/>
                  <a:pt x="384524" y="609862"/>
                </a:cubicBezTo>
                <a:cubicBezTo>
                  <a:pt x="384524" y="431828"/>
                  <a:pt x="384524" y="431828"/>
                  <a:pt x="384524" y="431828"/>
                </a:cubicBezTo>
                <a:cubicBezTo>
                  <a:pt x="198752" y="287453"/>
                  <a:pt x="198752" y="287453"/>
                  <a:pt x="198752" y="287453"/>
                </a:cubicBezTo>
                <a:cubicBezTo>
                  <a:pt x="198752" y="293942"/>
                  <a:pt x="198752" y="293942"/>
                  <a:pt x="198752" y="293942"/>
                </a:cubicBezTo>
                <a:cubicBezTo>
                  <a:pt x="191856" y="288670"/>
                  <a:pt x="191856" y="288670"/>
                  <a:pt x="191856" y="288670"/>
                </a:cubicBezTo>
                <a:cubicBezTo>
                  <a:pt x="191856" y="278937"/>
                  <a:pt x="191856" y="278937"/>
                  <a:pt x="191856" y="278937"/>
                </a:cubicBezTo>
                <a:cubicBezTo>
                  <a:pt x="377629" y="137401"/>
                  <a:pt x="377629" y="137401"/>
                  <a:pt x="377629" y="137401"/>
                </a:cubicBezTo>
                <a:cubicBezTo>
                  <a:pt x="383308" y="141862"/>
                  <a:pt x="383308" y="141862"/>
                  <a:pt x="383308" y="141862"/>
                </a:cubicBezTo>
                <a:cubicBezTo>
                  <a:pt x="200780" y="280559"/>
                  <a:pt x="200780" y="280559"/>
                  <a:pt x="200780" y="280559"/>
                </a:cubicBezTo>
                <a:cubicBezTo>
                  <a:pt x="388175" y="425745"/>
                  <a:pt x="388175" y="425745"/>
                  <a:pt x="388175" y="425745"/>
                </a:cubicBezTo>
                <a:cubicBezTo>
                  <a:pt x="575977" y="282993"/>
                  <a:pt x="575977" y="282993"/>
                  <a:pt x="575977" y="282993"/>
                </a:cubicBezTo>
                <a:cubicBezTo>
                  <a:pt x="388580" y="137807"/>
                  <a:pt x="388580" y="137807"/>
                  <a:pt x="388580" y="137807"/>
                </a:cubicBezTo>
                <a:cubicBezTo>
                  <a:pt x="383308" y="141862"/>
                  <a:pt x="383308" y="141862"/>
                  <a:pt x="383308" y="141862"/>
                </a:cubicBezTo>
                <a:cubicBezTo>
                  <a:pt x="378035" y="137401"/>
                  <a:pt x="378035" y="137401"/>
                  <a:pt x="378035" y="137401"/>
                </a:cubicBezTo>
                <a:cubicBezTo>
                  <a:pt x="386147" y="131318"/>
                  <a:pt x="386147" y="131318"/>
                  <a:pt x="386147" y="131318"/>
                </a:cubicBezTo>
                <a:cubicBezTo>
                  <a:pt x="386147" y="59650"/>
                  <a:pt x="386147" y="21577"/>
                  <a:pt x="386147" y="1350"/>
                </a:cubicBezTo>
                <a:close/>
              </a:path>
            </a:pathLst>
          </a:custGeom>
          <a:gradFill flip="none" rotWithShape="1">
            <a:gsLst>
              <a:gs pos="7000">
                <a:schemeClr val="bg1"/>
              </a:gs>
              <a:gs pos="26000">
                <a:schemeClr val="bg1">
                  <a:alpha val="80000"/>
                </a:schemeClr>
              </a:gs>
            </a:gsLst>
            <a:lin ang="0" scaled="1"/>
            <a:tileRect/>
          </a:gradFill>
        </p:spPr>
        <p:txBody>
          <a:bodyPr wrap="square" lIns="2160000" rIns="756000" anchor="ctr">
            <a:noAutofit/>
          </a:bodyPr>
          <a:lstStyle>
            <a:lvl1pPr>
              <a:defRPr/>
            </a:lvl1pPr>
          </a:lstStyle>
          <a:p>
            <a:pPr lvl="0"/>
            <a:r>
              <a:rPr lang="fr-FR" dirty="0"/>
              <a:t>Cliquez pour modifier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Titre 13">
            <a:extLst>
              <a:ext uri="{FF2B5EF4-FFF2-40B4-BE49-F238E27FC236}">
                <a16:creationId xmlns:a16="http://schemas.microsoft.com/office/drawing/2014/main" id="{B62CD770-3131-7686-5D22-0AC580D9B1B1}"/>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412725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28/10/2022</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fr-FR"/>
              <a:t>Exemple de pied de page (A modifier dans l'onglet "Insertion"/"En-tête/Pied"</a:t>
            </a: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Process</a:t>
            </a:r>
          </a:p>
        </p:txBody>
      </p:sp>
      <p:sp>
        <p:nvSpPr>
          <p:cNvPr id="12" name="Espace réservé du texte 11">
            <a:extLst>
              <a:ext uri="{FF2B5EF4-FFF2-40B4-BE49-F238E27FC236}">
                <a16:creationId xmlns:a16="http://schemas.microsoft.com/office/drawing/2014/main" id="{D8A6D559-B5F2-C10A-5216-55551821C047}"/>
              </a:ext>
            </a:extLst>
          </p:cNvPr>
          <p:cNvSpPr>
            <a:spLocks noGrp="1" noChangeAspect="1"/>
          </p:cNvSpPr>
          <p:nvPr>
            <p:ph type="body" sz="quarter" idx="13" hasCustomPrompt="1"/>
          </p:nvPr>
        </p:nvSpPr>
        <p:spPr>
          <a:xfrm>
            <a:off x="909039" y="1866901"/>
            <a:ext cx="1409699" cy="1409700"/>
          </a:xfrm>
          <a:solidFill>
            <a:srgbClr val="000000"/>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15" name="Espace réservé du texte 14">
            <a:extLst>
              <a:ext uri="{FF2B5EF4-FFF2-40B4-BE49-F238E27FC236}">
                <a16:creationId xmlns:a16="http://schemas.microsoft.com/office/drawing/2014/main" id="{7A89DC66-E329-2BA7-093B-F605D23EBEA2}"/>
              </a:ext>
            </a:extLst>
          </p:cNvPr>
          <p:cNvSpPr>
            <a:spLocks noGrp="1"/>
          </p:cNvSpPr>
          <p:nvPr>
            <p:ph type="body" sz="quarter" idx="14" hasCustomPrompt="1"/>
          </p:nvPr>
        </p:nvSpPr>
        <p:spPr>
          <a:xfrm>
            <a:off x="623888"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2" name="Espace réservé du texte 11">
            <a:extLst>
              <a:ext uri="{FF2B5EF4-FFF2-40B4-BE49-F238E27FC236}">
                <a16:creationId xmlns:a16="http://schemas.microsoft.com/office/drawing/2014/main" id="{6EBAB840-A288-E4AE-DD2B-ABD52849168F}"/>
              </a:ext>
            </a:extLst>
          </p:cNvPr>
          <p:cNvSpPr>
            <a:spLocks noGrp="1" noChangeAspect="1"/>
          </p:cNvSpPr>
          <p:nvPr>
            <p:ph type="body" sz="quarter" idx="15" hasCustomPrompt="1"/>
          </p:nvPr>
        </p:nvSpPr>
        <p:spPr>
          <a:xfrm>
            <a:off x="3123108"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3" name="Espace réservé du texte 14">
            <a:extLst>
              <a:ext uri="{FF2B5EF4-FFF2-40B4-BE49-F238E27FC236}">
                <a16:creationId xmlns:a16="http://schemas.microsoft.com/office/drawing/2014/main" id="{3E9C6ABE-0C15-ECEA-4B26-53769D8EAC57}"/>
              </a:ext>
            </a:extLst>
          </p:cNvPr>
          <p:cNvSpPr>
            <a:spLocks noGrp="1"/>
          </p:cNvSpPr>
          <p:nvPr>
            <p:ph type="body" sz="quarter" idx="16" hasCustomPrompt="1"/>
          </p:nvPr>
        </p:nvSpPr>
        <p:spPr>
          <a:xfrm>
            <a:off x="2837957"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4" name="Espace réservé du texte 11">
            <a:extLst>
              <a:ext uri="{FF2B5EF4-FFF2-40B4-BE49-F238E27FC236}">
                <a16:creationId xmlns:a16="http://schemas.microsoft.com/office/drawing/2014/main" id="{24B29917-CE4F-A965-FAA6-E3B453333B7E}"/>
              </a:ext>
            </a:extLst>
          </p:cNvPr>
          <p:cNvSpPr>
            <a:spLocks noGrp="1" noChangeAspect="1"/>
          </p:cNvSpPr>
          <p:nvPr>
            <p:ph type="body" sz="quarter" idx="17" hasCustomPrompt="1"/>
          </p:nvPr>
        </p:nvSpPr>
        <p:spPr>
          <a:xfrm>
            <a:off x="5337177"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5" name="Espace réservé du texte 14">
            <a:extLst>
              <a:ext uri="{FF2B5EF4-FFF2-40B4-BE49-F238E27FC236}">
                <a16:creationId xmlns:a16="http://schemas.microsoft.com/office/drawing/2014/main" id="{6F1352A1-512B-F388-3483-16D51BDD2D42}"/>
              </a:ext>
            </a:extLst>
          </p:cNvPr>
          <p:cNvSpPr>
            <a:spLocks noGrp="1"/>
          </p:cNvSpPr>
          <p:nvPr>
            <p:ph type="body" sz="quarter" idx="18" hasCustomPrompt="1"/>
          </p:nvPr>
        </p:nvSpPr>
        <p:spPr>
          <a:xfrm>
            <a:off x="5052026"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6" name="Espace réservé du texte 11">
            <a:extLst>
              <a:ext uri="{FF2B5EF4-FFF2-40B4-BE49-F238E27FC236}">
                <a16:creationId xmlns:a16="http://schemas.microsoft.com/office/drawing/2014/main" id="{C4BAD260-C56B-B79F-C093-46D3C16BCC87}"/>
              </a:ext>
            </a:extLst>
          </p:cNvPr>
          <p:cNvSpPr>
            <a:spLocks noGrp="1" noChangeAspect="1"/>
          </p:cNvSpPr>
          <p:nvPr>
            <p:ph type="body" sz="quarter" idx="19" hasCustomPrompt="1"/>
          </p:nvPr>
        </p:nvSpPr>
        <p:spPr>
          <a:xfrm>
            <a:off x="7551246"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7" name="Espace réservé du texte 14">
            <a:extLst>
              <a:ext uri="{FF2B5EF4-FFF2-40B4-BE49-F238E27FC236}">
                <a16:creationId xmlns:a16="http://schemas.microsoft.com/office/drawing/2014/main" id="{E3294DD8-C0C7-7FF7-2AF0-2A6B1C786177}"/>
              </a:ext>
            </a:extLst>
          </p:cNvPr>
          <p:cNvSpPr>
            <a:spLocks noGrp="1"/>
          </p:cNvSpPr>
          <p:nvPr>
            <p:ph type="body" sz="quarter" idx="20" hasCustomPrompt="1"/>
          </p:nvPr>
        </p:nvSpPr>
        <p:spPr>
          <a:xfrm>
            <a:off x="7266095"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8" name="Espace réservé du texte 11">
            <a:extLst>
              <a:ext uri="{FF2B5EF4-FFF2-40B4-BE49-F238E27FC236}">
                <a16:creationId xmlns:a16="http://schemas.microsoft.com/office/drawing/2014/main" id="{043259EC-B8D8-255D-A2B2-B6984873CA66}"/>
              </a:ext>
            </a:extLst>
          </p:cNvPr>
          <p:cNvSpPr>
            <a:spLocks noGrp="1" noChangeAspect="1"/>
          </p:cNvSpPr>
          <p:nvPr>
            <p:ph type="body" sz="quarter" idx="21" hasCustomPrompt="1"/>
          </p:nvPr>
        </p:nvSpPr>
        <p:spPr>
          <a:xfrm>
            <a:off x="9765314"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9" name="Espace réservé du texte 14">
            <a:extLst>
              <a:ext uri="{FF2B5EF4-FFF2-40B4-BE49-F238E27FC236}">
                <a16:creationId xmlns:a16="http://schemas.microsoft.com/office/drawing/2014/main" id="{24D806FB-89F5-15B1-42D4-FB45DB6CC61B}"/>
              </a:ext>
            </a:extLst>
          </p:cNvPr>
          <p:cNvSpPr>
            <a:spLocks noGrp="1"/>
          </p:cNvSpPr>
          <p:nvPr>
            <p:ph type="body" sz="quarter" idx="22" hasCustomPrompt="1"/>
          </p:nvPr>
        </p:nvSpPr>
        <p:spPr>
          <a:xfrm>
            <a:off x="9480163"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501BFA8-B9A9-BC60-9090-AC04B424FC4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400160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28/10/2022</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fr-FR"/>
              <a:t>Exemple de pied de page (A modifier dans l'onglet "Insertion"/"En-tête/Pied"</a:t>
            </a: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Process 2</a:t>
            </a:r>
          </a:p>
          <a:p>
            <a:endParaRPr lang="fr-FR" sz="1200" dirty="0">
              <a:solidFill>
                <a:schemeClr val="bg1">
                  <a:lumMod val="50000"/>
                </a:schemeClr>
              </a:solidFill>
            </a:endParaRPr>
          </a:p>
        </p:txBody>
      </p:sp>
      <p:sp>
        <p:nvSpPr>
          <p:cNvPr id="9" name="Espace réservé du texte 8">
            <a:extLst>
              <a:ext uri="{FF2B5EF4-FFF2-40B4-BE49-F238E27FC236}">
                <a16:creationId xmlns:a16="http://schemas.microsoft.com/office/drawing/2014/main" id="{80E4F447-1473-CEC3-0C4B-859E1566BDE9}"/>
              </a:ext>
            </a:extLst>
          </p:cNvPr>
          <p:cNvSpPr>
            <a:spLocks noGrp="1" noChangeAspect="1"/>
          </p:cNvSpPr>
          <p:nvPr>
            <p:ph type="body" sz="quarter" idx="13" hasCustomPrompt="1"/>
          </p:nvPr>
        </p:nvSpPr>
        <p:spPr>
          <a:xfrm>
            <a:off x="7318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1"/>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sp>
        <p:nvSpPr>
          <p:cNvPr id="20" name="Espace réservé du texte 14">
            <a:extLst>
              <a:ext uri="{FF2B5EF4-FFF2-40B4-BE49-F238E27FC236}">
                <a16:creationId xmlns:a16="http://schemas.microsoft.com/office/drawing/2014/main" id="{7F676C8B-EE69-3CAC-C9F6-BFDEFD05279B}"/>
              </a:ext>
            </a:extLst>
          </p:cNvPr>
          <p:cNvSpPr>
            <a:spLocks noGrp="1"/>
          </p:cNvSpPr>
          <p:nvPr>
            <p:ph type="body" sz="quarter" idx="14"/>
          </p:nvPr>
        </p:nvSpPr>
        <p:spPr>
          <a:xfrm>
            <a:off x="6735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21" name="Espace réservé du texte 14">
            <a:extLst>
              <a:ext uri="{FF2B5EF4-FFF2-40B4-BE49-F238E27FC236}">
                <a16:creationId xmlns:a16="http://schemas.microsoft.com/office/drawing/2014/main" id="{89215B80-BD0F-D77B-4046-84DBB6530C88}"/>
              </a:ext>
            </a:extLst>
          </p:cNvPr>
          <p:cNvSpPr>
            <a:spLocks noGrp="1"/>
          </p:cNvSpPr>
          <p:nvPr>
            <p:ph type="body" sz="quarter" idx="16"/>
          </p:nvPr>
        </p:nvSpPr>
        <p:spPr>
          <a:xfrm>
            <a:off x="2850698"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1" name="Espace réservé du texte 14">
            <a:extLst>
              <a:ext uri="{FF2B5EF4-FFF2-40B4-BE49-F238E27FC236}">
                <a16:creationId xmlns:a16="http://schemas.microsoft.com/office/drawing/2014/main" id="{50E15DEA-ADB9-4EAD-9B8B-400BF2AF4FDA}"/>
              </a:ext>
            </a:extLst>
          </p:cNvPr>
          <p:cNvSpPr>
            <a:spLocks noGrp="1"/>
          </p:cNvSpPr>
          <p:nvPr>
            <p:ph type="body" sz="quarter" idx="18"/>
          </p:nvPr>
        </p:nvSpPr>
        <p:spPr>
          <a:xfrm>
            <a:off x="50423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2" name="Espace réservé du texte 14">
            <a:extLst>
              <a:ext uri="{FF2B5EF4-FFF2-40B4-BE49-F238E27FC236}">
                <a16:creationId xmlns:a16="http://schemas.microsoft.com/office/drawing/2014/main" id="{31D594DF-B2F9-BDEA-68CF-C1C92B869ADF}"/>
              </a:ext>
            </a:extLst>
          </p:cNvPr>
          <p:cNvSpPr>
            <a:spLocks noGrp="1"/>
          </p:cNvSpPr>
          <p:nvPr>
            <p:ph type="body" sz="quarter" idx="20"/>
          </p:nvPr>
        </p:nvSpPr>
        <p:spPr>
          <a:xfrm>
            <a:off x="7161440"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3" name="Espace réservé du texte 14">
            <a:extLst>
              <a:ext uri="{FF2B5EF4-FFF2-40B4-BE49-F238E27FC236}">
                <a16:creationId xmlns:a16="http://schemas.microsoft.com/office/drawing/2014/main" id="{4EB8106A-BAE6-87F6-A881-562ED8FA4143}"/>
              </a:ext>
            </a:extLst>
          </p:cNvPr>
          <p:cNvSpPr>
            <a:spLocks noGrp="1"/>
          </p:cNvSpPr>
          <p:nvPr>
            <p:ph type="body" sz="quarter" idx="22"/>
          </p:nvPr>
        </p:nvSpPr>
        <p:spPr>
          <a:xfrm>
            <a:off x="93868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4" name="Espace réservé du texte 33">
            <a:extLst>
              <a:ext uri="{FF2B5EF4-FFF2-40B4-BE49-F238E27FC236}">
                <a16:creationId xmlns:a16="http://schemas.microsoft.com/office/drawing/2014/main" id="{6FA8E9A1-911D-DD9D-7A76-ADDB4C2E4317}"/>
              </a:ext>
            </a:extLst>
          </p:cNvPr>
          <p:cNvSpPr>
            <a:spLocks noGrp="1" noChangeAspect="1"/>
          </p:cNvSpPr>
          <p:nvPr>
            <p:ph type="body" sz="quarter" idx="23" hasCustomPrompt="1"/>
          </p:nvPr>
        </p:nvSpPr>
        <p:spPr>
          <a:xfrm>
            <a:off x="2908981"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5" name="Espace réservé du texte 34">
            <a:extLst>
              <a:ext uri="{FF2B5EF4-FFF2-40B4-BE49-F238E27FC236}">
                <a16:creationId xmlns:a16="http://schemas.microsoft.com/office/drawing/2014/main" id="{89C62950-23F5-0C27-DBF0-B851B616C800}"/>
              </a:ext>
            </a:extLst>
          </p:cNvPr>
          <p:cNvSpPr>
            <a:spLocks noGrp="1" noChangeAspect="1"/>
          </p:cNvSpPr>
          <p:nvPr>
            <p:ph type="body" sz="quarter" idx="24" hasCustomPrompt="1"/>
          </p:nvPr>
        </p:nvSpPr>
        <p:spPr>
          <a:xfrm>
            <a:off x="51006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6" name="Espace réservé du texte 35">
            <a:extLst>
              <a:ext uri="{FF2B5EF4-FFF2-40B4-BE49-F238E27FC236}">
                <a16:creationId xmlns:a16="http://schemas.microsoft.com/office/drawing/2014/main" id="{ABF9A6B1-3BC9-0F8E-8148-B1CF03BB61CA}"/>
              </a:ext>
            </a:extLst>
          </p:cNvPr>
          <p:cNvSpPr>
            <a:spLocks noGrp="1" noChangeAspect="1"/>
          </p:cNvSpPr>
          <p:nvPr>
            <p:ph type="body" sz="quarter" idx="25" hasCustomPrompt="1"/>
          </p:nvPr>
        </p:nvSpPr>
        <p:spPr>
          <a:xfrm>
            <a:off x="7219723"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8" name="Espace réservé du texte 11">
            <a:extLst>
              <a:ext uri="{FF2B5EF4-FFF2-40B4-BE49-F238E27FC236}">
                <a16:creationId xmlns:a16="http://schemas.microsoft.com/office/drawing/2014/main" id="{97EC53BB-3B6C-3AF7-68E1-48C8465AC201}"/>
              </a:ext>
            </a:extLst>
          </p:cNvPr>
          <p:cNvSpPr>
            <a:spLocks noGrp="1" noChangeAspect="1"/>
          </p:cNvSpPr>
          <p:nvPr>
            <p:ph type="body" sz="quarter" idx="21" hasCustomPrompt="1"/>
          </p:nvPr>
        </p:nvSpPr>
        <p:spPr>
          <a:xfrm>
            <a:off x="9386855" y="1583490"/>
            <a:ext cx="1652399" cy="16524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7D2C0AC3-31B7-69C8-1880-96C477E56349}"/>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1408324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
    <p:spTree>
      <p:nvGrpSpPr>
        <p:cNvPr id="1" name=""/>
        <p:cNvGrpSpPr/>
        <p:nvPr/>
      </p:nvGrpSpPr>
      <p:grpSpPr>
        <a:xfrm>
          <a:off x="0" y="0"/>
          <a:ext cx="0" cy="0"/>
          <a:chOff x="0" y="0"/>
          <a:chExt cx="0" cy="0"/>
        </a:xfrm>
      </p:grpSpPr>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tx1"/>
                </a:solidFill>
              </a:defRPr>
            </a:lvl1pPr>
          </a:lstStyle>
          <a:p>
            <a:r>
              <a:rPr lang="fr-FR" dirty="0"/>
              <a:t>Merci</a:t>
            </a:r>
          </a:p>
        </p:txBody>
      </p:sp>
      <p:pic>
        <p:nvPicPr>
          <p:cNvPr id="16"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8" name="Espace réservé du texte 4"/>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pic>
        <p:nvPicPr>
          <p:cNvPr id="9"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3E8B46-58E5-AAA0-387D-4D0B3F7256B2}"/>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lvl1pPr>
          </a:lstStyle>
          <a:p>
            <a:pPr lvl="0"/>
            <a:r>
              <a:rPr lang="fr-FR" dirty="0"/>
              <a:t>Contact + coordonnées</a:t>
            </a:r>
          </a:p>
        </p:txBody>
      </p:sp>
      <p:sp>
        <p:nvSpPr>
          <p:cNvPr id="6" name="Espace réservé du texte 4">
            <a:extLst>
              <a:ext uri="{FF2B5EF4-FFF2-40B4-BE49-F238E27FC236}">
                <a16:creationId xmlns:a16="http://schemas.microsoft.com/office/drawing/2014/main" id="{64A62886-21D9-96B1-E41B-BFA9B096844D}"/>
              </a:ext>
            </a:extLst>
          </p:cNvPr>
          <p:cNvSpPr>
            <a:spLocks noGrp="1"/>
          </p:cNvSpPr>
          <p:nvPr>
            <p:ph type="body" sz="quarter" idx="17" hasCustomPrompt="1"/>
          </p:nvPr>
        </p:nvSpPr>
        <p:spPr>
          <a:xfrm>
            <a:off x="742949" y="5892800"/>
            <a:ext cx="6578600" cy="558800"/>
          </a:xfrm>
        </p:spPr>
        <p:txBody>
          <a:bodyPr>
            <a:normAutofit/>
          </a:bodyPr>
          <a:lstStyle>
            <a:lvl1pPr>
              <a:defRPr sz="1200" i="1"/>
            </a:lvl1pPr>
          </a:lstStyle>
          <a:p>
            <a:pPr lvl="0"/>
            <a:r>
              <a:rPr lang="fr-FR" dirty="0"/>
              <a:t>Emplacement logotypes financeurs/partenaires</a:t>
            </a:r>
          </a:p>
        </p:txBody>
      </p:sp>
    </p:spTree>
    <p:extLst>
      <p:ext uri="{BB962C8B-B14F-4D97-AF65-F5344CB8AC3E}">
        <p14:creationId xmlns:p14="http://schemas.microsoft.com/office/powerpoint/2010/main" val="3923296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I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 Gris</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bg1"/>
                </a:solidFill>
              </a:defRPr>
            </a:lvl1pPr>
          </a:lstStyle>
          <a:p>
            <a:r>
              <a:rPr lang="fr-FR" dirty="0"/>
              <a:t>Merci</a:t>
            </a:r>
          </a:p>
        </p:txBody>
      </p:sp>
      <p:pic>
        <p:nvPicPr>
          <p:cNvPr id="15"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pic>
        <p:nvPicPr>
          <p:cNvPr id="9" name="Image 8">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3" name="Espace réservé du texte 4">
            <a:extLst>
              <a:ext uri="{FF2B5EF4-FFF2-40B4-BE49-F238E27FC236}">
                <a16:creationId xmlns:a16="http://schemas.microsoft.com/office/drawing/2014/main" id="{0D902288-F09E-3DF3-4FA0-8680492FC7E7}"/>
              </a:ext>
            </a:extLst>
          </p:cNvPr>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solidFill>
                  <a:schemeClr val="bg1"/>
                </a:solidFill>
              </a:defRPr>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sp>
        <p:nvSpPr>
          <p:cNvPr id="8" name="Espace réservé du texte 4">
            <a:extLst>
              <a:ext uri="{FF2B5EF4-FFF2-40B4-BE49-F238E27FC236}">
                <a16:creationId xmlns:a16="http://schemas.microsoft.com/office/drawing/2014/main" id="{81B85C49-3012-97FD-C776-3C7299B5E487}"/>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solidFill>
                  <a:schemeClr val="bg1"/>
                </a:solidFill>
              </a:defRPr>
            </a:lvl1pPr>
          </a:lstStyle>
          <a:p>
            <a:pPr lvl="0"/>
            <a:r>
              <a:rPr lang="fr-FR" dirty="0"/>
              <a:t>Contact + coordonnées</a:t>
            </a:r>
          </a:p>
        </p:txBody>
      </p:sp>
      <p:sp>
        <p:nvSpPr>
          <p:cNvPr id="10" name="Espace réservé du texte 4">
            <a:extLst>
              <a:ext uri="{FF2B5EF4-FFF2-40B4-BE49-F238E27FC236}">
                <a16:creationId xmlns:a16="http://schemas.microsoft.com/office/drawing/2014/main" id="{DFC68CDA-E659-1835-4722-CB92A2FFFEFE}"/>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bg1"/>
                </a:solidFill>
              </a:defRPr>
            </a:lvl1pPr>
          </a:lstStyle>
          <a:p>
            <a:pPr lvl="0"/>
            <a:r>
              <a:rPr lang="fr-FR" dirty="0"/>
              <a:t>Emplacement logotypes financeurs/partenaires</a:t>
            </a:r>
          </a:p>
        </p:txBody>
      </p:sp>
    </p:spTree>
    <p:extLst>
      <p:ext uri="{BB962C8B-B14F-4D97-AF65-F5344CB8AC3E}">
        <p14:creationId xmlns:p14="http://schemas.microsoft.com/office/powerpoint/2010/main" val="4051418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Contact</a:t>
            </a:r>
          </a:p>
        </p:txBody>
      </p:sp>
      <p:sp>
        <p:nvSpPr>
          <p:cNvPr id="9" name="Espace réservé du texte 8">
            <a:extLst>
              <a:ext uri="{FF2B5EF4-FFF2-40B4-BE49-F238E27FC236}">
                <a16:creationId xmlns:a16="http://schemas.microsoft.com/office/drawing/2014/main" id="{373F48AE-496F-F02F-5148-8492F7C6166A}"/>
              </a:ext>
            </a:extLst>
          </p:cNvPr>
          <p:cNvSpPr>
            <a:spLocks noGrp="1"/>
          </p:cNvSpPr>
          <p:nvPr>
            <p:ph type="body" sz="quarter" idx="10" hasCustomPrompt="1"/>
          </p:nvPr>
        </p:nvSpPr>
        <p:spPr>
          <a:xfrm>
            <a:off x="731838" y="5105625"/>
            <a:ext cx="4651374" cy="1510845"/>
          </a:xfrm>
        </p:spPr>
        <p:txBody>
          <a:bodyPr anchor="t">
            <a:noAutofit/>
          </a:bodyPr>
          <a:lstStyle>
            <a:lvl1pPr marL="0" indent="0">
              <a:lnSpc>
                <a:spcPct val="120000"/>
              </a:lnSpc>
              <a:spcBef>
                <a:spcPts val="0"/>
              </a:spcBef>
              <a:spcAft>
                <a:spcPts val="600"/>
              </a:spcAft>
              <a:buNone/>
              <a:defRPr sz="1600" b="1">
                <a:solidFill>
                  <a:schemeClr val="bg1"/>
                </a:solidFill>
              </a:defRPr>
            </a:lvl1pPr>
            <a:lvl2pPr marL="0" indent="0">
              <a:lnSpc>
                <a:spcPct val="100000"/>
              </a:lnSpc>
              <a:spcBef>
                <a:spcPts val="0"/>
              </a:spcBef>
              <a:spcAft>
                <a:spcPts val="600"/>
              </a:spcAft>
              <a:buNone/>
              <a:defRPr sz="1600">
                <a:solidFill>
                  <a:schemeClr val="bg1"/>
                </a:solidFill>
              </a:defRPr>
            </a:lvl2pPr>
            <a:lvl3pPr marL="180975" indent="-180975">
              <a:lnSpc>
                <a:spcPct val="100000"/>
              </a:lnSpc>
              <a:spcBef>
                <a:spcPts val="0"/>
              </a:spcBef>
              <a:spcAft>
                <a:spcPts val="600"/>
              </a:spcAft>
              <a:defRPr sz="1600">
                <a:solidFill>
                  <a:schemeClr val="bg1"/>
                </a:solidFill>
              </a:defRPr>
            </a:lvl3pPr>
            <a:lvl4pPr marL="357188" indent="-176213">
              <a:lnSpc>
                <a:spcPct val="100000"/>
              </a:lnSpc>
              <a:spcBef>
                <a:spcPts val="0"/>
              </a:spcBef>
              <a:spcAft>
                <a:spcPts val="0"/>
              </a:spcAft>
              <a:defRPr sz="1600">
                <a:solidFill>
                  <a:schemeClr val="bg1"/>
                </a:solidFill>
              </a:defRPr>
            </a:lvl4pPr>
            <a:lvl5pPr marL="538163" indent="-180975">
              <a:lnSpc>
                <a:spcPct val="120000"/>
              </a:lnSpc>
              <a:spcBef>
                <a:spcPts val="0"/>
              </a:spcBef>
              <a:spcAft>
                <a:spcPts val="600"/>
              </a:spcAft>
              <a:defRPr sz="1600">
                <a:solidFill>
                  <a:schemeClr val="bg1"/>
                </a:solidFill>
              </a:defRPr>
            </a:lvl5pPr>
          </a:lstStyle>
          <a:p>
            <a:pPr lvl="0"/>
            <a:r>
              <a:rPr lang="fr-FR" dirty="0"/>
              <a:t>Prénom NOM</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ZoneTexte 13">
            <a:extLst>
              <a:ext uri="{FF2B5EF4-FFF2-40B4-BE49-F238E27FC236}">
                <a16:creationId xmlns:a16="http://schemas.microsoft.com/office/drawing/2014/main" id="{4E103F96-5E5B-60F7-F077-8E6E1ABD9DF4}"/>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 Prénom NOM = 1</a:t>
            </a:r>
            <a:r>
              <a:rPr lang="fr-FR" sz="1200" baseline="30000" dirty="0">
                <a:solidFill>
                  <a:schemeClr val="bg1">
                    <a:lumMod val="50000"/>
                  </a:schemeClr>
                </a:solidFill>
              </a:rPr>
              <a:t>er</a:t>
            </a:r>
            <a:r>
              <a:rPr lang="fr-FR" sz="1200" dirty="0">
                <a:solidFill>
                  <a:schemeClr val="bg1">
                    <a:lumMod val="50000"/>
                  </a:schemeClr>
                </a:solidFill>
              </a:rPr>
              <a:t> niveau  -  Email / Tél, = 2</a:t>
            </a:r>
            <a:r>
              <a:rPr lang="fr-FR" sz="1200" baseline="30000" dirty="0">
                <a:solidFill>
                  <a:schemeClr val="bg1">
                    <a:lumMod val="50000"/>
                  </a:schemeClr>
                </a:solidFill>
              </a:rPr>
              <a:t>ème</a:t>
            </a:r>
            <a:r>
              <a:rPr lang="fr-FR" sz="1200" dirty="0">
                <a:solidFill>
                  <a:schemeClr val="bg1">
                    <a:lumMod val="50000"/>
                  </a:schemeClr>
                </a:solidFill>
              </a:rPr>
              <a:t> niveau</a:t>
            </a:r>
          </a:p>
          <a:p>
            <a:endParaRPr lang="fr-FR" sz="1200" dirty="0">
              <a:solidFill>
                <a:schemeClr val="bg1">
                  <a:lumMod val="50000"/>
                </a:schemeClr>
              </a:solidFill>
            </a:endParaRP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731838" y="726066"/>
            <a:ext cx="1806198" cy="1806198"/>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16" name="Image 15">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2" name="Espace réservé du texte 4">
            <a:extLst>
              <a:ext uri="{FF2B5EF4-FFF2-40B4-BE49-F238E27FC236}">
                <a16:creationId xmlns:a16="http://schemas.microsoft.com/office/drawing/2014/main" id="{22219D0D-87E0-357C-56D2-13A29A891F48}"/>
              </a:ext>
            </a:extLst>
          </p:cNvPr>
          <p:cNvSpPr>
            <a:spLocks noGrp="1"/>
          </p:cNvSpPr>
          <p:nvPr>
            <p:ph type="body" sz="quarter" idx="17" hasCustomPrompt="1"/>
          </p:nvPr>
        </p:nvSpPr>
        <p:spPr>
          <a:xfrm>
            <a:off x="8102600" y="5892800"/>
            <a:ext cx="3357563" cy="558800"/>
          </a:xfrm>
        </p:spPr>
        <p:txBody>
          <a:bodyPr rIns="0">
            <a:normAutofit/>
          </a:bodyPr>
          <a:lstStyle>
            <a:lvl1pPr algn="r">
              <a:defRPr sz="1200" i="1">
                <a:solidFill>
                  <a:schemeClr val="bg1"/>
                </a:solidFill>
              </a:defRPr>
            </a:lvl1pPr>
          </a:lstStyle>
          <a:p>
            <a:pPr lvl="0"/>
            <a:r>
              <a:rPr lang="fr-FR" dirty="0"/>
              <a:t>Emplacement logotypes financeurs/partenaires</a:t>
            </a:r>
          </a:p>
        </p:txBody>
      </p:sp>
    </p:spTree>
    <p:extLst>
      <p:ext uri="{BB962C8B-B14F-4D97-AF65-F5344CB8AC3E}">
        <p14:creationId xmlns:p14="http://schemas.microsoft.com/office/powerpoint/2010/main" val="42670384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8E62F5FE-77B2-23B0-C532-AEB2E287C5B6}"/>
              </a:ext>
            </a:extLst>
          </p:cNvPr>
          <p:cNvSpPr>
            <a:spLocks noGrp="1"/>
          </p:cNvSpPr>
          <p:nvPr>
            <p:ph type="body" idx="1"/>
          </p:nvPr>
        </p:nvSpPr>
        <p:spPr>
          <a:xfrm>
            <a:off x="731838" y="1381125"/>
            <a:ext cx="10728325" cy="4532313"/>
          </a:xfrm>
          <a:prstGeom prst="rect">
            <a:avLst/>
          </a:prstGeom>
        </p:spPr>
        <p:txBody>
          <a:bodyPr vert="horz" lIns="0" tIns="45720" rIns="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9023659-435A-02ED-1399-865530A10F2A}"/>
              </a:ext>
            </a:extLst>
          </p:cNvPr>
          <p:cNvSpPr>
            <a:spLocks noGrp="1"/>
          </p:cNvSpPr>
          <p:nvPr>
            <p:ph type="dt" sz="half" idx="2"/>
          </p:nvPr>
        </p:nvSpPr>
        <p:spPr>
          <a:xfrm>
            <a:off x="9626600" y="6343650"/>
            <a:ext cx="1016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r-FR"/>
              <a:t>28/10/2022</a:t>
            </a:r>
            <a:endParaRPr lang="fr-FR" dirty="0"/>
          </a:p>
        </p:txBody>
      </p:sp>
      <p:sp>
        <p:nvSpPr>
          <p:cNvPr id="5" name="Espace réservé du pied de page 4">
            <a:extLst>
              <a:ext uri="{FF2B5EF4-FFF2-40B4-BE49-F238E27FC236}">
                <a16:creationId xmlns:a16="http://schemas.microsoft.com/office/drawing/2014/main" id="{75C35D0C-47E7-5C23-F3E1-F607F10E2CE5}"/>
              </a:ext>
            </a:extLst>
          </p:cNvPr>
          <p:cNvSpPr>
            <a:spLocks noGrp="1"/>
          </p:cNvSpPr>
          <p:nvPr>
            <p:ph type="ftr" sz="quarter" idx="3"/>
          </p:nvPr>
        </p:nvSpPr>
        <p:spPr>
          <a:xfrm>
            <a:off x="736600" y="6343650"/>
            <a:ext cx="883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Exemple de pied de page (A modifier dans l'onglet "Insertion"/"En-tête/Pied"</a:t>
            </a:r>
          </a:p>
        </p:txBody>
      </p:sp>
      <p:sp>
        <p:nvSpPr>
          <p:cNvPr id="6" name="Espace réservé du numéro de diapositive 5">
            <a:extLst>
              <a:ext uri="{FF2B5EF4-FFF2-40B4-BE49-F238E27FC236}">
                <a16:creationId xmlns:a16="http://schemas.microsoft.com/office/drawing/2014/main" id="{4D08E43D-0343-547B-3EBE-C6B616E5AC34}"/>
              </a:ext>
            </a:extLst>
          </p:cNvPr>
          <p:cNvSpPr>
            <a:spLocks noGrp="1"/>
          </p:cNvSpPr>
          <p:nvPr>
            <p:ph type="sldNum" sz="quarter" idx="4"/>
          </p:nvPr>
        </p:nvSpPr>
        <p:spPr>
          <a:xfrm>
            <a:off x="10999334" y="6343650"/>
            <a:ext cx="693738" cy="365125"/>
          </a:xfrm>
          <a:prstGeom prst="rect">
            <a:avLst/>
          </a:prstGeom>
        </p:spPr>
        <p:txBody>
          <a:bodyPr vert="horz" lIns="91440" tIns="45720" rIns="91440" bIns="45720" rtlCol="0" anchor="ctr"/>
          <a:lstStyle>
            <a:lvl1pPr algn="r">
              <a:defRPr sz="1200" b="1">
                <a:solidFill>
                  <a:schemeClr val="tx2"/>
                </a:solidFill>
                <a:latin typeface="+mn-lt"/>
              </a:defRPr>
            </a:lvl1pPr>
          </a:lstStyle>
          <a:p>
            <a:fld id="{0CBC77A0-1F4E-42FF-9FFC-F45C3A64AF90}" type="slidenum">
              <a:rPr lang="fr-FR" smtClean="0"/>
              <a:pPr/>
              <a:t>‹N°›</a:t>
            </a:fld>
            <a:endParaRPr lang="fr-FR" dirty="0"/>
          </a:p>
        </p:txBody>
      </p:sp>
      <p:pic>
        <p:nvPicPr>
          <p:cNvPr id="7"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0" name="PATTERN CARRE DECAL" hidden="1">
            <a:extLst>
              <a:ext uri="{FF2B5EF4-FFF2-40B4-BE49-F238E27FC236}">
                <a16:creationId xmlns:a16="http://schemas.microsoft.com/office/drawing/2014/main" id="{57B8022F-6BAC-B272-714C-3051A2DF826F}"/>
              </a:ext>
            </a:extLst>
          </p:cNvPr>
          <p:cNvPicPr>
            <a:picLocks noChangeAspect="1"/>
          </p:cNvPicPr>
          <p:nvPr userDrawn="1"/>
        </p:nvPicPr>
        <p:blipFill rotWithShape="1">
          <a:blip r:embed="rId40" cstate="screen">
            <a:duotone>
              <a:prstClr val="black"/>
              <a:srgbClr val="D9C3A5">
                <a:tint val="50000"/>
                <a:satMod val="180000"/>
              </a:srgbClr>
            </a:duotone>
            <a:extLst>
              <a:ext uri="{28A0092B-C50C-407E-A947-70E740481C1C}">
                <a14:useLocalDpi xmlns:a14="http://schemas.microsoft.com/office/drawing/2010/main"/>
              </a:ext>
            </a:extLst>
          </a:blip>
          <a:srcRect t="19705" r="39861" b="-1"/>
          <a:stretch/>
        </p:blipFill>
        <p:spPr>
          <a:xfrm>
            <a:off x="7446433" y="-1"/>
            <a:ext cx="4745567" cy="4169655"/>
          </a:xfrm>
          <a:prstGeom prst="rect">
            <a:avLst/>
          </a:prstGeom>
        </p:spPr>
      </p:pic>
    </p:spTree>
    <p:extLst>
      <p:ext uri="{BB962C8B-B14F-4D97-AF65-F5344CB8AC3E}">
        <p14:creationId xmlns:p14="http://schemas.microsoft.com/office/powerpoint/2010/main" val="256438653"/>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60" r:id="rId3"/>
    <p:sldLayoutId id="2147483661" r:id="rId4"/>
    <p:sldLayoutId id="2147483664" r:id="rId5"/>
    <p:sldLayoutId id="2147483665" r:id="rId6"/>
    <p:sldLayoutId id="2147483651" r:id="rId7"/>
    <p:sldLayoutId id="2147483683" r:id="rId8"/>
    <p:sldLayoutId id="2147483678" r:id="rId9"/>
    <p:sldLayoutId id="2147483676" r:id="rId10"/>
    <p:sldLayoutId id="2147483650" r:id="rId11"/>
    <p:sldLayoutId id="2147483666" r:id="rId12"/>
    <p:sldLayoutId id="2147483669" r:id="rId13"/>
    <p:sldLayoutId id="2147483653" r:id="rId14"/>
    <p:sldLayoutId id="2147483685" r:id="rId15"/>
    <p:sldLayoutId id="2147483684" r:id="rId16"/>
    <p:sldLayoutId id="2147483671" r:id="rId17"/>
    <p:sldLayoutId id="2147483690" r:id="rId18"/>
    <p:sldLayoutId id="2147483672" r:id="rId19"/>
    <p:sldLayoutId id="2147483687" r:id="rId20"/>
    <p:sldLayoutId id="2147483686" r:id="rId21"/>
    <p:sldLayoutId id="2147483654" r:id="rId22"/>
    <p:sldLayoutId id="2147483655" r:id="rId23"/>
    <p:sldLayoutId id="2147483691" r:id="rId24"/>
    <p:sldLayoutId id="2147483692" r:id="rId25"/>
    <p:sldLayoutId id="2147483667" r:id="rId26"/>
    <p:sldLayoutId id="2147483673" r:id="rId27"/>
    <p:sldLayoutId id="2147483674" r:id="rId28"/>
    <p:sldLayoutId id="2147483675" r:id="rId29"/>
    <p:sldLayoutId id="2147483681" r:id="rId30"/>
    <p:sldLayoutId id="2147483682" r:id="rId31"/>
    <p:sldLayoutId id="2147483693" r:id="rId32"/>
    <p:sldLayoutId id="2147483688" r:id="rId33"/>
    <p:sldLayoutId id="2147483689" r:id="rId34"/>
    <p:sldLayoutId id="2147483662" r:id="rId35"/>
    <p:sldLayoutId id="2147483694" r:id="rId36"/>
    <p:sldLayoutId id="2147483668" r:id="rId3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Clr>
          <a:schemeClr val="tx2"/>
        </a:buClr>
        <a:buSzPct val="90000"/>
        <a:buFont typeface="Arial" panose="020B0604020202020204" pitchFamily="34" charset="0"/>
        <a:buNone/>
        <a:defRPr sz="180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buClr>
          <a:schemeClr val="tx2"/>
        </a:buClr>
        <a:buSzPct val="90000"/>
        <a:buFont typeface="Arial" panose="020B0604020202020204" pitchFamily="34" charset="0"/>
        <a:buChar char="■"/>
        <a:defRPr sz="1800" kern="1200">
          <a:solidFill>
            <a:schemeClr val="tx1"/>
          </a:solidFill>
          <a:latin typeface="+mn-lt"/>
          <a:ea typeface="+mn-ea"/>
          <a:cs typeface="+mn-cs"/>
        </a:defRPr>
      </a:lvl2pPr>
      <a:lvl3pPr marL="541338" indent="-274638"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8080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10747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userDrawn="1">
          <p15:clr>
            <a:srgbClr val="F26B43"/>
          </p15:clr>
        </p15:guide>
        <p15:guide id="2" orient="horz" pos="3861" userDrawn="1">
          <p15:clr>
            <a:srgbClr val="F26B43"/>
          </p15:clr>
        </p15:guide>
        <p15:guide id="3" pos="461" userDrawn="1">
          <p15:clr>
            <a:srgbClr val="F26B43"/>
          </p15:clr>
        </p15:guide>
        <p15:guide id="4" pos="7219" userDrawn="1">
          <p15:clr>
            <a:srgbClr val="F26B43"/>
          </p15:clr>
        </p15:guide>
        <p15:guide id="7" orient="horz" pos="37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5.png"/><Relationship Id="rId7" Type="http://schemas.openxmlformats.org/officeDocument/2006/relationships/diagramLayout" Target="../diagrams/layout3.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Data" Target="../diagrams/data3.xml"/><Relationship Id="rId5" Type="http://schemas.openxmlformats.org/officeDocument/2006/relationships/image" Target="../media/image28.emf"/><Relationship Id="rId10" Type="http://schemas.microsoft.com/office/2007/relationships/diagramDrawing" Target="../diagrams/drawing3.xml"/><Relationship Id="rId4" Type="http://schemas.openxmlformats.org/officeDocument/2006/relationships/image" Target="../media/image26.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Josephine.steck@cea.fr" TargetMode="Externa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29F44-1983-5C84-836C-29E0780A2BD4}"/>
              </a:ext>
            </a:extLst>
          </p:cNvPr>
          <p:cNvSpPr>
            <a:spLocks noGrp="1"/>
          </p:cNvSpPr>
          <p:nvPr>
            <p:ph type="ctrTitle"/>
          </p:nvPr>
        </p:nvSpPr>
        <p:spPr>
          <a:xfrm>
            <a:off x="731837" y="2654299"/>
            <a:ext cx="10623347" cy="1587501"/>
          </a:xfrm>
        </p:spPr>
        <p:txBody>
          <a:bodyPr>
            <a:normAutofit/>
          </a:bodyPr>
          <a:lstStyle/>
          <a:p>
            <a:r>
              <a:rPr lang="en-GB" dirty="0"/>
              <a:t>An auto-diagnostic SSbD tool to facilitate the integration of Safe and Sustainable by Design approach in the innovative stage</a:t>
            </a:r>
            <a:endParaRPr lang="fr-FR" dirty="0"/>
          </a:p>
        </p:txBody>
      </p:sp>
      <p:sp>
        <p:nvSpPr>
          <p:cNvPr id="3" name="Sous-titre 2">
            <a:extLst>
              <a:ext uri="{FF2B5EF4-FFF2-40B4-BE49-F238E27FC236}">
                <a16:creationId xmlns:a16="http://schemas.microsoft.com/office/drawing/2014/main" id="{1237B58D-9A96-1DE6-DF53-DC32490889DF}"/>
              </a:ext>
            </a:extLst>
          </p:cNvPr>
          <p:cNvSpPr>
            <a:spLocks noGrp="1"/>
          </p:cNvSpPr>
          <p:nvPr>
            <p:ph type="subTitle" idx="1"/>
          </p:nvPr>
        </p:nvSpPr>
        <p:spPr>
          <a:xfrm>
            <a:off x="731838" y="4262438"/>
            <a:ext cx="10623346" cy="1655762"/>
          </a:xfrm>
        </p:spPr>
        <p:txBody>
          <a:bodyPr/>
          <a:lstStyle/>
          <a:p>
            <a:r>
              <a:rPr lang="fr-FR" dirty="0"/>
              <a:t>SETAC 2025, May 13</a:t>
            </a:r>
            <a:r>
              <a:rPr lang="fr-FR" baseline="30000" dirty="0"/>
              <a:t>th</a:t>
            </a:r>
            <a:r>
              <a:rPr lang="fr-FR" dirty="0"/>
              <a:t>, Vienna (</a:t>
            </a:r>
            <a:r>
              <a:rPr lang="fr-FR" dirty="0" err="1"/>
              <a:t>Austria</a:t>
            </a:r>
            <a:r>
              <a:rPr lang="fr-FR" dirty="0"/>
              <a:t>)</a:t>
            </a:r>
            <a:endParaRPr lang="fr-FR" baseline="30000" dirty="0"/>
          </a:p>
          <a:p>
            <a:r>
              <a:rPr lang="fr-FR" u="sng" dirty="0"/>
              <a:t>Joséphine Steck</a:t>
            </a:r>
            <a:r>
              <a:rPr lang="fr-FR" u="sng" baseline="30000" dirty="0"/>
              <a:t>1</a:t>
            </a:r>
            <a:r>
              <a:rPr lang="fr-FR" dirty="0"/>
              <a:t>, Loélia Fohet</a:t>
            </a:r>
            <a:r>
              <a:rPr lang="fr-FR" baseline="30000" dirty="0"/>
              <a:t>2</a:t>
            </a:r>
            <a:r>
              <a:rPr lang="fr-FR" dirty="0"/>
              <a:t>, Catherine Colin</a:t>
            </a:r>
            <a:r>
              <a:rPr lang="fr-FR" baseline="30000" dirty="0"/>
              <a:t>2</a:t>
            </a:r>
            <a:r>
              <a:rPr lang="fr-FR" dirty="0"/>
              <a:t>, Cécile Philippot</a:t>
            </a:r>
            <a:r>
              <a:rPr lang="fr-FR" u="sng" baseline="30000" dirty="0"/>
              <a:t>1</a:t>
            </a:r>
            <a:endParaRPr lang="fr-FR" dirty="0"/>
          </a:p>
          <a:p>
            <a:r>
              <a:rPr lang="fr-FR" sz="1200" baseline="30000" dirty="0">
                <a:ea typeface="Calibri" panose="020F0502020204030204" pitchFamily="34" charset="0"/>
              </a:rPr>
              <a:t>1</a:t>
            </a:r>
            <a:r>
              <a:rPr lang="fr-FR" sz="1200" dirty="0">
                <a:ea typeface="Calibri" panose="020F0502020204030204" pitchFamily="34" charset="0"/>
              </a:rPr>
              <a:t> Univ. Grenoble Alpes, CEA, </a:t>
            </a:r>
            <a:r>
              <a:rPr lang="fr-FR" sz="1200" dirty="0" err="1">
                <a:ea typeface="Calibri" panose="020F0502020204030204" pitchFamily="34" charset="0"/>
              </a:rPr>
              <a:t>Liten</a:t>
            </a:r>
            <a:r>
              <a:rPr lang="fr-FR" sz="1200" dirty="0">
                <a:ea typeface="Calibri" panose="020F0502020204030204" pitchFamily="34" charset="0"/>
              </a:rPr>
              <a:t>, DTNM, 38000 Grenoble, France</a:t>
            </a:r>
            <a:endParaRPr lang="fr-FR" sz="1200" baseline="30000" dirty="0">
              <a:ea typeface="Calibri" panose="020F0502020204030204" pitchFamily="34" charset="0"/>
            </a:endParaRPr>
          </a:p>
          <a:p>
            <a:r>
              <a:rPr lang="fr-FR" sz="1200" baseline="30000" dirty="0">
                <a:ea typeface="Calibri" panose="020F0502020204030204" pitchFamily="34" charset="0"/>
              </a:rPr>
              <a:t>2 </a:t>
            </a:r>
            <a:r>
              <a:rPr lang="fr-FR" sz="1200" dirty="0" err="1">
                <a:effectLst/>
                <a:ea typeface="Calibri" panose="020F0502020204030204" pitchFamily="34" charset="0"/>
              </a:rPr>
              <a:t>Industrial</a:t>
            </a:r>
            <a:r>
              <a:rPr lang="fr-FR" sz="1200" dirty="0">
                <a:effectLst/>
                <a:ea typeface="Calibri" panose="020F0502020204030204" pitchFamily="34" charset="0"/>
              </a:rPr>
              <a:t> </a:t>
            </a:r>
            <a:r>
              <a:rPr lang="fr-FR" sz="1200" dirty="0" err="1">
                <a:effectLst/>
                <a:ea typeface="Calibri" panose="020F0502020204030204" pitchFamily="34" charset="0"/>
              </a:rPr>
              <a:t>Technical</a:t>
            </a:r>
            <a:r>
              <a:rPr lang="fr-FR" sz="1200" dirty="0">
                <a:effectLst/>
                <a:ea typeface="Calibri" panose="020F0502020204030204" pitchFamily="34" charset="0"/>
              </a:rPr>
              <a:t> Center for Plastics and Composites, CT-IPC, </a:t>
            </a:r>
            <a:r>
              <a:rPr lang="fr-FR" sz="1200" dirty="0" err="1">
                <a:effectLst/>
                <a:ea typeface="Calibri" panose="020F0502020204030204" pitchFamily="34" charset="0"/>
              </a:rPr>
              <a:t>Biopôle</a:t>
            </a:r>
            <a:r>
              <a:rPr lang="fr-FR" sz="1200" dirty="0">
                <a:effectLst/>
                <a:ea typeface="Calibri" panose="020F0502020204030204" pitchFamily="34" charset="0"/>
              </a:rPr>
              <a:t> Clermont-Limagne, 63360 Saint-Beauzire FRANCE</a:t>
            </a:r>
          </a:p>
          <a:p>
            <a:endParaRPr lang="fr-FR" dirty="0"/>
          </a:p>
        </p:txBody>
      </p:sp>
      <p:sp>
        <p:nvSpPr>
          <p:cNvPr id="4" name="Espace réservé du texte 3">
            <a:extLst>
              <a:ext uri="{FF2B5EF4-FFF2-40B4-BE49-F238E27FC236}">
                <a16:creationId xmlns:a16="http://schemas.microsoft.com/office/drawing/2014/main" id="{46FC5D75-42D1-4FD6-A210-EEC599B5FC7A}"/>
              </a:ext>
            </a:extLst>
          </p:cNvPr>
          <p:cNvSpPr>
            <a:spLocks noGrp="1"/>
          </p:cNvSpPr>
          <p:nvPr>
            <p:ph type="body" sz="quarter" idx="17"/>
          </p:nvPr>
        </p:nvSpPr>
        <p:spPr/>
        <p:txBody>
          <a:bodyPr>
            <a:normAutofit fontScale="77500" lnSpcReduction="20000"/>
          </a:bodyPr>
          <a:lstStyle/>
          <a:p>
            <a:r>
              <a:rPr lang="en-GB" i="0" dirty="0">
                <a:solidFill>
                  <a:srgbClr val="002C43"/>
                </a:solidFill>
                <a:latin typeface="Century Gothic" panose="020B0502020202020204" pitchFamily="34" charset="0"/>
                <a:ea typeface="Tahoma" panose="020B0604030504040204" pitchFamily="34" charset="0"/>
                <a:cs typeface="Consolas" panose="020B0609020204030204" pitchFamily="49" charset="0"/>
              </a:rPr>
              <a:t>These projects received funding from the European Union’s Horizon Europe research and innovation programme under grant agreements n° </a:t>
            </a:r>
            <a:r>
              <a:rPr lang="de-AT" dirty="0">
                <a:solidFill>
                  <a:srgbClr val="002C43"/>
                </a:solidFill>
                <a:latin typeface="Century Gothic" panose="020B0502020202020204" pitchFamily="34" charset="0"/>
              </a:rPr>
              <a:t>101177608 (PLANETS) and 101091777 (CLEANHYPRO)</a:t>
            </a:r>
            <a:r>
              <a:rPr lang="en-GB" i="0" dirty="0">
                <a:solidFill>
                  <a:srgbClr val="002C43"/>
                </a:solidFill>
                <a:latin typeface="Century Gothic" panose="020B0502020202020204" pitchFamily="34" charset="0"/>
                <a:ea typeface="Tahoma" panose="020B0604030504040204" pitchFamily="34" charset="0"/>
                <a:cs typeface="Consolas" panose="020B0609020204030204" pitchFamily="49" charset="0"/>
              </a:rPr>
              <a:t>. Views and opinions expressed are however those of the author(s) only and do not necessarily reflect those of the European Union. Neither the European Union nor the granting authority can be held responsible for them.</a:t>
            </a:r>
            <a:endParaRPr lang="en-GB" dirty="0">
              <a:solidFill>
                <a:srgbClr val="002C43"/>
              </a:solidFill>
              <a:latin typeface="Century Gothic" panose="020B0502020202020204" pitchFamily="34" charset="0"/>
              <a:ea typeface="Tahoma" panose="020B0604030504040204" pitchFamily="34" charset="0"/>
              <a:cs typeface="Consolas" panose="020B0609020204030204" pitchFamily="49" charset="0"/>
            </a:endParaRPr>
          </a:p>
        </p:txBody>
      </p:sp>
      <p:pic>
        <p:nvPicPr>
          <p:cNvPr id="5" name="Grafik 12">
            <a:extLst>
              <a:ext uri="{FF2B5EF4-FFF2-40B4-BE49-F238E27FC236}">
                <a16:creationId xmlns:a16="http://schemas.microsoft.com/office/drawing/2014/main" id="{BADECA34-4E27-043A-831B-E10D5D47F89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703940" y="748145"/>
            <a:ext cx="1749372" cy="1749372"/>
          </a:xfrm>
          <a:prstGeom prst="rect">
            <a:avLst/>
          </a:prstGeom>
          <a:ln>
            <a:noFill/>
          </a:ln>
        </p:spPr>
      </p:pic>
      <p:pic>
        <p:nvPicPr>
          <p:cNvPr id="6" name="Grafik 14">
            <a:extLst>
              <a:ext uri="{FF2B5EF4-FFF2-40B4-BE49-F238E27FC236}">
                <a16:creationId xmlns:a16="http://schemas.microsoft.com/office/drawing/2014/main" id="{A6182D52-D039-1B27-67E9-404E66DC0BB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524749" y="5877011"/>
            <a:ext cx="2656703" cy="590378"/>
          </a:xfrm>
          <a:prstGeom prst="rect">
            <a:avLst/>
          </a:prstGeom>
        </p:spPr>
      </p:pic>
      <p:pic>
        <p:nvPicPr>
          <p:cNvPr id="7" name="Picture 5" descr="A logo with a black background&#10;&#10;Description automatically generated">
            <a:extLst>
              <a:ext uri="{FF2B5EF4-FFF2-40B4-BE49-F238E27FC236}">
                <a16:creationId xmlns:a16="http://schemas.microsoft.com/office/drawing/2014/main" id="{630125AA-678C-ACAF-D291-FFC83806F8BA}"/>
              </a:ext>
            </a:extLst>
          </p:cNvPr>
          <p:cNvPicPr>
            <a:picLocks noChangeAspect="1"/>
          </p:cNvPicPr>
          <p:nvPr/>
        </p:nvPicPr>
        <p:blipFill>
          <a:blip r:embed="rId4"/>
          <a:stretch>
            <a:fillRect/>
          </a:stretch>
        </p:blipFill>
        <p:spPr>
          <a:xfrm>
            <a:off x="4643927" y="1019088"/>
            <a:ext cx="2350479" cy="1160593"/>
          </a:xfrm>
          <a:prstGeom prst="rect">
            <a:avLst/>
          </a:prstGeom>
          <a:ln>
            <a:noFill/>
          </a:ln>
        </p:spPr>
      </p:pic>
      <p:pic>
        <p:nvPicPr>
          <p:cNvPr id="9" name="Image 8">
            <a:extLst>
              <a:ext uri="{FF2B5EF4-FFF2-40B4-BE49-F238E27FC236}">
                <a16:creationId xmlns:a16="http://schemas.microsoft.com/office/drawing/2014/main" id="{451D3BB3-173A-4091-B036-C7E3C3CC30E2}"/>
              </a:ext>
            </a:extLst>
          </p:cNvPr>
          <p:cNvPicPr>
            <a:picLocks noChangeAspect="1"/>
          </p:cNvPicPr>
          <p:nvPr/>
        </p:nvPicPr>
        <p:blipFill>
          <a:blip r:embed="rId5"/>
          <a:stretch>
            <a:fillRect/>
          </a:stretch>
        </p:blipFill>
        <p:spPr>
          <a:xfrm>
            <a:off x="7185021" y="872791"/>
            <a:ext cx="1031875" cy="1587501"/>
          </a:xfrm>
          <a:prstGeom prst="rect">
            <a:avLst/>
          </a:prstGeom>
        </p:spPr>
      </p:pic>
    </p:spTree>
    <p:extLst>
      <p:ext uri="{BB962C8B-B14F-4D97-AF65-F5344CB8AC3E}">
        <p14:creationId xmlns:p14="http://schemas.microsoft.com/office/powerpoint/2010/main" val="459129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8424BA42-8E50-0F5C-5ECA-A7448ECF5244}"/>
              </a:ext>
            </a:extLst>
          </p:cNvPr>
          <p:cNvSpPr>
            <a:spLocks noGrp="1"/>
          </p:cNvSpPr>
          <p:nvPr>
            <p:ph type="sldNum" sz="quarter" idx="12"/>
          </p:nvPr>
        </p:nvSpPr>
        <p:spPr/>
        <p:txBody>
          <a:bodyPr/>
          <a:lstStyle/>
          <a:p>
            <a:fld id="{0CBC77A0-1F4E-42FF-9FFC-F45C3A64AF90}" type="slidenum">
              <a:rPr lang="fr-FR" smtClean="0"/>
              <a:t>2</a:t>
            </a:fld>
            <a:endParaRPr lang="fr-FR"/>
          </a:p>
        </p:txBody>
      </p:sp>
      <p:sp>
        <p:nvSpPr>
          <p:cNvPr id="6" name="Titre 5">
            <a:extLst>
              <a:ext uri="{FF2B5EF4-FFF2-40B4-BE49-F238E27FC236}">
                <a16:creationId xmlns:a16="http://schemas.microsoft.com/office/drawing/2014/main" id="{91AE047D-F51A-E955-9889-3B1336B75E09}"/>
              </a:ext>
            </a:extLst>
          </p:cNvPr>
          <p:cNvSpPr>
            <a:spLocks noGrp="1"/>
          </p:cNvSpPr>
          <p:nvPr>
            <p:ph type="title"/>
          </p:nvPr>
        </p:nvSpPr>
        <p:spPr/>
        <p:txBody>
          <a:bodyPr>
            <a:normAutofit/>
          </a:bodyPr>
          <a:lstStyle/>
          <a:p>
            <a:r>
              <a:rPr lang="fr-FR" dirty="0"/>
              <a:t>Introduction</a:t>
            </a:r>
          </a:p>
        </p:txBody>
      </p:sp>
      <p:sp>
        <p:nvSpPr>
          <p:cNvPr id="56" name="Rectangle 55"/>
          <p:cNvSpPr/>
          <p:nvPr/>
        </p:nvSpPr>
        <p:spPr>
          <a:xfrm>
            <a:off x="621662" y="838295"/>
            <a:ext cx="10842957" cy="954107"/>
          </a:xfrm>
          <a:prstGeom prst="rect">
            <a:avLst/>
          </a:prstGeom>
        </p:spPr>
        <p:txBody>
          <a:bodyPr wrap="square">
            <a:spAutoFit/>
          </a:bodyPr>
          <a:lstStyle/>
          <a:p>
            <a:r>
              <a:rPr lang="en-GB" sz="1400" dirty="0">
                <a:ea typeface="Times New Roman" panose="02020603050405020304" pitchFamily="18" charset="0"/>
                <a:cs typeface="Times New Roman" panose="02020603050405020304" pitchFamily="18" charset="0"/>
              </a:rPr>
              <a:t>The JRC’s methodological guidance published in 2024 emphasised the need to develop a simplified, tiered approach suitable for:</a:t>
            </a:r>
          </a:p>
          <a:p>
            <a:pPr marL="171450" indent="-171450">
              <a:buFont typeface="Arial" panose="020B0604020202020204" pitchFamily="34" charset="0"/>
              <a:buChar char="•"/>
            </a:pPr>
            <a:r>
              <a:rPr lang="en-GB" sz="1400" dirty="0">
                <a:ea typeface="Times New Roman" panose="02020603050405020304" pitchFamily="18" charset="0"/>
                <a:cs typeface="Times New Roman" panose="02020603050405020304" pitchFamily="18" charset="0"/>
              </a:rPr>
              <a:t>3 categories (molecules, final products and processes;</a:t>
            </a:r>
          </a:p>
          <a:p>
            <a:pPr marL="171450" indent="-171450">
              <a:buFont typeface="Arial" panose="020B0604020202020204" pitchFamily="34" charset="0"/>
              <a:buChar char="•"/>
            </a:pPr>
            <a:r>
              <a:rPr lang="en-GB" sz="1400" dirty="0">
                <a:ea typeface="Times New Roman" panose="02020603050405020304" pitchFamily="18" charset="0"/>
                <a:cs typeface="Times New Roman" panose="02020603050405020304" pitchFamily="18" charset="0"/>
              </a:rPr>
              <a:t>4 dimensions (safety, environment, economic and social)</a:t>
            </a:r>
            <a:r>
              <a:rPr lang="en-GB" sz="1400" dirty="0"/>
              <a:t>:</a:t>
            </a:r>
          </a:p>
        </p:txBody>
      </p:sp>
      <p:sp>
        <p:nvSpPr>
          <p:cNvPr id="16" name="Flèche droite 15"/>
          <p:cNvSpPr/>
          <p:nvPr/>
        </p:nvSpPr>
        <p:spPr>
          <a:xfrm rot="5400000">
            <a:off x="-1059429" y="4255425"/>
            <a:ext cx="2890877" cy="1800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en-GB" dirty="0"/>
          </a:p>
        </p:txBody>
      </p:sp>
      <p:sp>
        <p:nvSpPr>
          <p:cNvPr id="63" name="Flèche droite 62"/>
          <p:cNvSpPr/>
          <p:nvPr/>
        </p:nvSpPr>
        <p:spPr>
          <a:xfrm rot="16200000">
            <a:off x="-826508" y="4255425"/>
            <a:ext cx="2890877" cy="1800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en-GB" dirty="0"/>
          </a:p>
        </p:txBody>
      </p:sp>
      <p:sp>
        <p:nvSpPr>
          <p:cNvPr id="21" name="ZoneTexte 20"/>
          <p:cNvSpPr txBox="1"/>
          <p:nvPr/>
        </p:nvSpPr>
        <p:spPr>
          <a:xfrm rot="16200000">
            <a:off x="405063" y="4214621"/>
            <a:ext cx="710470" cy="261610"/>
          </a:xfrm>
          <a:prstGeom prst="rect">
            <a:avLst/>
          </a:prstGeom>
          <a:noFill/>
        </p:spPr>
        <p:txBody>
          <a:bodyPr wrap="square" rtlCol="0">
            <a:spAutoFit/>
          </a:bodyPr>
          <a:lstStyle/>
          <a:p>
            <a:pPr algn="ctr"/>
            <a:r>
              <a:rPr lang="fr-FR" sz="1100" dirty="0"/>
              <a:t>SSbD</a:t>
            </a:r>
            <a:endParaRPr lang="en-GB" sz="1100" dirty="0"/>
          </a:p>
        </p:txBody>
      </p:sp>
      <p:sp>
        <p:nvSpPr>
          <p:cNvPr id="22" name="ZoneTexte 21"/>
          <p:cNvSpPr txBox="1"/>
          <p:nvPr/>
        </p:nvSpPr>
        <p:spPr>
          <a:xfrm>
            <a:off x="113615" y="2618573"/>
            <a:ext cx="865943" cy="252000"/>
          </a:xfrm>
          <a:prstGeom prst="rect">
            <a:avLst/>
          </a:prstGeom>
          <a:noFill/>
        </p:spPr>
        <p:txBody>
          <a:bodyPr wrap="none" rtlCol="0">
            <a:spAutoFit/>
          </a:bodyPr>
          <a:lstStyle/>
          <a:p>
            <a:pPr algn="ctr"/>
            <a:r>
              <a:rPr lang="fr-FR" sz="1200" dirty="0"/>
              <a:t>Expertise</a:t>
            </a:r>
            <a:endParaRPr lang="en-GB" sz="1200" dirty="0"/>
          </a:p>
        </p:txBody>
      </p:sp>
      <p:sp>
        <p:nvSpPr>
          <p:cNvPr id="84" name="ZoneTexte 83"/>
          <p:cNvSpPr txBox="1"/>
          <p:nvPr/>
        </p:nvSpPr>
        <p:spPr>
          <a:xfrm rot="16200000">
            <a:off x="-117658" y="4214620"/>
            <a:ext cx="778902" cy="261610"/>
          </a:xfrm>
          <a:prstGeom prst="rect">
            <a:avLst/>
          </a:prstGeom>
          <a:noFill/>
        </p:spPr>
        <p:txBody>
          <a:bodyPr wrap="square" rtlCol="0">
            <a:spAutoFit/>
          </a:bodyPr>
          <a:lstStyle/>
          <a:p>
            <a:pPr algn="ctr"/>
            <a:r>
              <a:rPr lang="fr-FR" sz="1100" dirty="0"/>
              <a:t>Tech</a:t>
            </a:r>
            <a:endParaRPr lang="en-GB" sz="1100" dirty="0"/>
          </a:p>
        </p:txBody>
      </p:sp>
      <p:pic>
        <p:nvPicPr>
          <p:cNvPr id="25" name="Image 24"/>
          <p:cNvPicPr>
            <a:picLocks noChangeAspect="1"/>
          </p:cNvPicPr>
          <p:nvPr/>
        </p:nvPicPr>
        <p:blipFill>
          <a:blip r:embed="rId3"/>
          <a:stretch>
            <a:fillRect/>
          </a:stretch>
        </p:blipFill>
        <p:spPr>
          <a:xfrm>
            <a:off x="11176158" y="2970281"/>
            <a:ext cx="974324" cy="791302"/>
          </a:xfrm>
          <a:prstGeom prst="rect">
            <a:avLst/>
          </a:prstGeom>
        </p:spPr>
      </p:pic>
      <p:pic>
        <p:nvPicPr>
          <p:cNvPr id="26" name="Image 25"/>
          <p:cNvPicPr>
            <a:picLocks noChangeAspect="1"/>
          </p:cNvPicPr>
          <p:nvPr/>
        </p:nvPicPr>
        <p:blipFill>
          <a:blip r:embed="rId4"/>
          <a:stretch>
            <a:fillRect/>
          </a:stretch>
        </p:blipFill>
        <p:spPr>
          <a:xfrm>
            <a:off x="11213739" y="4032072"/>
            <a:ext cx="623266" cy="792750"/>
          </a:xfrm>
          <a:prstGeom prst="rect">
            <a:avLst/>
          </a:prstGeom>
        </p:spPr>
      </p:pic>
      <p:pic>
        <p:nvPicPr>
          <p:cNvPr id="27" name="Image 26"/>
          <p:cNvPicPr>
            <a:picLocks noChangeAspect="1"/>
          </p:cNvPicPr>
          <p:nvPr/>
        </p:nvPicPr>
        <p:blipFill>
          <a:blip r:embed="rId5"/>
          <a:stretch>
            <a:fillRect/>
          </a:stretch>
        </p:blipFill>
        <p:spPr>
          <a:xfrm>
            <a:off x="11304439" y="5095311"/>
            <a:ext cx="344440" cy="792751"/>
          </a:xfrm>
          <a:prstGeom prst="rect">
            <a:avLst/>
          </a:prstGeom>
        </p:spPr>
      </p:pic>
      <p:pic>
        <p:nvPicPr>
          <p:cNvPr id="2" name="Image 1"/>
          <p:cNvPicPr>
            <a:picLocks noChangeAspect="1"/>
          </p:cNvPicPr>
          <p:nvPr/>
        </p:nvPicPr>
        <p:blipFill>
          <a:blip r:embed="rId6"/>
          <a:stretch>
            <a:fillRect/>
          </a:stretch>
        </p:blipFill>
        <p:spPr>
          <a:xfrm>
            <a:off x="1192886" y="2123233"/>
            <a:ext cx="9955631" cy="3889585"/>
          </a:xfrm>
          <a:prstGeom prst="rect">
            <a:avLst/>
          </a:prstGeom>
        </p:spPr>
      </p:pic>
      <p:sp>
        <p:nvSpPr>
          <p:cNvPr id="53" name="ZoneTexte 52">
            <a:extLst>
              <a:ext uri="{FF2B5EF4-FFF2-40B4-BE49-F238E27FC236}">
                <a16:creationId xmlns:a16="http://schemas.microsoft.com/office/drawing/2014/main" id="{6D301DE4-1622-4F6A-B9DD-CEB95680C60F}"/>
              </a:ext>
            </a:extLst>
          </p:cNvPr>
          <p:cNvSpPr txBox="1"/>
          <p:nvPr/>
        </p:nvSpPr>
        <p:spPr>
          <a:xfrm>
            <a:off x="692019" y="6616836"/>
            <a:ext cx="9569583" cy="184666"/>
          </a:xfrm>
          <a:prstGeom prst="rect">
            <a:avLst/>
          </a:prstGeom>
          <a:noFill/>
        </p:spPr>
        <p:txBody>
          <a:bodyPr wrap="square">
            <a:spAutoFit/>
          </a:bodyPr>
          <a:lstStyle/>
          <a:p>
            <a:r>
              <a:rPr lang="en-GB" sz="600" dirty="0"/>
              <a:t>Abbate, E., </a:t>
            </a:r>
            <a:r>
              <a:rPr lang="en-GB" sz="600" dirty="0" err="1"/>
              <a:t>Garmendia</a:t>
            </a:r>
            <a:r>
              <a:rPr lang="en-GB" sz="600" dirty="0"/>
              <a:t> Aguirre, I., </a:t>
            </a:r>
            <a:r>
              <a:rPr lang="en-GB" sz="600" dirty="0" err="1"/>
              <a:t>Bracalente</a:t>
            </a:r>
            <a:r>
              <a:rPr lang="en-GB" sz="600" dirty="0"/>
              <a:t>, G., Mancini, L., </a:t>
            </a:r>
            <a:r>
              <a:rPr lang="en-GB" sz="600" dirty="0" err="1"/>
              <a:t>Tosches</a:t>
            </a:r>
            <a:r>
              <a:rPr lang="en-GB" sz="600" dirty="0"/>
              <a:t>, D., Rasmussen, K., Bennett, et M.J., Rauscher, H., Sala, S., « Safe and Sustainable by Design chemicals and materials - Methodological Guidance », 2024, JRC.</a:t>
            </a:r>
            <a:endParaRPr lang="fr-FR" sz="600" dirty="0"/>
          </a:p>
        </p:txBody>
      </p:sp>
    </p:spTree>
    <p:extLst>
      <p:ext uri="{BB962C8B-B14F-4D97-AF65-F5344CB8AC3E}">
        <p14:creationId xmlns:p14="http://schemas.microsoft.com/office/powerpoint/2010/main" val="40143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3270922637"/>
              </p:ext>
            </p:extLst>
          </p:nvPr>
        </p:nvGraphicFramePr>
        <p:xfrm>
          <a:off x="0" y="0"/>
          <a:ext cx="12192000" cy="685800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3167241319"/>
                    </a:ext>
                  </a:extLst>
                </a:gridCol>
                <a:gridCol w="6096000">
                  <a:extLst>
                    <a:ext uri="{9D8B030D-6E8A-4147-A177-3AD203B41FA5}">
                      <a16:colId xmlns:a16="http://schemas.microsoft.com/office/drawing/2014/main" val="1901153793"/>
                    </a:ext>
                  </a:extLst>
                </a:gridCol>
              </a:tblGrid>
              <a:tr h="6858000">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524006"/>
                  </a:ext>
                </a:extLst>
              </a:tr>
            </a:tbl>
          </a:graphicData>
        </a:graphic>
      </p:graphicFrame>
      <p:sp>
        <p:nvSpPr>
          <p:cNvPr id="8" name="Espace réservé du numéro de diapositive 7">
            <a:extLst>
              <a:ext uri="{FF2B5EF4-FFF2-40B4-BE49-F238E27FC236}">
                <a16:creationId xmlns:a16="http://schemas.microsoft.com/office/drawing/2014/main" id="{8424BA42-8E50-0F5C-5ECA-A7448ECF5244}"/>
              </a:ext>
            </a:extLst>
          </p:cNvPr>
          <p:cNvSpPr>
            <a:spLocks noGrp="1"/>
          </p:cNvSpPr>
          <p:nvPr>
            <p:ph type="sldNum" sz="quarter" idx="12"/>
          </p:nvPr>
        </p:nvSpPr>
        <p:spPr/>
        <p:txBody>
          <a:bodyPr/>
          <a:lstStyle/>
          <a:p>
            <a:fld id="{0CBC77A0-1F4E-42FF-9FFC-F45C3A64AF90}" type="slidenum">
              <a:rPr lang="fr-FR" smtClean="0"/>
              <a:t>3</a:t>
            </a:fld>
            <a:endParaRPr lang="fr-FR"/>
          </a:p>
        </p:txBody>
      </p:sp>
      <p:sp>
        <p:nvSpPr>
          <p:cNvPr id="6" name="Titre 5">
            <a:extLst>
              <a:ext uri="{FF2B5EF4-FFF2-40B4-BE49-F238E27FC236}">
                <a16:creationId xmlns:a16="http://schemas.microsoft.com/office/drawing/2014/main" id="{91AE047D-F51A-E955-9889-3B1336B75E09}"/>
              </a:ext>
            </a:extLst>
          </p:cNvPr>
          <p:cNvSpPr>
            <a:spLocks noGrp="1"/>
          </p:cNvSpPr>
          <p:nvPr>
            <p:ph type="title"/>
          </p:nvPr>
        </p:nvSpPr>
        <p:spPr/>
        <p:txBody>
          <a:bodyPr>
            <a:normAutofit/>
          </a:bodyPr>
          <a:lstStyle/>
          <a:p>
            <a:r>
              <a:rPr lang="fr-FR" dirty="0"/>
              <a:t>Introduction</a:t>
            </a:r>
          </a:p>
        </p:txBody>
      </p:sp>
      <p:pic>
        <p:nvPicPr>
          <p:cNvPr id="9" name="Grafik 12">
            <a:extLst>
              <a:ext uri="{FF2B5EF4-FFF2-40B4-BE49-F238E27FC236}">
                <a16:creationId xmlns:a16="http://schemas.microsoft.com/office/drawing/2014/main" id="{BADECA34-4E27-043A-831B-E10D5D47F8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076710" y="1028412"/>
            <a:ext cx="1749372" cy="1749372"/>
          </a:xfrm>
          <a:prstGeom prst="rect">
            <a:avLst/>
          </a:prstGeom>
          <a:ln>
            <a:noFill/>
          </a:ln>
        </p:spPr>
      </p:pic>
      <p:pic>
        <p:nvPicPr>
          <p:cNvPr id="10" name="Picture 5" descr="A logo with a black background&#10;&#10;Description automatically generated">
            <a:extLst>
              <a:ext uri="{FF2B5EF4-FFF2-40B4-BE49-F238E27FC236}">
                <a16:creationId xmlns:a16="http://schemas.microsoft.com/office/drawing/2014/main" id="{630125AA-678C-ACAF-D291-FFC83806F8BA}"/>
              </a:ext>
            </a:extLst>
          </p:cNvPr>
          <p:cNvPicPr>
            <a:picLocks noChangeAspect="1"/>
          </p:cNvPicPr>
          <p:nvPr/>
        </p:nvPicPr>
        <p:blipFill>
          <a:blip r:embed="rId4"/>
          <a:stretch>
            <a:fillRect/>
          </a:stretch>
        </p:blipFill>
        <p:spPr>
          <a:xfrm>
            <a:off x="217600" y="1322802"/>
            <a:ext cx="2350479" cy="1160593"/>
          </a:xfrm>
          <a:prstGeom prst="rect">
            <a:avLst/>
          </a:prstGeom>
          <a:ln>
            <a:noFill/>
          </a:ln>
        </p:spPr>
      </p:pic>
      <p:sp>
        <p:nvSpPr>
          <p:cNvPr id="3" name="Rectangle 2"/>
          <p:cNvSpPr/>
          <p:nvPr/>
        </p:nvSpPr>
        <p:spPr>
          <a:xfrm>
            <a:off x="2675481" y="2067439"/>
            <a:ext cx="3342728" cy="738664"/>
          </a:xfrm>
          <a:prstGeom prst="rect">
            <a:avLst/>
          </a:prstGeom>
        </p:spPr>
        <p:txBody>
          <a:bodyPr wrap="square">
            <a:spAutoFit/>
          </a:bodyPr>
          <a:lstStyle/>
          <a:p>
            <a:r>
              <a:rPr lang="en-GB" sz="1400" dirty="0"/>
              <a:t>Open Innovation Test Bed for Electrolysis Materials for Clean </a:t>
            </a:r>
            <a:r>
              <a:rPr lang="en-GB" sz="1400" dirty="0">
                <a:solidFill>
                  <a:schemeClr val="tx2"/>
                </a:solidFill>
              </a:rPr>
              <a:t>Hydrogen Production</a:t>
            </a:r>
          </a:p>
        </p:txBody>
      </p:sp>
      <p:pic>
        <p:nvPicPr>
          <p:cNvPr id="7" name="Image 6"/>
          <p:cNvPicPr>
            <a:picLocks noChangeAspect="1"/>
          </p:cNvPicPr>
          <p:nvPr/>
        </p:nvPicPr>
        <p:blipFill>
          <a:blip r:embed="rId5"/>
          <a:stretch>
            <a:fillRect/>
          </a:stretch>
        </p:blipFill>
        <p:spPr>
          <a:xfrm>
            <a:off x="320546" y="3256437"/>
            <a:ext cx="5542975" cy="2534220"/>
          </a:xfrm>
          <a:prstGeom prst="rect">
            <a:avLst/>
          </a:prstGeom>
        </p:spPr>
      </p:pic>
      <p:sp>
        <p:nvSpPr>
          <p:cNvPr id="12" name="Rectangle 11"/>
          <p:cNvSpPr/>
          <p:nvPr/>
        </p:nvSpPr>
        <p:spPr>
          <a:xfrm>
            <a:off x="6254253" y="2006341"/>
            <a:ext cx="3750612" cy="954107"/>
          </a:xfrm>
          <a:prstGeom prst="rect">
            <a:avLst/>
          </a:prstGeom>
        </p:spPr>
        <p:txBody>
          <a:bodyPr wrap="square">
            <a:spAutoFit/>
          </a:bodyPr>
          <a:lstStyle/>
          <a:p>
            <a:r>
              <a:rPr lang="en-GB" sz="1400" dirty="0">
                <a:solidFill>
                  <a:schemeClr val="tx2"/>
                </a:solidFill>
              </a:rPr>
              <a:t>Plasticizers, </a:t>
            </a:r>
            <a:r>
              <a:rPr lang="en-GB" sz="1400" dirty="0" err="1">
                <a:solidFill>
                  <a:schemeClr val="tx2"/>
                </a:solidFill>
              </a:rPr>
              <a:t>fLame</a:t>
            </a:r>
            <a:r>
              <a:rPr lang="en-GB" sz="1400" dirty="0">
                <a:solidFill>
                  <a:schemeClr val="tx2"/>
                </a:solidFill>
              </a:rPr>
              <a:t>-retardants and </a:t>
            </a:r>
            <a:r>
              <a:rPr lang="en-GB" sz="1400" dirty="0" err="1">
                <a:solidFill>
                  <a:schemeClr val="tx2"/>
                </a:solidFill>
              </a:rPr>
              <a:t>surfactANts</a:t>
            </a:r>
            <a:r>
              <a:rPr lang="en-GB" sz="1400" dirty="0"/>
              <a:t>: new alternatives validating the </a:t>
            </a:r>
            <a:r>
              <a:rPr lang="en-GB" sz="1400" dirty="0" err="1"/>
              <a:t>the</a:t>
            </a:r>
            <a:r>
              <a:rPr lang="en-GB" sz="1400" dirty="0"/>
              <a:t> </a:t>
            </a:r>
            <a:r>
              <a:rPr lang="en-GB" sz="1400" dirty="0" err="1"/>
              <a:t>safE</a:t>
            </a:r>
            <a:r>
              <a:rPr lang="en-GB" sz="1400" dirty="0"/>
              <a:t> and </a:t>
            </a:r>
            <a:r>
              <a:rPr lang="en-GB" sz="1400" dirty="0" err="1"/>
              <a:t>susTainable</a:t>
            </a:r>
            <a:r>
              <a:rPr lang="en-GB" sz="1400" dirty="0"/>
              <a:t> by </a:t>
            </a:r>
            <a:r>
              <a:rPr lang="en-GB" sz="1400" dirty="0" err="1"/>
              <a:t>deSign</a:t>
            </a:r>
            <a:r>
              <a:rPr lang="en-GB" sz="1400" dirty="0"/>
              <a:t> approach</a:t>
            </a:r>
          </a:p>
        </p:txBody>
      </p:sp>
      <p:sp>
        <p:nvSpPr>
          <p:cNvPr id="23" name="Rectangle 22"/>
          <p:cNvSpPr/>
          <p:nvPr/>
        </p:nvSpPr>
        <p:spPr>
          <a:xfrm>
            <a:off x="3965900" y="442737"/>
            <a:ext cx="4260199" cy="738664"/>
          </a:xfrm>
          <a:prstGeom prst="rect">
            <a:avLst/>
          </a:prstGeom>
          <a:solidFill>
            <a:schemeClr val="bg1"/>
          </a:solidFill>
          <a:ln>
            <a:solidFill>
              <a:schemeClr val="tx1"/>
            </a:solidFill>
          </a:ln>
        </p:spPr>
        <p:txBody>
          <a:bodyPr wrap="square">
            <a:spAutoFit/>
          </a:bodyPr>
          <a:lstStyle/>
          <a:p>
            <a:pPr algn="ctr"/>
            <a:r>
              <a:rPr lang="en-GB" sz="1400" dirty="0"/>
              <a:t>Two stories with a common requirement:</a:t>
            </a:r>
          </a:p>
          <a:p>
            <a:pPr algn="ctr"/>
            <a:r>
              <a:rPr lang="en-GB" sz="1400" dirty="0"/>
              <a:t>A safe and sustainable </a:t>
            </a:r>
            <a:r>
              <a:rPr lang="en-GB" sz="1400" b="1" dirty="0"/>
              <a:t>SIMPLIFIED </a:t>
            </a:r>
            <a:r>
              <a:rPr lang="en-GB" sz="1400" dirty="0"/>
              <a:t>assessment</a:t>
            </a:r>
          </a:p>
        </p:txBody>
      </p:sp>
      <p:pic>
        <p:nvPicPr>
          <p:cNvPr id="5" name="Image 4">
            <a:extLst>
              <a:ext uri="{FF2B5EF4-FFF2-40B4-BE49-F238E27FC236}">
                <a16:creationId xmlns:a16="http://schemas.microsoft.com/office/drawing/2014/main" id="{7C1EED95-9CC1-45DB-B312-B449CCAF9DE6}"/>
              </a:ext>
            </a:extLst>
          </p:cNvPr>
          <p:cNvPicPr>
            <a:picLocks noChangeAspect="1"/>
          </p:cNvPicPr>
          <p:nvPr/>
        </p:nvPicPr>
        <p:blipFill>
          <a:blip r:embed="rId6"/>
          <a:stretch>
            <a:fillRect/>
          </a:stretch>
        </p:blipFill>
        <p:spPr>
          <a:xfrm>
            <a:off x="6254253" y="3256437"/>
            <a:ext cx="5734911" cy="2448429"/>
          </a:xfrm>
          <a:prstGeom prst="rect">
            <a:avLst/>
          </a:prstGeom>
        </p:spPr>
      </p:pic>
    </p:spTree>
    <p:extLst>
      <p:ext uri="{BB962C8B-B14F-4D97-AF65-F5344CB8AC3E}">
        <p14:creationId xmlns:p14="http://schemas.microsoft.com/office/powerpoint/2010/main" val="792559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8424BA42-8E50-0F5C-5ECA-A7448ECF5244}"/>
              </a:ext>
            </a:extLst>
          </p:cNvPr>
          <p:cNvSpPr>
            <a:spLocks noGrp="1"/>
          </p:cNvSpPr>
          <p:nvPr>
            <p:ph type="sldNum" sz="quarter" idx="12"/>
          </p:nvPr>
        </p:nvSpPr>
        <p:spPr/>
        <p:txBody>
          <a:bodyPr/>
          <a:lstStyle/>
          <a:p>
            <a:fld id="{0CBC77A0-1F4E-42FF-9FFC-F45C3A64AF90}" type="slidenum">
              <a:rPr lang="fr-FR" smtClean="0"/>
              <a:t>4</a:t>
            </a:fld>
            <a:endParaRPr lang="fr-FR"/>
          </a:p>
        </p:txBody>
      </p:sp>
      <p:sp>
        <p:nvSpPr>
          <p:cNvPr id="6" name="Titre 5">
            <a:extLst>
              <a:ext uri="{FF2B5EF4-FFF2-40B4-BE49-F238E27FC236}">
                <a16:creationId xmlns:a16="http://schemas.microsoft.com/office/drawing/2014/main" id="{91AE047D-F51A-E955-9889-3B1336B75E09}"/>
              </a:ext>
            </a:extLst>
          </p:cNvPr>
          <p:cNvSpPr>
            <a:spLocks noGrp="1"/>
          </p:cNvSpPr>
          <p:nvPr>
            <p:ph type="title"/>
          </p:nvPr>
        </p:nvSpPr>
        <p:spPr/>
        <p:txBody>
          <a:bodyPr>
            <a:normAutofit/>
          </a:bodyPr>
          <a:lstStyle/>
          <a:p>
            <a:r>
              <a:rPr lang="fr-FR" dirty="0"/>
              <a:t>Introduction</a:t>
            </a:r>
          </a:p>
        </p:txBody>
      </p:sp>
      <p:pic>
        <p:nvPicPr>
          <p:cNvPr id="2" name="Image 1"/>
          <p:cNvPicPr>
            <a:picLocks noChangeAspect="1"/>
          </p:cNvPicPr>
          <p:nvPr/>
        </p:nvPicPr>
        <p:blipFill>
          <a:blip r:embed="rId2"/>
          <a:stretch>
            <a:fillRect/>
          </a:stretch>
        </p:blipFill>
        <p:spPr>
          <a:xfrm>
            <a:off x="436706" y="895728"/>
            <a:ext cx="2715275" cy="2439875"/>
          </a:xfrm>
          <a:prstGeom prst="rect">
            <a:avLst/>
          </a:prstGeom>
          <a:ln>
            <a:solidFill>
              <a:schemeClr val="accent1"/>
            </a:solidFill>
          </a:ln>
        </p:spPr>
      </p:pic>
      <p:pic>
        <p:nvPicPr>
          <p:cNvPr id="3" name="Image 2"/>
          <p:cNvPicPr>
            <a:picLocks noChangeAspect="1"/>
          </p:cNvPicPr>
          <p:nvPr/>
        </p:nvPicPr>
        <p:blipFill>
          <a:blip r:embed="rId3"/>
          <a:stretch>
            <a:fillRect/>
          </a:stretch>
        </p:blipFill>
        <p:spPr>
          <a:xfrm>
            <a:off x="161653" y="3842845"/>
            <a:ext cx="3616620" cy="2326615"/>
          </a:xfrm>
          <a:prstGeom prst="rect">
            <a:avLst/>
          </a:prstGeom>
          <a:ln>
            <a:solidFill>
              <a:schemeClr val="accent1"/>
            </a:solidFill>
          </a:ln>
        </p:spPr>
      </p:pic>
      <p:grpSp>
        <p:nvGrpSpPr>
          <p:cNvPr id="9" name="Groupe 8"/>
          <p:cNvGrpSpPr/>
          <p:nvPr/>
        </p:nvGrpSpPr>
        <p:grpSpPr>
          <a:xfrm>
            <a:off x="6995485" y="1436900"/>
            <a:ext cx="1912703" cy="1987548"/>
            <a:chOff x="6655445" y="3925269"/>
            <a:chExt cx="1912703" cy="1987548"/>
          </a:xfrm>
        </p:grpSpPr>
        <p:pic>
          <p:nvPicPr>
            <p:cNvPr id="11" name="Grafik 12">
              <a:extLst>
                <a:ext uri="{FF2B5EF4-FFF2-40B4-BE49-F238E27FC236}">
                  <a16:creationId xmlns:a16="http://schemas.microsoft.com/office/drawing/2014/main" id="{BADECA34-4E27-043A-831B-E10D5D47F89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37111" y="3925269"/>
              <a:ext cx="1749372" cy="1749372"/>
            </a:xfrm>
            <a:prstGeom prst="rect">
              <a:avLst/>
            </a:prstGeom>
            <a:ln>
              <a:noFill/>
            </a:ln>
          </p:spPr>
        </p:pic>
        <p:sp>
          <p:nvSpPr>
            <p:cNvPr id="5" name="ZoneTexte 4"/>
            <p:cNvSpPr txBox="1"/>
            <p:nvPr/>
          </p:nvSpPr>
          <p:spPr>
            <a:xfrm>
              <a:off x="6655445" y="5543485"/>
              <a:ext cx="1912703" cy="369332"/>
            </a:xfrm>
            <a:prstGeom prst="rect">
              <a:avLst/>
            </a:prstGeom>
            <a:noFill/>
          </p:spPr>
          <p:txBody>
            <a:bodyPr wrap="none" rtlCol="0">
              <a:spAutoFit/>
            </a:bodyPr>
            <a:lstStyle/>
            <a:p>
              <a:pPr algn="ctr"/>
              <a:r>
                <a:rPr lang="en-GB" i="1" dirty="0"/>
                <a:t>Proposal stage</a:t>
              </a:r>
            </a:p>
          </p:txBody>
        </p:sp>
      </p:grpSp>
      <p:grpSp>
        <p:nvGrpSpPr>
          <p:cNvPr id="19" name="Groupe 18"/>
          <p:cNvGrpSpPr/>
          <p:nvPr/>
        </p:nvGrpSpPr>
        <p:grpSpPr>
          <a:xfrm>
            <a:off x="4288160" y="2119157"/>
            <a:ext cx="2350479" cy="1305291"/>
            <a:chOff x="4288160" y="2471584"/>
            <a:chExt cx="2350479" cy="1305291"/>
          </a:xfrm>
        </p:grpSpPr>
        <p:pic>
          <p:nvPicPr>
            <p:cNvPr id="12" name="Picture 5" descr="A logo with a black background&#10;&#10;Description automatically generated">
              <a:extLst>
                <a:ext uri="{FF2B5EF4-FFF2-40B4-BE49-F238E27FC236}">
                  <a16:creationId xmlns:a16="http://schemas.microsoft.com/office/drawing/2014/main" id="{630125AA-678C-ACAF-D291-FFC83806F8BA}"/>
                </a:ext>
              </a:extLst>
            </p:cNvPr>
            <p:cNvPicPr>
              <a:picLocks noChangeAspect="1"/>
            </p:cNvPicPr>
            <p:nvPr/>
          </p:nvPicPr>
          <p:blipFill>
            <a:blip r:embed="rId5"/>
            <a:stretch>
              <a:fillRect/>
            </a:stretch>
          </p:blipFill>
          <p:spPr>
            <a:xfrm>
              <a:off x="4288160" y="2471584"/>
              <a:ext cx="2350479" cy="1160593"/>
            </a:xfrm>
            <a:prstGeom prst="rect">
              <a:avLst/>
            </a:prstGeom>
            <a:ln>
              <a:noFill/>
            </a:ln>
          </p:spPr>
        </p:pic>
        <p:sp>
          <p:nvSpPr>
            <p:cNvPr id="15" name="ZoneTexte 14"/>
            <p:cNvSpPr txBox="1"/>
            <p:nvPr/>
          </p:nvSpPr>
          <p:spPr>
            <a:xfrm>
              <a:off x="4554896" y="3407543"/>
              <a:ext cx="1893468" cy="369332"/>
            </a:xfrm>
            <a:prstGeom prst="rect">
              <a:avLst/>
            </a:prstGeom>
            <a:noFill/>
          </p:spPr>
          <p:txBody>
            <a:bodyPr wrap="none" rtlCol="0">
              <a:spAutoFit/>
            </a:bodyPr>
            <a:lstStyle/>
            <a:p>
              <a:pPr algn="ctr"/>
              <a:r>
                <a:rPr lang="en-GB" i="1" dirty="0"/>
                <a:t>Project lifetime</a:t>
              </a:r>
            </a:p>
          </p:txBody>
        </p:sp>
      </p:grpSp>
      <p:grpSp>
        <p:nvGrpSpPr>
          <p:cNvPr id="20" name="Groupe 19"/>
          <p:cNvGrpSpPr/>
          <p:nvPr/>
        </p:nvGrpSpPr>
        <p:grpSpPr>
          <a:xfrm>
            <a:off x="9495442" y="2721197"/>
            <a:ext cx="1893468" cy="1878954"/>
            <a:chOff x="9002195" y="4545704"/>
            <a:chExt cx="1893468" cy="1878954"/>
          </a:xfrm>
        </p:grpSpPr>
        <p:pic>
          <p:nvPicPr>
            <p:cNvPr id="16" name="Grafik 12">
              <a:extLst>
                <a:ext uri="{FF2B5EF4-FFF2-40B4-BE49-F238E27FC236}">
                  <a16:creationId xmlns:a16="http://schemas.microsoft.com/office/drawing/2014/main" id="{BADECA34-4E27-043A-831B-E10D5D47F89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74242" y="4545704"/>
              <a:ext cx="1749372" cy="1749372"/>
            </a:xfrm>
            <a:prstGeom prst="rect">
              <a:avLst/>
            </a:prstGeom>
            <a:ln>
              <a:noFill/>
            </a:ln>
          </p:spPr>
        </p:pic>
        <p:sp>
          <p:nvSpPr>
            <p:cNvPr id="17" name="ZoneTexte 16"/>
            <p:cNvSpPr txBox="1"/>
            <p:nvPr/>
          </p:nvSpPr>
          <p:spPr>
            <a:xfrm>
              <a:off x="9002195" y="6055326"/>
              <a:ext cx="1893468" cy="369332"/>
            </a:xfrm>
            <a:prstGeom prst="rect">
              <a:avLst/>
            </a:prstGeom>
            <a:noFill/>
          </p:spPr>
          <p:txBody>
            <a:bodyPr wrap="none" rtlCol="0">
              <a:spAutoFit/>
            </a:bodyPr>
            <a:lstStyle/>
            <a:p>
              <a:pPr algn="ctr"/>
              <a:r>
                <a:rPr lang="en-GB" i="1" dirty="0"/>
                <a:t>Project lifetime</a:t>
              </a:r>
            </a:p>
          </p:txBody>
        </p:sp>
      </p:grpSp>
      <p:grpSp>
        <p:nvGrpSpPr>
          <p:cNvPr id="21" name="Groupe 20"/>
          <p:cNvGrpSpPr/>
          <p:nvPr/>
        </p:nvGrpSpPr>
        <p:grpSpPr>
          <a:xfrm>
            <a:off x="4359921" y="4759846"/>
            <a:ext cx="7505676" cy="484632"/>
            <a:chOff x="4288160" y="3545253"/>
            <a:chExt cx="6904161" cy="484632"/>
          </a:xfrm>
        </p:grpSpPr>
        <p:sp>
          <p:nvSpPr>
            <p:cNvPr id="13" name="Flèche droite 12"/>
            <p:cNvSpPr/>
            <p:nvPr/>
          </p:nvSpPr>
          <p:spPr>
            <a:xfrm>
              <a:off x="4288160" y="3545253"/>
              <a:ext cx="6904161" cy="48463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en-GB" dirty="0"/>
            </a:p>
          </p:txBody>
        </p:sp>
        <p:sp>
          <p:nvSpPr>
            <p:cNvPr id="18" name="ZoneTexte 17"/>
            <p:cNvSpPr txBox="1"/>
            <p:nvPr/>
          </p:nvSpPr>
          <p:spPr>
            <a:xfrm>
              <a:off x="4288160" y="3632177"/>
              <a:ext cx="6808927" cy="307777"/>
            </a:xfrm>
            <a:prstGeom prst="rect">
              <a:avLst/>
            </a:prstGeom>
            <a:noFill/>
          </p:spPr>
          <p:txBody>
            <a:bodyPr wrap="square" rtlCol="0">
              <a:spAutoFit/>
            </a:bodyPr>
            <a:lstStyle/>
            <a:p>
              <a:pPr algn="ctr"/>
              <a:r>
                <a:rPr lang="en-GB" sz="1400" dirty="0">
                  <a:solidFill>
                    <a:schemeClr val="bg1"/>
                  </a:solidFill>
                </a:rPr>
                <a:t>Refinement towards simplification</a:t>
              </a:r>
            </a:p>
          </p:txBody>
        </p:sp>
      </p:grpSp>
      <p:cxnSp>
        <p:nvCxnSpPr>
          <p:cNvPr id="24" name="Connecteur droit avec flèche 23"/>
          <p:cNvCxnSpPr>
            <a:stCxn id="3" idx="3"/>
            <a:endCxn id="18" idx="1"/>
          </p:cNvCxnSpPr>
          <p:nvPr/>
        </p:nvCxnSpPr>
        <p:spPr>
          <a:xfrm flipV="1">
            <a:off x="3778273" y="5000659"/>
            <a:ext cx="581648" cy="549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5754887" y="1255239"/>
            <a:ext cx="1941557" cy="707886"/>
          </a:xfrm>
          <a:prstGeom prst="rect">
            <a:avLst/>
          </a:prstGeom>
          <a:noFill/>
        </p:spPr>
        <p:txBody>
          <a:bodyPr wrap="none" rtlCol="0">
            <a:spAutoFit/>
          </a:bodyPr>
          <a:lstStyle/>
          <a:p>
            <a:pPr algn="ctr"/>
            <a:r>
              <a:rPr lang="en-GB" sz="2000" i="1" dirty="0">
                <a:solidFill>
                  <a:schemeClr val="accent1"/>
                </a:solidFill>
              </a:rPr>
              <a:t>Methodology </a:t>
            </a:r>
          </a:p>
          <a:p>
            <a:pPr algn="ctr"/>
            <a:r>
              <a:rPr lang="en-GB" sz="2000" i="1" dirty="0">
                <a:solidFill>
                  <a:schemeClr val="accent1"/>
                </a:solidFill>
              </a:rPr>
              <a:t>Results</a:t>
            </a:r>
          </a:p>
        </p:txBody>
      </p:sp>
      <p:sp>
        <p:nvSpPr>
          <p:cNvPr id="36" name="ZoneTexte 35"/>
          <p:cNvSpPr txBox="1"/>
          <p:nvPr/>
        </p:nvSpPr>
        <p:spPr>
          <a:xfrm>
            <a:off x="9540327" y="2339349"/>
            <a:ext cx="1803699" cy="400110"/>
          </a:xfrm>
          <a:prstGeom prst="rect">
            <a:avLst/>
          </a:prstGeom>
          <a:noFill/>
        </p:spPr>
        <p:txBody>
          <a:bodyPr wrap="none" rtlCol="0">
            <a:spAutoFit/>
          </a:bodyPr>
          <a:lstStyle/>
          <a:p>
            <a:r>
              <a:rPr lang="fr-FR" sz="2000" i="1" dirty="0">
                <a:solidFill>
                  <a:schemeClr val="accent1"/>
                </a:solidFill>
              </a:rPr>
              <a:t>Perspectives</a:t>
            </a:r>
            <a:endParaRPr lang="en-GB" sz="2000" i="1" dirty="0">
              <a:solidFill>
                <a:schemeClr val="accent1"/>
              </a:solidFill>
            </a:endParaRPr>
          </a:p>
        </p:txBody>
      </p:sp>
      <p:sp>
        <p:nvSpPr>
          <p:cNvPr id="37" name="Rectangle 36"/>
          <p:cNvSpPr/>
          <p:nvPr/>
        </p:nvSpPr>
        <p:spPr>
          <a:xfrm>
            <a:off x="4376230" y="1237240"/>
            <a:ext cx="4646330" cy="3600000"/>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38" name="Rectangle 37"/>
          <p:cNvSpPr/>
          <p:nvPr/>
        </p:nvSpPr>
        <p:spPr>
          <a:xfrm>
            <a:off x="9313261" y="2273603"/>
            <a:ext cx="2257831" cy="2556000"/>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46" name="ZoneTexte 45"/>
          <p:cNvSpPr txBox="1"/>
          <p:nvPr/>
        </p:nvSpPr>
        <p:spPr>
          <a:xfrm>
            <a:off x="607621" y="6385364"/>
            <a:ext cx="10709240" cy="461665"/>
          </a:xfrm>
          <a:prstGeom prst="rect">
            <a:avLst/>
          </a:prstGeom>
          <a:noFill/>
        </p:spPr>
        <p:txBody>
          <a:bodyPr wrap="square" rtlCol="0">
            <a:spAutoFit/>
          </a:bodyPr>
          <a:lstStyle/>
          <a:p>
            <a:r>
              <a:rPr lang="fr-FR" sz="600" dirty="0"/>
              <a:t>J. S. </a:t>
            </a:r>
            <a:r>
              <a:rPr lang="fr-FR" sz="600" dirty="0" err="1"/>
              <a:t>Jesus</a:t>
            </a:r>
            <a:r>
              <a:rPr lang="fr-FR" sz="600" dirty="0"/>
              <a:t> López de Ipiña, « </a:t>
            </a:r>
            <a:r>
              <a:rPr lang="fr-FR" sz="600" dirty="0" err="1"/>
              <a:t>Sustainable</a:t>
            </a:r>
            <a:r>
              <a:rPr lang="fr-FR" sz="600" dirty="0"/>
              <a:t> nanomanufacturing </a:t>
            </a:r>
            <a:r>
              <a:rPr lang="fr-FR" sz="600" dirty="0" err="1"/>
              <a:t>framework</a:t>
            </a:r>
            <a:r>
              <a:rPr lang="fr-FR" sz="600" dirty="0"/>
              <a:t> CWA 7935 », 2022, CEN, CENELEC.</a:t>
            </a:r>
          </a:p>
          <a:p>
            <a:r>
              <a:rPr lang="fr-FR" sz="600" dirty="0"/>
              <a:t>Lisa </a:t>
            </a:r>
            <a:r>
              <a:rPr lang="fr-FR" sz="600" dirty="0" err="1"/>
              <a:t>Pizzol</a:t>
            </a:r>
            <a:r>
              <a:rPr lang="fr-FR" sz="600" dirty="0"/>
              <a:t> a, Arianna </a:t>
            </a:r>
            <a:r>
              <a:rPr lang="fr-FR" sz="600" dirty="0" err="1"/>
              <a:t>Livieri</a:t>
            </a:r>
            <a:r>
              <a:rPr lang="fr-FR" sz="600" dirty="0"/>
              <a:t> </a:t>
            </a:r>
            <a:r>
              <a:rPr lang="fr-FR" sz="600" dirty="0" err="1"/>
              <a:t>a,b</a:t>
            </a:r>
            <a:r>
              <a:rPr lang="fr-FR" sz="600" dirty="0"/>
              <a:t>, Beatrice Salieri c, Lucian </a:t>
            </a:r>
            <a:r>
              <a:rPr lang="fr-FR" sz="600" dirty="0" err="1"/>
              <a:t>Farcal</a:t>
            </a:r>
            <a:r>
              <a:rPr lang="fr-FR" sz="600" dirty="0"/>
              <a:t> d, Lya G. </a:t>
            </a:r>
            <a:r>
              <a:rPr lang="fr-FR" sz="600" dirty="0" err="1"/>
              <a:t>Soeteman-Hern´andez</a:t>
            </a:r>
            <a:r>
              <a:rPr lang="fr-FR" sz="600" dirty="0"/>
              <a:t> e, Hubert Rauscher d, Alex </a:t>
            </a:r>
            <a:r>
              <a:rPr lang="fr-FR" sz="600" dirty="0" err="1"/>
              <a:t>Zabeo</a:t>
            </a:r>
            <a:r>
              <a:rPr lang="fr-FR" sz="600" dirty="0"/>
              <a:t> a, Magda </a:t>
            </a:r>
            <a:r>
              <a:rPr lang="fr-FR" sz="600" dirty="0" err="1"/>
              <a:t>Blosi</a:t>
            </a:r>
            <a:r>
              <a:rPr lang="fr-FR" sz="600" dirty="0"/>
              <a:t> f, Anna Luisa Costa f, Willie </a:t>
            </a:r>
            <a:r>
              <a:rPr lang="fr-FR" sz="600" dirty="0" err="1"/>
              <a:t>Peijnenburg</a:t>
            </a:r>
            <a:r>
              <a:rPr lang="fr-FR" sz="600" dirty="0"/>
              <a:t> </a:t>
            </a:r>
            <a:r>
              <a:rPr lang="fr-FR" sz="600" dirty="0" err="1"/>
              <a:t>e,g</a:t>
            </a:r>
            <a:r>
              <a:rPr lang="fr-FR" sz="600" dirty="0"/>
              <a:t>, Stella Stoycheva </a:t>
            </a:r>
            <a:r>
              <a:rPr lang="fr-FR" sz="600" dirty="0" err="1"/>
              <a:t>h,l</a:t>
            </a:r>
            <a:r>
              <a:rPr lang="fr-FR" sz="600" dirty="0"/>
              <a:t>, Neil Hunt h, Maria </a:t>
            </a:r>
            <a:r>
              <a:rPr lang="fr-FR" sz="600" dirty="0" err="1"/>
              <a:t>Jos´e</a:t>
            </a:r>
            <a:r>
              <a:rPr lang="fr-FR" sz="600" dirty="0"/>
              <a:t> L´</a:t>
            </a:r>
            <a:r>
              <a:rPr lang="fr-FR" sz="600" dirty="0" err="1"/>
              <a:t>opez-Tendero</a:t>
            </a:r>
            <a:r>
              <a:rPr lang="fr-FR" sz="600" dirty="0"/>
              <a:t> i, C´</a:t>
            </a:r>
            <a:r>
              <a:rPr lang="fr-FR" sz="600" dirty="0" err="1"/>
              <a:t>astor</a:t>
            </a:r>
            <a:r>
              <a:rPr lang="fr-FR" sz="600" dirty="0"/>
              <a:t> Salgado j, Julian J. </a:t>
            </a:r>
            <a:r>
              <a:rPr lang="fr-FR" sz="600" dirty="0" err="1"/>
              <a:t>Reinosa</a:t>
            </a:r>
            <a:r>
              <a:rPr lang="fr-FR" sz="600" dirty="0"/>
              <a:t> j, et Jose F. </a:t>
            </a:r>
            <a:r>
              <a:rPr lang="fr-FR" sz="600" dirty="0" err="1"/>
              <a:t>Fern´andez</a:t>
            </a:r>
            <a:r>
              <a:rPr lang="fr-FR" sz="600" dirty="0"/>
              <a:t> k, Danail Hristozov l,*, « Screening </a:t>
            </a:r>
            <a:r>
              <a:rPr lang="fr-FR" sz="600" dirty="0" err="1"/>
              <a:t>level</a:t>
            </a:r>
            <a:r>
              <a:rPr lang="fr-FR" sz="600" dirty="0"/>
              <a:t> </a:t>
            </a:r>
            <a:r>
              <a:rPr lang="fr-FR" sz="600" dirty="0" err="1"/>
              <a:t>approach</a:t>
            </a:r>
            <a:r>
              <a:rPr lang="fr-FR" sz="600" dirty="0"/>
              <a:t> to support </a:t>
            </a:r>
            <a:r>
              <a:rPr lang="fr-FR" sz="600" dirty="0" err="1"/>
              <a:t>companies</a:t>
            </a:r>
            <a:r>
              <a:rPr lang="fr-FR" sz="600" dirty="0"/>
              <a:t> in </a:t>
            </a:r>
            <a:r>
              <a:rPr lang="fr-FR" sz="600" dirty="0" err="1"/>
              <a:t>making</a:t>
            </a:r>
            <a:r>
              <a:rPr lang="fr-FR" sz="600" dirty="0"/>
              <a:t> SSbD </a:t>
            </a:r>
            <a:r>
              <a:rPr lang="fr-FR" sz="600" dirty="0" err="1"/>
              <a:t>decisions</a:t>
            </a:r>
            <a:r>
              <a:rPr lang="fr-FR" sz="600" dirty="0"/>
              <a:t> at </a:t>
            </a:r>
            <a:r>
              <a:rPr lang="fr-FR" sz="600" dirty="0" err="1"/>
              <a:t>early</a:t>
            </a:r>
            <a:r>
              <a:rPr lang="fr-FR" sz="600" dirty="0"/>
              <a:t> stages of innovation », 2023.</a:t>
            </a:r>
          </a:p>
          <a:p>
            <a:r>
              <a:rPr lang="fr-FR" sz="600" dirty="0"/>
              <a:t>@Copyright: Design </a:t>
            </a:r>
            <a:r>
              <a:rPr lang="fr-FR" sz="600" dirty="0" err="1"/>
              <a:t>circle</a:t>
            </a:r>
            <a:r>
              <a:rPr lang="fr-FR" sz="600" dirty="0"/>
              <a:t>, </a:t>
            </a:r>
            <a:r>
              <a:rPr lang="fr-FR" sz="600" dirty="0" err="1"/>
              <a:t>joe</a:t>
            </a:r>
            <a:r>
              <a:rPr lang="fr-FR" sz="600" dirty="0"/>
              <a:t> </a:t>
            </a:r>
            <a:r>
              <a:rPr lang="fr-FR" sz="600" dirty="0" err="1"/>
              <a:t>pictos</a:t>
            </a:r>
            <a:r>
              <a:rPr lang="fr-FR" sz="600" dirty="0"/>
              <a:t> and </a:t>
            </a:r>
            <a:r>
              <a:rPr lang="fr-FR" sz="600" dirty="0" err="1"/>
              <a:t>tazar</a:t>
            </a:r>
            <a:r>
              <a:rPr lang="fr-FR" sz="600" dirty="0"/>
              <a:t> </a:t>
            </a:r>
            <a:r>
              <a:rPr lang="fr-FR" sz="600" dirty="0" err="1"/>
              <a:t>tantuar</a:t>
            </a:r>
            <a:r>
              <a:rPr lang="fr-FR" sz="600" dirty="0"/>
              <a:t> </a:t>
            </a:r>
            <a:r>
              <a:rPr lang="fr-FR" sz="600" dirty="0" err="1"/>
              <a:t>from</a:t>
            </a:r>
            <a:r>
              <a:rPr lang="fr-FR" sz="600" dirty="0"/>
              <a:t> Noun </a:t>
            </a:r>
            <a:r>
              <a:rPr lang="fr-FR" sz="600" dirty="0" err="1"/>
              <a:t>project</a:t>
            </a:r>
            <a:endParaRPr lang="en-GB" sz="600" dirty="0"/>
          </a:p>
        </p:txBody>
      </p:sp>
      <p:grpSp>
        <p:nvGrpSpPr>
          <p:cNvPr id="7" name="Groupe 6">
            <a:extLst>
              <a:ext uri="{FF2B5EF4-FFF2-40B4-BE49-F238E27FC236}">
                <a16:creationId xmlns:a16="http://schemas.microsoft.com/office/drawing/2014/main" id="{E67FB763-611B-4216-A37C-2D5CC532005F}"/>
              </a:ext>
            </a:extLst>
          </p:cNvPr>
          <p:cNvGrpSpPr/>
          <p:nvPr/>
        </p:nvGrpSpPr>
        <p:grpSpPr>
          <a:xfrm>
            <a:off x="4697003" y="3708966"/>
            <a:ext cx="1532792" cy="904699"/>
            <a:chOff x="4986346" y="3425020"/>
            <a:chExt cx="1532792" cy="904699"/>
          </a:xfrm>
        </p:grpSpPr>
        <p:pic>
          <p:nvPicPr>
            <p:cNvPr id="42" name="Image 41"/>
            <p:cNvPicPr>
              <a:picLocks noChangeAspect="1"/>
            </p:cNvPicPr>
            <p:nvPr/>
          </p:nvPicPr>
          <p:blipFill rotWithShape="1">
            <a:blip r:embed="rId6"/>
            <a:srcRect b="14155"/>
            <a:stretch/>
          </p:blipFill>
          <p:spPr>
            <a:xfrm>
              <a:off x="5410742" y="3425020"/>
              <a:ext cx="684000" cy="587180"/>
            </a:xfrm>
            <a:prstGeom prst="rect">
              <a:avLst/>
            </a:prstGeom>
          </p:spPr>
        </p:pic>
        <p:sp>
          <p:nvSpPr>
            <p:cNvPr id="51" name="ZoneTexte 50"/>
            <p:cNvSpPr txBox="1"/>
            <p:nvPr/>
          </p:nvSpPr>
          <p:spPr>
            <a:xfrm>
              <a:off x="4986346" y="4021942"/>
              <a:ext cx="1532792" cy="307777"/>
            </a:xfrm>
            <a:prstGeom prst="rect">
              <a:avLst/>
            </a:prstGeom>
            <a:noFill/>
          </p:spPr>
          <p:txBody>
            <a:bodyPr wrap="none" rtlCol="0">
              <a:spAutoFit/>
            </a:bodyPr>
            <a:lstStyle/>
            <a:p>
              <a:r>
                <a:rPr lang="en-GB" sz="1400" dirty="0"/>
                <a:t>Process design</a:t>
              </a:r>
            </a:p>
          </p:txBody>
        </p:sp>
      </p:grpSp>
      <p:grpSp>
        <p:nvGrpSpPr>
          <p:cNvPr id="56" name="Groupe 55"/>
          <p:cNvGrpSpPr/>
          <p:nvPr/>
        </p:nvGrpSpPr>
        <p:grpSpPr>
          <a:xfrm>
            <a:off x="6979750" y="3601244"/>
            <a:ext cx="1944173" cy="1120142"/>
            <a:chOff x="7033826" y="4225120"/>
            <a:chExt cx="1944173" cy="1120142"/>
          </a:xfrm>
        </p:grpSpPr>
        <p:grpSp>
          <p:nvGrpSpPr>
            <p:cNvPr id="54" name="Groupe 53"/>
            <p:cNvGrpSpPr/>
            <p:nvPr/>
          </p:nvGrpSpPr>
          <p:grpSpPr>
            <a:xfrm>
              <a:off x="7033826" y="4225120"/>
              <a:ext cx="1067921" cy="1120142"/>
              <a:chOff x="7033826" y="4225120"/>
              <a:chExt cx="1067921" cy="1120142"/>
            </a:xfrm>
          </p:grpSpPr>
          <p:pic>
            <p:nvPicPr>
              <p:cNvPr id="47" name="Image 46"/>
              <p:cNvPicPr>
                <a:picLocks noChangeAspect="1"/>
              </p:cNvPicPr>
              <p:nvPr/>
            </p:nvPicPr>
            <p:blipFill rotWithShape="1">
              <a:blip r:embed="rId7"/>
              <a:srcRect b="12731"/>
              <a:stretch/>
            </p:blipFill>
            <p:spPr>
              <a:xfrm>
                <a:off x="7225786" y="4225120"/>
                <a:ext cx="684000" cy="596922"/>
              </a:xfrm>
              <a:prstGeom prst="rect">
                <a:avLst/>
              </a:prstGeom>
            </p:spPr>
          </p:pic>
          <p:sp>
            <p:nvSpPr>
              <p:cNvPr id="52" name="ZoneTexte 51"/>
              <p:cNvSpPr txBox="1"/>
              <p:nvPr/>
            </p:nvSpPr>
            <p:spPr>
              <a:xfrm>
                <a:off x="7033826" y="4822042"/>
                <a:ext cx="1067921" cy="523220"/>
              </a:xfrm>
              <a:prstGeom prst="rect">
                <a:avLst/>
              </a:prstGeom>
              <a:noFill/>
            </p:spPr>
            <p:txBody>
              <a:bodyPr wrap="none" rtlCol="0">
                <a:spAutoFit/>
              </a:bodyPr>
              <a:lstStyle/>
              <a:p>
                <a:r>
                  <a:rPr lang="en-GB" sz="1400" dirty="0"/>
                  <a:t>Molecular</a:t>
                </a:r>
              </a:p>
              <a:p>
                <a:pPr algn="ctr"/>
                <a:r>
                  <a:rPr lang="en-GB" sz="1400" dirty="0"/>
                  <a:t>design</a:t>
                </a:r>
              </a:p>
            </p:txBody>
          </p:sp>
        </p:grpSp>
        <p:grpSp>
          <p:nvGrpSpPr>
            <p:cNvPr id="55" name="Groupe 54"/>
            <p:cNvGrpSpPr/>
            <p:nvPr/>
          </p:nvGrpSpPr>
          <p:grpSpPr>
            <a:xfrm>
              <a:off x="8094424" y="4241383"/>
              <a:ext cx="883575" cy="1103879"/>
              <a:chOff x="8094424" y="4241383"/>
              <a:chExt cx="883575" cy="1103879"/>
            </a:xfrm>
          </p:grpSpPr>
          <p:pic>
            <p:nvPicPr>
              <p:cNvPr id="48" name="Image 47"/>
              <p:cNvPicPr>
                <a:picLocks noChangeAspect="1"/>
              </p:cNvPicPr>
              <p:nvPr/>
            </p:nvPicPr>
            <p:blipFill rotWithShape="1">
              <a:blip r:embed="rId8"/>
              <a:srcRect t="-1" b="17486"/>
              <a:stretch/>
            </p:blipFill>
            <p:spPr>
              <a:xfrm>
                <a:off x="8194210" y="4241383"/>
                <a:ext cx="684000" cy="564397"/>
              </a:xfrm>
              <a:prstGeom prst="rect">
                <a:avLst/>
              </a:prstGeom>
            </p:spPr>
          </p:pic>
          <p:sp>
            <p:nvSpPr>
              <p:cNvPr id="53" name="ZoneTexte 52"/>
              <p:cNvSpPr txBox="1"/>
              <p:nvPr/>
            </p:nvSpPr>
            <p:spPr>
              <a:xfrm>
                <a:off x="8094424" y="4822042"/>
                <a:ext cx="883575" cy="523220"/>
              </a:xfrm>
              <a:prstGeom prst="rect">
                <a:avLst/>
              </a:prstGeom>
              <a:noFill/>
            </p:spPr>
            <p:txBody>
              <a:bodyPr wrap="none" rtlCol="0">
                <a:spAutoFit/>
              </a:bodyPr>
              <a:lstStyle/>
              <a:p>
                <a:pPr algn="ctr"/>
                <a:r>
                  <a:rPr lang="en-GB" sz="1400" dirty="0"/>
                  <a:t>Product</a:t>
                </a:r>
              </a:p>
              <a:p>
                <a:pPr algn="ctr"/>
                <a:r>
                  <a:rPr lang="en-GB" sz="1400" dirty="0"/>
                  <a:t>design</a:t>
                </a:r>
              </a:p>
            </p:txBody>
          </p:sp>
        </p:grpSp>
      </p:grpSp>
      <p:cxnSp>
        <p:nvCxnSpPr>
          <p:cNvPr id="23" name="Connecteur droit avec flèche 22"/>
          <p:cNvCxnSpPr>
            <a:stCxn id="2" idx="3"/>
            <a:endCxn id="18" idx="1"/>
          </p:cNvCxnSpPr>
          <p:nvPr/>
        </p:nvCxnSpPr>
        <p:spPr>
          <a:xfrm>
            <a:off x="3151981" y="2115666"/>
            <a:ext cx="1207940" cy="288499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F7C7B2D8-E4A6-4D4E-AC72-5F357C0F7D39}"/>
              </a:ext>
            </a:extLst>
          </p:cNvPr>
          <p:cNvCxnSpPr/>
          <p:nvPr/>
        </p:nvCxnSpPr>
        <p:spPr>
          <a:xfrm flipV="1">
            <a:off x="9559577" y="5154547"/>
            <a:ext cx="0" cy="890118"/>
          </a:xfrm>
          <a:prstGeom prst="straightConnector1">
            <a:avLst/>
          </a:prstGeom>
          <a:ln>
            <a:solidFill>
              <a:srgbClr val="E50019"/>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32DEB53F-3D8F-4012-88FE-7D106688A595}"/>
              </a:ext>
            </a:extLst>
          </p:cNvPr>
          <p:cNvSpPr txBox="1"/>
          <p:nvPr/>
        </p:nvSpPr>
        <p:spPr>
          <a:xfrm>
            <a:off x="9186608" y="6025183"/>
            <a:ext cx="742511" cy="307777"/>
          </a:xfrm>
          <a:prstGeom prst="rect">
            <a:avLst/>
          </a:prstGeom>
          <a:noFill/>
        </p:spPr>
        <p:txBody>
          <a:bodyPr wrap="none" rtlCol="0">
            <a:spAutoFit/>
          </a:bodyPr>
          <a:lstStyle/>
          <a:p>
            <a:r>
              <a:rPr lang="en-GB" sz="1400" dirty="0"/>
              <a:t>Today</a:t>
            </a:r>
          </a:p>
        </p:txBody>
      </p:sp>
    </p:spTree>
    <p:extLst>
      <p:ext uri="{BB962C8B-B14F-4D97-AF65-F5344CB8AC3E}">
        <p14:creationId xmlns:p14="http://schemas.microsoft.com/office/powerpoint/2010/main" val="171642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0687C-BF33-B602-1691-6C6F37D147E2}"/>
              </a:ext>
            </a:extLst>
          </p:cNvPr>
          <p:cNvSpPr>
            <a:spLocks noGrp="1"/>
          </p:cNvSpPr>
          <p:nvPr>
            <p:ph type="title"/>
          </p:nvPr>
        </p:nvSpPr>
        <p:spPr/>
        <p:txBody>
          <a:bodyPr/>
          <a:lstStyle/>
          <a:p>
            <a:r>
              <a:rPr lang="da-DK" dirty="0"/>
              <a:t>Methodology</a:t>
            </a:r>
          </a:p>
        </p:txBody>
      </p:sp>
      <p:sp>
        <p:nvSpPr>
          <p:cNvPr id="3" name="Espace réservé du texte 2">
            <a:extLst>
              <a:ext uri="{FF2B5EF4-FFF2-40B4-BE49-F238E27FC236}">
                <a16:creationId xmlns:a16="http://schemas.microsoft.com/office/drawing/2014/main" id="{AAADEDDD-0160-F99C-E8EB-AD5F9AC0CDF5}"/>
              </a:ext>
            </a:extLst>
          </p:cNvPr>
          <p:cNvSpPr>
            <a:spLocks noGrp="1"/>
          </p:cNvSpPr>
          <p:nvPr>
            <p:ph type="body" idx="1"/>
          </p:nvPr>
        </p:nvSpPr>
        <p:spPr/>
        <p:txBody>
          <a:bodyPr/>
          <a:lstStyle/>
          <a:p>
            <a:endParaRPr lang="da-DK" dirty="0"/>
          </a:p>
        </p:txBody>
      </p:sp>
      <p:sp>
        <p:nvSpPr>
          <p:cNvPr id="9" name="Espace réservé du numéro de diapositive 8">
            <a:extLst>
              <a:ext uri="{FF2B5EF4-FFF2-40B4-BE49-F238E27FC236}">
                <a16:creationId xmlns:a16="http://schemas.microsoft.com/office/drawing/2014/main" id="{32950163-E66D-E16B-1EB7-E9667B65C5A4}"/>
              </a:ext>
            </a:extLst>
          </p:cNvPr>
          <p:cNvSpPr>
            <a:spLocks noGrp="1"/>
          </p:cNvSpPr>
          <p:nvPr>
            <p:ph type="sldNum" sz="quarter" idx="12"/>
          </p:nvPr>
        </p:nvSpPr>
        <p:spPr/>
        <p:txBody>
          <a:bodyPr/>
          <a:lstStyle/>
          <a:p>
            <a:fld id="{0CBC77A0-1F4E-42FF-9FFC-F45C3A64AF90}" type="slidenum">
              <a:rPr lang="fr-FR" smtClean="0"/>
              <a:pPr/>
              <a:t>5</a:t>
            </a:fld>
            <a:endParaRPr lang="fr-FR"/>
          </a:p>
        </p:txBody>
      </p:sp>
      <p:sp>
        <p:nvSpPr>
          <p:cNvPr id="4" name="Espace réservé du texte 3">
            <a:extLst>
              <a:ext uri="{FF2B5EF4-FFF2-40B4-BE49-F238E27FC236}">
                <a16:creationId xmlns:a16="http://schemas.microsoft.com/office/drawing/2014/main" id="{D4EE5A4D-1D11-87BD-2E3E-34DC2776D3F6}"/>
              </a:ext>
            </a:extLst>
          </p:cNvPr>
          <p:cNvSpPr>
            <a:spLocks noGrp="1"/>
          </p:cNvSpPr>
          <p:nvPr>
            <p:ph type="body" idx="13"/>
          </p:nvPr>
        </p:nvSpPr>
        <p:spPr/>
        <p:txBody>
          <a:bodyPr/>
          <a:lstStyle/>
          <a:p>
            <a:r>
              <a:rPr lang="fr-FR" dirty="0"/>
              <a:t>1</a:t>
            </a:r>
          </a:p>
        </p:txBody>
      </p:sp>
    </p:spTree>
    <p:extLst>
      <p:ext uri="{BB962C8B-B14F-4D97-AF65-F5344CB8AC3E}">
        <p14:creationId xmlns:p14="http://schemas.microsoft.com/office/powerpoint/2010/main" val="35706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extLst>
              <p:ext uri="{D42A27DB-BD31-4B8C-83A1-F6EECF244321}">
                <p14:modId xmlns:p14="http://schemas.microsoft.com/office/powerpoint/2010/main" val="2613162557"/>
              </p:ext>
            </p:extLst>
          </p:nvPr>
        </p:nvGraphicFramePr>
        <p:xfrm>
          <a:off x="0" y="0"/>
          <a:ext cx="12192000" cy="685800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3167241319"/>
                    </a:ext>
                  </a:extLst>
                </a:gridCol>
                <a:gridCol w="6096000">
                  <a:extLst>
                    <a:ext uri="{9D8B030D-6E8A-4147-A177-3AD203B41FA5}">
                      <a16:colId xmlns:a16="http://schemas.microsoft.com/office/drawing/2014/main" val="1901153793"/>
                    </a:ext>
                  </a:extLst>
                </a:gridCol>
              </a:tblGrid>
              <a:tr h="6858000">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524006"/>
                  </a:ext>
                </a:extLst>
              </a:tr>
            </a:tbl>
          </a:graphicData>
        </a:graphic>
      </p:graphicFrame>
      <p:grpSp>
        <p:nvGrpSpPr>
          <p:cNvPr id="35" name="Groupe 34"/>
          <p:cNvGrpSpPr/>
          <p:nvPr/>
        </p:nvGrpSpPr>
        <p:grpSpPr>
          <a:xfrm>
            <a:off x="6424467" y="1724711"/>
            <a:ext cx="4900010" cy="4522126"/>
            <a:chOff x="6272007" y="2314212"/>
            <a:chExt cx="3960000" cy="4212000"/>
          </a:xfrm>
        </p:grpSpPr>
        <p:graphicFrame>
          <p:nvGraphicFramePr>
            <p:cNvPr id="36" name="Diagramme 35"/>
            <p:cNvGraphicFramePr/>
            <p:nvPr>
              <p:extLst>
                <p:ext uri="{D42A27DB-BD31-4B8C-83A1-F6EECF244321}">
                  <p14:modId xmlns:p14="http://schemas.microsoft.com/office/powerpoint/2010/main" val="4073506753"/>
                </p:ext>
              </p:extLst>
            </p:nvPr>
          </p:nvGraphicFramePr>
          <p:xfrm>
            <a:off x="6272007" y="2314212"/>
            <a:ext cx="3960000" cy="421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ZoneTexte 36"/>
            <p:cNvSpPr txBox="1"/>
            <p:nvPr/>
          </p:nvSpPr>
          <p:spPr>
            <a:xfrm>
              <a:off x="7587922" y="3244174"/>
              <a:ext cx="752936" cy="243669"/>
            </a:xfrm>
            <a:prstGeom prst="rect">
              <a:avLst/>
            </a:prstGeom>
            <a:noFill/>
          </p:spPr>
          <p:txBody>
            <a:bodyPr wrap="none" rtlCol="0">
              <a:spAutoFit/>
            </a:bodyPr>
            <a:lstStyle/>
            <a:p>
              <a:r>
                <a:rPr lang="en-GB" sz="1100" dirty="0"/>
                <a:t>Dimension</a:t>
              </a:r>
            </a:p>
          </p:txBody>
        </p:sp>
        <p:sp>
          <p:nvSpPr>
            <p:cNvPr id="38" name="ZoneTexte 37"/>
            <p:cNvSpPr txBox="1"/>
            <p:nvPr/>
          </p:nvSpPr>
          <p:spPr>
            <a:xfrm>
              <a:off x="9071280" y="2816802"/>
              <a:ext cx="408337" cy="243669"/>
            </a:xfrm>
            <a:prstGeom prst="rect">
              <a:avLst/>
            </a:prstGeom>
            <a:noFill/>
          </p:spPr>
          <p:txBody>
            <a:bodyPr wrap="none" rtlCol="0">
              <a:spAutoFit/>
            </a:bodyPr>
            <a:lstStyle/>
            <a:p>
              <a:r>
                <a:rPr lang="en-GB" sz="1100" dirty="0"/>
                <a:t>Item</a:t>
              </a:r>
            </a:p>
          </p:txBody>
        </p:sp>
      </p:grpSp>
      <p:sp>
        <p:nvSpPr>
          <p:cNvPr id="6" name="Espace réservé du numéro de diapositive 5"/>
          <p:cNvSpPr>
            <a:spLocks noGrp="1"/>
          </p:cNvSpPr>
          <p:nvPr>
            <p:ph type="sldNum" sz="quarter" idx="12"/>
          </p:nvPr>
        </p:nvSpPr>
        <p:spPr/>
        <p:txBody>
          <a:bodyPr/>
          <a:lstStyle/>
          <a:p>
            <a:fld id="{0CBC77A0-1F4E-42FF-9FFC-F45C3A64AF90}" type="slidenum">
              <a:rPr lang="fr-FR" smtClean="0"/>
              <a:pPr/>
              <a:t>6</a:t>
            </a:fld>
            <a:endParaRPr lang="fr-FR"/>
          </a:p>
        </p:txBody>
      </p:sp>
      <p:sp>
        <p:nvSpPr>
          <p:cNvPr id="8" name="Titre 7"/>
          <p:cNvSpPr>
            <a:spLocks noGrp="1"/>
          </p:cNvSpPr>
          <p:nvPr>
            <p:ph type="title"/>
          </p:nvPr>
        </p:nvSpPr>
        <p:spPr/>
        <p:txBody>
          <a:bodyPr/>
          <a:lstStyle/>
          <a:p>
            <a:r>
              <a:rPr lang="fr-FR" dirty="0"/>
              <a:t>Scope</a:t>
            </a:r>
            <a:endParaRPr lang="en-GB" dirty="0"/>
          </a:p>
        </p:txBody>
      </p:sp>
      <p:grpSp>
        <p:nvGrpSpPr>
          <p:cNvPr id="4" name="Groupe 3"/>
          <p:cNvGrpSpPr/>
          <p:nvPr/>
        </p:nvGrpSpPr>
        <p:grpSpPr>
          <a:xfrm>
            <a:off x="-241289" y="1447712"/>
            <a:ext cx="5716330" cy="5037994"/>
            <a:chOff x="525278" y="1900297"/>
            <a:chExt cx="3960000" cy="4433523"/>
          </a:xfrm>
        </p:grpSpPr>
        <p:graphicFrame>
          <p:nvGraphicFramePr>
            <p:cNvPr id="2" name="Diagramme 1"/>
            <p:cNvGraphicFramePr/>
            <p:nvPr>
              <p:extLst>
                <p:ext uri="{D42A27DB-BD31-4B8C-83A1-F6EECF244321}">
                  <p14:modId xmlns:p14="http://schemas.microsoft.com/office/powerpoint/2010/main" val="2793261529"/>
                </p:ext>
              </p:extLst>
            </p:nvPr>
          </p:nvGraphicFramePr>
          <p:xfrm>
            <a:off x="525278" y="2121820"/>
            <a:ext cx="3960000" cy="4212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1" name="ZoneTexte 20"/>
            <p:cNvSpPr txBox="1"/>
            <p:nvPr/>
          </p:nvSpPr>
          <p:spPr>
            <a:xfrm>
              <a:off x="1624074" y="2200919"/>
              <a:ext cx="692053" cy="243764"/>
            </a:xfrm>
            <a:prstGeom prst="rect">
              <a:avLst/>
            </a:prstGeom>
            <a:noFill/>
          </p:spPr>
          <p:txBody>
            <a:bodyPr wrap="none" rtlCol="0">
              <a:spAutoFit/>
            </a:bodyPr>
            <a:lstStyle/>
            <a:p>
              <a:r>
                <a:rPr lang="en-GB" sz="1200" dirty="0"/>
                <a:t>Dimension</a:t>
              </a:r>
            </a:p>
          </p:txBody>
        </p:sp>
        <p:sp>
          <p:nvSpPr>
            <p:cNvPr id="23" name="ZoneTexte 22"/>
            <p:cNvSpPr txBox="1"/>
            <p:nvPr/>
          </p:nvSpPr>
          <p:spPr>
            <a:xfrm>
              <a:off x="2615084" y="1900297"/>
              <a:ext cx="370013" cy="243764"/>
            </a:xfrm>
            <a:prstGeom prst="rect">
              <a:avLst/>
            </a:prstGeom>
            <a:noFill/>
          </p:spPr>
          <p:txBody>
            <a:bodyPr wrap="none" rtlCol="0">
              <a:spAutoFit/>
            </a:bodyPr>
            <a:lstStyle/>
            <a:p>
              <a:r>
                <a:rPr lang="en-GB" sz="1200" dirty="0"/>
                <a:t>Item</a:t>
              </a:r>
            </a:p>
          </p:txBody>
        </p:sp>
      </p:grpSp>
      <p:pic>
        <p:nvPicPr>
          <p:cNvPr id="5" name="Image 4"/>
          <p:cNvPicPr>
            <a:picLocks noChangeAspect="1"/>
          </p:cNvPicPr>
          <p:nvPr/>
        </p:nvPicPr>
        <p:blipFill>
          <a:blip r:embed="rId13"/>
          <a:stretch>
            <a:fillRect/>
          </a:stretch>
        </p:blipFill>
        <p:spPr>
          <a:xfrm>
            <a:off x="10838344" y="495247"/>
            <a:ext cx="1230934" cy="1351026"/>
          </a:xfrm>
          <a:prstGeom prst="rect">
            <a:avLst/>
          </a:prstGeom>
        </p:spPr>
      </p:pic>
      <p:pic>
        <p:nvPicPr>
          <p:cNvPr id="25" name="Image 24"/>
          <p:cNvPicPr>
            <a:picLocks noChangeAspect="1"/>
          </p:cNvPicPr>
          <p:nvPr/>
        </p:nvPicPr>
        <p:blipFill>
          <a:blip r:embed="rId14"/>
          <a:stretch>
            <a:fillRect/>
          </a:stretch>
        </p:blipFill>
        <p:spPr>
          <a:xfrm>
            <a:off x="137644" y="926434"/>
            <a:ext cx="1365906" cy="720205"/>
          </a:xfrm>
          <a:prstGeom prst="rect">
            <a:avLst/>
          </a:prstGeom>
        </p:spPr>
      </p:pic>
      <p:sp>
        <p:nvSpPr>
          <p:cNvPr id="26" name="ZoneTexte 25"/>
          <p:cNvSpPr txBox="1"/>
          <p:nvPr/>
        </p:nvSpPr>
        <p:spPr>
          <a:xfrm>
            <a:off x="4711034" y="2936146"/>
            <a:ext cx="1250140" cy="400110"/>
          </a:xfrm>
          <a:prstGeom prst="rect">
            <a:avLst/>
          </a:prstGeom>
          <a:noFill/>
        </p:spPr>
        <p:txBody>
          <a:bodyPr wrap="square" rtlCol="0">
            <a:spAutoFit/>
          </a:bodyPr>
          <a:lstStyle/>
          <a:p>
            <a:r>
              <a:rPr lang="en-GB" sz="2000" dirty="0"/>
              <a:t>…</a:t>
            </a:r>
          </a:p>
        </p:txBody>
      </p:sp>
      <p:sp>
        <p:nvSpPr>
          <p:cNvPr id="18" name="ZoneTexte 17"/>
          <p:cNvSpPr txBox="1"/>
          <p:nvPr/>
        </p:nvSpPr>
        <p:spPr>
          <a:xfrm>
            <a:off x="4231511" y="1230091"/>
            <a:ext cx="1230934" cy="461665"/>
          </a:xfrm>
          <a:prstGeom prst="rect">
            <a:avLst/>
          </a:prstGeom>
          <a:noFill/>
        </p:spPr>
        <p:txBody>
          <a:bodyPr wrap="square" rtlCol="0">
            <a:spAutoFit/>
          </a:bodyPr>
          <a:lstStyle/>
          <a:p>
            <a:pPr algn="ctr"/>
            <a:r>
              <a:rPr lang="en-GB" sz="1200" dirty="0"/>
              <a:t>Set of Questions</a:t>
            </a:r>
          </a:p>
        </p:txBody>
      </p:sp>
      <p:grpSp>
        <p:nvGrpSpPr>
          <p:cNvPr id="28" name="Groupe 27"/>
          <p:cNvGrpSpPr/>
          <p:nvPr/>
        </p:nvGrpSpPr>
        <p:grpSpPr>
          <a:xfrm>
            <a:off x="4603637" y="4693518"/>
            <a:ext cx="1305165" cy="1177726"/>
            <a:chOff x="1949642" y="4245382"/>
            <a:chExt cx="1305165" cy="1177726"/>
          </a:xfrm>
        </p:grpSpPr>
        <p:sp>
          <p:nvSpPr>
            <p:cNvPr id="29" name="Ellipse 28"/>
            <p:cNvSpPr>
              <a:spLocks noChangeAspect="1"/>
            </p:cNvSpPr>
            <p:nvPr/>
          </p:nvSpPr>
          <p:spPr>
            <a:xfrm>
              <a:off x="2192983" y="4245382"/>
              <a:ext cx="818485" cy="7473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r>
                <a:rPr lang="fr-FR" dirty="0"/>
                <a:t>73</a:t>
              </a:r>
              <a:endParaRPr lang="en-GB" dirty="0"/>
            </a:p>
          </p:txBody>
        </p:sp>
        <p:sp>
          <p:nvSpPr>
            <p:cNvPr id="30" name="Rectangle 29"/>
            <p:cNvSpPr/>
            <p:nvPr/>
          </p:nvSpPr>
          <p:spPr>
            <a:xfrm>
              <a:off x="1949642" y="5053776"/>
              <a:ext cx="1305165" cy="369332"/>
            </a:xfrm>
            <a:prstGeom prst="rect">
              <a:avLst/>
            </a:prstGeom>
          </p:spPr>
          <p:txBody>
            <a:bodyPr wrap="none">
              <a:spAutoFit/>
            </a:bodyPr>
            <a:lstStyle/>
            <a:p>
              <a:r>
                <a:rPr lang="fr-FR" dirty="0"/>
                <a:t>questions</a:t>
              </a:r>
            </a:p>
          </p:txBody>
        </p:sp>
      </p:grpSp>
      <p:grpSp>
        <p:nvGrpSpPr>
          <p:cNvPr id="32" name="Groupe 31"/>
          <p:cNvGrpSpPr/>
          <p:nvPr/>
        </p:nvGrpSpPr>
        <p:grpSpPr>
          <a:xfrm>
            <a:off x="10429600" y="4795343"/>
            <a:ext cx="1305165" cy="1145653"/>
            <a:chOff x="1725896" y="4764066"/>
            <a:chExt cx="1305165" cy="1145653"/>
          </a:xfrm>
        </p:grpSpPr>
        <p:sp>
          <p:nvSpPr>
            <p:cNvPr id="33" name="Ellipse 32"/>
            <p:cNvSpPr>
              <a:spLocks noChangeAspect="1"/>
            </p:cNvSpPr>
            <p:nvPr/>
          </p:nvSpPr>
          <p:spPr>
            <a:xfrm>
              <a:off x="1937974" y="4764066"/>
              <a:ext cx="818485" cy="7473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r>
                <a:rPr lang="fr-FR" dirty="0"/>
                <a:t>50</a:t>
              </a:r>
              <a:endParaRPr lang="en-GB" dirty="0"/>
            </a:p>
          </p:txBody>
        </p:sp>
        <p:sp>
          <p:nvSpPr>
            <p:cNvPr id="34" name="Rectangle 33"/>
            <p:cNvSpPr/>
            <p:nvPr/>
          </p:nvSpPr>
          <p:spPr>
            <a:xfrm>
              <a:off x="1725896" y="5540387"/>
              <a:ext cx="1305165" cy="369332"/>
            </a:xfrm>
            <a:prstGeom prst="rect">
              <a:avLst/>
            </a:prstGeom>
          </p:spPr>
          <p:txBody>
            <a:bodyPr wrap="none">
              <a:spAutoFit/>
            </a:bodyPr>
            <a:lstStyle/>
            <a:p>
              <a:r>
                <a:rPr lang="fr-FR" dirty="0"/>
                <a:t>questions</a:t>
              </a:r>
            </a:p>
          </p:txBody>
        </p:sp>
      </p:grpSp>
      <p:sp>
        <p:nvSpPr>
          <p:cNvPr id="39" name="ZoneTexte 38"/>
          <p:cNvSpPr txBox="1"/>
          <p:nvPr/>
        </p:nvSpPr>
        <p:spPr>
          <a:xfrm>
            <a:off x="11109695" y="4146772"/>
            <a:ext cx="1250140" cy="400110"/>
          </a:xfrm>
          <a:prstGeom prst="rect">
            <a:avLst/>
          </a:prstGeom>
          <a:noFill/>
        </p:spPr>
        <p:txBody>
          <a:bodyPr wrap="square" rtlCol="0">
            <a:spAutoFit/>
          </a:bodyPr>
          <a:lstStyle/>
          <a:p>
            <a:r>
              <a:rPr lang="en-GB" sz="2000" dirty="0"/>
              <a:t>…</a:t>
            </a:r>
          </a:p>
        </p:txBody>
      </p:sp>
      <p:sp>
        <p:nvSpPr>
          <p:cNvPr id="31" name="ZoneTexte 30">
            <a:extLst>
              <a:ext uri="{FF2B5EF4-FFF2-40B4-BE49-F238E27FC236}">
                <a16:creationId xmlns:a16="http://schemas.microsoft.com/office/drawing/2014/main" id="{B6F346CA-B6EF-4321-B958-C2FB49BFE74A}"/>
              </a:ext>
            </a:extLst>
          </p:cNvPr>
          <p:cNvSpPr txBox="1"/>
          <p:nvPr/>
        </p:nvSpPr>
        <p:spPr>
          <a:xfrm>
            <a:off x="10541967" y="1968034"/>
            <a:ext cx="1230934" cy="461665"/>
          </a:xfrm>
          <a:prstGeom prst="rect">
            <a:avLst/>
          </a:prstGeom>
          <a:noFill/>
        </p:spPr>
        <p:txBody>
          <a:bodyPr wrap="square" rtlCol="0">
            <a:spAutoFit/>
          </a:bodyPr>
          <a:lstStyle/>
          <a:p>
            <a:pPr algn="ctr"/>
            <a:r>
              <a:rPr lang="en-GB" sz="1200" dirty="0"/>
              <a:t>Set of Questions</a:t>
            </a:r>
          </a:p>
        </p:txBody>
      </p:sp>
    </p:spTree>
    <p:extLst>
      <p:ext uri="{BB962C8B-B14F-4D97-AF65-F5344CB8AC3E}">
        <p14:creationId xmlns:p14="http://schemas.microsoft.com/office/powerpoint/2010/main" val="2944137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0" y="1308247"/>
            <a:ext cx="12172578" cy="4341153"/>
            <a:chOff x="-67217" y="275295"/>
            <a:chExt cx="12172578" cy="4341153"/>
          </a:xfrm>
        </p:grpSpPr>
        <p:grpSp>
          <p:nvGrpSpPr>
            <p:cNvPr id="26" name="Groupe 25"/>
            <p:cNvGrpSpPr/>
            <p:nvPr/>
          </p:nvGrpSpPr>
          <p:grpSpPr>
            <a:xfrm>
              <a:off x="-67217" y="275295"/>
              <a:ext cx="11993881" cy="2453394"/>
              <a:chOff x="966501" y="350656"/>
              <a:chExt cx="10350172" cy="2432287"/>
            </a:xfrm>
          </p:grpSpPr>
          <p:sp>
            <p:nvSpPr>
              <p:cNvPr id="23" name="Rectangle 22"/>
              <p:cNvSpPr/>
              <p:nvPr/>
            </p:nvSpPr>
            <p:spPr>
              <a:xfrm>
                <a:off x="966501" y="350656"/>
                <a:ext cx="10350172" cy="2013849"/>
              </a:xfrm>
              <a:prstGeom prst="rect">
                <a:avLst/>
              </a:prstGeom>
              <a:solidFill>
                <a:schemeClr val="bg1"/>
              </a:solidFill>
              <a:ln>
                <a:noFill/>
              </a:ln>
            </p:spPr>
            <p:txBody>
              <a:bodyPr wrap="square">
                <a:spAutoFit/>
              </a:bodyPr>
              <a:lstStyle/>
              <a:p>
                <a:pPr algn="ctr"/>
                <a:r>
                  <a:rPr lang="en-GB" dirty="0"/>
                  <a:t>For each question:</a:t>
                </a:r>
              </a:p>
              <a:p>
                <a:pPr algn="ctr"/>
                <a:endParaRPr lang="en-GB" b="1" dirty="0">
                  <a:solidFill>
                    <a:schemeClr val="tx2"/>
                  </a:solidFill>
                </a:endParaRPr>
              </a:p>
              <a:p>
                <a:pPr algn="ctr"/>
                <a:endParaRPr lang="en-GB" b="1" dirty="0">
                  <a:solidFill>
                    <a:schemeClr val="tx2"/>
                  </a:solidFill>
                </a:endParaRPr>
              </a:p>
              <a:p>
                <a:pPr algn="ctr"/>
                <a:endParaRPr lang="en-GB" b="1" dirty="0">
                  <a:solidFill>
                    <a:schemeClr val="tx2"/>
                  </a:solidFill>
                </a:endParaRPr>
              </a:p>
              <a:p>
                <a:pPr algn="ctr"/>
                <a:endParaRPr lang="en-GB" b="1" dirty="0">
                  <a:solidFill>
                    <a:schemeClr val="tx2"/>
                  </a:solidFill>
                </a:endParaRPr>
              </a:p>
              <a:p>
                <a:pPr algn="ctr"/>
                <a:endParaRPr lang="en-GB" b="1" dirty="0">
                  <a:solidFill>
                    <a:schemeClr val="tx2"/>
                  </a:solidFill>
                </a:endParaRPr>
              </a:p>
              <a:p>
                <a:pPr algn="ctr"/>
                <a:endParaRPr lang="en-GB" b="1" dirty="0">
                  <a:solidFill>
                    <a:schemeClr val="tx2"/>
                  </a:solidFill>
                </a:endParaRPr>
              </a:p>
            </p:txBody>
          </p:sp>
          <p:grpSp>
            <p:nvGrpSpPr>
              <p:cNvPr id="25" name="Groupe 24"/>
              <p:cNvGrpSpPr/>
              <p:nvPr/>
            </p:nvGrpSpPr>
            <p:grpSpPr>
              <a:xfrm>
                <a:off x="2515383" y="2413611"/>
                <a:ext cx="7160522" cy="369332"/>
                <a:chOff x="2515383" y="2362811"/>
                <a:chExt cx="7160522" cy="369332"/>
              </a:xfrm>
            </p:grpSpPr>
            <p:sp>
              <p:nvSpPr>
                <p:cNvPr id="10" name="Rectangle 9"/>
                <p:cNvSpPr/>
                <p:nvPr/>
              </p:nvSpPr>
              <p:spPr>
                <a:xfrm>
                  <a:off x="6096000" y="2362811"/>
                  <a:ext cx="490840" cy="369332"/>
                </a:xfrm>
                <a:prstGeom prst="rect">
                  <a:avLst/>
                </a:prstGeom>
              </p:spPr>
              <p:txBody>
                <a:bodyPr wrap="none">
                  <a:spAutoFit/>
                </a:bodyPr>
                <a:lstStyle/>
                <a:p>
                  <a:r>
                    <a:rPr lang="en-GB" dirty="0">
                      <a:latin typeface="Calibri" panose="020F0502020204030204" pitchFamily="34" charset="0"/>
                      <a:cs typeface="Calibri" panose="020F0502020204030204" pitchFamily="34" charset="0"/>
                    </a:rPr>
                    <a:t>②</a:t>
                  </a:r>
                  <a:endParaRPr lang="en-GB" dirty="0"/>
                </a:p>
              </p:txBody>
            </p:sp>
            <p:sp>
              <p:nvSpPr>
                <p:cNvPr id="11" name="Rectangle 10"/>
                <p:cNvSpPr/>
                <p:nvPr/>
              </p:nvSpPr>
              <p:spPr>
                <a:xfrm>
                  <a:off x="2515383" y="2362811"/>
                  <a:ext cx="490840" cy="369332"/>
                </a:xfrm>
                <a:prstGeom prst="rect">
                  <a:avLst/>
                </a:prstGeom>
              </p:spPr>
              <p:txBody>
                <a:bodyPr wrap="none">
                  <a:spAutoFit/>
                </a:bodyPr>
                <a:lstStyle/>
                <a:p>
                  <a:r>
                    <a:rPr lang="en-GB" dirty="0">
                      <a:latin typeface="Calibri" panose="020F0502020204030204" pitchFamily="34" charset="0"/>
                      <a:cs typeface="Calibri" panose="020F0502020204030204" pitchFamily="34" charset="0"/>
                    </a:rPr>
                    <a:t>①</a:t>
                  </a:r>
                  <a:endParaRPr lang="en-GB" dirty="0"/>
                </a:p>
              </p:txBody>
            </p:sp>
            <p:sp>
              <p:nvSpPr>
                <p:cNvPr id="24" name="Rectangle 23"/>
                <p:cNvSpPr/>
                <p:nvPr/>
              </p:nvSpPr>
              <p:spPr>
                <a:xfrm>
                  <a:off x="9185065" y="2362811"/>
                  <a:ext cx="490840" cy="369332"/>
                </a:xfrm>
                <a:prstGeom prst="rect">
                  <a:avLst/>
                </a:prstGeom>
              </p:spPr>
              <p:txBody>
                <a:bodyPr wrap="none">
                  <a:spAutoFit/>
                </a:bodyPr>
                <a:lstStyle/>
                <a:p>
                  <a:r>
                    <a:rPr lang="en-GB" dirty="0">
                      <a:latin typeface="Calibri" panose="020F0502020204030204" pitchFamily="34" charset="0"/>
                      <a:cs typeface="Calibri" panose="020F0502020204030204" pitchFamily="34" charset="0"/>
                    </a:rPr>
                    <a:t>③</a:t>
                  </a:r>
                  <a:endParaRPr lang="en-GB" dirty="0"/>
                </a:p>
              </p:txBody>
            </p:sp>
          </p:grpSp>
        </p:grpSp>
        <p:pic>
          <p:nvPicPr>
            <p:cNvPr id="2" name="Image 1"/>
            <p:cNvPicPr>
              <a:picLocks noChangeAspect="1"/>
            </p:cNvPicPr>
            <p:nvPr/>
          </p:nvPicPr>
          <p:blipFill>
            <a:blip r:embed="rId3"/>
            <a:stretch>
              <a:fillRect/>
            </a:stretch>
          </p:blipFill>
          <p:spPr>
            <a:xfrm>
              <a:off x="188528" y="2809011"/>
              <a:ext cx="11916833" cy="1807437"/>
            </a:xfrm>
            <a:prstGeom prst="rect">
              <a:avLst/>
            </a:prstGeom>
          </p:spPr>
        </p:pic>
      </p:grpSp>
      <p:graphicFrame>
        <p:nvGraphicFramePr>
          <p:cNvPr id="7" name="Tableau 6"/>
          <p:cNvGraphicFramePr>
            <a:graphicFrameLocks noGrp="1"/>
          </p:cNvGraphicFramePr>
          <p:nvPr>
            <p:extLst>
              <p:ext uri="{D42A27DB-BD31-4B8C-83A1-F6EECF244321}">
                <p14:modId xmlns:p14="http://schemas.microsoft.com/office/powerpoint/2010/main" val="3219203664"/>
              </p:ext>
            </p:extLst>
          </p:nvPr>
        </p:nvGraphicFramePr>
        <p:xfrm>
          <a:off x="73805" y="1750064"/>
          <a:ext cx="11993880" cy="1561828"/>
        </p:xfrm>
        <a:graphic>
          <a:graphicData uri="http://schemas.openxmlformats.org/drawingml/2006/table">
            <a:tbl>
              <a:tblPr firstRow="1" bandRow="1">
                <a:tableStyleId>{5C22544A-7EE6-4342-B048-85BDC9FD1C3A}</a:tableStyleId>
              </a:tblPr>
              <a:tblGrid>
                <a:gridCol w="5996940">
                  <a:extLst>
                    <a:ext uri="{9D8B030D-6E8A-4147-A177-3AD203B41FA5}">
                      <a16:colId xmlns:a16="http://schemas.microsoft.com/office/drawing/2014/main" val="3167241319"/>
                    </a:ext>
                  </a:extLst>
                </a:gridCol>
                <a:gridCol w="5996940">
                  <a:extLst>
                    <a:ext uri="{9D8B030D-6E8A-4147-A177-3AD203B41FA5}">
                      <a16:colId xmlns:a16="http://schemas.microsoft.com/office/drawing/2014/main" val="1901153793"/>
                    </a:ext>
                  </a:extLst>
                </a:gridCol>
              </a:tblGrid>
              <a:tr h="1561828">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524006"/>
                  </a:ext>
                </a:extLst>
              </a:tr>
            </a:tbl>
          </a:graphicData>
        </a:graphic>
      </p:graphicFrame>
      <p:sp>
        <p:nvSpPr>
          <p:cNvPr id="6" name="Espace réservé du numéro de diapositive 5"/>
          <p:cNvSpPr>
            <a:spLocks noGrp="1"/>
          </p:cNvSpPr>
          <p:nvPr>
            <p:ph type="sldNum" sz="quarter" idx="12"/>
          </p:nvPr>
        </p:nvSpPr>
        <p:spPr/>
        <p:txBody>
          <a:bodyPr/>
          <a:lstStyle/>
          <a:p>
            <a:fld id="{0CBC77A0-1F4E-42FF-9FFC-F45C3A64AF90}" type="slidenum">
              <a:rPr lang="fr-FR" smtClean="0"/>
              <a:pPr/>
              <a:t>7</a:t>
            </a:fld>
            <a:endParaRPr lang="fr-FR"/>
          </a:p>
        </p:txBody>
      </p:sp>
      <p:sp>
        <p:nvSpPr>
          <p:cNvPr id="8" name="Titre 7"/>
          <p:cNvSpPr>
            <a:spLocks noGrp="1"/>
          </p:cNvSpPr>
          <p:nvPr>
            <p:ph type="title"/>
          </p:nvPr>
        </p:nvSpPr>
        <p:spPr>
          <a:xfrm>
            <a:off x="469241" y="209820"/>
            <a:ext cx="10728325" cy="871827"/>
          </a:xfrm>
        </p:spPr>
        <p:txBody>
          <a:bodyPr/>
          <a:lstStyle/>
          <a:p>
            <a:r>
              <a:rPr lang="fr-FR" dirty="0"/>
              <a:t>Questionnaire: self-</a:t>
            </a:r>
            <a:r>
              <a:rPr lang="fr-FR" dirty="0" err="1"/>
              <a:t>diagnosis</a:t>
            </a:r>
            <a:endParaRPr lang="en-GB" dirty="0"/>
          </a:p>
        </p:txBody>
      </p:sp>
      <p:pic>
        <p:nvPicPr>
          <p:cNvPr id="21" name="Image 20"/>
          <p:cNvPicPr>
            <a:picLocks noChangeAspect="1"/>
          </p:cNvPicPr>
          <p:nvPr/>
        </p:nvPicPr>
        <p:blipFill>
          <a:blip r:embed="rId4"/>
          <a:stretch>
            <a:fillRect/>
          </a:stretch>
        </p:blipFill>
        <p:spPr>
          <a:xfrm>
            <a:off x="10702062" y="596636"/>
            <a:ext cx="991009" cy="1087693"/>
          </a:xfrm>
          <a:prstGeom prst="rect">
            <a:avLst/>
          </a:prstGeom>
        </p:spPr>
      </p:pic>
      <p:pic>
        <p:nvPicPr>
          <p:cNvPr id="22" name="Image 21"/>
          <p:cNvPicPr>
            <a:picLocks noChangeAspect="1"/>
          </p:cNvPicPr>
          <p:nvPr/>
        </p:nvPicPr>
        <p:blipFill>
          <a:blip r:embed="rId5"/>
          <a:stretch>
            <a:fillRect/>
          </a:stretch>
        </p:blipFill>
        <p:spPr>
          <a:xfrm>
            <a:off x="73805" y="866826"/>
            <a:ext cx="1365906" cy="720205"/>
          </a:xfrm>
          <a:prstGeom prst="rect">
            <a:avLst/>
          </a:prstGeom>
        </p:spPr>
      </p:pic>
      <p:sp>
        <p:nvSpPr>
          <p:cNvPr id="31" name="Rectangle 30"/>
          <p:cNvSpPr/>
          <p:nvPr/>
        </p:nvSpPr>
        <p:spPr>
          <a:xfrm>
            <a:off x="4911141" y="2127393"/>
            <a:ext cx="2316660" cy="369332"/>
          </a:xfrm>
          <a:prstGeom prst="rect">
            <a:avLst/>
          </a:prstGeom>
          <a:solidFill>
            <a:schemeClr val="bg1"/>
          </a:solidFill>
        </p:spPr>
        <p:txBody>
          <a:bodyPr wrap="none">
            <a:spAutoFit/>
          </a:bodyPr>
          <a:lstStyle/>
          <a:p>
            <a:r>
              <a:rPr lang="fr-FR" dirty="0"/>
              <a:t>« I </a:t>
            </a:r>
            <a:r>
              <a:rPr lang="fr-FR" dirty="0" err="1"/>
              <a:t>don’t</a:t>
            </a:r>
            <a:r>
              <a:rPr lang="fr-FR" dirty="0"/>
              <a:t> know » = 0</a:t>
            </a:r>
          </a:p>
        </p:txBody>
      </p:sp>
      <p:grpSp>
        <p:nvGrpSpPr>
          <p:cNvPr id="17" name="Groupe 16"/>
          <p:cNvGrpSpPr/>
          <p:nvPr/>
        </p:nvGrpSpPr>
        <p:grpSpPr>
          <a:xfrm>
            <a:off x="1179414" y="1877492"/>
            <a:ext cx="3052671" cy="799384"/>
            <a:chOff x="1932046" y="4928306"/>
            <a:chExt cx="3052671" cy="799384"/>
          </a:xfrm>
        </p:grpSpPr>
        <p:sp>
          <p:nvSpPr>
            <p:cNvPr id="28" name="Rectangle 27"/>
            <p:cNvSpPr/>
            <p:nvPr/>
          </p:nvSpPr>
          <p:spPr>
            <a:xfrm>
              <a:off x="2780942" y="4928306"/>
              <a:ext cx="1374094" cy="369332"/>
            </a:xfrm>
            <a:prstGeom prst="rect">
              <a:avLst/>
            </a:prstGeom>
          </p:spPr>
          <p:txBody>
            <a:bodyPr wrap="none">
              <a:spAutoFit/>
            </a:bodyPr>
            <a:lstStyle/>
            <a:p>
              <a:r>
                <a:rPr lang="en-GB" dirty="0"/>
                <a:t>answers =</a:t>
              </a:r>
            </a:p>
          </p:txBody>
        </p:sp>
        <p:sp>
          <p:nvSpPr>
            <p:cNvPr id="16" name="Flèche droite 15"/>
            <p:cNvSpPr/>
            <p:nvPr/>
          </p:nvSpPr>
          <p:spPr>
            <a:xfrm>
              <a:off x="1951261" y="5187690"/>
              <a:ext cx="3033456" cy="540000"/>
            </a:xfrm>
            <a:prstGeom prst="rightArrow">
              <a:avLst/>
            </a:prstGeom>
            <a:gradFill flip="none" rotWithShape="1">
              <a:gsLst>
                <a:gs pos="25000">
                  <a:srgbClr val="92D050"/>
                </a:gs>
                <a:gs pos="0">
                  <a:srgbClr val="00B050"/>
                </a:gs>
                <a:gs pos="50000">
                  <a:schemeClr val="accent3"/>
                </a:gs>
                <a:gs pos="75000">
                  <a:schemeClr val="accent4"/>
                </a:gs>
                <a:gs pos="100000">
                  <a:srgbClr val="C0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34" name="Rectangle 33"/>
            <p:cNvSpPr/>
            <p:nvPr/>
          </p:nvSpPr>
          <p:spPr>
            <a:xfrm>
              <a:off x="1932046" y="5273024"/>
              <a:ext cx="328936" cy="369332"/>
            </a:xfrm>
            <a:prstGeom prst="rect">
              <a:avLst/>
            </a:prstGeom>
          </p:spPr>
          <p:txBody>
            <a:bodyPr wrap="none">
              <a:spAutoFit/>
            </a:bodyPr>
            <a:lstStyle/>
            <a:p>
              <a:r>
                <a:rPr lang="en-GB" dirty="0"/>
                <a:t>0</a:t>
              </a:r>
            </a:p>
          </p:txBody>
        </p:sp>
        <p:sp>
          <p:nvSpPr>
            <p:cNvPr id="35" name="Rectangle 34"/>
            <p:cNvSpPr/>
            <p:nvPr/>
          </p:nvSpPr>
          <p:spPr>
            <a:xfrm>
              <a:off x="4272322" y="5273024"/>
              <a:ext cx="402674" cy="369332"/>
            </a:xfrm>
            <a:prstGeom prst="rect">
              <a:avLst/>
            </a:prstGeom>
          </p:spPr>
          <p:txBody>
            <a:bodyPr wrap="none">
              <a:spAutoFit/>
            </a:bodyPr>
            <a:lstStyle/>
            <a:p>
              <a:r>
                <a:rPr lang="en-GB" dirty="0"/>
                <a:t>10</a:t>
              </a:r>
            </a:p>
          </p:txBody>
        </p:sp>
      </p:grpSp>
      <p:grpSp>
        <p:nvGrpSpPr>
          <p:cNvPr id="44" name="Groupe 43"/>
          <p:cNvGrpSpPr/>
          <p:nvPr/>
        </p:nvGrpSpPr>
        <p:grpSpPr>
          <a:xfrm>
            <a:off x="8170148" y="1895378"/>
            <a:ext cx="1852850" cy="713817"/>
            <a:chOff x="8209123" y="5091870"/>
            <a:chExt cx="1852850" cy="713817"/>
          </a:xfrm>
        </p:grpSpPr>
        <p:sp>
          <p:nvSpPr>
            <p:cNvPr id="36" name="Rectangle 35"/>
            <p:cNvSpPr/>
            <p:nvPr/>
          </p:nvSpPr>
          <p:spPr>
            <a:xfrm>
              <a:off x="8450248" y="5091870"/>
              <a:ext cx="1374094" cy="369332"/>
            </a:xfrm>
            <a:prstGeom prst="rect">
              <a:avLst/>
            </a:prstGeom>
          </p:spPr>
          <p:txBody>
            <a:bodyPr wrap="none">
              <a:spAutoFit/>
            </a:bodyPr>
            <a:lstStyle/>
            <a:p>
              <a:r>
                <a:rPr lang="en-GB" dirty="0"/>
                <a:t>answers =</a:t>
              </a:r>
            </a:p>
          </p:txBody>
        </p:sp>
        <p:grpSp>
          <p:nvGrpSpPr>
            <p:cNvPr id="43" name="Groupe 42"/>
            <p:cNvGrpSpPr/>
            <p:nvPr/>
          </p:nvGrpSpPr>
          <p:grpSpPr>
            <a:xfrm>
              <a:off x="8209123" y="5436355"/>
              <a:ext cx="1852850" cy="369332"/>
              <a:chOff x="8088354" y="5436355"/>
              <a:chExt cx="1852850" cy="369332"/>
            </a:xfrm>
          </p:grpSpPr>
          <p:grpSp>
            <p:nvGrpSpPr>
              <p:cNvPr id="42" name="Groupe 41"/>
              <p:cNvGrpSpPr/>
              <p:nvPr/>
            </p:nvGrpSpPr>
            <p:grpSpPr>
              <a:xfrm>
                <a:off x="8088354" y="5436355"/>
                <a:ext cx="540000" cy="369332"/>
                <a:chOff x="7516358" y="5443316"/>
                <a:chExt cx="540000" cy="369332"/>
              </a:xfrm>
            </p:grpSpPr>
            <p:sp>
              <p:nvSpPr>
                <p:cNvPr id="18" name="Rectangle 17"/>
                <p:cNvSpPr/>
                <p:nvPr/>
              </p:nvSpPr>
              <p:spPr>
                <a:xfrm>
                  <a:off x="7516358" y="5501982"/>
                  <a:ext cx="540000" cy="25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39" name="Rectangle 38"/>
                <p:cNvSpPr/>
                <p:nvPr/>
              </p:nvSpPr>
              <p:spPr>
                <a:xfrm>
                  <a:off x="7621890" y="5443316"/>
                  <a:ext cx="328936" cy="369332"/>
                </a:xfrm>
                <a:prstGeom prst="rect">
                  <a:avLst/>
                </a:prstGeom>
              </p:spPr>
              <p:txBody>
                <a:bodyPr wrap="none">
                  <a:spAutoFit/>
                </a:bodyPr>
                <a:lstStyle/>
                <a:p>
                  <a:r>
                    <a:rPr lang="en-GB" dirty="0"/>
                    <a:t>0</a:t>
                  </a:r>
                </a:p>
              </p:txBody>
            </p:sp>
          </p:grpSp>
          <p:grpSp>
            <p:nvGrpSpPr>
              <p:cNvPr id="19" name="Groupe 18"/>
              <p:cNvGrpSpPr/>
              <p:nvPr/>
            </p:nvGrpSpPr>
            <p:grpSpPr>
              <a:xfrm>
                <a:off x="9401204" y="5436355"/>
                <a:ext cx="540000" cy="369332"/>
                <a:chOff x="9920752" y="5452098"/>
                <a:chExt cx="540000" cy="369332"/>
              </a:xfrm>
            </p:grpSpPr>
            <p:sp>
              <p:nvSpPr>
                <p:cNvPr id="38" name="Rectangle 37"/>
                <p:cNvSpPr/>
                <p:nvPr/>
              </p:nvSpPr>
              <p:spPr>
                <a:xfrm>
                  <a:off x="9920752" y="5510764"/>
                  <a:ext cx="540000" cy="252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40" name="Rectangle 39"/>
                <p:cNvSpPr/>
                <p:nvPr/>
              </p:nvSpPr>
              <p:spPr>
                <a:xfrm>
                  <a:off x="9989415" y="5452098"/>
                  <a:ext cx="402674" cy="369332"/>
                </a:xfrm>
                <a:prstGeom prst="rect">
                  <a:avLst/>
                </a:prstGeom>
              </p:spPr>
              <p:txBody>
                <a:bodyPr wrap="none">
                  <a:spAutoFit/>
                </a:bodyPr>
                <a:lstStyle/>
                <a:p>
                  <a:r>
                    <a:rPr lang="en-GB" dirty="0"/>
                    <a:t>10</a:t>
                  </a:r>
                </a:p>
              </p:txBody>
            </p:sp>
          </p:grpSp>
          <p:grpSp>
            <p:nvGrpSpPr>
              <p:cNvPr id="20" name="Groupe 19"/>
              <p:cNvGrpSpPr/>
              <p:nvPr/>
            </p:nvGrpSpPr>
            <p:grpSpPr>
              <a:xfrm>
                <a:off x="8744779" y="5436355"/>
                <a:ext cx="540000" cy="369332"/>
                <a:chOff x="8729505" y="5441102"/>
                <a:chExt cx="540000" cy="369332"/>
              </a:xfrm>
            </p:grpSpPr>
            <p:sp>
              <p:nvSpPr>
                <p:cNvPr id="37" name="Rectangle 36"/>
                <p:cNvSpPr/>
                <p:nvPr/>
              </p:nvSpPr>
              <p:spPr>
                <a:xfrm>
                  <a:off x="8729505" y="5499768"/>
                  <a:ext cx="540000" cy="25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41" name="Rectangle 40"/>
                <p:cNvSpPr/>
                <p:nvPr/>
              </p:nvSpPr>
              <p:spPr>
                <a:xfrm>
                  <a:off x="8835037" y="5441102"/>
                  <a:ext cx="328936" cy="369332"/>
                </a:xfrm>
                <a:prstGeom prst="rect">
                  <a:avLst/>
                </a:prstGeom>
              </p:spPr>
              <p:txBody>
                <a:bodyPr wrap="none">
                  <a:spAutoFit/>
                </a:bodyPr>
                <a:lstStyle/>
                <a:p>
                  <a:r>
                    <a:rPr lang="en-GB" dirty="0"/>
                    <a:t>5</a:t>
                  </a:r>
                </a:p>
              </p:txBody>
            </p:sp>
          </p:grpSp>
        </p:grpSp>
      </p:grpSp>
      <p:sp>
        <p:nvSpPr>
          <p:cNvPr id="12" name="Ellipse 11"/>
          <p:cNvSpPr/>
          <p:nvPr/>
        </p:nvSpPr>
        <p:spPr>
          <a:xfrm>
            <a:off x="293861" y="5001100"/>
            <a:ext cx="462897" cy="56477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15" name="Rectangle 14"/>
          <p:cNvSpPr/>
          <p:nvPr/>
        </p:nvSpPr>
        <p:spPr>
          <a:xfrm>
            <a:off x="3632909" y="3405306"/>
            <a:ext cx="8636001" cy="2454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45" name="Rectangle 44"/>
          <p:cNvSpPr/>
          <p:nvPr/>
        </p:nvSpPr>
        <p:spPr>
          <a:xfrm>
            <a:off x="8077842" y="3389107"/>
            <a:ext cx="4171818" cy="2454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54" name="Rectangle 53"/>
          <p:cNvSpPr/>
          <p:nvPr/>
        </p:nvSpPr>
        <p:spPr>
          <a:xfrm>
            <a:off x="809604" y="5735123"/>
            <a:ext cx="2437412" cy="523220"/>
          </a:xfrm>
          <a:prstGeom prst="rect">
            <a:avLst/>
          </a:prstGeom>
        </p:spPr>
        <p:txBody>
          <a:bodyPr wrap="square">
            <a:spAutoFit/>
          </a:bodyPr>
          <a:lstStyle/>
          <a:p>
            <a:r>
              <a:rPr lang="en-GB" sz="1400" i="1" dirty="0"/>
              <a:t>Unique score to answer a question </a:t>
            </a:r>
          </a:p>
        </p:txBody>
      </p:sp>
      <p:cxnSp>
        <p:nvCxnSpPr>
          <p:cNvPr id="57" name="Connecteur droit 56"/>
          <p:cNvCxnSpPr>
            <a:cxnSpLocks/>
            <a:stCxn id="12" idx="4"/>
            <a:endCxn id="54" idx="1"/>
          </p:cNvCxnSpPr>
          <p:nvPr/>
        </p:nvCxnSpPr>
        <p:spPr>
          <a:xfrm>
            <a:off x="525310" y="5565876"/>
            <a:ext cx="284294" cy="430857"/>
          </a:xfrm>
          <a:prstGeom prst="line">
            <a:avLst/>
          </a:prstGeom>
          <a:ln>
            <a:solidFill>
              <a:srgbClr val="E5001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2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45"/>
                                        </p:tgtEl>
                                      </p:cBhvr>
                                    </p:animEffect>
                                    <p:set>
                                      <p:cBhvr>
                                        <p:cTn id="11"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CBC77A0-1F4E-42FF-9FFC-F45C3A64AF90}" type="slidenum">
              <a:rPr lang="fr-FR" smtClean="0"/>
              <a:pPr/>
              <a:t>8</a:t>
            </a:fld>
            <a:endParaRPr lang="fr-FR"/>
          </a:p>
        </p:txBody>
      </p:sp>
      <p:sp>
        <p:nvSpPr>
          <p:cNvPr id="8" name="Titre 7"/>
          <p:cNvSpPr>
            <a:spLocks noGrp="1"/>
          </p:cNvSpPr>
          <p:nvPr>
            <p:ph type="title"/>
          </p:nvPr>
        </p:nvSpPr>
        <p:spPr/>
        <p:txBody>
          <a:bodyPr/>
          <a:lstStyle/>
          <a:p>
            <a:r>
              <a:rPr lang="fr-FR" dirty="0" err="1"/>
              <a:t>Scoring</a:t>
            </a:r>
            <a:r>
              <a:rPr lang="fr-FR" dirty="0"/>
              <a:t> and visualisation</a:t>
            </a:r>
            <a:endParaRPr lang="en-GB" dirty="0"/>
          </a:p>
        </p:txBody>
      </p:sp>
      <p:pic>
        <p:nvPicPr>
          <p:cNvPr id="21" name="Image 20"/>
          <p:cNvPicPr>
            <a:picLocks noChangeAspect="1"/>
          </p:cNvPicPr>
          <p:nvPr/>
        </p:nvPicPr>
        <p:blipFill>
          <a:blip r:embed="rId3"/>
          <a:stretch>
            <a:fillRect/>
          </a:stretch>
        </p:blipFill>
        <p:spPr>
          <a:xfrm>
            <a:off x="232948" y="2124463"/>
            <a:ext cx="1195493" cy="1312127"/>
          </a:xfrm>
          <a:prstGeom prst="rect">
            <a:avLst/>
          </a:prstGeom>
        </p:spPr>
      </p:pic>
      <p:pic>
        <p:nvPicPr>
          <p:cNvPr id="22" name="Image 21"/>
          <p:cNvPicPr>
            <a:picLocks noChangeAspect="1"/>
          </p:cNvPicPr>
          <p:nvPr/>
        </p:nvPicPr>
        <p:blipFill>
          <a:blip r:embed="rId4"/>
          <a:stretch>
            <a:fillRect/>
          </a:stretch>
        </p:blipFill>
        <p:spPr>
          <a:xfrm>
            <a:off x="10784" y="1230029"/>
            <a:ext cx="1904643" cy="1004266"/>
          </a:xfrm>
          <a:prstGeom prst="rect">
            <a:avLst/>
          </a:prstGeom>
        </p:spPr>
      </p:pic>
      <p:pic>
        <p:nvPicPr>
          <p:cNvPr id="32" name="Image 31"/>
          <p:cNvPicPr>
            <a:picLocks noChangeAspect="1"/>
          </p:cNvPicPr>
          <p:nvPr/>
        </p:nvPicPr>
        <p:blipFill rotWithShape="1">
          <a:blip r:embed="rId5"/>
          <a:srcRect r="45067"/>
          <a:stretch/>
        </p:blipFill>
        <p:spPr>
          <a:xfrm>
            <a:off x="4566528" y="4049716"/>
            <a:ext cx="3762790" cy="2923383"/>
          </a:xfrm>
          <a:prstGeom prst="rect">
            <a:avLst/>
          </a:prstGeom>
        </p:spPr>
      </p:pic>
      <p:graphicFrame>
        <p:nvGraphicFramePr>
          <p:cNvPr id="34" name="Diagramme 33"/>
          <p:cNvGraphicFramePr/>
          <p:nvPr>
            <p:extLst>
              <p:ext uri="{D42A27DB-BD31-4B8C-83A1-F6EECF244321}">
                <p14:modId xmlns:p14="http://schemas.microsoft.com/office/powerpoint/2010/main" val="3211487943"/>
              </p:ext>
            </p:extLst>
          </p:nvPr>
        </p:nvGraphicFramePr>
        <p:xfrm>
          <a:off x="5073882" y="423512"/>
          <a:ext cx="6274304" cy="22894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7" name="ZoneTexte 36"/>
          <p:cNvSpPr txBox="1"/>
          <p:nvPr/>
        </p:nvSpPr>
        <p:spPr>
          <a:xfrm>
            <a:off x="9799974" y="2192750"/>
            <a:ext cx="1218603" cy="523220"/>
          </a:xfrm>
          <a:prstGeom prst="rect">
            <a:avLst/>
          </a:prstGeom>
          <a:noFill/>
        </p:spPr>
        <p:txBody>
          <a:bodyPr wrap="none" rtlCol="0">
            <a:spAutoFit/>
          </a:bodyPr>
          <a:lstStyle/>
          <a:p>
            <a:pPr algn="ctr"/>
            <a:r>
              <a:rPr lang="en-GB" sz="1400" dirty="0"/>
              <a:t>Score </a:t>
            </a:r>
          </a:p>
          <a:p>
            <a:pPr algn="ctr"/>
            <a:r>
              <a:rPr lang="en-GB" sz="1400" dirty="0"/>
              <a:t>from 0 to 10</a:t>
            </a:r>
          </a:p>
        </p:txBody>
      </p:sp>
      <p:sp>
        <p:nvSpPr>
          <p:cNvPr id="38" name="ZoneTexte 37"/>
          <p:cNvSpPr txBox="1"/>
          <p:nvPr/>
        </p:nvSpPr>
        <p:spPr>
          <a:xfrm>
            <a:off x="8300932" y="2811739"/>
            <a:ext cx="1330814" cy="523220"/>
          </a:xfrm>
          <a:prstGeom prst="rect">
            <a:avLst/>
          </a:prstGeom>
          <a:noFill/>
        </p:spPr>
        <p:txBody>
          <a:bodyPr wrap="none" rtlCol="0">
            <a:spAutoFit/>
          </a:bodyPr>
          <a:lstStyle/>
          <a:p>
            <a:pPr algn="ctr"/>
            <a:r>
              <a:rPr lang="en-GB" sz="1400" dirty="0"/>
              <a:t>Score </a:t>
            </a:r>
          </a:p>
          <a:p>
            <a:pPr algn="ctr"/>
            <a:r>
              <a:rPr lang="en-GB" sz="1400" dirty="0"/>
              <a:t>from 0 to 100</a:t>
            </a:r>
          </a:p>
        </p:txBody>
      </p:sp>
      <p:sp>
        <p:nvSpPr>
          <p:cNvPr id="39" name="ZoneTexte 38"/>
          <p:cNvSpPr txBox="1"/>
          <p:nvPr/>
        </p:nvSpPr>
        <p:spPr>
          <a:xfrm>
            <a:off x="6836897" y="2822452"/>
            <a:ext cx="1330814" cy="523220"/>
          </a:xfrm>
          <a:prstGeom prst="rect">
            <a:avLst/>
          </a:prstGeom>
          <a:noFill/>
        </p:spPr>
        <p:txBody>
          <a:bodyPr wrap="none" rtlCol="0">
            <a:spAutoFit/>
          </a:bodyPr>
          <a:lstStyle/>
          <a:p>
            <a:pPr algn="ctr"/>
            <a:r>
              <a:rPr lang="en-GB" sz="1400" dirty="0"/>
              <a:t>Score </a:t>
            </a:r>
          </a:p>
          <a:p>
            <a:pPr algn="ctr"/>
            <a:r>
              <a:rPr lang="en-GB" sz="1400" dirty="0"/>
              <a:t>from 0 to 100</a:t>
            </a:r>
          </a:p>
        </p:txBody>
      </p:sp>
      <p:sp>
        <p:nvSpPr>
          <p:cNvPr id="40" name="ZoneTexte 39"/>
          <p:cNvSpPr txBox="1"/>
          <p:nvPr/>
        </p:nvSpPr>
        <p:spPr>
          <a:xfrm>
            <a:off x="5303247" y="2303892"/>
            <a:ext cx="1330814" cy="523220"/>
          </a:xfrm>
          <a:prstGeom prst="rect">
            <a:avLst/>
          </a:prstGeom>
          <a:noFill/>
        </p:spPr>
        <p:txBody>
          <a:bodyPr wrap="none" rtlCol="0">
            <a:spAutoFit/>
          </a:bodyPr>
          <a:lstStyle/>
          <a:p>
            <a:pPr algn="ctr"/>
            <a:r>
              <a:rPr lang="en-GB" sz="1400" dirty="0"/>
              <a:t>Score </a:t>
            </a:r>
          </a:p>
          <a:p>
            <a:pPr algn="ctr"/>
            <a:r>
              <a:rPr lang="en-GB" sz="1400" dirty="0"/>
              <a:t>from 0 to 100</a:t>
            </a:r>
          </a:p>
        </p:txBody>
      </p:sp>
      <p:cxnSp>
        <p:nvCxnSpPr>
          <p:cNvPr id="42" name="Connecteur en arc 41"/>
          <p:cNvCxnSpPr>
            <a:stCxn id="37" idx="2"/>
            <a:endCxn id="38" idx="2"/>
          </p:cNvCxnSpPr>
          <p:nvPr/>
        </p:nvCxnSpPr>
        <p:spPr>
          <a:xfrm rot="5400000">
            <a:off x="9378314" y="2303996"/>
            <a:ext cx="618989" cy="1442937"/>
          </a:xfrm>
          <a:prstGeom prst="curvedConnector3">
            <a:avLst>
              <a:gd name="adj1" fmla="val 12293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eur en arc 42"/>
          <p:cNvCxnSpPr>
            <a:stCxn id="38" idx="2"/>
            <a:endCxn id="39" idx="2"/>
          </p:cNvCxnSpPr>
          <p:nvPr/>
        </p:nvCxnSpPr>
        <p:spPr>
          <a:xfrm rot="5400000">
            <a:off x="8228966" y="2608298"/>
            <a:ext cx="10713" cy="1464035"/>
          </a:xfrm>
          <a:prstGeom prst="curvedConnector3">
            <a:avLst>
              <a:gd name="adj1" fmla="val 223385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en arc 45"/>
          <p:cNvCxnSpPr>
            <a:stCxn id="39" idx="2"/>
            <a:endCxn id="40" idx="2"/>
          </p:cNvCxnSpPr>
          <p:nvPr/>
        </p:nvCxnSpPr>
        <p:spPr>
          <a:xfrm rot="5400000" flipH="1">
            <a:off x="6476199" y="2319567"/>
            <a:ext cx="518560" cy="1533650"/>
          </a:xfrm>
          <a:prstGeom prst="curvedConnector3">
            <a:avLst>
              <a:gd name="adj1" fmla="val -44084"/>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ZoneTexte 48"/>
          <p:cNvSpPr txBox="1"/>
          <p:nvPr/>
        </p:nvSpPr>
        <p:spPr>
          <a:xfrm>
            <a:off x="10135261" y="3161492"/>
            <a:ext cx="590226" cy="307777"/>
          </a:xfrm>
          <a:prstGeom prst="rect">
            <a:avLst/>
          </a:prstGeom>
          <a:noFill/>
        </p:spPr>
        <p:txBody>
          <a:bodyPr wrap="none" rtlCol="0">
            <a:spAutoFit/>
          </a:bodyPr>
          <a:lstStyle/>
          <a:p>
            <a:pPr algn="ctr"/>
            <a:r>
              <a:rPr lang="en-GB" sz="1400" dirty="0">
                <a:solidFill>
                  <a:schemeClr val="accent1"/>
                </a:solidFill>
              </a:rPr>
              <a:t>Sum</a:t>
            </a:r>
          </a:p>
        </p:txBody>
      </p:sp>
      <p:sp>
        <p:nvSpPr>
          <p:cNvPr id="50" name="ZoneTexte 49"/>
          <p:cNvSpPr txBox="1"/>
          <p:nvPr/>
        </p:nvSpPr>
        <p:spPr>
          <a:xfrm>
            <a:off x="7765283" y="3276839"/>
            <a:ext cx="938077" cy="307777"/>
          </a:xfrm>
          <a:prstGeom prst="rect">
            <a:avLst/>
          </a:prstGeom>
          <a:noFill/>
        </p:spPr>
        <p:txBody>
          <a:bodyPr wrap="none" rtlCol="0">
            <a:spAutoFit/>
          </a:bodyPr>
          <a:lstStyle/>
          <a:p>
            <a:pPr algn="ctr"/>
            <a:r>
              <a:rPr lang="en-GB" sz="1400" dirty="0">
                <a:solidFill>
                  <a:schemeClr val="accent1"/>
                </a:solidFill>
              </a:rPr>
              <a:t>Average</a:t>
            </a:r>
          </a:p>
        </p:txBody>
      </p:sp>
      <p:sp>
        <p:nvSpPr>
          <p:cNvPr id="51" name="ZoneTexte 50"/>
          <p:cNvSpPr txBox="1"/>
          <p:nvPr/>
        </p:nvSpPr>
        <p:spPr>
          <a:xfrm>
            <a:off x="5881870" y="3205910"/>
            <a:ext cx="938077" cy="307777"/>
          </a:xfrm>
          <a:prstGeom prst="rect">
            <a:avLst/>
          </a:prstGeom>
          <a:noFill/>
        </p:spPr>
        <p:txBody>
          <a:bodyPr wrap="none" rtlCol="0">
            <a:spAutoFit/>
          </a:bodyPr>
          <a:lstStyle/>
          <a:p>
            <a:pPr algn="ctr"/>
            <a:r>
              <a:rPr lang="en-GB" sz="1400" dirty="0">
                <a:solidFill>
                  <a:schemeClr val="accent1"/>
                </a:solidFill>
              </a:rPr>
              <a:t>Average</a:t>
            </a:r>
          </a:p>
        </p:txBody>
      </p:sp>
      <p:cxnSp>
        <p:nvCxnSpPr>
          <p:cNvPr id="53" name="Connecteur en arc 52"/>
          <p:cNvCxnSpPr>
            <a:stCxn id="40" idx="2"/>
            <a:endCxn id="47" idx="3"/>
          </p:cNvCxnSpPr>
          <p:nvPr/>
        </p:nvCxnSpPr>
        <p:spPr>
          <a:xfrm rot="5400000" flipH="1">
            <a:off x="4673116" y="1531574"/>
            <a:ext cx="1258868" cy="1332209"/>
          </a:xfrm>
          <a:prstGeom prst="curvedConnector4">
            <a:avLst>
              <a:gd name="adj1" fmla="val -18159"/>
              <a:gd name="adj2" fmla="val 74974"/>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54" name="Tableau 53"/>
          <p:cNvGraphicFramePr>
            <a:graphicFrameLocks noGrp="1"/>
          </p:cNvGraphicFramePr>
          <p:nvPr>
            <p:extLst>
              <p:ext uri="{D42A27DB-BD31-4B8C-83A1-F6EECF244321}">
                <p14:modId xmlns:p14="http://schemas.microsoft.com/office/powerpoint/2010/main" val="3112750030"/>
              </p:ext>
            </p:extLst>
          </p:nvPr>
        </p:nvGraphicFramePr>
        <p:xfrm>
          <a:off x="1979827" y="1193827"/>
          <a:ext cx="2656618" cy="1985026"/>
        </p:xfrm>
        <a:graphic>
          <a:graphicData uri="http://schemas.openxmlformats.org/drawingml/2006/table">
            <a:tbl>
              <a:tblPr firstRow="1" firstCol="1" bandRow="1"/>
              <a:tblGrid>
                <a:gridCol w="1328309">
                  <a:extLst>
                    <a:ext uri="{9D8B030D-6E8A-4147-A177-3AD203B41FA5}">
                      <a16:colId xmlns:a16="http://schemas.microsoft.com/office/drawing/2014/main" val="1765922994"/>
                    </a:ext>
                  </a:extLst>
                </a:gridCol>
                <a:gridCol w="1328309">
                  <a:extLst>
                    <a:ext uri="{9D8B030D-6E8A-4147-A177-3AD203B41FA5}">
                      <a16:colId xmlns:a16="http://schemas.microsoft.com/office/drawing/2014/main" val="2404361394"/>
                    </a:ext>
                  </a:extLst>
                </a:gridCol>
              </a:tblGrid>
              <a:tr h="483160">
                <a:tc>
                  <a:txBody>
                    <a:bodyPr/>
                    <a:lstStyle/>
                    <a:p>
                      <a:pPr algn="ctr">
                        <a:spcBef>
                          <a:spcPts val="600"/>
                        </a:spcBef>
                        <a:spcAft>
                          <a:spcPts val="1200"/>
                        </a:spcAft>
                      </a:pPr>
                      <a:r>
                        <a:rPr lang="en-GB" sz="1400" b="1" cap="none" baseline="0" dirty="0">
                          <a:solidFill>
                            <a:srgbClr val="FFFFFF"/>
                          </a:solidFill>
                          <a:effectLst/>
                          <a:latin typeface="+mn-lt"/>
                          <a:ea typeface="DM Sans"/>
                          <a:cs typeface="Calibri" panose="020F0502020204030204" pitchFamily="34" charset="0"/>
                        </a:rPr>
                        <a:t>SSbD level</a:t>
                      </a:r>
                      <a:endParaRPr lang="en-GB" sz="1400" b="1"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Bef>
                          <a:spcPts val="600"/>
                        </a:spcBef>
                        <a:spcAft>
                          <a:spcPts val="1200"/>
                        </a:spcAft>
                      </a:pPr>
                      <a:r>
                        <a:rPr lang="fr-FR" sz="1400" b="1" cap="none" baseline="0" dirty="0">
                          <a:solidFill>
                            <a:schemeClr val="bg1"/>
                          </a:solidFill>
                          <a:effectLst/>
                          <a:latin typeface="+mn-lt"/>
                          <a:ea typeface="DM Sans"/>
                          <a:cs typeface="Arial" panose="020B0604020202020204" pitchFamily="34" charset="0"/>
                        </a:rPr>
                        <a:t>SSbD score (%)</a:t>
                      </a:r>
                      <a:endParaRPr lang="en-GB" sz="1400" b="1" cap="none" baseline="0" dirty="0">
                        <a:solidFill>
                          <a:schemeClr val="bg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200175605"/>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Not 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0-15</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56789113"/>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Low 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15-30</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69283309"/>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Fairly 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30-50</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2788521"/>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50-65</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6102398"/>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Very 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65-85</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58333034"/>
                  </a:ext>
                </a:extLst>
              </a:tr>
              <a:tr h="250311">
                <a:tc>
                  <a:txBody>
                    <a:bodyPr/>
                    <a:lstStyle/>
                    <a:p>
                      <a:pPr algn="ctr">
                        <a:spcBef>
                          <a:spcPts val="600"/>
                        </a:spcBef>
                        <a:spcAft>
                          <a:spcPts val="1200"/>
                        </a:spcAft>
                      </a:pPr>
                      <a:r>
                        <a:rPr lang="en-GB" sz="1400" cap="none" baseline="0" dirty="0">
                          <a:solidFill>
                            <a:schemeClr val="tx1"/>
                          </a:solidFill>
                          <a:effectLst/>
                          <a:latin typeface="+mn-lt"/>
                          <a:ea typeface="DM Sans"/>
                          <a:cs typeface="Calibri" panose="020F0502020204030204" pitchFamily="34" charset="0"/>
                        </a:rPr>
                        <a:t>Highly SSBD</a:t>
                      </a:r>
                      <a:endParaRPr lang="en-GB" sz="1400" cap="none" baseline="0" dirty="0">
                        <a:solidFill>
                          <a:schemeClr val="tx1"/>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GB" sz="1400" cap="none" baseline="0" dirty="0">
                          <a:solidFill>
                            <a:srgbClr val="000000"/>
                          </a:solidFill>
                          <a:effectLst/>
                          <a:latin typeface="+mn-lt"/>
                          <a:ea typeface="DM Sans"/>
                          <a:cs typeface="Calibri" panose="020F0502020204030204" pitchFamily="34" charset="0"/>
                        </a:rPr>
                        <a:t>85-100</a:t>
                      </a:r>
                      <a:endParaRPr lang="en-GB" sz="1400" cap="none" baseline="0" dirty="0">
                        <a:solidFill>
                          <a:srgbClr val="4D4F52"/>
                        </a:solidFill>
                        <a:effectLst/>
                        <a:latin typeface="+mn-lt"/>
                        <a:ea typeface="DM Sans"/>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82386827"/>
                  </a:ext>
                </a:extLst>
              </a:tr>
            </a:tbl>
          </a:graphicData>
        </a:graphic>
      </p:graphicFrame>
      <p:cxnSp>
        <p:nvCxnSpPr>
          <p:cNvPr id="61" name="Connecteur en arc 60"/>
          <p:cNvCxnSpPr>
            <a:stCxn id="38" idx="2"/>
            <a:endCxn id="24" idx="0"/>
          </p:cNvCxnSpPr>
          <p:nvPr/>
        </p:nvCxnSpPr>
        <p:spPr>
          <a:xfrm rot="5400000">
            <a:off x="7411738" y="2545060"/>
            <a:ext cx="764703" cy="23445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necteur en arc 67"/>
          <p:cNvCxnSpPr>
            <a:stCxn id="52" idx="2"/>
            <a:endCxn id="57" idx="0"/>
          </p:cNvCxnSpPr>
          <p:nvPr/>
        </p:nvCxnSpPr>
        <p:spPr>
          <a:xfrm rot="16200000" flipH="1">
            <a:off x="3453532" y="3292239"/>
            <a:ext cx="904296" cy="1123157"/>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452652" y="4099662"/>
            <a:ext cx="338373" cy="124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47" name="Rectangle 46"/>
          <p:cNvSpPr/>
          <p:nvPr/>
        </p:nvSpPr>
        <p:spPr>
          <a:xfrm>
            <a:off x="4298072" y="1505828"/>
            <a:ext cx="338373" cy="124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52" name="Rectangle 51"/>
          <p:cNvSpPr/>
          <p:nvPr/>
        </p:nvSpPr>
        <p:spPr>
          <a:xfrm>
            <a:off x="3174915" y="3276839"/>
            <a:ext cx="338373" cy="124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55" name="Image 54"/>
          <p:cNvPicPr>
            <a:picLocks noChangeAspect="1"/>
          </p:cNvPicPr>
          <p:nvPr/>
        </p:nvPicPr>
        <p:blipFill rotWithShape="1">
          <a:blip r:embed="rId5"/>
          <a:srcRect l="62462" b="30990"/>
          <a:stretch/>
        </p:blipFill>
        <p:spPr>
          <a:xfrm>
            <a:off x="3012414" y="4326214"/>
            <a:ext cx="2571315" cy="2017436"/>
          </a:xfrm>
          <a:prstGeom prst="rect">
            <a:avLst/>
          </a:prstGeom>
        </p:spPr>
      </p:pic>
      <p:sp>
        <p:nvSpPr>
          <p:cNvPr id="57" name="Rectangle 56"/>
          <p:cNvSpPr/>
          <p:nvPr/>
        </p:nvSpPr>
        <p:spPr>
          <a:xfrm>
            <a:off x="4298072" y="4305966"/>
            <a:ext cx="338373" cy="124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Tree>
    <p:extLst>
      <p:ext uri="{BB962C8B-B14F-4D97-AF65-F5344CB8AC3E}">
        <p14:creationId xmlns:p14="http://schemas.microsoft.com/office/powerpoint/2010/main" val="55796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B8469576-4304-F1F8-2ECF-16CB9DD69AF6}"/>
              </a:ext>
            </a:extLst>
          </p:cNvPr>
          <p:cNvSpPr>
            <a:spLocks noGrp="1"/>
          </p:cNvSpPr>
          <p:nvPr>
            <p:ph type="sldNum" sz="quarter" idx="16"/>
          </p:nvPr>
        </p:nvSpPr>
        <p:spPr/>
        <p:txBody>
          <a:bodyPr/>
          <a:lstStyle/>
          <a:p>
            <a:fld id="{0CBC77A0-1F4E-42FF-9FFC-F45C3A64AF90}" type="slidenum">
              <a:rPr lang="fr-FR" smtClean="0"/>
              <a:pPr/>
              <a:t>9</a:t>
            </a:fld>
            <a:endParaRPr lang="fr-FR" dirty="0"/>
          </a:p>
        </p:txBody>
      </p:sp>
      <p:sp>
        <p:nvSpPr>
          <p:cNvPr id="2" name="Titre 1">
            <a:extLst>
              <a:ext uri="{FF2B5EF4-FFF2-40B4-BE49-F238E27FC236}">
                <a16:creationId xmlns:a16="http://schemas.microsoft.com/office/drawing/2014/main" id="{C3E0687C-BF33-B602-1691-6C6F37D147E2}"/>
              </a:ext>
            </a:extLst>
          </p:cNvPr>
          <p:cNvSpPr>
            <a:spLocks noGrp="1"/>
          </p:cNvSpPr>
          <p:nvPr>
            <p:ph type="title"/>
          </p:nvPr>
        </p:nvSpPr>
        <p:spPr/>
        <p:txBody>
          <a:bodyPr/>
          <a:lstStyle/>
          <a:p>
            <a:r>
              <a:rPr lang="da-DK" dirty="0">
                <a:solidFill>
                  <a:schemeClr val="tx1"/>
                </a:solidFill>
              </a:rPr>
              <a:t>Results</a:t>
            </a:r>
          </a:p>
        </p:txBody>
      </p:sp>
      <p:sp>
        <p:nvSpPr>
          <p:cNvPr id="3" name="Espace réservé du texte 2">
            <a:extLst>
              <a:ext uri="{FF2B5EF4-FFF2-40B4-BE49-F238E27FC236}">
                <a16:creationId xmlns:a16="http://schemas.microsoft.com/office/drawing/2014/main" id="{AAADEDDD-0160-F99C-E8EB-AD5F9AC0CDF5}"/>
              </a:ext>
            </a:extLst>
          </p:cNvPr>
          <p:cNvSpPr>
            <a:spLocks noGrp="1"/>
          </p:cNvSpPr>
          <p:nvPr>
            <p:ph type="body" idx="1"/>
          </p:nvPr>
        </p:nvSpPr>
        <p:spPr/>
        <p:txBody>
          <a:bodyPr/>
          <a:lstStyle/>
          <a:p>
            <a:endParaRPr lang="da-DK" dirty="0"/>
          </a:p>
        </p:txBody>
      </p:sp>
      <p:sp>
        <p:nvSpPr>
          <p:cNvPr id="4" name="Espace réservé du texte 3">
            <a:extLst>
              <a:ext uri="{FF2B5EF4-FFF2-40B4-BE49-F238E27FC236}">
                <a16:creationId xmlns:a16="http://schemas.microsoft.com/office/drawing/2014/main" id="{D4EE5A4D-1D11-87BD-2E3E-34DC2776D3F6}"/>
              </a:ext>
            </a:extLst>
          </p:cNvPr>
          <p:cNvSpPr>
            <a:spLocks noGrp="1"/>
          </p:cNvSpPr>
          <p:nvPr>
            <p:ph type="body" idx="13"/>
          </p:nvPr>
        </p:nvSpPr>
        <p:spPr/>
        <p:txBody>
          <a:bodyPr/>
          <a:lstStyle/>
          <a:p>
            <a:r>
              <a:rPr lang="fr-FR" dirty="0"/>
              <a:t>2</a:t>
            </a:r>
          </a:p>
        </p:txBody>
      </p:sp>
    </p:spTree>
    <p:extLst>
      <p:ext uri="{BB962C8B-B14F-4D97-AF65-F5344CB8AC3E}">
        <p14:creationId xmlns:p14="http://schemas.microsoft.com/office/powerpoint/2010/main" val="1282292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en-GB" dirty="0"/>
              <a:t>CLEANHYPRO ecosystem of 5 pilot lines</a:t>
            </a:r>
          </a:p>
        </p:txBody>
      </p:sp>
      <p:sp>
        <p:nvSpPr>
          <p:cNvPr id="6" name="Espace réservé du numéro de diapositive 5"/>
          <p:cNvSpPr>
            <a:spLocks noGrp="1"/>
          </p:cNvSpPr>
          <p:nvPr>
            <p:ph type="sldNum" sz="quarter" idx="12"/>
          </p:nvPr>
        </p:nvSpPr>
        <p:spPr/>
        <p:txBody>
          <a:bodyPr/>
          <a:lstStyle/>
          <a:p>
            <a:fld id="{0CBC77A0-1F4E-42FF-9FFC-F45C3A64AF90}" type="slidenum">
              <a:rPr lang="fr-FR" smtClean="0"/>
              <a:pPr/>
              <a:t>10</a:t>
            </a:fld>
            <a:endParaRPr lang="fr-FR"/>
          </a:p>
        </p:txBody>
      </p:sp>
      <p:sp>
        <p:nvSpPr>
          <p:cNvPr id="8" name="Titre 7"/>
          <p:cNvSpPr>
            <a:spLocks noGrp="1"/>
          </p:cNvSpPr>
          <p:nvPr>
            <p:ph type="title"/>
          </p:nvPr>
        </p:nvSpPr>
        <p:spPr/>
        <p:txBody>
          <a:bodyPr/>
          <a:lstStyle/>
          <a:p>
            <a:r>
              <a:rPr lang="en-GB" dirty="0"/>
              <a:t>Process design – CLEANHYPRO </a:t>
            </a:r>
          </a:p>
        </p:txBody>
      </p:sp>
      <p:graphicFrame>
        <p:nvGraphicFramePr>
          <p:cNvPr id="7" name="Tableau 6"/>
          <p:cNvGraphicFramePr>
            <a:graphicFrameLocks noGrp="1"/>
          </p:cNvGraphicFramePr>
          <p:nvPr>
            <p:extLst>
              <p:ext uri="{D42A27DB-BD31-4B8C-83A1-F6EECF244321}">
                <p14:modId xmlns:p14="http://schemas.microsoft.com/office/powerpoint/2010/main" val="2375128525"/>
              </p:ext>
            </p:extLst>
          </p:nvPr>
        </p:nvGraphicFramePr>
        <p:xfrm>
          <a:off x="304717" y="2752344"/>
          <a:ext cx="3167019" cy="3564940"/>
        </p:xfrm>
        <a:graphic>
          <a:graphicData uri="http://schemas.openxmlformats.org/drawingml/2006/table">
            <a:tbl>
              <a:tblPr firstRow="1" firstCol="1" bandRow="1">
                <a:tableStyleId>{5C22544A-7EE6-4342-B048-85BDC9FD1C3A}</a:tableStyleId>
              </a:tblPr>
              <a:tblGrid>
                <a:gridCol w="1113278">
                  <a:extLst>
                    <a:ext uri="{9D8B030D-6E8A-4147-A177-3AD203B41FA5}">
                      <a16:colId xmlns:a16="http://schemas.microsoft.com/office/drawing/2014/main" val="2288956756"/>
                    </a:ext>
                  </a:extLst>
                </a:gridCol>
                <a:gridCol w="1187517">
                  <a:extLst>
                    <a:ext uri="{9D8B030D-6E8A-4147-A177-3AD203B41FA5}">
                      <a16:colId xmlns:a16="http://schemas.microsoft.com/office/drawing/2014/main" val="1948285044"/>
                    </a:ext>
                  </a:extLst>
                </a:gridCol>
                <a:gridCol w="866224">
                  <a:extLst>
                    <a:ext uri="{9D8B030D-6E8A-4147-A177-3AD203B41FA5}">
                      <a16:colId xmlns:a16="http://schemas.microsoft.com/office/drawing/2014/main" val="757848375"/>
                    </a:ext>
                  </a:extLst>
                </a:gridCol>
              </a:tblGrid>
              <a:tr h="408350">
                <a:tc>
                  <a:txBody>
                    <a:bodyPr/>
                    <a:lstStyle/>
                    <a:p>
                      <a:pPr algn="ctr">
                        <a:spcBef>
                          <a:spcPts val="600"/>
                        </a:spcBef>
                        <a:spcAft>
                          <a:spcPts val="600"/>
                        </a:spcAft>
                      </a:pPr>
                      <a:r>
                        <a:rPr lang="en-GB" sz="1100" dirty="0">
                          <a:effectLst/>
                        </a:rPr>
                        <a:t>Dimension</a:t>
                      </a:r>
                      <a:endParaRPr lang="en-GB" sz="1000" dirty="0">
                        <a:solidFill>
                          <a:srgbClr val="4D4F52"/>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Bef>
                          <a:spcPts val="600"/>
                        </a:spcBef>
                        <a:spcAft>
                          <a:spcPts val="600"/>
                        </a:spcAft>
                      </a:pPr>
                      <a:r>
                        <a:rPr lang="en-GB" sz="1100" dirty="0">
                          <a:effectLst/>
                        </a:rPr>
                        <a:t>Item</a:t>
                      </a:r>
                      <a:endParaRPr lang="en-GB" sz="1000" dirty="0">
                        <a:solidFill>
                          <a:srgbClr val="4D4F52"/>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Bef>
                          <a:spcPts val="600"/>
                        </a:spcBef>
                        <a:spcAft>
                          <a:spcPts val="600"/>
                        </a:spcAft>
                      </a:pPr>
                      <a:r>
                        <a:rPr lang="en-GB" sz="1100" dirty="0">
                          <a:effectLst/>
                        </a:rPr>
                        <a:t>Number of PL</a:t>
                      </a:r>
                      <a:endParaRPr lang="en-GB" sz="1000" dirty="0">
                        <a:solidFill>
                          <a:srgbClr val="4D4F52"/>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236621533"/>
                  </a:ext>
                </a:extLst>
              </a:tr>
              <a:tr h="236129">
                <a:tc rowSpan="2">
                  <a:txBody>
                    <a:bodyPr/>
                    <a:lstStyle/>
                    <a:p>
                      <a:pPr algn="just">
                        <a:spcBef>
                          <a:spcPts val="600"/>
                        </a:spcBef>
                        <a:spcAft>
                          <a:spcPts val="600"/>
                        </a:spcAft>
                      </a:pPr>
                      <a:r>
                        <a:rPr lang="en-US" sz="1000" dirty="0">
                          <a:solidFill>
                            <a:schemeClr val="tx1"/>
                          </a:solidFill>
                          <a:effectLst/>
                        </a:rPr>
                        <a:t>1. Safety</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US" sz="1000" dirty="0">
                          <a:solidFill>
                            <a:schemeClr val="tx1"/>
                          </a:solidFill>
                          <a:effectLst/>
                        </a:rPr>
                        <a:t>1.1 Hazard</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100" dirty="0">
                          <a:solidFill>
                            <a:schemeClr val="tx1"/>
                          </a:solidFill>
                          <a:effectLst/>
                        </a:rPr>
                        <a:t>5</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8327994"/>
                  </a:ext>
                </a:extLst>
              </a:tr>
              <a:tr h="638740">
                <a:tc vMerge="1">
                  <a:txBody>
                    <a:bodyPr/>
                    <a:lstStyle/>
                    <a:p>
                      <a:endParaRPr lang="en-GB"/>
                    </a:p>
                  </a:txBody>
                  <a:tcPr/>
                </a:tc>
                <a:tc>
                  <a:txBody>
                    <a:bodyPr/>
                    <a:lstStyle/>
                    <a:p>
                      <a:pPr algn="l">
                        <a:spcBef>
                          <a:spcPts val="600"/>
                        </a:spcBef>
                        <a:spcAft>
                          <a:spcPts val="600"/>
                        </a:spcAft>
                      </a:pPr>
                      <a:r>
                        <a:rPr lang="en-US" sz="1000" dirty="0">
                          <a:solidFill>
                            <a:schemeClr val="tx1"/>
                          </a:solidFill>
                          <a:effectLst/>
                        </a:rPr>
                        <a:t>1.2 Release and exposure</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5</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87632017"/>
                  </a:ext>
                </a:extLst>
              </a:tr>
              <a:tr h="319370">
                <a:tc rowSpan="3">
                  <a:txBody>
                    <a:bodyPr/>
                    <a:lstStyle/>
                    <a:p>
                      <a:pPr algn="just">
                        <a:spcBef>
                          <a:spcPts val="600"/>
                        </a:spcBef>
                        <a:spcAft>
                          <a:spcPts val="600"/>
                        </a:spcAft>
                      </a:pPr>
                      <a:r>
                        <a:rPr lang="en-US" sz="1000">
                          <a:solidFill>
                            <a:schemeClr val="tx1"/>
                          </a:solidFill>
                          <a:effectLst/>
                        </a:rPr>
                        <a:t>2. Environment</a:t>
                      </a:r>
                      <a:endParaRPr lang="en-GB" sz="100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US" sz="1000" dirty="0">
                          <a:solidFill>
                            <a:schemeClr val="tx1"/>
                          </a:solidFill>
                          <a:effectLst/>
                        </a:rPr>
                        <a:t>2.1 Emissions</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4</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7342245"/>
                  </a:ext>
                </a:extLst>
              </a:tr>
              <a:tr h="319370">
                <a:tc vMerge="1">
                  <a:txBody>
                    <a:bodyPr/>
                    <a:lstStyle/>
                    <a:p>
                      <a:endParaRPr lang="en-GB"/>
                    </a:p>
                  </a:txBody>
                  <a:tcPr/>
                </a:tc>
                <a:tc>
                  <a:txBody>
                    <a:bodyPr/>
                    <a:lstStyle/>
                    <a:p>
                      <a:pPr algn="l">
                        <a:spcBef>
                          <a:spcPts val="600"/>
                        </a:spcBef>
                        <a:spcAft>
                          <a:spcPts val="600"/>
                        </a:spcAft>
                      </a:pPr>
                      <a:r>
                        <a:rPr lang="en-US" sz="1000" dirty="0">
                          <a:solidFill>
                            <a:schemeClr val="tx1"/>
                          </a:solidFill>
                          <a:effectLst/>
                        </a:rPr>
                        <a:t>2.2 Wastes</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4</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1309959"/>
                  </a:ext>
                </a:extLst>
              </a:tr>
              <a:tr h="479055">
                <a:tc vMerge="1">
                  <a:txBody>
                    <a:bodyPr/>
                    <a:lstStyle/>
                    <a:p>
                      <a:endParaRPr lang="en-GB"/>
                    </a:p>
                  </a:txBody>
                  <a:tcPr/>
                </a:tc>
                <a:tc>
                  <a:txBody>
                    <a:bodyPr/>
                    <a:lstStyle/>
                    <a:p>
                      <a:pPr algn="l">
                        <a:spcBef>
                          <a:spcPts val="600"/>
                        </a:spcBef>
                        <a:spcAft>
                          <a:spcPts val="600"/>
                        </a:spcAft>
                      </a:pPr>
                      <a:r>
                        <a:rPr lang="en-US" sz="1000" dirty="0">
                          <a:solidFill>
                            <a:schemeClr val="tx1"/>
                          </a:solidFill>
                          <a:effectLst/>
                        </a:rPr>
                        <a:t>2.3 Consumptions</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5</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8665405"/>
                  </a:ext>
                </a:extLst>
              </a:tr>
              <a:tr h="638740">
                <a:tc rowSpan="2">
                  <a:txBody>
                    <a:bodyPr/>
                    <a:lstStyle/>
                    <a:p>
                      <a:pPr algn="just">
                        <a:spcBef>
                          <a:spcPts val="600"/>
                        </a:spcBef>
                        <a:spcAft>
                          <a:spcPts val="600"/>
                        </a:spcAft>
                      </a:pPr>
                      <a:r>
                        <a:rPr lang="en-US" sz="1000" dirty="0">
                          <a:solidFill>
                            <a:schemeClr val="tx1"/>
                          </a:solidFill>
                          <a:effectLst/>
                        </a:rPr>
                        <a:t>3. Economy</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US" sz="1000" i="1">
                          <a:solidFill>
                            <a:schemeClr val="tx1"/>
                          </a:solidFill>
                          <a:effectLst/>
                        </a:rPr>
                        <a:t>3.1 Economic performance</a:t>
                      </a:r>
                      <a:endParaRPr lang="en-GB" sz="1000" i="1">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i="1" dirty="0">
                          <a:solidFill>
                            <a:schemeClr val="tx1"/>
                          </a:solidFill>
                          <a:effectLst/>
                        </a:rPr>
                        <a:t>2</a:t>
                      </a:r>
                      <a:endParaRPr lang="en-GB" sz="1000" i="1"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9792890"/>
                  </a:ext>
                </a:extLst>
              </a:tr>
              <a:tr h="319370">
                <a:tc vMerge="1">
                  <a:txBody>
                    <a:bodyPr/>
                    <a:lstStyle/>
                    <a:p>
                      <a:endParaRPr lang="en-GB"/>
                    </a:p>
                  </a:txBody>
                  <a:tcPr/>
                </a:tc>
                <a:tc>
                  <a:txBody>
                    <a:bodyPr/>
                    <a:lstStyle/>
                    <a:p>
                      <a:pPr algn="l">
                        <a:spcBef>
                          <a:spcPts val="600"/>
                        </a:spcBef>
                        <a:spcAft>
                          <a:spcPts val="600"/>
                        </a:spcAft>
                      </a:pPr>
                      <a:r>
                        <a:rPr lang="en-US" sz="1000" dirty="0">
                          <a:solidFill>
                            <a:schemeClr val="tx1"/>
                          </a:solidFill>
                          <a:effectLst/>
                        </a:rPr>
                        <a:t>3.2 Quality</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5</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9180026"/>
                  </a:ext>
                </a:extLst>
              </a:tr>
              <a:tr h="205816">
                <a:tc>
                  <a:txBody>
                    <a:bodyPr/>
                    <a:lstStyle/>
                    <a:p>
                      <a:pPr algn="just">
                        <a:spcBef>
                          <a:spcPts val="600"/>
                        </a:spcBef>
                        <a:spcAft>
                          <a:spcPts val="600"/>
                        </a:spcAft>
                      </a:pPr>
                      <a:r>
                        <a:rPr lang="en-US" sz="1000">
                          <a:solidFill>
                            <a:schemeClr val="tx1"/>
                          </a:solidFill>
                          <a:effectLst/>
                        </a:rPr>
                        <a:t>4. Social</a:t>
                      </a:r>
                      <a:endParaRPr lang="en-GB" sz="100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US" sz="1000">
                          <a:solidFill>
                            <a:schemeClr val="tx1"/>
                          </a:solidFill>
                          <a:effectLst/>
                        </a:rPr>
                        <a:t>4.1 Social</a:t>
                      </a:r>
                      <a:endParaRPr lang="en-GB" sz="100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r>
                        <a:rPr lang="en-GB" sz="1000" dirty="0">
                          <a:solidFill>
                            <a:schemeClr val="tx1"/>
                          </a:solidFill>
                          <a:effectLst/>
                        </a:rPr>
                        <a:t>4</a:t>
                      </a:r>
                      <a:endParaRPr lang="en-GB" sz="100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590239"/>
                  </a:ext>
                </a:extLst>
              </a:tr>
            </a:tbl>
          </a:graphicData>
        </a:graphic>
      </p:graphicFrame>
      <p:sp>
        <p:nvSpPr>
          <p:cNvPr id="9" name="ZoneTexte 8"/>
          <p:cNvSpPr txBox="1"/>
          <p:nvPr/>
        </p:nvSpPr>
        <p:spPr>
          <a:xfrm>
            <a:off x="293370" y="1827547"/>
            <a:ext cx="3167019" cy="646331"/>
          </a:xfrm>
          <a:prstGeom prst="rect">
            <a:avLst/>
          </a:prstGeom>
          <a:noFill/>
        </p:spPr>
        <p:txBody>
          <a:bodyPr wrap="square" rtlCol="0">
            <a:spAutoFit/>
          </a:bodyPr>
          <a:lstStyle/>
          <a:p>
            <a:pPr algn="ctr"/>
            <a:r>
              <a:rPr lang="en-GB" b="1" dirty="0"/>
              <a:t>Scope – Number of items included max = 5</a:t>
            </a:r>
          </a:p>
        </p:txBody>
      </p:sp>
      <p:sp>
        <p:nvSpPr>
          <p:cNvPr id="10" name="ZoneTexte 9"/>
          <p:cNvSpPr txBox="1"/>
          <p:nvPr/>
        </p:nvSpPr>
        <p:spPr>
          <a:xfrm>
            <a:off x="10029002" y="1847334"/>
            <a:ext cx="1940664" cy="646331"/>
          </a:xfrm>
          <a:prstGeom prst="rect">
            <a:avLst/>
          </a:prstGeom>
          <a:noFill/>
        </p:spPr>
        <p:txBody>
          <a:bodyPr wrap="square" rtlCol="0">
            <a:spAutoFit/>
          </a:bodyPr>
          <a:lstStyle/>
          <a:p>
            <a:pPr algn="ctr"/>
            <a:r>
              <a:rPr lang="en-GB" b="1" dirty="0"/>
              <a:t>Level </a:t>
            </a:r>
          </a:p>
          <a:p>
            <a:pPr algn="ctr"/>
            <a:r>
              <a:rPr lang="en-GB" b="1" dirty="0"/>
              <a:t>Number of PL</a:t>
            </a:r>
          </a:p>
        </p:txBody>
      </p:sp>
      <p:grpSp>
        <p:nvGrpSpPr>
          <p:cNvPr id="21" name="Groupe 20"/>
          <p:cNvGrpSpPr/>
          <p:nvPr/>
        </p:nvGrpSpPr>
        <p:grpSpPr>
          <a:xfrm>
            <a:off x="9424018" y="2716464"/>
            <a:ext cx="2653392" cy="3412080"/>
            <a:chOff x="8961813" y="2500799"/>
            <a:chExt cx="3031905" cy="3623965"/>
          </a:xfrm>
        </p:grpSpPr>
        <p:graphicFrame>
          <p:nvGraphicFramePr>
            <p:cNvPr id="12" name="Graphique 11"/>
            <p:cNvGraphicFramePr/>
            <p:nvPr>
              <p:extLst>
                <p:ext uri="{D42A27DB-BD31-4B8C-83A1-F6EECF244321}">
                  <p14:modId xmlns:p14="http://schemas.microsoft.com/office/powerpoint/2010/main" val="93233109"/>
                </p:ext>
              </p:extLst>
            </p:nvPr>
          </p:nvGraphicFramePr>
          <p:xfrm>
            <a:off x="8961813" y="2500799"/>
            <a:ext cx="3031905" cy="3623965"/>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Connecteur droit avec flèche 15"/>
            <p:cNvCxnSpPr>
              <a:cxnSpLocks/>
            </p:cNvCxnSpPr>
            <p:nvPr/>
          </p:nvCxnSpPr>
          <p:spPr>
            <a:xfrm flipV="1">
              <a:off x="10928211" y="3315238"/>
              <a:ext cx="250762" cy="302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 name="ZoneTexte 16"/>
          <p:cNvSpPr txBox="1"/>
          <p:nvPr/>
        </p:nvSpPr>
        <p:spPr>
          <a:xfrm>
            <a:off x="4892853" y="2077868"/>
            <a:ext cx="3914263" cy="584775"/>
          </a:xfrm>
          <a:prstGeom prst="rect">
            <a:avLst/>
          </a:prstGeom>
          <a:noFill/>
        </p:spPr>
        <p:txBody>
          <a:bodyPr wrap="square" rtlCol="0">
            <a:spAutoFit/>
          </a:bodyPr>
          <a:lstStyle/>
          <a:p>
            <a:pPr algn="ctr"/>
            <a:r>
              <a:rPr lang="en-GB" b="1" dirty="0"/>
              <a:t>Scores by item</a:t>
            </a:r>
          </a:p>
          <a:p>
            <a:pPr algn="ctr"/>
            <a:r>
              <a:rPr lang="en-GB" sz="1400" dirty="0"/>
              <a:t> (1.1 hazard item example for the 5 PL )</a:t>
            </a:r>
          </a:p>
        </p:txBody>
      </p:sp>
      <p:pic>
        <p:nvPicPr>
          <p:cNvPr id="22" name="Image 21"/>
          <p:cNvPicPr>
            <a:picLocks noChangeAspect="1"/>
          </p:cNvPicPr>
          <p:nvPr/>
        </p:nvPicPr>
        <p:blipFill>
          <a:blip r:embed="rId4"/>
          <a:stretch>
            <a:fillRect/>
          </a:stretch>
        </p:blipFill>
        <p:spPr>
          <a:xfrm>
            <a:off x="7264845" y="132618"/>
            <a:ext cx="1365906" cy="720205"/>
          </a:xfrm>
          <a:prstGeom prst="rect">
            <a:avLst/>
          </a:prstGeom>
        </p:spPr>
      </p:pic>
      <p:pic>
        <p:nvPicPr>
          <p:cNvPr id="23" name="Image 22"/>
          <p:cNvPicPr>
            <a:picLocks noChangeAspect="1"/>
          </p:cNvPicPr>
          <p:nvPr/>
        </p:nvPicPr>
        <p:blipFill rotWithShape="1">
          <a:blip r:embed="rId5">
            <a:extLst>
              <a:ext uri="{28A0092B-C50C-407E-A947-70E740481C1C}">
                <a14:useLocalDpi xmlns:a14="http://schemas.microsoft.com/office/drawing/2010/main" val="0"/>
              </a:ext>
            </a:extLst>
          </a:blip>
          <a:srcRect l="-1" t="3166" r="19824" b="7198"/>
          <a:stretch/>
        </p:blipFill>
        <p:spPr bwMode="auto">
          <a:xfrm>
            <a:off x="4351996" y="2880264"/>
            <a:ext cx="4454775" cy="2602006"/>
          </a:xfrm>
          <a:prstGeom prst="rect">
            <a:avLst/>
          </a:prstGeom>
          <a:noFill/>
          <a:ln>
            <a:noFill/>
          </a:ln>
        </p:spPr>
      </p:pic>
      <p:sp>
        <p:nvSpPr>
          <p:cNvPr id="3" name="ZoneTexte 2"/>
          <p:cNvSpPr txBox="1"/>
          <p:nvPr/>
        </p:nvSpPr>
        <p:spPr>
          <a:xfrm rot="16200000">
            <a:off x="4654904" y="5631951"/>
            <a:ext cx="766325" cy="430887"/>
          </a:xfrm>
          <a:prstGeom prst="rect">
            <a:avLst/>
          </a:prstGeom>
          <a:noFill/>
        </p:spPr>
        <p:txBody>
          <a:bodyPr wrap="square" rtlCol="0">
            <a:spAutoFit/>
          </a:bodyPr>
          <a:lstStyle>
            <a:defPPr>
              <a:defRPr lang="fr-FR"/>
            </a:defPPr>
            <a:lvl1pPr algn="r">
              <a:defRPr sz="1100"/>
            </a:lvl1pPr>
          </a:lstStyle>
          <a:p>
            <a:r>
              <a:rPr lang="en-GB"/>
              <a:t>current </a:t>
            </a:r>
          </a:p>
          <a:p>
            <a:r>
              <a:rPr lang="en-GB"/>
              <a:t>target</a:t>
            </a:r>
          </a:p>
        </p:txBody>
      </p:sp>
      <p:pic>
        <p:nvPicPr>
          <p:cNvPr id="25" name="Image 24"/>
          <p:cNvPicPr>
            <a:picLocks noChangeAspect="1"/>
          </p:cNvPicPr>
          <p:nvPr/>
        </p:nvPicPr>
        <p:blipFill rotWithShape="1">
          <a:blip r:embed="rId5">
            <a:extLst>
              <a:ext uri="{28A0092B-C50C-407E-A947-70E740481C1C}">
                <a14:useLocalDpi xmlns:a14="http://schemas.microsoft.com/office/drawing/2010/main" val="0"/>
              </a:ext>
            </a:extLst>
          </a:blip>
          <a:srcRect l="80609" t="39186" r="1526" b="32778"/>
          <a:stretch/>
        </p:blipFill>
        <p:spPr bwMode="auto">
          <a:xfrm>
            <a:off x="8075227" y="2816513"/>
            <a:ext cx="999826" cy="1119355"/>
          </a:xfrm>
          <a:prstGeom prst="rect">
            <a:avLst/>
          </a:prstGeom>
          <a:noFill/>
        </p:spPr>
      </p:pic>
      <p:cxnSp>
        <p:nvCxnSpPr>
          <p:cNvPr id="5" name="Connecteur droit avec flèche 4"/>
          <p:cNvCxnSpPr>
            <a:cxnSpLocks/>
          </p:cNvCxnSpPr>
          <p:nvPr/>
        </p:nvCxnSpPr>
        <p:spPr>
          <a:xfrm>
            <a:off x="3573529" y="3647281"/>
            <a:ext cx="5838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rot="16200000">
            <a:off x="5497610" y="5634969"/>
            <a:ext cx="766325" cy="430887"/>
          </a:xfrm>
          <a:prstGeom prst="rect">
            <a:avLst/>
          </a:prstGeom>
          <a:noFill/>
        </p:spPr>
        <p:txBody>
          <a:bodyPr wrap="square" rtlCol="0">
            <a:spAutoFit/>
          </a:bodyPr>
          <a:lstStyle/>
          <a:p>
            <a:pPr algn="r"/>
            <a:r>
              <a:rPr lang="en-GB" sz="1100"/>
              <a:t>current </a:t>
            </a:r>
          </a:p>
          <a:p>
            <a:pPr algn="r"/>
            <a:r>
              <a:rPr lang="en-GB" sz="1100"/>
              <a:t>target</a:t>
            </a:r>
          </a:p>
        </p:txBody>
      </p:sp>
      <p:sp>
        <p:nvSpPr>
          <p:cNvPr id="28" name="ZoneTexte 27"/>
          <p:cNvSpPr txBox="1"/>
          <p:nvPr/>
        </p:nvSpPr>
        <p:spPr>
          <a:xfrm rot="16200000">
            <a:off x="6339886" y="5615619"/>
            <a:ext cx="766325" cy="430887"/>
          </a:xfrm>
          <a:prstGeom prst="rect">
            <a:avLst/>
          </a:prstGeom>
          <a:noFill/>
        </p:spPr>
        <p:txBody>
          <a:bodyPr wrap="square" rtlCol="0">
            <a:spAutoFit/>
          </a:bodyPr>
          <a:lstStyle/>
          <a:p>
            <a:pPr algn="r"/>
            <a:r>
              <a:rPr lang="en-GB" sz="1100"/>
              <a:t>current </a:t>
            </a:r>
          </a:p>
          <a:p>
            <a:pPr algn="r"/>
            <a:r>
              <a:rPr lang="en-GB" sz="1100"/>
              <a:t>target</a:t>
            </a:r>
          </a:p>
        </p:txBody>
      </p:sp>
      <p:sp>
        <p:nvSpPr>
          <p:cNvPr id="29" name="ZoneTexte 28"/>
          <p:cNvSpPr txBox="1"/>
          <p:nvPr/>
        </p:nvSpPr>
        <p:spPr>
          <a:xfrm rot="16200000">
            <a:off x="7195265" y="5615619"/>
            <a:ext cx="766325" cy="430887"/>
          </a:xfrm>
          <a:prstGeom prst="rect">
            <a:avLst/>
          </a:prstGeom>
          <a:noFill/>
        </p:spPr>
        <p:txBody>
          <a:bodyPr wrap="square" rtlCol="0">
            <a:spAutoFit/>
          </a:bodyPr>
          <a:lstStyle/>
          <a:p>
            <a:pPr algn="r"/>
            <a:r>
              <a:rPr lang="en-GB" sz="1100"/>
              <a:t>current </a:t>
            </a:r>
          </a:p>
          <a:p>
            <a:pPr algn="r"/>
            <a:r>
              <a:rPr lang="en-GB" sz="1100"/>
              <a:t>target</a:t>
            </a:r>
          </a:p>
        </p:txBody>
      </p:sp>
      <p:sp>
        <p:nvSpPr>
          <p:cNvPr id="30" name="ZoneTexte 29"/>
          <p:cNvSpPr txBox="1"/>
          <p:nvPr/>
        </p:nvSpPr>
        <p:spPr>
          <a:xfrm rot="16200000">
            <a:off x="8024868" y="5596627"/>
            <a:ext cx="766325" cy="430887"/>
          </a:xfrm>
          <a:prstGeom prst="rect">
            <a:avLst/>
          </a:prstGeom>
          <a:noFill/>
        </p:spPr>
        <p:txBody>
          <a:bodyPr wrap="square" rtlCol="0">
            <a:spAutoFit/>
          </a:bodyPr>
          <a:lstStyle/>
          <a:p>
            <a:pPr algn="r"/>
            <a:r>
              <a:rPr lang="en-GB" sz="1100"/>
              <a:t>current </a:t>
            </a:r>
          </a:p>
          <a:p>
            <a:pPr algn="r"/>
            <a:r>
              <a:rPr lang="en-GB" sz="1100"/>
              <a:t>target</a:t>
            </a:r>
          </a:p>
        </p:txBody>
      </p:sp>
    </p:spTree>
    <p:extLst>
      <p:ext uri="{BB962C8B-B14F-4D97-AF65-F5344CB8AC3E}">
        <p14:creationId xmlns:p14="http://schemas.microsoft.com/office/powerpoint/2010/main" val="139144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CBC77A0-1F4E-42FF-9FFC-F45C3A64AF90}" type="slidenum">
              <a:rPr lang="fr-FR" smtClean="0"/>
              <a:pPr/>
              <a:t>11</a:t>
            </a:fld>
            <a:endParaRPr lang="fr-FR"/>
          </a:p>
        </p:txBody>
      </p:sp>
      <p:sp>
        <p:nvSpPr>
          <p:cNvPr id="8" name="Titre 7"/>
          <p:cNvSpPr>
            <a:spLocks noGrp="1"/>
          </p:cNvSpPr>
          <p:nvPr>
            <p:ph type="title"/>
          </p:nvPr>
        </p:nvSpPr>
        <p:spPr/>
        <p:txBody>
          <a:bodyPr/>
          <a:lstStyle/>
          <a:p>
            <a:r>
              <a:rPr lang="en-GB" dirty="0"/>
              <a:t>Process design – CLEANHYPRO</a:t>
            </a:r>
          </a:p>
        </p:txBody>
      </p:sp>
      <p:graphicFrame>
        <p:nvGraphicFramePr>
          <p:cNvPr id="2" name="Tableau 1"/>
          <p:cNvGraphicFramePr>
            <a:graphicFrameLocks noGrp="1"/>
          </p:cNvGraphicFramePr>
          <p:nvPr>
            <p:extLst>
              <p:ext uri="{D42A27DB-BD31-4B8C-83A1-F6EECF244321}">
                <p14:modId xmlns:p14="http://schemas.microsoft.com/office/powerpoint/2010/main" val="1602235901"/>
              </p:ext>
            </p:extLst>
          </p:nvPr>
        </p:nvGraphicFramePr>
        <p:xfrm>
          <a:off x="7722466" y="2333066"/>
          <a:ext cx="4304433" cy="3160061"/>
        </p:xfrm>
        <a:graphic>
          <a:graphicData uri="http://schemas.openxmlformats.org/drawingml/2006/table">
            <a:tbl>
              <a:tblPr firstRow="1" firstCol="1" bandRow="1">
                <a:tableStyleId>{5C22544A-7EE6-4342-B048-85BDC9FD1C3A}</a:tableStyleId>
              </a:tblPr>
              <a:tblGrid>
                <a:gridCol w="2609461">
                  <a:extLst>
                    <a:ext uri="{9D8B030D-6E8A-4147-A177-3AD203B41FA5}">
                      <a16:colId xmlns:a16="http://schemas.microsoft.com/office/drawing/2014/main" val="1858662788"/>
                    </a:ext>
                  </a:extLst>
                </a:gridCol>
                <a:gridCol w="1009779">
                  <a:extLst>
                    <a:ext uri="{9D8B030D-6E8A-4147-A177-3AD203B41FA5}">
                      <a16:colId xmlns:a16="http://schemas.microsoft.com/office/drawing/2014/main" val="3331264882"/>
                    </a:ext>
                  </a:extLst>
                </a:gridCol>
                <a:gridCol w="685193">
                  <a:extLst>
                    <a:ext uri="{9D8B030D-6E8A-4147-A177-3AD203B41FA5}">
                      <a16:colId xmlns:a16="http://schemas.microsoft.com/office/drawing/2014/main" val="2699694641"/>
                    </a:ext>
                  </a:extLst>
                </a:gridCol>
              </a:tblGrid>
              <a:tr h="356205">
                <a:tc>
                  <a:txBody>
                    <a:bodyPr/>
                    <a:lstStyle/>
                    <a:p>
                      <a:pPr algn="ctr">
                        <a:spcBef>
                          <a:spcPts val="600"/>
                        </a:spcBef>
                        <a:spcAft>
                          <a:spcPts val="1200"/>
                        </a:spcAft>
                      </a:pPr>
                      <a:r>
                        <a:rPr lang="en-US" sz="1100" cap="none" baseline="0" dirty="0">
                          <a:solidFill>
                            <a:schemeClr val="bg1"/>
                          </a:solidFill>
                          <a:effectLst/>
                        </a:rPr>
                        <a:t>Item</a:t>
                      </a:r>
                      <a:endParaRPr lang="en-GB" sz="1100" cap="none" baseline="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Bef>
                          <a:spcPts val="600"/>
                        </a:spcBef>
                        <a:spcAft>
                          <a:spcPts val="1200"/>
                        </a:spcAft>
                      </a:pPr>
                      <a:r>
                        <a:rPr lang="en-US" sz="1100" cap="none" baseline="0" dirty="0">
                          <a:solidFill>
                            <a:schemeClr val="bg1"/>
                          </a:solidFill>
                          <a:effectLst/>
                        </a:rPr>
                        <a:t>Actions</a:t>
                      </a:r>
                      <a:endParaRPr lang="en-GB" sz="1100" cap="none" baseline="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Bef>
                          <a:spcPts val="600"/>
                        </a:spcBef>
                        <a:spcAft>
                          <a:spcPts val="1200"/>
                        </a:spcAft>
                      </a:pPr>
                      <a:r>
                        <a:rPr lang="en-US" sz="1100" cap="none" baseline="0" dirty="0">
                          <a:solidFill>
                            <a:schemeClr val="bg1"/>
                          </a:solidFill>
                          <a:effectLst/>
                        </a:rPr>
                        <a:t>KPI</a:t>
                      </a:r>
                      <a:endParaRPr lang="en-GB" sz="1100" cap="none" baseline="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291978792"/>
                  </a:ext>
                </a:extLst>
              </a:tr>
              <a:tr h="332760">
                <a:tc>
                  <a:txBody>
                    <a:bodyPr/>
                    <a:lstStyle/>
                    <a:p>
                      <a:pPr algn="l">
                        <a:spcBef>
                          <a:spcPts val="600"/>
                        </a:spcBef>
                        <a:spcAft>
                          <a:spcPts val="1200"/>
                        </a:spcAft>
                      </a:pPr>
                      <a:r>
                        <a:rPr lang="en-GB" sz="1000" b="0" cap="none" baseline="0" dirty="0">
                          <a:solidFill>
                            <a:schemeClr val="tx1"/>
                          </a:solidFill>
                          <a:effectLst/>
                        </a:rPr>
                        <a:t>1.1 Hazard</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5</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3261298"/>
                  </a:ext>
                </a:extLst>
              </a:tr>
              <a:tr h="286666">
                <a:tc>
                  <a:txBody>
                    <a:bodyPr/>
                    <a:lstStyle/>
                    <a:p>
                      <a:pPr algn="l">
                        <a:spcBef>
                          <a:spcPts val="600"/>
                        </a:spcBef>
                        <a:spcAft>
                          <a:spcPts val="1200"/>
                        </a:spcAft>
                      </a:pPr>
                      <a:r>
                        <a:rPr lang="en-GB" sz="1000" b="0" cap="none" baseline="0" dirty="0">
                          <a:solidFill>
                            <a:schemeClr val="tx1"/>
                          </a:solidFill>
                          <a:effectLst/>
                        </a:rPr>
                        <a:t>1.2 Release and exposure</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3</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2</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8377216"/>
                  </a:ext>
                </a:extLst>
              </a:tr>
              <a:tr h="310918">
                <a:tc>
                  <a:txBody>
                    <a:bodyPr/>
                    <a:lstStyle/>
                    <a:p>
                      <a:pPr algn="l">
                        <a:spcBef>
                          <a:spcPts val="600"/>
                        </a:spcBef>
                        <a:spcAft>
                          <a:spcPts val="1200"/>
                        </a:spcAft>
                      </a:pPr>
                      <a:r>
                        <a:rPr lang="en-GB" sz="1000" b="0" cap="none" baseline="0" dirty="0">
                          <a:solidFill>
                            <a:schemeClr val="tx1"/>
                          </a:solidFill>
                          <a:effectLst/>
                        </a:rPr>
                        <a:t>2.1 Emissions</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6789754"/>
                  </a:ext>
                </a:extLst>
              </a:tr>
              <a:tr h="310918">
                <a:tc>
                  <a:txBody>
                    <a:bodyPr/>
                    <a:lstStyle/>
                    <a:p>
                      <a:pPr algn="l">
                        <a:spcBef>
                          <a:spcPts val="600"/>
                        </a:spcBef>
                        <a:spcAft>
                          <a:spcPts val="1200"/>
                        </a:spcAft>
                      </a:pPr>
                      <a:r>
                        <a:rPr lang="en-GB" sz="1000" b="0" cap="none" baseline="0" dirty="0">
                          <a:solidFill>
                            <a:schemeClr val="tx1"/>
                          </a:solidFill>
                          <a:effectLst/>
                        </a:rPr>
                        <a:t>2.2 Wastes</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0</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0</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6310151"/>
                  </a:ext>
                </a:extLst>
              </a:tr>
              <a:tr h="273635">
                <a:tc>
                  <a:txBody>
                    <a:bodyPr/>
                    <a:lstStyle/>
                    <a:p>
                      <a:pPr algn="l">
                        <a:spcBef>
                          <a:spcPts val="600"/>
                        </a:spcBef>
                        <a:spcAft>
                          <a:spcPts val="1200"/>
                        </a:spcAft>
                      </a:pPr>
                      <a:r>
                        <a:rPr lang="en-GB" sz="1000" b="0" cap="none" baseline="0" dirty="0">
                          <a:solidFill>
                            <a:schemeClr val="tx1"/>
                          </a:solidFill>
                          <a:effectLst/>
                        </a:rPr>
                        <a:t>2.3 Consumptions</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3078668"/>
                  </a:ext>
                </a:extLst>
              </a:tr>
              <a:tr h="356205">
                <a:tc>
                  <a:txBody>
                    <a:bodyPr/>
                    <a:lstStyle/>
                    <a:p>
                      <a:pPr algn="l">
                        <a:spcBef>
                          <a:spcPts val="600"/>
                        </a:spcBef>
                        <a:spcAft>
                          <a:spcPts val="1200"/>
                        </a:spcAft>
                      </a:pPr>
                      <a:r>
                        <a:rPr lang="en-GB" sz="1000" b="0" cap="none" baseline="0" dirty="0">
                          <a:solidFill>
                            <a:schemeClr val="tx1"/>
                          </a:solidFill>
                          <a:effectLst/>
                        </a:rPr>
                        <a:t>3.1 Economic performance</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0</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0</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7665295"/>
                  </a:ext>
                </a:extLst>
              </a:tr>
              <a:tr h="310918">
                <a:tc>
                  <a:txBody>
                    <a:bodyPr/>
                    <a:lstStyle/>
                    <a:p>
                      <a:pPr algn="l">
                        <a:spcBef>
                          <a:spcPts val="600"/>
                        </a:spcBef>
                        <a:spcAft>
                          <a:spcPts val="1200"/>
                        </a:spcAft>
                      </a:pPr>
                      <a:r>
                        <a:rPr lang="en-GB" sz="1000" b="0" cap="none" baseline="0" dirty="0">
                          <a:solidFill>
                            <a:schemeClr val="tx1"/>
                          </a:solidFill>
                          <a:effectLst/>
                        </a:rPr>
                        <a:t>3.2 Quality</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1</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60979947"/>
                  </a:ext>
                </a:extLst>
              </a:tr>
              <a:tr h="310918">
                <a:tc>
                  <a:txBody>
                    <a:bodyPr/>
                    <a:lstStyle/>
                    <a:p>
                      <a:pPr algn="l">
                        <a:spcBef>
                          <a:spcPts val="600"/>
                        </a:spcBef>
                        <a:spcAft>
                          <a:spcPts val="1200"/>
                        </a:spcAft>
                      </a:pPr>
                      <a:r>
                        <a:rPr lang="en-GB" sz="1000" b="0" cap="none" baseline="0" dirty="0">
                          <a:solidFill>
                            <a:schemeClr val="tx1"/>
                          </a:solidFill>
                          <a:effectLst/>
                        </a:rPr>
                        <a:t>4.1 Social</a:t>
                      </a:r>
                      <a:endParaRPr lang="en-GB" sz="1000" b="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a:solidFill>
                            <a:schemeClr val="tx1"/>
                          </a:solidFill>
                          <a:effectLst/>
                        </a:rPr>
                        <a:t>0</a:t>
                      </a:r>
                      <a:endParaRPr lang="en-GB" sz="1000" cap="none" baseline="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cap="none" baseline="0" dirty="0">
                          <a:solidFill>
                            <a:schemeClr val="tx1"/>
                          </a:solidFill>
                          <a:effectLst/>
                        </a:rPr>
                        <a:t>0</a:t>
                      </a:r>
                      <a:endParaRPr lang="en-GB" sz="1000"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0431987"/>
                  </a:ext>
                </a:extLst>
              </a:tr>
              <a:tr h="310918">
                <a:tc>
                  <a:txBody>
                    <a:bodyPr/>
                    <a:lstStyle/>
                    <a:p>
                      <a:pPr marL="457200" indent="-457200" algn="r">
                        <a:spcBef>
                          <a:spcPts val="600"/>
                        </a:spcBef>
                        <a:spcAft>
                          <a:spcPts val="1200"/>
                        </a:spcAft>
                      </a:pPr>
                      <a:r>
                        <a:rPr lang="en-GB" sz="1000" b="1" cap="none" baseline="0" dirty="0">
                          <a:solidFill>
                            <a:schemeClr val="tx1"/>
                          </a:solidFill>
                          <a:effectLst/>
                        </a:rPr>
                        <a:t>Total</a:t>
                      </a:r>
                      <a:endParaRPr lang="en-GB" sz="1000" b="1"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b="1" cap="none" baseline="0" dirty="0">
                          <a:solidFill>
                            <a:schemeClr val="tx1"/>
                          </a:solidFill>
                          <a:effectLst/>
                        </a:rPr>
                        <a:t>11</a:t>
                      </a:r>
                      <a:endParaRPr lang="en-GB" sz="1000" b="1"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1200"/>
                        </a:spcAft>
                      </a:pPr>
                      <a:r>
                        <a:rPr lang="en-US" sz="1000" b="1" cap="none" baseline="0" dirty="0">
                          <a:solidFill>
                            <a:schemeClr val="tx1"/>
                          </a:solidFill>
                          <a:effectLst/>
                        </a:rPr>
                        <a:t>6</a:t>
                      </a:r>
                      <a:endParaRPr lang="en-GB" sz="1000" b="1" cap="none" baseline="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6270178"/>
                  </a:ext>
                </a:extLst>
              </a:tr>
            </a:tbl>
          </a:graphicData>
        </a:graphic>
      </p:graphicFrame>
      <p:sp>
        <p:nvSpPr>
          <p:cNvPr id="9" name="Espace réservé du contenu 1"/>
          <p:cNvSpPr>
            <a:spLocks noGrp="1"/>
          </p:cNvSpPr>
          <p:nvPr>
            <p:ph idx="1"/>
          </p:nvPr>
        </p:nvSpPr>
        <p:spPr>
          <a:xfrm>
            <a:off x="655555" y="960814"/>
            <a:ext cx="10728325" cy="4532313"/>
          </a:xfrm>
        </p:spPr>
        <p:txBody>
          <a:bodyPr/>
          <a:lstStyle/>
          <a:p>
            <a:r>
              <a:rPr lang="en-GB" dirty="0"/>
              <a:t>Membrane electrode assembly manufacturing - Dashboard</a:t>
            </a:r>
          </a:p>
        </p:txBody>
      </p:sp>
      <p:pic>
        <p:nvPicPr>
          <p:cNvPr id="12" name="Image 11"/>
          <p:cNvPicPr>
            <a:picLocks noChangeAspect="1"/>
          </p:cNvPicPr>
          <p:nvPr/>
        </p:nvPicPr>
        <p:blipFill rotWithShape="1">
          <a:blip r:embed="rId3"/>
          <a:srcRect l="7354" r="40669"/>
          <a:stretch/>
        </p:blipFill>
        <p:spPr>
          <a:xfrm>
            <a:off x="27514" y="1971593"/>
            <a:ext cx="4980674" cy="4372057"/>
          </a:xfrm>
          <a:prstGeom prst="rect">
            <a:avLst/>
          </a:prstGeom>
        </p:spPr>
      </p:pic>
      <p:pic>
        <p:nvPicPr>
          <p:cNvPr id="14" name="Image 13"/>
          <p:cNvPicPr>
            <a:picLocks noChangeAspect="1"/>
          </p:cNvPicPr>
          <p:nvPr/>
        </p:nvPicPr>
        <p:blipFill>
          <a:blip r:embed="rId4"/>
          <a:stretch>
            <a:fillRect/>
          </a:stretch>
        </p:blipFill>
        <p:spPr>
          <a:xfrm>
            <a:off x="7453104" y="433911"/>
            <a:ext cx="1610214" cy="849022"/>
          </a:xfrm>
          <a:prstGeom prst="rect">
            <a:avLst/>
          </a:prstGeom>
        </p:spPr>
      </p:pic>
      <p:sp>
        <p:nvSpPr>
          <p:cNvPr id="19" name="ZoneTexte 18"/>
          <p:cNvSpPr txBox="1"/>
          <p:nvPr/>
        </p:nvSpPr>
        <p:spPr>
          <a:xfrm>
            <a:off x="9153976" y="1653889"/>
            <a:ext cx="1441421" cy="253916"/>
          </a:xfrm>
          <a:prstGeom prst="rect">
            <a:avLst/>
          </a:prstGeom>
          <a:noFill/>
        </p:spPr>
        <p:txBody>
          <a:bodyPr wrap="none" rtlCol="0">
            <a:spAutoFit/>
          </a:bodyPr>
          <a:lstStyle/>
          <a:p>
            <a:pPr algn="ctr"/>
            <a:r>
              <a:rPr lang="en-GB" sz="1050" dirty="0"/>
              <a:t>Improvement plan</a:t>
            </a:r>
          </a:p>
        </p:txBody>
      </p:sp>
      <p:sp>
        <p:nvSpPr>
          <p:cNvPr id="20" name="ZoneTexte 19"/>
          <p:cNvSpPr txBox="1"/>
          <p:nvPr/>
        </p:nvSpPr>
        <p:spPr>
          <a:xfrm>
            <a:off x="5583538" y="1753930"/>
            <a:ext cx="872355" cy="253916"/>
          </a:xfrm>
          <a:prstGeom prst="rect">
            <a:avLst/>
          </a:prstGeom>
          <a:noFill/>
        </p:spPr>
        <p:txBody>
          <a:bodyPr wrap="none" rtlCol="0">
            <a:spAutoFit/>
          </a:bodyPr>
          <a:lstStyle/>
          <a:p>
            <a:pPr algn="ctr"/>
            <a:r>
              <a:rPr lang="en-GB" sz="1050" dirty="0" err="1"/>
              <a:t>SSbD</a:t>
            </a:r>
            <a:r>
              <a:rPr lang="en-GB" sz="1050" dirty="0"/>
              <a:t> level</a:t>
            </a:r>
          </a:p>
        </p:txBody>
      </p:sp>
      <p:sp>
        <p:nvSpPr>
          <p:cNvPr id="21" name="ZoneTexte 20"/>
          <p:cNvSpPr txBox="1"/>
          <p:nvPr/>
        </p:nvSpPr>
        <p:spPr>
          <a:xfrm>
            <a:off x="1846833" y="1747130"/>
            <a:ext cx="1342035" cy="253916"/>
          </a:xfrm>
          <a:prstGeom prst="rect">
            <a:avLst/>
          </a:prstGeom>
          <a:noFill/>
        </p:spPr>
        <p:txBody>
          <a:bodyPr wrap="none" rtlCol="0">
            <a:spAutoFit/>
          </a:bodyPr>
          <a:lstStyle/>
          <a:p>
            <a:pPr algn="ctr"/>
            <a:r>
              <a:rPr lang="en-GB" sz="1050" dirty="0"/>
              <a:t>Scores per items </a:t>
            </a:r>
          </a:p>
        </p:txBody>
      </p:sp>
      <p:pic>
        <p:nvPicPr>
          <p:cNvPr id="15" name="Image 14"/>
          <p:cNvPicPr>
            <a:picLocks noChangeAspect="1"/>
          </p:cNvPicPr>
          <p:nvPr/>
        </p:nvPicPr>
        <p:blipFill rotWithShape="1">
          <a:blip r:embed="rId3"/>
          <a:srcRect l="64707"/>
          <a:stretch/>
        </p:blipFill>
        <p:spPr>
          <a:xfrm>
            <a:off x="4380257" y="2903655"/>
            <a:ext cx="2442479" cy="3157539"/>
          </a:xfrm>
          <a:prstGeom prst="rect">
            <a:avLst/>
          </a:prstGeom>
        </p:spPr>
      </p:pic>
      <p:sp>
        <p:nvSpPr>
          <p:cNvPr id="11" name="ZoneTexte 10"/>
          <p:cNvSpPr txBox="1"/>
          <p:nvPr/>
        </p:nvSpPr>
        <p:spPr>
          <a:xfrm>
            <a:off x="6141663" y="3900089"/>
            <a:ext cx="1848036" cy="253916"/>
          </a:xfrm>
          <a:prstGeom prst="rect">
            <a:avLst/>
          </a:prstGeom>
          <a:noFill/>
        </p:spPr>
        <p:txBody>
          <a:bodyPr wrap="square" rtlCol="0">
            <a:spAutoFit/>
          </a:bodyPr>
          <a:lstStyle/>
          <a:p>
            <a:pPr algn="ctr"/>
            <a:r>
              <a:rPr lang="en-GB" sz="1050" dirty="0">
                <a:solidFill>
                  <a:schemeClr val="accent1"/>
                </a:solidFill>
              </a:rPr>
              <a:t>Improvement plan</a:t>
            </a:r>
          </a:p>
        </p:txBody>
      </p:sp>
      <p:cxnSp>
        <p:nvCxnSpPr>
          <p:cNvPr id="10" name="Connecteur droit avec flèche 9"/>
          <p:cNvCxnSpPr>
            <a:cxnSpLocks/>
            <a:endCxn id="2" idx="1"/>
          </p:cNvCxnSpPr>
          <p:nvPr/>
        </p:nvCxnSpPr>
        <p:spPr>
          <a:xfrm>
            <a:off x="6705600" y="3913096"/>
            <a:ext cx="1016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473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CBC77A0-1F4E-42FF-9FFC-F45C3A64AF90}" type="slidenum">
              <a:rPr lang="fr-FR" smtClean="0"/>
              <a:pPr/>
              <a:t>12</a:t>
            </a:fld>
            <a:endParaRPr lang="fr-FR"/>
          </a:p>
        </p:txBody>
      </p:sp>
      <p:sp>
        <p:nvSpPr>
          <p:cNvPr id="8" name="Titre 7"/>
          <p:cNvSpPr>
            <a:spLocks noGrp="1"/>
          </p:cNvSpPr>
          <p:nvPr>
            <p:ph type="title"/>
          </p:nvPr>
        </p:nvSpPr>
        <p:spPr/>
        <p:txBody>
          <a:bodyPr>
            <a:normAutofit/>
          </a:bodyPr>
          <a:lstStyle/>
          <a:p>
            <a:r>
              <a:rPr lang="en-GB" dirty="0"/>
              <a:t>Molecular and product design – PLANETS</a:t>
            </a:r>
          </a:p>
        </p:txBody>
      </p:sp>
      <p:sp>
        <p:nvSpPr>
          <p:cNvPr id="5" name="Espace réservé du contenu 1"/>
          <p:cNvSpPr>
            <a:spLocks noGrp="1"/>
          </p:cNvSpPr>
          <p:nvPr>
            <p:ph idx="1"/>
          </p:nvPr>
        </p:nvSpPr>
        <p:spPr>
          <a:xfrm>
            <a:off x="731838" y="1381125"/>
            <a:ext cx="10728325" cy="4532313"/>
          </a:xfrm>
        </p:spPr>
        <p:txBody>
          <a:bodyPr/>
          <a:lstStyle/>
          <a:p>
            <a:r>
              <a:rPr lang="en-GB" dirty="0"/>
              <a:t>Plasticizer - Dashboard</a:t>
            </a:r>
          </a:p>
        </p:txBody>
      </p:sp>
      <p:pic>
        <p:nvPicPr>
          <p:cNvPr id="2" name="Image 1"/>
          <p:cNvPicPr>
            <a:picLocks noChangeAspect="1"/>
          </p:cNvPicPr>
          <p:nvPr/>
        </p:nvPicPr>
        <p:blipFill>
          <a:blip r:embed="rId3"/>
          <a:stretch>
            <a:fillRect/>
          </a:stretch>
        </p:blipFill>
        <p:spPr>
          <a:xfrm>
            <a:off x="160677" y="2210593"/>
            <a:ext cx="7789523" cy="3349547"/>
          </a:xfrm>
          <a:prstGeom prst="rect">
            <a:avLst/>
          </a:prstGeom>
        </p:spPr>
      </p:pic>
      <p:cxnSp>
        <p:nvCxnSpPr>
          <p:cNvPr id="7" name="Connecteur droit avec flèche 6"/>
          <p:cNvCxnSpPr>
            <a:cxnSpLocks/>
          </p:cNvCxnSpPr>
          <p:nvPr/>
        </p:nvCxnSpPr>
        <p:spPr>
          <a:xfrm>
            <a:off x="7734446" y="3885367"/>
            <a:ext cx="1066800" cy="8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9017725" y="2915870"/>
            <a:ext cx="2763310" cy="1938992"/>
          </a:xfrm>
          <a:prstGeom prst="rect">
            <a:avLst/>
          </a:prstGeom>
          <a:noFill/>
        </p:spPr>
        <p:txBody>
          <a:bodyPr wrap="square" rtlCol="0">
            <a:spAutoFit/>
          </a:bodyPr>
          <a:lstStyle/>
          <a:p>
            <a:pPr>
              <a:spcBef>
                <a:spcPts val="1200"/>
              </a:spcBef>
              <a:buClr>
                <a:schemeClr val="tx2"/>
              </a:buClr>
            </a:pPr>
            <a:r>
              <a:rPr lang="en-GB" dirty="0"/>
              <a:t>Higher tier assessment strategy:</a:t>
            </a:r>
          </a:p>
          <a:p>
            <a:pPr marL="285750" indent="-285750">
              <a:spcBef>
                <a:spcPts val="1200"/>
              </a:spcBef>
              <a:buClr>
                <a:schemeClr val="tx2"/>
              </a:buClr>
              <a:buFont typeface="Arial" panose="020B0604020202020204" pitchFamily="34" charset="0"/>
              <a:buChar char="•"/>
            </a:pPr>
            <a:r>
              <a:rPr lang="en-GB" dirty="0"/>
              <a:t>Hazard</a:t>
            </a:r>
          </a:p>
          <a:p>
            <a:pPr marL="285750" indent="-285750">
              <a:spcBef>
                <a:spcPts val="1200"/>
              </a:spcBef>
              <a:buClr>
                <a:schemeClr val="tx2"/>
              </a:buClr>
              <a:buFont typeface="Arial" panose="020B0604020202020204" pitchFamily="34" charset="0"/>
              <a:buChar char="•"/>
            </a:pPr>
            <a:r>
              <a:rPr lang="en-GB" dirty="0"/>
              <a:t>Environment</a:t>
            </a:r>
          </a:p>
          <a:p>
            <a:pPr marL="285750" indent="-285750">
              <a:spcBef>
                <a:spcPts val="1200"/>
              </a:spcBef>
              <a:buClr>
                <a:schemeClr val="tx2"/>
              </a:buClr>
              <a:buFont typeface="Arial" panose="020B0604020202020204" pitchFamily="34" charset="0"/>
              <a:buChar char="•"/>
            </a:pPr>
            <a:r>
              <a:rPr lang="en-GB" dirty="0"/>
              <a:t>Economy</a:t>
            </a:r>
          </a:p>
        </p:txBody>
      </p:sp>
      <p:pic>
        <p:nvPicPr>
          <p:cNvPr id="11" name="Image 10"/>
          <p:cNvPicPr>
            <a:picLocks noChangeAspect="1"/>
          </p:cNvPicPr>
          <p:nvPr/>
        </p:nvPicPr>
        <p:blipFill>
          <a:blip r:embed="rId4"/>
          <a:stretch>
            <a:fillRect/>
          </a:stretch>
        </p:blipFill>
        <p:spPr>
          <a:xfrm>
            <a:off x="9428690" y="394748"/>
            <a:ext cx="1168266" cy="1282243"/>
          </a:xfrm>
          <a:prstGeom prst="rect">
            <a:avLst/>
          </a:prstGeom>
        </p:spPr>
      </p:pic>
    </p:spTree>
    <p:extLst>
      <p:ext uri="{BB962C8B-B14F-4D97-AF65-F5344CB8AC3E}">
        <p14:creationId xmlns:p14="http://schemas.microsoft.com/office/powerpoint/2010/main" val="910558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0E8F3F78-963E-4A92-AE18-AE21FA705BC3}"/>
              </a:ext>
            </a:extLst>
          </p:cNvPr>
          <p:cNvSpPr>
            <a:spLocks noGrp="1"/>
          </p:cNvSpPr>
          <p:nvPr>
            <p:ph type="sldNum" sz="quarter" idx="12"/>
          </p:nvPr>
        </p:nvSpPr>
        <p:spPr/>
        <p:txBody>
          <a:bodyPr/>
          <a:lstStyle/>
          <a:p>
            <a:fld id="{0CBC77A0-1F4E-42FF-9FFC-F45C3A64AF90}" type="slidenum">
              <a:rPr lang="fr-FR" smtClean="0"/>
              <a:pPr/>
              <a:t>13</a:t>
            </a:fld>
            <a:endParaRPr lang="fr-FR"/>
          </a:p>
        </p:txBody>
      </p:sp>
      <p:sp>
        <p:nvSpPr>
          <p:cNvPr id="2" name="Titre 1">
            <a:extLst>
              <a:ext uri="{FF2B5EF4-FFF2-40B4-BE49-F238E27FC236}">
                <a16:creationId xmlns:a16="http://schemas.microsoft.com/office/drawing/2014/main" id="{C3E0687C-BF33-B602-1691-6C6F37D147E2}"/>
              </a:ext>
            </a:extLst>
          </p:cNvPr>
          <p:cNvSpPr>
            <a:spLocks noGrp="1"/>
          </p:cNvSpPr>
          <p:nvPr>
            <p:ph type="title"/>
          </p:nvPr>
        </p:nvSpPr>
        <p:spPr/>
        <p:txBody>
          <a:bodyPr/>
          <a:lstStyle/>
          <a:p>
            <a:r>
              <a:rPr lang="da-DK" dirty="0"/>
              <a:t>Perspectives </a:t>
            </a:r>
          </a:p>
        </p:txBody>
      </p:sp>
      <p:sp>
        <p:nvSpPr>
          <p:cNvPr id="3" name="Espace réservé du texte 2">
            <a:extLst>
              <a:ext uri="{FF2B5EF4-FFF2-40B4-BE49-F238E27FC236}">
                <a16:creationId xmlns:a16="http://schemas.microsoft.com/office/drawing/2014/main" id="{AAADEDDD-0160-F99C-E8EB-AD5F9AC0CDF5}"/>
              </a:ext>
            </a:extLst>
          </p:cNvPr>
          <p:cNvSpPr>
            <a:spLocks noGrp="1"/>
          </p:cNvSpPr>
          <p:nvPr>
            <p:ph type="body" idx="1"/>
          </p:nvPr>
        </p:nvSpPr>
        <p:spPr/>
        <p:txBody>
          <a:bodyPr/>
          <a:lstStyle/>
          <a:p>
            <a:r>
              <a:rPr lang="da-DK" dirty="0"/>
              <a:t>Refinement and simplification</a:t>
            </a:r>
          </a:p>
        </p:txBody>
      </p:sp>
      <p:sp>
        <p:nvSpPr>
          <p:cNvPr id="4" name="Espace réservé du texte 3">
            <a:extLst>
              <a:ext uri="{FF2B5EF4-FFF2-40B4-BE49-F238E27FC236}">
                <a16:creationId xmlns:a16="http://schemas.microsoft.com/office/drawing/2014/main" id="{D4EE5A4D-1D11-87BD-2E3E-34DC2776D3F6}"/>
              </a:ext>
            </a:extLst>
          </p:cNvPr>
          <p:cNvSpPr>
            <a:spLocks noGrp="1"/>
          </p:cNvSpPr>
          <p:nvPr>
            <p:ph type="body" idx="13"/>
          </p:nvPr>
        </p:nvSpPr>
        <p:spPr/>
        <p:txBody>
          <a:bodyPr/>
          <a:lstStyle/>
          <a:p>
            <a:r>
              <a:rPr lang="fr-FR" dirty="0">
                <a:solidFill>
                  <a:schemeClr val="tx2"/>
                </a:solidFill>
              </a:rPr>
              <a:t>3</a:t>
            </a:r>
          </a:p>
        </p:txBody>
      </p:sp>
    </p:spTree>
    <p:extLst>
      <p:ext uri="{BB962C8B-B14F-4D97-AF65-F5344CB8AC3E}">
        <p14:creationId xmlns:p14="http://schemas.microsoft.com/office/powerpoint/2010/main" val="3646902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2914A5D3-9F44-3D3C-E4A4-7A101907A3B9}"/>
              </a:ext>
            </a:extLst>
          </p:cNvPr>
          <p:cNvSpPr>
            <a:spLocks noGrp="1"/>
          </p:cNvSpPr>
          <p:nvPr>
            <p:ph type="sldNum" sz="quarter" idx="12"/>
          </p:nvPr>
        </p:nvSpPr>
        <p:spPr/>
        <p:txBody>
          <a:bodyPr/>
          <a:lstStyle/>
          <a:p>
            <a:fld id="{0CBC77A0-1F4E-42FF-9FFC-F45C3A64AF90}" type="slidenum">
              <a:rPr lang="fr-FR" smtClean="0"/>
              <a:t>14</a:t>
            </a:fld>
            <a:endParaRPr lang="fr-FR"/>
          </a:p>
        </p:txBody>
      </p:sp>
      <p:sp>
        <p:nvSpPr>
          <p:cNvPr id="2" name="Titre 1">
            <a:extLst>
              <a:ext uri="{FF2B5EF4-FFF2-40B4-BE49-F238E27FC236}">
                <a16:creationId xmlns:a16="http://schemas.microsoft.com/office/drawing/2014/main" id="{E7D02F9C-AD45-8F1F-AD3A-67DB94C58CD4}"/>
              </a:ext>
            </a:extLst>
          </p:cNvPr>
          <p:cNvSpPr>
            <a:spLocks noGrp="1"/>
          </p:cNvSpPr>
          <p:nvPr>
            <p:ph type="title"/>
          </p:nvPr>
        </p:nvSpPr>
        <p:spPr/>
        <p:txBody>
          <a:bodyPr/>
          <a:lstStyle/>
          <a:p>
            <a:r>
              <a:rPr lang="en-GB" dirty="0"/>
              <a:t>Towards simplification</a:t>
            </a:r>
          </a:p>
        </p:txBody>
      </p:sp>
      <p:grpSp>
        <p:nvGrpSpPr>
          <p:cNvPr id="5" name="Groupe 4"/>
          <p:cNvGrpSpPr/>
          <p:nvPr/>
        </p:nvGrpSpPr>
        <p:grpSpPr>
          <a:xfrm>
            <a:off x="5427423" y="1371160"/>
            <a:ext cx="1749372" cy="1879826"/>
            <a:chOff x="6737111" y="3925269"/>
            <a:chExt cx="1749372" cy="1879826"/>
          </a:xfrm>
        </p:grpSpPr>
        <p:pic>
          <p:nvPicPr>
            <p:cNvPr id="6" name="Grafik 12">
              <a:extLst>
                <a:ext uri="{FF2B5EF4-FFF2-40B4-BE49-F238E27FC236}">
                  <a16:creationId xmlns:a16="http://schemas.microsoft.com/office/drawing/2014/main" id="{BADECA34-4E27-043A-831B-E10D5D47F8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737111" y="3925269"/>
              <a:ext cx="1749372" cy="1749372"/>
            </a:xfrm>
            <a:prstGeom prst="rect">
              <a:avLst/>
            </a:prstGeom>
            <a:ln>
              <a:noFill/>
            </a:ln>
          </p:spPr>
        </p:pic>
        <p:sp>
          <p:nvSpPr>
            <p:cNvPr id="7" name="ZoneTexte 6"/>
            <p:cNvSpPr txBox="1"/>
            <p:nvPr/>
          </p:nvSpPr>
          <p:spPr>
            <a:xfrm>
              <a:off x="6991274" y="5543485"/>
              <a:ext cx="1241044" cy="261610"/>
            </a:xfrm>
            <a:prstGeom prst="rect">
              <a:avLst/>
            </a:prstGeom>
            <a:noFill/>
          </p:spPr>
          <p:txBody>
            <a:bodyPr wrap="none" rtlCol="0">
              <a:spAutoFit/>
            </a:bodyPr>
            <a:lstStyle/>
            <a:p>
              <a:pPr algn="ctr"/>
              <a:r>
                <a:rPr lang="en-GB" sz="1100" i="1" dirty="0"/>
                <a:t>Proposal stage</a:t>
              </a:r>
            </a:p>
          </p:txBody>
        </p:sp>
      </p:grpSp>
      <p:grpSp>
        <p:nvGrpSpPr>
          <p:cNvPr id="10" name="Groupe 9"/>
          <p:cNvGrpSpPr/>
          <p:nvPr/>
        </p:nvGrpSpPr>
        <p:grpSpPr>
          <a:xfrm>
            <a:off x="2335204" y="2058860"/>
            <a:ext cx="2350479" cy="1197569"/>
            <a:chOff x="4288160" y="2471584"/>
            <a:chExt cx="2350479" cy="1197569"/>
          </a:xfrm>
        </p:grpSpPr>
        <p:pic>
          <p:nvPicPr>
            <p:cNvPr id="11" name="Picture 5" descr="A logo with a black background&#10;&#10;Description automatically generated">
              <a:extLst>
                <a:ext uri="{FF2B5EF4-FFF2-40B4-BE49-F238E27FC236}">
                  <a16:creationId xmlns:a16="http://schemas.microsoft.com/office/drawing/2014/main" id="{630125AA-678C-ACAF-D291-FFC83806F8BA}"/>
                </a:ext>
              </a:extLst>
            </p:cNvPr>
            <p:cNvPicPr>
              <a:picLocks noChangeAspect="1"/>
            </p:cNvPicPr>
            <p:nvPr/>
          </p:nvPicPr>
          <p:blipFill>
            <a:blip r:embed="rId4"/>
            <a:stretch>
              <a:fillRect/>
            </a:stretch>
          </p:blipFill>
          <p:spPr>
            <a:xfrm>
              <a:off x="4288160" y="2471584"/>
              <a:ext cx="2350479" cy="1160593"/>
            </a:xfrm>
            <a:prstGeom prst="rect">
              <a:avLst/>
            </a:prstGeom>
            <a:ln>
              <a:noFill/>
            </a:ln>
          </p:spPr>
        </p:pic>
        <p:sp>
          <p:nvSpPr>
            <p:cNvPr id="12" name="ZoneTexte 11"/>
            <p:cNvSpPr txBox="1"/>
            <p:nvPr/>
          </p:nvSpPr>
          <p:spPr>
            <a:xfrm>
              <a:off x="4883511" y="3407543"/>
              <a:ext cx="1236236" cy="261610"/>
            </a:xfrm>
            <a:prstGeom prst="rect">
              <a:avLst/>
            </a:prstGeom>
            <a:noFill/>
          </p:spPr>
          <p:txBody>
            <a:bodyPr wrap="none" rtlCol="0">
              <a:spAutoFit/>
            </a:bodyPr>
            <a:lstStyle/>
            <a:p>
              <a:pPr algn="ctr"/>
              <a:r>
                <a:rPr lang="en-GB" sz="1100" i="1" dirty="0"/>
                <a:t>Project lifetime</a:t>
              </a:r>
            </a:p>
          </p:txBody>
        </p:sp>
      </p:grpSp>
      <p:grpSp>
        <p:nvGrpSpPr>
          <p:cNvPr id="13" name="Groupe 12"/>
          <p:cNvGrpSpPr/>
          <p:nvPr/>
        </p:nvGrpSpPr>
        <p:grpSpPr>
          <a:xfrm>
            <a:off x="8149539" y="1371160"/>
            <a:ext cx="1749372" cy="1879826"/>
            <a:chOff x="8984645" y="3926746"/>
            <a:chExt cx="1749372" cy="1879826"/>
          </a:xfrm>
        </p:grpSpPr>
        <p:pic>
          <p:nvPicPr>
            <p:cNvPr id="14" name="Grafik 12">
              <a:extLst>
                <a:ext uri="{FF2B5EF4-FFF2-40B4-BE49-F238E27FC236}">
                  <a16:creationId xmlns:a16="http://schemas.microsoft.com/office/drawing/2014/main" id="{BADECA34-4E27-043A-831B-E10D5D47F8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984645" y="3926746"/>
              <a:ext cx="1749372" cy="1749372"/>
            </a:xfrm>
            <a:prstGeom prst="rect">
              <a:avLst/>
            </a:prstGeom>
            <a:ln>
              <a:noFill/>
            </a:ln>
          </p:spPr>
        </p:pic>
        <p:sp>
          <p:nvSpPr>
            <p:cNvPr id="15" name="ZoneTexte 14"/>
            <p:cNvSpPr txBox="1"/>
            <p:nvPr/>
          </p:nvSpPr>
          <p:spPr>
            <a:xfrm>
              <a:off x="9241216" y="5544962"/>
              <a:ext cx="1236236" cy="261610"/>
            </a:xfrm>
            <a:prstGeom prst="rect">
              <a:avLst/>
            </a:prstGeom>
            <a:noFill/>
          </p:spPr>
          <p:txBody>
            <a:bodyPr wrap="none" rtlCol="0">
              <a:spAutoFit/>
            </a:bodyPr>
            <a:lstStyle/>
            <a:p>
              <a:pPr algn="ctr"/>
              <a:r>
                <a:rPr lang="en-GB" sz="1100" i="1" dirty="0"/>
                <a:t>Project lifetime</a:t>
              </a:r>
            </a:p>
          </p:txBody>
        </p:sp>
      </p:grpSp>
      <p:pic>
        <p:nvPicPr>
          <p:cNvPr id="22" name="Image 21"/>
          <p:cNvPicPr>
            <a:picLocks noChangeAspect="1"/>
          </p:cNvPicPr>
          <p:nvPr/>
        </p:nvPicPr>
        <p:blipFill>
          <a:blip r:embed="rId5"/>
          <a:stretch>
            <a:fillRect/>
          </a:stretch>
        </p:blipFill>
        <p:spPr>
          <a:xfrm>
            <a:off x="6815600" y="386549"/>
            <a:ext cx="2205870" cy="1136680"/>
          </a:xfrm>
          <a:prstGeom prst="rect">
            <a:avLst/>
          </a:prstGeom>
        </p:spPr>
      </p:pic>
      <p:cxnSp>
        <p:nvCxnSpPr>
          <p:cNvPr id="23" name="Connecteur droit avec flèche 22"/>
          <p:cNvCxnSpPr>
            <a:stCxn id="22" idx="2"/>
          </p:cNvCxnSpPr>
          <p:nvPr/>
        </p:nvCxnSpPr>
        <p:spPr>
          <a:xfrm flipH="1">
            <a:off x="7913594" y="1523229"/>
            <a:ext cx="4941" cy="176137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leau 23"/>
          <p:cNvGraphicFramePr>
            <a:graphicFrameLocks noGrp="1"/>
          </p:cNvGraphicFramePr>
          <p:nvPr>
            <p:extLst>
              <p:ext uri="{D42A27DB-BD31-4B8C-83A1-F6EECF244321}">
                <p14:modId xmlns:p14="http://schemas.microsoft.com/office/powerpoint/2010/main" val="1146982445"/>
              </p:ext>
            </p:extLst>
          </p:nvPr>
        </p:nvGraphicFramePr>
        <p:xfrm>
          <a:off x="921125" y="3538170"/>
          <a:ext cx="9470269" cy="3187262"/>
        </p:xfrm>
        <a:graphic>
          <a:graphicData uri="http://schemas.openxmlformats.org/drawingml/2006/table">
            <a:tbl>
              <a:tblPr firstRow="1" firstCol="1" bandRow="1">
                <a:tableStyleId>{5C22544A-7EE6-4342-B048-85BDC9FD1C3A}</a:tableStyleId>
              </a:tblPr>
              <a:tblGrid>
                <a:gridCol w="1370082">
                  <a:extLst>
                    <a:ext uri="{9D8B030D-6E8A-4147-A177-3AD203B41FA5}">
                      <a16:colId xmlns:a16="http://schemas.microsoft.com/office/drawing/2014/main" val="1858662788"/>
                    </a:ext>
                  </a:extLst>
                </a:gridCol>
                <a:gridCol w="2505321">
                  <a:extLst>
                    <a:ext uri="{9D8B030D-6E8A-4147-A177-3AD203B41FA5}">
                      <a16:colId xmlns:a16="http://schemas.microsoft.com/office/drawing/2014/main" val="3331264882"/>
                    </a:ext>
                  </a:extLst>
                </a:gridCol>
                <a:gridCol w="2797433">
                  <a:extLst>
                    <a:ext uri="{9D8B030D-6E8A-4147-A177-3AD203B41FA5}">
                      <a16:colId xmlns:a16="http://schemas.microsoft.com/office/drawing/2014/main" val="2699694641"/>
                    </a:ext>
                  </a:extLst>
                </a:gridCol>
                <a:gridCol w="2797433">
                  <a:extLst>
                    <a:ext uri="{9D8B030D-6E8A-4147-A177-3AD203B41FA5}">
                      <a16:colId xmlns:a16="http://schemas.microsoft.com/office/drawing/2014/main" val="1688596478"/>
                    </a:ext>
                  </a:extLst>
                </a:gridCol>
              </a:tblGrid>
              <a:tr h="659419">
                <a:tc>
                  <a:txBody>
                    <a:bodyPr/>
                    <a:lstStyle/>
                    <a:p>
                      <a:pPr algn="ctr">
                        <a:lnSpc>
                          <a:spcPct val="150000"/>
                        </a:lnSpc>
                        <a:spcBef>
                          <a:spcPts val="600"/>
                        </a:spcBef>
                        <a:spcAft>
                          <a:spcPts val="1200"/>
                        </a:spcAft>
                      </a:pPr>
                      <a:r>
                        <a:rPr lang="en-GB" sz="1200" b="1" cap="none" baseline="0" noProof="0" dirty="0">
                          <a:solidFill>
                            <a:schemeClr val="bg1"/>
                          </a:solidFill>
                          <a:effectLst/>
                        </a:rPr>
                        <a:t>Scope</a:t>
                      </a:r>
                      <a:endParaRPr lang="en-GB" sz="1200" b="1" cap="none" baseline="0" noProof="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5 dimensions </a:t>
                      </a:r>
                    </a:p>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8 items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4 dimensions </a:t>
                      </a:r>
                    </a:p>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6 items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5 </a:t>
                      </a:r>
                      <a:r>
                        <a:rPr lang="en-GB" sz="1400" b="0" kern="1200" cap="none" baseline="0" noProof="0" dirty="0">
                          <a:solidFill>
                            <a:schemeClr val="tx1"/>
                          </a:solidFill>
                          <a:effectLst/>
                          <a:latin typeface="+mn-lt"/>
                          <a:ea typeface="+mn-ea"/>
                          <a:cs typeface="+mn-cs"/>
                        </a:rPr>
                        <a:t>dimensions</a:t>
                      </a:r>
                      <a:endParaRPr lang="en-GB" sz="1200" b="0" kern="1200" cap="none" baseline="0" noProof="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3261298"/>
                  </a:ext>
                </a:extLst>
              </a:tr>
              <a:tr h="989129">
                <a:tc>
                  <a:txBody>
                    <a:bodyPr/>
                    <a:lstStyle/>
                    <a:p>
                      <a:pPr algn="ctr">
                        <a:lnSpc>
                          <a:spcPct val="150000"/>
                        </a:lnSpc>
                        <a:spcBef>
                          <a:spcPts val="600"/>
                        </a:spcBef>
                        <a:spcAft>
                          <a:spcPts val="1200"/>
                        </a:spcAft>
                      </a:pPr>
                      <a:r>
                        <a:rPr lang="en-GB" sz="1200" b="1" cap="none" baseline="0" noProof="0" dirty="0">
                          <a:solidFill>
                            <a:schemeClr val="bg1"/>
                          </a:solidFill>
                          <a:effectLst/>
                        </a:rPr>
                        <a:t>Questions</a:t>
                      </a:r>
                      <a:endParaRPr lang="en-GB" sz="1200" b="1" cap="none" baseline="0" noProof="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73 </a:t>
                      </a:r>
                    </a:p>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ranged from 0 to 10</a:t>
                      </a:r>
                    </a:p>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Unknown=0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50 </a:t>
                      </a:r>
                    </a:p>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 0;5;10</a:t>
                      </a: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0" kern="1200" cap="none" baseline="0" noProof="0" dirty="0">
                          <a:solidFill>
                            <a:schemeClr val="tx1"/>
                          </a:solidFill>
                          <a:effectLst/>
                          <a:latin typeface="+mn-lt"/>
                          <a:ea typeface="+mn-ea"/>
                          <a:cs typeface="+mn-cs"/>
                        </a:rPr>
                        <a:t>Unknown=0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36 </a:t>
                      </a: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0" kern="1200" cap="none" baseline="0" noProof="0" dirty="0">
                          <a:solidFill>
                            <a:schemeClr val="tx1"/>
                          </a:solidFill>
                          <a:effectLst/>
                          <a:latin typeface="+mn-lt"/>
                          <a:ea typeface="+mn-ea"/>
                          <a:cs typeface="+mn-cs"/>
                        </a:rPr>
                        <a:t> single option answer </a:t>
                      </a: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0" kern="1200" cap="none" baseline="0" noProof="0" dirty="0">
                          <a:solidFill>
                            <a:schemeClr val="tx1"/>
                          </a:solidFill>
                          <a:effectLst/>
                          <a:latin typeface="+mn-lt"/>
                          <a:ea typeface="+mn-ea"/>
                          <a:cs typeface="+mn-cs"/>
                        </a:rPr>
                        <a:t>(</a:t>
                      </a:r>
                      <a:r>
                        <a:rPr lang="en-GB" sz="1050" b="0" kern="1200" cap="none" baseline="0" noProof="0" dirty="0">
                          <a:solidFill>
                            <a:schemeClr val="tx1"/>
                          </a:solidFill>
                          <a:effectLst/>
                          <a:latin typeface="+mn-lt"/>
                          <a:ea typeface="+mn-ea"/>
                          <a:cs typeface="+mn-cs"/>
                        </a:rPr>
                        <a:t>yes/no; </a:t>
                      </a:r>
                      <a:r>
                        <a:rPr lang="fr-FR" sz="1050" b="0" kern="1200" noProof="0" dirty="0" err="1">
                          <a:solidFill>
                            <a:schemeClr val="tx1"/>
                          </a:solidFill>
                          <a:effectLst/>
                          <a:latin typeface="+mn-lt"/>
                          <a:ea typeface="+mn-ea"/>
                          <a:cs typeface="+mn-cs"/>
                        </a:rPr>
                        <a:t>Negative</a:t>
                      </a:r>
                      <a:r>
                        <a:rPr lang="fr-FR" sz="1050" b="0" kern="1200" noProof="0" dirty="0">
                          <a:solidFill>
                            <a:schemeClr val="tx1"/>
                          </a:solidFill>
                          <a:effectLst/>
                          <a:latin typeface="+mn-lt"/>
                          <a:ea typeface="+mn-ea"/>
                          <a:cs typeface="+mn-cs"/>
                        </a:rPr>
                        <a:t> / </a:t>
                      </a:r>
                      <a:r>
                        <a:rPr lang="fr-FR" sz="1050" b="0" kern="1200" noProof="0" dirty="0" err="1">
                          <a:solidFill>
                            <a:schemeClr val="tx1"/>
                          </a:solidFill>
                          <a:effectLst/>
                          <a:latin typeface="+mn-lt"/>
                          <a:ea typeface="+mn-ea"/>
                          <a:cs typeface="+mn-cs"/>
                        </a:rPr>
                        <a:t>Equal</a:t>
                      </a:r>
                      <a:r>
                        <a:rPr lang="fr-FR" sz="1050" b="0" kern="1200" noProof="0" dirty="0">
                          <a:solidFill>
                            <a:schemeClr val="tx1"/>
                          </a:solidFill>
                          <a:effectLst/>
                          <a:latin typeface="+mn-lt"/>
                          <a:ea typeface="+mn-ea"/>
                          <a:cs typeface="+mn-cs"/>
                        </a:rPr>
                        <a:t> / Positive</a:t>
                      </a:r>
                      <a:r>
                        <a:rPr lang="en-GB" sz="1050" b="0" kern="1200" cap="none" baseline="0" noProof="0" dirty="0">
                          <a:solidFill>
                            <a:schemeClr val="tx1"/>
                          </a:solidFill>
                          <a:effectLst/>
                          <a:latin typeface="+mn-lt"/>
                          <a:ea typeface="+mn-ea"/>
                          <a:cs typeface="+mn-cs"/>
                        </a:rPr>
                        <a:t>)</a:t>
                      </a:r>
                      <a:endParaRPr lang="en-GB" sz="1200" b="0" kern="1200" cap="none" baseline="0" noProof="0" dirty="0">
                        <a:solidFill>
                          <a:schemeClr val="tx1"/>
                        </a:solidFill>
                        <a:effectLst/>
                        <a:latin typeface="+mn-lt"/>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0" kern="1200" cap="none" baseline="0" noProof="0" dirty="0">
                          <a:solidFill>
                            <a:schemeClr val="tx1"/>
                          </a:solidFill>
                          <a:effectLst/>
                          <a:latin typeface="+mn-lt"/>
                          <a:ea typeface="+mn-ea"/>
                          <a:cs typeface="+mn-cs"/>
                        </a:rPr>
                        <a:t>Unknown=gap</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8377216"/>
                  </a:ext>
                </a:extLst>
              </a:tr>
              <a:tr h="719079">
                <a:tc>
                  <a:txBody>
                    <a:bodyPr/>
                    <a:lstStyle/>
                    <a:p>
                      <a:pPr algn="ctr">
                        <a:lnSpc>
                          <a:spcPct val="150000"/>
                        </a:lnSpc>
                        <a:spcBef>
                          <a:spcPts val="600"/>
                        </a:spcBef>
                        <a:spcAft>
                          <a:spcPts val="1200"/>
                        </a:spcAft>
                      </a:pPr>
                      <a:r>
                        <a:rPr lang="en-GB" sz="1200" b="1" cap="none" baseline="0" noProof="0" dirty="0">
                          <a:solidFill>
                            <a:schemeClr val="bg1"/>
                          </a:solidFill>
                          <a:effectLst/>
                        </a:rPr>
                        <a:t>Dashboard</a:t>
                      </a:r>
                      <a:endParaRPr lang="en-GB" sz="1200" b="1" cap="none" baseline="0" noProof="0" dirty="0">
                        <a:solidFill>
                          <a:schemeClr val="bg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a:solidFill>
                            <a:schemeClr val="tx1"/>
                          </a:solidFill>
                          <a:effectLst/>
                          <a:latin typeface="+mn-lt"/>
                          <a:ea typeface="+mn-ea"/>
                          <a:cs typeface="+mn-cs"/>
                        </a:rPr>
                        <a:t>Spider diagram (per item)</a:t>
                      </a:r>
                    </a:p>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a:solidFill>
                            <a:schemeClr val="tx1"/>
                          </a:solidFill>
                          <a:effectLst/>
                          <a:latin typeface="+mn-lt"/>
                          <a:ea typeface="+mn-ea"/>
                          <a:cs typeface="+mn-cs"/>
                        </a:rPr>
                        <a:t>Total </a:t>
                      </a:r>
                      <a:r>
                        <a:rPr lang="en-GB" sz="1200" b="0" kern="1200" cap="none" baseline="0" noProof="0" dirty="0" err="1">
                          <a:solidFill>
                            <a:schemeClr val="tx1"/>
                          </a:solidFill>
                          <a:effectLst/>
                          <a:latin typeface="+mn-lt"/>
                          <a:ea typeface="+mn-ea"/>
                          <a:cs typeface="+mn-cs"/>
                        </a:rPr>
                        <a:t>SSbD</a:t>
                      </a:r>
                      <a:r>
                        <a:rPr lang="en-GB" sz="1200" b="0" kern="1200" cap="none" baseline="0" noProof="0" dirty="0">
                          <a:solidFill>
                            <a:schemeClr val="tx1"/>
                          </a:solidFill>
                          <a:effectLst/>
                          <a:latin typeface="+mn-lt"/>
                          <a:ea typeface="+mn-ea"/>
                          <a:cs typeface="+mn-cs"/>
                        </a:rPr>
                        <a:t> score (%) </a:t>
                      </a:r>
                    </a:p>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err="1">
                          <a:solidFill>
                            <a:schemeClr val="tx1"/>
                          </a:solidFill>
                          <a:effectLst/>
                          <a:latin typeface="+mn-lt"/>
                          <a:ea typeface="+mn-ea"/>
                          <a:cs typeface="+mn-cs"/>
                        </a:rPr>
                        <a:t>SSbD</a:t>
                      </a:r>
                      <a:r>
                        <a:rPr lang="en-GB" sz="1200" b="0" kern="1200" cap="none" baseline="0" noProof="0" dirty="0">
                          <a:solidFill>
                            <a:schemeClr val="tx1"/>
                          </a:solidFill>
                          <a:effectLst/>
                          <a:latin typeface="+mn-lt"/>
                          <a:ea typeface="+mn-ea"/>
                          <a:cs typeface="+mn-cs"/>
                        </a:rPr>
                        <a:t> level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a:solidFill>
                            <a:schemeClr val="tx1"/>
                          </a:solidFill>
                          <a:effectLst/>
                          <a:latin typeface="+mn-lt"/>
                          <a:ea typeface="+mn-ea"/>
                          <a:cs typeface="+mn-cs"/>
                        </a:rPr>
                        <a:t>Spider diagram (per item)</a:t>
                      </a:r>
                    </a:p>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err="1">
                          <a:solidFill>
                            <a:schemeClr val="tx1"/>
                          </a:solidFill>
                          <a:effectLst/>
                          <a:latin typeface="+mn-lt"/>
                          <a:ea typeface="+mn-ea"/>
                          <a:cs typeface="+mn-cs"/>
                        </a:rPr>
                        <a:t>SSbD</a:t>
                      </a:r>
                      <a:r>
                        <a:rPr lang="en-GB" sz="1200" b="0" kern="1200" cap="none" baseline="0" noProof="0" dirty="0">
                          <a:solidFill>
                            <a:schemeClr val="tx1"/>
                          </a:solidFill>
                          <a:effectLst/>
                          <a:latin typeface="+mn-lt"/>
                          <a:ea typeface="+mn-ea"/>
                          <a:cs typeface="+mn-cs"/>
                        </a:rPr>
                        <a:t> score (%) </a:t>
                      </a:r>
                    </a:p>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err="1">
                          <a:solidFill>
                            <a:schemeClr val="tx1"/>
                          </a:solidFill>
                          <a:effectLst/>
                          <a:latin typeface="+mn-lt"/>
                          <a:ea typeface="+mn-ea"/>
                          <a:cs typeface="+mn-cs"/>
                        </a:rPr>
                        <a:t>SSbD</a:t>
                      </a:r>
                      <a:r>
                        <a:rPr lang="en-GB" sz="1200" b="0" kern="1200" cap="none" baseline="0" noProof="0" dirty="0">
                          <a:solidFill>
                            <a:schemeClr val="tx1"/>
                          </a:solidFill>
                          <a:effectLst/>
                          <a:latin typeface="+mn-lt"/>
                          <a:ea typeface="+mn-ea"/>
                          <a:cs typeface="+mn-cs"/>
                        </a:rPr>
                        <a:t> level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a:solidFill>
                            <a:schemeClr val="tx1"/>
                          </a:solidFill>
                          <a:effectLst/>
                          <a:latin typeface="+mn-lt"/>
                          <a:ea typeface="+mn-ea"/>
                          <a:cs typeface="+mn-cs"/>
                        </a:rPr>
                        <a:t>Heat map (per question)</a:t>
                      </a:r>
                    </a:p>
                    <a:p>
                      <a:pPr marL="171450" indent="-171450" algn="ctr">
                        <a:lnSpc>
                          <a:spcPct val="150000"/>
                        </a:lnSpc>
                        <a:spcBef>
                          <a:spcPts val="0"/>
                        </a:spcBef>
                        <a:spcAft>
                          <a:spcPts val="0"/>
                        </a:spcAft>
                        <a:buFont typeface="Arial" panose="020B0604020202020204" pitchFamily="34" charset="0"/>
                        <a:buChar char="•"/>
                      </a:pPr>
                      <a:r>
                        <a:rPr lang="en-GB" sz="1200" b="0" kern="1200" cap="none" baseline="0" noProof="0" dirty="0">
                          <a:solidFill>
                            <a:schemeClr val="tx1"/>
                          </a:solidFill>
                          <a:effectLst/>
                          <a:latin typeface="+mn-lt"/>
                          <a:ea typeface="+mn-ea"/>
                          <a:cs typeface="+mn-cs"/>
                        </a:rPr>
                        <a:t>SSbD level (C–- to 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6789754"/>
                  </a:ext>
                </a:extLst>
              </a:tr>
              <a:tr h="659419">
                <a:tc>
                  <a:txBody>
                    <a:bodyPr/>
                    <a:lstStyle/>
                    <a:p>
                      <a:pPr algn="ctr">
                        <a:lnSpc>
                          <a:spcPct val="150000"/>
                        </a:lnSpc>
                        <a:spcBef>
                          <a:spcPts val="600"/>
                        </a:spcBef>
                        <a:spcAft>
                          <a:spcPts val="1200"/>
                        </a:spcAft>
                      </a:pPr>
                      <a:r>
                        <a:rPr lang="en-GB" sz="1200" b="1" kern="1200" cap="none" baseline="0" noProof="0" dirty="0">
                          <a:solidFill>
                            <a:schemeClr val="bg1"/>
                          </a:solidFill>
                          <a:effectLst/>
                          <a:latin typeface="+mn-lt"/>
                          <a:ea typeface="+mn-ea"/>
                          <a:cs typeface="+mn-cs"/>
                        </a:rPr>
                        <a:t>Improvement plan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spcBef>
                          <a:spcPts val="0"/>
                        </a:spcBef>
                        <a:spcAft>
                          <a:spcPts val="0"/>
                        </a:spcAft>
                      </a:pPr>
                      <a:r>
                        <a:rPr lang="en-GB" sz="1200" b="0" kern="1200" cap="none" baseline="0" noProof="0" dirty="0" err="1">
                          <a:solidFill>
                            <a:schemeClr val="tx1"/>
                          </a:solidFill>
                          <a:effectLst/>
                          <a:latin typeface="+mn-lt"/>
                          <a:ea typeface="+mn-ea"/>
                          <a:cs typeface="+mn-cs"/>
                        </a:rPr>
                        <a:t>Documentated</a:t>
                      </a:r>
                      <a:r>
                        <a:rPr lang="en-GB" sz="1200" b="0" kern="1200" cap="none" baseline="0" noProof="0" dirty="0">
                          <a:solidFill>
                            <a:schemeClr val="tx1"/>
                          </a:solidFill>
                          <a:effectLst/>
                          <a:latin typeface="+mn-lt"/>
                          <a:ea typeface="+mn-ea"/>
                          <a:cs typeface="+mn-cs"/>
                        </a:rPr>
                        <a:t> in a table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Not documented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0"/>
                        </a:spcBef>
                        <a:spcAft>
                          <a:spcPts val="0"/>
                        </a:spcAft>
                      </a:pPr>
                      <a:r>
                        <a:rPr lang="en-GB" sz="1200" b="0" kern="1200" cap="none" baseline="0" noProof="0" dirty="0">
                          <a:solidFill>
                            <a:schemeClr val="tx1"/>
                          </a:solidFill>
                          <a:effectLst/>
                          <a:latin typeface="+mn-lt"/>
                          <a:ea typeface="+mn-ea"/>
                          <a:cs typeface="+mn-cs"/>
                        </a:rPr>
                        <a:t>Not documented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4394692"/>
                  </a:ext>
                </a:extLst>
              </a:tr>
            </a:tbl>
          </a:graphicData>
        </a:graphic>
      </p:graphicFrame>
      <p:sp>
        <p:nvSpPr>
          <p:cNvPr id="17" name="Flèche droite 16"/>
          <p:cNvSpPr/>
          <p:nvPr/>
        </p:nvSpPr>
        <p:spPr>
          <a:xfrm>
            <a:off x="2308532" y="3127086"/>
            <a:ext cx="8082861" cy="48463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en-GB" dirty="0"/>
          </a:p>
        </p:txBody>
      </p:sp>
      <p:sp>
        <p:nvSpPr>
          <p:cNvPr id="18" name="ZoneTexte 17">
            <a:extLst>
              <a:ext uri="{FF2B5EF4-FFF2-40B4-BE49-F238E27FC236}">
                <a16:creationId xmlns:a16="http://schemas.microsoft.com/office/drawing/2014/main" id="{6F2EA8AE-DD4D-4B21-A31A-6977988DFCDA}"/>
              </a:ext>
            </a:extLst>
          </p:cNvPr>
          <p:cNvSpPr txBox="1"/>
          <p:nvPr/>
        </p:nvSpPr>
        <p:spPr>
          <a:xfrm>
            <a:off x="9124566" y="908963"/>
            <a:ext cx="2570162" cy="184666"/>
          </a:xfrm>
          <a:prstGeom prst="rect">
            <a:avLst/>
          </a:prstGeom>
          <a:noFill/>
        </p:spPr>
        <p:txBody>
          <a:bodyPr wrap="square">
            <a:spAutoFit/>
          </a:bodyPr>
          <a:lstStyle/>
          <a:p>
            <a:pPr>
              <a:spcBef>
                <a:spcPts val="600"/>
              </a:spcBef>
              <a:spcAft>
                <a:spcPts val="600"/>
              </a:spcAft>
            </a:pPr>
            <a:r>
              <a:rPr lang="en-GB" sz="600" dirty="0"/>
              <a:t>WBCSD, « Portfolio Sustainability </a:t>
            </a:r>
            <a:r>
              <a:rPr lang="en-GB" sz="600" dirty="0" err="1"/>
              <a:t>Assessement</a:t>
            </a:r>
            <a:r>
              <a:rPr lang="en-GB" sz="600" dirty="0"/>
              <a:t> v2.0 », 2023.</a:t>
            </a:r>
            <a:endParaRPr lang="fr-FR" sz="600" dirty="0"/>
          </a:p>
        </p:txBody>
      </p:sp>
    </p:spTree>
    <p:extLst>
      <p:ext uri="{BB962C8B-B14F-4D97-AF65-F5344CB8AC3E}">
        <p14:creationId xmlns:p14="http://schemas.microsoft.com/office/powerpoint/2010/main" val="348518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B9905AF-E279-4292-B803-90A9E360653C}"/>
              </a:ext>
            </a:extLst>
          </p:cNvPr>
          <p:cNvSpPr>
            <a:spLocks noGrp="1"/>
          </p:cNvSpPr>
          <p:nvPr>
            <p:ph idx="1"/>
          </p:nvPr>
        </p:nvSpPr>
        <p:spPr/>
        <p:txBody>
          <a:bodyPr anchor="ctr">
            <a:normAutofit/>
          </a:bodyPr>
          <a:lstStyle/>
          <a:p>
            <a:pPr marL="285750" indent="-285750">
              <a:buFont typeface="Arial" panose="020B0604020202020204" pitchFamily="34" charset="0"/>
              <a:buChar char="•"/>
            </a:pPr>
            <a:r>
              <a:rPr lang="en-US" sz="2000" dirty="0"/>
              <a:t>Covers all SSbD steps: Hazard, Exposure (workers, consumers, environment), Environment, Economic and Social</a:t>
            </a:r>
          </a:p>
          <a:p>
            <a:pPr marL="285750" indent="-285750">
              <a:buFont typeface="Arial" panose="020B0604020202020204" pitchFamily="34" charset="0"/>
              <a:buChar char="•"/>
            </a:pPr>
            <a:r>
              <a:rPr lang="en-US" sz="2000" dirty="0"/>
              <a:t>Applies to molecules, products, and processes</a:t>
            </a:r>
          </a:p>
          <a:p>
            <a:pPr marL="285750" indent="-285750">
              <a:buFont typeface="Arial" panose="020B0604020202020204" pitchFamily="34" charset="0"/>
              <a:buChar char="•"/>
            </a:pPr>
            <a:r>
              <a:rPr lang="en-US" sz="2000" dirty="0"/>
              <a:t>Enhances SSbD implementation by incorporating industry perspectives and needs</a:t>
            </a:r>
          </a:p>
          <a:p>
            <a:pPr marL="285750" indent="-285750">
              <a:buFont typeface="Arial" panose="020B0604020202020204" pitchFamily="34" charset="0"/>
              <a:buChar char="•"/>
            </a:pPr>
            <a:r>
              <a:rPr lang="en-US" sz="2000" dirty="0"/>
              <a:t>Identifies data gaps, provides improvement plans, and defines higher-tier assessments</a:t>
            </a:r>
          </a:p>
          <a:p>
            <a:pPr marL="285750" indent="-285750">
              <a:buFont typeface="Arial" panose="020B0604020202020204" pitchFamily="34" charset="0"/>
              <a:buChar char="•"/>
            </a:pPr>
            <a:r>
              <a:rPr lang="en-US" sz="2000" dirty="0"/>
              <a:t>Operates on a voluntary basis with a self-diagnosis tool</a:t>
            </a:r>
          </a:p>
          <a:p>
            <a:pPr marL="285750" indent="-285750">
              <a:buFont typeface="Arial" panose="020B0604020202020204" pitchFamily="34" charset="0"/>
              <a:buChar char="•"/>
            </a:pPr>
            <a:r>
              <a:rPr lang="en-US" sz="2000" dirty="0"/>
              <a:t>Requires minimal data and SSbD knowledge</a:t>
            </a:r>
          </a:p>
          <a:p>
            <a:pPr marL="285750" indent="-285750">
              <a:buFont typeface="Arial" panose="020B0604020202020204" pitchFamily="34" charset="0"/>
              <a:buChar char="•"/>
            </a:pPr>
            <a:r>
              <a:rPr lang="en-US" sz="2000" dirty="0"/>
              <a:t>Refines the last version and tests it with case studies within PLANETS</a:t>
            </a:r>
            <a:endParaRPr lang="en-US" sz="2000" dirty="0">
              <a:highlight>
                <a:srgbClr val="FFFF00"/>
              </a:highlight>
            </a:endParaRPr>
          </a:p>
        </p:txBody>
      </p:sp>
      <p:sp>
        <p:nvSpPr>
          <p:cNvPr id="8" name="Espace réservé du numéro de diapositive 7">
            <a:extLst>
              <a:ext uri="{FF2B5EF4-FFF2-40B4-BE49-F238E27FC236}">
                <a16:creationId xmlns:a16="http://schemas.microsoft.com/office/drawing/2014/main" id="{2914A5D3-9F44-3D3C-E4A4-7A101907A3B9}"/>
              </a:ext>
            </a:extLst>
          </p:cNvPr>
          <p:cNvSpPr>
            <a:spLocks noGrp="1"/>
          </p:cNvSpPr>
          <p:nvPr>
            <p:ph type="sldNum" sz="quarter" idx="12"/>
          </p:nvPr>
        </p:nvSpPr>
        <p:spPr/>
        <p:txBody>
          <a:bodyPr/>
          <a:lstStyle/>
          <a:p>
            <a:fld id="{0CBC77A0-1F4E-42FF-9FFC-F45C3A64AF90}" type="slidenum">
              <a:rPr lang="fr-FR" smtClean="0"/>
              <a:t>15</a:t>
            </a:fld>
            <a:endParaRPr lang="fr-FR"/>
          </a:p>
        </p:txBody>
      </p:sp>
      <p:sp>
        <p:nvSpPr>
          <p:cNvPr id="2" name="Titre 1">
            <a:extLst>
              <a:ext uri="{FF2B5EF4-FFF2-40B4-BE49-F238E27FC236}">
                <a16:creationId xmlns:a16="http://schemas.microsoft.com/office/drawing/2014/main" id="{E7D02F9C-AD45-8F1F-AD3A-67DB94C58CD4}"/>
              </a:ext>
            </a:extLst>
          </p:cNvPr>
          <p:cNvSpPr>
            <a:spLocks noGrp="1"/>
          </p:cNvSpPr>
          <p:nvPr>
            <p:ph type="title"/>
          </p:nvPr>
        </p:nvSpPr>
        <p:spPr/>
        <p:txBody>
          <a:bodyPr/>
          <a:lstStyle/>
          <a:p>
            <a:r>
              <a:rPr lang="en-GB" dirty="0"/>
              <a:t>Take home messages</a:t>
            </a:r>
          </a:p>
        </p:txBody>
      </p:sp>
    </p:spTree>
    <p:extLst>
      <p:ext uri="{BB962C8B-B14F-4D97-AF65-F5344CB8AC3E}">
        <p14:creationId xmlns:p14="http://schemas.microsoft.com/office/powerpoint/2010/main" val="355632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E7C6220-27BF-EE46-598B-6D39D773A69B}"/>
              </a:ext>
            </a:extLst>
          </p:cNvPr>
          <p:cNvSpPr>
            <a:spLocks noGrp="1"/>
          </p:cNvSpPr>
          <p:nvPr>
            <p:ph type="title"/>
          </p:nvPr>
        </p:nvSpPr>
        <p:spPr>
          <a:xfrm>
            <a:off x="731836" y="3449638"/>
            <a:ext cx="3474403" cy="703262"/>
          </a:xfrm>
        </p:spPr>
        <p:txBody>
          <a:bodyPr>
            <a:normAutofit/>
          </a:bodyPr>
          <a:lstStyle/>
          <a:p>
            <a:r>
              <a:rPr lang="fr-FR" dirty="0" err="1"/>
              <a:t>Thank</a:t>
            </a:r>
            <a:r>
              <a:rPr lang="fr-FR" dirty="0"/>
              <a:t> </a:t>
            </a:r>
            <a:r>
              <a:rPr lang="fr-FR" dirty="0" err="1"/>
              <a:t>you</a:t>
            </a:r>
            <a:endParaRPr lang="fr-FR" dirty="0"/>
          </a:p>
        </p:txBody>
      </p:sp>
      <p:sp>
        <p:nvSpPr>
          <p:cNvPr id="2" name="Espace réservé du texte 1">
            <a:extLst>
              <a:ext uri="{FF2B5EF4-FFF2-40B4-BE49-F238E27FC236}">
                <a16:creationId xmlns:a16="http://schemas.microsoft.com/office/drawing/2014/main" id="{D0981E43-5EFD-0A82-A79F-0FD5D9C0A8A3}"/>
              </a:ext>
            </a:extLst>
          </p:cNvPr>
          <p:cNvSpPr>
            <a:spLocks noGrp="1"/>
          </p:cNvSpPr>
          <p:nvPr>
            <p:ph type="body" sz="quarter" idx="14"/>
          </p:nvPr>
        </p:nvSpPr>
        <p:spPr>
          <a:xfrm>
            <a:off x="731836" y="4241529"/>
            <a:ext cx="7319964" cy="1918241"/>
          </a:xfrm>
        </p:spPr>
        <p:txBody>
          <a:bodyPr>
            <a:normAutofit/>
          </a:bodyPr>
          <a:lstStyle/>
          <a:p>
            <a:r>
              <a:rPr lang="en-GB" sz="800" dirty="0"/>
              <a:t>Abbate, E., </a:t>
            </a:r>
            <a:r>
              <a:rPr lang="en-GB" sz="800" dirty="0" err="1"/>
              <a:t>Garmendia</a:t>
            </a:r>
            <a:r>
              <a:rPr lang="en-GB" sz="800" dirty="0"/>
              <a:t> Aguirre, I., </a:t>
            </a:r>
            <a:r>
              <a:rPr lang="en-GB" sz="800" dirty="0" err="1"/>
              <a:t>Bracalente</a:t>
            </a:r>
            <a:r>
              <a:rPr lang="en-GB" sz="800" dirty="0"/>
              <a:t>, G., Mancini, L., </a:t>
            </a:r>
            <a:r>
              <a:rPr lang="en-GB" sz="800" dirty="0" err="1"/>
              <a:t>Tosches</a:t>
            </a:r>
            <a:r>
              <a:rPr lang="en-GB" sz="800" dirty="0"/>
              <a:t>, D., Rasmussen, K., Bennett, et M.J., Rauscher, H., Sala, S., « Safe and Sustainable by Design chemicals and materials - Methodological Guidance », 2024, JRC.</a:t>
            </a:r>
          </a:p>
          <a:p>
            <a:r>
              <a:rPr lang="fr-FR" sz="800" dirty="0"/>
              <a:t>J. S. </a:t>
            </a:r>
            <a:r>
              <a:rPr lang="fr-FR" sz="800" dirty="0" err="1"/>
              <a:t>Jesus</a:t>
            </a:r>
            <a:r>
              <a:rPr lang="fr-FR" sz="800" dirty="0"/>
              <a:t> López de Ipiña, « </a:t>
            </a:r>
            <a:r>
              <a:rPr lang="fr-FR" sz="800" dirty="0" err="1"/>
              <a:t>Sustainable</a:t>
            </a:r>
            <a:r>
              <a:rPr lang="fr-FR" sz="800" dirty="0"/>
              <a:t> nanomanufacturing </a:t>
            </a:r>
            <a:r>
              <a:rPr lang="fr-FR" sz="800" dirty="0" err="1"/>
              <a:t>framework</a:t>
            </a:r>
            <a:r>
              <a:rPr lang="fr-FR" sz="800" dirty="0"/>
              <a:t> CWA 7935 », 2022, CEN, CENELEC.</a:t>
            </a:r>
          </a:p>
          <a:p>
            <a:r>
              <a:rPr lang="fr-FR" sz="800" dirty="0"/>
              <a:t>Lisa </a:t>
            </a:r>
            <a:r>
              <a:rPr lang="fr-FR" sz="800" dirty="0" err="1"/>
              <a:t>Pizzol</a:t>
            </a:r>
            <a:r>
              <a:rPr lang="fr-FR" sz="800" dirty="0"/>
              <a:t> a, Arianna </a:t>
            </a:r>
            <a:r>
              <a:rPr lang="fr-FR" sz="800" dirty="0" err="1"/>
              <a:t>Livieri</a:t>
            </a:r>
            <a:r>
              <a:rPr lang="fr-FR" sz="800" dirty="0"/>
              <a:t> </a:t>
            </a:r>
            <a:r>
              <a:rPr lang="fr-FR" sz="800" dirty="0" err="1"/>
              <a:t>a,b</a:t>
            </a:r>
            <a:r>
              <a:rPr lang="fr-FR" sz="800" dirty="0"/>
              <a:t>, Beatrice Salieri c, Lucian </a:t>
            </a:r>
            <a:r>
              <a:rPr lang="fr-FR" sz="800" dirty="0" err="1"/>
              <a:t>Farcal</a:t>
            </a:r>
            <a:r>
              <a:rPr lang="fr-FR" sz="800" dirty="0"/>
              <a:t> d, Lya G. </a:t>
            </a:r>
            <a:r>
              <a:rPr lang="fr-FR" sz="800" dirty="0" err="1"/>
              <a:t>Soeteman-Hern´andez</a:t>
            </a:r>
            <a:r>
              <a:rPr lang="fr-FR" sz="800" dirty="0"/>
              <a:t> e, Hubert Rauscher d, Alex </a:t>
            </a:r>
            <a:r>
              <a:rPr lang="fr-FR" sz="800" dirty="0" err="1"/>
              <a:t>Zabeo</a:t>
            </a:r>
            <a:r>
              <a:rPr lang="fr-FR" sz="800" dirty="0"/>
              <a:t> a, Magda </a:t>
            </a:r>
            <a:r>
              <a:rPr lang="fr-FR" sz="800" dirty="0" err="1"/>
              <a:t>Blosi</a:t>
            </a:r>
            <a:r>
              <a:rPr lang="fr-FR" sz="800" dirty="0"/>
              <a:t> f, Anna Luisa Costa f, Willie </a:t>
            </a:r>
            <a:r>
              <a:rPr lang="fr-FR" sz="800" dirty="0" err="1"/>
              <a:t>Peijnenburg</a:t>
            </a:r>
            <a:r>
              <a:rPr lang="fr-FR" sz="800" dirty="0"/>
              <a:t> </a:t>
            </a:r>
            <a:r>
              <a:rPr lang="fr-FR" sz="800" dirty="0" err="1"/>
              <a:t>e,g</a:t>
            </a:r>
            <a:r>
              <a:rPr lang="fr-FR" sz="800" dirty="0"/>
              <a:t>, Stella Stoycheva </a:t>
            </a:r>
            <a:r>
              <a:rPr lang="fr-FR" sz="800" dirty="0" err="1"/>
              <a:t>h,l</a:t>
            </a:r>
            <a:r>
              <a:rPr lang="fr-FR" sz="800" dirty="0"/>
              <a:t>, Neil Hunt h, Maria </a:t>
            </a:r>
            <a:r>
              <a:rPr lang="fr-FR" sz="800" dirty="0" err="1"/>
              <a:t>Jos´e</a:t>
            </a:r>
            <a:r>
              <a:rPr lang="fr-FR" sz="800" dirty="0"/>
              <a:t> L´</a:t>
            </a:r>
            <a:r>
              <a:rPr lang="fr-FR" sz="800" dirty="0" err="1"/>
              <a:t>opez-Tendero</a:t>
            </a:r>
            <a:r>
              <a:rPr lang="fr-FR" sz="800" dirty="0"/>
              <a:t> i, C´</a:t>
            </a:r>
            <a:r>
              <a:rPr lang="fr-FR" sz="800" dirty="0" err="1"/>
              <a:t>astor</a:t>
            </a:r>
            <a:r>
              <a:rPr lang="fr-FR" sz="800" dirty="0"/>
              <a:t> Salgado j, Julian J. </a:t>
            </a:r>
            <a:r>
              <a:rPr lang="fr-FR" sz="800" dirty="0" err="1"/>
              <a:t>Reinosa</a:t>
            </a:r>
            <a:r>
              <a:rPr lang="fr-FR" sz="800" dirty="0"/>
              <a:t> j, et Jose F. </a:t>
            </a:r>
            <a:r>
              <a:rPr lang="fr-FR" sz="800" dirty="0" err="1"/>
              <a:t>Fern´andez</a:t>
            </a:r>
            <a:r>
              <a:rPr lang="fr-FR" sz="800" dirty="0"/>
              <a:t> k, Danail Hristozov l,*, « Screening </a:t>
            </a:r>
            <a:r>
              <a:rPr lang="fr-FR" sz="800" dirty="0" err="1"/>
              <a:t>level</a:t>
            </a:r>
            <a:r>
              <a:rPr lang="fr-FR" sz="800" dirty="0"/>
              <a:t> </a:t>
            </a:r>
            <a:r>
              <a:rPr lang="fr-FR" sz="800" dirty="0" err="1"/>
              <a:t>approach</a:t>
            </a:r>
            <a:r>
              <a:rPr lang="fr-FR" sz="800" dirty="0"/>
              <a:t> to support </a:t>
            </a:r>
            <a:r>
              <a:rPr lang="fr-FR" sz="800" dirty="0" err="1"/>
              <a:t>companies</a:t>
            </a:r>
            <a:r>
              <a:rPr lang="fr-FR" sz="800" dirty="0"/>
              <a:t> in </a:t>
            </a:r>
            <a:r>
              <a:rPr lang="fr-FR" sz="800" dirty="0" err="1"/>
              <a:t>making</a:t>
            </a:r>
            <a:r>
              <a:rPr lang="fr-FR" sz="800" dirty="0"/>
              <a:t> SSbD </a:t>
            </a:r>
            <a:r>
              <a:rPr lang="fr-FR" sz="800" dirty="0" err="1"/>
              <a:t>decisions</a:t>
            </a:r>
            <a:r>
              <a:rPr lang="fr-FR" sz="800" dirty="0"/>
              <a:t> at </a:t>
            </a:r>
            <a:r>
              <a:rPr lang="fr-FR" sz="800" dirty="0" err="1"/>
              <a:t>early</a:t>
            </a:r>
            <a:r>
              <a:rPr lang="fr-FR" sz="800" dirty="0"/>
              <a:t> stages of innovation », 2023.</a:t>
            </a:r>
          </a:p>
          <a:p>
            <a:r>
              <a:rPr lang="en-GB" sz="700" dirty="0"/>
              <a:t>WBCSD, « Portfolio Sustainability </a:t>
            </a:r>
            <a:r>
              <a:rPr lang="en-GB" sz="700" dirty="0" err="1"/>
              <a:t>Assessement</a:t>
            </a:r>
            <a:r>
              <a:rPr lang="en-GB" sz="700" dirty="0"/>
              <a:t> v2.0 », 2023.</a:t>
            </a:r>
            <a:endParaRPr lang="fr-FR" sz="700" dirty="0"/>
          </a:p>
          <a:p>
            <a:r>
              <a:rPr lang="fr-FR" sz="800" dirty="0"/>
              <a:t>@Copyright: Design </a:t>
            </a:r>
            <a:r>
              <a:rPr lang="fr-FR" sz="800" dirty="0" err="1"/>
              <a:t>circle</a:t>
            </a:r>
            <a:r>
              <a:rPr lang="fr-FR" sz="800" dirty="0"/>
              <a:t>, </a:t>
            </a:r>
            <a:r>
              <a:rPr lang="fr-FR" sz="800" dirty="0" err="1"/>
              <a:t>joe</a:t>
            </a:r>
            <a:r>
              <a:rPr lang="fr-FR" sz="800" dirty="0"/>
              <a:t> </a:t>
            </a:r>
            <a:r>
              <a:rPr lang="fr-FR" sz="800" dirty="0" err="1"/>
              <a:t>pictos</a:t>
            </a:r>
            <a:r>
              <a:rPr lang="fr-FR" sz="800" dirty="0"/>
              <a:t> and </a:t>
            </a:r>
            <a:r>
              <a:rPr lang="fr-FR" sz="800" dirty="0" err="1"/>
              <a:t>tazar</a:t>
            </a:r>
            <a:r>
              <a:rPr lang="fr-FR" sz="800" dirty="0"/>
              <a:t> </a:t>
            </a:r>
            <a:r>
              <a:rPr lang="fr-FR" sz="800" dirty="0" err="1"/>
              <a:t>tantuar</a:t>
            </a:r>
            <a:r>
              <a:rPr lang="fr-FR" sz="800" dirty="0"/>
              <a:t> </a:t>
            </a:r>
            <a:r>
              <a:rPr lang="fr-FR" sz="800" dirty="0" err="1"/>
              <a:t>from</a:t>
            </a:r>
            <a:r>
              <a:rPr lang="fr-FR" sz="800" dirty="0"/>
              <a:t> Noun </a:t>
            </a:r>
            <a:r>
              <a:rPr lang="fr-FR" sz="800" dirty="0" err="1"/>
              <a:t>project</a:t>
            </a:r>
            <a:endParaRPr lang="fr-FR" sz="800" dirty="0"/>
          </a:p>
          <a:p>
            <a:endParaRPr lang="fr-FR" sz="800" dirty="0"/>
          </a:p>
          <a:p>
            <a:endParaRPr lang="fr-FR" dirty="0"/>
          </a:p>
        </p:txBody>
      </p:sp>
      <p:sp>
        <p:nvSpPr>
          <p:cNvPr id="5" name="Espace réservé du texte 4"/>
          <p:cNvSpPr>
            <a:spLocks noGrp="1"/>
          </p:cNvSpPr>
          <p:nvPr>
            <p:ph type="body" sz="quarter" idx="16"/>
          </p:nvPr>
        </p:nvSpPr>
        <p:spPr/>
        <p:txBody>
          <a:bodyPr/>
          <a:lstStyle/>
          <a:p>
            <a:r>
              <a:rPr lang="fr-FR" dirty="0"/>
              <a:t>Joséphine Steck</a:t>
            </a:r>
          </a:p>
          <a:p>
            <a:r>
              <a:rPr lang="fr-FR" dirty="0">
                <a:hlinkClick r:id="rId2"/>
              </a:rPr>
              <a:t>Josephine.steck@cea.fr</a:t>
            </a:r>
            <a:r>
              <a:rPr lang="fr-FR" dirty="0"/>
              <a:t> </a:t>
            </a:r>
            <a:endParaRPr lang="en-GB" dirty="0"/>
          </a:p>
        </p:txBody>
      </p:sp>
      <p:sp>
        <p:nvSpPr>
          <p:cNvPr id="6" name="Espace réservé du texte 3">
            <a:extLst>
              <a:ext uri="{FF2B5EF4-FFF2-40B4-BE49-F238E27FC236}">
                <a16:creationId xmlns:a16="http://schemas.microsoft.com/office/drawing/2014/main" id="{46FC5D75-42D1-4FD6-A210-EEC599B5FC7A}"/>
              </a:ext>
            </a:extLst>
          </p:cNvPr>
          <p:cNvSpPr>
            <a:spLocks noGrp="1"/>
          </p:cNvSpPr>
          <p:nvPr>
            <p:ph type="body" sz="quarter" idx="17"/>
          </p:nvPr>
        </p:nvSpPr>
        <p:spPr>
          <a:xfrm>
            <a:off x="742949" y="6248400"/>
            <a:ext cx="6578600" cy="558800"/>
          </a:xfrm>
        </p:spPr>
        <p:txBody>
          <a:bodyPr>
            <a:normAutofit fontScale="77500" lnSpcReduction="20000"/>
          </a:bodyPr>
          <a:lstStyle/>
          <a:p>
            <a:r>
              <a:rPr lang="en-GB" i="0" dirty="0">
                <a:solidFill>
                  <a:srgbClr val="002C43"/>
                </a:solidFill>
                <a:latin typeface="Century Gothic" panose="020B0502020202020204" pitchFamily="34" charset="0"/>
                <a:ea typeface="Tahoma" panose="020B0604030504040204" pitchFamily="34" charset="0"/>
                <a:cs typeface="Consolas" panose="020B0609020204030204" pitchFamily="49" charset="0"/>
              </a:rPr>
              <a:t>These projects received funding from the European Union’s Horizon Europe research and innovation programme under grant agreements n° </a:t>
            </a:r>
            <a:r>
              <a:rPr lang="de-AT" dirty="0">
                <a:solidFill>
                  <a:srgbClr val="002C43"/>
                </a:solidFill>
                <a:latin typeface="Century Gothic" panose="020B0502020202020204" pitchFamily="34" charset="0"/>
              </a:rPr>
              <a:t>101177608 (PLANETS) and 101091777 (CLEANHYPRO)</a:t>
            </a:r>
            <a:r>
              <a:rPr lang="en-GB" i="0" dirty="0">
                <a:solidFill>
                  <a:srgbClr val="002C43"/>
                </a:solidFill>
                <a:latin typeface="Century Gothic" panose="020B0502020202020204" pitchFamily="34" charset="0"/>
                <a:ea typeface="Tahoma" panose="020B0604030504040204" pitchFamily="34" charset="0"/>
                <a:cs typeface="Consolas" panose="020B0609020204030204" pitchFamily="49" charset="0"/>
              </a:rPr>
              <a:t>. Views and opinions expressed are however those of the author(s) only and do not necessarily reflect those of the European Union. Neither the European Union nor the granting authority can be held responsible for them.</a:t>
            </a:r>
            <a:endParaRPr lang="en-GB" dirty="0">
              <a:solidFill>
                <a:srgbClr val="002C43"/>
              </a:solidFill>
              <a:latin typeface="Century Gothic" panose="020B0502020202020204" pitchFamily="34" charset="0"/>
              <a:ea typeface="Tahoma" panose="020B0604030504040204" pitchFamily="34" charset="0"/>
              <a:cs typeface="Consolas" panose="020B0609020204030204" pitchFamily="49" charset="0"/>
            </a:endParaRPr>
          </a:p>
        </p:txBody>
      </p:sp>
      <p:pic>
        <p:nvPicPr>
          <p:cNvPr id="7" name="Grafik 14">
            <a:extLst>
              <a:ext uri="{FF2B5EF4-FFF2-40B4-BE49-F238E27FC236}">
                <a16:creationId xmlns:a16="http://schemas.microsoft.com/office/drawing/2014/main" id="{A6182D52-D039-1B27-67E9-404E66DC0BB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524749" y="6232611"/>
            <a:ext cx="2656703" cy="590378"/>
          </a:xfrm>
          <a:prstGeom prst="rect">
            <a:avLst/>
          </a:prstGeom>
        </p:spPr>
      </p:pic>
      <p:sp>
        <p:nvSpPr>
          <p:cNvPr id="4" name="ZoneTexte 3">
            <a:extLst>
              <a:ext uri="{FF2B5EF4-FFF2-40B4-BE49-F238E27FC236}">
                <a16:creationId xmlns:a16="http://schemas.microsoft.com/office/drawing/2014/main" id="{6DDAB4A7-B71C-4FED-9FDB-893687BC39D5}"/>
              </a:ext>
            </a:extLst>
          </p:cNvPr>
          <p:cNvSpPr txBox="1"/>
          <p:nvPr/>
        </p:nvSpPr>
        <p:spPr>
          <a:xfrm>
            <a:off x="2773004" y="681500"/>
            <a:ext cx="6942496" cy="1600438"/>
          </a:xfrm>
          <a:prstGeom prst="rect">
            <a:avLst/>
          </a:prstGeom>
          <a:noFill/>
        </p:spPr>
        <p:txBody>
          <a:bodyPr wrap="square" rtlCol="0">
            <a:spAutoFit/>
          </a:bodyPr>
          <a:lstStyle/>
          <a:p>
            <a:r>
              <a:rPr lang="fr-FR" sz="1400" i="1" spc="100" dirty="0">
                <a:solidFill>
                  <a:schemeClr val="tx1">
                    <a:lumMod val="75000"/>
                    <a:lumOff val="25000"/>
                  </a:schemeClr>
                </a:solidFill>
              </a:rPr>
              <a:t>Associated </a:t>
            </a:r>
            <a:r>
              <a:rPr lang="fr-FR" sz="1400" i="1" spc="100" dirty="0" err="1">
                <a:solidFill>
                  <a:schemeClr val="tx1">
                    <a:lumMod val="75000"/>
                    <a:lumOff val="25000"/>
                  </a:schemeClr>
                </a:solidFill>
              </a:rPr>
              <a:t>work</a:t>
            </a:r>
            <a:r>
              <a:rPr lang="fr-FR" sz="1400" i="1" spc="100" dirty="0">
                <a:solidFill>
                  <a:schemeClr val="tx1">
                    <a:lumMod val="75000"/>
                    <a:lumOff val="25000"/>
                  </a:schemeClr>
                </a:solidFill>
              </a:rPr>
              <a:t>:</a:t>
            </a:r>
          </a:p>
          <a:p>
            <a:pPr marL="285750" indent="-285750">
              <a:buFont typeface="Arial" panose="020B0604020202020204" pitchFamily="34" charset="0"/>
              <a:buChar char="•"/>
            </a:pPr>
            <a:r>
              <a:rPr lang="fr-FR" sz="1400" i="1" spc="100" dirty="0">
                <a:solidFill>
                  <a:schemeClr val="tx1">
                    <a:lumMod val="75000"/>
                    <a:lumOff val="25000"/>
                  </a:schemeClr>
                </a:solidFill>
              </a:rPr>
              <a:t>Oral Tuesday 13.05: « </a:t>
            </a:r>
            <a:r>
              <a:rPr lang="en-US" sz="1400" i="1" spc="100" dirty="0">
                <a:solidFill>
                  <a:schemeClr val="tx1">
                    <a:lumMod val="75000"/>
                    <a:lumOff val="25000"/>
                  </a:schemeClr>
                </a:solidFill>
              </a:rPr>
              <a:t>Value creation and tiering: Incentives of SSbD integration into industrial innovation projects with LCA and measured safety screenings”</a:t>
            </a:r>
            <a:endParaRPr lang="fr-FR" sz="1400" i="1" spc="100" dirty="0">
              <a:solidFill>
                <a:schemeClr val="tx1">
                  <a:lumMod val="75000"/>
                  <a:lumOff val="25000"/>
                </a:schemeClr>
              </a:solidFill>
            </a:endParaRPr>
          </a:p>
          <a:p>
            <a:pPr marL="285750" indent="-285750">
              <a:buFont typeface="Arial" panose="020B0604020202020204" pitchFamily="34" charset="0"/>
              <a:buChar char="•"/>
            </a:pPr>
            <a:r>
              <a:rPr lang="fr-FR" sz="1400" i="1" spc="100" dirty="0">
                <a:solidFill>
                  <a:schemeClr val="tx1">
                    <a:lumMod val="75000"/>
                    <a:lumOff val="25000"/>
                  </a:schemeClr>
                </a:solidFill>
              </a:rPr>
              <a:t>Poster 6.11.P-Tu493: «</a:t>
            </a:r>
            <a:r>
              <a:rPr lang="en-US" sz="1400" i="1" spc="100" dirty="0">
                <a:solidFill>
                  <a:schemeClr val="tx1">
                    <a:lumMod val="75000"/>
                    <a:lumOff val="25000"/>
                  </a:schemeClr>
                </a:solidFill>
              </a:rPr>
              <a:t>Safe and Sustainable by Design, Scoping, and Simplified Assessment of 60 Alternative Flame Retardants for Use in Insulation Foams</a:t>
            </a:r>
            <a:r>
              <a:rPr lang="fr-FR" sz="1400" i="1" spc="100" dirty="0">
                <a:solidFill>
                  <a:schemeClr val="tx1">
                    <a:lumMod val="75000"/>
                    <a:lumOff val="25000"/>
                  </a:schemeClr>
                </a:solidFill>
              </a:rPr>
              <a:t> »</a:t>
            </a:r>
          </a:p>
        </p:txBody>
      </p:sp>
    </p:spTree>
    <p:extLst>
      <p:ext uri="{BB962C8B-B14F-4D97-AF65-F5344CB8AC3E}">
        <p14:creationId xmlns:p14="http://schemas.microsoft.com/office/powerpoint/2010/main" val="98612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en-GB" dirty="0"/>
              <a:t>Membrane electrode assembly manufacturing – Social answers example</a:t>
            </a:r>
          </a:p>
        </p:txBody>
      </p:sp>
      <p:sp>
        <p:nvSpPr>
          <p:cNvPr id="6" name="Espace réservé du numéro de diapositive 5"/>
          <p:cNvSpPr>
            <a:spLocks noGrp="1"/>
          </p:cNvSpPr>
          <p:nvPr>
            <p:ph type="sldNum" sz="quarter" idx="12"/>
          </p:nvPr>
        </p:nvSpPr>
        <p:spPr/>
        <p:txBody>
          <a:bodyPr/>
          <a:lstStyle/>
          <a:p>
            <a:fld id="{0CBC77A0-1F4E-42FF-9FFC-F45C3A64AF90}" type="slidenum">
              <a:rPr lang="fr-FR" smtClean="0"/>
              <a:pPr/>
              <a:t>17</a:t>
            </a:fld>
            <a:endParaRPr lang="fr-FR"/>
          </a:p>
        </p:txBody>
      </p:sp>
      <p:sp>
        <p:nvSpPr>
          <p:cNvPr id="8" name="Titre 7"/>
          <p:cNvSpPr>
            <a:spLocks noGrp="1"/>
          </p:cNvSpPr>
          <p:nvPr>
            <p:ph type="title"/>
          </p:nvPr>
        </p:nvSpPr>
        <p:spPr/>
        <p:txBody>
          <a:bodyPr/>
          <a:lstStyle/>
          <a:p>
            <a:r>
              <a:rPr lang="en-GB" dirty="0"/>
              <a:t>Process design – CLEANHYPRO </a:t>
            </a:r>
          </a:p>
        </p:txBody>
      </p:sp>
      <p:graphicFrame>
        <p:nvGraphicFramePr>
          <p:cNvPr id="3" name="Tableau 2"/>
          <p:cNvGraphicFramePr>
            <a:graphicFrameLocks noGrp="1"/>
          </p:cNvGraphicFramePr>
          <p:nvPr>
            <p:extLst>
              <p:ext uri="{D42A27DB-BD31-4B8C-83A1-F6EECF244321}">
                <p14:modId xmlns:p14="http://schemas.microsoft.com/office/powerpoint/2010/main" val="3898604359"/>
              </p:ext>
            </p:extLst>
          </p:nvPr>
        </p:nvGraphicFramePr>
        <p:xfrm>
          <a:off x="1627017" y="1969839"/>
          <a:ext cx="8937966" cy="4373811"/>
        </p:xfrm>
        <a:graphic>
          <a:graphicData uri="http://schemas.openxmlformats.org/drawingml/2006/table">
            <a:tbl>
              <a:tblPr/>
              <a:tblGrid>
                <a:gridCol w="2897074">
                  <a:extLst>
                    <a:ext uri="{9D8B030D-6E8A-4147-A177-3AD203B41FA5}">
                      <a16:colId xmlns:a16="http://schemas.microsoft.com/office/drawing/2014/main" val="2522716257"/>
                    </a:ext>
                  </a:extLst>
                </a:gridCol>
                <a:gridCol w="1202192">
                  <a:extLst>
                    <a:ext uri="{9D8B030D-6E8A-4147-A177-3AD203B41FA5}">
                      <a16:colId xmlns:a16="http://schemas.microsoft.com/office/drawing/2014/main" val="2836247475"/>
                    </a:ext>
                  </a:extLst>
                </a:gridCol>
                <a:gridCol w="1381125">
                  <a:extLst>
                    <a:ext uri="{9D8B030D-6E8A-4147-A177-3AD203B41FA5}">
                      <a16:colId xmlns:a16="http://schemas.microsoft.com/office/drawing/2014/main" val="772073370"/>
                    </a:ext>
                  </a:extLst>
                </a:gridCol>
                <a:gridCol w="1304925">
                  <a:extLst>
                    <a:ext uri="{9D8B030D-6E8A-4147-A177-3AD203B41FA5}">
                      <a16:colId xmlns:a16="http://schemas.microsoft.com/office/drawing/2014/main" val="701873088"/>
                    </a:ext>
                  </a:extLst>
                </a:gridCol>
                <a:gridCol w="971550">
                  <a:extLst>
                    <a:ext uri="{9D8B030D-6E8A-4147-A177-3AD203B41FA5}">
                      <a16:colId xmlns:a16="http://schemas.microsoft.com/office/drawing/2014/main" val="3085579828"/>
                    </a:ext>
                  </a:extLst>
                </a:gridCol>
                <a:gridCol w="1181100">
                  <a:extLst>
                    <a:ext uri="{9D8B030D-6E8A-4147-A177-3AD203B41FA5}">
                      <a16:colId xmlns:a16="http://schemas.microsoft.com/office/drawing/2014/main" val="1205238031"/>
                    </a:ext>
                  </a:extLst>
                </a:gridCol>
              </a:tblGrid>
              <a:tr h="227646">
                <a:tc rowSpan="2">
                  <a:txBody>
                    <a:bodyPr/>
                    <a:lstStyle/>
                    <a:p>
                      <a:pPr algn="ctr" fontAlgn="ctr"/>
                      <a:r>
                        <a:rPr lang="en-GB" sz="1000" b="1" i="0" u="none" strike="noStrike" dirty="0">
                          <a:solidFill>
                            <a:schemeClr val="bg1"/>
                          </a:solidFill>
                          <a:effectLst/>
                          <a:latin typeface="+mn-lt"/>
                        </a:rPr>
                        <a:t>Questions</a:t>
                      </a:r>
                    </a:p>
                  </a:txBody>
                  <a:tcPr marL="5633" marR="5633" marT="56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algn="ctr" fontAlgn="ctr"/>
                      <a:r>
                        <a:rPr lang="en-GB" sz="1000" b="1" i="0" u="none" strike="noStrike" dirty="0">
                          <a:solidFill>
                            <a:schemeClr val="bg1"/>
                          </a:solidFill>
                          <a:effectLst/>
                          <a:latin typeface="+mn-lt"/>
                        </a:rPr>
                        <a:t>Initial situation</a:t>
                      </a:r>
                    </a:p>
                  </a:txBody>
                  <a:tcPr marL="5633" marR="5633" marT="5633"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hMerge="1">
                  <a:txBody>
                    <a:bodyPr/>
                    <a:lstStyle/>
                    <a:p>
                      <a:endParaRPr lang="en-GB"/>
                    </a:p>
                  </a:txBody>
                  <a:tcPr/>
                </a:tc>
                <a:tc gridSpan="3">
                  <a:txBody>
                    <a:bodyPr/>
                    <a:lstStyle/>
                    <a:p>
                      <a:pPr algn="ctr" fontAlgn="ctr"/>
                      <a:r>
                        <a:rPr lang="en-GB" sz="1000" b="1" i="0" u="none" strike="noStrike" dirty="0">
                          <a:solidFill>
                            <a:schemeClr val="bg1"/>
                          </a:solidFill>
                          <a:effectLst/>
                          <a:latin typeface="+mn-lt"/>
                        </a:rPr>
                        <a:t>Targeted situation</a:t>
                      </a:r>
                    </a:p>
                  </a:txBody>
                  <a:tcPr marL="5633" marR="5633" marT="563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69767449"/>
                  </a:ext>
                </a:extLst>
              </a:tr>
              <a:tr h="323540">
                <a:tc vMerge="1">
                  <a:txBody>
                    <a:bodyPr/>
                    <a:lstStyle/>
                    <a:p>
                      <a:endParaRPr lang="en-GB"/>
                    </a:p>
                  </a:txBody>
                  <a:tcPr/>
                </a:tc>
                <a:tc>
                  <a:txBody>
                    <a:bodyPr/>
                    <a:lstStyle/>
                    <a:p>
                      <a:pPr algn="ctr" fontAlgn="ctr"/>
                      <a:r>
                        <a:rPr lang="en-GB" sz="1000" b="1" i="0" u="none" strike="noStrike" dirty="0">
                          <a:solidFill>
                            <a:schemeClr val="bg1"/>
                          </a:solidFill>
                          <a:effectLst/>
                          <a:latin typeface="+mn-lt"/>
                        </a:rPr>
                        <a:t>Initial Score</a:t>
                      </a:r>
                    </a:p>
                  </a:txBody>
                  <a:tcPr marL="5633" marR="5633" marT="5633"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1000" b="1" i="0" u="none" strike="noStrike" dirty="0">
                          <a:solidFill>
                            <a:schemeClr val="bg1"/>
                          </a:solidFill>
                          <a:effectLst/>
                          <a:latin typeface="+mn-lt"/>
                        </a:rPr>
                        <a:t>Practices already implemented</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1000" b="1" i="0" u="none" strike="noStrike" dirty="0">
                          <a:solidFill>
                            <a:schemeClr val="bg1"/>
                          </a:solidFill>
                          <a:effectLst/>
                          <a:latin typeface="+mn-lt"/>
                        </a:rPr>
                        <a:t>Practices to be implemented</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1000" b="1" i="0" u="none" strike="noStrike" dirty="0">
                          <a:solidFill>
                            <a:schemeClr val="bg1"/>
                          </a:solidFill>
                          <a:effectLst/>
                          <a:latin typeface="+mn-lt"/>
                        </a:rPr>
                        <a:t>Targeted score</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1000" b="1" i="0" u="none" strike="noStrike" dirty="0">
                          <a:solidFill>
                            <a:schemeClr val="bg1"/>
                          </a:solidFill>
                          <a:effectLst/>
                          <a:latin typeface="+mn-lt"/>
                        </a:rPr>
                        <a:t>Improvement planned</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2442491208"/>
                  </a:ext>
                </a:extLst>
              </a:tr>
              <a:tr h="504104">
                <a:tc>
                  <a:txBody>
                    <a:bodyPr/>
                    <a:lstStyle/>
                    <a:p>
                      <a:pPr marL="144000" algn="l" fontAlgn="ctr"/>
                      <a:r>
                        <a:rPr lang="en-GB" sz="700" b="0" i="0" u="none" strike="noStrike" dirty="0">
                          <a:solidFill>
                            <a:srgbClr val="000000"/>
                          </a:solidFill>
                          <a:effectLst/>
                          <a:latin typeface="+mn-lt"/>
                        </a:rPr>
                        <a:t>Is the </a:t>
                      </a:r>
                      <a:r>
                        <a:rPr lang="en-GB" sz="700" b="1" i="0" u="none" strike="noStrike" dirty="0">
                          <a:solidFill>
                            <a:srgbClr val="000000"/>
                          </a:solidFill>
                          <a:effectLst/>
                          <a:latin typeface="+mn-lt"/>
                        </a:rPr>
                        <a:t>raw</a:t>
                      </a:r>
                      <a:r>
                        <a:rPr lang="en-GB" sz="700" b="0" i="0" u="none" strike="noStrike" dirty="0">
                          <a:solidFill>
                            <a:srgbClr val="000000"/>
                          </a:solidFill>
                          <a:effectLst/>
                          <a:latin typeface="+mn-lt"/>
                        </a:rPr>
                        <a:t> </a:t>
                      </a:r>
                      <a:r>
                        <a:rPr lang="en-GB" sz="700" b="1" i="0" u="none" strike="noStrike" dirty="0">
                          <a:solidFill>
                            <a:srgbClr val="000000"/>
                          </a:solidFill>
                          <a:effectLst/>
                          <a:latin typeface="+mn-lt"/>
                        </a:rPr>
                        <a:t>material</a:t>
                      </a:r>
                      <a:r>
                        <a:rPr lang="en-GB" sz="700" b="0" i="0" u="none" strike="noStrike" dirty="0">
                          <a:solidFill>
                            <a:srgbClr val="000000"/>
                          </a:solidFill>
                          <a:effectLst/>
                          <a:latin typeface="+mn-lt"/>
                        </a:rPr>
                        <a:t> consumption known, quantified and monitored? </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7</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We know where we get our products and in what quantities, but we don't know how they are made.</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8</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324524134"/>
                  </a:ext>
                </a:extLst>
              </a:tr>
              <a:tr h="630723">
                <a:tc>
                  <a:txBody>
                    <a:bodyPr/>
                    <a:lstStyle/>
                    <a:p>
                      <a:pPr marL="144000" algn="l" fontAlgn="ctr"/>
                      <a:r>
                        <a:rPr lang="en-GB" sz="700" b="0" i="0" u="none" strike="noStrike" dirty="0">
                          <a:solidFill>
                            <a:srgbClr val="000000"/>
                          </a:solidFill>
                          <a:effectLst/>
                          <a:latin typeface="+mn-lt"/>
                        </a:rPr>
                        <a:t>Have you check if the raw materials are considered </a:t>
                      </a:r>
                      <a:r>
                        <a:rPr lang="en-GB" sz="700" b="1" i="0" u="none" strike="noStrike" dirty="0">
                          <a:solidFill>
                            <a:srgbClr val="000000"/>
                          </a:solidFill>
                          <a:effectLst/>
                          <a:latin typeface="+mn-lt"/>
                        </a:rPr>
                        <a:t>critical</a:t>
                      </a:r>
                      <a:r>
                        <a:rPr lang="en-GB" sz="700" b="0" i="0" u="none" strike="noStrike" dirty="0">
                          <a:solidFill>
                            <a:srgbClr val="000000"/>
                          </a:solidFill>
                          <a:effectLst/>
                          <a:latin typeface="+mn-lt"/>
                        </a:rPr>
                        <a:t> according to the EU list?</a:t>
                      </a:r>
                      <a:r>
                        <a:rPr lang="en-GB" sz="700" b="0" i="0" u="none" strike="noStrike" baseline="0" dirty="0">
                          <a:solidFill>
                            <a:srgbClr val="000000"/>
                          </a:solidFill>
                          <a:effectLst/>
                          <a:latin typeface="+mn-lt"/>
                        </a:rPr>
                        <a:t> </a:t>
                      </a:r>
                      <a:r>
                        <a:rPr lang="en-GB" sz="700" b="0" i="0" u="none" strike="noStrike" dirty="0">
                          <a:solidFill>
                            <a:srgbClr val="000000"/>
                          </a:solidFill>
                          <a:effectLst/>
                          <a:latin typeface="+mn-lt"/>
                        </a:rPr>
                        <a:t>If they are, are you working on substitution?</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8</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CLEANHYPRO focusses on reducing the use of PFAS and CRM</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step up our R&amp;D so that hydrogen technologies have 0 mg/W of CRM</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9</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3496380039"/>
                  </a:ext>
                </a:extLst>
              </a:tr>
              <a:tr h="541345">
                <a:tc>
                  <a:txBody>
                    <a:bodyPr/>
                    <a:lstStyle/>
                    <a:p>
                      <a:pPr marL="144000" algn="l" fontAlgn="ctr"/>
                      <a:r>
                        <a:rPr lang="en-GB" sz="700" b="0" i="0" u="none" strike="noStrike" dirty="0">
                          <a:solidFill>
                            <a:srgbClr val="000000"/>
                          </a:solidFill>
                          <a:effectLst/>
                          <a:latin typeface="+mn-lt"/>
                        </a:rPr>
                        <a:t>Is the </a:t>
                      </a:r>
                      <a:r>
                        <a:rPr lang="en-GB" sz="700" b="1" i="0" u="none" strike="noStrike" dirty="0">
                          <a:solidFill>
                            <a:srgbClr val="000000"/>
                          </a:solidFill>
                          <a:effectLst/>
                          <a:latin typeface="+mn-lt"/>
                        </a:rPr>
                        <a:t>energy</a:t>
                      </a:r>
                      <a:r>
                        <a:rPr lang="en-GB" sz="700" b="0" i="0" u="none" strike="noStrike" dirty="0">
                          <a:solidFill>
                            <a:srgbClr val="000000"/>
                          </a:solidFill>
                          <a:effectLst/>
                          <a:latin typeface="+mn-lt"/>
                        </a:rPr>
                        <a:t> consumption known, quantified and monitored? Is the energy consumption optimised ? Are you working on energy reduction/optimisation?</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8</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Energy consumption targets</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Improving the performance of electrolysers to enhance their efficiency</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9</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450386853"/>
                  </a:ext>
                </a:extLst>
              </a:tr>
              <a:tr h="451967">
                <a:tc>
                  <a:txBody>
                    <a:bodyPr/>
                    <a:lstStyle/>
                    <a:p>
                      <a:pPr marL="144000" algn="l" fontAlgn="ctr"/>
                      <a:r>
                        <a:rPr lang="en-GB" sz="700" b="0" i="0" u="none" strike="noStrike" dirty="0">
                          <a:solidFill>
                            <a:srgbClr val="000000"/>
                          </a:solidFill>
                          <a:effectLst/>
                          <a:latin typeface="+mn-lt"/>
                        </a:rPr>
                        <a:t>Is the </a:t>
                      </a:r>
                      <a:r>
                        <a:rPr lang="en-GB" sz="700" b="1" i="0" u="none" strike="noStrike" dirty="0">
                          <a:solidFill>
                            <a:srgbClr val="000000"/>
                          </a:solidFill>
                          <a:effectLst/>
                          <a:latin typeface="+mn-lt"/>
                        </a:rPr>
                        <a:t>water</a:t>
                      </a:r>
                      <a:r>
                        <a:rPr lang="en-GB" sz="700" b="0" i="0" u="none" strike="noStrike" dirty="0">
                          <a:solidFill>
                            <a:srgbClr val="000000"/>
                          </a:solidFill>
                          <a:effectLst/>
                          <a:latin typeface="+mn-lt"/>
                        </a:rPr>
                        <a:t> consumption known, quantified and monitored? Is the water consumption optimised ? Are you working on water reduction?</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This is known for the building but not for this specific manufacturing pilot line</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mn-lt"/>
                        </a:rPr>
                        <a:t>0</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1669195984"/>
                  </a:ext>
                </a:extLst>
              </a:tr>
              <a:tr h="273212">
                <a:tc>
                  <a:txBody>
                    <a:bodyPr/>
                    <a:lstStyle/>
                    <a:p>
                      <a:pPr marL="144000" algn="l" fontAlgn="ctr"/>
                      <a:r>
                        <a:rPr lang="en-GB" sz="700" b="0" i="0" u="none" strike="noStrike" dirty="0">
                          <a:solidFill>
                            <a:srgbClr val="000000"/>
                          </a:solidFill>
                          <a:effectLst/>
                          <a:latin typeface="+mn-lt"/>
                        </a:rPr>
                        <a:t>Do the </a:t>
                      </a:r>
                      <a:r>
                        <a:rPr lang="en-GB" sz="700" b="1" i="0" u="none" strike="noStrike" dirty="0">
                          <a:solidFill>
                            <a:srgbClr val="000000"/>
                          </a:solidFill>
                          <a:effectLst/>
                          <a:latin typeface="+mn-lt"/>
                        </a:rPr>
                        <a:t>basic managerial practices </a:t>
                      </a:r>
                      <a:r>
                        <a:rPr lang="en-GB" sz="700" b="0" i="0" u="none" strike="noStrike" dirty="0">
                          <a:solidFill>
                            <a:srgbClr val="000000"/>
                          </a:solidFill>
                          <a:effectLst/>
                          <a:latin typeface="+mn-lt"/>
                        </a:rPr>
                        <a:t>with consumptions have been identified and implemented?</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endParaRPr lang="en-GB" sz="600" b="0" i="1" u="none" strike="noStrike" dirty="0">
                        <a:solidFill>
                          <a:srgbClr val="000000"/>
                        </a:solidFill>
                        <a:effectLst/>
                        <a:latin typeface="+mn-lt"/>
                      </a:endParaRP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3431109155"/>
                  </a:ext>
                </a:extLst>
              </a:tr>
              <a:tr h="362590">
                <a:tc>
                  <a:txBody>
                    <a:bodyPr/>
                    <a:lstStyle/>
                    <a:p>
                      <a:pPr marL="144000" algn="l" fontAlgn="ctr"/>
                      <a:r>
                        <a:rPr lang="en-GB" sz="700" b="0" i="0" u="none" strike="noStrike" dirty="0">
                          <a:solidFill>
                            <a:srgbClr val="000000"/>
                          </a:solidFill>
                          <a:effectLst/>
                          <a:latin typeface="+mn-lt"/>
                        </a:rPr>
                        <a:t>Do the </a:t>
                      </a:r>
                      <a:r>
                        <a:rPr lang="en-GB" sz="700" b="1" i="0" u="none" strike="noStrike" dirty="0">
                          <a:solidFill>
                            <a:srgbClr val="000000"/>
                          </a:solidFill>
                          <a:effectLst/>
                          <a:latin typeface="+mn-lt"/>
                        </a:rPr>
                        <a:t>regulatory requirements </a:t>
                      </a:r>
                      <a:r>
                        <a:rPr lang="en-GB" sz="700" b="0" i="0" u="none" strike="noStrike" dirty="0">
                          <a:solidFill>
                            <a:srgbClr val="000000"/>
                          </a:solidFill>
                          <a:effectLst/>
                          <a:latin typeface="+mn-lt"/>
                        </a:rPr>
                        <a:t>on consumptions have been identified and the associated regulatory control has been performed with accredited organizations?</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endParaRPr lang="en-GB" sz="600" b="0" i="1" u="none" strike="noStrike" dirty="0">
                        <a:solidFill>
                          <a:srgbClr val="000000"/>
                        </a:solidFill>
                        <a:effectLst/>
                        <a:latin typeface="+mn-lt"/>
                      </a:endParaRP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0,0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2266018123"/>
                  </a:ext>
                </a:extLst>
              </a:tr>
              <a:tr h="500416">
                <a:tc>
                  <a:txBody>
                    <a:bodyPr/>
                    <a:lstStyle/>
                    <a:p>
                      <a:pPr marL="144000" algn="l" fontAlgn="ctr"/>
                      <a:r>
                        <a:rPr lang="en-GB" sz="700" b="0" i="0" u="none" strike="noStrike" dirty="0">
                          <a:solidFill>
                            <a:srgbClr val="000000"/>
                          </a:solidFill>
                          <a:effectLst/>
                          <a:latin typeface="+mn-lt"/>
                        </a:rPr>
                        <a:t>Do </a:t>
                      </a:r>
                      <a:r>
                        <a:rPr lang="en-GB" sz="700" b="0" i="1" u="none" strike="noStrike" dirty="0">
                          <a:solidFill>
                            <a:srgbClr val="000000"/>
                          </a:solidFill>
                          <a:effectLst/>
                          <a:latin typeface="+mn-lt"/>
                        </a:rPr>
                        <a:t>workers</a:t>
                      </a:r>
                      <a:r>
                        <a:rPr lang="en-GB" sz="700" b="0" i="0" u="none" strike="noStrike" dirty="0">
                          <a:solidFill>
                            <a:srgbClr val="000000"/>
                          </a:solidFill>
                          <a:effectLst/>
                          <a:latin typeface="+mn-lt"/>
                        </a:rPr>
                        <a:t> have been appropriately</a:t>
                      </a:r>
                      <a:r>
                        <a:rPr lang="en-GB" sz="700" b="1" i="0" u="none" strike="noStrike" dirty="0">
                          <a:solidFill>
                            <a:srgbClr val="000000"/>
                          </a:solidFill>
                          <a:effectLst/>
                          <a:latin typeface="+mn-lt"/>
                        </a:rPr>
                        <a:t> trained </a:t>
                      </a:r>
                      <a:r>
                        <a:rPr lang="en-GB" sz="700" b="0" i="0" u="none" strike="noStrike" dirty="0">
                          <a:solidFill>
                            <a:srgbClr val="000000"/>
                          </a:solidFill>
                          <a:effectLst/>
                          <a:latin typeface="+mn-lt"/>
                        </a:rPr>
                        <a:t>on environmental aspects related to consumption and on the proper operation and maintenance of equipment and systems?</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2</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Users are trained to use the equipment properly, and also to turn it off at the end of the day</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3</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1,0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1371064621"/>
                  </a:ext>
                </a:extLst>
              </a:tr>
              <a:tr h="362590">
                <a:tc>
                  <a:txBody>
                    <a:bodyPr/>
                    <a:lstStyle/>
                    <a:p>
                      <a:pPr marL="144000" algn="l" fontAlgn="ctr"/>
                      <a:r>
                        <a:rPr lang="en-GB" sz="700" b="0" i="0" u="none" strike="noStrike" dirty="0">
                          <a:solidFill>
                            <a:srgbClr val="000000"/>
                          </a:solidFill>
                          <a:effectLst/>
                          <a:latin typeface="+mn-lt"/>
                        </a:rPr>
                        <a:t>Have you already performed a </a:t>
                      </a:r>
                      <a:r>
                        <a:rPr lang="en-GB" sz="700" b="1" i="0" u="none" strike="noStrike" dirty="0">
                          <a:solidFill>
                            <a:srgbClr val="000000"/>
                          </a:solidFill>
                          <a:effectLst/>
                          <a:latin typeface="+mn-lt"/>
                        </a:rPr>
                        <a:t>Life Cycle Assessment</a:t>
                      </a:r>
                      <a:r>
                        <a:rPr lang="en-GB" sz="700" b="0" i="0" u="none" strike="noStrike" dirty="0">
                          <a:solidFill>
                            <a:srgbClr val="000000"/>
                          </a:solidFill>
                          <a:effectLst/>
                          <a:latin typeface="+mn-lt"/>
                        </a:rPr>
                        <a:t>?</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mn-lt"/>
                        </a:rPr>
                        <a:t>0</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endParaRPr lang="en-GB" sz="600" b="0" i="1" u="none" strike="noStrike" dirty="0">
                        <a:solidFill>
                          <a:srgbClr val="000000"/>
                        </a:solidFill>
                        <a:effectLst/>
                        <a:latin typeface="+mn-lt"/>
                      </a:endParaRP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44000" algn="l" fontAlgn="ctr"/>
                      <a:r>
                        <a:rPr lang="en-GB" sz="600" b="0" i="1" u="none" strike="noStrike" dirty="0">
                          <a:solidFill>
                            <a:srgbClr val="000000"/>
                          </a:solidFill>
                          <a:effectLst/>
                          <a:latin typeface="+mn-lt"/>
                        </a:rPr>
                        <a:t>It will be performed during the project lifetime</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3</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mn-lt"/>
                        </a:rPr>
                        <a:t>3,0</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FF"/>
                      </a:bgClr>
                    </a:pattFill>
                  </a:tcPr>
                </a:tc>
                <a:extLst>
                  <a:ext uri="{0D108BD9-81ED-4DB2-BD59-A6C34878D82A}">
                    <a16:rowId xmlns:a16="http://schemas.microsoft.com/office/drawing/2014/main" val="1846536696"/>
                  </a:ext>
                </a:extLst>
              </a:tr>
              <a:tr h="195678">
                <a:tc>
                  <a:txBody>
                    <a:bodyPr/>
                    <a:lstStyle/>
                    <a:p>
                      <a:pPr algn="r" fontAlgn="ctr"/>
                      <a:r>
                        <a:rPr lang="en-GB" sz="700" b="1" i="0" u="none" strike="noStrike" dirty="0">
                          <a:solidFill>
                            <a:schemeClr val="bg1"/>
                          </a:solidFill>
                          <a:effectLst/>
                          <a:latin typeface="+mn-lt"/>
                        </a:rPr>
                        <a:t>TOTAL </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700" b="1" i="0" u="none" strike="noStrike" dirty="0">
                          <a:solidFill>
                            <a:schemeClr val="bg1"/>
                          </a:solidFill>
                          <a:effectLst/>
                          <a:latin typeface="+mn-lt"/>
                        </a:rPr>
                        <a:t>33%</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ctr"/>
                      <a:r>
                        <a:rPr lang="en-GB" sz="700" b="0" i="0" u="none" strike="noStrike" dirty="0">
                          <a:solidFill>
                            <a:schemeClr val="bg1"/>
                          </a:solidFill>
                          <a:effectLst/>
                          <a:latin typeface="+mn-lt"/>
                        </a:rPr>
                        <a:t> </a:t>
                      </a: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ctr"/>
                      <a:r>
                        <a:rPr lang="en-GB" sz="700" b="0" i="0" u="none" strike="noStrike" dirty="0">
                          <a:solidFill>
                            <a:schemeClr val="bg1"/>
                          </a:solidFill>
                          <a:effectLst/>
                          <a:latin typeface="+mn-lt"/>
                        </a:rPr>
                        <a:t> </a:t>
                      </a:r>
                    </a:p>
                  </a:txBody>
                  <a:tcPr marL="5633" marR="5633" marT="5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en-GB" sz="700" b="1" i="0" u="none" strike="noStrike" dirty="0">
                          <a:solidFill>
                            <a:schemeClr val="bg1"/>
                          </a:solidFill>
                          <a:effectLst/>
                          <a:latin typeface="+mn-lt"/>
                        </a:rPr>
                        <a:t>41%</a:t>
                      </a:r>
                    </a:p>
                  </a:txBody>
                  <a:tcPr marL="5633" marR="5633" marT="5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fr-FR" sz="700" b="1" i="0" u="none" strike="noStrike" dirty="0">
                          <a:solidFill>
                            <a:schemeClr val="bg1"/>
                          </a:solidFill>
                          <a:effectLst/>
                          <a:latin typeface="+mn-lt"/>
                        </a:rPr>
                        <a:t>9%</a:t>
                      </a:r>
                      <a:endParaRPr lang="en-GB" sz="700" b="1" i="0" u="none" strike="noStrike" dirty="0">
                        <a:solidFill>
                          <a:schemeClr val="bg1"/>
                        </a:solidFill>
                        <a:effectLst/>
                        <a:latin typeface="+mn-lt"/>
                      </a:endParaRPr>
                    </a:p>
                  </a:txBody>
                  <a:tcPr marL="5633" marR="5633" marT="5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059595525"/>
                  </a:ext>
                </a:extLst>
              </a:tr>
            </a:tbl>
          </a:graphicData>
        </a:graphic>
      </p:graphicFrame>
      <p:pic>
        <p:nvPicPr>
          <p:cNvPr id="7" name="Image 6"/>
          <p:cNvPicPr>
            <a:picLocks noChangeAspect="1"/>
          </p:cNvPicPr>
          <p:nvPr/>
        </p:nvPicPr>
        <p:blipFill>
          <a:blip r:embed="rId3"/>
          <a:stretch>
            <a:fillRect/>
          </a:stretch>
        </p:blipFill>
        <p:spPr>
          <a:xfrm>
            <a:off x="7264845" y="132618"/>
            <a:ext cx="1365906" cy="720205"/>
          </a:xfrm>
          <a:prstGeom prst="rect">
            <a:avLst/>
          </a:prstGeom>
        </p:spPr>
      </p:pic>
    </p:spTree>
    <p:extLst>
      <p:ext uri="{BB962C8B-B14F-4D97-AF65-F5344CB8AC3E}">
        <p14:creationId xmlns:p14="http://schemas.microsoft.com/office/powerpoint/2010/main" val="4050645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CBC77A0-1F4E-42FF-9FFC-F45C3A64AF90}" type="slidenum">
              <a:rPr lang="fr-FR" smtClean="0"/>
              <a:pPr/>
              <a:t>18</a:t>
            </a:fld>
            <a:endParaRPr lang="fr-FR"/>
          </a:p>
        </p:txBody>
      </p:sp>
      <p:sp>
        <p:nvSpPr>
          <p:cNvPr id="8" name="Titre 7"/>
          <p:cNvSpPr>
            <a:spLocks noGrp="1"/>
          </p:cNvSpPr>
          <p:nvPr>
            <p:ph type="title"/>
          </p:nvPr>
        </p:nvSpPr>
        <p:spPr/>
        <p:txBody>
          <a:bodyPr/>
          <a:lstStyle/>
          <a:p>
            <a:r>
              <a:rPr lang="en-GB" dirty="0"/>
              <a:t>Process design – CLEANHYPRO</a:t>
            </a:r>
          </a:p>
        </p:txBody>
      </p:sp>
      <p:sp>
        <p:nvSpPr>
          <p:cNvPr id="9" name="Espace réservé du contenu 1"/>
          <p:cNvSpPr>
            <a:spLocks noGrp="1"/>
          </p:cNvSpPr>
          <p:nvPr>
            <p:ph idx="1"/>
          </p:nvPr>
        </p:nvSpPr>
        <p:spPr>
          <a:xfrm>
            <a:off x="731838" y="1381125"/>
            <a:ext cx="10728325" cy="4962525"/>
          </a:xfrm>
        </p:spPr>
        <p:txBody>
          <a:bodyPr>
            <a:normAutofit lnSpcReduction="10000"/>
          </a:bodyPr>
          <a:lstStyle/>
          <a:p>
            <a:pPr>
              <a:spcAft>
                <a:spcPts val="1200"/>
              </a:spcAft>
            </a:pPr>
            <a:r>
              <a:rPr lang="en-GB" dirty="0"/>
              <a:t>Membrane electrode assembly manufacturing – Improvement planed (KPI)</a:t>
            </a:r>
          </a:p>
          <a:p>
            <a:pPr marL="285750" indent="-285750">
              <a:spcAft>
                <a:spcPts val="1200"/>
              </a:spcAft>
              <a:buFont typeface="Arial" panose="020B0604020202020204" pitchFamily="34" charset="0"/>
              <a:buChar char="•"/>
            </a:pPr>
            <a:r>
              <a:rPr lang="fr-FR" dirty="0">
                <a:solidFill>
                  <a:schemeClr val="accent1"/>
                </a:solidFill>
              </a:rPr>
              <a:t>90% </a:t>
            </a:r>
            <a:r>
              <a:rPr lang="fr-FR" dirty="0"/>
              <a:t>of </a:t>
            </a:r>
            <a:r>
              <a:rPr lang="en-GB" dirty="0"/>
              <a:t>the chemicals </a:t>
            </a:r>
            <a:r>
              <a:rPr lang="en-GB" b="1" dirty="0"/>
              <a:t>MSDS </a:t>
            </a:r>
            <a:r>
              <a:rPr lang="en-GB" dirty="0"/>
              <a:t>are up to date, read, kept and shared among workers</a:t>
            </a:r>
          </a:p>
          <a:p>
            <a:pPr marL="285750" indent="-285750">
              <a:spcAft>
                <a:spcPts val="1200"/>
              </a:spcAft>
              <a:buFont typeface="Arial" panose="020B0604020202020204" pitchFamily="34" charset="0"/>
              <a:buChar char="•"/>
            </a:pPr>
            <a:r>
              <a:rPr lang="fr-FR" dirty="0">
                <a:solidFill>
                  <a:schemeClr val="accent1"/>
                </a:solidFill>
              </a:rPr>
              <a:t>100% </a:t>
            </a:r>
            <a:r>
              <a:rPr lang="fr-FR" dirty="0"/>
              <a:t>of </a:t>
            </a:r>
            <a:r>
              <a:rPr lang="en-GB" b="1" dirty="0"/>
              <a:t>workers</a:t>
            </a:r>
            <a:r>
              <a:rPr lang="en-GB" dirty="0"/>
              <a:t> are consulted, informed and </a:t>
            </a:r>
            <a:r>
              <a:rPr lang="en-GB" b="1" dirty="0"/>
              <a:t>appropriately trained </a:t>
            </a:r>
            <a:r>
              <a:rPr lang="en-GB" dirty="0"/>
              <a:t>about potential hazard, and preventive and protective measures</a:t>
            </a:r>
          </a:p>
          <a:p>
            <a:pPr marL="285750" indent="-285750">
              <a:spcAft>
                <a:spcPts val="1200"/>
              </a:spcAft>
              <a:buFont typeface="Arial" panose="020B0604020202020204" pitchFamily="34" charset="0"/>
              <a:buChar char="•"/>
            </a:pPr>
            <a:r>
              <a:rPr lang="fr-FR" dirty="0">
                <a:solidFill>
                  <a:schemeClr val="accent1"/>
                </a:solidFill>
              </a:rPr>
              <a:t>90% </a:t>
            </a:r>
            <a:r>
              <a:rPr lang="fr-FR" dirty="0"/>
              <a:t>of </a:t>
            </a:r>
            <a:r>
              <a:rPr lang="en-GB" dirty="0"/>
              <a:t>the </a:t>
            </a:r>
            <a:r>
              <a:rPr lang="en-GB" b="1" dirty="0"/>
              <a:t>stages processes and activities </a:t>
            </a:r>
            <a:r>
              <a:rPr lang="en-GB" dirty="0"/>
              <a:t>in which a chemical is/will be used, produced or wasted for the whole life cycle are </a:t>
            </a:r>
            <a:r>
              <a:rPr lang="en-GB" b="1" dirty="0"/>
              <a:t>identified</a:t>
            </a:r>
          </a:p>
          <a:p>
            <a:pPr marL="285750" indent="-285750">
              <a:spcAft>
                <a:spcPts val="1200"/>
              </a:spcAft>
              <a:buFont typeface="Arial" panose="020B0604020202020204" pitchFamily="34" charset="0"/>
              <a:buChar char="•"/>
            </a:pPr>
            <a:r>
              <a:rPr lang="fr-FR" dirty="0">
                <a:solidFill>
                  <a:schemeClr val="accent1"/>
                </a:solidFill>
              </a:rPr>
              <a:t>25% </a:t>
            </a:r>
            <a:r>
              <a:rPr lang="en-GB" dirty="0"/>
              <a:t>of the </a:t>
            </a:r>
            <a:r>
              <a:rPr lang="en-GB" b="1" dirty="0"/>
              <a:t>potential emissions </a:t>
            </a:r>
            <a:r>
              <a:rPr lang="en-GB" dirty="0"/>
              <a:t>(water, air and soil) are </a:t>
            </a:r>
            <a:r>
              <a:rPr lang="en-GB" b="1" dirty="0"/>
              <a:t>identified, quantified, monitored and mitigated </a:t>
            </a:r>
            <a:r>
              <a:rPr lang="en-GB" dirty="0"/>
              <a:t>in a life cycle perspective (including consumer use, reprocessing and end of life)</a:t>
            </a:r>
          </a:p>
          <a:p>
            <a:pPr marL="285750" indent="-285750">
              <a:spcAft>
                <a:spcPts val="1200"/>
              </a:spcAft>
              <a:buFont typeface="Arial" panose="020B0604020202020204" pitchFamily="34" charset="0"/>
              <a:buChar char="•"/>
            </a:pPr>
            <a:r>
              <a:rPr lang="fr-FR" dirty="0">
                <a:solidFill>
                  <a:schemeClr val="accent1"/>
                </a:solidFill>
              </a:rPr>
              <a:t>1</a:t>
            </a:r>
            <a:r>
              <a:rPr lang="fr-FR" dirty="0"/>
              <a:t> </a:t>
            </a:r>
            <a:r>
              <a:rPr lang="en-GB" b="1" dirty="0"/>
              <a:t>life cycle assessment </a:t>
            </a:r>
            <a:r>
              <a:rPr lang="en-GB" dirty="0"/>
              <a:t>is performed</a:t>
            </a:r>
          </a:p>
          <a:p>
            <a:pPr marL="285750" indent="-285750">
              <a:spcAft>
                <a:spcPts val="1200"/>
              </a:spcAft>
              <a:buFont typeface="Arial" panose="020B0604020202020204" pitchFamily="34" charset="0"/>
              <a:buChar char="•"/>
            </a:pPr>
            <a:r>
              <a:rPr lang="fr-FR" dirty="0">
                <a:solidFill>
                  <a:schemeClr val="accent1"/>
                </a:solidFill>
              </a:rPr>
              <a:t>10% </a:t>
            </a:r>
            <a:r>
              <a:rPr lang="en-GB" dirty="0"/>
              <a:t>of the </a:t>
            </a:r>
            <a:r>
              <a:rPr lang="en-GB" b="1" dirty="0"/>
              <a:t>incoming materials and final products </a:t>
            </a:r>
            <a:r>
              <a:rPr lang="en-GB" dirty="0"/>
              <a:t>until the end users are</a:t>
            </a:r>
            <a:r>
              <a:rPr lang="en-GB" b="1" dirty="0"/>
              <a:t> tracked </a:t>
            </a:r>
            <a:r>
              <a:rPr lang="en-GB" dirty="0"/>
              <a:t>and the process information is registered</a:t>
            </a:r>
          </a:p>
        </p:txBody>
      </p:sp>
      <p:pic>
        <p:nvPicPr>
          <p:cNvPr id="12" name="Image 11"/>
          <p:cNvPicPr>
            <a:picLocks noChangeAspect="1"/>
          </p:cNvPicPr>
          <p:nvPr/>
        </p:nvPicPr>
        <p:blipFill>
          <a:blip r:embed="rId3"/>
          <a:stretch>
            <a:fillRect/>
          </a:stretch>
        </p:blipFill>
        <p:spPr>
          <a:xfrm>
            <a:off x="7264845" y="132618"/>
            <a:ext cx="1365906" cy="720205"/>
          </a:xfrm>
          <a:prstGeom prst="rect">
            <a:avLst/>
          </a:prstGeom>
        </p:spPr>
      </p:pic>
    </p:spTree>
    <p:extLst>
      <p:ext uri="{BB962C8B-B14F-4D97-AF65-F5344CB8AC3E}">
        <p14:creationId xmlns:p14="http://schemas.microsoft.com/office/powerpoint/2010/main" val="1966836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550E937-0421-4400-A54F-B7030E4AA0E3}"/>
              </a:ext>
            </a:extLst>
          </p:cNvPr>
          <p:cNvSpPr/>
          <p:nvPr/>
        </p:nvSpPr>
        <p:spPr>
          <a:xfrm>
            <a:off x="8032020" y="-34913"/>
            <a:ext cx="4171818" cy="2454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Espace réservé du numéro de diapositive 7">
            <a:extLst>
              <a:ext uri="{FF2B5EF4-FFF2-40B4-BE49-F238E27FC236}">
                <a16:creationId xmlns:a16="http://schemas.microsoft.com/office/drawing/2014/main" id="{2914A5D3-9F44-3D3C-E4A4-7A101907A3B9}"/>
              </a:ext>
            </a:extLst>
          </p:cNvPr>
          <p:cNvSpPr>
            <a:spLocks noGrp="1"/>
          </p:cNvSpPr>
          <p:nvPr>
            <p:ph type="sldNum" sz="quarter" idx="12"/>
          </p:nvPr>
        </p:nvSpPr>
        <p:spPr/>
        <p:txBody>
          <a:bodyPr/>
          <a:lstStyle/>
          <a:p>
            <a:fld id="{0CBC77A0-1F4E-42FF-9FFC-F45C3A64AF90}" type="slidenum">
              <a:rPr lang="fr-FR" smtClean="0"/>
              <a:t>19</a:t>
            </a:fld>
            <a:endParaRPr lang="fr-FR"/>
          </a:p>
        </p:txBody>
      </p:sp>
      <p:sp>
        <p:nvSpPr>
          <p:cNvPr id="2" name="Titre 1">
            <a:extLst>
              <a:ext uri="{FF2B5EF4-FFF2-40B4-BE49-F238E27FC236}">
                <a16:creationId xmlns:a16="http://schemas.microsoft.com/office/drawing/2014/main" id="{E7D02F9C-AD45-8F1F-AD3A-67DB94C58CD4}"/>
              </a:ext>
            </a:extLst>
          </p:cNvPr>
          <p:cNvSpPr>
            <a:spLocks noGrp="1"/>
          </p:cNvSpPr>
          <p:nvPr>
            <p:ph type="title"/>
          </p:nvPr>
        </p:nvSpPr>
        <p:spPr/>
        <p:txBody>
          <a:bodyPr/>
          <a:lstStyle/>
          <a:p>
            <a:r>
              <a:rPr lang="en-GB" dirty="0"/>
              <a:t>Towards simplification</a:t>
            </a:r>
          </a:p>
        </p:txBody>
      </p:sp>
      <p:pic>
        <p:nvPicPr>
          <p:cNvPr id="3" name="Image 2"/>
          <p:cNvPicPr>
            <a:picLocks noChangeAspect="1"/>
          </p:cNvPicPr>
          <p:nvPr/>
        </p:nvPicPr>
        <p:blipFill>
          <a:blip r:embed="rId2"/>
          <a:stretch>
            <a:fillRect/>
          </a:stretch>
        </p:blipFill>
        <p:spPr>
          <a:xfrm>
            <a:off x="5736000" y="74973"/>
            <a:ext cx="720000" cy="792752"/>
          </a:xfrm>
          <a:prstGeom prst="rect">
            <a:avLst/>
          </a:prstGeom>
        </p:spPr>
      </p:pic>
      <p:sp>
        <p:nvSpPr>
          <p:cNvPr id="18" name="Espace réservé du contenu 1"/>
          <p:cNvSpPr>
            <a:spLocks noGrp="1"/>
          </p:cNvSpPr>
          <p:nvPr>
            <p:ph idx="1"/>
          </p:nvPr>
        </p:nvSpPr>
        <p:spPr>
          <a:xfrm>
            <a:off x="731838" y="1381125"/>
            <a:ext cx="10728325" cy="4532313"/>
          </a:xfrm>
        </p:spPr>
        <p:txBody>
          <a:bodyPr numCol="1"/>
          <a:lstStyle/>
          <a:p>
            <a:r>
              <a:rPr lang="en-GB" dirty="0"/>
              <a:t>Molecular and product</a:t>
            </a:r>
          </a:p>
          <a:p>
            <a:r>
              <a:rPr lang="en-GB" dirty="0"/>
              <a:t>PLANETS refined methodology</a:t>
            </a:r>
          </a:p>
        </p:txBody>
      </p:sp>
      <p:grpSp>
        <p:nvGrpSpPr>
          <p:cNvPr id="6" name="Groupe 5">
            <a:extLst>
              <a:ext uri="{FF2B5EF4-FFF2-40B4-BE49-F238E27FC236}">
                <a16:creationId xmlns:a16="http://schemas.microsoft.com/office/drawing/2014/main" id="{03F942E0-463D-4A11-8426-D816BA29572D}"/>
              </a:ext>
            </a:extLst>
          </p:cNvPr>
          <p:cNvGrpSpPr/>
          <p:nvPr/>
        </p:nvGrpSpPr>
        <p:grpSpPr>
          <a:xfrm>
            <a:off x="178092" y="3114369"/>
            <a:ext cx="2978570" cy="904920"/>
            <a:chOff x="178092" y="3114369"/>
            <a:chExt cx="2978570" cy="904920"/>
          </a:xfrm>
        </p:grpSpPr>
        <p:sp>
          <p:nvSpPr>
            <p:cNvPr id="20" name="Ellipse 19"/>
            <p:cNvSpPr>
              <a:spLocks noChangeAspect="1"/>
            </p:cNvSpPr>
            <p:nvPr/>
          </p:nvSpPr>
          <p:spPr>
            <a:xfrm>
              <a:off x="178092" y="3114369"/>
              <a:ext cx="818485" cy="7473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r>
                <a:rPr lang="fr-FR" dirty="0"/>
                <a:t>36</a:t>
              </a:r>
              <a:endParaRPr lang="en-GB" dirty="0"/>
            </a:p>
          </p:txBody>
        </p:sp>
        <p:sp>
          <p:nvSpPr>
            <p:cNvPr id="21" name="Rectangle 20"/>
            <p:cNvSpPr/>
            <p:nvPr/>
          </p:nvSpPr>
          <p:spPr>
            <a:xfrm>
              <a:off x="916946" y="3557624"/>
              <a:ext cx="2239716" cy="461665"/>
            </a:xfrm>
            <a:prstGeom prst="rect">
              <a:avLst/>
            </a:prstGeom>
          </p:spPr>
          <p:txBody>
            <a:bodyPr wrap="none">
              <a:spAutoFit/>
            </a:bodyPr>
            <a:lstStyle/>
            <a:p>
              <a:r>
                <a:rPr lang="fr-FR" sz="1200" dirty="0"/>
                <a:t>questions</a:t>
              </a:r>
            </a:p>
            <a:p>
              <a:r>
                <a:rPr lang="en-GB" sz="1200" dirty="0"/>
                <a:t>comparison</a:t>
              </a:r>
              <a:r>
                <a:rPr lang="fr-FR" sz="1200" dirty="0"/>
                <a:t> to a </a:t>
              </a:r>
              <a:r>
                <a:rPr lang="en-GB" sz="1200" dirty="0"/>
                <a:t>reference</a:t>
              </a:r>
            </a:p>
          </p:txBody>
        </p:sp>
      </p:grpSp>
      <p:graphicFrame>
        <p:nvGraphicFramePr>
          <p:cNvPr id="30" name="Tableau 29"/>
          <p:cNvGraphicFramePr>
            <a:graphicFrameLocks noGrp="1"/>
          </p:cNvGraphicFramePr>
          <p:nvPr>
            <p:extLst>
              <p:ext uri="{D42A27DB-BD31-4B8C-83A1-F6EECF244321}">
                <p14:modId xmlns:p14="http://schemas.microsoft.com/office/powerpoint/2010/main" val="381235735"/>
              </p:ext>
            </p:extLst>
          </p:nvPr>
        </p:nvGraphicFramePr>
        <p:xfrm>
          <a:off x="72844" y="4099103"/>
          <a:ext cx="3152724" cy="1534686"/>
        </p:xfrm>
        <a:graphic>
          <a:graphicData uri="http://schemas.openxmlformats.org/drawingml/2006/table">
            <a:tbl>
              <a:tblPr firstRow="1" firstCol="1" bandRow="1">
                <a:tableStyleId>{5C22544A-7EE6-4342-B048-85BDC9FD1C3A}</a:tableStyleId>
              </a:tblPr>
              <a:tblGrid>
                <a:gridCol w="1212294">
                  <a:extLst>
                    <a:ext uri="{9D8B030D-6E8A-4147-A177-3AD203B41FA5}">
                      <a16:colId xmlns:a16="http://schemas.microsoft.com/office/drawing/2014/main" val="2288956756"/>
                    </a:ext>
                  </a:extLst>
                </a:gridCol>
                <a:gridCol w="1940430">
                  <a:extLst>
                    <a:ext uri="{9D8B030D-6E8A-4147-A177-3AD203B41FA5}">
                      <a16:colId xmlns:a16="http://schemas.microsoft.com/office/drawing/2014/main" val="151656924"/>
                    </a:ext>
                  </a:extLst>
                </a:gridCol>
              </a:tblGrid>
              <a:tr h="264549">
                <a:tc>
                  <a:txBody>
                    <a:bodyPr/>
                    <a:lstStyle/>
                    <a:p>
                      <a:pPr algn="ctr">
                        <a:spcBef>
                          <a:spcPts val="600"/>
                        </a:spcBef>
                        <a:spcAft>
                          <a:spcPts val="600"/>
                        </a:spcAft>
                      </a:pPr>
                      <a:r>
                        <a:rPr lang="en-GB" sz="1050" dirty="0">
                          <a:effectLst/>
                        </a:rPr>
                        <a:t>Dimension</a:t>
                      </a:r>
                      <a:endParaRPr lang="en-GB" sz="900" dirty="0">
                        <a:solidFill>
                          <a:srgbClr val="4D4F52"/>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spcBef>
                          <a:spcPts val="600"/>
                        </a:spcBef>
                        <a:spcAft>
                          <a:spcPts val="600"/>
                        </a:spcAft>
                      </a:pPr>
                      <a:r>
                        <a:rPr lang="en-GB" sz="1050" b="1" kern="1200" noProof="0" dirty="0">
                          <a:solidFill>
                            <a:schemeClr val="lt1"/>
                          </a:solidFill>
                          <a:effectLst/>
                          <a:latin typeface="+mn-lt"/>
                          <a:ea typeface="+mn-ea"/>
                          <a:cs typeface="+mn-cs"/>
                        </a:rPr>
                        <a:t>Answers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236621533"/>
                  </a:ext>
                </a:extLst>
              </a:tr>
              <a:tr h="240499">
                <a:tc>
                  <a:txBody>
                    <a:bodyPr/>
                    <a:lstStyle/>
                    <a:p>
                      <a:pPr algn="l">
                        <a:spcBef>
                          <a:spcPts val="600"/>
                        </a:spcBef>
                        <a:spcAft>
                          <a:spcPts val="600"/>
                        </a:spcAft>
                      </a:pPr>
                      <a:r>
                        <a:rPr lang="en-US" sz="900" b="0" dirty="0">
                          <a:solidFill>
                            <a:schemeClr val="tx1"/>
                          </a:solidFill>
                          <a:effectLst/>
                        </a:rPr>
                        <a:t>Hazard</a:t>
                      </a:r>
                      <a:endParaRPr lang="en-GB" sz="900" b="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GB" sz="900" b="0" kern="1200" dirty="0">
                          <a:solidFill>
                            <a:schemeClr val="tx1"/>
                          </a:solidFill>
                          <a:effectLst/>
                          <a:latin typeface="+mn-lt"/>
                          <a:ea typeface="+mn-ea"/>
                          <a:cs typeface="+mn-cs"/>
                        </a:rPr>
                        <a:t>Unknown / No / Yes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8327994"/>
                  </a:ext>
                </a:extLst>
              </a:tr>
              <a:tr h="240499">
                <a:tc>
                  <a:txBody>
                    <a:bodyPr/>
                    <a:lstStyle/>
                    <a:p>
                      <a:pPr algn="l">
                        <a:spcBef>
                          <a:spcPts val="600"/>
                        </a:spcBef>
                        <a:spcAft>
                          <a:spcPts val="600"/>
                        </a:spcAft>
                      </a:pPr>
                      <a:r>
                        <a:rPr lang="fr-FR" sz="900" b="0" kern="1200" dirty="0">
                          <a:solidFill>
                            <a:schemeClr val="tx1"/>
                          </a:solidFill>
                          <a:effectLst/>
                          <a:latin typeface="+mn-lt"/>
                          <a:ea typeface="+mn-ea"/>
                          <a:cs typeface="+mn-cs"/>
                        </a:rPr>
                        <a:t>Release and </a:t>
                      </a:r>
                      <a:r>
                        <a:rPr lang="en-GB" sz="900" b="0" kern="1200" noProof="0" dirty="0">
                          <a:solidFill>
                            <a:schemeClr val="tx1"/>
                          </a:solidFill>
                          <a:effectLst/>
                          <a:latin typeface="+mn-lt"/>
                          <a:ea typeface="+mn-ea"/>
                          <a:cs typeface="+mn-cs"/>
                        </a:rPr>
                        <a:t>exposure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Bef>
                          <a:spcPts val="600"/>
                        </a:spcBef>
                        <a:spcAft>
                          <a:spcPts val="600"/>
                        </a:spcAft>
                      </a:pPr>
                      <a:r>
                        <a:rPr lang="en-GB" sz="900" b="0" kern="1200" dirty="0">
                          <a:solidFill>
                            <a:schemeClr val="tx1"/>
                          </a:solidFill>
                          <a:effectLst/>
                          <a:latin typeface="+mn-lt"/>
                          <a:ea typeface="+mn-ea"/>
                          <a:cs typeface="+mn-cs"/>
                        </a:rPr>
                        <a:t>Unknown / No / Yes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45465045"/>
                  </a:ext>
                </a:extLst>
              </a:tr>
              <a:tr h="240499">
                <a:tc>
                  <a:txBody>
                    <a:bodyPr/>
                    <a:lstStyle/>
                    <a:p>
                      <a:pPr algn="l">
                        <a:spcBef>
                          <a:spcPts val="600"/>
                        </a:spcBef>
                        <a:spcAft>
                          <a:spcPts val="600"/>
                        </a:spcAft>
                      </a:pPr>
                      <a:r>
                        <a:rPr lang="en-US" sz="900" b="0" i="0" dirty="0">
                          <a:solidFill>
                            <a:schemeClr val="tx1"/>
                          </a:solidFill>
                          <a:effectLst/>
                        </a:rPr>
                        <a:t>Environment</a:t>
                      </a:r>
                      <a:endParaRPr lang="en-GB" sz="900" b="0" i="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fr-FR" sz="900" b="0" kern="1200" noProof="0" dirty="0" err="1">
                          <a:solidFill>
                            <a:schemeClr val="tx1"/>
                          </a:solidFill>
                          <a:effectLst/>
                          <a:latin typeface="+mn-lt"/>
                          <a:ea typeface="+mn-ea"/>
                          <a:cs typeface="+mn-cs"/>
                        </a:rPr>
                        <a:t>Unknown</a:t>
                      </a:r>
                      <a:r>
                        <a:rPr lang="fr-FR" sz="900" b="0" kern="1200" noProof="0" dirty="0">
                          <a:solidFill>
                            <a:schemeClr val="tx1"/>
                          </a:solidFill>
                          <a:effectLst/>
                          <a:latin typeface="+mn-lt"/>
                          <a:ea typeface="+mn-ea"/>
                          <a:cs typeface="+mn-cs"/>
                        </a:rPr>
                        <a:t> / </a:t>
                      </a:r>
                      <a:r>
                        <a:rPr lang="fr-FR" sz="900" b="0" kern="1200" noProof="0" dirty="0" err="1">
                          <a:solidFill>
                            <a:schemeClr val="tx1"/>
                          </a:solidFill>
                          <a:effectLst/>
                          <a:latin typeface="+mn-lt"/>
                          <a:ea typeface="+mn-ea"/>
                          <a:cs typeface="+mn-cs"/>
                        </a:rPr>
                        <a:t>Negative</a:t>
                      </a:r>
                      <a:r>
                        <a:rPr lang="fr-FR" sz="900" b="0" kern="1200" noProof="0" dirty="0">
                          <a:solidFill>
                            <a:schemeClr val="tx1"/>
                          </a:solidFill>
                          <a:effectLst/>
                          <a:latin typeface="+mn-lt"/>
                          <a:ea typeface="+mn-ea"/>
                          <a:cs typeface="+mn-cs"/>
                        </a:rPr>
                        <a:t> / </a:t>
                      </a:r>
                      <a:r>
                        <a:rPr lang="fr-FR" sz="900" b="0" kern="1200" noProof="0" dirty="0" err="1">
                          <a:solidFill>
                            <a:schemeClr val="tx1"/>
                          </a:solidFill>
                          <a:effectLst/>
                          <a:latin typeface="+mn-lt"/>
                          <a:ea typeface="+mn-ea"/>
                          <a:cs typeface="+mn-cs"/>
                        </a:rPr>
                        <a:t>Equal</a:t>
                      </a:r>
                      <a:r>
                        <a:rPr lang="fr-FR" sz="900" b="0" kern="1200" noProof="0" dirty="0">
                          <a:solidFill>
                            <a:schemeClr val="tx1"/>
                          </a:solidFill>
                          <a:effectLst/>
                          <a:latin typeface="+mn-lt"/>
                          <a:ea typeface="+mn-ea"/>
                          <a:cs typeface="+mn-cs"/>
                        </a:rPr>
                        <a:t> / Positive</a:t>
                      </a:r>
                      <a:endParaRPr lang="en-GB" sz="900" b="0" kern="1200" noProof="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7342245"/>
                  </a:ext>
                </a:extLst>
              </a:tr>
              <a:tr h="240499">
                <a:tc>
                  <a:txBody>
                    <a:bodyPr/>
                    <a:lstStyle/>
                    <a:p>
                      <a:pPr algn="l">
                        <a:spcBef>
                          <a:spcPts val="600"/>
                        </a:spcBef>
                        <a:spcAft>
                          <a:spcPts val="600"/>
                        </a:spcAft>
                      </a:pPr>
                      <a:r>
                        <a:rPr lang="en-US" sz="900" b="0" dirty="0">
                          <a:solidFill>
                            <a:schemeClr val="tx1"/>
                          </a:solidFill>
                          <a:effectLst/>
                        </a:rPr>
                        <a:t>Economy</a:t>
                      </a:r>
                      <a:endParaRPr lang="en-GB" sz="900" b="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900" b="0" kern="1200" dirty="0">
                          <a:solidFill>
                            <a:schemeClr val="tx1"/>
                          </a:solidFill>
                          <a:effectLst/>
                          <a:latin typeface="+mn-lt"/>
                          <a:ea typeface="+mn-ea"/>
                          <a:cs typeface="+mn-cs"/>
                        </a:rPr>
                        <a:t>Unknown / No / Yes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9792890"/>
                  </a:ext>
                </a:extLst>
              </a:tr>
              <a:tr h="240499">
                <a:tc>
                  <a:txBody>
                    <a:bodyPr/>
                    <a:lstStyle/>
                    <a:p>
                      <a:pPr algn="l">
                        <a:spcBef>
                          <a:spcPts val="600"/>
                        </a:spcBef>
                        <a:spcAft>
                          <a:spcPts val="600"/>
                        </a:spcAft>
                      </a:pPr>
                      <a:r>
                        <a:rPr lang="en-US" sz="900" b="0" dirty="0">
                          <a:solidFill>
                            <a:schemeClr val="tx1"/>
                          </a:solidFill>
                          <a:effectLst/>
                        </a:rPr>
                        <a:t>Social</a:t>
                      </a:r>
                      <a:endParaRPr lang="en-GB" sz="900" b="0" dirty="0">
                        <a:solidFill>
                          <a:schemeClr val="tx1"/>
                        </a:solidFill>
                        <a:effectLst/>
                        <a:latin typeface="DM Sans"/>
                        <a:ea typeface="DM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900" b="0" kern="1200" dirty="0">
                          <a:solidFill>
                            <a:schemeClr val="tx1"/>
                          </a:solidFill>
                          <a:effectLst/>
                          <a:latin typeface="+mn-lt"/>
                          <a:ea typeface="+mn-ea"/>
                          <a:cs typeface="+mn-cs"/>
                        </a:rPr>
                        <a:t>Unknown / No / Yes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590239"/>
                  </a:ext>
                </a:extLst>
              </a:tr>
            </a:tbl>
          </a:graphicData>
        </a:graphic>
      </p:graphicFrame>
      <p:sp>
        <p:nvSpPr>
          <p:cNvPr id="31" name="ZoneTexte 30"/>
          <p:cNvSpPr txBox="1"/>
          <p:nvPr/>
        </p:nvSpPr>
        <p:spPr>
          <a:xfrm>
            <a:off x="1196197" y="2781999"/>
            <a:ext cx="906017" cy="369332"/>
          </a:xfrm>
          <a:prstGeom prst="rect">
            <a:avLst/>
          </a:prstGeom>
          <a:noFill/>
        </p:spPr>
        <p:txBody>
          <a:bodyPr wrap="none" rtlCol="0">
            <a:spAutoFit/>
          </a:bodyPr>
          <a:lstStyle/>
          <a:p>
            <a:pPr algn="ctr"/>
            <a:r>
              <a:rPr lang="en-GB" b="1" dirty="0"/>
              <a:t>Scope</a:t>
            </a:r>
          </a:p>
        </p:txBody>
      </p:sp>
      <p:sp>
        <p:nvSpPr>
          <p:cNvPr id="32" name="ZoneTexte 31"/>
          <p:cNvSpPr txBox="1"/>
          <p:nvPr/>
        </p:nvSpPr>
        <p:spPr>
          <a:xfrm>
            <a:off x="4762571" y="2756905"/>
            <a:ext cx="1744388" cy="369332"/>
          </a:xfrm>
          <a:prstGeom prst="rect">
            <a:avLst/>
          </a:prstGeom>
          <a:noFill/>
        </p:spPr>
        <p:txBody>
          <a:bodyPr wrap="none" rtlCol="0">
            <a:spAutoFit/>
          </a:bodyPr>
          <a:lstStyle/>
          <a:p>
            <a:pPr algn="ctr"/>
            <a:r>
              <a:rPr lang="fr-FR" b="1" dirty="0"/>
              <a:t>Visualisation</a:t>
            </a:r>
            <a:endParaRPr lang="en-GB" b="1" dirty="0"/>
          </a:p>
        </p:txBody>
      </p:sp>
      <p:pic>
        <p:nvPicPr>
          <p:cNvPr id="33" name="Image 32"/>
          <p:cNvPicPr/>
          <p:nvPr/>
        </p:nvPicPr>
        <p:blipFill>
          <a:blip r:embed="rId3">
            <a:extLst>
              <a:ext uri="{28A0092B-C50C-407E-A947-70E740481C1C}">
                <a14:useLocalDpi xmlns:a14="http://schemas.microsoft.com/office/drawing/2010/main" val="0"/>
              </a:ext>
            </a:extLst>
          </a:blip>
          <a:srcRect/>
          <a:stretch>
            <a:fillRect/>
          </a:stretch>
        </p:blipFill>
        <p:spPr bwMode="auto">
          <a:xfrm>
            <a:off x="6689213" y="93224"/>
            <a:ext cx="5477656" cy="4499910"/>
          </a:xfrm>
          <a:prstGeom prst="rect">
            <a:avLst/>
          </a:prstGeom>
          <a:noFill/>
          <a:ln>
            <a:noFill/>
          </a:ln>
        </p:spPr>
      </p:pic>
      <p:pic>
        <p:nvPicPr>
          <p:cNvPr id="5" name="Image 4">
            <a:extLst>
              <a:ext uri="{FF2B5EF4-FFF2-40B4-BE49-F238E27FC236}">
                <a16:creationId xmlns:a16="http://schemas.microsoft.com/office/drawing/2014/main" id="{A5A2AD74-3D81-4B07-AD38-17BEDA380D92}"/>
              </a:ext>
            </a:extLst>
          </p:cNvPr>
          <p:cNvPicPr>
            <a:picLocks noChangeAspect="1"/>
          </p:cNvPicPr>
          <p:nvPr/>
        </p:nvPicPr>
        <p:blipFill>
          <a:blip r:embed="rId4"/>
          <a:stretch>
            <a:fillRect/>
          </a:stretch>
        </p:blipFill>
        <p:spPr>
          <a:xfrm>
            <a:off x="4983055" y="4746662"/>
            <a:ext cx="7115927" cy="2036366"/>
          </a:xfrm>
          <a:prstGeom prst="rect">
            <a:avLst/>
          </a:prstGeom>
        </p:spPr>
      </p:pic>
      <p:sp>
        <p:nvSpPr>
          <p:cNvPr id="22" name="Rectangle 21">
            <a:extLst>
              <a:ext uri="{FF2B5EF4-FFF2-40B4-BE49-F238E27FC236}">
                <a16:creationId xmlns:a16="http://schemas.microsoft.com/office/drawing/2014/main" id="{540BB19B-BF56-4DFD-86B2-350481275DD7}"/>
              </a:ext>
            </a:extLst>
          </p:cNvPr>
          <p:cNvSpPr/>
          <p:nvPr/>
        </p:nvSpPr>
        <p:spPr>
          <a:xfrm>
            <a:off x="4423040" y="4406745"/>
            <a:ext cx="1452643" cy="2454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sp>
        <p:nvSpPr>
          <p:cNvPr id="34" name="ZoneTexte 33"/>
          <p:cNvSpPr txBox="1"/>
          <p:nvPr/>
        </p:nvSpPr>
        <p:spPr>
          <a:xfrm>
            <a:off x="4279125" y="5368799"/>
            <a:ext cx="1452642" cy="369332"/>
          </a:xfrm>
          <a:prstGeom prst="rect">
            <a:avLst/>
          </a:prstGeom>
          <a:noFill/>
        </p:spPr>
        <p:txBody>
          <a:bodyPr wrap="none" rtlCol="0">
            <a:spAutoFit/>
          </a:bodyPr>
          <a:lstStyle/>
          <a:p>
            <a:pPr algn="ctr"/>
            <a:r>
              <a:rPr lang="fr-FR" b="1" dirty="0"/>
              <a:t>SSbD </a:t>
            </a:r>
            <a:r>
              <a:rPr lang="fr-FR" b="1" dirty="0" err="1"/>
              <a:t>Level</a:t>
            </a:r>
            <a:endParaRPr lang="en-GB" b="1" dirty="0"/>
          </a:p>
        </p:txBody>
      </p:sp>
      <p:cxnSp>
        <p:nvCxnSpPr>
          <p:cNvPr id="23" name="Connecteur droit avec flèche 22">
            <a:extLst>
              <a:ext uri="{FF2B5EF4-FFF2-40B4-BE49-F238E27FC236}">
                <a16:creationId xmlns:a16="http://schemas.microsoft.com/office/drawing/2014/main" id="{3E35FAB5-B3F4-491D-AF64-61B42AEBB2CB}"/>
              </a:ext>
            </a:extLst>
          </p:cNvPr>
          <p:cNvCxnSpPr>
            <a:cxnSpLocks/>
          </p:cNvCxnSpPr>
          <p:nvPr/>
        </p:nvCxnSpPr>
        <p:spPr>
          <a:xfrm flipV="1">
            <a:off x="3378200" y="3114369"/>
            <a:ext cx="1384371" cy="904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296F86C4-8706-4BA1-94E7-340CFA4747F5}"/>
              </a:ext>
            </a:extLst>
          </p:cNvPr>
          <p:cNvCxnSpPr>
            <a:cxnSpLocks/>
          </p:cNvCxnSpPr>
          <p:nvPr/>
        </p:nvCxnSpPr>
        <p:spPr>
          <a:xfrm>
            <a:off x="3378200" y="4019290"/>
            <a:ext cx="900925" cy="1349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87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1" grpId="0"/>
      <p:bldP spid="32" grpId="0"/>
      <p:bldP spid="22" grpId="0" animBg="1"/>
      <p:bldP spid="34" grpId="0"/>
    </p:bldLst>
  </p:timing>
</p:sld>
</file>

<file path=ppt/theme/theme1.xml><?xml version="1.0" encoding="utf-8"?>
<a:theme xmlns:a="http://schemas.openxmlformats.org/drawingml/2006/main" name="Thème Office">
  <a:themeElements>
    <a:clrScheme name="CEA 2023">
      <a:dk1>
        <a:srgbClr val="262626"/>
      </a:dk1>
      <a:lt1>
        <a:sysClr val="window" lastClr="FFFFFF"/>
      </a:lt1>
      <a:dk2>
        <a:srgbClr val="E50019"/>
      </a:dk2>
      <a:lt2>
        <a:srgbClr val="FFFFFF"/>
      </a:lt2>
      <a:accent1>
        <a:srgbClr val="3E4A83"/>
      </a:accent1>
      <a:accent2>
        <a:srgbClr val="7E9CBB"/>
      </a:accent2>
      <a:accent3>
        <a:srgbClr val="FFCD31"/>
      </a:accent3>
      <a:accent4>
        <a:srgbClr val="DA837B"/>
      </a:accent4>
      <a:accent5>
        <a:srgbClr val="0093A7"/>
      </a:accent5>
      <a:accent6>
        <a:srgbClr val="BD987A"/>
      </a:accent6>
      <a:hlink>
        <a:srgbClr val="E50019"/>
      </a:hlink>
      <a:folHlink>
        <a:srgbClr val="E50019"/>
      </a:folHlink>
    </a:clrScheme>
    <a:fontScheme name="CEA POPINS">
      <a:majorFont>
        <a:latin typeface="Poppins Black"/>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144000" tIns="108000" rIns="144000" bIns="144000" rtlCol="0" anchor="ctr">
        <a:spAutoFit/>
      </a:bodyP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CEA final-V6 Popins.potx" id="{CEA50F67-8F53-45DA-B803-EE6BE10B31FD}" vid="{3F48513A-73ED-4410-AE75-75F2D02C2A7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llabComments xmlns="91130d52-d7c5-4e9c-ae1e-8e8e5c28245c" xsi:nil="true"/>
    <CollabTypeDocument xmlns="98091354-8d82-4ad1-b5dd-6b09eb5ff196">Procédure</CollabTypeDocument>
    <CollabDate xmlns="91130d52-d7c5-4e9c-ae1e-8e8e5c28245c">2023-05-16T22:00:00+00:00</CollabDate>
    <CollabObjetResume xmlns="98091354-8d82-4ad1-b5dd-6b09eb5ff196" xsi:nil="true"/>
    <g65f1e9585ce45a29a8379f50f13cd0c xmlns="98091354-8d82-4ad1-b5dd-6b09eb5ff196">
      <Terms xmlns="http://schemas.microsoft.com/office/infopath/2007/PartnerControls">
        <TermInfo xmlns="http://schemas.microsoft.com/office/infopath/2007/PartnerControls">
          <TermName xmlns="http://schemas.microsoft.com/office/infopath/2007/PartnerControls">DCOM</TermName>
          <TermId xmlns="http://schemas.microsoft.com/office/infopath/2007/PartnerControls">5d454b4e-7aaa-470d-be17-032317e26456</TermId>
        </TermInfo>
      </Terms>
    </g65f1e9585ce45a29a8379f50f13cd0c>
    <TaxCatchAll xmlns="98091354-8d82-4ad1-b5dd-6b09eb5ff196">
      <Value>16</Value>
    </TaxCatchAll>
    <CollabExternalReferences xmlns="91130d52-d7c5-4e9c-ae1e-8e8e5c28245c">Masque-de-presentation-Poppins-PPTX</CollabExternalReferences>
    <CollabEnVigueur xmlns="98091354-8d82-4ad1-b5dd-6b09eb5ff196">true</CollabEnVigueur>
  </documentManagement>
</p:properties>
</file>

<file path=customXml/item2.xml><?xml version="1.0" encoding="utf-8"?>
<ct:contentTypeSchema xmlns:ct="http://schemas.microsoft.com/office/2006/metadata/contentType" xmlns:ma="http://schemas.microsoft.com/office/2006/metadata/properties/metaAttributes" ct:_="" ma:_="" ma:contentTypeName="Document référentiel" ma:contentTypeID="0x010100108A61D7BE634F76874FDC084DD0BD15009E39C29C26594BAC90AC8ED3FDFD77E000BCE28098BA0F0B45BA4517838BD1AEEF" ma:contentTypeVersion="33" ma:contentTypeDescription="" ma:contentTypeScope="" ma:versionID="d6096b2614501ee78e07580b51f0ba21">
  <xsd:schema xmlns:xsd="http://www.w3.org/2001/XMLSchema" xmlns:xs="http://www.w3.org/2001/XMLSchema" xmlns:p="http://schemas.microsoft.com/office/2006/metadata/properties" xmlns:ns1="98091354-8d82-4ad1-b5dd-6b09eb5ff196" xmlns:ns3="91130d52-d7c5-4e9c-ae1e-8e8e5c28245c" targetNamespace="http://schemas.microsoft.com/office/2006/metadata/properties" ma:root="true" ma:fieldsID="7e1a32a23464a95190d772ad020b73b9" ns1:_="" ns3:_="">
    <xsd:import namespace="98091354-8d82-4ad1-b5dd-6b09eb5ff196"/>
    <xsd:import namespace="91130d52-d7c5-4e9c-ae1e-8e8e5c28245c"/>
    <xsd:element name="properties">
      <xsd:complexType>
        <xsd:sequence>
          <xsd:element name="documentManagement">
            <xsd:complexType>
              <xsd:all>
                <xsd:element ref="ns1:CollabTypeDocument"/>
                <xsd:element ref="ns1:CollabObjetResume" minOccurs="0"/>
                <xsd:element ref="ns3:CollabExternalReferences"/>
                <xsd:element ref="ns3:CollabDate"/>
                <xsd:element ref="ns3:CollabComments" minOccurs="0"/>
                <xsd:element ref="ns1:CollabEnVigueur" minOccurs="0"/>
                <xsd:element ref="ns1:g65f1e9585ce45a29a8379f50f13cd0c" minOccurs="0"/>
                <xsd:element ref="ns1:TaxCatchAll" minOccurs="0"/>
                <xsd:element ref="ns1: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091354-8d82-4ad1-b5dd-6b09eb5ff196" elementFormDefault="qualified">
    <xsd:import namespace="http://schemas.microsoft.com/office/2006/documentManagement/types"/>
    <xsd:import namespace="http://schemas.microsoft.com/office/infopath/2007/PartnerControls"/>
    <xsd:element name="CollabTypeDocument" ma:index="0" ma:displayName="Type de document" ma:format="Dropdown" ma:internalName="CollabTypeDocument">
      <xsd:simpleType>
        <xsd:restriction base="dms:Choice">
          <xsd:enumeration value="Accord"/>
          <xsd:enumeration value="Circulaire"/>
          <xsd:enumeration value="Consigne"/>
          <xsd:enumeration value="Contrat objectifs"/>
          <xsd:enumeration value="Convention"/>
          <xsd:enumeration value="Dossier processus"/>
          <xsd:enumeration value="Fiche processus"/>
          <xsd:enumeration value="Formulaire"/>
          <xsd:enumeration value="Guide"/>
          <xsd:enumeration value="Lettre de mission"/>
          <xsd:enumeration value="Liste"/>
          <xsd:enumeration value="Liste Documents Applicables"/>
          <xsd:enumeration value="Logo"/>
          <xsd:enumeration value="Manuel opérateur"/>
          <xsd:enumeration value="Mode opératoire"/>
          <xsd:enumeration value="Note Instruction Générale (NIG)"/>
          <xsd:enumeration value="Note Instruction Générale CEA (NIGCEA)"/>
          <xsd:enumeration value="Note Instruction Générale groupe (NIGG)"/>
          <xsd:enumeration value="Note Instruction Particulière (NIP)"/>
          <xsd:enumeration value="Note"/>
          <xsd:enumeration value="Note Administrateur Général (Note AG)"/>
          <xsd:enumeration value="Note application"/>
          <xsd:enumeration value="Note nomination"/>
          <xsd:enumeration value="Note organisation"/>
          <xsd:enumeration value="Organigramme"/>
          <xsd:enumeration value="Plan Qualité"/>
          <xsd:enumeration value="Procédure"/>
          <xsd:enumeration value="Rapport"/>
          <xsd:enumeration value="Tableau de gestion"/>
        </xsd:restriction>
      </xsd:simpleType>
    </xsd:element>
    <xsd:element name="CollabObjetResume" ma:index="3" nillable="true" ma:displayName="Objet - Résumé" ma:internalName="CollabObjetResume" ma:readOnly="false">
      <xsd:simpleType>
        <xsd:restriction base="dms:Note"/>
      </xsd:simpleType>
    </xsd:element>
    <xsd:element name="CollabEnVigueur" ma:index="8" nillable="true" ma:displayName="En vigueur" ma:default="1" ma:internalName="CollabEnVigueur" ma:readOnly="false">
      <xsd:simpleType>
        <xsd:restriction base="dms:Boolean"/>
      </xsd:simpleType>
    </xsd:element>
    <xsd:element name="g65f1e9585ce45a29a8379f50f13cd0c" ma:index="14" ma:taxonomy="true" ma:internalName="g65f1e9585ce45a29a8379f50f13cd0c" ma:taxonomyFieldName="CollabEmetteur" ma:displayName="Emetteur" ma:readOnly="false" ma:default="" ma:fieldId="{065f1e95-85ce-45a2-9a83-79f50f13cd0c}" ma:taxonomyMulti="true" ma:sspId="ea6c1742-5521-40b5-9022-00c35f6f2763" ma:termSetId="b0eb54bb-5d02-4f03-af81-45912abcbe3a" ma:anchorId="00000000-0000-0000-0000-000000000000" ma:open="false" ma:isKeyword="false">
      <xsd:complexType>
        <xsd:sequence>
          <xsd:element ref="pc:Terms" minOccurs="0" maxOccurs="1"/>
        </xsd:sequence>
      </xsd:complexType>
    </xsd:element>
    <xsd:element name="TaxCatchAll" ma:index="15" nillable="true" ma:displayName="Taxonomy Catch All Column" ma:hidden="true" ma:list="{2fcd52ac-d771-4543-96ea-276209a03e87}" ma:internalName="TaxCatchAll" ma:showField="CatchAllData" ma:web="98091354-8d82-4ad1-b5dd-6b09eb5ff196">
      <xsd:complexType>
        <xsd:complexContent>
          <xsd:extension base="dms:MultiChoiceLookup">
            <xsd:sequence>
              <xsd:element name="Value" type="dms:Lookup" maxOccurs="unbounded" minOccurs="0" nillable="true"/>
            </xsd:sequence>
          </xsd:extension>
        </xsd:complexContent>
      </xsd:complexType>
    </xsd:element>
    <xsd:element name="TaxCatchAllLabel" ma:index="16" nillable="true" ma:displayName="Taxonomy Catch All Column1" ma:hidden="true" ma:list="{2fcd52ac-d771-4543-96ea-276209a03e87}" ma:internalName="TaxCatchAllLabel" ma:readOnly="true" ma:showField="CatchAllDataLabel" ma:web="98091354-8d82-4ad1-b5dd-6b09eb5ff19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1130d52-d7c5-4e9c-ae1e-8e8e5c28245c" elementFormDefault="qualified">
    <xsd:import namespace="http://schemas.microsoft.com/office/2006/documentManagement/types"/>
    <xsd:import namespace="http://schemas.microsoft.com/office/infopath/2007/PartnerControls"/>
    <xsd:element name="CollabExternalReferences" ma:index="4" ma:displayName="Référence" ma:internalName="CollabExternalReferences" ma:readOnly="false">
      <xsd:simpleType>
        <xsd:restriction base="dms:Text">
          <xsd:maxLength value="255"/>
        </xsd:restriction>
      </xsd:simpleType>
    </xsd:element>
    <xsd:element name="CollabDate" ma:index="5" ma:displayName="Date édition" ma:format="DateOnly" ma:LCID="1036" ma:internalName="CollabDate" ma:readOnly="false">
      <xsd:simpleType>
        <xsd:restriction base="dms:DateTime"/>
      </xsd:simpleType>
    </xsd:element>
    <xsd:element name="CollabComments" ma:index="7" nillable="true" ma:displayName="Observation(s)" ma:internalName="CollabComments">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Type de contenu"/>
        <xsd:element ref="dc:title"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66022F-324B-45B8-A0D1-844D0C3E141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98091354-8d82-4ad1-b5dd-6b09eb5ff196"/>
    <ds:schemaRef ds:uri="http://purl.org/dc/terms/"/>
    <ds:schemaRef ds:uri="http://schemas.openxmlformats.org/package/2006/metadata/core-properties"/>
    <ds:schemaRef ds:uri="91130d52-d7c5-4e9c-ae1e-8e8e5c28245c"/>
    <ds:schemaRef ds:uri="http://www.w3.org/XML/1998/namespace"/>
    <ds:schemaRef ds:uri="http://purl.org/dc/dcmitype/"/>
  </ds:schemaRefs>
</ds:datastoreItem>
</file>

<file path=customXml/itemProps2.xml><?xml version="1.0" encoding="utf-8"?>
<ds:datastoreItem xmlns:ds="http://schemas.openxmlformats.org/officeDocument/2006/customXml" ds:itemID="{61BD1A5C-39A7-4EC9-983E-F46DC8FEF3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091354-8d82-4ad1-b5dd-6b09eb5ff196"/>
    <ds:schemaRef ds:uri="91130d52-d7c5-4e9c-ae1e-8e8e5c2824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073848-9A95-4BC6-BAFE-D8608551CC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PPT-CEA final-V6 Poppins</Template>
  <TotalTime>1479</TotalTime>
  <Words>2238</Words>
  <Application>Microsoft Office PowerPoint</Application>
  <PresentationFormat>Grand écran</PresentationFormat>
  <Paragraphs>390</Paragraphs>
  <Slides>19</Slides>
  <Notes>12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19</vt:i4>
      </vt:variant>
    </vt:vector>
  </HeadingPairs>
  <TitlesOfParts>
    <vt:vector size="27" baseType="lpstr">
      <vt:lpstr>Poppins Black</vt:lpstr>
      <vt:lpstr>Arial</vt:lpstr>
      <vt:lpstr>Arial Black</vt:lpstr>
      <vt:lpstr>Century Gothic</vt:lpstr>
      <vt:lpstr>Poppins</vt:lpstr>
      <vt:lpstr>Calibri</vt:lpstr>
      <vt:lpstr>DM Sans</vt:lpstr>
      <vt:lpstr>Thème Office</vt:lpstr>
      <vt:lpstr>An auto-diagnostic SSbD tool to facilitate the integration of Safe and Sustainable by Design approach in the innovative stage</vt:lpstr>
      <vt:lpstr>Introduction</vt:lpstr>
      <vt:lpstr>Introduction</vt:lpstr>
      <vt:lpstr>Introduction</vt:lpstr>
      <vt:lpstr>Methodology</vt:lpstr>
      <vt:lpstr>Scope</vt:lpstr>
      <vt:lpstr>Questionnaire: self-diagnosis</vt:lpstr>
      <vt:lpstr>Scoring and visualisation</vt:lpstr>
      <vt:lpstr>Results</vt:lpstr>
      <vt:lpstr>Process design – CLEANHYPRO </vt:lpstr>
      <vt:lpstr>Process design – CLEANHYPRO</vt:lpstr>
      <vt:lpstr>Molecular and product design – PLANETS</vt:lpstr>
      <vt:lpstr>Perspectives </vt:lpstr>
      <vt:lpstr>Towards simplification</vt:lpstr>
      <vt:lpstr>Take home messages</vt:lpstr>
      <vt:lpstr>Thank you</vt:lpstr>
      <vt:lpstr>Process design – CLEANHYPRO </vt:lpstr>
      <vt:lpstr>Process design – CLEANHYPRO</vt:lpstr>
      <vt:lpstr>Towards simplification</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Masque-de-presentation-Poppins-PPTX</dc:title>
  <dc:creator>HARTMANN Marion</dc:creator>
  <cp:lastModifiedBy>STECK Joséphine</cp:lastModifiedBy>
  <cp:revision>89</cp:revision>
  <dcterms:created xsi:type="dcterms:W3CDTF">2023-02-14T14:24:13Z</dcterms:created>
  <dcterms:modified xsi:type="dcterms:W3CDTF">2025-05-07T11:13:35Z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0x010100108A61D7BE634F76874FDC084DD0BD15009E39C29C26594BAC90AC8ED3FDFD77E000BCE28098BA0F0B45BA4517838BD1AEEF</vt:lpwstr>
  </property>
  <property fmtid="{D5CDD505-2E9C-101B-9397-08002B2CF9AE}" pid="3" name="CollabXmlContent">
    <vt:lpwstr>&lt;CollabItems&gt;_x000d_
  &lt;CollabItem&gt;_x000d_
    &lt;FileLeafRef&gt;Masque-de-presentation-Poppins-PPTX.pptx&lt;/FileLeafRef&gt;_x000d_
    &lt;Title&gt;Masque-de-presentation-Poppins-PPTX&lt;/Title&gt;_x000d_
    &lt;CollabTypeDocument&gt;Procédure&lt;/CollabTypeDocument&gt;_x000d_
    &lt;CollabObjetResume /&gt;_x000d_
    &lt;CollabE</vt:lpwstr>
  </property>
  <property fmtid="{D5CDD505-2E9C-101B-9397-08002B2CF9AE}" pid="4" name="IsCollabDocument">
    <vt:bool>true</vt:bool>
  </property>
  <property fmtid="{D5CDD505-2E9C-101B-9397-08002B2CF9AE}" pid="5" name="CollabEmetteur">
    <vt:lpwstr>16;#DCOM|5d454b4e-7aaa-470d-be17-032317e26456</vt:lpwstr>
  </property>
  <property fmtid="{D5CDD505-2E9C-101B-9397-08002B2CF9AE}" pid="6" name="I2ICODE">
    <vt:lpwstr>COLLAB</vt:lpwstr>
  </property>
  <property fmtid="{D5CDD505-2E9C-101B-9397-08002B2CF9AE}" pid="7" name="WebApplicationID">
    <vt:lpwstr>a01c0b3b-b121-4231-a3bf-fa7761c20e19</vt:lpwstr>
  </property>
  <property fmtid="{D5CDD505-2E9C-101B-9397-08002B2CF9AE}" pid="8" name="I2ISITECODE">
    <vt:lpwstr/>
  </property>
</Properties>
</file>