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03" r:id="rId3"/>
    <p:sldMasterId id="2147483704" r:id="rId4"/>
    <p:sldMasterId id="2147483705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y="6858000" cx="12192000"/>
  <p:notesSz cx="6858000" cy="9144000"/>
  <p:embeddedFontLst>
    <p:embeddedFont>
      <p:font typeface="Roboto"/>
      <p:regular r:id="rId29"/>
      <p:bold r:id="rId30"/>
      <p:italic r:id="rId31"/>
      <p:boldItalic r:id="rId32"/>
    </p:embeddedFont>
    <p:embeddedFont>
      <p:font typeface="Inter"/>
      <p:regular r:id="rId33"/>
      <p:bold r:id="rId34"/>
      <p:italic r:id="rId35"/>
      <p:boldItalic r:id="rId36"/>
    </p:embeddedFont>
    <p:embeddedFont>
      <p:font typeface="Tahoma"/>
      <p:regular r:id="rId37"/>
      <p:bold r:id="rId38"/>
    </p:embeddedFont>
    <p:embeddedFont>
      <p:font typeface="Quicksand"/>
      <p:regular r:id="rId39"/>
      <p:bold r:id="rId40"/>
    </p:embeddedFont>
    <p:embeddedFont>
      <p:font typeface="Roboto Light"/>
      <p:regular r:id="rId41"/>
      <p:bold r:id="rId42"/>
      <p:italic r:id="rId43"/>
      <p:boldItalic r:id="rId44"/>
    </p:embeddedFont>
    <p:embeddedFont>
      <p:font typeface="Open Sans"/>
      <p:regular r:id="rId45"/>
      <p:bold r:id="rId46"/>
      <p:italic r:id="rId47"/>
      <p:boldItalic r:id="rId4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Quicksand-bold.fntdata"/><Relationship Id="rId20" Type="http://schemas.openxmlformats.org/officeDocument/2006/relationships/slide" Target="slides/slide14.xml"/><Relationship Id="rId42" Type="http://schemas.openxmlformats.org/officeDocument/2006/relationships/font" Target="fonts/RobotoLight-bold.fntdata"/><Relationship Id="rId41" Type="http://schemas.openxmlformats.org/officeDocument/2006/relationships/font" Target="fonts/RobotoLight-regular.fntdata"/><Relationship Id="rId22" Type="http://schemas.openxmlformats.org/officeDocument/2006/relationships/slide" Target="slides/slide16.xml"/><Relationship Id="rId44" Type="http://schemas.openxmlformats.org/officeDocument/2006/relationships/font" Target="fonts/RobotoLight-boldItalic.fntdata"/><Relationship Id="rId21" Type="http://schemas.openxmlformats.org/officeDocument/2006/relationships/slide" Target="slides/slide15.xml"/><Relationship Id="rId43" Type="http://schemas.openxmlformats.org/officeDocument/2006/relationships/font" Target="fonts/RobotoLight-italic.fntdata"/><Relationship Id="rId24" Type="http://schemas.openxmlformats.org/officeDocument/2006/relationships/slide" Target="slides/slide18.xml"/><Relationship Id="rId46" Type="http://schemas.openxmlformats.org/officeDocument/2006/relationships/font" Target="fonts/OpenSans-bold.fntdata"/><Relationship Id="rId23" Type="http://schemas.openxmlformats.org/officeDocument/2006/relationships/slide" Target="slides/slide17.xml"/><Relationship Id="rId45" Type="http://schemas.openxmlformats.org/officeDocument/2006/relationships/font" Target="fonts/OpenSans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48" Type="http://schemas.openxmlformats.org/officeDocument/2006/relationships/font" Target="fonts/OpenSans-boldItalic.fntdata"/><Relationship Id="rId25" Type="http://schemas.openxmlformats.org/officeDocument/2006/relationships/slide" Target="slides/slide19.xml"/><Relationship Id="rId47" Type="http://schemas.openxmlformats.org/officeDocument/2006/relationships/font" Target="fonts/OpenSans-italic.fntdata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3.xml"/><Relationship Id="rId6" Type="http://schemas.openxmlformats.org/officeDocument/2006/relationships/notesMaster" Target="notesMasters/notesMaster1.xml"/><Relationship Id="rId29" Type="http://schemas.openxmlformats.org/officeDocument/2006/relationships/font" Target="fonts/Roboto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Roboto-italic.fntdata"/><Relationship Id="rId30" Type="http://schemas.openxmlformats.org/officeDocument/2006/relationships/font" Target="fonts/Roboto-bold.fntdata"/><Relationship Id="rId11" Type="http://schemas.openxmlformats.org/officeDocument/2006/relationships/slide" Target="slides/slide5.xml"/><Relationship Id="rId33" Type="http://schemas.openxmlformats.org/officeDocument/2006/relationships/font" Target="fonts/Inter-regular.fntdata"/><Relationship Id="rId10" Type="http://schemas.openxmlformats.org/officeDocument/2006/relationships/slide" Target="slides/slide4.xml"/><Relationship Id="rId32" Type="http://schemas.openxmlformats.org/officeDocument/2006/relationships/font" Target="fonts/Roboto-boldItalic.fntdata"/><Relationship Id="rId13" Type="http://schemas.openxmlformats.org/officeDocument/2006/relationships/slide" Target="slides/slide7.xml"/><Relationship Id="rId35" Type="http://schemas.openxmlformats.org/officeDocument/2006/relationships/font" Target="fonts/Inter-italic.fntdata"/><Relationship Id="rId12" Type="http://schemas.openxmlformats.org/officeDocument/2006/relationships/slide" Target="slides/slide6.xml"/><Relationship Id="rId34" Type="http://schemas.openxmlformats.org/officeDocument/2006/relationships/font" Target="fonts/Inter-bold.fntdata"/><Relationship Id="rId15" Type="http://schemas.openxmlformats.org/officeDocument/2006/relationships/slide" Target="slides/slide9.xml"/><Relationship Id="rId37" Type="http://schemas.openxmlformats.org/officeDocument/2006/relationships/font" Target="fonts/Tahoma-regular.fntdata"/><Relationship Id="rId14" Type="http://schemas.openxmlformats.org/officeDocument/2006/relationships/slide" Target="slides/slide8.xml"/><Relationship Id="rId36" Type="http://schemas.openxmlformats.org/officeDocument/2006/relationships/font" Target="fonts/Inter-boldItalic.fntdata"/><Relationship Id="rId17" Type="http://schemas.openxmlformats.org/officeDocument/2006/relationships/slide" Target="slides/slide11.xml"/><Relationship Id="rId39" Type="http://schemas.openxmlformats.org/officeDocument/2006/relationships/font" Target="fonts/Quicksand-regular.fntdata"/><Relationship Id="rId16" Type="http://schemas.openxmlformats.org/officeDocument/2006/relationships/slide" Target="slides/slide10.xml"/><Relationship Id="rId38" Type="http://schemas.openxmlformats.org/officeDocument/2006/relationships/font" Target="fonts/Tahoma-bold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358be5b2910_0_2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358be5b2910_0_2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g358be5b2910_0_21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2b2c171a618_0_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g2b2c171a618_0_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358be5b2910_0_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g358be5b2910_0_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58be5b2910_0_7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358be5b2910_0_73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g358be5b2910_0_73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358be5b2910_0_8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358be5b2910_0_81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g358be5b2910_0_81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358be5b2910_0_8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358be5b2910_0_82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g358be5b2910_0_82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358be5b2910_0_80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358be5b2910_0_80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g358be5b2910_0_80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358be5b2910_0_8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358be5b2910_0_82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g358be5b2910_0_82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358be5b2910_0_79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358be5b2910_0_79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g358be5b2910_0_79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358be5b2910_0_75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358be5b2910_0_75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g358be5b2910_0_75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358be5b2910_0_85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358be5b2910_0_85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g358be5b2910_0_85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358be5b2910_0_74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358be5b2910_0_74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g358be5b2910_0_74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358be5b2910_0_76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358be5b2910_0_76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g358be5b2910_0_76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358be5b2910_0_84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358be5b2910_0_84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g358be5b2910_0_84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358be5b2910_0_5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3" name="Google Shape;403;g358be5b2910_0_53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g358be5b2910_0_53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358be5b2910_0_78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" name="Google Shape;488;g358be5b2910_0_78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" name="Google Shape;489;g358be5b2910_0_78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g358be5b2910_0_86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7" name="Google Shape;497;g358be5b2910_0_86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8" name="Google Shape;498;g358be5b2910_0_86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358be5b2910_0_87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7" name="Google Shape;507;g358be5b2910_0_87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g358be5b2910_0_87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g358be5b2910_0_89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5" name="Google Shape;515;g358be5b2910_0_89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6" name="Google Shape;516;g358be5b2910_0_89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g358be5b2910_0_77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2" name="Google Shape;522;g358be5b2910_0_77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g358be5b2910_0_77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358be5b2910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9" name="Google Shape;529;g358be5b2910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6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6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4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4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6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6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6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png"/><Relationship Id="rId3" Type="http://schemas.openxmlformats.org/officeDocument/2006/relationships/image" Target="../media/image6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Relationship Id="rId3" Type="http://schemas.openxmlformats.org/officeDocument/2006/relationships/image" Target="../media/image4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Relationship Id="rId3" Type="http://schemas.openxmlformats.org/officeDocument/2006/relationships/image" Target="../media/image4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2.png"/><Relationship Id="rId3" Type="http://schemas.openxmlformats.org/officeDocument/2006/relationships/image" Target="../media/image6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6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png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Relationship Id="rId3" Type="http://schemas.openxmlformats.org/officeDocument/2006/relationships/image" Target="../media/image6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Relationship Id="rId3" Type="http://schemas.openxmlformats.org/officeDocument/2006/relationships/image" Target="../media/image4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png"/><Relationship Id="rId3" Type="http://schemas.openxmlformats.org/officeDocument/2006/relationships/image" Target="../media/image4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Relationship Id="rId3" Type="http://schemas.openxmlformats.org/officeDocument/2006/relationships/image" Target="../media/image6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6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png"/><Relationship Id="rId3" Type="http://schemas.openxmlformats.org/officeDocument/2006/relationships/image" Target="../media/image21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png"/><Relationship Id="rId3" Type="http://schemas.openxmlformats.org/officeDocument/2006/relationships/image" Target="../media/image30.png"/><Relationship Id="rId4" Type="http://schemas.openxmlformats.org/officeDocument/2006/relationships/image" Target="../media/image31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1.png"/><Relationship Id="rId3" Type="http://schemas.openxmlformats.org/officeDocument/2006/relationships/image" Target="../media/image6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9.png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5.png"/><Relationship Id="rId3" Type="http://schemas.openxmlformats.org/officeDocument/2006/relationships/image" Target="../media/image6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2.png"/><Relationship Id="rId3" Type="http://schemas.openxmlformats.org/officeDocument/2006/relationships/image" Target="../media/image4.png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0.png"/><Relationship Id="rId3" Type="http://schemas.openxmlformats.org/officeDocument/2006/relationships/image" Target="../media/image4.png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3.png"/><Relationship Id="rId3" Type="http://schemas.openxmlformats.org/officeDocument/2006/relationships/image" Target="../media/image6.png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1.png"/><Relationship Id="rId3" Type="http://schemas.openxmlformats.org/officeDocument/2006/relationships/image" Target="../media/image6.png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png"/><Relationship Id="rId3" Type="http://schemas.openxmlformats.org/officeDocument/2006/relationships/image" Target="../media/image6.png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7.png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7.png"/><Relationship Id="rId3" Type="http://schemas.openxmlformats.org/officeDocument/2006/relationships/image" Target="../media/image6.png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3.png"/><Relationship Id="rId3" Type="http://schemas.openxmlformats.org/officeDocument/2006/relationships/image" Target="../media/image4.png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0.png"/><Relationship Id="rId3" Type="http://schemas.openxmlformats.org/officeDocument/2006/relationships/image" Target="../media/image4.png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2.png"/><Relationship Id="rId3" Type="http://schemas.openxmlformats.org/officeDocument/2006/relationships/image" Target="../media/image6.png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png"/><Relationship Id="rId3" Type="http://schemas.openxmlformats.org/officeDocument/2006/relationships/image" Target="../media/image6.png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8.png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8.png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9.png"/><Relationship Id="rId3" Type="http://schemas.openxmlformats.org/officeDocument/2006/relationships/image" Target="../media/image6.png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4.png"/><Relationship Id="rId3" Type="http://schemas.openxmlformats.org/officeDocument/2006/relationships/image" Target="../media/image4.png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6.png"/><Relationship Id="rId3" Type="http://schemas.openxmlformats.org/officeDocument/2006/relationships/image" Target="../media/image4.png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6.png"/><Relationship Id="rId3" Type="http://schemas.openxmlformats.org/officeDocument/2006/relationships/image" Target="../media/image6.png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8.png"/><Relationship Id="rId3" Type="http://schemas.openxmlformats.org/officeDocument/2006/relationships/image" Target="../media/image6.png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63.png"/><Relationship Id="rId3" Type="http://schemas.openxmlformats.org/officeDocument/2006/relationships/image" Target="../media/image57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id blue title">
  <p:cSld name="Solid blue 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idx="1" type="body"/>
          </p:nvPr>
        </p:nvSpPr>
        <p:spPr>
          <a:xfrm>
            <a:off x="2274651" y="806696"/>
            <a:ext cx="8110204" cy="9863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Arial"/>
              <a:buNone/>
              <a:defRPr b="0" i="0" sz="4800" u="none" cap="none" strike="noStrike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2" type="body"/>
          </p:nvPr>
        </p:nvSpPr>
        <p:spPr>
          <a:xfrm>
            <a:off x="2274651" y="2252613"/>
            <a:ext cx="8110204" cy="569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1DEFD"/>
              </a:buClr>
              <a:buSzPts val="2911"/>
              <a:buFont typeface="Arial"/>
              <a:buNone/>
              <a:defRPr b="0" i="0" sz="2911" u="none" cap="none" strike="noStrike">
                <a:solidFill>
                  <a:srgbClr val="81DEFD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3" type="body"/>
          </p:nvPr>
        </p:nvSpPr>
        <p:spPr>
          <a:xfrm>
            <a:off x="2274652" y="4540964"/>
            <a:ext cx="8110203" cy="18187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6"/>
              <a:buFont typeface="Arial"/>
              <a:buNone/>
              <a:defRPr b="0" i="1" sz="1406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4" type="body"/>
          </p:nvPr>
        </p:nvSpPr>
        <p:spPr>
          <a:xfrm>
            <a:off x="2274651" y="3492661"/>
            <a:ext cx="8110204" cy="366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6"/>
              <a:buFont typeface="Arial"/>
              <a:buNone/>
              <a:defRPr b="0" i="1" sz="1406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pic>
        <p:nvPicPr>
          <p:cNvPr id="15" name="Google Shape;1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97198" y="6277510"/>
            <a:ext cx="998129" cy="267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id blue white">
  <p:cSld name="Solid blue whit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1790774" y="3292079"/>
            <a:ext cx="8928824" cy="1"/>
          </a:xfrm>
          <a:prstGeom prst="straightConnector1">
            <a:avLst/>
          </a:prstGeom>
          <a:noFill/>
          <a:ln cap="flat" cmpd="sng" w="25400">
            <a:solidFill>
              <a:srgbClr val="FFFFFF"/>
            </a:solidFill>
            <a:prstDash val="solid"/>
            <a:miter lim="400000"/>
            <a:headEnd len="sm" w="sm" type="none"/>
            <a:tailEnd len="sm" w="sm" type="none"/>
          </a:ln>
        </p:spPr>
      </p:cxnSp>
      <p:pic>
        <p:nvPicPr>
          <p:cNvPr id="18" name="Google Shape;1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30375" y="5808763"/>
            <a:ext cx="174124" cy="1875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57371" y="6227814"/>
            <a:ext cx="1127088" cy="370072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3"/>
          <p:cNvSpPr txBox="1"/>
          <p:nvPr>
            <p:ph idx="1" type="body"/>
          </p:nvPr>
        </p:nvSpPr>
        <p:spPr>
          <a:xfrm>
            <a:off x="1106850" y="2114332"/>
            <a:ext cx="8598215" cy="31822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4191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40005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40005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21" name="Google Shape;21;p3"/>
          <p:cNvSpPr txBox="1"/>
          <p:nvPr>
            <p:ph type="title"/>
          </p:nvPr>
        </p:nvSpPr>
        <p:spPr>
          <a:xfrm>
            <a:off x="1106851" y="597376"/>
            <a:ext cx="8598215" cy="731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78"/>
              <a:buFont typeface="Tahoma"/>
              <a:buNone/>
              <a:defRPr b="0" i="0" sz="4078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id blue content">
  <p:cSld name="Solid blue conten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97198" y="6277510"/>
            <a:ext cx="998129" cy="267481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4"/>
          <p:cNvSpPr txBox="1"/>
          <p:nvPr>
            <p:ph idx="1" type="body"/>
          </p:nvPr>
        </p:nvSpPr>
        <p:spPr>
          <a:xfrm>
            <a:off x="1106850" y="2114332"/>
            <a:ext cx="8598215" cy="31822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4191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40005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40005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25" name="Google Shape;25;p4"/>
          <p:cNvSpPr txBox="1"/>
          <p:nvPr>
            <p:ph type="title"/>
          </p:nvPr>
        </p:nvSpPr>
        <p:spPr>
          <a:xfrm>
            <a:off x="1106851" y="597376"/>
            <a:ext cx="8598215" cy="731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78"/>
              <a:buFont typeface="Tahoma"/>
              <a:buNone/>
              <a:defRPr b="0" i="0" sz="4078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plit left blue">
  <p:cSld name="Split left blu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57371" y="6227814"/>
            <a:ext cx="1127088" cy="370072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5"/>
          <p:cNvSpPr txBox="1"/>
          <p:nvPr>
            <p:ph idx="1" type="body"/>
          </p:nvPr>
        </p:nvSpPr>
        <p:spPr>
          <a:xfrm>
            <a:off x="1089280" y="2321960"/>
            <a:ext cx="4394432" cy="37500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4191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40005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40005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29" name="Google Shape;29;p5"/>
          <p:cNvSpPr txBox="1"/>
          <p:nvPr>
            <p:ph type="title"/>
          </p:nvPr>
        </p:nvSpPr>
        <p:spPr>
          <a:xfrm>
            <a:off x="1089280" y="540552"/>
            <a:ext cx="4394200" cy="13001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ahoma"/>
              <a:buNone/>
              <a:defRPr b="0" i="0" sz="3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0" name="Google Shape;30;p5"/>
          <p:cNvSpPr/>
          <p:nvPr>
            <p:ph idx="2" type="pic"/>
          </p:nvPr>
        </p:nvSpPr>
        <p:spPr>
          <a:xfrm>
            <a:off x="7085013" y="1777525"/>
            <a:ext cx="4394200" cy="429450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plit right blue">
  <p:cSld name="Split right blu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57371" y="6227814"/>
            <a:ext cx="1127088" cy="370072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6"/>
          <p:cNvSpPr txBox="1"/>
          <p:nvPr>
            <p:ph idx="1" type="body"/>
          </p:nvPr>
        </p:nvSpPr>
        <p:spPr>
          <a:xfrm>
            <a:off x="1089280" y="2321960"/>
            <a:ext cx="4394432" cy="37500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4191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40005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40005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1089280" y="540552"/>
            <a:ext cx="4394200" cy="13001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ahoma"/>
              <a:buNone/>
              <a:defRPr b="0" i="0" sz="3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5" name="Google Shape;35;p6"/>
          <p:cNvSpPr/>
          <p:nvPr>
            <p:ph idx="2" type="pic"/>
          </p:nvPr>
        </p:nvSpPr>
        <p:spPr>
          <a:xfrm>
            <a:off x="7085013" y="1777525"/>
            <a:ext cx="4394200" cy="429450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plit right blue HC">
  <p:cSld name="Split right blue HC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97198" y="6277510"/>
            <a:ext cx="998129" cy="267481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7"/>
          <p:cNvSpPr txBox="1"/>
          <p:nvPr>
            <p:ph idx="1" type="body"/>
          </p:nvPr>
        </p:nvSpPr>
        <p:spPr>
          <a:xfrm>
            <a:off x="7099662" y="2065106"/>
            <a:ext cx="4394432" cy="37500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4191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40005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40005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39" name="Google Shape;39;p7"/>
          <p:cNvSpPr txBox="1"/>
          <p:nvPr>
            <p:ph type="title"/>
          </p:nvPr>
        </p:nvSpPr>
        <p:spPr>
          <a:xfrm>
            <a:off x="1089280" y="540552"/>
            <a:ext cx="4394200" cy="13001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ahoma"/>
              <a:buNone/>
              <a:defRPr b="0" i="0" sz="3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0" name="Google Shape;40;p7"/>
          <p:cNvSpPr/>
          <p:nvPr>
            <p:ph idx="2" type="pic"/>
          </p:nvPr>
        </p:nvSpPr>
        <p:spPr>
          <a:xfrm>
            <a:off x="1089280" y="2240311"/>
            <a:ext cx="4394200" cy="403719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 you blue">
  <p:cSld name="Thank you blu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97198" y="6277510"/>
            <a:ext cx="998129" cy="267481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8"/>
          <p:cNvSpPr txBox="1"/>
          <p:nvPr>
            <p:ph idx="1" type="body"/>
          </p:nvPr>
        </p:nvSpPr>
        <p:spPr>
          <a:xfrm>
            <a:off x="2264159" y="2230054"/>
            <a:ext cx="8110204" cy="9863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Arial"/>
              <a:buNone/>
              <a:defRPr b="0" i="0" sz="4800" u="none" cap="none" strike="noStrike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2" type="body"/>
          </p:nvPr>
        </p:nvSpPr>
        <p:spPr>
          <a:xfrm>
            <a:off x="2359049" y="4633044"/>
            <a:ext cx="1936905" cy="49454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1DEFD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1DEFD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id purple title">
  <p:cSld name="Solid purple 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97198" y="6277510"/>
            <a:ext cx="998129" cy="267481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9"/>
          <p:cNvSpPr txBox="1"/>
          <p:nvPr>
            <p:ph idx="1" type="body"/>
          </p:nvPr>
        </p:nvSpPr>
        <p:spPr>
          <a:xfrm>
            <a:off x="2274651" y="806696"/>
            <a:ext cx="8110204" cy="9863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Arial"/>
              <a:buNone/>
              <a:defRPr b="0" i="0" sz="4800" u="none" cap="none" strike="noStrike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48" name="Google Shape;48;p9"/>
          <p:cNvSpPr txBox="1"/>
          <p:nvPr>
            <p:ph idx="2" type="body"/>
          </p:nvPr>
        </p:nvSpPr>
        <p:spPr>
          <a:xfrm>
            <a:off x="2274651" y="2252613"/>
            <a:ext cx="8110204" cy="569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1DEFD"/>
              </a:buClr>
              <a:buSzPts val="2911"/>
              <a:buFont typeface="Arial"/>
              <a:buNone/>
              <a:defRPr b="0" i="0" sz="2911" u="none" cap="none" strike="noStrike">
                <a:solidFill>
                  <a:srgbClr val="81DEFD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49" name="Google Shape;49;p9"/>
          <p:cNvSpPr txBox="1"/>
          <p:nvPr>
            <p:ph idx="3" type="body"/>
          </p:nvPr>
        </p:nvSpPr>
        <p:spPr>
          <a:xfrm>
            <a:off x="2274652" y="4540964"/>
            <a:ext cx="8110203" cy="18187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6"/>
              <a:buFont typeface="Arial"/>
              <a:buNone/>
              <a:defRPr b="0" i="1" sz="1406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50" name="Google Shape;50;p9"/>
          <p:cNvSpPr txBox="1"/>
          <p:nvPr>
            <p:ph idx="4" type="body"/>
          </p:nvPr>
        </p:nvSpPr>
        <p:spPr>
          <a:xfrm>
            <a:off x="2274651" y="3492661"/>
            <a:ext cx="8110204" cy="366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6"/>
              <a:buFont typeface="Arial"/>
              <a:buNone/>
              <a:defRPr b="0" i="1" sz="1406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id purple white">
  <p:cSld name="Solid purple whit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10"/>
          <p:cNvCxnSpPr/>
          <p:nvPr/>
        </p:nvCxnSpPr>
        <p:spPr>
          <a:xfrm>
            <a:off x="1790774" y="3292079"/>
            <a:ext cx="8928824" cy="1"/>
          </a:xfrm>
          <a:prstGeom prst="straightConnector1">
            <a:avLst/>
          </a:prstGeom>
          <a:noFill/>
          <a:ln cap="flat" cmpd="sng" w="25400">
            <a:solidFill>
              <a:srgbClr val="FFFFFF"/>
            </a:solidFill>
            <a:prstDash val="solid"/>
            <a:miter lim="400000"/>
            <a:headEnd len="sm" w="sm" type="none"/>
            <a:tailEnd len="sm" w="sm" type="none"/>
          </a:ln>
        </p:spPr>
      </p:cxnSp>
      <p:pic>
        <p:nvPicPr>
          <p:cNvPr id="53" name="Google Shape;53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30375" y="5808763"/>
            <a:ext cx="174124" cy="1875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57371" y="6227814"/>
            <a:ext cx="1127088" cy="370072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0"/>
          <p:cNvSpPr txBox="1"/>
          <p:nvPr>
            <p:ph idx="1" type="body"/>
          </p:nvPr>
        </p:nvSpPr>
        <p:spPr>
          <a:xfrm>
            <a:off x="1106850" y="2114332"/>
            <a:ext cx="8598215" cy="31822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4191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40005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40005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56" name="Google Shape;56;p10"/>
          <p:cNvSpPr txBox="1"/>
          <p:nvPr>
            <p:ph type="title"/>
          </p:nvPr>
        </p:nvSpPr>
        <p:spPr>
          <a:xfrm>
            <a:off x="1106851" y="597376"/>
            <a:ext cx="8598215" cy="731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78"/>
              <a:buFont typeface="Tahoma"/>
              <a:buNone/>
              <a:defRPr b="0" i="0" sz="4078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id purple content¨">
  <p:cSld name="Solid purple content¨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97198" y="6277510"/>
            <a:ext cx="998129" cy="267481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1"/>
          <p:cNvSpPr txBox="1"/>
          <p:nvPr>
            <p:ph idx="1" type="body"/>
          </p:nvPr>
        </p:nvSpPr>
        <p:spPr>
          <a:xfrm>
            <a:off x="1106850" y="2114332"/>
            <a:ext cx="8598215" cy="31822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4191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40005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40005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60" name="Google Shape;60;p11"/>
          <p:cNvSpPr txBox="1"/>
          <p:nvPr>
            <p:ph type="title"/>
          </p:nvPr>
        </p:nvSpPr>
        <p:spPr>
          <a:xfrm>
            <a:off x="1106851" y="597376"/>
            <a:ext cx="8598215" cy="731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78"/>
              <a:buFont typeface="Tahoma"/>
              <a:buNone/>
              <a:defRPr b="0" i="0" sz="4078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plit left purple">
  <p:cSld name="Split left purp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57371" y="6227814"/>
            <a:ext cx="1127088" cy="370072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2"/>
          <p:cNvSpPr txBox="1"/>
          <p:nvPr>
            <p:ph idx="1" type="body"/>
          </p:nvPr>
        </p:nvSpPr>
        <p:spPr>
          <a:xfrm>
            <a:off x="1089280" y="2321960"/>
            <a:ext cx="4394432" cy="37500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4191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40005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40005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64" name="Google Shape;64;p12"/>
          <p:cNvSpPr txBox="1"/>
          <p:nvPr>
            <p:ph type="title"/>
          </p:nvPr>
        </p:nvSpPr>
        <p:spPr>
          <a:xfrm>
            <a:off x="1089280" y="540552"/>
            <a:ext cx="4394200" cy="13001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ahoma"/>
              <a:buNone/>
              <a:defRPr b="0" i="0" sz="3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5" name="Google Shape;65;p12"/>
          <p:cNvSpPr/>
          <p:nvPr>
            <p:ph idx="2" type="pic"/>
          </p:nvPr>
        </p:nvSpPr>
        <p:spPr>
          <a:xfrm>
            <a:off x="7085013" y="1777525"/>
            <a:ext cx="4394200" cy="429450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plit right purple">
  <p:cSld name="Split right purp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57371" y="6227814"/>
            <a:ext cx="1127088" cy="370072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>
            <p:ph idx="1" type="body"/>
          </p:nvPr>
        </p:nvSpPr>
        <p:spPr>
          <a:xfrm>
            <a:off x="1089280" y="2321960"/>
            <a:ext cx="4394432" cy="37500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4191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40005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40005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69" name="Google Shape;69;p13"/>
          <p:cNvSpPr txBox="1"/>
          <p:nvPr>
            <p:ph type="title"/>
          </p:nvPr>
        </p:nvSpPr>
        <p:spPr>
          <a:xfrm>
            <a:off x="1089280" y="540552"/>
            <a:ext cx="4394200" cy="13001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ahoma"/>
              <a:buNone/>
              <a:defRPr b="0" i="0" sz="3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0" name="Google Shape;70;p13"/>
          <p:cNvSpPr/>
          <p:nvPr>
            <p:ph idx="2" type="pic"/>
          </p:nvPr>
        </p:nvSpPr>
        <p:spPr>
          <a:xfrm>
            <a:off x="7085013" y="1777525"/>
            <a:ext cx="4394200" cy="429450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plit right purple HC">
  <p:cSld name="Split right purple HC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97198" y="6277510"/>
            <a:ext cx="998129" cy="267481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4"/>
          <p:cNvSpPr txBox="1"/>
          <p:nvPr>
            <p:ph idx="1" type="body"/>
          </p:nvPr>
        </p:nvSpPr>
        <p:spPr>
          <a:xfrm>
            <a:off x="7099662" y="2065106"/>
            <a:ext cx="4394432" cy="37500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4191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40005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40005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74" name="Google Shape;74;p14"/>
          <p:cNvSpPr txBox="1"/>
          <p:nvPr>
            <p:ph type="title"/>
          </p:nvPr>
        </p:nvSpPr>
        <p:spPr>
          <a:xfrm>
            <a:off x="1089280" y="540552"/>
            <a:ext cx="4394200" cy="13001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ahoma"/>
              <a:buNone/>
              <a:defRPr b="0" i="0" sz="3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5" name="Google Shape;75;p14"/>
          <p:cNvSpPr/>
          <p:nvPr>
            <p:ph idx="2" type="pic"/>
          </p:nvPr>
        </p:nvSpPr>
        <p:spPr>
          <a:xfrm>
            <a:off x="1089280" y="2240311"/>
            <a:ext cx="4394200" cy="403719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 you purple">
  <p:cSld name="Thank you purp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97198" y="6277510"/>
            <a:ext cx="998129" cy="267481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5"/>
          <p:cNvSpPr txBox="1"/>
          <p:nvPr>
            <p:ph idx="1" type="body"/>
          </p:nvPr>
        </p:nvSpPr>
        <p:spPr>
          <a:xfrm>
            <a:off x="2264159" y="2230054"/>
            <a:ext cx="8110204" cy="9863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Arial"/>
              <a:buNone/>
              <a:defRPr b="0" i="0" sz="4800" u="none" cap="none" strike="noStrike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79" name="Google Shape;79;p15"/>
          <p:cNvSpPr txBox="1"/>
          <p:nvPr>
            <p:ph idx="2" type="body"/>
          </p:nvPr>
        </p:nvSpPr>
        <p:spPr>
          <a:xfrm>
            <a:off x="2359049" y="4633044"/>
            <a:ext cx="1936905" cy="49454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1DEFD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1DEFD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id green title">
  <p:cSld name="Solid green 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/>
          <p:nvPr>
            <p:ph idx="1" type="body"/>
          </p:nvPr>
        </p:nvSpPr>
        <p:spPr>
          <a:xfrm>
            <a:off x="2274651" y="806696"/>
            <a:ext cx="8110204" cy="9863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Arial"/>
              <a:buNone/>
              <a:defRPr b="0" i="0" sz="4800" u="none" cap="none" strike="noStrike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82" name="Google Shape;82;p16"/>
          <p:cNvSpPr txBox="1"/>
          <p:nvPr>
            <p:ph idx="2" type="body"/>
          </p:nvPr>
        </p:nvSpPr>
        <p:spPr>
          <a:xfrm>
            <a:off x="2274651" y="2252613"/>
            <a:ext cx="8110204" cy="569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1DEFD"/>
              </a:buClr>
              <a:buSzPts val="2911"/>
              <a:buFont typeface="Arial"/>
              <a:buNone/>
              <a:defRPr b="0" i="0" sz="2911" u="none" cap="none" strike="noStrike">
                <a:solidFill>
                  <a:srgbClr val="81DEFD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83" name="Google Shape;83;p16"/>
          <p:cNvSpPr txBox="1"/>
          <p:nvPr>
            <p:ph idx="3" type="body"/>
          </p:nvPr>
        </p:nvSpPr>
        <p:spPr>
          <a:xfrm>
            <a:off x="2274652" y="4540964"/>
            <a:ext cx="8110203" cy="18187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6"/>
              <a:buFont typeface="Arial"/>
              <a:buNone/>
              <a:defRPr b="0" i="1" sz="1406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84" name="Google Shape;84;p16"/>
          <p:cNvSpPr txBox="1"/>
          <p:nvPr>
            <p:ph idx="4" type="body"/>
          </p:nvPr>
        </p:nvSpPr>
        <p:spPr>
          <a:xfrm>
            <a:off x="2274651" y="3492661"/>
            <a:ext cx="8110204" cy="366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6"/>
              <a:buFont typeface="Arial"/>
              <a:buNone/>
              <a:defRPr b="0" i="1" sz="1406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id green white">
  <p:cSld name="Solid green whit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6" name="Google Shape;86;p17"/>
          <p:cNvCxnSpPr/>
          <p:nvPr/>
        </p:nvCxnSpPr>
        <p:spPr>
          <a:xfrm>
            <a:off x="1790774" y="3292079"/>
            <a:ext cx="8928824" cy="1"/>
          </a:xfrm>
          <a:prstGeom prst="straightConnector1">
            <a:avLst/>
          </a:prstGeom>
          <a:noFill/>
          <a:ln cap="flat" cmpd="sng" w="25400">
            <a:solidFill>
              <a:srgbClr val="FFFFFF"/>
            </a:solidFill>
            <a:prstDash val="solid"/>
            <a:miter lim="400000"/>
            <a:headEnd len="sm" w="sm" type="none"/>
            <a:tailEnd len="sm" w="sm" type="none"/>
          </a:ln>
        </p:spPr>
      </p:cxnSp>
      <p:pic>
        <p:nvPicPr>
          <p:cNvPr id="87" name="Google Shape;87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30375" y="5808763"/>
            <a:ext cx="174124" cy="1875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57371" y="6227814"/>
            <a:ext cx="1127088" cy="370072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7"/>
          <p:cNvSpPr txBox="1"/>
          <p:nvPr>
            <p:ph idx="1" type="body"/>
          </p:nvPr>
        </p:nvSpPr>
        <p:spPr>
          <a:xfrm>
            <a:off x="1106850" y="2114332"/>
            <a:ext cx="8598215" cy="31822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4191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40005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40005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90" name="Google Shape;90;p17"/>
          <p:cNvSpPr txBox="1"/>
          <p:nvPr>
            <p:ph type="title"/>
          </p:nvPr>
        </p:nvSpPr>
        <p:spPr>
          <a:xfrm>
            <a:off x="1106851" y="597376"/>
            <a:ext cx="8598215" cy="731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78"/>
              <a:buFont typeface="Tahoma"/>
              <a:buNone/>
              <a:defRPr b="0" i="0" sz="4078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id green content">
  <p:cSld name="Solid green conten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97198" y="6277510"/>
            <a:ext cx="998129" cy="267481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8"/>
          <p:cNvSpPr txBox="1"/>
          <p:nvPr>
            <p:ph idx="1" type="body"/>
          </p:nvPr>
        </p:nvSpPr>
        <p:spPr>
          <a:xfrm>
            <a:off x="1106850" y="2114332"/>
            <a:ext cx="8598215" cy="31822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4191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40005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40005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94" name="Google Shape;94;p18"/>
          <p:cNvSpPr txBox="1"/>
          <p:nvPr>
            <p:ph type="title"/>
          </p:nvPr>
        </p:nvSpPr>
        <p:spPr>
          <a:xfrm>
            <a:off x="1106851" y="597376"/>
            <a:ext cx="8598215" cy="731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78"/>
              <a:buFont typeface="Tahoma"/>
              <a:buNone/>
              <a:defRPr b="0" i="0" sz="4078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plit left green">
  <p:cSld name="Split left green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57371" y="6227814"/>
            <a:ext cx="1127088" cy="370072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9"/>
          <p:cNvSpPr txBox="1"/>
          <p:nvPr>
            <p:ph idx="1" type="body"/>
          </p:nvPr>
        </p:nvSpPr>
        <p:spPr>
          <a:xfrm>
            <a:off x="1089280" y="2321960"/>
            <a:ext cx="4394432" cy="37500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4191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40005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40005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98" name="Google Shape;98;p19"/>
          <p:cNvSpPr txBox="1"/>
          <p:nvPr>
            <p:ph type="title"/>
          </p:nvPr>
        </p:nvSpPr>
        <p:spPr>
          <a:xfrm>
            <a:off x="1089280" y="540552"/>
            <a:ext cx="4394200" cy="13001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ahoma"/>
              <a:buNone/>
              <a:defRPr b="0" i="0" sz="3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9" name="Google Shape;99;p19"/>
          <p:cNvSpPr/>
          <p:nvPr>
            <p:ph idx="2" type="pic"/>
          </p:nvPr>
        </p:nvSpPr>
        <p:spPr>
          <a:xfrm>
            <a:off x="7085013" y="1777525"/>
            <a:ext cx="4394200" cy="429450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plit right green">
  <p:cSld name="Split right green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57371" y="6227814"/>
            <a:ext cx="1127088" cy="370072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0"/>
          <p:cNvSpPr txBox="1"/>
          <p:nvPr>
            <p:ph idx="1" type="body"/>
          </p:nvPr>
        </p:nvSpPr>
        <p:spPr>
          <a:xfrm>
            <a:off x="1089280" y="2321960"/>
            <a:ext cx="4394432" cy="37500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4191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40005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40005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03" name="Google Shape;103;p20"/>
          <p:cNvSpPr txBox="1"/>
          <p:nvPr>
            <p:ph type="title"/>
          </p:nvPr>
        </p:nvSpPr>
        <p:spPr>
          <a:xfrm>
            <a:off x="1089280" y="540552"/>
            <a:ext cx="4394200" cy="13001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ahoma"/>
              <a:buNone/>
              <a:defRPr b="0" i="0" sz="3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4" name="Google Shape;104;p20"/>
          <p:cNvSpPr/>
          <p:nvPr>
            <p:ph idx="2" type="pic"/>
          </p:nvPr>
        </p:nvSpPr>
        <p:spPr>
          <a:xfrm>
            <a:off x="7085013" y="1777525"/>
            <a:ext cx="4394200" cy="429450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plit right green HC">
  <p:cSld name="Split right green HC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97198" y="6277510"/>
            <a:ext cx="998129" cy="26748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1"/>
          <p:cNvSpPr txBox="1"/>
          <p:nvPr>
            <p:ph idx="1" type="body"/>
          </p:nvPr>
        </p:nvSpPr>
        <p:spPr>
          <a:xfrm>
            <a:off x="7099662" y="2065106"/>
            <a:ext cx="4394432" cy="37500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4191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40005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40005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08" name="Google Shape;108;p21"/>
          <p:cNvSpPr txBox="1"/>
          <p:nvPr>
            <p:ph type="title"/>
          </p:nvPr>
        </p:nvSpPr>
        <p:spPr>
          <a:xfrm>
            <a:off x="1089280" y="540552"/>
            <a:ext cx="4394200" cy="13001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ahoma"/>
              <a:buNone/>
              <a:defRPr b="0" i="0" sz="3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9" name="Google Shape;109;p21"/>
          <p:cNvSpPr/>
          <p:nvPr>
            <p:ph idx="2" type="pic"/>
          </p:nvPr>
        </p:nvSpPr>
        <p:spPr>
          <a:xfrm>
            <a:off x="1089280" y="2240311"/>
            <a:ext cx="4394200" cy="403719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 you green">
  <p:cSld name="Thank you green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97198" y="6277510"/>
            <a:ext cx="998129" cy="267481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2"/>
          <p:cNvSpPr txBox="1"/>
          <p:nvPr>
            <p:ph idx="1" type="body"/>
          </p:nvPr>
        </p:nvSpPr>
        <p:spPr>
          <a:xfrm>
            <a:off x="2264159" y="2230054"/>
            <a:ext cx="8110204" cy="9863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Arial"/>
              <a:buNone/>
              <a:defRPr b="0" i="0" sz="4800" u="none" cap="none" strike="noStrike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13" name="Google Shape;113;p22"/>
          <p:cNvSpPr txBox="1"/>
          <p:nvPr>
            <p:ph idx="2" type="body"/>
          </p:nvPr>
        </p:nvSpPr>
        <p:spPr>
          <a:xfrm>
            <a:off x="2359049" y="4633044"/>
            <a:ext cx="1936905" cy="49454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1DEFD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1DEFD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uble content 1 1">
  <p:cSld name="1_Double content 1">
    <p:bg>
      <p:bgPr>
        <a:blipFill>
          <a:blip r:embed="rId2">
            <a:alphaModFix amt="30000"/>
          </a:blip>
          <a:stretch>
            <a:fillRect/>
          </a:stretch>
        </a:blip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3"/>
          <p:cNvSpPr/>
          <p:nvPr/>
        </p:nvSpPr>
        <p:spPr>
          <a:xfrm flipH="1">
            <a:off x="-113" y="476672"/>
            <a:ext cx="229800" cy="576000"/>
          </a:xfrm>
          <a:prstGeom prst="rect">
            <a:avLst/>
          </a:prstGeom>
          <a:solidFill>
            <a:srgbClr val="969696"/>
          </a:solidFill>
          <a:ln>
            <a:noFill/>
          </a:ln>
        </p:spPr>
        <p:txBody>
          <a:bodyPr anchorCtr="0" anchor="ctr" bIns="55850" lIns="111750" spcFirstLastPara="1" rIns="111750" wrap="square" tIns="55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</a:pPr>
            <a:r>
              <a:t/>
            </a:r>
            <a:endParaRPr b="0" i="0" sz="2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23"/>
          <p:cNvSpPr txBox="1"/>
          <p:nvPr>
            <p:ph idx="1" type="body"/>
          </p:nvPr>
        </p:nvSpPr>
        <p:spPr>
          <a:xfrm>
            <a:off x="527381" y="1209747"/>
            <a:ext cx="52860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55850" lIns="111750" spcFirstLastPara="1" rIns="111750" wrap="square" tIns="5585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444500" lvl="1" marL="9144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Char char="–"/>
              <a:defRPr b="0" i="0" sz="3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191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87350" lvl="3" marL="1828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–"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87350" lvl="4" marL="22860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»"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87350" lvl="5" marL="27432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87350" lvl="6" marL="3200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87350" lvl="7" marL="3657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87350" lvl="8" marL="4114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7" name="Google Shape;117;p23"/>
          <p:cNvSpPr txBox="1"/>
          <p:nvPr>
            <p:ph idx="10" type="dt"/>
          </p:nvPr>
        </p:nvSpPr>
        <p:spPr>
          <a:xfrm>
            <a:off x="527381" y="6237312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55850" lIns="111750" spcFirstLastPara="1" rIns="111750" wrap="square" tIns="558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Pts val="1700"/>
              <a:buFont typeface="Arial"/>
              <a:buNone/>
              <a:defRPr b="0" i="0" sz="1200" u="none" cap="none" strike="noStrik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cxnSp>
        <p:nvCxnSpPr>
          <p:cNvPr id="118" name="Google Shape;118;p23"/>
          <p:cNvCxnSpPr/>
          <p:nvPr/>
        </p:nvCxnSpPr>
        <p:spPr>
          <a:xfrm rot="10800000">
            <a:off x="1295365" y="6372000"/>
            <a:ext cx="9889200" cy="0"/>
          </a:xfrm>
          <a:prstGeom prst="straightConnector1">
            <a:avLst/>
          </a:prstGeom>
          <a:noFill/>
          <a:ln cap="flat" cmpd="sng" w="12700">
            <a:solidFill>
              <a:srgbClr val="93C3E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9" name="Google Shape;119;p23"/>
          <p:cNvSpPr txBox="1"/>
          <p:nvPr>
            <p:ph idx="12" type="sldNum"/>
          </p:nvPr>
        </p:nvSpPr>
        <p:spPr>
          <a:xfrm>
            <a:off x="11088555" y="6249315"/>
            <a:ext cx="540300" cy="2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55850" lIns="111750" spcFirstLastPara="1" rIns="111750" wrap="square" tIns="5585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C3E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3C3E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C3E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3C3E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C3E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3C3E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C3E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3C3E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C3E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3C3E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C3E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3C3E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C3E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3C3E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C3E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3C3E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C3E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3C3E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0" name="Google Shape;120;p23"/>
          <p:cNvSpPr txBox="1"/>
          <p:nvPr>
            <p:ph idx="2" type="body"/>
          </p:nvPr>
        </p:nvSpPr>
        <p:spPr>
          <a:xfrm>
            <a:off x="527381" y="2057645"/>
            <a:ext cx="5394000" cy="3949200"/>
          </a:xfrm>
          <a:prstGeom prst="rect">
            <a:avLst/>
          </a:prstGeom>
          <a:noFill/>
          <a:ln>
            <a:noFill/>
          </a:ln>
        </p:spPr>
        <p:txBody>
          <a:bodyPr anchorCtr="0" anchor="t" bIns="55850" lIns="111750" spcFirstLastPara="1" rIns="111750" wrap="square" tIns="55850">
            <a:normAutofit/>
          </a:bodyPr>
          <a:lstStyle>
            <a:lvl1pPr indent="-368300" lvl="0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C3C3C"/>
              </a:buClr>
              <a:buSzPts val="2200"/>
              <a:buFont typeface="Arial"/>
              <a:buChar char="•"/>
              <a:defRPr b="0" i="0" sz="1800" u="none" cap="none" strike="noStrike">
                <a:solidFill>
                  <a:srgbClr val="3C3C3C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C3C3C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3C3C3C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302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C3C3C"/>
              </a:buClr>
              <a:buSzPts val="1600"/>
              <a:buFont typeface="Arial"/>
              <a:buChar char="•"/>
              <a:defRPr b="0" i="0" sz="1800" u="none" cap="none" strike="noStrike">
                <a:solidFill>
                  <a:srgbClr val="3C3C3C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115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C3C3C"/>
              </a:buClr>
              <a:buSzPts val="1300"/>
              <a:buFont typeface="Arial"/>
              <a:buChar char="•"/>
              <a:defRPr b="0" i="0" sz="1800" u="none" cap="none" strike="noStrike">
                <a:solidFill>
                  <a:srgbClr val="3C3C3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2385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C3C3C"/>
              </a:buClr>
              <a:buSzPts val="1500"/>
              <a:buFont typeface="Arial"/>
              <a:buChar char="•"/>
              <a:defRPr b="0" i="0" sz="1800" u="none" cap="none" strike="noStrike">
                <a:solidFill>
                  <a:srgbClr val="3C3C3C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25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87350" lvl="7" marL="3657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87350" lvl="8" marL="4114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1" name="Google Shape;121;p23"/>
          <p:cNvSpPr txBox="1"/>
          <p:nvPr>
            <p:ph idx="3" type="body"/>
          </p:nvPr>
        </p:nvSpPr>
        <p:spPr>
          <a:xfrm>
            <a:off x="6216981" y="2057645"/>
            <a:ext cx="5412000" cy="3949200"/>
          </a:xfrm>
          <a:prstGeom prst="rect">
            <a:avLst/>
          </a:prstGeom>
          <a:noFill/>
          <a:ln>
            <a:noFill/>
          </a:ln>
        </p:spPr>
        <p:txBody>
          <a:bodyPr anchorCtr="0" anchor="t" bIns="55850" lIns="111750" spcFirstLastPara="1" rIns="111750" wrap="square" tIns="55850">
            <a:normAutofit/>
          </a:bodyPr>
          <a:lstStyle>
            <a:lvl1pPr indent="-368300" lvl="0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C3C3C"/>
              </a:buClr>
              <a:buSzPts val="2200"/>
              <a:buFont typeface="Arial"/>
              <a:buChar char="•"/>
              <a:defRPr b="0" i="0" sz="1800" u="none" cap="none" strike="noStrike">
                <a:solidFill>
                  <a:srgbClr val="3C3C3C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C3C3C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3C3C3C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302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C3C3C"/>
              </a:buClr>
              <a:buSzPts val="1600"/>
              <a:buFont typeface="Arial"/>
              <a:buChar char="•"/>
              <a:defRPr b="0" i="0" sz="1800" u="none" cap="none" strike="noStrike">
                <a:solidFill>
                  <a:srgbClr val="3C3C3C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115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C3C3C"/>
              </a:buClr>
              <a:buSzPts val="1300"/>
              <a:buFont typeface="Arial"/>
              <a:buChar char="•"/>
              <a:defRPr b="0" i="0" sz="1800" u="none" cap="none" strike="noStrike">
                <a:solidFill>
                  <a:srgbClr val="3C3C3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2385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C3C3C"/>
              </a:buClr>
              <a:buSzPts val="1500"/>
              <a:buFont typeface="Arial"/>
              <a:buChar char="•"/>
              <a:defRPr b="0" i="0" sz="1800" u="none" cap="none" strike="noStrike">
                <a:solidFill>
                  <a:srgbClr val="3C3C3C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25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87350" lvl="7" marL="3657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87350" lvl="8" marL="4114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122" name="Google Shape;12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7381" y="476672"/>
            <a:ext cx="2270332" cy="618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55" y="0"/>
            <a:ext cx="1217509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5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900"/>
              <a:buFont typeface="Open Sans"/>
              <a:buNone/>
              <a:defRPr sz="6900"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132" name="Google Shape;132;p25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133" name="Google Shape;133;p2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34" name="Google Shape;13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40500" y="5842100"/>
            <a:ext cx="1160700" cy="8045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01233" y="5857017"/>
            <a:ext cx="3390900" cy="77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6"/>
          <p:cNvSpPr txBox="1"/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8" name="Google Shape;138;p2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7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141" name="Google Shape;141;p27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42" name="Google Shape;142;p2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8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145" name="Google Shape;145;p28"/>
          <p:cNvSpPr txBox="1"/>
          <p:nvPr>
            <p:ph idx="1" type="body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146" name="Google Shape;146;p28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147" name="Google Shape;147;p2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9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150" name="Google Shape;150;p2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0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153" name="Google Shape;153;p30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154" name="Google Shape;154;p3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1"/>
          <p:cNvSpPr txBox="1"/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157" name="Google Shape;157;p3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2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32"/>
          <p:cNvSpPr txBox="1"/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161" name="Google Shape;161;p32"/>
          <p:cNvSpPr txBox="1"/>
          <p:nvPr>
            <p:ph idx="1" type="subTitle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2" name="Google Shape;162;p32"/>
          <p:cNvSpPr txBox="1"/>
          <p:nvPr>
            <p:ph idx="2" type="body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63" name="Google Shape;163;p3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3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166" name="Google Shape;166;p3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4"/>
          <p:cNvSpPr txBox="1"/>
          <p:nvPr>
            <p:ph hasCustomPrompt="1" type="title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69" name="Google Shape;169;p34"/>
          <p:cNvSpPr txBox="1"/>
          <p:nvPr>
            <p:ph idx="1" type="body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ctr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70" name="Google Shape;170;p3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id blue title">
  <p:cSld name="Solid blue 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7"/>
          <p:cNvSpPr txBox="1"/>
          <p:nvPr>
            <p:ph idx="1" type="body"/>
          </p:nvPr>
        </p:nvSpPr>
        <p:spPr>
          <a:xfrm>
            <a:off x="2274651" y="806696"/>
            <a:ext cx="8110200" cy="986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Arial"/>
              <a:buNone/>
              <a:defRPr b="0" i="0" sz="4800" u="none" cap="none" strike="noStrike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810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34290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34290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76" name="Google Shape;176;p37"/>
          <p:cNvSpPr txBox="1"/>
          <p:nvPr>
            <p:ph idx="2" type="body"/>
          </p:nvPr>
        </p:nvSpPr>
        <p:spPr>
          <a:xfrm>
            <a:off x="2274651" y="2252613"/>
            <a:ext cx="8110200" cy="5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1DEFD"/>
              </a:buClr>
              <a:buSzPts val="2911"/>
              <a:buFont typeface="Arial"/>
              <a:buNone/>
              <a:defRPr b="0" i="0" sz="2911" u="none" cap="none" strike="noStrike">
                <a:solidFill>
                  <a:srgbClr val="81DEFD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810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34290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34290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77" name="Google Shape;177;p37"/>
          <p:cNvSpPr txBox="1"/>
          <p:nvPr>
            <p:ph idx="3" type="body"/>
          </p:nvPr>
        </p:nvSpPr>
        <p:spPr>
          <a:xfrm>
            <a:off x="2274652" y="4540964"/>
            <a:ext cx="8110200" cy="181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6"/>
              <a:buFont typeface="Arial"/>
              <a:buNone/>
              <a:defRPr b="0" i="1" sz="1406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810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34290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34290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78" name="Google Shape;178;p37"/>
          <p:cNvSpPr txBox="1"/>
          <p:nvPr>
            <p:ph idx="4" type="body"/>
          </p:nvPr>
        </p:nvSpPr>
        <p:spPr>
          <a:xfrm>
            <a:off x="2274651" y="3492661"/>
            <a:ext cx="8110200" cy="3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6"/>
              <a:buFont typeface="Arial"/>
              <a:buNone/>
              <a:defRPr b="0" i="1" sz="1406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810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34290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34290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pic>
        <p:nvPicPr>
          <p:cNvPr id="179" name="Google Shape;17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97198" y="6277510"/>
            <a:ext cx="998129" cy="267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id blue white">
  <p:cSld name="Solid blue whit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1" name="Google Shape;181;p38"/>
          <p:cNvCxnSpPr/>
          <p:nvPr/>
        </p:nvCxnSpPr>
        <p:spPr>
          <a:xfrm>
            <a:off x="1790774" y="3292079"/>
            <a:ext cx="8928900" cy="0"/>
          </a:xfrm>
          <a:prstGeom prst="straightConnector1">
            <a:avLst/>
          </a:prstGeom>
          <a:noFill/>
          <a:ln cap="flat" cmpd="sng" w="25400">
            <a:solidFill>
              <a:srgbClr val="FFFFFF"/>
            </a:solidFill>
            <a:prstDash val="solid"/>
            <a:miter lim="400000"/>
            <a:headEnd len="sm" w="sm" type="none"/>
            <a:tailEnd len="sm" w="sm" type="none"/>
          </a:ln>
        </p:spPr>
      </p:cxnSp>
      <p:pic>
        <p:nvPicPr>
          <p:cNvPr id="182" name="Google Shape;182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30375" y="5808763"/>
            <a:ext cx="174124" cy="1875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57371" y="6227814"/>
            <a:ext cx="1127088" cy="370072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38"/>
          <p:cNvSpPr txBox="1"/>
          <p:nvPr>
            <p:ph idx="1" type="body"/>
          </p:nvPr>
        </p:nvSpPr>
        <p:spPr>
          <a:xfrm>
            <a:off x="1106850" y="2114332"/>
            <a:ext cx="85983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2286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4191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40005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40005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85" name="Google Shape;185;p38"/>
          <p:cNvSpPr txBox="1"/>
          <p:nvPr>
            <p:ph type="title"/>
          </p:nvPr>
        </p:nvSpPr>
        <p:spPr>
          <a:xfrm>
            <a:off x="1106851" y="597376"/>
            <a:ext cx="8598300" cy="7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78"/>
              <a:buFont typeface="Tahoma"/>
              <a:buNone/>
              <a:defRPr b="0" i="0" sz="4078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id blue content">
  <p:cSld name="Solid blue conten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97198" y="6277510"/>
            <a:ext cx="998129" cy="267481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39"/>
          <p:cNvSpPr txBox="1"/>
          <p:nvPr>
            <p:ph idx="1" type="body"/>
          </p:nvPr>
        </p:nvSpPr>
        <p:spPr>
          <a:xfrm>
            <a:off x="1106850" y="2114332"/>
            <a:ext cx="85983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2286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4191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40005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40005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89" name="Google Shape;189;p39"/>
          <p:cNvSpPr txBox="1"/>
          <p:nvPr>
            <p:ph type="title"/>
          </p:nvPr>
        </p:nvSpPr>
        <p:spPr>
          <a:xfrm>
            <a:off x="1106851" y="597376"/>
            <a:ext cx="8598300" cy="7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78"/>
              <a:buFont typeface="Tahoma"/>
              <a:buNone/>
              <a:defRPr b="0" i="0" sz="4078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plit left blue">
  <p:cSld name="Split left blu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57371" y="6227814"/>
            <a:ext cx="1127088" cy="370072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40"/>
          <p:cNvSpPr txBox="1"/>
          <p:nvPr>
            <p:ph idx="1" type="body"/>
          </p:nvPr>
        </p:nvSpPr>
        <p:spPr>
          <a:xfrm>
            <a:off x="1089280" y="2321960"/>
            <a:ext cx="4394400" cy="37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2286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4191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40005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40005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93" name="Google Shape;193;p40"/>
          <p:cNvSpPr txBox="1"/>
          <p:nvPr>
            <p:ph type="title"/>
          </p:nvPr>
        </p:nvSpPr>
        <p:spPr>
          <a:xfrm>
            <a:off x="1089280" y="540552"/>
            <a:ext cx="4394100" cy="13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ahoma"/>
              <a:buNone/>
              <a:defRPr b="0" i="0" sz="3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4" name="Google Shape;194;p40"/>
          <p:cNvSpPr/>
          <p:nvPr>
            <p:ph idx="2" type="pic"/>
          </p:nvPr>
        </p:nvSpPr>
        <p:spPr>
          <a:xfrm>
            <a:off x="7085013" y="1777525"/>
            <a:ext cx="4394100" cy="4294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plit right blue">
  <p:cSld name="Split right blu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57371" y="6227814"/>
            <a:ext cx="1127088" cy="370072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41"/>
          <p:cNvSpPr txBox="1"/>
          <p:nvPr>
            <p:ph idx="1" type="body"/>
          </p:nvPr>
        </p:nvSpPr>
        <p:spPr>
          <a:xfrm>
            <a:off x="1089280" y="2321960"/>
            <a:ext cx="4394400" cy="37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2286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4191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40005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40005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98" name="Google Shape;198;p41"/>
          <p:cNvSpPr txBox="1"/>
          <p:nvPr>
            <p:ph type="title"/>
          </p:nvPr>
        </p:nvSpPr>
        <p:spPr>
          <a:xfrm>
            <a:off x="1089280" y="540552"/>
            <a:ext cx="4394100" cy="13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ahoma"/>
              <a:buNone/>
              <a:defRPr b="0" i="0" sz="3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9" name="Google Shape;199;p41"/>
          <p:cNvSpPr/>
          <p:nvPr>
            <p:ph idx="2" type="pic"/>
          </p:nvPr>
        </p:nvSpPr>
        <p:spPr>
          <a:xfrm>
            <a:off x="7085013" y="1777525"/>
            <a:ext cx="4394100" cy="4294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plit right blue HC">
  <p:cSld name="Split right blue HC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97198" y="6277510"/>
            <a:ext cx="998129" cy="267481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42"/>
          <p:cNvSpPr txBox="1"/>
          <p:nvPr>
            <p:ph idx="1" type="body"/>
          </p:nvPr>
        </p:nvSpPr>
        <p:spPr>
          <a:xfrm>
            <a:off x="7099662" y="2065106"/>
            <a:ext cx="4394400" cy="37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2286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4191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40005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40005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203" name="Google Shape;203;p42"/>
          <p:cNvSpPr txBox="1"/>
          <p:nvPr>
            <p:ph type="title"/>
          </p:nvPr>
        </p:nvSpPr>
        <p:spPr>
          <a:xfrm>
            <a:off x="1089280" y="540552"/>
            <a:ext cx="4394100" cy="13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ahoma"/>
              <a:buNone/>
              <a:defRPr b="0" i="0" sz="3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4" name="Google Shape;204;p42"/>
          <p:cNvSpPr/>
          <p:nvPr>
            <p:ph idx="2" type="pic"/>
          </p:nvPr>
        </p:nvSpPr>
        <p:spPr>
          <a:xfrm>
            <a:off x="1089280" y="2240311"/>
            <a:ext cx="4394100" cy="4037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 you blue">
  <p:cSld name="Thank you blu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97198" y="6277510"/>
            <a:ext cx="998129" cy="267481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43"/>
          <p:cNvSpPr txBox="1"/>
          <p:nvPr>
            <p:ph idx="1" type="body"/>
          </p:nvPr>
        </p:nvSpPr>
        <p:spPr>
          <a:xfrm>
            <a:off x="2264159" y="2230054"/>
            <a:ext cx="8110200" cy="986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Arial"/>
              <a:buNone/>
              <a:defRPr b="0" i="0" sz="4800" u="none" cap="none" strike="noStrike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810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34290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34290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208" name="Google Shape;208;p43"/>
          <p:cNvSpPr txBox="1"/>
          <p:nvPr>
            <p:ph idx="2" type="body"/>
          </p:nvPr>
        </p:nvSpPr>
        <p:spPr>
          <a:xfrm>
            <a:off x="2359049" y="4633044"/>
            <a:ext cx="1936800" cy="494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1DEFD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1DEFD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810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34290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34290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id purple title">
  <p:cSld name="Solid purple 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97198" y="6277510"/>
            <a:ext cx="998129" cy="267481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44"/>
          <p:cNvSpPr txBox="1"/>
          <p:nvPr>
            <p:ph idx="1" type="body"/>
          </p:nvPr>
        </p:nvSpPr>
        <p:spPr>
          <a:xfrm>
            <a:off x="2274651" y="806696"/>
            <a:ext cx="8110200" cy="986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Arial"/>
              <a:buNone/>
              <a:defRPr b="0" i="0" sz="4800" u="none" cap="none" strike="noStrike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810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34290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34290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212" name="Google Shape;212;p44"/>
          <p:cNvSpPr txBox="1"/>
          <p:nvPr>
            <p:ph idx="2" type="body"/>
          </p:nvPr>
        </p:nvSpPr>
        <p:spPr>
          <a:xfrm>
            <a:off x="2274651" y="2252613"/>
            <a:ext cx="8110200" cy="5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1DEFD"/>
              </a:buClr>
              <a:buSzPts val="2911"/>
              <a:buFont typeface="Arial"/>
              <a:buNone/>
              <a:defRPr b="0" i="0" sz="2911" u="none" cap="none" strike="noStrike">
                <a:solidFill>
                  <a:srgbClr val="81DEFD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810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34290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34290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213" name="Google Shape;213;p44"/>
          <p:cNvSpPr txBox="1"/>
          <p:nvPr>
            <p:ph idx="3" type="body"/>
          </p:nvPr>
        </p:nvSpPr>
        <p:spPr>
          <a:xfrm>
            <a:off x="2274652" y="4540964"/>
            <a:ext cx="8110200" cy="181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6"/>
              <a:buFont typeface="Arial"/>
              <a:buNone/>
              <a:defRPr b="0" i="1" sz="1406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810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34290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34290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214" name="Google Shape;214;p44"/>
          <p:cNvSpPr txBox="1"/>
          <p:nvPr>
            <p:ph idx="4" type="body"/>
          </p:nvPr>
        </p:nvSpPr>
        <p:spPr>
          <a:xfrm>
            <a:off x="2274651" y="3492661"/>
            <a:ext cx="8110200" cy="3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6"/>
              <a:buFont typeface="Arial"/>
              <a:buNone/>
              <a:defRPr b="0" i="1" sz="1406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810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34290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34290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id purple white">
  <p:cSld name="Solid purple whit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6" name="Google Shape;216;p45"/>
          <p:cNvCxnSpPr/>
          <p:nvPr/>
        </p:nvCxnSpPr>
        <p:spPr>
          <a:xfrm>
            <a:off x="1790774" y="3292079"/>
            <a:ext cx="8928900" cy="0"/>
          </a:xfrm>
          <a:prstGeom prst="straightConnector1">
            <a:avLst/>
          </a:prstGeom>
          <a:noFill/>
          <a:ln cap="flat" cmpd="sng" w="25400">
            <a:solidFill>
              <a:srgbClr val="FFFFFF"/>
            </a:solidFill>
            <a:prstDash val="solid"/>
            <a:miter lim="400000"/>
            <a:headEnd len="sm" w="sm" type="none"/>
            <a:tailEnd len="sm" w="sm" type="none"/>
          </a:ln>
        </p:spPr>
      </p:cxnSp>
      <p:pic>
        <p:nvPicPr>
          <p:cNvPr id="217" name="Google Shape;217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30375" y="5808763"/>
            <a:ext cx="174124" cy="1875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57371" y="6227814"/>
            <a:ext cx="1127088" cy="370072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45"/>
          <p:cNvSpPr txBox="1"/>
          <p:nvPr>
            <p:ph idx="1" type="body"/>
          </p:nvPr>
        </p:nvSpPr>
        <p:spPr>
          <a:xfrm>
            <a:off x="1106850" y="2114332"/>
            <a:ext cx="85983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2286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4191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40005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40005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220" name="Google Shape;220;p45"/>
          <p:cNvSpPr txBox="1"/>
          <p:nvPr>
            <p:ph type="title"/>
          </p:nvPr>
        </p:nvSpPr>
        <p:spPr>
          <a:xfrm>
            <a:off x="1106851" y="597376"/>
            <a:ext cx="8598300" cy="7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78"/>
              <a:buFont typeface="Tahoma"/>
              <a:buNone/>
              <a:defRPr b="0" i="0" sz="4078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id purple content¨">
  <p:cSld name="Solid purple content¨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97198" y="6277510"/>
            <a:ext cx="998129" cy="267481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46"/>
          <p:cNvSpPr txBox="1"/>
          <p:nvPr>
            <p:ph idx="1" type="body"/>
          </p:nvPr>
        </p:nvSpPr>
        <p:spPr>
          <a:xfrm>
            <a:off x="1106850" y="2114332"/>
            <a:ext cx="85983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2286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4191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40005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40005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224" name="Google Shape;224;p46"/>
          <p:cNvSpPr txBox="1"/>
          <p:nvPr>
            <p:ph type="title"/>
          </p:nvPr>
        </p:nvSpPr>
        <p:spPr>
          <a:xfrm>
            <a:off x="1106851" y="597376"/>
            <a:ext cx="8598300" cy="7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78"/>
              <a:buFont typeface="Tahoma"/>
              <a:buNone/>
              <a:defRPr b="0" i="0" sz="4078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plit left purple">
  <p:cSld name="Split left purp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57371" y="6227814"/>
            <a:ext cx="1127088" cy="370072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47"/>
          <p:cNvSpPr txBox="1"/>
          <p:nvPr>
            <p:ph idx="1" type="body"/>
          </p:nvPr>
        </p:nvSpPr>
        <p:spPr>
          <a:xfrm>
            <a:off x="1089280" y="2321960"/>
            <a:ext cx="4394400" cy="37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2286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4191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40005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40005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228" name="Google Shape;228;p47"/>
          <p:cNvSpPr txBox="1"/>
          <p:nvPr>
            <p:ph type="title"/>
          </p:nvPr>
        </p:nvSpPr>
        <p:spPr>
          <a:xfrm>
            <a:off x="1089280" y="540552"/>
            <a:ext cx="4394100" cy="13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ahoma"/>
              <a:buNone/>
              <a:defRPr b="0" i="0" sz="3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9" name="Google Shape;229;p47"/>
          <p:cNvSpPr/>
          <p:nvPr>
            <p:ph idx="2" type="pic"/>
          </p:nvPr>
        </p:nvSpPr>
        <p:spPr>
          <a:xfrm>
            <a:off x="7085013" y="1777525"/>
            <a:ext cx="4394100" cy="4294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plit right purple">
  <p:cSld name="Split right purp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57371" y="6227814"/>
            <a:ext cx="1127088" cy="370072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48"/>
          <p:cNvSpPr txBox="1"/>
          <p:nvPr>
            <p:ph idx="1" type="body"/>
          </p:nvPr>
        </p:nvSpPr>
        <p:spPr>
          <a:xfrm>
            <a:off x="1089280" y="2321960"/>
            <a:ext cx="4394400" cy="37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2286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4191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40005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40005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233" name="Google Shape;233;p48"/>
          <p:cNvSpPr txBox="1"/>
          <p:nvPr>
            <p:ph type="title"/>
          </p:nvPr>
        </p:nvSpPr>
        <p:spPr>
          <a:xfrm>
            <a:off x="1089280" y="540552"/>
            <a:ext cx="4394100" cy="13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ahoma"/>
              <a:buNone/>
              <a:defRPr b="0" i="0" sz="3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4" name="Google Shape;234;p48"/>
          <p:cNvSpPr/>
          <p:nvPr>
            <p:ph idx="2" type="pic"/>
          </p:nvPr>
        </p:nvSpPr>
        <p:spPr>
          <a:xfrm>
            <a:off x="7085013" y="1777525"/>
            <a:ext cx="4394100" cy="4294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plit right purple HC">
  <p:cSld name="Split right purple HC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97198" y="6277510"/>
            <a:ext cx="998129" cy="267481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49"/>
          <p:cNvSpPr txBox="1"/>
          <p:nvPr>
            <p:ph idx="1" type="body"/>
          </p:nvPr>
        </p:nvSpPr>
        <p:spPr>
          <a:xfrm>
            <a:off x="7099662" y="2065106"/>
            <a:ext cx="4394400" cy="37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2286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4191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40005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40005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238" name="Google Shape;238;p49"/>
          <p:cNvSpPr txBox="1"/>
          <p:nvPr>
            <p:ph type="title"/>
          </p:nvPr>
        </p:nvSpPr>
        <p:spPr>
          <a:xfrm>
            <a:off x="1089280" y="540552"/>
            <a:ext cx="4394100" cy="13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ahoma"/>
              <a:buNone/>
              <a:defRPr b="0" i="0" sz="3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9" name="Google Shape;239;p49"/>
          <p:cNvSpPr/>
          <p:nvPr>
            <p:ph idx="2" type="pic"/>
          </p:nvPr>
        </p:nvSpPr>
        <p:spPr>
          <a:xfrm>
            <a:off x="1089280" y="2240311"/>
            <a:ext cx="4394100" cy="4037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 you purple">
  <p:cSld name="Thank you purp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241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97198" y="6277510"/>
            <a:ext cx="998129" cy="267481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50"/>
          <p:cNvSpPr txBox="1"/>
          <p:nvPr>
            <p:ph idx="1" type="body"/>
          </p:nvPr>
        </p:nvSpPr>
        <p:spPr>
          <a:xfrm>
            <a:off x="2264159" y="2230054"/>
            <a:ext cx="8110200" cy="986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Arial"/>
              <a:buNone/>
              <a:defRPr b="0" i="0" sz="4800" u="none" cap="none" strike="noStrike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810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34290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34290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243" name="Google Shape;243;p50"/>
          <p:cNvSpPr txBox="1"/>
          <p:nvPr>
            <p:ph idx="2" type="body"/>
          </p:nvPr>
        </p:nvSpPr>
        <p:spPr>
          <a:xfrm>
            <a:off x="2359049" y="4633044"/>
            <a:ext cx="1936800" cy="494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1DEFD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1DEFD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810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34290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34290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id green title">
  <p:cSld name="Solid green 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51"/>
          <p:cNvSpPr txBox="1"/>
          <p:nvPr>
            <p:ph idx="1" type="body"/>
          </p:nvPr>
        </p:nvSpPr>
        <p:spPr>
          <a:xfrm>
            <a:off x="2274651" y="806696"/>
            <a:ext cx="8110200" cy="986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Arial"/>
              <a:buNone/>
              <a:defRPr b="0" i="0" sz="4800" u="none" cap="none" strike="noStrike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810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34290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34290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246" name="Google Shape;246;p51"/>
          <p:cNvSpPr txBox="1"/>
          <p:nvPr>
            <p:ph idx="2" type="body"/>
          </p:nvPr>
        </p:nvSpPr>
        <p:spPr>
          <a:xfrm>
            <a:off x="2274651" y="2252613"/>
            <a:ext cx="8110200" cy="5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1DEFD"/>
              </a:buClr>
              <a:buSzPts val="2911"/>
              <a:buFont typeface="Arial"/>
              <a:buNone/>
              <a:defRPr b="0" i="0" sz="2911" u="none" cap="none" strike="noStrike">
                <a:solidFill>
                  <a:srgbClr val="81DEFD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810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34290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34290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247" name="Google Shape;247;p51"/>
          <p:cNvSpPr txBox="1"/>
          <p:nvPr>
            <p:ph idx="3" type="body"/>
          </p:nvPr>
        </p:nvSpPr>
        <p:spPr>
          <a:xfrm>
            <a:off x="2274652" y="4540964"/>
            <a:ext cx="8110200" cy="181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6"/>
              <a:buFont typeface="Arial"/>
              <a:buNone/>
              <a:defRPr b="0" i="1" sz="1406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810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34290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34290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248" name="Google Shape;248;p51"/>
          <p:cNvSpPr txBox="1"/>
          <p:nvPr>
            <p:ph idx="4" type="body"/>
          </p:nvPr>
        </p:nvSpPr>
        <p:spPr>
          <a:xfrm>
            <a:off x="2274651" y="3492661"/>
            <a:ext cx="8110200" cy="3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6"/>
              <a:buFont typeface="Arial"/>
              <a:buNone/>
              <a:defRPr b="0" i="1" sz="1406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810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34290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34290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id green white">
  <p:cSld name="Solid green whit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0" name="Google Shape;250;p52"/>
          <p:cNvCxnSpPr/>
          <p:nvPr/>
        </p:nvCxnSpPr>
        <p:spPr>
          <a:xfrm>
            <a:off x="1790774" y="3292079"/>
            <a:ext cx="8928900" cy="0"/>
          </a:xfrm>
          <a:prstGeom prst="straightConnector1">
            <a:avLst/>
          </a:prstGeom>
          <a:noFill/>
          <a:ln cap="flat" cmpd="sng" w="25400">
            <a:solidFill>
              <a:srgbClr val="FFFFFF"/>
            </a:solidFill>
            <a:prstDash val="solid"/>
            <a:miter lim="400000"/>
            <a:headEnd len="sm" w="sm" type="none"/>
            <a:tailEnd len="sm" w="sm" type="none"/>
          </a:ln>
        </p:spPr>
      </p:cxnSp>
      <p:pic>
        <p:nvPicPr>
          <p:cNvPr id="251" name="Google Shape;251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30375" y="5808763"/>
            <a:ext cx="174124" cy="1875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5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57371" y="6227814"/>
            <a:ext cx="1127088" cy="370072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52"/>
          <p:cNvSpPr txBox="1"/>
          <p:nvPr>
            <p:ph idx="1" type="body"/>
          </p:nvPr>
        </p:nvSpPr>
        <p:spPr>
          <a:xfrm>
            <a:off x="1106850" y="2114332"/>
            <a:ext cx="85983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2286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4191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40005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40005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254" name="Google Shape;254;p52"/>
          <p:cNvSpPr txBox="1"/>
          <p:nvPr>
            <p:ph type="title"/>
          </p:nvPr>
        </p:nvSpPr>
        <p:spPr>
          <a:xfrm>
            <a:off x="1106851" y="597376"/>
            <a:ext cx="8598300" cy="7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78"/>
              <a:buFont typeface="Tahoma"/>
              <a:buNone/>
              <a:defRPr b="0" i="0" sz="4078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id green content">
  <p:cSld name="Solid green conten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Google Shape;256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97198" y="6277510"/>
            <a:ext cx="998129" cy="267481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53"/>
          <p:cNvSpPr txBox="1"/>
          <p:nvPr>
            <p:ph idx="1" type="body"/>
          </p:nvPr>
        </p:nvSpPr>
        <p:spPr>
          <a:xfrm>
            <a:off x="1106850" y="2114332"/>
            <a:ext cx="85983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2286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4191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40005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40005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258" name="Google Shape;258;p53"/>
          <p:cNvSpPr txBox="1"/>
          <p:nvPr>
            <p:ph type="title"/>
          </p:nvPr>
        </p:nvSpPr>
        <p:spPr>
          <a:xfrm>
            <a:off x="1106851" y="597376"/>
            <a:ext cx="8598300" cy="7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78"/>
              <a:buFont typeface="Tahoma"/>
              <a:buNone/>
              <a:defRPr b="0" i="0" sz="4078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plit left green">
  <p:cSld name="Split left green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57371" y="6227814"/>
            <a:ext cx="1127088" cy="370072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54"/>
          <p:cNvSpPr txBox="1"/>
          <p:nvPr>
            <p:ph idx="1" type="body"/>
          </p:nvPr>
        </p:nvSpPr>
        <p:spPr>
          <a:xfrm>
            <a:off x="1089280" y="2321960"/>
            <a:ext cx="4394400" cy="37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2286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4191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40005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40005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262" name="Google Shape;262;p54"/>
          <p:cNvSpPr txBox="1"/>
          <p:nvPr>
            <p:ph type="title"/>
          </p:nvPr>
        </p:nvSpPr>
        <p:spPr>
          <a:xfrm>
            <a:off x="1089280" y="540552"/>
            <a:ext cx="4394100" cy="13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ahoma"/>
              <a:buNone/>
              <a:defRPr b="0" i="0" sz="3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3" name="Google Shape;263;p54"/>
          <p:cNvSpPr/>
          <p:nvPr>
            <p:ph idx="2" type="pic"/>
          </p:nvPr>
        </p:nvSpPr>
        <p:spPr>
          <a:xfrm>
            <a:off x="7085013" y="1777525"/>
            <a:ext cx="4394100" cy="4294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plit right green">
  <p:cSld name="Split right green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57371" y="6227814"/>
            <a:ext cx="1127088" cy="370072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55"/>
          <p:cNvSpPr txBox="1"/>
          <p:nvPr>
            <p:ph idx="1" type="body"/>
          </p:nvPr>
        </p:nvSpPr>
        <p:spPr>
          <a:xfrm>
            <a:off x="1089280" y="2321960"/>
            <a:ext cx="4394400" cy="37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2286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4191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40005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40005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267" name="Google Shape;267;p55"/>
          <p:cNvSpPr txBox="1"/>
          <p:nvPr>
            <p:ph type="title"/>
          </p:nvPr>
        </p:nvSpPr>
        <p:spPr>
          <a:xfrm>
            <a:off x="1089280" y="540552"/>
            <a:ext cx="4394100" cy="13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ahoma"/>
              <a:buNone/>
              <a:defRPr b="0" i="0" sz="3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8" name="Google Shape;268;p55"/>
          <p:cNvSpPr/>
          <p:nvPr>
            <p:ph idx="2" type="pic"/>
          </p:nvPr>
        </p:nvSpPr>
        <p:spPr>
          <a:xfrm>
            <a:off x="7085013" y="1777525"/>
            <a:ext cx="4394100" cy="4294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plit right green HC">
  <p:cSld name="Split right green HC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97198" y="6277510"/>
            <a:ext cx="998129" cy="267481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56"/>
          <p:cNvSpPr txBox="1"/>
          <p:nvPr>
            <p:ph idx="1" type="body"/>
          </p:nvPr>
        </p:nvSpPr>
        <p:spPr>
          <a:xfrm>
            <a:off x="7099662" y="2065106"/>
            <a:ext cx="4394400" cy="37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2286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4191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40005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40005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272" name="Google Shape;272;p56"/>
          <p:cNvSpPr txBox="1"/>
          <p:nvPr>
            <p:ph type="title"/>
          </p:nvPr>
        </p:nvSpPr>
        <p:spPr>
          <a:xfrm>
            <a:off x="1089280" y="540552"/>
            <a:ext cx="4394100" cy="13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ahoma"/>
              <a:buNone/>
              <a:defRPr b="0" i="0" sz="3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3" name="Google Shape;273;p56"/>
          <p:cNvSpPr/>
          <p:nvPr>
            <p:ph idx="2" type="pic"/>
          </p:nvPr>
        </p:nvSpPr>
        <p:spPr>
          <a:xfrm>
            <a:off x="1089280" y="2240311"/>
            <a:ext cx="4394100" cy="4037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 you green">
  <p:cSld name="Thank you green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97198" y="6277510"/>
            <a:ext cx="998129" cy="267481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57"/>
          <p:cNvSpPr txBox="1"/>
          <p:nvPr>
            <p:ph idx="1" type="body"/>
          </p:nvPr>
        </p:nvSpPr>
        <p:spPr>
          <a:xfrm>
            <a:off x="2264159" y="2230054"/>
            <a:ext cx="8110200" cy="986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Arial"/>
              <a:buNone/>
              <a:defRPr b="0" i="0" sz="4800" u="none" cap="none" strike="noStrike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810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34290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34290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277" name="Google Shape;277;p57"/>
          <p:cNvSpPr txBox="1"/>
          <p:nvPr>
            <p:ph idx="2" type="body"/>
          </p:nvPr>
        </p:nvSpPr>
        <p:spPr>
          <a:xfrm>
            <a:off x="2359049" y="4633044"/>
            <a:ext cx="1936800" cy="494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1DEFD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1DEFD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810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34290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34290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Page 3">
  <p:cSld name="Text Page 3"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Google Shape;279;p5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809358" y="4832230"/>
            <a:ext cx="4833427" cy="2706224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58"/>
          <p:cNvSpPr txBox="1"/>
          <p:nvPr>
            <p:ph idx="1" type="body"/>
          </p:nvPr>
        </p:nvSpPr>
        <p:spPr>
          <a:xfrm>
            <a:off x="331463" y="1670958"/>
            <a:ext cx="9830100" cy="43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3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 i="0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2385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238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2385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2385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925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6pPr>
            <a:lvl7pPr indent="-34925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7pPr>
            <a:lvl8pPr indent="-34925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8pPr>
            <a:lvl9pPr indent="-34925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9pPr>
          </a:lstStyle>
          <a:p/>
        </p:txBody>
      </p:sp>
      <p:sp>
        <p:nvSpPr>
          <p:cNvPr id="281" name="Google Shape;281;p58"/>
          <p:cNvSpPr txBox="1"/>
          <p:nvPr>
            <p:ph type="title"/>
          </p:nvPr>
        </p:nvSpPr>
        <p:spPr>
          <a:xfrm>
            <a:off x="3635171" y="235625"/>
            <a:ext cx="67275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63AC"/>
              </a:buClr>
              <a:buSzPts val="3500"/>
              <a:buFont typeface="Quicksand"/>
              <a:buNone/>
              <a:defRPr b="0" i="0" sz="3500">
                <a:solidFill>
                  <a:srgbClr val="3363AC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7444"/>
              </a:buClr>
              <a:buSzPts val="1500"/>
              <a:buNone/>
              <a:defRPr sz="1900">
                <a:solidFill>
                  <a:srgbClr val="EE7444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7444"/>
              </a:buClr>
              <a:buSzPts val="1500"/>
              <a:buNone/>
              <a:defRPr sz="1900">
                <a:solidFill>
                  <a:srgbClr val="EE7444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7444"/>
              </a:buClr>
              <a:buSzPts val="1500"/>
              <a:buNone/>
              <a:defRPr sz="1900">
                <a:solidFill>
                  <a:srgbClr val="EE7444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7444"/>
              </a:buClr>
              <a:buSzPts val="1500"/>
              <a:buNone/>
              <a:defRPr sz="1900">
                <a:solidFill>
                  <a:srgbClr val="EE7444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7444"/>
              </a:buClr>
              <a:buSzPts val="1500"/>
              <a:buNone/>
              <a:defRPr sz="1900">
                <a:solidFill>
                  <a:srgbClr val="EE7444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7444"/>
              </a:buClr>
              <a:buSzPts val="1500"/>
              <a:buNone/>
              <a:defRPr sz="1900">
                <a:solidFill>
                  <a:srgbClr val="EE7444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7444"/>
              </a:buClr>
              <a:buSzPts val="1500"/>
              <a:buNone/>
              <a:defRPr sz="1900">
                <a:solidFill>
                  <a:srgbClr val="EE7444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7444"/>
              </a:buClr>
              <a:buSzPts val="1500"/>
              <a:buNone/>
              <a:defRPr sz="1900">
                <a:solidFill>
                  <a:srgbClr val="EE7444"/>
                </a:solidFill>
              </a:defRPr>
            </a:lvl9pPr>
          </a:lstStyle>
          <a:p/>
        </p:txBody>
      </p:sp>
      <p:sp>
        <p:nvSpPr>
          <p:cNvPr id="282" name="Google Shape;282;p58"/>
          <p:cNvSpPr txBox="1"/>
          <p:nvPr>
            <p:ph idx="12" type="sldNum"/>
          </p:nvPr>
        </p:nvSpPr>
        <p:spPr>
          <a:xfrm>
            <a:off x="9290222" y="6423497"/>
            <a:ext cx="27432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83" name="Google Shape;283;p58"/>
          <p:cNvSpPr txBox="1"/>
          <p:nvPr>
            <p:ph idx="2" type="body"/>
          </p:nvPr>
        </p:nvSpPr>
        <p:spPr>
          <a:xfrm>
            <a:off x="331466" y="995712"/>
            <a:ext cx="98301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0C0C0C"/>
              </a:buClr>
              <a:buSzPts val="1900"/>
              <a:buNone/>
              <a:defRPr b="0" i="0" sz="1900">
                <a:solidFill>
                  <a:srgbClr val="0C0C0C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925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2pPr>
            <a:lvl3pPr indent="-3492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3pPr>
            <a:lvl4pPr indent="-34925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4pPr>
            <a:lvl5pPr indent="-34925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5pPr>
            <a:lvl6pPr indent="-34925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6pPr>
            <a:lvl7pPr indent="-34925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7pPr>
            <a:lvl8pPr indent="-34925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8pPr>
            <a:lvl9pPr indent="-34925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9pPr>
          </a:lstStyle>
          <a:p/>
        </p:txBody>
      </p:sp>
      <p:pic>
        <p:nvPicPr>
          <p:cNvPr id="284" name="Google Shape;284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1900" y="366700"/>
            <a:ext cx="2850451" cy="39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22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2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2.xml"/><Relationship Id="rId1" Type="http://schemas.openxmlformats.org/officeDocument/2006/relationships/image" Target="../media/image17.png"/><Relationship Id="rId2" Type="http://schemas.openxmlformats.org/officeDocument/2006/relationships/image" Target="../media/image22.png"/><Relationship Id="rId3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25.xml"/><Relationship Id="rId6" Type="http://schemas.openxmlformats.org/officeDocument/2006/relationships/slideLayout" Target="../slideLayouts/slideLayout26.xml"/><Relationship Id="rId7" Type="http://schemas.openxmlformats.org/officeDocument/2006/relationships/slideLayout" Target="../slideLayouts/slideLayout27.xml"/><Relationship Id="rId8" Type="http://schemas.openxmlformats.org/officeDocument/2006/relationships/slideLayout" Target="../slideLayouts/slideLayout28.xml"/></Relationships>
</file>

<file path=ppt/slideMasters/_rels/slideMaster3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44.xml"/><Relationship Id="rId22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43.xml"/><Relationship Id="rId21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5.xml"/><Relationship Id="rId23" Type="http://schemas.openxmlformats.org/officeDocument/2006/relationships/theme" Target="../theme/theme4.xml"/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49.xml"/><Relationship Id="rId5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52.xml"/><Relationship Id="rId6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51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4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8455" y="0"/>
            <a:ext cx="1217509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4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D3292"/>
              </a:buClr>
              <a:buSzPts val="3700"/>
              <a:buFont typeface="Open Sans"/>
              <a:buNone/>
              <a:defRPr b="1" sz="3700">
                <a:solidFill>
                  <a:srgbClr val="2D329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  <a:defRPr sz="3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  <a:defRPr sz="3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  <a:defRPr sz="3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  <a:defRPr sz="3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  <a:defRPr sz="3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  <a:defRPr sz="3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  <a:defRPr sz="3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  <a:defRPr sz="3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6" name="Google Shape;126;p24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indent="-349250" lvl="1" marL="9144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2pPr>
            <a:lvl3pPr indent="-349250" lvl="2" marL="1371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3pPr>
            <a:lvl4pPr indent="-349250" lvl="3" marL="18288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4pPr>
            <a:lvl5pPr indent="-349250" lvl="4" marL="22860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5pPr>
            <a:lvl6pPr indent="-349250" lvl="5" marL="27432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6pPr>
            <a:lvl7pPr indent="-349250" lvl="6" marL="32004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7pPr>
            <a:lvl8pPr indent="-349250" lvl="7" marL="3657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8pPr>
            <a:lvl9pPr indent="-349250" lvl="8" marL="411480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27" name="Google Shape;127;p2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28" name="Google Shape;128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15600" y="5829167"/>
            <a:ext cx="2139245" cy="7636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  <p:sldLayoutId id="2147483697" r:id="rId17"/>
    <p:sldLayoutId id="2147483698" r:id="rId18"/>
    <p:sldLayoutId id="2147483699" r:id="rId19"/>
    <p:sldLayoutId id="2147483700" r:id="rId20"/>
    <p:sldLayoutId id="2147483701" r:id="rId21"/>
    <p:sldLayoutId id="2147483702" r:id="rId2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1.png"/><Relationship Id="rId4" Type="http://schemas.openxmlformats.org/officeDocument/2006/relationships/image" Target="../media/image6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doi.org/10.1177%2F0162243988013001-206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7.jpg"/><Relationship Id="rId4" Type="http://schemas.openxmlformats.org/officeDocument/2006/relationships/hyperlink" Target="https://en.wikipedia.org/wiki/Tim_Berners-Lee#/media/File:First_Web_Server.jpg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eosc.eu/eosc-macro-roadmap/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zenodo.org/records/14999577" TargetMode="External"/><Relationship Id="rId4" Type="http://schemas.openxmlformats.org/officeDocument/2006/relationships/image" Target="../media/image71.png"/><Relationship Id="rId5" Type="http://schemas.openxmlformats.org/officeDocument/2006/relationships/image" Target="../media/image68.png"/><Relationship Id="rId6" Type="http://schemas.openxmlformats.org/officeDocument/2006/relationships/hyperlink" Target="https://zenodo.org/records/14999577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9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2.png"/><Relationship Id="rId4" Type="http://schemas.openxmlformats.org/officeDocument/2006/relationships/hyperlink" Target="https://eosc.eu/news/2025/02/eoscs-build-up-phase-to-begin-with-march-kick-off/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3.png"/><Relationship Id="rId4" Type="http://schemas.openxmlformats.org/officeDocument/2006/relationships/hyperlink" Target="https://open-science-cloud.ec.europa.eu/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7.png"/><Relationship Id="rId4" Type="http://schemas.openxmlformats.org/officeDocument/2006/relationships/hyperlink" Target="https://eosc.eu/news/2025/05/developing-eosc-in-norway-a-conversation-with-rasmus-kvaal-wardemann/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7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59"/>
          <p:cNvSpPr txBox="1"/>
          <p:nvPr>
            <p:ph idx="1" type="body"/>
          </p:nvPr>
        </p:nvSpPr>
        <p:spPr>
          <a:xfrm>
            <a:off x="2040901" y="1584571"/>
            <a:ext cx="8110200" cy="986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None/>
            </a:pPr>
            <a:r>
              <a:rPr b="1" lang="en-US" sz="4400"/>
              <a:t>EOSC 2.0</a:t>
            </a:r>
            <a:endParaRPr b="1" sz="4400"/>
          </a:p>
        </p:txBody>
      </p:sp>
      <p:sp>
        <p:nvSpPr>
          <p:cNvPr id="290" name="Google Shape;290;p59"/>
          <p:cNvSpPr txBox="1"/>
          <p:nvPr>
            <p:ph idx="4" type="body"/>
          </p:nvPr>
        </p:nvSpPr>
        <p:spPr>
          <a:xfrm>
            <a:off x="2040900" y="4844148"/>
            <a:ext cx="8110200" cy="15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en-US" sz="1600"/>
              <a:t>Research Data in Bergen</a:t>
            </a:r>
            <a:endParaRPr sz="16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en-US" sz="1600"/>
              <a:t>forskningsdatanettverk@UiB lunch seminar</a:t>
            </a:r>
            <a:endParaRPr sz="16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t/>
            </a:r>
            <a:endParaRPr sz="16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en-US" sz="1600"/>
              <a:t>15</a:t>
            </a:r>
            <a:r>
              <a:rPr lang="en-US" sz="1600">
                <a:latin typeface="Tahoma"/>
                <a:ea typeface="Tahoma"/>
                <a:cs typeface="Tahoma"/>
                <a:sym typeface="Tahoma"/>
              </a:rPr>
              <a:t>-05-202</a:t>
            </a:r>
            <a:r>
              <a:rPr lang="en-US" sz="1600"/>
              <a:t>5</a:t>
            </a:r>
            <a:r>
              <a:rPr lang="en-US" sz="1600">
                <a:latin typeface="Tahoma"/>
                <a:ea typeface="Tahoma"/>
                <a:cs typeface="Tahoma"/>
                <a:sym typeface="Tahoma"/>
              </a:rPr>
              <a:t> | Bergen, Norway</a:t>
            </a:r>
            <a:endParaRPr sz="1600"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cc logo" id="291" name="Google Shape;291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7893" y="6345915"/>
            <a:ext cx="226599" cy="226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5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39742" y="6345916"/>
            <a:ext cx="226599" cy="226599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59"/>
          <p:cNvSpPr txBox="1"/>
          <p:nvPr/>
        </p:nvSpPr>
        <p:spPr>
          <a:xfrm>
            <a:off x="1366355" y="6159897"/>
            <a:ext cx="1354800" cy="480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CC-BY </a:t>
            </a:r>
            <a:r>
              <a:rPr lang="en-US" sz="1600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4</a:t>
            </a:r>
            <a:r>
              <a:rPr b="0" i="0" lang="en-US" sz="1600" u="none" cap="none" strike="noStrike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.0</a:t>
            </a:r>
            <a:endParaRPr b="0" i="0" sz="1600" u="none" cap="none" strike="noStrike">
              <a:solidFill>
                <a:srgbClr val="FFFFF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94" name="Google Shape;294;p59"/>
          <p:cNvSpPr txBox="1"/>
          <p:nvPr/>
        </p:nvSpPr>
        <p:spPr>
          <a:xfrm>
            <a:off x="1174650" y="2565400"/>
            <a:ext cx="9842700" cy="8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lt1"/>
                </a:solidFill>
              </a:rPr>
              <a:t>The evolution of a federated virtual research environment</a:t>
            </a:r>
            <a:endParaRPr sz="2200">
              <a:solidFill>
                <a:schemeClr val="lt1"/>
              </a:solidFill>
            </a:endParaRPr>
          </a:p>
        </p:txBody>
      </p:sp>
      <p:cxnSp>
        <p:nvCxnSpPr>
          <p:cNvPr id="295" name="Google Shape;295;p59"/>
          <p:cNvCxnSpPr/>
          <p:nvPr/>
        </p:nvCxnSpPr>
        <p:spPr>
          <a:xfrm flipH="1" rot="10800000">
            <a:off x="2079625" y="3286075"/>
            <a:ext cx="8302500" cy="31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6" name="Google Shape;296;p59"/>
          <p:cNvSpPr txBox="1"/>
          <p:nvPr>
            <p:ph idx="4" type="body"/>
          </p:nvPr>
        </p:nvSpPr>
        <p:spPr>
          <a:xfrm>
            <a:off x="2040900" y="3632333"/>
            <a:ext cx="8110200" cy="9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en-US" sz="1600"/>
              <a:t>Alen Vodopijevec &lt;alen.vodopijevec@cessda.eu&gt;</a:t>
            </a:r>
            <a:endParaRPr sz="1600"/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en-US" sz="1600"/>
              <a:t>CESSDA ERIC </a:t>
            </a:r>
            <a:endParaRPr sz="16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60"/>
          <p:cNvSpPr txBox="1"/>
          <p:nvPr/>
        </p:nvSpPr>
        <p:spPr>
          <a:xfrm>
            <a:off x="909375" y="878650"/>
            <a:ext cx="10599900" cy="44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00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Char char="●"/>
            </a:pPr>
            <a:r>
              <a:rPr b="1" lang="en-US" sz="2700"/>
              <a:t>1985</a:t>
            </a:r>
            <a:r>
              <a:rPr lang="en-US" sz="2700"/>
              <a:t>.</a:t>
            </a:r>
            <a:endParaRPr sz="2700"/>
          </a:p>
          <a:p>
            <a:pPr indent="-3746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Char char="○"/>
            </a:pPr>
            <a:r>
              <a:rPr b="1" lang="en-US" sz="2300"/>
              <a:t>87%</a:t>
            </a:r>
            <a:r>
              <a:rPr lang="en-US" sz="2300"/>
              <a:t> would share their data on demand</a:t>
            </a:r>
            <a:endParaRPr sz="2300"/>
          </a:p>
          <a:p>
            <a:pPr indent="-3746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Char char="○"/>
            </a:pPr>
            <a:r>
              <a:rPr b="1" lang="en-US" sz="2300"/>
              <a:t>59%</a:t>
            </a:r>
            <a:r>
              <a:rPr lang="en-US" sz="2300"/>
              <a:t> claims that their colleagues were not willing to share the data</a:t>
            </a:r>
            <a:endParaRPr sz="2300"/>
          </a:p>
          <a:p>
            <a:pPr indent="-3746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Char char="○"/>
            </a:pPr>
            <a:r>
              <a:rPr lang="en-US" sz="2300"/>
              <a:t>Social sciences: publication concerns - losing</a:t>
            </a:r>
            <a:r>
              <a:rPr b="1" lang="en-US" sz="2300"/>
              <a:t> the race with time</a:t>
            </a:r>
            <a:endParaRPr b="1" sz="2300"/>
          </a:p>
          <a:p>
            <a:pPr indent="-3746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Char char="○"/>
            </a:pPr>
            <a:r>
              <a:rPr lang="en-US" sz="2300"/>
              <a:t>Biotechnological fields: </a:t>
            </a:r>
            <a:r>
              <a:rPr b="1" lang="en-US" sz="2300"/>
              <a:t>financial concerns </a:t>
            </a:r>
            <a:r>
              <a:rPr lang="en-US" sz="2300"/>
              <a:t>- losing patents, new projects..</a:t>
            </a:r>
            <a:endParaRPr sz="2300"/>
          </a:p>
          <a:p>
            <a:pPr indent="-3746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Char char="○"/>
            </a:pPr>
            <a:r>
              <a:rPr lang="en-US" sz="2000">
                <a:solidFill>
                  <a:srgbClr val="000000"/>
                </a:solidFill>
              </a:rPr>
              <a:t>Ceci, S. J. Scientists’ Attitudes toward Data Sharing. </a:t>
            </a:r>
            <a:r>
              <a:rPr i="1" lang="en-US" sz="2000">
                <a:solidFill>
                  <a:srgbClr val="000000"/>
                </a:solidFill>
              </a:rPr>
              <a:t>Science, Technology, &amp; Human Values</a:t>
            </a:r>
            <a:r>
              <a:rPr lang="en-US" sz="2000">
                <a:solidFill>
                  <a:srgbClr val="000000"/>
                </a:solidFill>
              </a:rPr>
              <a:t> </a:t>
            </a:r>
            <a:r>
              <a:rPr b="1" lang="en-US" sz="2000">
                <a:solidFill>
                  <a:srgbClr val="000000"/>
                </a:solidFill>
              </a:rPr>
              <a:t>13</a:t>
            </a:r>
            <a:r>
              <a:rPr lang="en-US" sz="2000">
                <a:solidFill>
                  <a:srgbClr val="000000"/>
                </a:solidFill>
              </a:rPr>
              <a:t>, 45–52 (1988).</a:t>
            </a:r>
            <a:br>
              <a:rPr lang="en-US" sz="2000">
                <a:solidFill>
                  <a:srgbClr val="000000"/>
                </a:solidFill>
              </a:rPr>
            </a:br>
            <a:r>
              <a:rPr lang="en-US" sz="2000" u="sng">
                <a:solidFill>
                  <a:srgbClr val="0097A7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https://doi.org/10.1177%2F0162243988013001-206</a:t>
            </a:r>
            <a:r>
              <a:rPr lang="en-US" sz="2000">
                <a:solidFill>
                  <a:srgbClr val="000000"/>
                </a:solidFill>
              </a:rPr>
              <a:t> </a:t>
            </a:r>
            <a:endParaRPr sz="2300"/>
          </a:p>
        </p:txBody>
      </p:sp>
      <p:sp>
        <p:nvSpPr>
          <p:cNvPr id="303" name="Google Shape;303;p60"/>
          <p:cNvSpPr txBox="1"/>
          <p:nvPr/>
        </p:nvSpPr>
        <p:spPr>
          <a:xfrm>
            <a:off x="4523950" y="5083175"/>
            <a:ext cx="6810900" cy="17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/>
              <a:t>“Thus this appears to be </a:t>
            </a:r>
            <a:r>
              <a:rPr b="1" i="1" lang="en-US" sz="1800">
                <a:solidFill>
                  <a:srgbClr val="FF0000"/>
                </a:solidFill>
              </a:rPr>
              <a:t>t</a:t>
            </a:r>
            <a:r>
              <a:rPr b="1" i="1" lang="en-US" sz="1800">
                <a:solidFill>
                  <a:srgbClr val="FF0000"/>
                </a:solidFill>
              </a:rPr>
              <a:t>he right time</a:t>
            </a:r>
            <a:r>
              <a:rPr i="1" lang="en-US" sz="1800">
                <a:solidFill>
                  <a:srgbClr val="FF0000"/>
                </a:solidFill>
              </a:rPr>
              <a:t> </a:t>
            </a:r>
            <a:r>
              <a:rPr i="1" lang="en-US" sz="1800"/>
              <a:t>for those of us responsible for the training of future generations of scientists to introduce into our training some activities designed to inculcate the hallmark norms of science, including </a:t>
            </a:r>
            <a:r>
              <a:rPr b="1" i="1" lang="en-US" sz="1800">
                <a:solidFill>
                  <a:srgbClr val="FF0000"/>
                </a:solidFill>
              </a:rPr>
              <a:t>data sharing</a:t>
            </a:r>
            <a:r>
              <a:rPr i="1" lang="en-US" sz="1800"/>
              <a:t>.”</a:t>
            </a:r>
            <a:br>
              <a:rPr i="1" lang="en-US" sz="1800"/>
            </a:br>
            <a:endParaRPr sz="1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" name="Google Shape;308;p61"/>
          <p:cNvGrpSpPr/>
          <p:nvPr/>
        </p:nvGrpSpPr>
        <p:grpSpPr>
          <a:xfrm>
            <a:off x="3730800" y="2112175"/>
            <a:ext cx="4730400" cy="2499450"/>
            <a:chOff x="2088400" y="979075"/>
            <a:chExt cx="4730400" cy="2499450"/>
          </a:xfrm>
        </p:grpSpPr>
        <p:sp>
          <p:nvSpPr>
            <p:cNvPr id="309" name="Google Shape;309;p61"/>
            <p:cNvSpPr txBox="1"/>
            <p:nvPr/>
          </p:nvSpPr>
          <p:spPr>
            <a:xfrm>
              <a:off x="2088400" y="2777425"/>
              <a:ext cx="4730400" cy="701100"/>
            </a:xfrm>
            <a:prstGeom prst="rect">
              <a:avLst/>
            </a:prstGeom>
            <a:solidFill>
              <a:srgbClr val="1155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rgbClr val="FFFFFF"/>
                  </a:solidFill>
                </a:rPr>
                <a:t>DATA</a:t>
              </a:r>
              <a:endParaRPr b="1" sz="2400">
                <a:solidFill>
                  <a:srgbClr val="FFFFFF"/>
                </a:solidFill>
              </a:endParaRPr>
            </a:p>
          </p:txBody>
        </p:sp>
        <p:sp>
          <p:nvSpPr>
            <p:cNvPr id="310" name="Google Shape;310;p61"/>
            <p:cNvSpPr txBox="1"/>
            <p:nvPr/>
          </p:nvSpPr>
          <p:spPr>
            <a:xfrm>
              <a:off x="2725000" y="1878250"/>
              <a:ext cx="3457200" cy="7011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rgbClr val="666666"/>
                  </a:solidFill>
                </a:rPr>
                <a:t>INFORMATION</a:t>
              </a:r>
              <a:endParaRPr b="1" sz="2400">
                <a:solidFill>
                  <a:srgbClr val="666666"/>
                </a:solidFill>
              </a:endParaRPr>
            </a:p>
          </p:txBody>
        </p:sp>
        <p:sp>
          <p:nvSpPr>
            <p:cNvPr id="311" name="Google Shape;311;p61"/>
            <p:cNvSpPr txBox="1"/>
            <p:nvPr/>
          </p:nvSpPr>
          <p:spPr>
            <a:xfrm>
              <a:off x="3215800" y="979075"/>
              <a:ext cx="2475600" cy="7011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rgbClr val="FFFFFF"/>
                  </a:solidFill>
                </a:rPr>
                <a:t>KNOWLEDGE</a:t>
              </a:r>
              <a:endParaRPr b="1" sz="2400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62"/>
          <p:cNvSpPr txBox="1"/>
          <p:nvPr/>
        </p:nvSpPr>
        <p:spPr>
          <a:xfrm rot="1615158">
            <a:off x="4346716" y="3308122"/>
            <a:ext cx="4730582" cy="701155"/>
          </a:xfrm>
          <a:prstGeom prst="rect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FFFF"/>
                </a:solidFill>
              </a:rPr>
              <a:t>DATA</a:t>
            </a:r>
            <a:endParaRPr b="1" sz="2400">
              <a:solidFill>
                <a:srgbClr val="FFFFFF"/>
              </a:solidFill>
            </a:endParaRPr>
          </a:p>
        </p:txBody>
      </p:sp>
      <p:sp>
        <p:nvSpPr>
          <p:cNvPr id="317" name="Google Shape;317;p62"/>
          <p:cNvSpPr txBox="1"/>
          <p:nvPr/>
        </p:nvSpPr>
        <p:spPr>
          <a:xfrm rot="9834876">
            <a:off x="4178716" y="2421613"/>
            <a:ext cx="3457252" cy="701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666666"/>
                </a:solidFill>
              </a:rPr>
              <a:t>INFORMATION</a:t>
            </a:r>
            <a:endParaRPr b="1" sz="2400">
              <a:solidFill>
                <a:srgbClr val="666666"/>
              </a:solidFill>
            </a:endParaRPr>
          </a:p>
        </p:txBody>
      </p:sp>
      <p:sp>
        <p:nvSpPr>
          <p:cNvPr id="318" name="Google Shape;318;p62"/>
          <p:cNvSpPr txBox="1"/>
          <p:nvPr/>
        </p:nvSpPr>
        <p:spPr>
          <a:xfrm rot="-3494516">
            <a:off x="2924076" y="2421720"/>
            <a:ext cx="2475426" cy="70106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FFFF"/>
                </a:solidFill>
              </a:rPr>
              <a:t>KNOWLEDGE</a:t>
            </a:r>
            <a:endParaRPr b="1" sz="24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" name="Google Shape;324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6850" y="158675"/>
            <a:ext cx="8131027" cy="6098251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63"/>
          <p:cNvSpPr txBox="1"/>
          <p:nvPr/>
        </p:nvSpPr>
        <p:spPr>
          <a:xfrm>
            <a:off x="1106850" y="6256925"/>
            <a:ext cx="73743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rgbClr val="0097A7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https://en.wikipedia.org/wiki/Tim_Berners-Lee#/media/File:First_Web_Server.jpg</a:t>
            </a:r>
            <a:r>
              <a:rPr lang="en-US"/>
              <a:t> </a:t>
            </a:r>
            <a:endParaRPr/>
          </a:p>
        </p:txBody>
      </p:sp>
      <p:sp>
        <p:nvSpPr>
          <p:cNvPr id="326" name="Google Shape;326;p63"/>
          <p:cNvSpPr txBox="1"/>
          <p:nvPr/>
        </p:nvSpPr>
        <p:spPr>
          <a:xfrm>
            <a:off x="9626650" y="1941250"/>
            <a:ext cx="2196000" cy="206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/>
              <a:t>WWW</a:t>
            </a:r>
            <a:endParaRPr sz="4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/>
              <a:t>CERN 1989</a:t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/>
              <a:t>World 1991</a:t>
            </a:r>
            <a:endParaRPr sz="22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erlaymont, EU Building, Brussels Free Stock Photo - Public Domain ..." id="332" name="Google Shape;332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5050" y="1313750"/>
            <a:ext cx="8964850" cy="5029075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64"/>
          <p:cNvSpPr txBox="1"/>
          <p:nvPr/>
        </p:nvSpPr>
        <p:spPr>
          <a:xfrm>
            <a:off x="1301750" y="349250"/>
            <a:ext cx="7651800" cy="88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/>
              <a:t>VISION (EC, Info days 2007-08)</a:t>
            </a:r>
            <a:endParaRPr b="1" sz="32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65"/>
          <p:cNvSpPr txBox="1"/>
          <p:nvPr>
            <p:ph type="title"/>
          </p:nvPr>
        </p:nvSpPr>
        <p:spPr>
          <a:xfrm>
            <a:off x="1796851" y="2756376"/>
            <a:ext cx="8598300" cy="731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378"/>
              <a:t>Some</a:t>
            </a:r>
            <a:r>
              <a:rPr lang="en-US" sz="6378"/>
              <a:t> PMs later …</a:t>
            </a:r>
            <a:endParaRPr sz="6678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66"/>
          <p:cNvSpPr txBox="1"/>
          <p:nvPr>
            <p:ph idx="1" type="body"/>
          </p:nvPr>
        </p:nvSpPr>
        <p:spPr>
          <a:xfrm>
            <a:off x="1106850" y="1865925"/>
            <a:ext cx="9650700" cy="3731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500"/>
              <a:t>EOSC is an ecosystem for/a </a:t>
            </a:r>
            <a:r>
              <a:rPr b="1" lang="en-US" sz="2500"/>
              <a:t>web of FAIR data that contributes to data reuse and cross-disciplinary research</a:t>
            </a:r>
            <a:endParaRPr b="1" sz="25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2500"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Addresses the issues around FAIR </a:t>
            </a:r>
            <a:r>
              <a:rPr b="1" lang="en-US" sz="2400"/>
              <a:t>data</a:t>
            </a:r>
            <a:r>
              <a:rPr lang="en-US" sz="2400"/>
              <a:t> including data quality, management, metadata, publication, </a:t>
            </a:r>
            <a:r>
              <a:rPr b="1" lang="en-US" sz="2400"/>
              <a:t>tools</a:t>
            </a:r>
            <a:r>
              <a:rPr lang="en-US" sz="2400"/>
              <a:t> for processing, </a:t>
            </a:r>
            <a:r>
              <a:rPr b="1" lang="en-US" sz="2400"/>
              <a:t>sharing</a:t>
            </a:r>
            <a:r>
              <a:rPr lang="en-US" sz="2400"/>
              <a:t>, training data for AI</a:t>
            </a:r>
            <a:endParaRPr sz="24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To </a:t>
            </a:r>
            <a:r>
              <a:rPr b="1" lang="en-US" sz="2400"/>
              <a:t>increase the scientific impact of research data</a:t>
            </a:r>
            <a:r>
              <a:rPr lang="en-US" sz="2400"/>
              <a:t> from the various domains and </a:t>
            </a:r>
            <a:r>
              <a:rPr b="1" lang="en-US" sz="2400"/>
              <a:t>save time and money</a:t>
            </a:r>
            <a:r>
              <a:rPr lang="en-US" sz="2400"/>
              <a:t>!</a:t>
            </a:r>
            <a:endParaRPr sz="2400"/>
          </a:p>
        </p:txBody>
      </p:sp>
      <p:sp>
        <p:nvSpPr>
          <p:cNvPr id="346" name="Google Shape;346;p66"/>
          <p:cNvSpPr txBox="1"/>
          <p:nvPr>
            <p:ph type="title"/>
          </p:nvPr>
        </p:nvSpPr>
        <p:spPr>
          <a:xfrm>
            <a:off x="1106850" y="597375"/>
            <a:ext cx="9450000" cy="731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400"/>
              <a:t>EOSC </a:t>
            </a:r>
            <a:r>
              <a:rPr lang="en-US" sz="3400"/>
              <a:t>stands for European Open Science Cloud</a:t>
            </a:r>
            <a:endParaRPr sz="4678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67"/>
          <p:cNvSpPr txBox="1"/>
          <p:nvPr>
            <p:ph idx="1" type="body"/>
          </p:nvPr>
        </p:nvSpPr>
        <p:spPr>
          <a:xfrm>
            <a:off x="1106850" y="2114325"/>
            <a:ext cx="9608700" cy="3182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31800" lvl="0" marL="457200" rtl="0" algn="l">
              <a:spcBef>
                <a:spcPts val="1000"/>
              </a:spcBef>
              <a:spcAft>
                <a:spcPts val="0"/>
              </a:spcAft>
              <a:buSzPts val="3200"/>
              <a:buChar char="●"/>
            </a:pPr>
            <a:r>
              <a:rPr lang="en-US" sz="3200"/>
              <a:t>EOSC project funding started in 2017 with the EOSC-Pilot project</a:t>
            </a:r>
            <a:endParaRPr sz="32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3200"/>
          </a:p>
          <a:p>
            <a:pPr indent="-431800" lvl="0" marL="457200" rtl="0" algn="l">
              <a:spcBef>
                <a:spcPts val="1000"/>
              </a:spcBef>
              <a:spcAft>
                <a:spcPts val="0"/>
              </a:spcAft>
              <a:buSzPts val="3200"/>
              <a:buChar char="●"/>
            </a:pPr>
            <a:r>
              <a:rPr lang="en-US" sz="3200"/>
              <a:t>From 2021 ~50 EOSC projects were funded</a:t>
            </a:r>
            <a:br>
              <a:rPr lang="en-US" sz="3200"/>
            </a:br>
            <a:r>
              <a:rPr lang="en-US" sz="2100" u="sng">
                <a:solidFill>
                  <a:schemeClr val="hlink"/>
                </a:solidFill>
                <a:hlinkClick r:id="rId3"/>
              </a:rPr>
              <a:t>https://eosc.eu/eosc-macro-roadmap/</a:t>
            </a:r>
            <a:r>
              <a:rPr lang="en-US" sz="2100"/>
              <a:t> </a:t>
            </a:r>
            <a:endParaRPr sz="2100"/>
          </a:p>
        </p:txBody>
      </p:sp>
      <p:sp>
        <p:nvSpPr>
          <p:cNvPr id="353" name="Google Shape;353;p67"/>
          <p:cNvSpPr txBox="1"/>
          <p:nvPr>
            <p:ph type="title"/>
          </p:nvPr>
        </p:nvSpPr>
        <p:spPr>
          <a:xfrm>
            <a:off x="1106851" y="597376"/>
            <a:ext cx="8598300" cy="731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Funding</a:t>
            </a:r>
            <a:endParaRPr b="1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68"/>
          <p:cNvSpPr txBox="1"/>
          <p:nvPr>
            <p:ph idx="1" type="body"/>
          </p:nvPr>
        </p:nvSpPr>
        <p:spPr>
          <a:xfrm>
            <a:off x="1106850" y="1466775"/>
            <a:ext cx="10591500" cy="4917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100"/>
              <a:t>(2016) EOSC was an </a:t>
            </a:r>
            <a:r>
              <a:rPr b="1" lang="en-US" sz="2100"/>
              <a:t>initiative by the European Commission</a:t>
            </a:r>
            <a:r>
              <a:rPr lang="en-US" sz="2100"/>
              <a:t> to bring together Thematic Research Infrastructures (RIs), Research Performing Organisations (RPOs) and e-Infrastructures to </a:t>
            </a:r>
            <a:r>
              <a:rPr b="1" lang="en-US" sz="2100"/>
              <a:t>help researchers to implement Open Science</a:t>
            </a:r>
            <a:endParaRPr b="1" sz="21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100"/>
              <a:t>(2021) The EC created the EOSC Partnership and EOSC Association (EOSC-A), governed by three ‘parties’ (</a:t>
            </a:r>
            <a:r>
              <a:rPr b="1" lang="en-US" sz="2100">
                <a:solidFill>
                  <a:srgbClr val="FF0000"/>
                </a:solidFill>
              </a:rPr>
              <a:t>EOSC Tripartite</a:t>
            </a:r>
            <a:r>
              <a:rPr lang="en-US" sz="2100"/>
              <a:t>):</a:t>
            </a:r>
            <a:endParaRPr sz="2100"/>
          </a:p>
          <a:p>
            <a:pPr indent="-36195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Char char="●"/>
            </a:pPr>
            <a:r>
              <a:rPr b="1" lang="en-US" sz="2100"/>
              <a:t>European Commission</a:t>
            </a:r>
            <a:r>
              <a:rPr lang="en-US" sz="2100"/>
              <a:t>, Steering Board (representing the </a:t>
            </a:r>
            <a:r>
              <a:rPr b="1" lang="en-US" sz="2100"/>
              <a:t>EU member states</a:t>
            </a:r>
            <a:r>
              <a:rPr lang="en-US" sz="2100"/>
              <a:t>), Assembly of </a:t>
            </a:r>
            <a:r>
              <a:rPr b="1" lang="en-US" sz="2100"/>
              <a:t>member organisations</a:t>
            </a:r>
            <a:r>
              <a:rPr lang="en-US" sz="2100"/>
              <a:t> (RIs, RPOs, NRENs, etc) represented by the EOSC-A Board</a:t>
            </a:r>
            <a:endParaRPr sz="21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100"/>
              <a:t>(2024) The </a:t>
            </a:r>
            <a:r>
              <a:rPr lang="en-US" sz="2100" u="sng"/>
              <a:t>EOSC Tripartite decided to create the EOSC Federation</a:t>
            </a:r>
            <a:r>
              <a:rPr lang="en-US" sz="2100"/>
              <a:t> which would be made up of EOSC Nodes.</a:t>
            </a:r>
            <a:endParaRPr sz="2100"/>
          </a:p>
        </p:txBody>
      </p:sp>
      <p:sp>
        <p:nvSpPr>
          <p:cNvPr id="360" name="Google Shape;360;p68"/>
          <p:cNvSpPr txBox="1"/>
          <p:nvPr>
            <p:ph type="title"/>
          </p:nvPr>
        </p:nvSpPr>
        <p:spPr>
          <a:xfrm>
            <a:off x="1106851" y="597376"/>
            <a:ext cx="8598300" cy="731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Governance </a:t>
            </a:r>
            <a:r>
              <a:rPr lang="en-US"/>
              <a:t>(EOSC 1.0)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69"/>
          <p:cNvSpPr txBox="1"/>
          <p:nvPr>
            <p:ph type="title"/>
          </p:nvPr>
        </p:nvSpPr>
        <p:spPr>
          <a:xfrm>
            <a:off x="1106851" y="597376"/>
            <a:ext cx="8598300" cy="731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Vision</a:t>
            </a:r>
            <a:endParaRPr b="1"/>
          </a:p>
        </p:txBody>
      </p:sp>
      <p:pic>
        <p:nvPicPr>
          <p:cNvPr id="367" name="Google Shape;367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1663" y="1404676"/>
            <a:ext cx="10985866" cy="52247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70"/>
          <p:cNvSpPr txBox="1"/>
          <p:nvPr>
            <p:ph idx="1" type="body"/>
          </p:nvPr>
        </p:nvSpPr>
        <p:spPr>
          <a:xfrm>
            <a:off x="1106850" y="1479325"/>
            <a:ext cx="10354800" cy="4664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37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600"/>
              <a:buChar char="●"/>
            </a:pPr>
            <a:r>
              <a:rPr b="1" lang="en-US" sz="2600"/>
              <a:t>EOSC Federation</a:t>
            </a:r>
            <a:r>
              <a:rPr lang="en-US" sz="2600"/>
              <a:t> a virtual infrastructure </a:t>
            </a:r>
            <a:r>
              <a:rPr b="1" lang="en-US" sz="2600"/>
              <a:t>made up of EOSC Nodes</a:t>
            </a:r>
            <a:endParaRPr b="1" sz="2600"/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sz="2600"/>
              <a:t>EOSC </a:t>
            </a:r>
            <a:r>
              <a:rPr b="1" lang="en-US" sz="2600"/>
              <a:t>Nodes</a:t>
            </a:r>
            <a:r>
              <a:rPr lang="en-US" sz="2600"/>
              <a:t> are </a:t>
            </a:r>
            <a:r>
              <a:rPr b="1" lang="en-US" sz="2600"/>
              <a:t>organisations</a:t>
            </a:r>
            <a:r>
              <a:rPr lang="en-US" sz="2600"/>
              <a:t> or </a:t>
            </a:r>
            <a:r>
              <a:rPr b="1" lang="en-US" sz="2600"/>
              <a:t>groups of organisation</a:t>
            </a:r>
            <a:r>
              <a:rPr lang="en-US" sz="2600"/>
              <a:t> that offer data, services and IT infrastructure</a:t>
            </a:r>
            <a:endParaRPr sz="2600"/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sz="2600"/>
              <a:t>EOSC </a:t>
            </a:r>
            <a:r>
              <a:rPr b="1" lang="en-US" sz="2600"/>
              <a:t>Nodes</a:t>
            </a:r>
            <a:r>
              <a:rPr lang="en-US" sz="2600"/>
              <a:t> </a:t>
            </a:r>
            <a:r>
              <a:rPr b="1" lang="en-US" sz="2600"/>
              <a:t>must federate services</a:t>
            </a:r>
            <a:r>
              <a:rPr lang="en-US" sz="2600"/>
              <a:t> by linking to some or all the other Nodes</a:t>
            </a:r>
            <a:endParaRPr sz="2600"/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sz="2600"/>
              <a:t>The EOSC Federation is </a:t>
            </a:r>
            <a:r>
              <a:rPr b="1" lang="en-US" sz="2600"/>
              <a:t>under construction</a:t>
            </a:r>
            <a:r>
              <a:rPr lang="en-US" sz="2600"/>
              <a:t>, lots of details need to be worked out</a:t>
            </a:r>
            <a:endParaRPr sz="2600"/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sz="2600"/>
              <a:t>The Federation will start with 13 Nodes and should be </a:t>
            </a:r>
            <a:r>
              <a:rPr b="1" lang="en-US" sz="2600"/>
              <a:t>operational by November 2025</a:t>
            </a:r>
            <a:endParaRPr b="1" sz="2600"/>
          </a:p>
        </p:txBody>
      </p:sp>
      <p:sp>
        <p:nvSpPr>
          <p:cNvPr id="374" name="Google Shape;374;p70"/>
          <p:cNvSpPr txBox="1"/>
          <p:nvPr>
            <p:ph type="title"/>
          </p:nvPr>
        </p:nvSpPr>
        <p:spPr>
          <a:xfrm>
            <a:off x="1106851" y="597376"/>
            <a:ext cx="8598300" cy="731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How it works?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" name="Google Shape;380;p71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06850" y="98450"/>
            <a:ext cx="3192875" cy="662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7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05138" y="1312200"/>
            <a:ext cx="1981725" cy="1981725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71"/>
          <p:cNvSpPr/>
          <p:nvPr/>
        </p:nvSpPr>
        <p:spPr>
          <a:xfrm rot="-2299125">
            <a:off x="6690154" y="612079"/>
            <a:ext cx="2062139" cy="386162"/>
          </a:xfrm>
          <a:prstGeom prst="leftArrow">
            <a:avLst>
              <a:gd fmla="val 50000" name="adj1"/>
              <a:gd fmla="val 156358" name="adj2"/>
            </a:avLst>
          </a:prstGeom>
          <a:solidFill>
            <a:schemeClr val="lt1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71"/>
          <p:cNvSpPr txBox="1"/>
          <p:nvPr/>
        </p:nvSpPr>
        <p:spPr>
          <a:xfrm>
            <a:off x="4499550" y="5954550"/>
            <a:ext cx="3192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6"/>
              </a:rPr>
              <a:t>https://zenodo.org/records/14999577</a:t>
            </a:r>
            <a:r>
              <a:rPr lang="en-US"/>
              <a:t> </a:t>
            </a:r>
            <a:endParaRPr/>
          </a:p>
        </p:txBody>
      </p:sp>
      <p:sp>
        <p:nvSpPr>
          <p:cNvPr id="384" name="Google Shape;384;p71"/>
          <p:cNvSpPr txBox="1"/>
          <p:nvPr/>
        </p:nvSpPr>
        <p:spPr>
          <a:xfrm>
            <a:off x="7781450" y="2205550"/>
            <a:ext cx="3267300" cy="3198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/>
              <a:t>EOSC Federation Handbook</a:t>
            </a:r>
            <a:r>
              <a:rPr lang="en-US" sz="2400"/>
              <a:t> is a collaborative effort to document what an EOSC Node is and </a:t>
            </a:r>
            <a:r>
              <a:rPr b="1" lang="en-US" sz="2400"/>
              <a:t>how to build</a:t>
            </a:r>
            <a:r>
              <a:rPr lang="en-US" sz="2400"/>
              <a:t> the EOSC Federation from the EOSC Nodes</a:t>
            </a:r>
            <a:endParaRPr sz="24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72"/>
          <p:cNvSpPr txBox="1"/>
          <p:nvPr>
            <p:ph type="title"/>
          </p:nvPr>
        </p:nvSpPr>
        <p:spPr>
          <a:xfrm>
            <a:off x="1106851" y="597376"/>
            <a:ext cx="8598300" cy="731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Handbook is a ..</a:t>
            </a:r>
            <a:endParaRPr/>
          </a:p>
        </p:txBody>
      </p:sp>
      <p:pic>
        <p:nvPicPr>
          <p:cNvPr descr="funny sketch represeting &quot;a living document&quot;" id="391" name="Google Shape;391;p72"/>
          <p:cNvPicPr preferRelativeResize="0"/>
          <p:nvPr/>
        </p:nvPicPr>
        <p:blipFill rotWithShape="1">
          <a:blip r:embed="rId3">
            <a:alphaModFix/>
          </a:blip>
          <a:srcRect b="-4509" l="0" r="0" t="4509"/>
          <a:stretch/>
        </p:blipFill>
        <p:spPr>
          <a:xfrm>
            <a:off x="3341625" y="1716200"/>
            <a:ext cx="4491950" cy="4491950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72"/>
          <p:cNvSpPr/>
          <p:nvPr/>
        </p:nvSpPr>
        <p:spPr>
          <a:xfrm rot="620035">
            <a:off x="7993347" y="3479087"/>
            <a:ext cx="2062048" cy="386071"/>
          </a:xfrm>
          <a:prstGeom prst="leftArrow">
            <a:avLst>
              <a:gd fmla="val 50000" name="adj1"/>
              <a:gd fmla="val 156358" name="adj2"/>
            </a:avLst>
          </a:prstGeom>
          <a:solidFill>
            <a:schemeClr val="lt1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72"/>
          <p:cNvSpPr txBox="1"/>
          <p:nvPr/>
        </p:nvSpPr>
        <p:spPr>
          <a:xfrm>
            <a:off x="10138975" y="3565125"/>
            <a:ext cx="1137000" cy="8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This image is 100% AI generated 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73"/>
          <p:cNvSpPr txBox="1"/>
          <p:nvPr>
            <p:ph idx="1" type="body"/>
          </p:nvPr>
        </p:nvSpPr>
        <p:spPr>
          <a:xfrm>
            <a:off x="1106850" y="2114332"/>
            <a:ext cx="8598300" cy="3182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12750" lvl="0" marL="457200" rtl="0" algn="l">
              <a:spcBef>
                <a:spcPts val="1000"/>
              </a:spcBef>
              <a:spcAft>
                <a:spcPts val="0"/>
              </a:spcAft>
              <a:buSzPts val="2900"/>
              <a:buChar char="●"/>
            </a:pPr>
            <a:r>
              <a:rPr lang="en-US" sz="2900"/>
              <a:t>project outputs (eg. EOSC Beyond)</a:t>
            </a:r>
            <a:endParaRPr sz="29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900"/>
          </a:p>
          <a:p>
            <a:pPr indent="-412750" lvl="0" marL="457200" rtl="0" algn="l">
              <a:spcBef>
                <a:spcPts val="1000"/>
              </a:spcBef>
              <a:spcAft>
                <a:spcPts val="0"/>
              </a:spcAft>
              <a:buSzPts val="2900"/>
              <a:buChar char="●"/>
            </a:pPr>
            <a:r>
              <a:rPr lang="en-US" sz="2900"/>
              <a:t>results of the first batch</a:t>
            </a:r>
            <a:r>
              <a:rPr lang="en-US" sz="2900"/>
              <a:t> of Nodes participating in a build-up phase</a:t>
            </a:r>
            <a:endParaRPr sz="2900"/>
          </a:p>
        </p:txBody>
      </p:sp>
      <p:sp>
        <p:nvSpPr>
          <p:cNvPr id="400" name="Google Shape;400;p73"/>
          <p:cNvSpPr txBox="1"/>
          <p:nvPr>
            <p:ph type="title"/>
          </p:nvPr>
        </p:nvSpPr>
        <p:spPr>
          <a:xfrm>
            <a:off x="1106851" y="597376"/>
            <a:ext cx="8598300" cy="731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Updates based on: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74"/>
          <p:cNvSpPr txBox="1"/>
          <p:nvPr>
            <p:ph type="title"/>
          </p:nvPr>
        </p:nvSpPr>
        <p:spPr>
          <a:xfrm>
            <a:off x="3482775" y="235625"/>
            <a:ext cx="85569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/>
              <a:t>The Vision: EOSC Federation Architecture</a:t>
            </a:r>
            <a:endParaRPr/>
          </a:p>
        </p:txBody>
      </p:sp>
      <p:grpSp>
        <p:nvGrpSpPr>
          <p:cNvPr id="407" name="Google Shape;407;p74"/>
          <p:cNvGrpSpPr/>
          <p:nvPr/>
        </p:nvGrpSpPr>
        <p:grpSpPr>
          <a:xfrm>
            <a:off x="1909432" y="1343676"/>
            <a:ext cx="9739058" cy="5167352"/>
            <a:chOff x="1704172" y="1558340"/>
            <a:chExt cx="8683183" cy="4691196"/>
          </a:xfrm>
        </p:grpSpPr>
        <p:sp>
          <p:nvSpPr>
            <p:cNvPr id="408" name="Google Shape;408;p74"/>
            <p:cNvSpPr txBox="1"/>
            <p:nvPr/>
          </p:nvSpPr>
          <p:spPr>
            <a:xfrm>
              <a:off x="4631054" y="3650532"/>
              <a:ext cx="1366500" cy="41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n-US" sz="900" u="none" cap="none" strike="noStrik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Federating Interfaces defined in the EOSC IF</a:t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" name="Google Shape;409;p74"/>
            <p:cNvSpPr txBox="1"/>
            <p:nvPr/>
          </p:nvSpPr>
          <p:spPr>
            <a:xfrm>
              <a:off x="5971434" y="1558340"/>
              <a:ext cx="1257900" cy="41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n-US" sz="900" u="none" cap="none" strike="noStrik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Service to connect to a Federating Capability</a:t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" name="Google Shape;410;p74"/>
            <p:cNvSpPr/>
            <p:nvPr/>
          </p:nvSpPr>
          <p:spPr>
            <a:xfrm>
              <a:off x="1704172" y="3891236"/>
              <a:ext cx="1635600" cy="758100"/>
            </a:xfrm>
            <a:prstGeom prst="roundRect">
              <a:avLst>
                <a:gd fmla="val 16667" name="adj"/>
              </a:avLst>
            </a:prstGeom>
            <a:solidFill>
              <a:srgbClr val="D8E2F3"/>
            </a:solidFill>
            <a:ln cap="flat" cmpd="sng" w="38100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13500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1" i="0" sz="9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11" name="Google Shape;411;p74"/>
            <p:cNvSpPr/>
            <p:nvPr/>
          </p:nvSpPr>
          <p:spPr>
            <a:xfrm>
              <a:off x="2566987" y="4320245"/>
              <a:ext cx="728400" cy="260700"/>
            </a:xfrm>
            <a:prstGeom prst="roundRect">
              <a:avLst>
                <a:gd fmla="val 16667" name="adj"/>
              </a:avLst>
            </a:prstGeom>
            <a:solidFill>
              <a:srgbClr val="E7E6E6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1" i="0" lang="en-US" sz="800" u="none" cap="none" strike="noStrik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Other resources</a:t>
              </a:r>
              <a:endParaRPr b="1" i="0" sz="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12" name="Google Shape;412;p74"/>
            <p:cNvSpPr/>
            <p:nvPr/>
          </p:nvSpPr>
          <p:spPr>
            <a:xfrm>
              <a:off x="1762387" y="4320245"/>
              <a:ext cx="728400" cy="260700"/>
            </a:xfrm>
            <a:prstGeom prst="roundRect">
              <a:avLst>
                <a:gd fmla="val 16667" name="adj"/>
              </a:avLst>
            </a:prstGeom>
            <a:solidFill>
              <a:srgbClr val="E7E6E6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en-US" sz="800" u="none" cap="none" strike="noStrik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Node Exchange</a:t>
              </a:r>
              <a:endParaRPr b="1" i="0" sz="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13" name="Google Shape;413;p74"/>
            <p:cNvSpPr/>
            <p:nvPr/>
          </p:nvSpPr>
          <p:spPr>
            <a:xfrm>
              <a:off x="3339778" y="3964733"/>
              <a:ext cx="216300" cy="206700"/>
            </a:xfrm>
            <a:prstGeom prst="ellipse">
              <a:avLst/>
            </a:prstGeom>
            <a:solidFill>
              <a:srgbClr val="76A5AF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sp>
          <p:nvSpPr>
            <p:cNvPr id="414" name="Google Shape;414;p74"/>
            <p:cNvSpPr/>
            <p:nvPr/>
          </p:nvSpPr>
          <p:spPr>
            <a:xfrm rot="5400000">
              <a:off x="3474753" y="4219115"/>
              <a:ext cx="147600" cy="381300"/>
            </a:xfrm>
            <a:prstGeom prst="roundRect">
              <a:avLst>
                <a:gd fmla="val 16667" name="adj"/>
              </a:avLst>
            </a:prstGeom>
            <a:solidFill>
              <a:srgbClr val="CC4125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sp>
          <p:nvSpPr>
            <p:cNvPr id="415" name="Google Shape;415;p74"/>
            <p:cNvSpPr txBox="1"/>
            <p:nvPr/>
          </p:nvSpPr>
          <p:spPr>
            <a:xfrm>
              <a:off x="1789085" y="3588217"/>
              <a:ext cx="1452000" cy="29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n-US" sz="900" u="none" cap="none" strike="noStrik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Thematic Node (e.g. RI)</a:t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74"/>
            <p:cNvSpPr/>
            <p:nvPr/>
          </p:nvSpPr>
          <p:spPr>
            <a:xfrm>
              <a:off x="4208938" y="1910036"/>
              <a:ext cx="1635600" cy="758100"/>
            </a:xfrm>
            <a:prstGeom prst="roundRect">
              <a:avLst>
                <a:gd fmla="val 16667" name="adj"/>
              </a:avLst>
            </a:prstGeom>
            <a:solidFill>
              <a:srgbClr val="D8E2F3"/>
            </a:solidFill>
            <a:ln cap="flat" cmpd="sng" w="38100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13500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1" i="0" sz="9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17" name="Google Shape;417;p74"/>
            <p:cNvSpPr/>
            <p:nvPr/>
          </p:nvSpPr>
          <p:spPr>
            <a:xfrm>
              <a:off x="5071753" y="2339045"/>
              <a:ext cx="728400" cy="260700"/>
            </a:xfrm>
            <a:prstGeom prst="roundRect">
              <a:avLst>
                <a:gd fmla="val 16667" name="adj"/>
              </a:avLst>
            </a:prstGeom>
            <a:solidFill>
              <a:srgbClr val="E7E6E6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1" i="0" lang="en-US" sz="800" u="none" cap="none" strike="noStrik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Other resources</a:t>
              </a:r>
              <a:endParaRPr b="1" i="0" sz="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18" name="Google Shape;418;p74"/>
            <p:cNvSpPr/>
            <p:nvPr/>
          </p:nvSpPr>
          <p:spPr>
            <a:xfrm>
              <a:off x="4267153" y="2339045"/>
              <a:ext cx="728400" cy="260700"/>
            </a:xfrm>
            <a:prstGeom prst="roundRect">
              <a:avLst>
                <a:gd fmla="val 16667" name="adj"/>
              </a:avLst>
            </a:prstGeom>
            <a:solidFill>
              <a:srgbClr val="E7E6E6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1" i="0" lang="en-US" sz="800" u="none" cap="none" strike="noStrik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Node Exchange</a:t>
              </a:r>
              <a:endParaRPr b="1" i="0" sz="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19" name="Google Shape;419;p74"/>
            <p:cNvSpPr/>
            <p:nvPr/>
          </p:nvSpPr>
          <p:spPr>
            <a:xfrm>
              <a:off x="5844544" y="1992525"/>
              <a:ext cx="216300" cy="206700"/>
            </a:xfrm>
            <a:prstGeom prst="ellipse">
              <a:avLst/>
            </a:prstGeom>
            <a:solidFill>
              <a:srgbClr val="93C47D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sp>
          <p:nvSpPr>
            <p:cNvPr id="420" name="Google Shape;420;p74"/>
            <p:cNvSpPr/>
            <p:nvPr/>
          </p:nvSpPr>
          <p:spPr>
            <a:xfrm>
              <a:off x="4571950" y="2668139"/>
              <a:ext cx="147600" cy="381300"/>
            </a:xfrm>
            <a:prstGeom prst="roundRect">
              <a:avLst>
                <a:gd fmla="val 16667" name="adj"/>
              </a:avLst>
            </a:prstGeom>
            <a:solidFill>
              <a:srgbClr val="76A5AF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sp>
          <p:nvSpPr>
            <p:cNvPr id="421" name="Google Shape;421;p74"/>
            <p:cNvSpPr txBox="1"/>
            <p:nvPr/>
          </p:nvSpPr>
          <p:spPr>
            <a:xfrm>
              <a:off x="4130325" y="1607017"/>
              <a:ext cx="1767900" cy="29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n-US" sz="900" u="none" cap="none" strike="noStrik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EOSC EU Node</a:t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" name="Google Shape;422;p74"/>
            <p:cNvSpPr/>
            <p:nvPr/>
          </p:nvSpPr>
          <p:spPr>
            <a:xfrm>
              <a:off x="4281553" y="2004232"/>
              <a:ext cx="728400" cy="260700"/>
            </a:xfrm>
            <a:prstGeom prst="roundRect">
              <a:avLst>
                <a:gd fmla="val 16667" name="adj"/>
              </a:avLst>
            </a:prstGeom>
            <a:solidFill>
              <a:srgbClr val="E7E6E6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1" i="0" lang="en-US" sz="800" u="none" cap="none" strike="noStrik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Core services</a:t>
              </a:r>
              <a:endParaRPr b="1" i="0" sz="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23" name="Google Shape;423;p74"/>
            <p:cNvSpPr txBox="1"/>
            <p:nvPr/>
          </p:nvSpPr>
          <p:spPr>
            <a:xfrm>
              <a:off x="3895175" y="2614509"/>
              <a:ext cx="1106400" cy="29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n-US" sz="900" u="none" cap="none" strike="noStrik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Federating Services</a:t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74"/>
            <p:cNvSpPr/>
            <p:nvPr/>
          </p:nvSpPr>
          <p:spPr>
            <a:xfrm>
              <a:off x="7333138" y="2291036"/>
              <a:ext cx="1635600" cy="758100"/>
            </a:xfrm>
            <a:prstGeom prst="roundRect">
              <a:avLst>
                <a:gd fmla="val 16667" name="adj"/>
              </a:avLst>
            </a:prstGeom>
            <a:solidFill>
              <a:srgbClr val="D8E2F3"/>
            </a:solidFill>
            <a:ln cap="flat" cmpd="sng" w="38100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13500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1" i="0" sz="9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25" name="Google Shape;425;p74"/>
            <p:cNvSpPr/>
            <p:nvPr/>
          </p:nvSpPr>
          <p:spPr>
            <a:xfrm>
              <a:off x="8195953" y="2720045"/>
              <a:ext cx="728400" cy="260700"/>
            </a:xfrm>
            <a:prstGeom prst="roundRect">
              <a:avLst>
                <a:gd fmla="val 16667" name="adj"/>
              </a:avLst>
            </a:prstGeom>
            <a:solidFill>
              <a:srgbClr val="E7E6E6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1" i="0" lang="en-US" sz="800" u="none" cap="none" strike="noStrik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Other resources</a:t>
              </a:r>
              <a:endParaRPr b="1" i="0" sz="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26" name="Google Shape;426;p74"/>
            <p:cNvSpPr/>
            <p:nvPr/>
          </p:nvSpPr>
          <p:spPr>
            <a:xfrm>
              <a:off x="7391353" y="2720045"/>
              <a:ext cx="728400" cy="260700"/>
            </a:xfrm>
            <a:prstGeom prst="roundRect">
              <a:avLst>
                <a:gd fmla="val 16667" name="adj"/>
              </a:avLst>
            </a:prstGeom>
            <a:solidFill>
              <a:srgbClr val="E7E6E6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en-US" sz="800" u="none" cap="none" strike="noStrik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Node Exchange</a:t>
              </a:r>
              <a:endParaRPr b="1" i="0" sz="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27" name="Google Shape;427;p74"/>
            <p:cNvSpPr/>
            <p:nvPr/>
          </p:nvSpPr>
          <p:spPr>
            <a:xfrm>
              <a:off x="7130952" y="2709565"/>
              <a:ext cx="216300" cy="206700"/>
            </a:xfrm>
            <a:prstGeom prst="ellipse">
              <a:avLst/>
            </a:prstGeom>
            <a:solidFill>
              <a:srgbClr val="76A5AF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sp>
          <p:nvSpPr>
            <p:cNvPr id="428" name="Google Shape;428;p74"/>
            <p:cNvSpPr/>
            <p:nvPr/>
          </p:nvSpPr>
          <p:spPr>
            <a:xfrm rot="5400000">
              <a:off x="7050581" y="2287139"/>
              <a:ext cx="147600" cy="381300"/>
            </a:xfrm>
            <a:prstGeom prst="roundRect">
              <a:avLst>
                <a:gd fmla="val 16667" name="adj"/>
              </a:avLst>
            </a:prstGeom>
            <a:solidFill>
              <a:srgbClr val="93C47D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sp>
          <p:nvSpPr>
            <p:cNvPr id="429" name="Google Shape;429;p74"/>
            <p:cNvSpPr txBox="1"/>
            <p:nvPr/>
          </p:nvSpPr>
          <p:spPr>
            <a:xfrm>
              <a:off x="7364100" y="1988033"/>
              <a:ext cx="1767900" cy="29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n-US" sz="900" u="none" cap="none" strike="noStrik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European Node (e.g. eInfra)</a:t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" name="Google Shape;430;p74"/>
            <p:cNvSpPr/>
            <p:nvPr/>
          </p:nvSpPr>
          <p:spPr>
            <a:xfrm>
              <a:off x="4887550" y="2667938"/>
              <a:ext cx="147600" cy="381300"/>
            </a:xfrm>
            <a:prstGeom prst="roundRect">
              <a:avLst>
                <a:gd fmla="val 16667" name="adj"/>
              </a:avLst>
            </a:prstGeom>
            <a:solidFill>
              <a:srgbClr val="F6B26B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sp>
          <p:nvSpPr>
            <p:cNvPr id="431" name="Google Shape;431;p74"/>
            <p:cNvSpPr/>
            <p:nvPr/>
          </p:nvSpPr>
          <p:spPr>
            <a:xfrm>
              <a:off x="5210775" y="2667939"/>
              <a:ext cx="147600" cy="381300"/>
            </a:xfrm>
            <a:prstGeom prst="roundRect">
              <a:avLst>
                <a:gd fmla="val 16667" name="adj"/>
              </a:avLst>
            </a:prstGeom>
            <a:solidFill>
              <a:srgbClr val="FFD966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sp>
          <p:nvSpPr>
            <p:cNvPr id="432" name="Google Shape;432;p74"/>
            <p:cNvSpPr/>
            <p:nvPr/>
          </p:nvSpPr>
          <p:spPr>
            <a:xfrm>
              <a:off x="8720795" y="4124961"/>
              <a:ext cx="1635600" cy="758100"/>
            </a:xfrm>
            <a:prstGeom prst="roundRect">
              <a:avLst>
                <a:gd fmla="val 16667" name="adj"/>
              </a:avLst>
            </a:prstGeom>
            <a:solidFill>
              <a:srgbClr val="D8E2F3"/>
            </a:solidFill>
            <a:ln cap="flat" cmpd="sng" w="38100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13500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1" i="0" sz="9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33" name="Google Shape;433;p74"/>
            <p:cNvSpPr/>
            <p:nvPr/>
          </p:nvSpPr>
          <p:spPr>
            <a:xfrm>
              <a:off x="9583611" y="4553970"/>
              <a:ext cx="728400" cy="260700"/>
            </a:xfrm>
            <a:prstGeom prst="roundRect">
              <a:avLst>
                <a:gd fmla="val 16667" name="adj"/>
              </a:avLst>
            </a:prstGeom>
            <a:solidFill>
              <a:srgbClr val="E7E6E6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1" i="0" lang="en-US" sz="800" u="none" cap="none" strike="noStrik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Other resources</a:t>
              </a:r>
              <a:endParaRPr b="1" i="0" sz="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34" name="Google Shape;434;p74"/>
            <p:cNvSpPr/>
            <p:nvPr/>
          </p:nvSpPr>
          <p:spPr>
            <a:xfrm>
              <a:off x="8779011" y="4553970"/>
              <a:ext cx="728400" cy="260700"/>
            </a:xfrm>
            <a:prstGeom prst="roundRect">
              <a:avLst>
                <a:gd fmla="val 16667" name="adj"/>
              </a:avLst>
            </a:prstGeom>
            <a:solidFill>
              <a:srgbClr val="E7E6E6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en-US" sz="800" u="none" cap="none" strike="noStrik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Node Exchange</a:t>
              </a:r>
              <a:endParaRPr b="1" i="0" sz="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35" name="Google Shape;435;p74"/>
            <p:cNvSpPr/>
            <p:nvPr/>
          </p:nvSpPr>
          <p:spPr>
            <a:xfrm>
              <a:off x="8527602" y="4207450"/>
              <a:ext cx="216300" cy="206700"/>
            </a:xfrm>
            <a:prstGeom prst="ellipse">
              <a:avLst/>
            </a:prstGeom>
            <a:solidFill>
              <a:srgbClr val="76A5AF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sp>
          <p:nvSpPr>
            <p:cNvPr id="436" name="Google Shape;436;p74"/>
            <p:cNvSpPr/>
            <p:nvPr/>
          </p:nvSpPr>
          <p:spPr>
            <a:xfrm rot="5400000">
              <a:off x="8456342" y="4425533"/>
              <a:ext cx="147600" cy="381300"/>
            </a:xfrm>
            <a:prstGeom prst="roundRect">
              <a:avLst>
                <a:gd fmla="val 16667" name="adj"/>
              </a:avLst>
            </a:prstGeom>
            <a:solidFill>
              <a:srgbClr val="8E7CC3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sp>
          <p:nvSpPr>
            <p:cNvPr id="437" name="Google Shape;437;p74"/>
            <p:cNvSpPr txBox="1"/>
            <p:nvPr/>
          </p:nvSpPr>
          <p:spPr>
            <a:xfrm>
              <a:off x="8751755" y="3705511"/>
              <a:ext cx="1635600" cy="41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n-US" sz="900" u="none" cap="none" strike="noStrik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Thematic Node</a:t>
              </a:r>
              <a:endParaRPr b="1" i="0" sz="9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n-US" sz="900" u="none" cap="none" strike="noStrik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(e.g. Scientific Cluster)</a:t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" name="Google Shape;438;p74"/>
            <p:cNvSpPr/>
            <p:nvPr/>
          </p:nvSpPr>
          <p:spPr>
            <a:xfrm>
              <a:off x="4056538" y="5491436"/>
              <a:ext cx="1635600" cy="758100"/>
            </a:xfrm>
            <a:prstGeom prst="roundRect">
              <a:avLst>
                <a:gd fmla="val 16667" name="adj"/>
              </a:avLst>
            </a:prstGeom>
            <a:solidFill>
              <a:srgbClr val="D8E2F3"/>
            </a:solidFill>
            <a:ln cap="flat" cmpd="sng" w="38100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13500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1" i="0" sz="9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39" name="Google Shape;439;p74"/>
            <p:cNvSpPr/>
            <p:nvPr/>
          </p:nvSpPr>
          <p:spPr>
            <a:xfrm>
              <a:off x="4919353" y="5920445"/>
              <a:ext cx="728400" cy="260700"/>
            </a:xfrm>
            <a:prstGeom prst="roundRect">
              <a:avLst>
                <a:gd fmla="val 16667" name="adj"/>
              </a:avLst>
            </a:prstGeom>
            <a:solidFill>
              <a:srgbClr val="E7E6E6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1" i="0" lang="en-US" sz="800" u="none" cap="none" strike="noStrik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Other resources</a:t>
              </a:r>
              <a:endParaRPr b="1" i="0" sz="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40" name="Google Shape;440;p74"/>
            <p:cNvSpPr/>
            <p:nvPr/>
          </p:nvSpPr>
          <p:spPr>
            <a:xfrm>
              <a:off x="4114753" y="5920445"/>
              <a:ext cx="728400" cy="260700"/>
            </a:xfrm>
            <a:prstGeom prst="roundRect">
              <a:avLst>
                <a:gd fmla="val 16667" name="adj"/>
              </a:avLst>
            </a:prstGeom>
            <a:solidFill>
              <a:srgbClr val="E7E6E6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en-US" sz="800" u="none" cap="none" strike="noStrik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Node Exchange</a:t>
              </a:r>
              <a:endParaRPr b="1" i="0" sz="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41" name="Google Shape;441;p74"/>
            <p:cNvSpPr/>
            <p:nvPr/>
          </p:nvSpPr>
          <p:spPr>
            <a:xfrm>
              <a:off x="4244344" y="5269125"/>
              <a:ext cx="216300" cy="206700"/>
            </a:xfrm>
            <a:prstGeom prst="ellipse">
              <a:avLst/>
            </a:prstGeom>
            <a:solidFill>
              <a:srgbClr val="76A5AF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sp>
          <p:nvSpPr>
            <p:cNvPr id="442" name="Google Shape;442;p74"/>
            <p:cNvSpPr txBox="1"/>
            <p:nvPr/>
          </p:nvSpPr>
          <p:spPr>
            <a:xfrm>
              <a:off x="4446250" y="5188417"/>
              <a:ext cx="988500" cy="29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n-US" sz="900" u="none" cap="none" strike="noStrik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National Node</a:t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" name="Google Shape;443;p74"/>
            <p:cNvSpPr/>
            <p:nvPr/>
          </p:nvSpPr>
          <p:spPr>
            <a:xfrm>
              <a:off x="6494938" y="5262836"/>
              <a:ext cx="1635600" cy="758100"/>
            </a:xfrm>
            <a:prstGeom prst="roundRect">
              <a:avLst>
                <a:gd fmla="val 16667" name="adj"/>
              </a:avLst>
            </a:prstGeom>
            <a:solidFill>
              <a:srgbClr val="D8E2F3"/>
            </a:solidFill>
            <a:ln cap="flat" cmpd="sng" w="38100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13500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1" i="0" sz="9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44" name="Google Shape;444;p74"/>
            <p:cNvSpPr/>
            <p:nvPr/>
          </p:nvSpPr>
          <p:spPr>
            <a:xfrm>
              <a:off x="7357753" y="5691845"/>
              <a:ext cx="728400" cy="260700"/>
            </a:xfrm>
            <a:prstGeom prst="roundRect">
              <a:avLst>
                <a:gd fmla="val 16667" name="adj"/>
              </a:avLst>
            </a:prstGeom>
            <a:solidFill>
              <a:srgbClr val="E7E6E6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1" i="0" lang="en-US" sz="800" u="none" cap="none" strike="noStrik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Other resources</a:t>
              </a:r>
              <a:endParaRPr b="1" i="0" sz="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45" name="Google Shape;445;p74"/>
            <p:cNvSpPr/>
            <p:nvPr/>
          </p:nvSpPr>
          <p:spPr>
            <a:xfrm>
              <a:off x="6553153" y="5691845"/>
              <a:ext cx="728400" cy="260700"/>
            </a:xfrm>
            <a:prstGeom prst="roundRect">
              <a:avLst>
                <a:gd fmla="val 16667" name="adj"/>
              </a:avLst>
            </a:prstGeom>
            <a:solidFill>
              <a:srgbClr val="E7E6E6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en-US" sz="800" u="none" cap="none" strike="noStrik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Node Exchange</a:t>
              </a:r>
              <a:endParaRPr b="1" i="0" sz="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46" name="Google Shape;446;p74"/>
            <p:cNvSpPr/>
            <p:nvPr/>
          </p:nvSpPr>
          <p:spPr>
            <a:xfrm>
              <a:off x="8130544" y="5345325"/>
              <a:ext cx="216300" cy="206700"/>
            </a:xfrm>
            <a:prstGeom prst="ellipse">
              <a:avLst/>
            </a:prstGeom>
            <a:solidFill>
              <a:srgbClr val="8E7CC3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sp>
          <p:nvSpPr>
            <p:cNvPr id="447" name="Google Shape;447;p74"/>
            <p:cNvSpPr txBox="1"/>
            <p:nvPr/>
          </p:nvSpPr>
          <p:spPr>
            <a:xfrm>
              <a:off x="6884650" y="4959817"/>
              <a:ext cx="988500" cy="29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n-US" sz="900" u="none" cap="none" strike="noStrik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Regional Node</a:t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" name="Google Shape;448;p74"/>
            <p:cNvSpPr/>
            <p:nvPr/>
          </p:nvSpPr>
          <p:spPr>
            <a:xfrm>
              <a:off x="6642512" y="5036262"/>
              <a:ext cx="216300" cy="206700"/>
            </a:xfrm>
            <a:prstGeom prst="ellipse">
              <a:avLst/>
            </a:prstGeom>
            <a:solidFill>
              <a:srgbClr val="76A5AF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449" name="Google Shape;449;p74"/>
            <p:cNvCxnSpPr/>
            <p:nvPr/>
          </p:nvCxnSpPr>
          <p:spPr>
            <a:xfrm rot="-5400000">
              <a:off x="3380817" y="4006725"/>
              <a:ext cx="2207100" cy="317700"/>
            </a:xfrm>
            <a:prstGeom prst="bentConnector3">
              <a:avLst>
                <a:gd fmla="val 50000" name="adj1"/>
              </a:avLst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50" name="Google Shape;450;p74"/>
            <p:cNvCxnSpPr>
              <a:endCxn id="427" idx="2"/>
            </p:cNvCxnSpPr>
            <p:nvPr/>
          </p:nvCxnSpPr>
          <p:spPr>
            <a:xfrm flipH="1" rot="10800000">
              <a:off x="4661352" y="2812915"/>
              <a:ext cx="2469600" cy="1255500"/>
            </a:xfrm>
            <a:prstGeom prst="bentConnector3">
              <a:avLst>
                <a:gd fmla="val 50000" name="adj1"/>
              </a:avLst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51" name="Google Shape;451;p74"/>
            <p:cNvCxnSpPr>
              <a:stCxn id="419" idx="6"/>
              <a:endCxn id="428" idx="2"/>
            </p:cNvCxnSpPr>
            <p:nvPr/>
          </p:nvCxnSpPr>
          <p:spPr>
            <a:xfrm>
              <a:off x="6060844" y="2095875"/>
              <a:ext cx="873000" cy="381900"/>
            </a:xfrm>
            <a:prstGeom prst="bentConnector3">
              <a:avLst>
                <a:gd fmla="val 49994" name="adj1"/>
              </a:avLst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52" name="Google Shape;452;p74"/>
            <p:cNvCxnSpPr>
              <a:stCxn id="446" idx="0"/>
              <a:endCxn id="436" idx="2"/>
            </p:cNvCxnSpPr>
            <p:nvPr/>
          </p:nvCxnSpPr>
          <p:spPr>
            <a:xfrm rot="-5400000">
              <a:off x="7924594" y="4930425"/>
              <a:ext cx="729000" cy="100800"/>
            </a:xfrm>
            <a:prstGeom prst="bentConnector2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53" name="Google Shape;453;p74"/>
            <p:cNvCxnSpPr>
              <a:stCxn id="448" idx="0"/>
            </p:cNvCxnSpPr>
            <p:nvPr/>
          </p:nvCxnSpPr>
          <p:spPr>
            <a:xfrm flipH="1" rot="5400000">
              <a:off x="5226962" y="3512562"/>
              <a:ext cx="967500" cy="2079900"/>
            </a:xfrm>
            <a:prstGeom prst="bentConnector2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54" name="Google Shape;454;p74"/>
            <p:cNvCxnSpPr>
              <a:stCxn id="435" idx="2"/>
            </p:cNvCxnSpPr>
            <p:nvPr/>
          </p:nvCxnSpPr>
          <p:spPr>
            <a:xfrm rot="10800000">
              <a:off x="6756402" y="4068700"/>
              <a:ext cx="1771200" cy="242100"/>
            </a:xfrm>
            <a:prstGeom prst="bentConnector3">
              <a:avLst>
                <a:gd fmla="val 50000" name="adj1"/>
              </a:avLst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455" name="Google Shape;455;p74"/>
            <p:cNvSpPr/>
            <p:nvPr/>
          </p:nvSpPr>
          <p:spPr>
            <a:xfrm>
              <a:off x="3840244" y="5619050"/>
              <a:ext cx="216300" cy="206700"/>
            </a:xfrm>
            <a:prstGeom prst="ellipse">
              <a:avLst/>
            </a:prstGeom>
            <a:solidFill>
              <a:srgbClr val="CC4125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456" name="Google Shape;456;p74"/>
            <p:cNvCxnSpPr>
              <a:stCxn id="455" idx="0"/>
              <a:endCxn id="414" idx="0"/>
            </p:cNvCxnSpPr>
            <p:nvPr/>
          </p:nvCxnSpPr>
          <p:spPr>
            <a:xfrm flipH="1" rot="5400000">
              <a:off x="3239194" y="4909850"/>
              <a:ext cx="1209300" cy="209100"/>
            </a:xfrm>
            <a:prstGeom prst="bentConnector2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457" name="Google Shape;457;p74"/>
            <p:cNvSpPr/>
            <p:nvPr/>
          </p:nvSpPr>
          <p:spPr>
            <a:xfrm>
              <a:off x="8130552" y="3066897"/>
              <a:ext cx="216300" cy="206700"/>
            </a:xfrm>
            <a:prstGeom prst="ellipse">
              <a:avLst/>
            </a:prstGeom>
            <a:solidFill>
              <a:srgbClr val="8E7CC3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458" name="Google Shape;458;p74"/>
            <p:cNvCxnSpPr/>
            <p:nvPr/>
          </p:nvCxnSpPr>
          <p:spPr>
            <a:xfrm flipH="1" rot="10800000">
              <a:off x="8233700" y="3273623"/>
              <a:ext cx="12300" cy="9783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459" name="Google Shape;459;p74"/>
            <p:cNvSpPr/>
            <p:nvPr/>
          </p:nvSpPr>
          <p:spPr>
            <a:xfrm rot="5400000">
              <a:off x="8172200" y="4233473"/>
              <a:ext cx="147600" cy="147600"/>
            </a:xfrm>
            <a:prstGeom prst="blockArc">
              <a:avLst>
                <a:gd fmla="val 10800000" name="adj1"/>
                <a:gd fmla="val 0" name="adj2"/>
                <a:gd fmla="val 25000" name="adj3"/>
              </a:avLst>
            </a:prstGeom>
            <a:solidFill>
              <a:srgbClr val="E7E6E6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60" name="Google Shape;460;p74"/>
            <p:cNvCxnSpPr/>
            <p:nvPr/>
          </p:nvCxnSpPr>
          <p:spPr>
            <a:xfrm flipH="1">
              <a:off x="8238700" y="4374675"/>
              <a:ext cx="3600" cy="518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461" name="Google Shape;461;p74"/>
            <p:cNvSpPr/>
            <p:nvPr/>
          </p:nvSpPr>
          <p:spPr>
            <a:xfrm>
              <a:off x="6278644" y="5390450"/>
              <a:ext cx="216300" cy="206700"/>
            </a:xfrm>
            <a:prstGeom prst="ellipse">
              <a:avLst/>
            </a:prstGeom>
            <a:solidFill>
              <a:srgbClr val="CC4125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462" name="Google Shape;462;p74"/>
            <p:cNvCxnSpPr>
              <a:stCxn id="461" idx="0"/>
              <a:endCxn id="463" idx="1"/>
            </p:cNvCxnSpPr>
            <p:nvPr/>
          </p:nvCxnSpPr>
          <p:spPr>
            <a:xfrm flipH="1" rot="5400000">
              <a:off x="4896394" y="3900050"/>
              <a:ext cx="980100" cy="2000700"/>
            </a:xfrm>
            <a:prstGeom prst="bentConnector3">
              <a:avLst>
                <a:gd fmla="val 49992" name="adj1"/>
              </a:avLst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463" name="Google Shape;463;p74"/>
            <p:cNvSpPr/>
            <p:nvPr/>
          </p:nvSpPr>
          <p:spPr>
            <a:xfrm>
              <a:off x="4256496" y="4336700"/>
              <a:ext cx="147600" cy="147600"/>
            </a:xfrm>
            <a:prstGeom prst="blockArc">
              <a:avLst>
                <a:gd fmla="val 10800000" name="adj1"/>
                <a:gd fmla="val 0" name="adj2"/>
                <a:gd fmla="val 25000" name="adj3"/>
              </a:avLst>
            </a:prstGeom>
            <a:solidFill>
              <a:srgbClr val="E7E6E6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64" name="Google Shape;464;p74"/>
            <p:cNvCxnSpPr>
              <a:stCxn id="414" idx="0"/>
              <a:endCxn id="463" idx="0"/>
            </p:cNvCxnSpPr>
            <p:nvPr/>
          </p:nvCxnSpPr>
          <p:spPr>
            <a:xfrm>
              <a:off x="3739203" y="4409765"/>
              <a:ext cx="535500" cy="6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465" name="Google Shape;465;p74"/>
            <p:cNvSpPr/>
            <p:nvPr/>
          </p:nvSpPr>
          <p:spPr>
            <a:xfrm>
              <a:off x="3992644" y="2113850"/>
              <a:ext cx="216300" cy="206700"/>
            </a:xfrm>
            <a:prstGeom prst="ellipse">
              <a:avLst/>
            </a:prstGeom>
            <a:solidFill>
              <a:srgbClr val="CC4125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466" name="Google Shape;466;p74"/>
            <p:cNvCxnSpPr>
              <a:stCxn id="467" idx="0"/>
              <a:endCxn id="465" idx="2"/>
            </p:cNvCxnSpPr>
            <p:nvPr/>
          </p:nvCxnSpPr>
          <p:spPr>
            <a:xfrm flipH="1" rot="10800000">
              <a:off x="3892765" y="2217088"/>
              <a:ext cx="99900" cy="1796400"/>
            </a:xfrm>
            <a:prstGeom prst="bentConnector3">
              <a:avLst>
                <a:gd fmla="val -212521" name="adj1"/>
              </a:avLst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467" name="Google Shape;467;p74"/>
            <p:cNvSpPr/>
            <p:nvPr/>
          </p:nvSpPr>
          <p:spPr>
            <a:xfrm rot="5400000">
              <a:off x="3818965" y="3995038"/>
              <a:ext cx="147600" cy="147600"/>
            </a:xfrm>
            <a:prstGeom prst="blockArc">
              <a:avLst>
                <a:gd fmla="val 10800000" name="adj1"/>
                <a:gd fmla="val 0" name="adj2"/>
                <a:gd fmla="val 25000" name="adj3"/>
              </a:avLst>
            </a:prstGeom>
            <a:solidFill>
              <a:srgbClr val="E7E6E6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68" name="Google Shape;468;p74"/>
            <p:cNvCxnSpPr>
              <a:stCxn id="414" idx="0"/>
              <a:endCxn id="467" idx="1"/>
            </p:cNvCxnSpPr>
            <p:nvPr/>
          </p:nvCxnSpPr>
          <p:spPr>
            <a:xfrm flipH="1" rot="10800000">
              <a:off x="3739203" y="4124165"/>
              <a:ext cx="153600" cy="285600"/>
            </a:xfrm>
            <a:prstGeom prst="bentConnector3">
              <a:avLst>
                <a:gd fmla="val 49988" name="adj1"/>
              </a:avLst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69" name="Google Shape;469;p74"/>
            <p:cNvCxnSpPr/>
            <p:nvPr/>
          </p:nvCxnSpPr>
          <p:spPr>
            <a:xfrm flipH="1" rot="10800000">
              <a:off x="3546244" y="3043583"/>
              <a:ext cx="1102800" cy="1024500"/>
            </a:xfrm>
            <a:prstGeom prst="bentConnector3">
              <a:avLst>
                <a:gd fmla="val 50000" name="adj1"/>
              </a:avLst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470" name="Google Shape;470;p74"/>
            <p:cNvSpPr/>
            <p:nvPr/>
          </p:nvSpPr>
          <p:spPr>
            <a:xfrm>
              <a:off x="5063053" y="2004245"/>
              <a:ext cx="728400" cy="260700"/>
            </a:xfrm>
            <a:prstGeom prst="roundRect">
              <a:avLst>
                <a:gd fmla="val 16667" name="adj"/>
              </a:avLst>
            </a:prstGeom>
            <a:solidFill>
              <a:srgbClr val="E7E6E6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1" lang="en-US" sz="800">
                  <a:latin typeface="Roboto"/>
                  <a:ea typeface="Roboto"/>
                  <a:cs typeface="Roboto"/>
                  <a:sym typeface="Roboto"/>
                </a:rPr>
                <a:t>Exchange </a:t>
              </a:r>
              <a:r>
                <a:rPr b="1" i="0" lang="en-US" sz="800" u="none" cap="none" strike="noStrik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services</a:t>
              </a:r>
              <a:endParaRPr b="1" i="0" sz="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71" name="Google Shape;471;p74"/>
            <p:cNvSpPr/>
            <p:nvPr/>
          </p:nvSpPr>
          <p:spPr>
            <a:xfrm>
              <a:off x="7396003" y="2385232"/>
              <a:ext cx="728400" cy="260700"/>
            </a:xfrm>
            <a:prstGeom prst="roundRect">
              <a:avLst>
                <a:gd fmla="val 16667" name="adj"/>
              </a:avLst>
            </a:prstGeom>
            <a:solidFill>
              <a:srgbClr val="E7E6E6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1" i="0" lang="en-US" sz="800" u="none" cap="none" strike="noStrik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Core services</a:t>
              </a:r>
              <a:endParaRPr b="1" i="0" sz="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72" name="Google Shape;472;p74"/>
            <p:cNvSpPr/>
            <p:nvPr/>
          </p:nvSpPr>
          <p:spPr>
            <a:xfrm>
              <a:off x="8177503" y="2385245"/>
              <a:ext cx="728400" cy="260700"/>
            </a:xfrm>
            <a:prstGeom prst="roundRect">
              <a:avLst>
                <a:gd fmla="val 16667" name="adj"/>
              </a:avLst>
            </a:prstGeom>
            <a:solidFill>
              <a:srgbClr val="E7E6E6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1" lang="en-US" sz="800">
                  <a:latin typeface="Roboto"/>
                  <a:ea typeface="Roboto"/>
                  <a:cs typeface="Roboto"/>
                  <a:sym typeface="Roboto"/>
                </a:rPr>
                <a:t>Exchange </a:t>
              </a:r>
              <a:r>
                <a:rPr b="1" i="0" lang="en-US" sz="800" u="none" cap="none" strike="noStrik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services</a:t>
              </a:r>
              <a:endParaRPr b="1" i="0" sz="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73" name="Google Shape;473;p74"/>
            <p:cNvSpPr/>
            <p:nvPr/>
          </p:nvSpPr>
          <p:spPr>
            <a:xfrm>
              <a:off x="8783653" y="4230232"/>
              <a:ext cx="728400" cy="260700"/>
            </a:xfrm>
            <a:prstGeom prst="roundRect">
              <a:avLst>
                <a:gd fmla="val 16667" name="adj"/>
              </a:avLst>
            </a:prstGeom>
            <a:solidFill>
              <a:srgbClr val="E7E6E6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1" i="0" lang="en-US" sz="800" u="none" cap="none" strike="noStrik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Core services</a:t>
              </a:r>
              <a:endParaRPr b="1" i="0" sz="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74" name="Google Shape;474;p74"/>
            <p:cNvSpPr/>
            <p:nvPr/>
          </p:nvSpPr>
          <p:spPr>
            <a:xfrm>
              <a:off x="9565153" y="4230245"/>
              <a:ext cx="728400" cy="260700"/>
            </a:xfrm>
            <a:prstGeom prst="roundRect">
              <a:avLst>
                <a:gd fmla="val 16667" name="adj"/>
              </a:avLst>
            </a:prstGeom>
            <a:solidFill>
              <a:srgbClr val="E7E6E6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1" lang="en-US" sz="800">
                  <a:latin typeface="Roboto"/>
                  <a:ea typeface="Roboto"/>
                  <a:cs typeface="Roboto"/>
                  <a:sym typeface="Roboto"/>
                </a:rPr>
                <a:t>Exchange </a:t>
              </a:r>
              <a:r>
                <a:rPr b="1" i="0" lang="en-US" sz="800" u="none" cap="none" strike="noStrik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services</a:t>
              </a:r>
              <a:endParaRPr b="1" i="0" sz="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75" name="Google Shape;475;p74"/>
            <p:cNvSpPr/>
            <p:nvPr/>
          </p:nvSpPr>
          <p:spPr>
            <a:xfrm>
              <a:off x="6557803" y="5357032"/>
              <a:ext cx="728400" cy="260700"/>
            </a:xfrm>
            <a:prstGeom prst="roundRect">
              <a:avLst>
                <a:gd fmla="val 16667" name="adj"/>
              </a:avLst>
            </a:prstGeom>
            <a:solidFill>
              <a:srgbClr val="E7E6E6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1" i="0" lang="en-US" sz="800" u="none" cap="none" strike="noStrik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Core services</a:t>
              </a:r>
              <a:endParaRPr b="1" i="0" sz="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76" name="Google Shape;476;p74"/>
            <p:cNvSpPr/>
            <p:nvPr/>
          </p:nvSpPr>
          <p:spPr>
            <a:xfrm>
              <a:off x="7339303" y="5357045"/>
              <a:ext cx="728400" cy="260700"/>
            </a:xfrm>
            <a:prstGeom prst="roundRect">
              <a:avLst>
                <a:gd fmla="val 16667" name="adj"/>
              </a:avLst>
            </a:prstGeom>
            <a:solidFill>
              <a:srgbClr val="E7E6E6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1" lang="en-US" sz="800">
                  <a:latin typeface="Roboto"/>
                  <a:ea typeface="Roboto"/>
                  <a:cs typeface="Roboto"/>
                  <a:sym typeface="Roboto"/>
                </a:rPr>
                <a:t>Exchange </a:t>
              </a:r>
              <a:r>
                <a:rPr b="1" i="0" lang="en-US" sz="800" u="none" cap="none" strike="noStrik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services</a:t>
              </a:r>
              <a:endParaRPr b="1" i="0" sz="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77" name="Google Shape;477;p74"/>
            <p:cNvSpPr/>
            <p:nvPr/>
          </p:nvSpPr>
          <p:spPr>
            <a:xfrm>
              <a:off x="4119403" y="5585632"/>
              <a:ext cx="728400" cy="260700"/>
            </a:xfrm>
            <a:prstGeom prst="roundRect">
              <a:avLst>
                <a:gd fmla="val 16667" name="adj"/>
              </a:avLst>
            </a:prstGeom>
            <a:solidFill>
              <a:srgbClr val="E7E6E6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1" i="0" lang="en-US" sz="800" u="none" cap="none" strike="noStrik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Core services</a:t>
              </a:r>
              <a:endParaRPr b="1" i="0" sz="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78" name="Google Shape;478;p74"/>
            <p:cNvSpPr/>
            <p:nvPr/>
          </p:nvSpPr>
          <p:spPr>
            <a:xfrm>
              <a:off x="4900903" y="5585645"/>
              <a:ext cx="728400" cy="260700"/>
            </a:xfrm>
            <a:prstGeom prst="roundRect">
              <a:avLst>
                <a:gd fmla="val 16667" name="adj"/>
              </a:avLst>
            </a:prstGeom>
            <a:solidFill>
              <a:srgbClr val="E7E6E6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1" lang="en-US" sz="800">
                  <a:latin typeface="Roboto"/>
                  <a:ea typeface="Roboto"/>
                  <a:cs typeface="Roboto"/>
                  <a:sym typeface="Roboto"/>
                </a:rPr>
                <a:t>Exchange </a:t>
              </a:r>
              <a:r>
                <a:rPr b="1" i="0" lang="en-US" sz="800" u="none" cap="none" strike="noStrik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services</a:t>
              </a:r>
              <a:endParaRPr b="1" i="0" sz="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79" name="Google Shape;479;p74"/>
            <p:cNvSpPr/>
            <p:nvPr/>
          </p:nvSpPr>
          <p:spPr>
            <a:xfrm>
              <a:off x="1767074" y="3985432"/>
              <a:ext cx="728400" cy="260700"/>
            </a:xfrm>
            <a:prstGeom prst="roundRect">
              <a:avLst>
                <a:gd fmla="val 16667" name="adj"/>
              </a:avLst>
            </a:prstGeom>
            <a:solidFill>
              <a:srgbClr val="E7E6E6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1" i="0" lang="en-US" sz="800" u="none" cap="none" strike="noStrik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Core services</a:t>
              </a:r>
              <a:endParaRPr b="1" i="0" sz="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80" name="Google Shape;480;p74"/>
            <p:cNvSpPr/>
            <p:nvPr/>
          </p:nvSpPr>
          <p:spPr>
            <a:xfrm>
              <a:off x="2548574" y="3985445"/>
              <a:ext cx="728400" cy="260700"/>
            </a:xfrm>
            <a:prstGeom prst="roundRect">
              <a:avLst>
                <a:gd fmla="val 16667" name="adj"/>
              </a:avLst>
            </a:prstGeom>
            <a:solidFill>
              <a:srgbClr val="E7E6E6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1" lang="en-US" sz="800">
                  <a:latin typeface="Roboto"/>
                  <a:ea typeface="Roboto"/>
                  <a:cs typeface="Roboto"/>
                  <a:sym typeface="Roboto"/>
                </a:rPr>
                <a:t>Exchange </a:t>
              </a:r>
              <a:r>
                <a:rPr b="1" i="0" lang="en-US" sz="800" u="none" cap="none" strike="noStrik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services</a:t>
              </a:r>
              <a:endParaRPr b="1" i="0" sz="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481" name="Google Shape;481;p74"/>
          <p:cNvSpPr txBox="1"/>
          <p:nvPr>
            <p:ph idx="12" type="sldNum"/>
          </p:nvPr>
        </p:nvSpPr>
        <p:spPr>
          <a:xfrm>
            <a:off x="9290222" y="6423497"/>
            <a:ext cx="27432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82" name="Google Shape;482;p74"/>
          <p:cNvSpPr txBox="1"/>
          <p:nvPr/>
        </p:nvSpPr>
        <p:spPr>
          <a:xfrm>
            <a:off x="365275" y="1788350"/>
            <a:ext cx="8003700" cy="47226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328613" rotWithShape="0" algn="bl" dir="5400000" dist="7620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Showcasing Social Science data and services</a:t>
            </a:r>
            <a:r>
              <a:rPr lang="en-US" sz="2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in the broader EOSC framework</a:t>
            </a:r>
            <a:endParaRPr sz="2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ahoma"/>
              <a:buChar char="●"/>
            </a:pPr>
            <a:r>
              <a:rPr b="1" lang="en-US" sz="2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Integration</a:t>
            </a:r>
            <a:r>
              <a:rPr lang="en-US" sz="2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of </a:t>
            </a:r>
            <a:r>
              <a:rPr b="1" lang="en-US" sz="220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Core Services</a:t>
            </a:r>
            <a:r>
              <a:rPr lang="en-US" sz="2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:</a:t>
            </a:r>
            <a:endParaRPr sz="2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ahoma"/>
              <a:buChar char="○"/>
            </a:pPr>
            <a:r>
              <a:rPr lang="en-US" sz="2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Service Catalogue, IdP, PID creation, Monitoring, Order management, Helpdesk</a:t>
            </a:r>
            <a:endParaRPr sz="2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ahoma"/>
              <a:buChar char="●"/>
            </a:pPr>
            <a:r>
              <a:rPr lang="en-US" sz="2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SPs can participate in EOSC Beyond Network:</a:t>
            </a:r>
            <a:endParaRPr sz="2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ahoma"/>
              <a:buChar char="○"/>
            </a:pPr>
            <a:r>
              <a:rPr lang="en-US" sz="2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advertise offerings via CESSDA Service Catalogue</a:t>
            </a:r>
            <a:endParaRPr sz="2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ahoma"/>
              <a:buChar char="○"/>
            </a:pPr>
            <a:r>
              <a:rPr lang="en-US" sz="2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offer SSO access to services via CESSDA IdP</a:t>
            </a:r>
            <a:endParaRPr sz="2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483" name="Google Shape;483;p74"/>
          <p:cNvSpPr txBox="1"/>
          <p:nvPr/>
        </p:nvSpPr>
        <p:spPr>
          <a:xfrm>
            <a:off x="242050" y="988300"/>
            <a:ext cx="4200600" cy="763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/>
              <a:t>CESSDA Pilot Node</a:t>
            </a:r>
            <a:endParaRPr b="1" sz="2800"/>
          </a:p>
        </p:txBody>
      </p:sp>
      <p:sp>
        <p:nvSpPr>
          <p:cNvPr id="484" name="Google Shape;484;p74"/>
          <p:cNvSpPr/>
          <p:nvPr/>
        </p:nvSpPr>
        <p:spPr>
          <a:xfrm>
            <a:off x="9267425" y="3473025"/>
            <a:ext cx="2604600" cy="2164200"/>
          </a:xfrm>
          <a:prstGeom prst="ellipse">
            <a:avLst/>
          </a:prstGeom>
          <a:noFill/>
          <a:ln cap="flat" cmpd="sng" w="762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85" name="Google Shape;485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1250" y="5343625"/>
            <a:ext cx="6556376" cy="92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75"/>
          <p:cNvSpPr txBox="1"/>
          <p:nvPr>
            <p:ph type="title"/>
          </p:nvPr>
        </p:nvSpPr>
        <p:spPr>
          <a:xfrm>
            <a:off x="1106851" y="597376"/>
            <a:ext cx="8598300" cy="731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First wave of EOSC Nodes (13+1)</a:t>
            </a:r>
            <a:endParaRPr/>
          </a:p>
        </p:txBody>
      </p:sp>
      <p:pic>
        <p:nvPicPr>
          <p:cNvPr id="492" name="Google Shape;492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400" y="1811075"/>
            <a:ext cx="11658598" cy="3603466"/>
          </a:xfrm>
          <a:prstGeom prst="rect">
            <a:avLst/>
          </a:prstGeom>
          <a:noFill/>
          <a:ln>
            <a:noFill/>
          </a:ln>
        </p:spPr>
      </p:pic>
      <p:sp>
        <p:nvSpPr>
          <p:cNvPr id="493" name="Google Shape;493;p75"/>
          <p:cNvSpPr/>
          <p:nvPr/>
        </p:nvSpPr>
        <p:spPr>
          <a:xfrm>
            <a:off x="10493375" y="6159500"/>
            <a:ext cx="1508100" cy="476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4" name="Google Shape;494;p75"/>
          <p:cNvSpPr txBox="1"/>
          <p:nvPr/>
        </p:nvSpPr>
        <p:spPr>
          <a:xfrm>
            <a:off x="926275" y="57593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4"/>
              </a:rPr>
              <a:t>https://eosc.eu/news/2025/02/eoscs-build-up-phase-to-begin-with-march-kick-off/</a:t>
            </a:r>
            <a:r>
              <a:rPr lang="en-US"/>
              <a:t> 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76"/>
          <p:cNvSpPr txBox="1"/>
          <p:nvPr>
            <p:ph type="title"/>
          </p:nvPr>
        </p:nvSpPr>
        <p:spPr>
          <a:xfrm>
            <a:off x="1106851" y="597376"/>
            <a:ext cx="8598300" cy="731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EOSC EU Node</a:t>
            </a:r>
            <a:endParaRPr/>
          </a:p>
        </p:txBody>
      </p:sp>
      <p:pic>
        <p:nvPicPr>
          <p:cNvPr id="501" name="Google Shape;501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9650" y="1252276"/>
            <a:ext cx="9106580" cy="5224723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76"/>
          <p:cNvSpPr txBox="1"/>
          <p:nvPr/>
        </p:nvSpPr>
        <p:spPr>
          <a:xfrm>
            <a:off x="5080000" y="285750"/>
            <a:ext cx="5429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3" name="Google Shape;503;p76"/>
          <p:cNvSpPr txBox="1"/>
          <p:nvPr/>
        </p:nvSpPr>
        <p:spPr>
          <a:xfrm>
            <a:off x="4330700" y="1277675"/>
            <a:ext cx="6413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4"/>
              </a:rPr>
              <a:t>https://open-science-cloud.ec.europa.eu/</a:t>
            </a:r>
            <a:r>
              <a:rPr lang="en-US"/>
              <a:t> </a:t>
            </a:r>
            <a:endParaRPr/>
          </a:p>
        </p:txBody>
      </p:sp>
      <p:sp>
        <p:nvSpPr>
          <p:cNvPr id="504" name="Google Shape;504;p76"/>
          <p:cNvSpPr txBox="1"/>
          <p:nvPr/>
        </p:nvSpPr>
        <p:spPr>
          <a:xfrm>
            <a:off x="9969500" y="1841500"/>
            <a:ext cx="2000100" cy="417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/>
              <a:t>A </a:t>
            </a:r>
            <a:r>
              <a:rPr b="1" lang="en-US" sz="2000"/>
              <a:t>free resource</a:t>
            </a:r>
            <a:r>
              <a:rPr lang="en-US" sz="2000"/>
              <a:t> for all EU researchers offering IT services like file sharing, VMs, containers, file transfer, common AAI, resources</a:t>
            </a:r>
            <a:endParaRPr sz="20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77"/>
          <p:cNvSpPr txBox="1"/>
          <p:nvPr>
            <p:ph idx="1" type="body"/>
          </p:nvPr>
        </p:nvSpPr>
        <p:spPr>
          <a:xfrm>
            <a:off x="1106850" y="2114325"/>
            <a:ext cx="9624600" cy="3182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7350" lvl="0" marL="457200" rtl="0" algn="l">
              <a:spcBef>
                <a:spcPts val="1000"/>
              </a:spcBef>
              <a:spcAft>
                <a:spcPts val="0"/>
              </a:spcAft>
              <a:buSzPts val="2500"/>
              <a:buChar char="●"/>
            </a:pPr>
            <a:r>
              <a:rPr lang="en-US" sz="2500"/>
              <a:t>All researchers have 500 credits/3 months on the EU Node</a:t>
            </a:r>
            <a:endParaRPr sz="2500"/>
          </a:p>
        </p:txBody>
      </p:sp>
      <p:sp>
        <p:nvSpPr>
          <p:cNvPr id="511" name="Google Shape;511;p77"/>
          <p:cNvSpPr txBox="1"/>
          <p:nvPr>
            <p:ph type="title"/>
          </p:nvPr>
        </p:nvSpPr>
        <p:spPr>
          <a:xfrm>
            <a:off x="1106851" y="597376"/>
            <a:ext cx="8598300" cy="731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CREDITS </a:t>
            </a:r>
            <a:r>
              <a:rPr lang="en-US"/>
              <a:t>🤑</a:t>
            </a:r>
            <a:endParaRPr/>
          </a:p>
        </p:txBody>
      </p:sp>
      <p:pic>
        <p:nvPicPr>
          <p:cNvPr id="512" name="Google Shape;512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5650" y="3490837"/>
            <a:ext cx="12191998" cy="2244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78"/>
          <p:cNvSpPr txBox="1"/>
          <p:nvPr>
            <p:ph type="title"/>
          </p:nvPr>
        </p:nvSpPr>
        <p:spPr>
          <a:xfrm>
            <a:off x="1106851" y="597376"/>
            <a:ext cx="8598300" cy="731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Tentative timeline for the build-up phase</a:t>
            </a:r>
            <a:endParaRPr/>
          </a:p>
        </p:txBody>
      </p:sp>
      <p:pic>
        <p:nvPicPr>
          <p:cNvPr id="519" name="Google Shape;519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9425" y="1346200"/>
            <a:ext cx="11480177" cy="4798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5" name="Google Shape;525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3250" y="638775"/>
            <a:ext cx="7745500" cy="4739599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79"/>
          <p:cNvSpPr txBox="1"/>
          <p:nvPr/>
        </p:nvSpPr>
        <p:spPr>
          <a:xfrm>
            <a:off x="1867050" y="5659825"/>
            <a:ext cx="8457900" cy="53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4"/>
              </a:rPr>
              <a:t>https://eosc.eu/news/2025/05/developing-eosc-in-norway-a-conversation-with-rasmus-kvaal-wardemann/</a:t>
            </a:r>
            <a:r>
              <a:rPr lang="en-US"/>
              <a:t> 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1" name="Google Shape;531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651733"/>
            <a:ext cx="12192001" cy="9509733"/>
          </a:xfrm>
          <a:prstGeom prst="rect">
            <a:avLst/>
          </a:prstGeom>
          <a:noFill/>
          <a:ln>
            <a:noFill/>
          </a:ln>
        </p:spPr>
      </p:pic>
      <p:sp>
        <p:nvSpPr>
          <p:cNvPr id="532" name="Google Shape;532;p80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</a:rPr>
              <a:t>I</a:t>
            </a:r>
            <a:r>
              <a:rPr lang="en-US">
                <a:solidFill>
                  <a:srgbClr val="FFFFFF"/>
                </a:solidFill>
              </a:rPr>
              <a:t>mpressions?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33" name="Google Shape;533;p80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488950" lvl="0" marL="609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900"/>
              <a:buChar char="●"/>
            </a:pPr>
            <a:r>
              <a:rPr lang="en-US" sz="2900">
                <a:solidFill>
                  <a:srgbClr val="666666"/>
                </a:solidFill>
                <a:highlight>
                  <a:srgbClr val="F3F3F3"/>
                </a:highlight>
              </a:rPr>
              <a:t>EOSC Credits as a rewarding mechanism for the FAIR RDM practices?</a:t>
            </a:r>
            <a:endParaRPr sz="2900">
              <a:solidFill>
                <a:srgbClr val="666666"/>
              </a:solidFill>
              <a:highlight>
                <a:srgbClr val="F3F3F3"/>
              </a:highlight>
            </a:endParaRPr>
          </a:p>
          <a:p>
            <a:pPr indent="0" lvl="0" marL="1219200" rtl="0" algn="l">
              <a:lnSpc>
                <a:spcPct val="150000"/>
              </a:lnSpc>
              <a:spcBef>
                <a:spcPts val="2100"/>
              </a:spcBef>
              <a:spcAft>
                <a:spcPts val="2100"/>
              </a:spcAft>
              <a:buNone/>
            </a:pPr>
            <a:r>
              <a:t/>
            </a:r>
            <a:endParaRPr sz="2900">
              <a:solidFill>
                <a:srgbClr val="666666"/>
              </a:solidFill>
              <a:highlight>
                <a:srgbClr val="F3F3F3"/>
              </a:highlight>
            </a:endParaRPr>
          </a:p>
        </p:txBody>
      </p:sp>
      <p:sp>
        <p:nvSpPr>
          <p:cNvPr id="534" name="Google Shape;534;p80"/>
          <p:cNvSpPr txBox="1"/>
          <p:nvPr/>
        </p:nvSpPr>
        <p:spPr>
          <a:xfrm>
            <a:off x="8570033" y="5933100"/>
            <a:ext cx="3404400" cy="6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500">
                <a:solidFill>
                  <a:srgbClr val="FFFFFF"/>
                </a:solidFill>
              </a:rPr>
              <a:t>1873. Claude Monet – Poppies</a:t>
            </a:r>
            <a:endParaRPr sz="19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