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3D_AAC927AA.xml" ContentType="application/vnd.ms-powerpoint.comments+xml"/>
  <Override PartName="/ppt/notesSlides/notesSlide3.xml" ContentType="application/vnd.openxmlformats-officedocument.presentationml.notesSlide+xml"/>
  <Override PartName="/ppt/comments/modernComment_121_E1D9A6C9.xml" ContentType="application/vnd.ms-powerpoint.comments+xml"/>
  <Override PartName="/ppt/notesSlides/notesSlide4.xml" ContentType="application/vnd.openxmlformats-officedocument.presentationml.notesSlide+xml"/>
  <Override PartName="/ppt/comments/modernComment_12B_71D0B2E0.xml" ContentType="application/vnd.ms-powerpoint.comments+xml"/>
  <Override PartName="/ppt/notesSlides/notesSlide5.xml" ContentType="application/vnd.openxmlformats-officedocument.presentationml.notesSlide+xml"/>
  <Override PartName="/ppt/comments/modernComment_13C_B1A2576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modernComment_13F_151A9A23.xml" ContentType="application/vnd.ms-powerpoint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287" r:id="rId5"/>
    <p:sldId id="317" r:id="rId6"/>
    <p:sldId id="289" r:id="rId7"/>
    <p:sldId id="299" r:id="rId8"/>
    <p:sldId id="316" r:id="rId9"/>
    <p:sldId id="321" r:id="rId10"/>
    <p:sldId id="324" r:id="rId11"/>
    <p:sldId id="322" r:id="rId12"/>
    <p:sldId id="332" r:id="rId13"/>
    <p:sldId id="333" r:id="rId14"/>
    <p:sldId id="325" r:id="rId15"/>
    <p:sldId id="302" r:id="rId16"/>
    <p:sldId id="326" r:id="rId17"/>
    <p:sldId id="305" r:id="rId18"/>
    <p:sldId id="327" r:id="rId19"/>
    <p:sldId id="306" r:id="rId20"/>
    <p:sldId id="328" r:id="rId21"/>
    <p:sldId id="307" r:id="rId22"/>
    <p:sldId id="329" r:id="rId23"/>
    <p:sldId id="309" r:id="rId24"/>
    <p:sldId id="331" r:id="rId25"/>
    <p:sldId id="310" r:id="rId26"/>
    <p:sldId id="319" r:id="rId27"/>
    <p:sldId id="308" r:id="rId28"/>
    <p:sldId id="320" r:id="rId29"/>
    <p:sldId id="330" r:id="rId30"/>
    <p:sldId id="311" r:id="rId31"/>
    <p:sldId id="300" r:id="rId32"/>
    <p:sldId id="314" r:id="rId33"/>
    <p:sldId id="313" r:id="rId34"/>
    <p:sldId id="283" r:id="rId3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D9913B-DD98-943E-31A9-1051D5A48EE0}" name="Johannes Rückert" initials="JR" userId="S::johannes.rueckert@fh-dortmund.de::312ff05f-1800-4e9a-8f97-d08b81b22445" providerId="AD"/>
  <p188:author id="{4BC528CB-385A-6C0A-8F1D-3F78F3769CF4}" name="Louise Bloch" initials="LB" userId="S::louise.bloch@fh-dortmund.de::5b49f8ed-a2e2-43eb-b7ae-34973cb2a6b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C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A4343D-1BF6-42BD-9FDC-1EF9BF282C9D}" v="14" dt="2025-05-11T18:20:30.6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8" autoAdjust="0"/>
    <p:restoredTop sz="86727" autoAdjust="0"/>
  </p:normalViewPr>
  <p:slideViewPr>
    <p:cSldViewPr snapToGrid="0">
      <p:cViewPr varScale="1">
        <p:scale>
          <a:sx n="71" d="100"/>
          <a:sy n="71" d="100"/>
        </p:scale>
        <p:origin x="7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Bloch" userId="5b49f8ed-a2e2-43eb-b7ae-34973cb2a6b1" providerId="ADAL" clId="{58EBD6C1-516A-47DB-9ABB-9962C911769C}"/>
    <pc:docChg chg="undo custSel addSld delSld modSld sldOrd">
      <pc:chgData name="Louise Bloch" userId="5b49f8ed-a2e2-43eb-b7ae-34973cb2a6b1" providerId="ADAL" clId="{58EBD6C1-516A-47DB-9ABB-9962C911769C}" dt="2024-12-02T15:40:56.971" v="1304" actId="1036"/>
      <pc:docMkLst>
        <pc:docMk/>
      </pc:docMkLst>
      <pc:sldChg chg="modSp mod">
        <pc:chgData name="Louise Bloch" userId="5b49f8ed-a2e2-43eb-b7ae-34973cb2a6b1" providerId="ADAL" clId="{58EBD6C1-516A-47DB-9ABB-9962C911769C}" dt="2024-12-02T13:24:23.069" v="1210" actId="20577"/>
        <pc:sldMkLst>
          <pc:docMk/>
          <pc:sldMk cId="3263940228" sldId="283"/>
        </pc:sldMkLst>
      </pc:sldChg>
      <pc:sldChg chg="add del mod ord modShow">
        <pc:chgData name="Louise Bloch" userId="5b49f8ed-a2e2-43eb-b7ae-34973cb2a6b1" providerId="ADAL" clId="{58EBD6C1-516A-47DB-9ABB-9962C911769C}" dt="2024-11-25T09:02:17.630" v="185"/>
        <pc:sldMkLst>
          <pc:docMk/>
          <pc:sldMk cId="906887662" sldId="285"/>
        </pc:sldMkLst>
      </pc:sldChg>
      <pc:sldChg chg="modNotesTx">
        <pc:chgData name="Louise Bloch" userId="5b49f8ed-a2e2-43eb-b7ae-34973cb2a6b1" providerId="ADAL" clId="{58EBD6C1-516A-47DB-9ABB-9962C911769C}" dt="2024-11-25T09:05:21.820" v="213" actId="20577"/>
        <pc:sldMkLst>
          <pc:docMk/>
          <pc:sldMk cId="3099537920" sldId="288"/>
        </pc:sldMkLst>
      </pc:sldChg>
      <pc:sldChg chg="modSp mod">
        <pc:chgData name="Louise Bloch" userId="5b49f8ed-a2e2-43eb-b7ae-34973cb2a6b1" providerId="ADAL" clId="{58EBD6C1-516A-47DB-9ABB-9962C911769C}" dt="2024-12-02T13:17:38.298" v="1201" actId="20577"/>
        <pc:sldMkLst>
          <pc:docMk/>
          <pc:sldMk cId="3789137609" sldId="289"/>
        </pc:sldMkLst>
      </pc:sldChg>
      <pc:sldChg chg="modSp add mod">
        <pc:chgData name="Louise Bloch" userId="5b49f8ed-a2e2-43eb-b7ae-34973cb2a6b1" providerId="ADAL" clId="{58EBD6C1-516A-47DB-9ABB-9962C911769C}" dt="2024-11-25T08:53:11.894" v="50" actId="20577"/>
        <pc:sldMkLst>
          <pc:docMk/>
          <pc:sldMk cId="3197103880" sldId="291"/>
        </pc:sldMkLst>
      </pc:sldChg>
      <pc:sldChg chg="modSp add mod">
        <pc:chgData name="Louise Bloch" userId="5b49f8ed-a2e2-43eb-b7ae-34973cb2a6b1" providerId="ADAL" clId="{58EBD6C1-516A-47DB-9ABB-9962C911769C}" dt="2024-11-25T08:57:28.477" v="180" actId="20577"/>
        <pc:sldMkLst>
          <pc:docMk/>
          <pc:sldMk cId="4276446624" sldId="292"/>
        </pc:sldMkLst>
      </pc:sldChg>
      <pc:sldChg chg="addSp delSp modSp mod">
        <pc:chgData name="Louise Bloch" userId="5b49f8ed-a2e2-43eb-b7ae-34973cb2a6b1" providerId="ADAL" clId="{58EBD6C1-516A-47DB-9ABB-9962C911769C}" dt="2024-12-02T13:24:09.992" v="1204" actId="20577"/>
        <pc:sldMkLst>
          <pc:docMk/>
          <pc:sldMk cId="2213039356" sldId="293"/>
        </pc:sldMkLst>
      </pc:sldChg>
      <pc:sldChg chg="modSp add mod">
        <pc:chgData name="Louise Bloch" userId="5b49f8ed-a2e2-43eb-b7ae-34973cb2a6b1" providerId="ADAL" clId="{58EBD6C1-516A-47DB-9ABB-9962C911769C}" dt="2024-11-25T09:13:47.716" v="245" actId="20577"/>
        <pc:sldMkLst>
          <pc:docMk/>
          <pc:sldMk cId="1502513226" sldId="294"/>
        </pc:sldMkLst>
      </pc:sldChg>
      <pc:sldChg chg="addSp delSp modSp mod">
        <pc:chgData name="Louise Bloch" userId="5b49f8ed-a2e2-43eb-b7ae-34973cb2a6b1" providerId="ADAL" clId="{58EBD6C1-516A-47DB-9ABB-9962C911769C}" dt="2024-12-02T15:40:56.971" v="1304" actId="1036"/>
        <pc:sldMkLst>
          <pc:docMk/>
          <pc:sldMk cId="493905492" sldId="295"/>
        </pc:sldMkLst>
      </pc:sldChg>
      <pc:sldChg chg="modSp mod">
        <pc:chgData name="Louise Bloch" userId="5b49f8ed-a2e2-43eb-b7ae-34973cb2a6b1" providerId="ADAL" clId="{58EBD6C1-516A-47DB-9ABB-9962C911769C}" dt="2024-12-02T13:24:16.753" v="1206" actId="20577"/>
        <pc:sldMkLst>
          <pc:docMk/>
          <pc:sldMk cId="870187294" sldId="297"/>
        </pc:sldMkLst>
      </pc:sldChg>
    </pc:docChg>
  </pc:docChgLst>
  <pc:docChgLst>
    <pc:chgData name="Johannes Rückert" userId="312ff05f-1800-4e9a-8f97-d08b81b22445" providerId="ADAL" clId="{E4A2117E-B78E-4773-8DBC-4D02B2A3DC6F}"/>
    <pc:docChg chg="undo custSel addSld delSld modSld sldOrd">
      <pc:chgData name="Johannes Rückert" userId="312ff05f-1800-4e9a-8f97-d08b81b22445" providerId="ADAL" clId="{E4A2117E-B78E-4773-8DBC-4D02B2A3DC6F}" dt="2024-12-06T08:32:27.131" v="1856" actId="20577"/>
      <pc:docMkLst>
        <pc:docMk/>
      </pc:docMkLst>
      <pc:sldChg chg="addSp modSp mod modNotesTx">
        <pc:chgData name="Johannes Rückert" userId="312ff05f-1800-4e9a-8f97-d08b81b22445" providerId="ADAL" clId="{E4A2117E-B78E-4773-8DBC-4D02B2A3DC6F}" dt="2024-12-06T08:14:58.605" v="1851" actId="20577"/>
        <pc:sldMkLst>
          <pc:docMk/>
          <pc:sldMk cId="3263940228" sldId="283"/>
        </pc:sldMkLst>
      </pc:sldChg>
      <pc:sldChg chg="mod ord modShow">
        <pc:chgData name="Johannes Rückert" userId="312ff05f-1800-4e9a-8f97-d08b81b22445" providerId="ADAL" clId="{E4A2117E-B78E-4773-8DBC-4D02B2A3DC6F}" dt="2024-12-02T11:57:43.483" v="1177" actId="729"/>
        <pc:sldMkLst>
          <pc:docMk/>
          <pc:sldMk cId="314288997" sldId="286"/>
        </pc:sldMkLst>
      </pc:sldChg>
      <pc:sldChg chg="addSp modSp mod modShow modNotesTx">
        <pc:chgData name="Johannes Rückert" userId="312ff05f-1800-4e9a-8f97-d08b81b22445" providerId="ADAL" clId="{E4A2117E-B78E-4773-8DBC-4D02B2A3DC6F}" dt="2024-12-02T11:47:53.359" v="1173"/>
        <pc:sldMkLst>
          <pc:docMk/>
          <pc:sldMk cId="2155852318" sldId="287"/>
        </pc:sldMkLst>
      </pc:sldChg>
      <pc:sldChg chg="addSp modSp mod ord modShow modNotesTx">
        <pc:chgData name="Johannes Rückert" userId="312ff05f-1800-4e9a-8f97-d08b81b22445" providerId="ADAL" clId="{E4A2117E-B78E-4773-8DBC-4D02B2A3DC6F}" dt="2024-12-02T12:02:21.301" v="1267"/>
        <pc:sldMkLst>
          <pc:docMk/>
          <pc:sldMk cId="3099537920" sldId="288"/>
        </pc:sldMkLst>
      </pc:sldChg>
      <pc:sldChg chg="modSp mod modNotesTx">
        <pc:chgData name="Johannes Rückert" userId="312ff05f-1800-4e9a-8f97-d08b81b22445" providerId="ADAL" clId="{E4A2117E-B78E-4773-8DBC-4D02B2A3DC6F}" dt="2024-12-06T08:32:27.131" v="1856" actId="20577"/>
        <pc:sldMkLst>
          <pc:docMk/>
          <pc:sldMk cId="3789137609" sldId="289"/>
        </pc:sldMkLst>
      </pc:sldChg>
      <pc:sldChg chg="modSp del mod ord">
        <pc:chgData name="Johannes Rückert" userId="312ff05f-1800-4e9a-8f97-d08b81b22445" providerId="ADAL" clId="{E4A2117E-B78E-4773-8DBC-4D02B2A3DC6F}" dt="2024-11-25T14:13:47.661" v="651" actId="47"/>
        <pc:sldMkLst>
          <pc:docMk/>
          <pc:sldMk cId="3197103880" sldId="291"/>
        </pc:sldMkLst>
      </pc:sldChg>
      <pc:sldChg chg="modSp add mod ord">
        <pc:chgData name="Johannes Rückert" userId="312ff05f-1800-4e9a-8f97-d08b81b22445" providerId="ADAL" clId="{E4A2117E-B78E-4773-8DBC-4D02B2A3DC6F}" dt="2024-12-05T17:09:51.975" v="1814" actId="20577"/>
        <pc:sldMkLst>
          <pc:docMk/>
          <pc:sldMk cId="2213039356" sldId="293"/>
        </pc:sldMkLst>
      </pc:sldChg>
      <pc:sldChg chg="modSp mod ord modShow">
        <pc:chgData name="Johannes Rückert" userId="312ff05f-1800-4e9a-8f97-d08b81b22445" providerId="ADAL" clId="{E4A2117E-B78E-4773-8DBC-4D02B2A3DC6F}" dt="2024-12-02T12:02:10.890" v="1263"/>
        <pc:sldMkLst>
          <pc:docMk/>
          <pc:sldMk cId="1502513226" sldId="294"/>
        </pc:sldMkLst>
      </pc:sldChg>
      <pc:sldChg chg="addSp modSp add mod modNotesTx">
        <pc:chgData name="Johannes Rückert" userId="312ff05f-1800-4e9a-8f97-d08b81b22445" providerId="ADAL" clId="{E4A2117E-B78E-4773-8DBC-4D02B2A3DC6F}" dt="2024-12-03T10:01:07.525" v="1269" actId="20577"/>
        <pc:sldMkLst>
          <pc:docMk/>
          <pc:sldMk cId="493905492" sldId="295"/>
        </pc:sldMkLst>
      </pc:sldChg>
      <pc:sldChg chg="addSp modSp add mod ord modShow modNotesTx">
        <pc:chgData name="Johannes Rückert" userId="312ff05f-1800-4e9a-8f97-d08b81b22445" providerId="ADAL" clId="{E4A2117E-B78E-4773-8DBC-4D02B2A3DC6F}" dt="2024-12-02T12:02:13.042" v="1265"/>
        <pc:sldMkLst>
          <pc:docMk/>
          <pc:sldMk cId="1163954945" sldId="296"/>
        </pc:sldMkLst>
      </pc:sldChg>
      <pc:sldChg chg="modSp add mod ord modNotesTx">
        <pc:chgData name="Johannes Rückert" userId="312ff05f-1800-4e9a-8f97-d08b81b22445" providerId="ADAL" clId="{E4A2117E-B78E-4773-8DBC-4D02B2A3DC6F}" dt="2024-12-06T08:14:53.540" v="1850" actId="20577"/>
        <pc:sldMkLst>
          <pc:docMk/>
          <pc:sldMk cId="870187294" sldId="297"/>
        </pc:sldMkLst>
      </pc:sldChg>
      <pc:sldChg chg="addSp delSp modSp add mod modNotesTx">
        <pc:chgData name="Johannes Rückert" userId="312ff05f-1800-4e9a-8f97-d08b81b22445" providerId="ADAL" clId="{E4A2117E-B78E-4773-8DBC-4D02B2A3DC6F}" dt="2024-12-02T13:20:52.256" v="1268" actId="20577"/>
        <pc:sldMkLst>
          <pc:docMk/>
          <pc:sldMk cId="2638622672" sldId="298"/>
        </pc:sldMkLst>
      </pc:sldChg>
      <pc:sldChg chg="new del">
        <pc:chgData name="Johannes Rückert" userId="312ff05f-1800-4e9a-8f97-d08b81b22445" providerId="ADAL" clId="{E4A2117E-B78E-4773-8DBC-4D02B2A3DC6F}" dt="2024-12-05T15:22:33.320" v="1790" actId="680"/>
        <pc:sldMkLst>
          <pc:docMk/>
          <pc:sldMk cId="994617184" sldId="299"/>
        </pc:sldMkLst>
      </pc:sldChg>
      <pc:sldChg chg="new del">
        <pc:chgData name="Johannes Rückert" userId="312ff05f-1800-4e9a-8f97-d08b81b22445" providerId="ADAL" clId="{E4A2117E-B78E-4773-8DBC-4D02B2A3DC6F}" dt="2024-12-05T15:29:02.396" v="1809" actId="680"/>
        <pc:sldMkLst>
          <pc:docMk/>
          <pc:sldMk cId="1488886534" sldId="299"/>
        </pc:sldMkLst>
      </pc:sldChg>
      <pc:sldChg chg="new del">
        <pc:chgData name="Johannes Rückert" userId="312ff05f-1800-4e9a-8f97-d08b81b22445" providerId="ADAL" clId="{E4A2117E-B78E-4773-8DBC-4D02B2A3DC6F}" dt="2024-12-05T14:56:44.714" v="1566" actId="680"/>
        <pc:sldMkLst>
          <pc:docMk/>
          <pc:sldMk cId="2789549550" sldId="299"/>
        </pc:sldMkLst>
      </pc:sldChg>
    </pc:docChg>
  </pc:docChgLst>
  <pc:docChgLst>
    <pc:chgData name="Sarah Helen Schneeweiß" userId="f99512b1-86e5-4625-b4a1-5cddbbeb8668" providerId="ADAL" clId="{5D264FDA-05AF-462A-8265-ECDDE543C4B1}"/>
    <pc:docChg chg="undo custSel modSld modMainMaster">
      <pc:chgData name="Sarah Helen Schneeweiß" userId="f99512b1-86e5-4625-b4a1-5cddbbeb8668" providerId="ADAL" clId="{5D264FDA-05AF-462A-8265-ECDDE543C4B1}" dt="2024-09-04T10:23:05.002" v="42" actId="1035"/>
      <pc:docMkLst>
        <pc:docMk/>
      </pc:docMkLst>
      <pc:sldMasterChg chg="addSldLayout delSldLayout modSldLayout">
        <pc:chgData name="Sarah Helen Schneeweiß" userId="f99512b1-86e5-4625-b4a1-5cddbbeb8668" providerId="ADAL" clId="{5D264FDA-05AF-462A-8265-ECDDE543C4B1}" dt="2024-09-04T10:23:05.002" v="42" actId="1035"/>
        <pc:sldMasterMkLst>
          <pc:docMk/>
          <pc:sldMasterMk cId="588889881" sldId="2147483648"/>
        </pc:sldMasterMkLst>
        <pc:sldLayoutChg chg="modSp mod">
          <pc:chgData name="Sarah Helen Schneeweiß" userId="f99512b1-86e5-4625-b4a1-5cddbbeb8668" providerId="ADAL" clId="{5D264FDA-05AF-462A-8265-ECDDE543C4B1}" dt="2024-09-04T10:20:17.526" v="30" actId="1076"/>
          <pc:sldLayoutMkLst>
            <pc:docMk/>
            <pc:sldMasterMk cId="588889881" sldId="2147483648"/>
            <pc:sldLayoutMk cId="592888007" sldId="2147483661"/>
          </pc:sldLayoutMkLst>
        </pc:sldLayoutChg>
        <pc:sldLayoutChg chg="addSp delSp modSp add mod modTransition">
          <pc:chgData name="Sarah Helen Schneeweiß" userId="f99512b1-86e5-4625-b4a1-5cddbbeb8668" providerId="ADAL" clId="{5D264FDA-05AF-462A-8265-ECDDE543C4B1}" dt="2024-09-04T10:23:05.002" v="42" actId="1035"/>
          <pc:sldLayoutMkLst>
            <pc:docMk/>
            <pc:sldMasterMk cId="588889881" sldId="2147483648"/>
            <pc:sldLayoutMk cId="1702073950" sldId="2147483662"/>
          </pc:sldLayoutMkLst>
        </pc:sldLayoutChg>
        <pc:sldLayoutChg chg="addSp delSp modSp add del mod modTransition">
          <pc:chgData name="Sarah Helen Schneeweiß" userId="f99512b1-86e5-4625-b4a1-5cddbbeb8668" providerId="ADAL" clId="{5D264FDA-05AF-462A-8265-ECDDE543C4B1}" dt="2024-09-04T09:59:10.207" v="20" actId="2890"/>
          <pc:sldLayoutMkLst>
            <pc:docMk/>
            <pc:sldMasterMk cId="588889881" sldId="2147483648"/>
            <pc:sldLayoutMk cId="2587013850" sldId="2147483662"/>
          </pc:sldLayoutMkLst>
        </pc:sldLayoutChg>
        <pc:sldLayoutChg chg="add del mod modTransition">
          <pc:chgData name="Sarah Helen Schneeweiß" userId="f99512b1-86e5-4625-b4a1-5cddbbeb8668" providerId="ADAL" clId="{5D264FDA-05AF-462A-8265-ECDDE543C4B1}" dt="2024-09-04T10:19:37.613" v="22" actId="2890"/>
          <pc:sldLayoutMkLst>
            <pc:docMk/>
            <pc:sldMasterMk cId="588889881" sldId="2147483648"/>
            <pc:sldLayoutMk cId="2655238956" sldId="2147483662"/>
          </pc:sldLayoutMkLst>
        </pc:sldLayoutChg>
      </pc:sldMasterChg>
    </pc:docChg>
  </pc:docChgLst>
  <pc:docChgLst>
    <pc:chgData name="Johannes Rückert" userId="S::johannes.rueckert@fh-dortmund.de::312ff05f-1800-4e9a-8f97-d08b81b22445" providerId="AD" clId="Web-{BFE67BD5-4717-8947-6BFB-95A289A04F93}"/>
    <pc:docChg chg="addSld modSld">
      <pc:chgData name="Johannes Rückert" userId="S::johannes.rueckert@fh-dortmund.de::312ff05f-1800-4e9a-8f97-d08b81b22445" providerId="AD" clId="Web-{BFE67BD5-4717-8947-6BFB-95A289A04F93}" dt="2025-05-07T09:39:38.276" v="678" actId="20577"/>
      <pc:docMkLst>
        <pc:docMk/>
      </pc:docMkLst>
      <pc:sldChg chg="modSp modCm">
        <pc:chgData name="Johannes Rückert" userId="S::johannes.rueckert@fh-dortmund.de::312ff05f-1800-4e9a-8f97-d08b81b22445" providerId="AD" clId="Web-{BFE67BD5-4717-8947-6BFB-95A289A04F93}" dt="2025-05-07T07:29:08.254" v="59" actId="20577"/>
        <pc:sldMkLst>
          <pc:docMk/>
          <pc:sldMk cId="1909502688" sldId="299"/>
        </pc:sldMkLst>
        <pc:spChg chg="mod">
          <ac:chgData name="Johannes Rückert" userId="S::johannes.rueckert@fh-dortmund.de::312ff05f-1800-4e9a-8f97-d08b81b22445" providerId="AD" clId="Web-{BFE67BD5-4717-8947-6BFB-95A289A04F93}" dt="2025-05-07T07:29:08.254" v="59" actId="20577"/>
          <ac:spMkLst>
            <pc:docMk/>
            <pc:sldMk cId="1909502688" sldId="299"/>
            <ac:spMk id="15" creationId="{16A3357D-FAC7-5272-6BE9-616F3BA8871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ohannes Rückert" userId="S::johannes.rueckert@fh-dortmund.de::312ff05f-1800-4e9a-8f97-d08b81b22445" providerId="AD" clId="Web-{BFE67BD5-4717-8947-6BFB-95A289A04F93}" dt="2025-05-07T07:28:17.737" v="58" actId="20577"/>
              <pc2:cmMkLst xmlns:pc2="http://schemas.microsoft.com/office/powerpoint/2019/9/main/command">
                <pc:docMk/>
                <pc:sldMk cId="1909502688" sldId="299"/>
                <pc2:cmMk id="{DA9A0B48-1B88-43EA-8DED-11F50B6DF240}"/>
              </pc2:cmMkLst>
            </pc226:cmChg>
          </p:ext>
        </pc:extLst>
      </pc:sldChg>
      <pc:sldChg chg="modSp">
        <pc:chgData name="Johannes Rückert" userId="S::johannes.rueckert@fh-dortmund.de::312ff05f-1800-4e9a-8f97-d08b81b22445" providerId="AD" clId="Web-{BFE67BD5-4717-8947-6BFB-95A289A04F93}" dt="2025-05-07T08:17:46.230" v="63" actId="20577"/>
        <pc:sldMkLst>
          <pc:docMk/>
          <pc:sldMk cId="186262902" sldId="316"/>
        </pc:sldMkLst>
        <pc:spChg chg="mod">
          <ac:chgData name="Johannes Rückert" userId="S::johannes.rueckert@fh-dortmund.de::312ff05f-1800-4e9a-8f97-d08b81b22445" providerId="AD" clId="Web-{BFE67BD5-4717-8947-6BFB-95A289A04F93}" dt="2025-05-07T08:17:46.230" v="63" actId="20577"/>
          <ac:spMkLst>
            <pc:docMk/>
            <pc:sldMk cId="186262902" sldId="316"/>
            <ac:spMk id="4" creationId="{A227818C-889C-EBE2-7D20-DF41CBA8CDA3}"/>
          </ac:spMkLst>
        </pc:spChg>
      </pc:sldChg>
      <pc:sldChg chg="modSp">
        <pc:chgData name="Johannes Rückert" userId="S::johannes.rueckert@fh-dortmund.de::312ff05f-1800-4e9a-8f97-d08b81b22445" providerId="AD" clId="Web-{BFE67BD5-4717-8947-6BFB-95A289A04F93}" dt="2025-05-07T07:34:24.468" v="61" actId="20577"/>
        <pc:sldMkLst>
          <pc:docMk/>
          <pc:sldMk cId="354064931" sldId="319"/>
        </pc:sldMkLst>
        <pc:spChg chg="mod">
          <ac:chgData name="Johannes Rückert" userId="S::johannes.rueckert@fh-dortmund.de::312ff05f-1800-4e9a-8f97-d08b81b22445" providerId="AD" clId="Web-{BFE67BD5-4717-8947-6BFB-95A289A04F93}" dt="2025-05-07T07:34:24.468" v="61" actId="20577"/>
          <ac:spMkLst>
            <pc:docMk/>
            <pc:sldMk cId="354064931" sldId="319"/>
            <ac:spMk id="15" creationId="{470360D6-B292-C5E1-0C4B-8C7826DD5467}"/>
          </ac:spMkLst>
        </pc:spChg>
      </pc:sldChg>
      <pc:sldChg chg="modSp">
        <pc:chgData name="Johannes Rückert" userId="S::johannes.rueckert@fh-dortmund.de::312ff05f-1800-4e9a-8f97-d08b81b22445" providerId="AD" clId="Web-{BFE67BD5-4717-8947-6BFB-95A289A04F93}" dt="2025-05-07T09:39:38.276" v="678" actId="20577"/>
        <pc:sldMkLst>
          <pc:docMk/>
          <pc:sldMk cId="3044837038" sldId="321"/>
        </pc:sldMkLst>
        <pc:spChg chg="mod">
          <ac:chgData name="Johannes Rückert" userId="S::johannes.rueckert@fh-dortmund.de::312ff05f-1800-4e9a-8f97-d08b81b22445" providerId="AD" clId="Web-{BFE67BD5-4717-8947-6BFB-95A289A04F93}" dt="2025-05-07T09:39:38.276" v="678" actId="20577"/>
          <ac:spMkLst>
            <pc:docMk/>
            <pc:sldMk cId="3044837038" sldId="321"/>
            <ac:spMk id="2" creationId="{81F4F6C7-7534-24EA-DE6B-58B9FBBF534F}"/>
          </ac:spMkLst>
        </pc:spChg>
        <pc:spChg chg="mod">
          <ac:chgData name="Johannes Rückert" userId="S::johannes.rueckert@fh-dortmund.de::312ff05f-1800-4e9a-8f97-d08b81b22445" providerId="AD" clId="Web-{BFE67BD5-4717-8947-6BFB-95A289A04F93}" dt="2025-05-07T09:34:30.578" v="594" actId="20577"/>
          <ac:spMkLst>
            <pc:docMk/>
            <pc:sldMk cId="3044837038" sldId="321"/>
            <ac:spMk id="3" creationId="{2BFC2D2B-5414-3449-E8EA-EAD8F09D963F}"/>
          </ac:spMkLst>
        </pc:spChg>
      </pc:sldChg>
      <pc:sldChg chg="addSp delSp modSp">
        <pc:chgData name="Johannes Rückert" userId="S::johannes.rueckert@fh-dortmund.de::312ff05f-1800-4e9a-8f97-d08b81b22445" providerId="AD" clId="Web-{BFE67BD5-4717-8947-6BFB-95A289A04F93}" dt="2025-05-07T09:32:05.980" v="581" actId="20577"/>
        <pc:sldMkLst>
          <pc:docMk/>
          <pc:sldMk cId="1134184793" sldId="323"/>
        </pc:sldMkLst>
        <pc:spChg chg="mod">
          <ac:chgData name="Johannes Rückert" userId="S::johannes.rueckert@fh-dortmund.de::312ff05f-1800-4e9a-8f97-d08b81b22445" providerId="AD" clId="Web-{BFE67BD5-4717-8947-6BFB-95A289A04F93}" dt="2025-05-07T09:32:05.980" v="581" actId="20577"/>
          <ac:spMkLst>
            <pc:docMk/>
            <pc:sldMk cId="1134184793" sldId="323"/>
            <ac:spMk id="2" creationId="{8931D1AD-051B-BDA1-DC16-625A9208F293}"/>
          </ac:spMkLst>
        </pc:spChg>
      </pc:sldChg>
      <pc:sldChg chg="add replId">
        <pc:chgData name="Johannes Rückert" userId="S::johannes.rueckert@fh-dortmund.de::312ff05f-1800-4e9a-8f97-d08b81b22445" providerId="AD" clId="Web-{BFE67BD5-4717-8947-6BFB-95A289A04F93}" dt="2025-05-07T09:34:18" v="582"/>
        <pc:sldMkLst>
          <pc:docMk/>
          <pc:sldMk cId="2795813252" sldId="324"/>
        </pc:sldMkLst>
      </pc:sldChg>
    </pc:docChg>
  </pc:docChgLst>
  <pc:docChgLst>
    <pc:chgData name="Louise Bloch" userId="5b49f8ed-a2e2-43eb-b7ae-34973cb2a6b1" providerId="ADAL" clId="{FAA4343D-1BF6-42BD-9FDC-1EF9BF282C9D}"/>
    <pc:docChg chg="undo custSel addSld delSld modSld sldOrd">
      <pc:chgData name="Louise Bloch" userId="5b49f8ed-a2e2-43eb-b7ae-34973cb2a6b1" providerId="ADAL" clId="{FAA4343D-1BF6-42BD-9FDC-1EF9BF282C9D}" dt="2025-05-13T08:14:14.154" v="11048" actId="14100"/>
      <pc:docMkLst>
        <pc:docMk/>
      </pc:docMkLst>
      <pc:sldChg chg="modSp mod">
        <pc:chgData name="Louise Bloch" userId="5b49f8ed-a2e2-43eb-b7ae-34973cb2a6b1" providerId="ADAL" clId="{FAA4343D-1BF6-42BD-9FDC-1EF9BF282C9D}" dt="2025-05-07T09:37:33.457" v="3403" actId="20577"/>
        <pc:sldMkLst>
          <pc:docMk/>
          <pc:sldMk cId="3263940228" sldId="283"/>
        </pc:sldMkLst>
        <pc:spChg chg="mod">
          <ac:chgData name="Louise Bloch" userId="5b49f8ed-a2e2-43eb-b7ae-34973cb2a6b1" providerId="ADAL" clId="{FAA4343D-1BF6-42BD-9FDC-1EF9BF282C9D}" dt="2025-05-07T09:37:33.457" v="3403" actId="20577"/>
          <ac:spMkLst>
            <pc:docMk/>
            <pc:sldMk cId="3263940228" sldId="283"/>
            <ac:spMk id="7" creationId="{0582F598-C0B6-4248-5051-3DB874E8FB23}"/>
          </ac:spMkLst>
        </pc:spChg>
        <pc:picChg chg="mod">
          <ac:chgData name="Louise Bloch" userId="5b49f8ed-a2e2-43eb-b7ae-34973cb2a6b1" providerId="ADAL" clId="{FAA4343D-1BF6-42BD-9FDC-1EF9BF282C9D}" dt="2025-05-07T09:30:51.609" v="3335" actId="1035"/>
          <ac:picMkLst>
            <pc:docMk/>
            <pc:sldMk cId="3263940228" sldId="283"/>
            <ac:picMk id="4" creationId="{69551E88-627E-6B83-EE9F-813222159529}"/>
          </ac:picMkLst>
        </pc:picChg>
      </pc:sldChg>
      <pc:sldChg chg="addSp modSp mod">
        <pc:chgData name="Louise Bloch" userId="5b49f8ed-a2e2-43eb-b7ae-34973cb2a6b1" providerId="ADAL" clId="{FAA4343D-1BF6-42BD-9FDC-1EF9BF282C9D}" dt="2025-05-13T08:14:14.154" v="11048" actId="14100"/>
        <pc:sldMkLst>
          <pc:docMk/>
          <pc:sldMk cId="2155852318" sldId="287"/>
        </pc:sldMkLst>
        <pc:spChg chg="mod">
          <ac:chgData name="Louise Bloch" userId="5b49f8ed-a2e2-43eb-b7ae-34973cb2a6b1" providerId="ADAL" clId="{FAA4343D-1BF6-42BD-9FDC-1EF9BF282C9D}" dt="2025-05-13T08:14:14.154" v="11048" actId="14100"/>
          <ac:spMkLst>
            <pc:docMk/>
            <pc:sldMk cId="2155852318" sldId="287"/>
            <ac:spMk id="4" creationId="{C1023498-9F58-6A4A-696D-4903989C9E4F}"/>
          </ac:spMkLst>
        </pc:spChg>
        <pc:spChg chg="mod">
          <ac:chgData name="Louise Bloch" userId="5b49f8ed-a2e2-43eb-b7ae-34973cb2a6b1" providerId="ADAL" clId="{FAA4343D-1BF6-42BD-9FDC-1EF9BF282C9D}" dt="2025-05-13T06:20:05.278" v="10788" actId="1036"/>
          <ac:spMkLst>
            <pc:docMk/>
            <pc:sldMk cId="2155852318" sldId="287"/>
            <ac:spMk id="5" creationId="{F853432A-DBEF-9D35-B0EF-23EC4DB03127}"/>
          </ac:spMkLst>
        </pc:spChg>
        <pc:spChg chg="add mod">
          <ac:chgData name="Louise Bloch" userId="5b49f8ed-a2e2-43eb-b7ae-34973cb2a6b1" providerId="ADAL" clId="{FAA4343D-1BF6-42BD-9FDC-1EF9BF282C9D}" dt="2025-05-13T06:19:49.224" v="10776" actId="1035"/>
          <ac:spMkLst>
            <pc:docMk/>
            <pc:sldMk cId="2155852318" sldId="287"/>
            <ac:spMk id="6" creationId="{55ADAF7A-5EE9-F669-61B4-AF1DD5FC21FF}"/>
          </ac:spMkLst>
        </pc:spChg>
        <pc:spChg chg="add mod ord">
          <ac:chgData name="Louise Bloch" userId="5b49f8ed-a2e2-43eb-b7ae-34973cb2a6b1" providerId="ADAL" clId="{FAA4343D-1BF6-42BD-9FDC-1EF9BF282C9D}" dt="2025-05-06T06:00:07.700" v="1192" actId="14100"/>
          <ac:spMkLst>
            <pc:docMk/>
            <pc:sldMk cId="2155852318" sldId="287"/>
            <ac:spMk id="8" creationId="{84B00DBF-0228-3692-6459-B9D9AEC39185}"/>
          </ac:spMkLst>
        </pc:spChg>
        <pc:picChg chg="add mod">
          <ac:chgData name="Louise Bloch" userId="5b49f8ed-a2e2-43eb-b7ae-34973cb2a6b1" providerId="ADAL" clId="{FAA4343D-1BF6-42BD-9FDC-1EF9BF282C9D}" dt="2025-05-13T06:19:49.224" v="10776" actId="1035"/>
          <ac:picMkLst>
            <pc:docMk/>
            <pc:sldMk cId="2155852318" sldId="287"/>
            <ac:picMk id="3" creationId="{33A20E2D-8FA9-DB44-7607-49DA1540EF16}"/>
          </ac:picMkLst>
        </pc:picChg>
        <pc:picChg chg="add mod">
          <ac:chgData name="Louise Bloch" userId="5b49f8ed-a2e2-43eb-b7ae-34973cb2a6b1" providerId="ADAL" clId="{FAA4343D-1BF6-42BD-9FDC-1EF9BF282C9D}" dt="2025-05-13T06:19:49.224" v="10776" actId="1035"/>
          <ac:picMkLst>
            <pc:docMk/>
            <pc:sldMk cId="2155852318" sldId="287"/>
            <ac:picMk id="7" creationId="{6276D70B-7962-CD2F-5E2E-CD1AE0E4CA1C}"/>
          </ac:picMkLst>
        </pc:picChg>
      </pc:sldChg>
      <pc:sldChg chg="del">
        <pc:chgData name="Louise Bloch" userId="5b49f8ed-a2e2-43eb-b7ae-34973cb2a6b1" providerId="ADAL" clId="{FAA4343D-1BF6-42BD-9FDC-1EF9BF282C9D}" dt="2025-05-07T08:34:11.528" v="1859" actId="47"/>
        <pc:sldMkLst>
          <pc:docMk/>
          <pc:sldMk cId="3099537920" sldId="288"/>
        </pc:sldMkLst>
      </pc:sldChg>
      <pc:sldChg chg="modSp mod modCm modNotesTx">
        <pc:chgData name="Louise Bloch" userId="5b49f8ed-a2e2-43eb-b7ae-34973cb2a6b1" providerId="ADAL" clId="{FAA4343D-1BF6-42BD-9FDC-1EF9BF282C9D}" dt="2025-05-13T08:12:32.732" v="11023" actId="5793"/>
        <pc:sldMkLst>
          <pc:docMk/>
          <pc:sldMk cId="3789137609" sldId="289"/>
        </pc:sldMkLst>
        <pc:spChg chg="mod">
          <ac:chgData name="Louise Bloch" userId="5b49f8ed-a2e2-43eb-b7ae-34973cb2a6b1" providerId="ADAL" clId="{FAA4343D-1BF6-42BD-9FDC-1EF9BF282C9D}" dt="2025-05-07T08:08:59.222" v="1480" actId="20577"/>
          <ac:spMkLst>
            <pc:docMk/>
            <pc:sldMk cId="3789137609" sldId="289"/>
            <ac:spMk id="14" creationId="{76634E9C-89D7-B95B-178D-7CF0F3191D37}"/>
          </ac:spMkLst>
        </pc:spChg>
        <pc:spChg chg="mod">
          <ac:chgData name="Louise Bloch" userId="5b49f8ed-a2e2-43eb-b7ae-34973cb2a6b1" providerId="ADAL" clId="{FAA4343D-1BF6-42BD-9FDC-1EF9BF282C9D}" dt="2025-05-07T12:35:50.580" v="4844" actId="20577"/>
          <ac:spMkLst>
            <pc:docMk/>
            <pc:sldMk cId="3789137609" sldId="289"/>
            <ac:spMk id="15" creationId="{8254E22E-1443-1728-FC47-23EA67EC67A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uise Bloch" userId="5b49f8ed-a2e2-43eb-b7ae-34973cb2a6b1" providerId="ADAL" clId="{FAA4343D-1BF6-42BD-9FDC-1EF9BF282C9D}" dt="2025-05-07T12:35:50.580" v="4844" actId="20577"/>
              <pc2:cmMkLst xmlns:pc2="http://schemas.microsoft.com/office/powerpoint/2019/9/main/command">
                <pc:docMk/>
                <pc:sldMk cId="3789137609" sldId="289"/>
                <pc2:cmMk id="{974AB1CF-BAB9-424A-9A23-ADBEF50BC917}"/>
              </pc2:cmMkLst>
            </pc226:cmChg>
          </p:ext>
        </pc:extLst>
      </pc:sldChg>
      <pc:sldChg chg="del">
        <pc:chgData name="Louise Bloch" userId="5b49f8ed-a2e2-43eb-b7ae-34973cb2a6b1" providerId="ADAL" clId="{FAA4343D-1BF6-42BD-9FDC-1EF9BF282C9D}" dt="2025-05-07T08:34:41.233" v="1860" actId="47"/>
        <pc:sldMkLst>
          <pc:docMk/>
          <pc:sldMk cId="1163954945" sldId="296"/>
        </pc:sldMkLst>
      </pc:sldChg>
      <pc:sldChg chg="modSp mod modCm modNotesTx">
        <pc:chgData name="Louise Bloch" userId="5b49f8ed-a2e2-43eb-b7ae-34973cb2a6b1" providerId="ADAL" clId="{FAA4343D-1BF6-42BD-9FDC-1EF9BF282C9D}" dt="2025-05-13T08:12:35.856" v="11024" actId="20577"/>
        <pc:sldMkLst>
          <pc:docMk/>
          <pc:sldMk cId="1909502688" sldId="299"/>
        </pc:sldMkLst>
        <pc:spChg chg="mod">
          <ac:chgData name="Louise Bloch" userId="5b49f8ed-a2e2-43eb-b7ae-34973cb2a6b1" providerId="ADAL" clId="{FAA4343D-1BF6-42BD-9FDC-1EF9BF282C9D}" dt="2025-05-10T09:37:29.519" v="10617" actId="20577"/>
          <ac:spMkLst>
            <pc:docMk/>
            <pc:sldMk cId="1909502688" sldId="299"/>
            <ac:spMk id="15" creationId="{16A3357D-FAC7-5272-6BE9-616F3BA8871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uise Bloch" userId="5b49f8ed-a2e2-43eb-b7ae-34973cb2a6b1" providerId="ADAL" clId="{FAA4343D-1BF6-42BD-9FDC-1EF9BF282C9D}" dt="2025-05-10T09:37:29.519" v="10617" actId="20577"/>
              <pc2:cmMkLst xmlns:pc2="http://schemas.microsoft.com/office/powerpoint/2019/9/main/command">
                <pc:docMk/>
                <pc:sldMk cId="1909502688" sldId="299"/>
                <pc2:cmMk id="{DA9A0B48-1B88-43EA-8DED-11F50B6DF240}"/>
              </pc2:cmMkLst>
            </pc226:cmChg>
            <pc226:cmChg xmlns:pc226="http://schemas.microsoft.com/office/powerpoint/2022/06/main/command" chg="mod">
              <pc226:chgData name="Louise Bloch" userId="5b49f8ed-a2e2-43eb-b7ae-34973cb2a6b1" providerId="ADAL" clId="{FAA4343D-1BF6-42BD-9FDC-1EF9BF282C9D}" dt="2025-05-10T09:37:29.519" v="10617" actId="20577"/>
              <pc2:cmMkLst xmlns:pc2="http://schemas.microsoft.com/office/powerpoint/2019/9/main/command">
                <pc:docMk/>
                <pc:sldMk cId="1909502688" sldId="299"/>
                <pc2:cmMk id="{20BF4DA9-35F3-4EDE-A610-71E91CF2603A}"/>
              </pc2:cmMkLst>
            </pc226:cmChg>
          </p:ext>
        </pc:extLst>
      </pc:sldChg>
      <pc:sldChg chg="addSp modSp mod">
        <pc:chgData name="Louise Bloch" userId="5b49f8ed-a2e2-43eb-b7ae-34973cb2a6b1" providerId="ADAL" clId="{FAA4343D-1BF6-42BD-9FDC-1EF9BF282C9D}" dt="2025-05-10T09:00:57.182" v="10423"/>
        <pc:sldMkLst>
          <pc:docMk/>
          <pc:sldMk cId="457331029" sldId="302"/>
        </pc:sldMkLst>
        <pc:spChg chg="mod">
          <ac:chgData name="Louise Bloch" userId="5b49f8ed-a2e2-43eb-b7ae-34973cb2a6b1" providerId="ADAL" clId="{FAA4343D-1BF6-42BD-9FDC-1EF9BF282C9D}" dt="2025-05-07T13:26:48.078" v="6843" actId="20577"/>
          <ac:spMkLst>
            <pc:docMk/>
            <pc:sldMk cId="457331029" sldId="302"/>
            <ac:spMk id="14" creationId="{B894C131-5891-9311-617F-CDF668F896BE}"/>
          </ac:spMkLst>
        </pc:spChg>
      </pc:sldChg>
      <pc:sldChg chg="addSp delSp modSp mod delAnim modAnim">
        <pc:chgData name="Louise Bloch" userId="5b49f8ed-a2e2-43eb-b7ae-34973cb2a6b1" providerId="ADAL" clId="{FAA4343D-1BF6-42BD-9FDC-1EF9BF282C9D}" dt="2025-05-11T18:14:24.283" v="10652"/>
        <pc:sldMkLst>
          <pc:docMk/>
          <pc:sldMk cId="1195847290" sldId="305"/>
        </pc:sldMkLst>
        <pc:spChg chg="mod">
          <ac:chgData name="Louise Bloch" userId="5b49f8ed-a2e2-43eb-b7ae-34973cb2a6b1" providerId="ADAL" clId="{FAA4343D-1BF6-42BD-9FDC-1EF9BF282C9D}" dt="2025-05-07T13:27:13.280" v="6854" actId="20577"/>
          <ac:spMkLst>
            <pc:docMk/>
            <pc:sldMk cId="1195847290" sldId="305"/>
            <ac:spMk id="14" creationId="{0AEE6228-915D-D90A-A7B6-B5828014BABC}"/>
          </ac:spMkLst>
        </pc:spChg>
      </pc:sldChg>
      <pc:sldChg chg="delSp modSp mod delAnim modAnim">
        <pc:chgData name="Louise Bloch" userId="5b49f8ed-a2e2-43eb-b7ae-34973cb2a6b1" providerId="ADAL" clId="{FAA4343D-1BF6-42BD-9FDC-1EF9BF282C9D}" dt="2025-05-11T18:15:04.571" v="10660"/>
        <pc:sldMkLst>
          <pc:docMk/>
          <pc:sldMk cId="1739114681" sldId="306"/>
        </pc:sldMkLst>
        <pc:spChg chg="mod">
          <ac:chgData name="Louise Bloch" userId="5b49f8ed-a2e2-43eb-b7ae-34973cb2a6b1" providerId="ADAL" clId="{FAA4343D-1BF6-42BD-9FDC-1EF9BF282C9D}" dt="2025-05-07T13:27:34.347" v="6876" actId="20577"/>
          <ac:spMkLst>
            <pc:docMk/>
            <pc:sldMk cId="1739114681" sldId="306"/>
            <ac:spMk id="14" creationId="{4F7C3D84-E227-2081-978C-22C372B94C01}"/>
          </ac:spMkLst>
        </pc:spChg>
        <pc:picChg chg="mod">
          <ac:chgData name="Louise Bloch" userId="5b49f8ed-a2e2-43eb-b7ae-34973cb2a6b1" providerId="ADAL" clId="{FAA4343D-1BF6-42BD-9FDC-1EF9BF282C9D}" dt="2025-05-11T18:14:08.158" v="10650" actId="1076"/>
          <ac:picMkLst>
            <pc:docMk/>
            <pc:sldMk cId="1739114681" sldId="306"/>
            <ac:picMk id="4" creationId="{FB5A4074-888B-FC93-FD4A-EF024CC728C9}"/>
          </ac:picMkLst>
        </pc:picChg>
        <pc:picChg chg="mod">
          <ac:chgData name="Louise Bloch" userId="5b49f8ed-a2e2-43eb-b7ae-34973cb2a6b1" providerId="ADAL" clId="{FAA4343D-1BF6-42BD-9FDC-1EF9BF282C9D}" dt="2025-05-11T18:14:50.960" v="10658" actId="1076"/>
          <ac:picMkLst>
            <pc:docMk/>
            <pc:sldMk cId="1739114681" sldId="306"/>
            <ac:picMk id="8" creationId="{892ABAA7-2FEA-D45F-8810-805B8E05455E}"/>
          </ac:picMkLst>
        </pc:picChg>
        <pc:picChg chg="mod">
          <ac:chgData name="Louise Bloch" userId="5b49f8ed-a2e2-43eb-b7ae-34973cb2a6b1" providerId="ADAL" clId="{FAA4343D-1BF6-42BD-9FDC-1EF9BF282C9D}" dt="2025-05-11T18:14:57.405" v="10659" actId="1076"/>
          <ac:picMkLst>
            <pc:docMk/>
            <pc:sldMk cId="1739114681" sldId="306"/>
            <ac:picMk id="10" creationId="{6CE5DFCB-C55B-2EBD-DBED-F29C79F6A3A3}"/>
          </ac:picMkLst>
        </pc:picChg>
      </pc:sldChg>
      <pc:sldChg chg="modSp mod">
        <pc:chgData name="Louise Bloch" userId="5b49f8ed-a2e2-43eb-b7ae-34973cb2a6b1" providerId="ADAL" clId="{FAA4343D-1BF6-42BD-9FDC-1EF9BF282C9D}" dt="2025-05-07T13:27:58.807" v="6888" actId="20577"/>
        <pc:sldMkLst>
          <pc:docMk/>
          <pc:sldMk cId="1444570029" sldId="307"/>
        </pc:sldMkLst>
        <pc:spChg chg="mod">
          <ac:chgData name="Louise Bloch" userId="5b49f8ed-a2e2-43eb-b7ae-34973cb2a6b1" providerId="ADAL" clId="{FAA4343D-1BF6-42BD-9FDC-1EF9BF282C9D}" dt="2025-05-07T13:27:58.807" v="6888" actId="20577"/>
          <ac:spMkLst>
            <pc:docMk/>
            <pc:sldMk cId="1444570029" sldId="307"/>
            <ac:spMk id="14" creationId="{6F0228A8-0289-1149-1C3F-A10E97E5898E}"/>
          </ac:spMkLst>
        </pc:spChg>
      </pc:sldChg>
      <pc:sldChg chg="addSp modSp mod ord modAnim">
        <pc:chgData name="Louise Bloch" userId="5b49f8ed-a2e2-43eb-b7ae-34973cb2a6b1" providerId="ADAL" clId="{FAA4343D-1BF6-42BD-9FDC-1EF9BF282C9D}" dt="2025-05-10T08:12:32.616" v="9952" actId="1076"/>
        <pc:sldMkLst>
          <pc:docMk/>
          <pc:sldMk cId="2462350274" sldId="308"/>
        </pc:sldMkLst>
        <pc:spChg chg="mod">
          <ac:chgData name="Louise Bloch" userId="5b49f8ed-a2e2-43eb-b7ae-34973cb2a6b1" providerId="ADAL" clId="{FAA4343D-1BF6-42BD-9FDC-1EF9BF282C9D}" dt="2025-05-07T13:28:13.309" v="6906" actId="20577"/>
          <ac:spMkLst>
            <pc:docMk/>
            <pc:sldMk cId="2462350274" sldId="308"/>
            <ac:spMk id="14" creationId="{B7524573-AB21-7E06-0BB7-6FD8BFE6ECC4}"/>
          </ac:spMkLst>
        </pc:spChg>
        <pc:picChg chg="add mod">
          <ac:chgData name="Louise Bloch" userId="5b49f8ed-a2e2-43eb-b7ae-34973cb2a6b1" providerId="ADAL" clId="{FAA4343D-1BF6-42BD-9FDC-1EF9BF282C9D}" dt="2025-05-10T08:12:32.616" v="9952" actId="1076"/>
          <ac:picMkLst>
            <pc:docMk/>
            <pc:sldMk cId="2462350274" sldId="308"/>
            <ac:picMk id="6" creationId="{5815D940-23AA-85DE-349B-7C4705C867E2}"/>
          </ac:picMkLst>
        </pc:picChg>
      </pc:sldChg>
      <pc:sldChg chg="addSp delSp modSp mod ord delAnim modAnim">
        <pc:chgData name="Louise Bloch" userId="5b49f8ed-a2e2-43eb-b7ae-34973cb2a6b1" providerId="ADAL" clId="{FAA4343D-1BF6-42BD-9FDC-1EF9BF282C9D}" dt="2025-05-11T18:15:50.328" v="10667" actId="1076"/>
        <pc:sldMkLst>
          <pc:docMk/>
          <pc:sldMk cId="2476385947" sldId="309"/>
        </pc:sldMkLst>
        <pc:spChg chg="mod">
          <ac:chgData name="Louise Bloch" userId="5b49f8ed-a2e2-43eb-b7ae-34973cb2a6b1" providerId="ADAL" clId="{FAA4343D-1BF6-42BD-9FDC-1EF9BF282C9D}" dt="2025-05-07T13:28:36.701" v="6919" actId="20577"/>
          <ac:spMkLst>
            <pc:docMk/>
            <pc:sldMk cId="2476385947" sldId="309"/>
            <ac:spMk id="14" creationId="{C27082E9-E944-BA2B-9D10-90CECCD208C0}"/>
          </ac:spMkLst>
        </pc:spChg>
        <pc:picChg chg="mod">
          <ac:chgData name="Louise Bloch" userId="5b49f8ed-a2e2-43eb-b7ae-34973cb2a6b1" providerId="ADAL" clId="{FAA4343D-1BF6-42BD-9FDC-1EF9BF282C9D}" dt="2025-05-11T18:15:50.328" v="10667" actId="1076"/>
          <ac:picMkLst>
            <pc:docMk/>
            <pc:sldMk cId="2476385947" sldId="309"/>
            <ac:picMk id="4" creationId="{5A82090E-5C56-7272-6DF4-81FBD6C7E28C}"/>
          </ac:picMkLst>
        </pc:picChg>
        <pc:picChg chg="mod">
          <ac:chgData name="Louise Bloch" userId="5b49f8ed-a2e2-43eb-b7ae-34973cb2a6b1" providerId="ADAL" clId="{FAA4343D-1BF6-42BD-9FDC-1EF9BF282C9D}" dt="2025-05-11T18:15:45.192" v="10666" actId="1076"/>
          <ac:picMkLst>
            <pc:docMk/>
            <pc:sldMk cId="2476385947" sldId="309"/>
            <ac:picMk id="8" creationId="{69E44C65-66B8-917A-C871-98F050BECA2C}"/>
          </ac:picMkLst>
        </pc:picChg>
      </pc:sldChg>
      <pc:sldChg chg="modSp mod ord">
        <pc:chgData name="Louise Bloch" userId="5b49f8ed-a2e2-43eb-b7ae-34973cb2a6b1" providerId="ADAL" clId="{FAA4343D-1BF6-42BD-9FDC-1EF9BF282C9D}" dt="2025-05-11T10:06:49.368" v="10633"/>
        <pc:sldMkLst>
          <pc:docMk/>
          <pc:sldMk cId="210501929" sldId="310"/>
        </pc:sldMkLst>
        <pc:spChg chg="mod">
          <ac:chgData name="Louise Bloch" userId="5b49f8ed-a2e2-43eb-b7ae-34973cb2a6b1" providerId="ADAL" clId="{FAA4343D-1BF6-42BD-9FDC-1EF9BF282C9D}" dt="2025-05-07T13:29:05.868" v="6932" actId="20577"/>
          <ac:spMkLst>
            <pc:docMk/>
            <pc:sldMk cId="210501929" sldId="310"/>
            <ac:spMk id="14" creationId="{3022BB97-37D2-22B6-7A09-D4E6FFE3A2F5}"/>
          </ac:spMkLst>
        </pc:spChg>
      </pc:sldChg>
      <pc:sldChg chg="addSp delSp modSp mod delAnim modAnim">
        <pc:chgData name="Louise Bloch" userId="5b49f8ed-a2e2-43eb-b7ae-34973cb2a6b1" providerId="ADAL" clId="{FAA4343D-1BF6-42BD-9FDC-1EF9BF282C9D}" dt="2025-05-11T18:20:30.661" v="10675"/>
        <pc:sldMkLst>
          <pc:docMk/>
          <pc:sldMk cId="2440186647" sldId="311"/>
        </pc:sldMkLst>
        <pc:spChg chg="mod">
          <ac:chgData name="Louise Bloch" userId="5b49f8ed-a2e2-43eb-b7ae-34973cb2a6b1" providerId="ADAL" clId="{FAA4343D-1BF6-42BD-9FDC-1EF9BF282C9D}" dt="2025-05-07T13:29:28.239" v="6943" actId="20577"/>
          <ac:spMkLst>
            <pc:docMk/>
            <pc:sldMk cId="2440186647" sldId="311"/>
            <ac:spMk id="14" creationId="{AC146C33-3440-811C-73B4-8BDB976C4BB0}"/>
          </ac:spMkLst>
        </pc:spChg>
        <pc:picChg chg="add">
          <ac:chgData name="Louise Bloch" userId="5b49f8ed-a2e2-43eb-b7ae-34973cb2a6b1" providerId="ADAL" clId="{FAA4343D-1BF6-42BD-9FDC-1EF9BF282C9D}" dt="2025-05-11T18:20:07.557" v="10672" actId="22"/>
          <ac:picMkLst>
            <pc:docMk/>
            <pc:sldMk cId="2440186647" sldId="311"/>
            <ac:picMk id="6" creationId="{40E552E5-30FD-7420-F5C8-22A8C973C7EA}"/>
          </ac:picMkLst>
        </pc:picChg>
        <pc:picChg chg="mod">
          <ac:chgData name="Louise Bloch" userId="5b49f8ed-a2e2-43eb-b7ae-34973cb2a6b1" providerId="ADAL" clId="{FAA4343D-1BF6-42BD-9FDC-1EF9BF282C9D}" dt="2025-05-11T18:17:22.733" v="10670" actId="1076"/>
          <ac:picMkLst>
            <pc:docMk/>
            <pc:sldMk cId="2440186647" sldId="311"/>
            <ac:picMk id="7" creationId="{8DE6FF0A-FC8A-AE32-E879-FC9F5DA020E8}"/>
          </ac:picMkLst>
        </pc:picChg>
      </pc:sldChg>
      <pc:sldChg chg="mod ord modShow">
        <pc:chgData name="Louise Bloch" userId="5b49f8ed-a2e2-43eb-b7ae-34973cb2a6b1" providerId="ADAL" clId="{FAA4343D-1BF6-42BD-9FDC-1EF9BF282C9D}" dt="2025-05-07T08:33:38.985" v="1858"/>
        <pc:sldMkLst>
          <pc:docMk/>
          <pc:sldMk cId="1517849283" sldId="312"/>
        </pc:sldMkLst>
      </pc:sldChg>
      <pc:sldChg chg="modSp mod modNotesTx">
        <pc:chgData name="Louise Bloch" userId="5b49f8ed-a2e2-43eb-b7ae-34973cb2a6b1" providerId="ADAL" clId="{FAA4343D-1BF6-42BD-9FDC-1EF9BF282C9D}" dt="2025-05-13T06:33:41.109" v="10920" actId="20577"/>
        <pc:sldMkLst>
          <pc:docMk/>
          <pc:sldMk cId="1204269040" sldId="313"/>
        </pc:sldMkLst>
        <pc:spChg chg="mod">
          <ac:chgData name="Louise Bloch" userId="5b49f8ed-a2e2-43eb-b7ae-34973cb2a6b1" providerId="ADAL" clId="{FAA4343D-1BF6-42BD-9FDC-1EF9BF282C9D}" dt="2025-05-11T18:08:23.980" v="10644" actId="20577"/>
          <ac:spMkLst>
            <pc:docMk/>
            <pc:sldMk cId="1204269040" sldId="313"/>
            <ac:spMk id="3" creationId="{89983CE9-8200-22BA-15FC-C3A20BCC9721}"/>
          </ac:spMkLst>
        </pc:spChg>
      </pc:sldChg>
      <pc:sldChg chg="modSp mod modNotesTx">
        <pc:chgData name="Louise Bloch" userId="5b49f8ed-a2e2-43eb-b7ae-34973cb2a6b1" providerId="ADAL" clId="{FAA4343D-1BF6-42BD-9FDC-1EF9BF282C9D}" dt="2025-05-13T08:13:57.897" v="11045" actId="5793"/>
        <pc:sldMkLst>
          <pc:docMk/>
          <pc:sldMk cId="1405432863" sldId="314"/>
        </pc:sldMkLst>
        <pc:spChg chg="mod">
          <ac:chgData name="Louise Bloch" userId="5b49f8ed-a2e2-43eb-b7ae-34973cb2a6b1" providerId="ADAL" clId="{FAA4343D-1BF6-42BD-9FDC-1EF9BF282C9D}" dt="2025-05-07T13:24:55.146" v="6762" actId="20577"/>
          <ac:spMkLst>
            <pc:docMk/>
            <pc:sldMk cId="1405432863" sldId="314"/>
            <ac:spMk id="15" creationId="{D5691AD5-90E6-F69F-75C5-258BDA347F53}"/>
          </ac:spMkLst>
        </pc:spChg>
      </pc:sldChg>
      <pc:sldChg chg="addSp delSp modSp mod modCm modNotesTx">
        <pc:chgData name="Louise Bloch" userId="5b49f8ed-a2e2-43eb-b7ae-34973cb2a6b1" providerId="ADAL" clId="{FAA4343D-1BF6-42BD-9FDC-1EF9BF282C9D}" dt="2025-05-13T08:12:40.020" v="11026" actId="5793"/>
        <pc:sldMkLst>
          <pc:docMk/>
          <pc:sldMk cId="186262902" sldId="316"/>
        </pc:sldMkLst>
        <pc:spChg chg="add mod">
          <ac:chgData name="Louise Bloch" userId="5b49f8ed-a2e2-43eb-b7ae-34973cb2a6b1" providerId="ADAL" clId="{FAA4343D-1BF6-42BD-9FDC-1EF9BF282C9D}" dt="2025-05-07T12:19:26.976" v="4637" actId="207"/>
          <ac:spMkLst>
            <pc:docMk/>
            <pc:sldMk cId="186262902" sldId="316"/>
            <ac:spMk id="2" creationId="{768EAFE1-D228-1DAD-C5AB-33CE2F798650}"/>
          </ac:spMkLst>
        </pc:spChg>
        <pc:spChg chg="mod">
          <ac:chgData name="Louise Bloch" userId="5b49f8ed-a2e2-43eb-b7ae-34973cb2a6b1" providerId="ADAL" clId="{FAA4343D-1BF6-42BD-9FDC-1EF9BF282C9D}" dt="2025-05-07T12:54:21.293" v="5603" actId="242"/>
          <ac:spMkLst>
            <pc:docMk/>
            <pc:sldMk cId="186262902" sldId="316"/>
            <ac:spMk id="3" creationId="{51CFFCA6-E129-650F-1C21-9BF03067FD07}"/>
          </ac:spMkLst>
        </pc:spChg>
        <pc:spChg chg="mod">
          <ac:chgData name="Louise Bloch" userId="5b49f8ed-a2e2-43eb-b7ae-34973cb2a6b1" providerId="ADAL" clId="{FAA4343D-1BF6-42BD-9FDC-1EF9BF282C9D}" dt="2025-05-07T12:19:17.388" v="4633" actId="207"/>
          <ac:spMkLst>
            <pc:docMk/>
            <pc:sldMk cId="186262902" sldId="316"/>
            <ac:spMk id="4" creationId="{A227818C-889C-EBE2-7D20-DF41CBA8CDA3}"/>
          </ac:spMkLst>
        </pc:spChg>
        <pc:spChg chg="add mod">
          <ac:chgData name="Louise Bloch" userId="5b49f8ed-a2e2-43eb-b7ae-34973cb2a6b1" providerId="ADAL" clId="{FAA4343D-1BF6-42BD-9FDC-1EF9BF282C9D}" dt="2025-05-07T12:20:05.494" v="4642" actId="2085"/>
          <ac:spMkLst>
            <pc:docMk/>
            <pc:sldMk cId="186262902" sldId="316"/>
            <ac:spMk id="8" creationId="{996011C4-BB9E-9DB0-0BBE-5B0D50E0797F}"/>
          </ac:spMkLst>
        </pc:spChg>
        <pc:spChg chg="mod">
          <ac:chgData name="Louise Bloch" userId="5b49f8ed-a2e2-43eb-b7ae-34973cb2a6b1" providerId="ADAL" clId="{FAA4343D-1BF6-42BD-9FDC-1EF9BF282C9D}" dt="2025-05-07T08:49:53.903" v="2282" actId="20577"/>
          <ac:spMkLst>
            <pc:docMk/>
            <pc:sldMk cId="186262902" sldId="316"/>
            <ac:spMk id="9" creationId="{2280606C-0D46-EB61-A467-C9DD0B198706}"/>
          </ac:spMkLst>
        </pc:spChg>
        <pc:spChg chg="mod">
          <ac:chgData name="Louise Bloch" userId="5b49f8ed-a2e2-43eb-b7ae-34973cb2a6b1" providerId="ADAL" clId="{FAA4343D-1BF6-42BD-9FDC-1EF9BF282C9D}" dt="2025-05-07T12:20:31.129" v="4648" actId="207"/>
          <ac:spMkLst>
            <pc:docMk/>
            <pc:sldMk cId="186262902" sldId="316"/>
            <ac:spMk id="11" creationId="{E30BC6E3-21B1-5666-9A6B-089BDB2E3370}"/>
          </ac:spMkLst>
        </pc:spChg>
        <pc:spChg chg="mod">
          <ac:chgData name="Louise Bloch" userId="5b49f8ed-a2e2-43eb-b7ae-34973cb2a6b1" providerId="ADAL" clId="{FAA4343D-1BF6-42BD-9FDC-1EF9BF282C9D}" dt="2025-05-07T12:19:31.590" v="4638" actId="207"/>
          <ac:spMkLst>
            <pc:docMk/>
            <pc:sldMk cId="186262902" sldId="316"/>
            <ac:spMk id="13" creationId="{60FEB1F8-33A6-601A-C264-7244F588C95E}"/>
          </ac:spMkLst>
        </pc:spChg>
        <pc:spChg chg="mod">
          <ac:chgData name="Louise Bloch" userId="5b49f8ed-a2e2-43eb-b7ae-34973cb2a6b1" providerId="ADAL" clId="{FAA4343D-1BF6-42BD-9FDC-1EF9BF282C9D}" dt="2025-05-07T08:18:30.411" v="1759" actId="20577"/>
          <ac:spMkLst>
            <pc:docMk/>
            <pc:sldMk cId="186262902" sldId="316"/>
            <ac:spMk id="15" creationId="{340F19D8-2D0A-8EFF-87D0-B036BA3421F8}"/>
          </ac:spMkLst>
        </pc:spChg>
        <pc:spChg chg="mod">
          <ac:chgData name="Louise Bloch" userId="5b49f8ed-a2e2-43eb-b7ae-34973cb2a6b1" providerId="ADAL" clId="{FAA4343D-1BF6-42BD-9FDC-1EF9BF282C9D}" dt="2025-05-07T12:20:38.255" v="4650" actId="2085"/>
          <ac:spMkLst>
            <pc:docMk/>
            <pc:sldMk cId="186262902" sldId="316"/>
            <ac:spMk id="16" creationId="{B2B7A1B7-A824-C917-71B7-9DADA6213A4D}"/>
          </ac:spMkLst>
        </pc:spChg>
        <pc:spChg chg="mod">
          <ac:chgData name="Louise Bloch" userId="5b49f8ed-a2e2-43eb-b7ae-34973cb2a6b1" providerId="ADAL" clId="{FAA4343D-1BF6-42BD-9FDC-1EF9BF282C9D}" dt="2025-05-07T12:20:25.505" v="4646" actId="2085"/>
          <ac:spMkLst>
            <pc:docMk/>
            <pc:sldMk cId="186262902" sldId="316"/>
            <ac:spMk id="17" creationId="{F1879E3D-7D32-23C1-432E-D79B0DCF0D85}"/>
          </ac:spMkLst>
        </pc:spChg>
        <pc:spChg chg="add mod">
          <ac:chgData name="Louise Bloch" userId="5b49f8ed-a2e2-43eb-b7ae-34973cb2a6b1" providerId="ADAL" clId="{FAA4343D-1BF6-42BD-9FDC-1EF9BF282C9D}" dt="2025-05-07T12:20:18.678" v="4644" actId="2085"/>
          <ac:spMkLst>
            <pc:docMk/>
            <pc:sldMk cId="186262902" sldId="316"/>
            <ac:spMk id="19" creationId="{C832319F-9B1F-6ED8-BFA2-547B9738F2CD}"/>
          </ac:spMkLst>
        </pc:spChg>
        <pc:spChg chg="add mod">
          <ac:chgData name="Louise Bloch" userId="5b49f8ed-a2e2-43eb-b7ae-34973cb2a6b1" providerId="ADAL" clId="{FAA4343D-1BF6-42BD-9FDC-1EF9BF282C9D}" dt="2025-05-10T09:00:43.769" v="10417"/>
          <ac:spMkLst>
            <pc:docMk/>
            <pc:sldMk cId="186262902" sldId="316"/>
            <ac:spMk id="20" creationId="{B4D9509D-93A9-DBA6-5C77-47FEA80D319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uise Bloch" userId="5b49f8ed-a2e2-43eb-b7ae-34973cb2a6b1" providerId="ADAL" clId="{FAA4343D-1BF6-42BD-9FDC-1EF9BF282C9D}" dt="2025-05-07T08:18:30.411" v="1759" actId="20577"/>
              <pc2:cmMkLst xmlns:pc2="http://schemas.microsoft.com/office/powerpoint/2019/9/main/command">
                <pc:docMk/>
                <pc:sldMk cId="186262902" sldId="316"/>
                <pc2:cmMk id="{AA015AC7-C304-4A34-B861-16741B3D8E1A}"/>
              </pc2:cmMkLst>
            </pc226:cmChg>
          </p:ext>
        </pc:extLst>
      </pc:sldChg>
      <pc:sldChg chg="addSp modSp mod modCm modNotesTx">
        <pc:chgData name="Louise Bloch" userId="5b49f8ed-a2e2-43eb-b7ae-34973cb2a6b1" providerId="ADAL" clId="{FAA4343D-1BF6-42BD-9FDC-1EF9BF282C9D}" dt="2025-05-13T08:12:28.577" v="11021" actId="20577"/>
        <pc:sldMkLst>
          <pc:docMk/>
          <pc:sldMk cId="2865309610" sldId="317"/>
        </pc:sldMkLst>
        <pc:spChg chg="add mod">
          <ac:chgData name="Louise Bloch" userId="5b49f8ed-a2e2-43eb-b7ae-34973cb2a6b1" providerId="ADAL" clId="{FAA4343D-1BF6-42BD-9FDC-1EF9BF282C9D}" dt="2025-05-10T09:00:38.951" v="10416" actId="1036"/>
          <ac:spMkLst>
            <pc:docMk/>
            <pc:sldMk cId="2865309610" sldId="317"/>
            <ac:spMk id="2" creationId="{07CEB016-3AAD-D08F-D22A-8B60BEEF7A05}"/>
          </ac:spMkLst>
        </pc:spChg>
        <pc:spChg chg="mod">
          <ac:chgData name="Louise Bloch" userId="5b49f8ed-a2e2-43eb-b7ae-34973cb2a6b1" providerId="ADAL" clId="{FAA4343D-1BF6-42BD-9FDC-1EF9BF282C9D}" dt="2025-05-07T12:54:00.362" v="5602" actId="242"/>
          <ac:spMkLst>
            <pc:docMk/>
            <pc:sldMk cId="2865309610" sldId="317"/>
            <ac:spMk id="3" creationId="{AC1E9286-AC69-5F2A-1CFF-CE3A9EF6C7E6}"/>
          </ac:spMkLst>
        </pc:spChg>
        <pc:spChg chg="mod">
          <ac:chgData name="Louise Bloch" userId="5b49f8ed-a2e2-43eb-b7ae-34973cb2a6b1" providerId="ADAL" clId="{FAA4343D-1BF6-42BD-9FDC-1EF9BF282C9D}" dt="2025-05-07T08:01:02.150" v="1231" actId="20577"/>
          <ac:spMkLst>
            <pc:docMk/>
            <pc:sldMk cId="2865309610" sldId="317"/>
            <ac:spMk id="16" creationId="{2B9EFA59-32A4-786B-0A1C-1C724DC3251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uise Bloch" userId="5b49f8ed-a2e2-43eb-b7ae-34973cb2a6b1" providerId="ADAL" clId="{FAA4343D-1BF6-42BD-9FDC-1EF9BF282C9D}" dt="2025-05-07T08:01:02.150" v="1231" actId="20577"/>
              <pc2:cmMkLst xmlns:pc2="http://schemas.microsoft.com/office/powerpoint/2019/9/main/command">
                <pc:docMk/>
                <pc:sldMk cId="2865309610" sldId="317"/>
                <pc2:cmMk id="{2F21CD66-FADE-43C6-9C02-1E3ED701FAEB}"/>
              </pc2:cmMkLst>
            </pc226:cmChg>
          </p:ext>
        </pc:extLst>
      </pc:sldChg>
      <pc:sldChg chg="delSp add del mod ord delAnim">
        <pc:chgData name="Louise Bloch" userId="5b49f8ed-a2e2-43eb-b7ae-34973cb2a6b1" providerId="ADAL" clId="{FAA4343D-1BF6-42BD-9FDC-1EF9BF282C9D}" dt="2025-05-06T05:44:51.950" v="9" actId="47"/>
        <pc:sldMkLst>
          <pc:docMk/>
          <pc:sldMk cId="4054961599" sldId="318"/>
        </pc:sldMkLst>
      </pc:sldChg>
      <pc:sldChg chg="modSp add mod modCm modNotesTx">
        <pc:chgData name="Louise Bloch" userId="5b49f8ed-a2e2-43eb-b7ae-34973cb2a6b1" providerId="ADAL" clId="{FAA4343D-1BF6-42BD-9FDC-1EF9BF282C9D}" dt="2025-05-13T08:13:40.293" v="11040" actId="5793"/>
        <pc:sldMkLst>
          <pc:docMk/>
          <pc:sldMk cId="354064931" sldId="319"/>
        </pc:sldMkLst>
        <pc:spChg chg="mod">
          <ac:chgData name="Louise Bloch" userId="5b49f8ed-a2e2-43eb-b7ae-34973cb2a6b1" providerId="ADAL" clId="{FAA4343D-1BF6-42BD-9FDC-1EF9BF282C9D}" dt="2025-05-07T13:28:04.573" v="6897" actId="20577"/>
          <ac:spMkLst>
            <pc:docMk/>
            <pc:sldMk cId="354064931" sldId="319"/>
            <ac:spMk id="14" creationId="{1D8AE3F9-6D51-3F62-9127-A5A429624FE2}"/>
          </ac:spMkLst>
        </pc:spChg>
        <pc:spChg chg="mod">
          <ac:chgData name="Louise Bloch" userId="5b49f8ed-a2e2-43eb-b7ae-34973cb2a6b1" providerId="ADAL" clId="{FAA4343D-1BF6-42BD-9FDC-1EF9BF282C9D}" dt="2025-05-10T10:06:49.609" v="10629" actId="20577"/>
          <ac:spMkLst>
            <pc:docMk/>
            <pc:sldMk cId="354064931" sldId="319"/>
            <ac:spMk id="15" creationId="{470360D6-B292-C5E1-0C4B-8C7826DD546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uise Bloch" userId="5b49f8ed-a2e2-43eb-b7ae-34973cb2a6b1" providerId="ADAL" clId="{FAA4343D-1BF6-42BD-9FDC-1EF9BF282C9D}" dt="2025-05-07T14:12:48.008" v="9091" actId="20577"/>
              <pc2:cmMkLst xmlns:pc2="http://schemas.microsoft.com/office/powerpoint/2019/9/main/command">
                <pc:docMk/>
                <pc:sldMk cId="354064931" sldId="319"/>
                <pc2:cmMk id="{BB3644D9-511B-46DC-9A50-B0359B2ECA4A}"/>
              </pc2:cmMkLst>
            </pc226:cmChg>
          </p:ext>
        </pc:extLst>
      </pc:sldChg>
      <pc:sldChg chg="modSp add mod modNotesTx">
        <pc:chgData name="Louise Bloch" userId="5b49f8ed-a2e2-43eb-b7ae-34973cb2a6b1" providerId="ADAL" clId="{FAA4343D-1BF6-42BD-9FDC-1EF9BF282C9D}" dt="2025-05-13T08:13:45.485" v="11041" actId="20577"/>
        <pc:sldMkLst>
          <pc:docMk/>
          <pc:sldMk cId="2089718377" sldId="320"/>
        </pc:sldMkLst>
        <pc:spChg chg="mod">
          <ac:chgData name="Louise Bloch" userId="5b49f8ed-a2e2-43eb-b7ae-34973cb2a6b1" providerId="ADAL" clId="{FAA4343D-1BF6-42BD-9FDC-1EF9BF282C9D}" dt="2025-05-07T08:25:05.594" v="1828" actId="20577"/>
          <ac:spMkLst>
            <pc:docMk/>
            <pc:sldMk cId="2089718377" sldId="320"/>
            <ac:spMk id="14" creationId="{AFCE4711-EF6C-FD9E-31E7-5EDE55BA3ED3}"/>
          </ac:spMkLst>
        </pc:spChg>
        <pc:spChg chg="mod">
          <ac:chgData name="Louise Bloch" userId="5b49f8ed-a2e2-43eb-b7ae-34973cb2a6b1" providerId="ADAL" clId="{FAA4343D-1BF6-42BD-9FDC-1EF9BF282C9D}" dt="2025-05-07T08:25:10.468" v="1832" actId="14"/>
          <ac:spMkLst>
            <pc:docMk/>
            <pc:sldMk cId="2089718377" sldId="320"/>
            <ac:spMk id="15" creationId="{964FBED5-89CD-C869-A5FC-873D6A67A3BF}"/>
          </ac:spMkLst>
        </pc:spChg>
      </pc:sldChg>
      <pc:sldChg chg="addSp modSp new mod ord modNotesTx">
        <pc:chgData name="Louise Bloch" userId="5b49f8ed-a2e2-43eb-b7ae-34973cb2a6b1" providerId="ADAL" clId="{FAA4343D-1BF6-42BD-9FDC-1EF9BF282C9D}" dt="2025-05-13T08:12:44.071" v="11027" actId="20577"/>
        <pc:sldMkLst>
          <pc:docMk/>
          <pc:sldMk cId="3044837038" sldId="321"/>
        </pc:sldMkLst>
        <pc:spChg chg="mod">
          <ac:chgData name="Louise Bloch" userId="5b49f8ed-a2e2-43eb-b7ae-34973cb2a6b1" providerId="ADAL" clId="{FAA4343D-1BF6-42BD-9FDC-1EF9BF282C9D}" dt="2025-05-10T09:50:51.859" v="10624" actId="20577"/>
          <ac:spMkLst>
            <pc:docMk/>
            <pc:sldMk cId="3044837038" sldId="321"/>
            <ac:spMk id="2" creationId="{81F4F6C7-7534-24EA-DE6B-58B9FBBF534F}"/>
          </ac:spMkLst>
        </pc:spChg>
        <pc:spChg chg="mod">
          <ac:chgData name="Louise Bloch" userId="5b49f8ed-a2e2-43eb-b7ae-34973cb2a6b1" providerId="ADAL" clId="{FAA4343D-1BF6-42BD-9FDC-1EF9BF282C9D}" dt="2025-05-07T13:05:55.495" v="5770" actId="20577"/>
          <ac:spMkLst>
            <pc:docMk/>
            <pc:sldMk cId="3044837038" sldId="321"/>
            <ac:spMk id="3" creationId="{2BFC2D2B-5414-3449-E8EA-EAD8F09D963F}"/>
          </ac:spMkLst>
        </pc:spChg>
        <pc:spChg chg="add mod">
          <ac:chgData name="Louise Bloch" userId="5b49f8ed-a2e2-43eb-b7ae-34973cb2a6b1" providerId="ADAL" clId="{FAA4343D-1BF6-42BD-9FDC-1EF9BF282C9D}" dt="2025-05-07T08:47:20.550" v="2204"/>
          <ac:spMkLst>
            <pc:docMk/>
            <pc:sldMk cId="3044837038" sldId="321"/>
            <ac:spMk id="4" creationId="{EA4D9BC6-0CDE-685F-4178-27D27BDDBE2C}"/>
          </ac:spMkLst>
        </pc:spChg>
        <pc:spChg chg="add mod">
          <ac:chgData name="Louise Bloch" userId="5b49f8ed-a2e2-43eb-b7ae-34973cb2a6b1" providerId="ADAL" clId="{FAA4343D-1BF6-42BD-9FDC-1EF9BF282C9D}" dt="2025-05-10T09:00:46.025" v="10418"/>
          <ac:spMkLst>
            <pc:docMk/>
            <pc:sldMk cId="3044837038" sldId="321"/>
            <ac:spMk id="6" creationId="{B7728956-63DC-115A-A3F1-C6E68AF6678D}"/>
          </ac:spMkLst>
        </pc:spChg>
      </pc:sldChg>
      <pc:sldChg chg="addSp modSp new mod modNotesTx">
        <pc:chgData name="Louise Bloch" userId="5b49f8ed-a2e2-43eb-b7ae-34973cb2a6b1" providerId="ADAL" clId="{FAA4343D-1BF6-42BD-9FDC-1EF9BF282C9D}" dt="2025-05-13T08:12:55.907" v="11029" actId="20577"/>
        <pc:sldMkLst>
          <pc:docMk/>
          <pc:sldMk cId="388840340" sldId="322"/>
        </pc:sldMkLst>
        <pc:spChg chg="mod">
          <ac:chgData name="Louise Bloch" userId="5b49f8ed-a2e2-43eb-b7ae-34973cb2a6b1" providerId="ADAL" clId="{FAA4343D-1BF6-42BD-9FDC-1EF9BF282C9D}" dt="2025-05-07T13:13:43.706" v="6168" actId="20577"/>
          <ac:spMkLst>
            <pc:docMk/>
            <pc:sldMk cId="388840340" sldId="322"/>
            <ac:spMk id="2" creationId="{36407001-7479-1C91-6C9F-3AEB3D389948}"/>
          </ac:spMkLst>
        </pc:spChg>
        <pc:spChg chg="mod">
          <ac:chgData name="Louise Bloch" userId="5b49f8ed-a2e2-43eb-b7ae-34973cb2a6b1" providerId="ADAL" clId="{FAA4343D-1BF6-42BD-9FDC-1EF9BF282C9D}" dt="2025-05-07T12:54:46.578" v="5606" actId="242"/>
          <ac:spMkLst>
            <pc:docMk/>
            <pc:sldMk cId="388840340" sldId="322"/>
            <ac:spMk id="3" creationId="{7A6B9323-0CD1-E837-80F2-BE5C0266A739}"/>
          </ac:spMkLst>
        </pc:spChg>
        <pc:spChg chg="add mod">
          <ac:chgData name="Louise Bloch" userId="5b49f8ed-a2e2-43eb-b7ae-34973cb2a6b1" providerId="ADAL" clId="{FAA4343D-1BF6-42BD-9FDC-1EF9BF282C9D}" dt="2025-05-07T08:52:32.328" v="2322"/>
          <ac:spMkLst>
            <pc:docMk/>
            <pc:sldMk cId="388840340" sldId="322"/>
            <ac:spMk id="4" creationId="{C25A60B8-6DE7-50B5-758B-33699E973E10}"/>
          </ac:spMkLst>
        </pc:spChg>
        <pc:spChg chg="add mod">
          <ac:chgData name="Louise Bloch" userId="5b49f8ed-a2e2-43eb-b7ae-34973cb2a6b1" providerId="ADAL" clId="{FAA4343D-1BF6-42BD-9FDC-1EF9BF282C9D}" dt="2025-05-10T09:00:50.955" v="10420"/>
          <ac:spMkLst>
            <pc:docMk/>
            <pc:sldMk cId="388840340" sldId="322"/>
            <ac:spMk id="5" creationId="{419DFF8D-26F7-3652-222F-48B1F9A3E3AD}"/>
          </ac:spMkLst>
        </pc:spChg>
      </pc:sldChg>
      <pc:sldChg chg="addSp modSp new mod ord modShow">
        <pc:chgData name="Louise Bloch" userId="5b49f8ed-a2e2-43eb-b7ae-34973cb2a6b1" providerId="ADAL" clId="{FAA4343D-1BF6-42BD-9FDC-1EF9BF282C9D}" dt="2025-05-10T08:37:23.637" v="9963"/>
        <pc:sldMkLst>
          <pc:docMk/>
          <pc:sldMk cId="1134184793" sldId="323"/>
        </pc:sldMkLst>
        <pc:spChg chg="mod">
          <ac:chgData name="Louise Bloch" userId="5b49f8ed-a2e2-43eb-b7ae-34973cb2a6b1" providerId="ADAL" clId="{FAA4343D-1BF6-42BD-9FDC-1EF9BF282C9D}" dt="2025-05-07T13:18:49.761" v="6433" actId="20577"/>
          <ac:spMkLst>
            <pc:docMk/>
            <pc:sldMk cId="1134184793" sldId="323"/>
            <ac:spMk id="2" creationId="{8931D1AD-051B-BDA1-DC16-625A9208F293}"/>
          </ac:spMkLst>
        </pc:spChg>
        <pc:spChg chg="mod">
          <ac:chgData name="Louise Bloch" userId="5b49f8ed-a2e2-43eb-b7ae-34973cb2a6b1" providerId="ADAL" clId="{FAA4343D-1BF6-42BD-9FDC-1EF9BF282C9D}" dt="2025-05-07T12:54:53.151" v="5607" actId="242"/>
          <ac:spMkLst>
            <pc:docMk/>
            <pc:sldMk cId="1134184793" sldId="323"/>
            <ac:spMk id="3" creationId="{EEDB7817-54B0-EA28-DB19-247AF0C583E6}"/>
          </ac:spMkLst>
        </pc:spChg>
        <pc:spChg chg="add mod">
          <ac:chgData name="Louise Bloch" userId="5b49f8ed-a2e2-43eb-b7ae-34973cb2a6b1" providerId="ADAL" clId="{FAA4343D-1BF6-42BD-9FDC-1EF9BF282C9D}" dt="2025-05-07T08:55:56.019" v="2335"/>
          <ac:spMkLst>
            <pc:docMk/>
            <pc:sldMk cId="1134184793" sldId="323"/>
            <ac:spMk id="4" creationId="{1F5982FD-AFA9-A417-1779-6D4BEAE34CB1}"/>
          </ac:spMkLst>
        </pc:spChg>
      </pc:sldChg>
      <pc:sldChg chg="addSp modSp mod modNotesTx">
        <pc:chgData name="Louise Bloch" userId="5b49f8ed-a2e2-43eb-b7ae-34973cb2a6b1" providerId="ADAL" clId="{FAA4343D-1BF6-42BD-9FDC-1EF9BF282C9D}" dt="2025-05-13T08:12:51.178" v="11028" actId="20577"/>
        <pc:sldMkLst>
          <pc:docMk/>
          <pc:sldMk cId="2795813252" sldId="324"/>
        </pc:sldMkLst>
        <pc:spChg chg="mod">
          <ac:chgData name="Louise Bloch" userId="5b49f8ed-a2e2-43eb-b7ae-34973cb2a6b1" providerId="ADAL" clId="{FAA4343D-1BF6-42BD-9FDC-1EF9BF282C9D}" dt="2025-05-10T08:44:50.458" v="10238" actId="20577"/>
          <ac:spMkLst>
            <pc:docMk/>
            <pc:sldMk cId="2795813252" sldId="324"/>
            <ac:spMk id="2" creationId="{35D159ED-BF48-80E0-0050-0F53BC0C81B4}"/>
          </ac:spMkLst>
        </pc:spChg>
        <pc:spChg chg="mod">
          <ac:chgData name="Louise Bloch" userId="5b49f8ed-a2e2-43eb-b7ae-34973cb2a6b1" providerId="ADAL" clId="{FAA4343D-1BF6-42BD-9FDC-1EF9BF282C9D}" dt="2025-05-07T12:54:40.331" v="5605" actId="242"/>
          <ac:spMkLst>
            <pc:docMk/>
            <pc:sldMk cId="2795813252" sldId="324"/>
            <ac:spMk id="3" creationId="{6AD996E9-5D37-C99D-4B3B-9E9F572AA254}"/>
          </ac:spMkLst>
        </pc:spChg>
        <pc:spChg chg="add mod">
          <ac:chgData name="Louise Bloch" userId="5b49f8ed-a2e2-43eb-b7ae-34973cb2a6b1" providerId="ADAL" clId="{FAA4343D-1BF6-42BD-9FDC-1EF9BF282C9D}" dt="2025-05-10T09:00:49.204" v="10419"/>
          <ac:spMkLst>
            <pc:docMk/>
            <pc:sldMk cId="2795813252" sldId="324"/>
            <ac:spMk id="5" creationId="{20378AF1-4396-5228-2A43-61ED4BAAF614}"/>
          </ac:spMkLst>
        </pc:spChg>
      </pc:sldChg>
      <pc:sldChg chg="addSp modSp add mod modNotesTx">
        <pc:chgData name="Louise Bloch" userId="5b49f8ed-a2e2-43eb-b7ae-34973cb2a6b1" providerId="ADAL" clId="{FAA4343D-1BF6-42BD-9FDC-1EF9BF282C9D}" dt="2025-05-13T08:13:05.532" v="11030" actId="20577"/>
        <pc:sldMkLst>
          <pc:docMk/>
          <pc:sldMk cId="1980124381" sldId="325"/>
        </pc:sldMkLst>
        <pc:spChg chg="mod">
          <ac:chgData name="Louise Bloch" userId="5b49f8ed-a2e2-43eb-b7ae-34973cb2a6b1" providerId="ADAL" clId="{FAA4343D-1BF6-42BD-9FDC-1EF9BF282C9D}" dt="2025-05-10T09:04:14.559" v="10456" actId="20577"/>
          <ac:spMkLst>
            <pc:docMk/>
            <pc:sldMk cId="1980124381" sldId="325"/>
            <ac:spMk id="2" creationId="{35AF319A-4CB0-6A1B-C244-27756C9E6484}"/>
          </ac:spMkLst>
        </pc:spChg>
        <pc:spChg chg="mod">
          <ac:chgData name="Louise Bloch" userId="5b49f8ed-a2e2-43eb-b7ae-34973cb2a6b1" providerId="ADAL" clId="{FAA4343D-1BF6-42BD-9FDC-1EF9BF282C9D}" dt="2025-05-07T13:26:35.754" v="6830" actId="20577"/>
          <ac:spMkLst>
            <pc:docMk/>
            <pc:sldMk cId="1980124381" sldId="325"/>
            <ac:spMk id="3" creationId="{E741E493-CCE5-6912-03B6-7A02185F8DB5}"/>
          </ac:spMkLst>
        </pc:spChg>
        <pc:spChg chg="add mod">
          <ac:chgData name="Louise Bloch" userId="5b49f8ed-a2e2-43eb-b7ae-34973cb2a6b1" providerId="ADAL" clId="{FAA4343D-1BF6-42BD-9FDC-1EF9BF282C9D}" dt="2025-05-10T09:00:55.340" v="10422"/>
          <ac:spMkLst>
            <pc:docMk/>
            <pc:sldMk cId="1980124381" sldId="325"/>
            <ac:spMk id="5" creationId="{61C4A811-6236-4A4B-4618-D9E1D524522C}"/>
          </ac:spMkLst>
        </pc:spChg>
      </pc:sldChg>
      <pc:sldChg chg="addSp modSp add mod modAnim modNotesTx">
        <pc:chgData name="Louise Bloch" userId="5b49f8ed-a2e2-43eb-b7ae-34973cb2a6b1" providerId="ADAL" clId="{FAA4343D-1BF6-42BD-9FDC-1EF9BF282C9D}" dt="2025-05-13T08:13:12.830" v="11031" actId="20577"/>
        <pc:sldMkLst>
          <pc:docMk/>
          <pc:sldMk cId="2202151889" sldId="326"/>
        </pc:sldMkLst>
        <pc:spChg chg="mod">
          <ac:chgData name="Louise Bloch" userId="5b49f8ed-a2e2-43eb-b7ae-34973cb2a6b1" providerId="ADAL" clId="{FAA4343D-1BF6-42BD-9FDC-1EF9BF282C9D}" dt="2025-05-10T09:08:20.718" v="10470" actId="27636"/>
          <ac:spMkLst>
            <pc:docMk/>
            <pc:sldMk cId="2202151889" sldId="326"/>
            <ac:spMk id="2" creationId="{4D994A98-D3CD-5BE2-D4C6-2FA160EA651F}"/>
          </ac:spMkLst>
        </pc:spChg>
        <pc:spChg chg="mod">
          <ac:chgData name="Louise Bloch" userId="5b49f8ed-a2e2-43eb-b7ae-34973cb2a6b1" providerId="ADAL" clId="{FAA4343D-1BF6-42BD-9FDC-1EF9BF282C9D}" dt="2025-05-07T13:27:02.170" v="6845"/>
          <ac:spMkLst>
            <pc:docMk/>
            <pc:sldMk cId="2202151889" sldId="326"/>
            <ac:spMk id="3" creationId="{6E4E82C8-C9C5-00E5-4132-9F43240FEFCE}"/>
          </ac:spMkLst>
        </pc:spChg>
        <pc:spChg chg="add mod">
          <ac:chgData name="Louise Bloch" userId="5b49f8ed-a2e2-43eb-b7ae-34973cb2a6b1" providerId="ADAL" clId="{FAA4343D-1BF6-42BD-9FDC-1EF9BF282C9D}" dt="2025-05-10T09:01:01.054" v="10424"/>
          <ac:spMkLst>
            <pc:docMk/>
            <pc:sldMk cId="2202151889" sldId="326"/>
            <ac:spMk id="5" creationId="{5474DC31-F8FD-FF86-3EF3-FB8CFE2A4EFE}"/>
          </ac:spMkLst>
        </pc:spChg>
      </pc:sldChg>
      <pc:sldChg chg="addSp modSp add mod modNotesTx">
        <pc:chgData name="Louise Bloch" userId="5b49f8ed-a2e2-43eb-b7ae-34973cb2a6b1" providerId="ADAL" clId="{FAA4343D-1BF6-42BD-9FDC-1EF9BF282C9D}" dt="2025-05-13T08:13:19.729" v="11033" actId="5793"/>
        <pc:sldMkLst>
          <pc:docMk/>
          <pc:sldMk cId="1387784949" sldId="327"/>
        </pc:sldMkLst>
        <pc:spChg chg="mod">
          <ac:chgData name="Louise Bloch" userId="5b49f8ed-a2e2-43eb-b7ae-34973cb2a6b1" providerId="ADAL" clId="{FAA4343D-1BF6-42BD-9FDC-1EF9BF282C9D}" dt="2025-05-07T14:06:52.396" v="8670" actId="20577"/>
          <ac:spMkLst>
            <pc:docMk/>
            <pc:sldMk cId="1387784949" sldId="327"/>
            <ac:spMk id="2" creationId="{D70C3C1B-7980-E5B6-6058-D5411D513671}"/>
          </ac:spMkLst>
        </pc:spChg>
        <pc:spChg chg="mod">
          <ac:chgData name="Louise Bloch" userId="5b49f8ed-a2e2-43eb-b7ae-34973cb2a6b1" providerId="ADAL" clId="{FAA4343D-1BF6-42BD-9FDC-1EF9BF282C9D}" dt="2025-05-07T13:27:39.021" v="6877"/>
          <ac:spMkLst>
            <pc:docMk/>
            <pc:sldMk cId="1387784949" sldId="327"/>
            <ac:spMk id="3" creationId="{15435C15-140F-DED4-870A-0D3AA9DC7189}"/>
          </ac:spMkLst>
        </pc:spChg>
        <pc:spChg chg="add mod">
          <ac:chgData name="Louise Bloch" userId="5b49f8ed-a2e2-43eb-b7ae-34973cb2a6b1" providerId="ADAL" clId="{FAA4343D-1BF6-42BD-9FDC-1EF9BF282C9D}" dt="2025-05-10T09:01:06.302" v="10425"/>
          <ac:spMkLst>
            <pc:docMk/>
            <pc:sldMk cId="1387784949" sldId="327"/>
            <ac:spMk id="5" creationId="{E287AC15-66DE-129A-888C-2C857C370909}"/>
          </ac:spMkLst>
        </pc:spChg>
      </pc:sldChg>
      <pc:sldChg chg="addSp modSp add mod modNotesTx">
        <pc:chgData name="Louise Bloch" userId="5b49f8ed-a2e2-43eb-b7ae-34973cb2a6b1" providerId="ADAL" clId="{FAA4343D-1BF6-42BD-9FDC-1EF9BF282C9D}" dt="2025-05-13T08:13:24.664" v="11034" actId="20577"/>
        <pc:sldMkLst>
          <pc:docMk/>
          <pc:sldMk cId="1886905369" sldId="328"/>
        </pc:sldMkLst>
        <pc:spChg chg="mod">
          <ac:chgData name="Louise Bloch" userId="5b49f8ed-a2e2-43eb-b7ae-34973cb2a6b1" providerId="ADAL" clId="{FAA4343D-1BF6-42BD-9FDC-1EF9BF282C9D}" dt="2025-05-07T14:08:30.123" v="8796" actId="20577"/>
          <ac:spMkLst>
            <pc:docMk/>
            <pc:sldMk cId="1886905369" sldId="328"/>
            <ac:spMk id="2" creationId="{29CB2986-127A-B13B-DD47-F221228CC343}"/>
          </ac:spMkLst>
        </pc:spChg>
        <pc:spChg chg="mod">
          <ac:chgData name="Louise Bloch" userId="5b49f8ed-a2e2-43eb-b7ae-34973cb2a6b1" providerId="ADAL" clId="{FAA4343D-1BF6-42BD-9FDC-1EF9BF282C9D}" dt="2025-05-07T13:27:52.734" v="6879"/>
          <ac:spMkLst>
            <pc:docMk/>
            <pc:sldMk cId="1886905369" sldId="328"/>
            <ac:spMk id="3" creationId="{5DC79AFB-61DC-8A5A-E163-C44B894FEA2A}"/>
          </ac:spMkLst>
        </pc:spChg>
        <pc:spChg chg="add mod">
          <ac:chgData name="Louise Bloch" userId="5b49f8ed-a2e2-43eb-b7ae-34973cb2a6b1" providerId="ADAL" clId="{FAA4343D-1BF6-42BD-9FDC-1EF9BF282C9D}" dt="2025-05-10T09:01:09.953" v="10426"/>
          <ac:spMkLst>
            <pc:docMk/>
            <pc:sldMk cId="1886905369" sldId="328"/>
            <ac:spMk id="5" creationId="{2C1FEA84-2F1D-4996-C411-E755756D6DA2}"/>
          </ac:spMkLst>
        </pc:spChg>
      </pc:sldChg>
      <pc:sldChg chg="addSp modSp add mod ord modNotesTx">
        <pc:chgData name="Louise Bloch" userId="5b49f8ed-a2e2-43eb-b7ae-34973cb2a6b1" providerId="ADAL" clId="{FAA4343D-1BF6-42BD-9FDC-1EF9BF282C9D}" dt="2025-05-13T08:13:29.002" v="11036" actId="5793"/>
        <pc:sldMkLst>
          <pc:docMk/>
          <pc:sldMk cId="3082781182" sldId="329"/>
        </pc:sldMkLst>
        <pc:spChg chg="mod">
          <ac:chgData name="Louise Bloch" userId="5b49f8ed-a2e2-43eb-b7ae-34973cb2a6b1" providerId="ADAL" clId="{FAA4343D-1BF6-42BD-9FDC-1EF9BF282C9D}" dt="2025-05-07T14:10:22.147" v="9005" actId="20577"/>
          <ac:spMkLst>
            <pc:docMk/>
            <pc:sldMk cId="3082781182" sldId="329"/>
            <ac:spMk id="2" creationId="{E9962D3A-B0D6-8591-4AD8-AC2D90A90ECB}"/>
          </ac:spMkLst>
        </pc:spChg>
        <pc:spChg chg="mod">
          <ac:chgData name="Louise Bloch" userId="5b49f8ed-a2e2-43eb-b7ae-34973cb2a6b1" providerId="ADAL" clId="{FAA4343D-1BF6-42BD-9FDC-1EF9BF282C9D}" dt="2025-05-07T13:28:30.781" v="6910"/>
          <ac:spMkLst>
            <pc:docMk/>
            <pc:sldMk cId="3082781182" sldId="329"/>
            <ac:spMk id="3" creationId="{224D98BD-C0CC-7DC8-88E2-3C031AB9E65A}"/>
          </ac:spMkLst>
        </pc:spChg>
        <pc:spChg chg="add mod">
          <ac:chgData name="Louise Bloch" userId="5b49f8ed-a2e2-43eb-b7ae-34973cb2a6b1" providerId="ADAL" clId="{FAA4343D-1BF6-42BD-9FDC-1EF9BF282C9D}" dt="2025-05-10T09:01:19.965" v="10427"/>
          <ac:spMkLst>
            <pc:docMk/>
            <pc:sldMk cId="3082781182" sldId="329"/>
            <ac:spMk id="5" creationId="{064C7DF4-5348-1B8F-CCF1-F06FB756C5EF}"/>
          </ac:spMkLst>
        </pc:spChg>
      </pc:sldChg>
      <pc:sldChg chg="addSp modSp add mod modNotesTx">
        <pc:chgData name="Louise Bloch" userId="5b49f8ed-a2e2-43eb-b7ae-34973cb2a6b1" providerId="ADAL" clId="{FAA4343D-1BF6-42BD-9FDC-1EF9BF282C9D}" dt="2025-05-13T08:13:49.974" v="11043" actId="5793"/>
        <pc:sldMkLst>
          <pc:docMk/>
          <pc:sldMk cId="420990560" sldId="330"/>
        </pc:sldMkLst>
        <pc:spChg chg="mod">
          <ac:chgData name="Louise Bloch" userId="5b49f8ed-a2e2-43eb-b7ae-34973cb2a6b1" providerId="ADAL" clId="{FAA4343D-1BF6-42BD-9FDC-1EF9BF282C9D}" dt="2025-05-07T14:19:30.653" v="9542" actId="20577"/>
          <ac:spMkLst>
            <pc:docMk/>
            <pc:sldMk cId="420990560" sldId="330"/>
            <ac:spMk id="2" creationId="{4E2BA082-6D5D-F437-D731-B061D8D78D29}"/>
          </ac:spMkLst>
        </pc:spChg>
        <pc:spChg chg="mod">
          <ac:chgData name="Louise Bloch" userId="5b49f8ed-a2e2-43eb-b7ae-34973cb2a6b1" providerId="ADAL" clId="{FAA4343D-1BF6-42BD-9FDC-1EF9BF282C9D}" dt="2025-05-07T13:29:00.876" v="6923"/>
          <ac:spMkLst>
            <pc:docMk/>
            <pc:sldMk cId="420990560" sldId="330"/>
            <ac:spMk id="3" creationId="{AB0818BA-6D15-2DB7-47FB-1F955B742489}"/>
          </ac:spMkLst>
        </pc:spChg>
        <pc:spChg chg="add mod">
          <ac:chgData name="Louise Bloch" userId="5b49f8ed-a2e2-43eb-b7ae-34973cb2a6b1" providerId="ADAL" clId="{FAA4343D-1BF6-42BD-9FDC-1EF9BF282C9D}" dt="2025-05-10T09:01:22.999" v="10428"/>
          <ac:spMkLst>
            <pc:docMk/>
            <pc:sldMk cId="420990560" sldId="330"/>
            <ac:spMk id="5" creationId="{59777514-236D-C536-1F5C-DDAC5B6BDC14}"/>
          </ac:spMkLst>
        </pc:spChg>
      </pc:sldChg>
      <pc:sldChg chg="addSp modSp add mod ord modNotesTx">
        <pc:chgData name="Louise Bloch" userId="5b49f8ed-a2e2-43eb-b7ae-34973cb2a6b1" providerId="ADAL" clId="{FAA4343D-1BF6-42BD-9FDC-1EF9BF282C9D}" dt="2025-05-13T08:13:34.740" v="11038" actId="5793"/>
        <pc:sldMkLst>
          <pc:docMk/>
          <pc:sldMk cId="491139928" sldId="331"/>
        </pc:sldMkLst>
        <pc:spChg chg="mod">
          <ac:chgData name="Louise Bloch" userId="5b49f8ed-a2e2-43eb-b7ae-34973cb2a6b1" providerId="ADAL" clId="{FAA4343D-1BF6-42BD-9FDC-1EF9BF282C9D}" dt="2025-05-07T14:23:18.086" v="9930" actId="20577"/>
          <ac:spMkLst>
            <pc:docMk/>
            <pc:sldMk cId="491139928" sldId="331"/>
            <ac:spMk id="2" creationId="{1D32F91D-7F8B-AC52-6DB4-DF52A2CBEE87}"/>
          </ac:spMkLst>
        </pc:spChg>
        <pc:spChg chg="mod">
          <ac:chgData name="Louise Bloch" userId="5b49f8ed-a2e2-43eb-b7ae-34973cb2a6b1" providerId="ADAL" clId="{FAA4343D-1BF6-42BD-9FDC-1EF9BF282C9D}" dt="2025-05-07T13:29:19.885" v="6934"/>
          <ac:spMkLst>
            <pc:docMk/>
            <pc:sldMk cId="491139928" sldId="331"/>
            <ac:spMk id="3" creationId="{6FF6A5B4-6F67-C687-6A7D-174AD4F73BB4}"/>
          </ac:spMkLst>
        </pc:spChg>
        <pc:spChg chg="add mod">
          <ac:chgData name="Louise Bloch" userId="5b49f8ed-a2e2-43eb-b7ae-34973cb2a6b1" providerId="ADAL" clId="{FAA4343D-1BF6-42BD-9FDC-1EF9BF282C9D}" dt="2025-05-10T09:01:26.997" v="10429"/>
          <ac:spMkLst>
            <pc:docMk/>
            <pc:sldMk cId="491139928" sldId="331"/>
            <ac:spMk id="5" creationId="{84FC60B1-487C-C652-3988-09F0A7C112A3}"/>
          </ac:spMkLst>
        </pc:spChg>
      </pc:sldChg>
      <pc:sldChg chg="addSp modSp add mod">
        <pc:chgData name="Louise Bloch" userId="5b49f8ed-a2e2-43eb-b7ae-34973cb2a6b1" providerId="ADAL" clId="{FAA4343D-1BF6-42BD-9FDC-1EF9BF282C9D}" dt="2025-05-10T09:18:39.123" v="10524" actId="20577"/>
        <pc:sldMkLst>
          <pc:docMk/>
          <pc:sldMk cId="143143714" sldId="332"/>
        </pc:sldMkLst>
        <pc:spChg chg="mod">
          <ac:chgData name="Louise Bloch" userId="5b49f8ed-a2e2-43eb-b7ae-34973cb2a6b1" providerId="ADAL" clId="{FAA4343D-1BF6-42BD-9FDC-1EF9BF282C9D}" dt="2025-05-10T09:18:13.266" v="10489" actId="20577"/>
          <ac:spMkLst>
            <pc:docMk/>
            <pc:sldMk cId="143143714" sldId="332"/>
            <ac:spMk id="2" creationId="{C2F26A04-C7E6-CF6E-F42B-F8A0E4EF2B86}"/>
          </ac:spMkLst>
        </pc:spChg>
        <pc:spChg chg="mod">
          <ac:chgData name="Louise Bloch" userId="5b49f8ed-a2e2-43eb-b7ae-34973cb2a6b1" providerId="ADAL" clId="{FAA4343D-1BF6-42BD-9FDC-1EF9BF282C9D}" dt="2025-05-10T09:18:39.123" v="10524" actId="20577"/>
          <ac:spMkLst>
            <pc:docMk/>
            <pc:sldMk cId="143143714" sldId="332"/>
            <ac:spMk id="3" creationId="{4C2850EB-8456-168B-E4AD-DFF7E72A15D7}"/>
          </ac:spMkLst>
        </pc:spChg>
        <pc:spChg chg="add mod">
          <ac:chgData name="Louise Bloch" userId="5b49f8ed-a2e2-43eb-b7ae-34973cb2a6b1" providerId="ADAL" clId="{FAA4343D-1BF6-42BD-9FDC-1EF9BF282C9D}" dt="2025-05-10T09:00:53.174" v="10421"/>
          <ac:spMkLst>
            <pc:docMk/>
            <pc:sldMk cId="143143714" sldId="332"/>
            <ac:spMk id="5" creationId="{305F2FBD-800C-0353-CA0E-822D18B542A6}"/>
          </ac:spMkLst>
        </pc:spChg>
        <pc:picChg chg="add mod">
          <ac:chgData name="Louise Bloch" userId="5b49f8ed-a2e2-43eb-b7ae-34973cb2a6b1" providerId="ADAL" clId="{FAA4343D-1BF6-42BD-9FDC-1EF9BF282C9D}" dt="2025-05-10T09:18:27.019" v="10493" actId="14100"/>
          <ac:picMkLst>
            <pc:docMk/>
            <pc:sldMk cId="143143714" sldId="332"/>
            <ac:picMk id="6" creationId="{CBEF1364-D848-98F7-891C-1D19AE0F3621}"/>
          </ac:picMkLst>
        </pc:picChg>
      </pc:sldChg>
      <pc:sldChg chg="new del">
        <pc:chgData name="Louise Bloch" userId="5b49f8ed-a2e2-43eb-b7ae-34973cb2a6b1" providerId="ADAL" clId="{FAA4343D-1BF6-42BD-9FDC-1EF9BF282C9D}" dt="2025-05-10T08:49:39.660" v="10240" actId="47"/>
        <pc:sldMkLst>
          <pc:docMk/>
          <pc:sldMk cId="3049709764" sldId="332"/>
        </pc:sldMkLst>
      </pc:sldChg>
      <pc:sldChg chg="addSp modSp add mod">
        <pc:chgData name="Louise Bloch" userId="5b49f8ed-a2e2-43eb-b7ae-34973cb2a6b1" providerId="ADAL" clId="{FAA4343D-1BF6-42BD-9FDC-1EF9BF282C9D}" dt="2025-05-10T09:26:53.049" v="10567" actId="1035"/>
        <pc:sldMkLst>
          <pc:docMk/>
          <pc:sldMk cId="1605155889" sldId="333"/>
        </pc:sldMkLst>
        <pc:spChg chg="mod">
          <ac:chgData name="Louise Bloch" userId="5b49f8ed-a2e2-43eb-b7ae-34973cb2a6b1" providerId="ADAL" clId="{FAA4343D-1BF6-42BD-9FDC-1EF9BF282C9D}" dt="2025-05-10T09:20:01.421" v="10552" actId="20577"/>
          <ac:spMkLst>
            <pc:docMk/>
            <pc:sldMk cId="1605155889" sldId="333"/>
            <ac:spMk id="2" creationId="{CC8273DE-4074-E4CD-D639-B01B91AC6E06}"/>
          </ac:spMkLst>
        </pc:spChg>
        <pc:spChg chg="mod">
          <ac:chgData name="Louise Bloch" userId="5b49f8ed-a2e2-43eb-b7ae-34973cb2a6b1" providerId="ADAL" clId="{FAA4343D-1BF6-42BD-9FDC-1EF9BF282C9D}" dt="2025-05-10T09:19:59.697" v="10551" actId="20577"/>
          <ac:spMkLst>
            <pc:docMk/>
            <pc:sldMk cId="1605155889" sldId="333"/>
            <ac:spMk id="3" creationId="{685438B1-08FF-F9C4-F52D-E72C3DF688BD}"/>
          </ac:spMkLst>
        </pc:spChg>
        <pc:picChg chg="add mod">
          <ac:chgData name="Louise Bloch" userId="5b49f8ed-a2e2-43eb-b7ae-34973cb2a6b1" providerId="ADAL" clId="{FAA4343D-1BF6-42BD-9FDC-1EF9BF282C9D}" dt="2025-05-10T09:26:53.049" v="10567" actId="1035"/>
          <ac:picMkLst>
            <pc:docMk/>
            <pc:sldMk cId="1605155889" sldId="333"/>
            <ac:picMk id="7" creationId="{4518952B-DCF2-9B07-0140-CFF3F5FCE3AB}"/>
          </ac:picMkLst>
        </pc:picChg>
      </pc:sldChg>
    </pc:docChg>
  </pc:docChgLst>
  <pc:docChgLst>
    <pc:chgData name="Louise Bloch" userId="S::louise.bloch@fh-dortmund.de::5b49f8ed-a2e2-43eb-b7ae-34973cb2a6b1" providerId="AD" clId="Web-{70BDEBA8-5FFD-4F53-A3E4-6149CE339180}"/>
    <pc:docChg chg="modSld sldOrd">
      <pc:chgData name="Louise Bloch" userId="S::louise.bloch@fh-dortmund.de::5b49f8ed-a2e2-43eb-b7ae-34973cb2a6b1" providerId="AD" clId="Web-{70BDEBA8-5FFD-4F53-A3E4-6149CE339180}" dt="2024-11-26T13:47:03.581" v="176" actId="20577"/>
      <pc:docMkLst>
        <pc:docMk/>
      </pc:docMkLst>
      <pc:sldChg chg="modSp ord">
        <pc:chgData name="Louise Bloch" userId="S::louise.bloch@fh-dortmund.de::5b49f8ed-a2e2-43eb-b7ae-34973cb2a6b1" providerId="AD" clId="Web-{70BDEBA8-5FFD-4F53-A3E4-6149CE339180}" dt="2024-11-26T13:47:03.581" v="176" actId="20577"/>
        <pc:sldMkLst>
          <pc:docMk/>
          <pc:sldMk cId="3263940228" sldId="283"/>
        </pc:sldMkLst>
      </pc:sldChg>
      <pc:sldChg chg="modSp ord">
        <pc:chgData name="Louise Bloch" userId="S::louise.bloch@fh-dortmund.de::5b49f8ed-a2e2-43eb-b7ae-34973cb2a6b1" providerId="AD" clId="Web-{70BDEBA8-5FFD-4F53-A3E4-6149CE339180}" dt="2024-11-26T13:46:46.362" v="174" actId="20577"/>
        <pc:sldMkLst>
          <pc:docMk/>
          <pc:sldMk cId="2213039356" sldId="293"/>
        </pc:sldMkLst>
      </pc:sldChg>
      <pc:sldChg chg="modSp">
        <pc:chgData name="Louise Bloch" userId="S::louise.bloch@fh-dortmund.de::5b49f8ed-a2e2-43eb-b7ae-34973cb2a6b1" providerId="AD" clId="Web-{70BDEBA8-5FFD-4F53-A3E4-6149CE339180}" dt="2024-11-26T13:46:53.112" v="175" actId="20577"/>
        <pc:sldMkLst>
          <pc:docMk/>
          <pc:sldMk cId="870187294" sldId="297"/>
        </pc:sldMkLst>
      </pc:sldChg>
    </pc:docChg>
  </pc:docChgLst>
</pc:chgInfo>
</file>

<file path=ppt/comments/modernComment_12B_71D0B2E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A9A0B48-1B88-43EA-8DED-11F50B6DF240}" authorId="{B8D9913B-DD98-943E-31A9-1051D5A48EE0}" status="resolved" created="2025-05-07T07:26:06.76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909502688" sldId="299"/>
      <ac:spMk id="15" creationId="{16A3357D-FAC7-5272-6BE9-616F3BA8871F}"/>
      <ac:txMk cp="359">
        <ac:context len="431" hash="1980961420"/>
      </ac:txMk>
    </ac:txMkLst>
    <p188:pos x="2350394" y="2114281"/>
    <p188:txBody>
      <a:bodyPr/>
      <a:lstStyle/>
      <a:p>
        <a:r>
          <a:rPr lang="en-US"/>
          <a:t>vllt. anders formulieren, sowas wie "da diese am besten von […] geleistet werden können" oder so?</a:t>
        </a:r>
      </a:p>
    </p188:txBody>
  </p188:cm>
  <p188:cm id="{20BF4DA9-35F3-4EDE-A610-71E91CF2603A}" authorId="{B8D9913B-DD98-943E-31A9-1051D5A48EE0}" status="resolved" created="2025-05-07T07:28:55.878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909502688" sldId="299"/>
      <ac:spMk id="15" creationId="{16A3357D-FAC7-5272-6BE9-616F3BA8871F}"/>
      <ac:txMk cp="430">
        <ac:context len="431" hash="1980961420"/>
      </ac:txMk>
    </ac:txMkLst>
    <p188:pos x="8145887" y="4067577"/>
    <p188:txBody>
      <a:bodyPr/>
      <a:lstStyle/>
      <a:p>
        <a:r>
          <a:rPr lang="en-US"/>
          <a:t>Habe mal einen Punkt zu den Ergebnissen ergänzt, evtl. weiter nach oben schieben oder anpassen</a:t>
        </a:r>
      </a:p>
    </p188:txBody>
  </p188:cm>
</p188:cmLst>
</file>

<file path=ppt/comments/modernComment_13C_B1A257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A015AC7-C304-4A34-B861-16741B3D8E1A}" authorId="{B8D9913B-DD98-943E-31A9-1051D5A48EE0}" status="resolved" created="2025-05-07T07:29:39.92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86262902" sldId="316"/>
      <ac:spMk id="15" creationId="{340F19D8-2D0A-8EFF-87D0-B036BA3421F8}"/>
      <ac:txMk cp="0" len="1">
        <ac:context len="23" hash="1999947014"/>
      </ac:txMk>
    </ac:txMkLst>
    <p188:pos x="2543577" y="257577"/>
    <p188:txBody>
      <a:bodyPr/>
      <a:lstStyle/>
      <a:p>
        <a:r>
          <a:rPr lang="en-US"/>
          <a:t>Vllt. eher Report?</a:t>
        </a:r>
      </a:p>
    </p188:txBody>
  </p188:cm>
</p188:cmLst>
</file>

<file path=ppt/comments/modernComment_13D_AAC927A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F21CD66-FADE-43C6-9C02-1E3ED701FAEB}" authorId="{B8D9913B-DD98-943E-31A9-1051D5A48EE0}" status="resolved" created="2025-05-07T07:18:09.37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65309610" sldId="317"/>
      <ac:spMk id="16" creationId="{2B9EFA59-32A4-786B-0A1C-1C724DC3251B}"/>
      <ac:txMk cp="8" len="1">
        <ac:context len="16" hash="3975337050"/>
      </ac:txMk>
    </ac:txMkLst>
    <p188:pos x="1556197" y="257577"/>
    <p188:txBody>
      <a:bodyPr/>
      <a:lstStyle/>
      <a:p>
        <a:r>
          <a:rPr lang="en-US"/>
          <a:t>Evtl. anpassen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5-07T08:01:16.315" authorId="{4BC528CB-385A-6C0A-8F1D-3F78F3769CF4}"/>
          </p223:rxn>
        </p223:reactions>
      </p:ext>
    </p188:extLst>
  </p188:cm>
  <p188:cm id="{E6FA5F0F-C949-4371-8CE9-64A60C94DF9D}" authorId="{B8D9913B-DD98-943E-31A9-1051D5A48EE0}" status="resolved" created="2025-05-07T07:19:45.798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65309610" sldId="317"/>
      <ac:spMk id="5" creationId="{9DBD47EE-29E9-CB66-7CAB-BD52C93C696B}"/>
      <ac:txMk cp="0" len="25">
        <ac:context len="26" hash="624490958"/>
      </ac:txMk>
    </ac:txMkLst>
    <p188:pos x="7877577" y="268309"/>
    <p188:txBody>
      <a:bodyPr/>
      <a:lstStyle/>
      <a:p>
        <a:r>
          <a:rPr lang="en-US"/>
          <a:t>Falls noch Zeit zu füllen ist kann man den Teil zu IPPOLIS selbst beliebig verlängern, vllt. sind ja auch die anderen Projekte für den einen oder die andere dort interesssant?</a:t>
        </a:r>
      </a:p>
    </p188:txBody>
  </p188:cm>
</p188:cmLst>
</file>

<file path=ppt/comments/modernComment_13F_151A9A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B3644D9-511B-46DC-9A50-B0359B2ECA4A}" authorId="{B8D9913B-DD98-943E-31A9-1051D5A48EE0}" status="resolved" created="2025-05-07T07:33:46.23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54064931" sldId="319"/>
      <ac:spMk id="15" creationId="{470360D6-B292-C5E1-0C4B-8C7826DD5467}"/>
      <ac:txMk cp="448" len="1">
        <ac:context len="543" hash="952662912"/>
      </ac:txMk>
    </ac:txMkLst>
    <p188:pos x="7126309" y="4614929"/>
    <p188:txBody>
      <a:bodyPr/>
      <a:lstStyle/>
      <a:p>
        <a:r>
          <a:rPr lang="en-US"/>
          <a:t>Vllt. Literaturstellen, um "referenzierter Referenzen" zu vermeiden</a:t>
        </a:r>
      </a:p>
    </p188:txBody>
  </p188:cm>
</p188:cmLst>
</file>

<file path=ppt/comments/modernComment_121_E1D9A6C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74AB1CF-BAB9-424A-9A23-ADBEF50BC917}" authorId="{B8D9913B-DD98-943E-31A9-1051D5A48EE0}" status="resolved" created="2025-05-07T07:20:50.64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89137609" sldId="289"/>
      <ac:spMk id="15" creationId="{8254E22E-1443-1728-FC47-23EA67EC67A6}"/>
      <ac:txMk cp="291">
        <ac:context len="465" hash="2300223268"/>
      </ac:txMk>
    </ac:txMkLst>
    <p188:pos x="2125014" y="2006957"/>
    <p188:txBody>
      <a:bodyPr/>
      <a:lstStyle/>
      <a:p>
        <a:r>
          <a:rPr lang="en-US"/>
          <a:t>Evtl. den iterativen Prozess bei uns erwähnen, gefühlt ist das so nicht üblich, aber vllt. liege ich da auch falsch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91F8A-33EC-4232-84FC-268A9BA5953E}" type="datetimeFigureOut">
              <a:rPr lang="de-DE" smtClean="0"/>
              <a:t>13.05.2025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B3552-3CA9-4D6C-9730-C924213C8B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33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6857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9936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7288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DEDC2-7371-3074-5681-2EDACE971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138349-43B4-D12A-9DC5-27C3D32201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A0F92-6977-10C7-2B67-7A422C985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B9B95-358A-7DE1-2F2A-4AF1AA5FBB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0514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718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6093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38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5958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639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203A4-5D20-1389-64B9-24BE077A4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C0BE0C-B0BF-DC96-0DE0-B7BB5C31F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051BC-92CE-0024-4A49-90735CEBF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96067-1763-96A4-27DF-B5EE1B6BB5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676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6351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43734-6D48-CEAB-2557-5CD73E5D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23E3FC-F414-5D89-259D-A763E157C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C3E12-EC13-2A3E-2B48-2A9EF2F79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5D2B9-F7EA-F727-BF44-60D7BB6B2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222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328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19AE8-4406-6C5E-A8E9-F397632FC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C360B4-BD54-92A6-F993-49B182C93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E4770B-5958-C2AD-4D47-A9380C882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D832A-DBE3-9107-03DD-5F390ECE0C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891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212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141D5-11CB-F809-F776-CA46CD4CB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58DB25-E73E-72E6-4015-A57BA16D58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EC346-10EE-9C5F-9E86-756A4E164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87FA9-12C7-008D-9122-526BC92CC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0247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1380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816CB-2F61-4887-D521-2A04D0646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49FA53-3335-CCDD-F471-EEB7EC0BA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3389B1-EFA4-F58F-1C7B-7B713A77B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5B56D-D5DC-FCAE-37A3-DC5659A062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290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198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3D763-21D4-A0C0-2B21-A6C2A5DB8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D4E4D0-6B78-0EBE-C18A-426B6CB00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2F7208-83D7-EFCA-B705-2D32A257F4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4E490-A004-AC44-139D-75AC8AEF5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85340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67F60-10B7-0B96-6D60-DC7F86795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3071AF-CC3A-52C9-8B14-63EFE90D1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1AFBB9-4734-3DD1-974E-FA0FE4D5F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9014A-5AAA-9160-EB10-525B60F29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516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0F5C-5687-68AC-2711-87F51B5F2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4320F2-4372-B36C-3D54-C473A9AADB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9FD89-0D60-EB91-8CE0-2228F3905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E3FD1-FFE4-4EE0-2D8F-6C90D52C2D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3527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4A43A-C9AB-139D-FB8C-817F2E53F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2CF37D-F8C8-6DA4-3DB2-8A7A49967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29F2A2-4C74-12EF-EC74-34381B822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05C8F-0F8A-AB3E-0757-1133F3F22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029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35631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272EA-ACFE-F24D-E654-8BF574E3C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A4AE04-B4DB-00F5-4268-77F8353AA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AC850D-BA7B-22E4-4870-28310FBC8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47143-A5F1-EDDB-C74D-5ACC24EC2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80067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FD742-A909-8B0D-6F57-B989E8DA4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77BFF4-26EC-FA40-06CF-40677EF6A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CA3AA6-14EF-58E2-7BBD-B30FBACD48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B26EA-4456-62D3-EEC5-B709D9FE1E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67237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A6319-1978-48BC-5778-466B658FD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2F2EF0-FC43-1105-616F-4DEAE433A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E70245-F7E1-EB1F-9B8D-FAD2AF98B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563C8-17CB-F44B-F797-5D4A2335D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47040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E49AA-A211-17CD-691E-03BA2D6EA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6F3BB6-AC81-2384-94C2-8C9DA8FF0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D57124-4458-4EBE-0AB4-4EE423573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Generally well received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More intuitive interface and better user guidance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Additional option for direct file upload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Additional information on the analyses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Prioritisation</a:t>
            </a:r>
            <a:r>
              <a:rPr lang="en-US" dirty="0"/>
              <a:t> of annotations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1E0C7-70CA-6B90-880B-96E899C0D5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B3552-3CA9-4D6C-9730-C924213C8B23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52402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B3552-3CA9-4D6C-9730-C924213C8B23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534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6170BB60-053C-F961-4E5F-CA58C8791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" b="-1760"/>
          <a:stretch/>
        </p:blipFill>
        <p:spPr>
          <a:xfrm>
            <a:off x="0" y="0"/>
            <a:ext cx="12192000" cy="696432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15C1150-7BCA-1A72-FDB8-DB3F7D2B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81569" y="5938250"/>
            <a:ext cx="2574919" cy="92833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F7B5EE4-E365-4221-B286-F47E7577EB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" y="6187441"/>
            <a:ext cx="3145364" cy="6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1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4A28B21-EEE8-FAD0-0B8D-3DB8E94A185B}"/>
              </a:ext>
            </a:extLst>
          </p:cNvPr>
          <p:cNvSpPr/>
          <p:nvPr userDrawn="1"/>
        </p:nvSpPr>
        <p:spPr>
          <a:xfrm>
            <a:off x="162560" y="113726"/>
            <a:ext cx="11887200" cy="6583680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476A1C2-6D4A-76EC-754C-EF39497D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399" y="193039"/>
            <a:ext cx="2289077" cy="68672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2F923B9-28A3-CD4D-EBA7-E64BA2AF5F7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1760" y="287020"/>
            <a:ext cx="1630044" cy="592743"/>
          </a:xfrm>
          <a:prstGeom prst="rect">
            <a:avLst/>
          </a:prstGeom>
        </p:spPr>
      </p:pic>
      <p:sp>
        <p:nvSpPr>
          <p:cNvPr id="10" name="Sprechblase: rechteckig 9">
            <a:extLst>
              <a:ext uri="{FF2B5EF4-FFF2-40B4-BE49-F238E27FC236}">
                <a16:creationId xmlns:a16="http://schemas.microsoft.com/office/drawing/2014/main" id="{274AD43A-F8B1-11F6-6180-A1319AC45D5E}"/>
              </a:ext>
            </a:extLst>
          </p:cNvPr>
          <p:cNvSpPr/>
          <p:nvPr userDrawn="1"/>
        </p:nvSpPr>
        <p:spPr>
          <a:xfrm>
            <a:off x="511491" y="1026508"/>
            <a:ext cx="11272470" cy="5271053"/>
          </a:xfrm>
          <a:prstGeom prst="wedgeRectCallout">
            <a:avLst>
              <a:gd name="adj1" fmla="val -49663"/>
              <a:gd name="adj2" fmla="val -16328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7532737-7D77-4343-ED32-89F0C1B4A51A}"/>
              </a:ext>
            </a:extLst>
          </p:cNvPr>
          <p:cNvSpPr txBox="1"/>
          <p:nvPr userDrawn="1"/>
        </p:nvSpPr>
        <p:spPr>
          <a:xfrm>
            <a:off x="2512292" y="287020"/>
            <a:ext cx="7611512" cy="5959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de-DE"/>
            </a:defPPr>
            <a:lvl1pPr algn="just">
              <a:lnSpc>
                <a:spcPct val="107000"/>
              </a:lnSpc>
              <a:spcAft>
                <a:spcPts val="800"/>
              </a:spcAft>
              <a:defRPr sz="3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de-DE" sz="2800">
              <a:solidFill>
                <a:schemeClr val="tx1"/>
              </a:solidFill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F8990F9-2C38-DB9A-ECB3-630010A819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97" y="6324599"/>
            <a:ext cx="1669287" cy="342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E011FAB-2083-F646-DBAB-6FFB80E11B6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0149" y="6313605"/>
            <a:ext cx="1511980" cy="545113"/>
          </a:xfrm>
          <a:prstGeom prst="rect">
            <a:avLst/>
          </a:prstGeom>
        </p:spPr>
      </p:pic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F6A8CD51-E5C3-6536-2C08-325CA39D58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175" y="1027113"/>
            <a:ext cx="11272838" cy="52562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9A226221-31F3-FC1D-CB4E-815BFBA522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3013" y="287338"/>
            <a:ext cx="7610475" cy="5921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de-DE"/>
              <a:t>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69219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4F12F15A-6D93-B7E4-3F68-C0A9A46FB3B1}"/>
              </a:ext>
            </a:extLst>
          </p:cNvPr>
          <p:cNvSpPr/>
          <p:nvPr userDrawn="1"/>
        </p:nvSpPr>
        <p:spPr>
          <a:xfrm>
            <a:off x="162560" y="113726"/>
            <a:ext cx="11887200" cy="6583680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4A44431-2516-A976-76AE-B94469BE8B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399" y="193039"/>
            <a:ext cx="2289077" cy="68672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7B91BFA-FDF0-4E54-0B45-346E4871A6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1760" y="287020"/>
            <a:ext cx="1630044" cy="592743"/>
          </a:xfrm>
          <a:prstGeom prst="rect">
            <a:avLst/>
          </a:prstGeom>
        </p:spPr>
      </p:pic>
      <p:sp>
        <p:nvSpPr>
          <p:cNvPr id="10" name="Sprechblase: rechteckig 9">
            <a:extLst>
              <a:ext uri="{FF2B5EF4-FFF2-40B4-BE49-F238E27FC236}">
                <a16:creationId xmlns:a16="http://schemas.microsoft.com/office/drawing/2014/main" id="{FDE67DB1-2E81-0D54-9948-E1FF886BDCED}"/>
              </a:ext>
            </a:extLst>
          </p:cNvPr>
          <p:cNvSpPr/>
          <p:nvPr userDrawn="1"/>
        </p:nvSpPr>
        <p:spPr>
          <a:xfrm>
            <a:off x="511491" y="1026508"/>
            <a:ext cx="11272470" cy="5271053"/>
          </a:xfrm>
          <a:prstGeom prst="wedgeRectCallout">
            <a:avLst>
              <a:gd name="adj1" fmla="val -49663"/>
              <a:gd name="adj2" fmla="val -16328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B347ADA-AF3F-3EBD-9E48-C6699417A880}"/>
              </a:ext>
            </a:extLst>
          </p:cNvPr>
          <p:cNvSpPr txBox="1"/>
          <p:nvPr userDrawn="1"/>
        </p:nvSpPr>
        <p:spPr>
          <a:xfrm>
            <a:off x="2512292" y="287020"/>
            <a:ext cx="7611512" cy="5959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de-DE"/>
            </a:defPPr>
            <a:lvl1pPr algn="just">
              <a:lnSpc>
                <a:spcPct val="107000"/>
              </a:lnSpc>
              <a:spcAft>
                <a:spcPts val="800"/>
              </a:spcAft>
              <a:defRPr sz="3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de-DE" sz="2800">
              <a:solidFill>
                <a:schemeClr val="tx1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48F6E04-38FF-3714-EDCD-4CFCA8254F4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97" y="6324599"/>
            <a:ext cx="1669287" cy="342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D9C1C41-2525-A5D5-A171-DC297E41FCA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0149" y="6313605"/>
            <a:ext cx="1511980" cy="54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54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IPPOLIS_M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BB5B778B-C968-ABA9-8380-8EE95CD43F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1802" y="5929667"/>
            <a:ext cx="2574919" cy="92833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444C84E-52F1-7A96-AA87-B357DBAAC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307" y="6071626"/>
            <a:ext cx="3145364" cy="64441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B4642B6-AB84-38BB-4145-696D498E02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5279" y="6071626"/>
            <a:ext cx="1630044" cy="592743"/>
          </a:xfrm>
          <a:prstGeom prst="rect">
            <a:avLst/>
          </a:prstGeom>
        </p:spPr>
      </p:pic>
      <p:sp>
        <p:nvSpPr>
          <p:cNvPr id="4" name="Textplatzhalter 25">
            <a:extLst>
              <a:ext uri="{FF2B5EF4-FFF2-40B4-BE49-F238E27FC236}">
                <a16:creationId xmlns:a16="http://schemas.microsoft.com/office/drawing/2014/main" id="{8365A413-5F64-606D-9980-3D0E74E45A00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0" y="1451729"/>
            <a:ext cx="12191999" cy="1504044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de-DE"/>
              <a:t>Titel einfügen</a:t>
            </a:r>
          </a:p>
        </p:txBody>
      </p:sp>
      <p:sp>
        <p:nvSpPr>
          <p:cNvPr id="6" name="Textplatzhalter 25">
            <a:extLst>
              <a:ext uri="{FF2B5EF4-FFF2-40B4-BE49-F238E27FC236}">
                <a16:creationId xmlns:a16="http://schemas.microsoft.com/office/drawing/2014/main" id="{005EA9D9-009A-579F-73CB-547ED81B64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7283" y="3260285"/>
            <a:ext cx="12191999" cy="592137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de-DE"/>
              <a:t>Autoren einfügen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3AF869C-87F3-9F72-0819-E95C37DBCB6D}"/>
              </a:ext>
            </a:extLst>
          </p:cNvPr>
          <p:cNvGrpSpPr/>
          <p:nvPr userDrawn="1"/>
        </p:nvGrpSpPr>
        <p:grpSpPr>
          <a:xfrm>
            <a:off x="1510003" y="4311401"/>
            <a:ext cx="9171992" cy="1589924"/>
            <a:chOff x="1510004" y="4299526"/>
            <a:chExt cx="9171992" cy="1589924"/>
          </a:xfrm>
        </p:grpSpPr>
        <p:pic>
          <p:nvPicPr>
            <p:cNvPr id="22" name="Grafik 21" descr="Ein Bild, das Text, Screenshot, Schrift, Design enthält.&#10;&#10;Automatisch generierte Beschreibung">
              <a:extLst>
                <a:ext uri="{FF2B5EF4-FFF2-40B4-BE49-F238E27FC236}">
                  <a16:creationId xmlns:a16="http://schemas.microsoft.com/office/drawing/2014/main" id="{DE4D3ADB-442E-DA63-9CDB-AF9DF7C984A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727"/>
            <a:stretch/>
          </p:blipFill>
          <p:spPr>
            <a:xfrm>
              <a:off x="2310301" y="4299526"/>
              <a:ext cx="7536833" cy="1589924"/>
            </a:xfrm>
            <a:prstGeom prst="rect">
              <a:avLst/>
            </a:prstGeom>
          </p:spPr>
        </p:pic>
        <p:cxnSp>
          <p:nvCxnSpPr>
            <p:cNvPr id="2" name="Gerader Verbinder 1">
              <a:extLst>
                <a:ext uri="{FF2B5EF4-FFF2-40B4-BE49-F238E27FC236}">
                  <a16:creationId xmlns:a16="http://schemas.microsoft.com/office/drawing/2014/main" id="{8766249C-134C-F8A5-F4E9-905544A488B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10004" y="5745733"/>
              <a:ext cx="917199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2888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IPPOLIS_M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BB5B778B-C968-ABA9-8380-8EE95CD43F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1802" y="5929667"/>
            <a:ext cx="2574919" cy="92833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444C84E-52F1-7A96-AA87-B357DBAAC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307" y="6071626"/>
            <a:ext cx="3145364" cy="64441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B4642B6-AB84-38BB-4145-696D498E02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5279" y="6071626"/>
            <a:ext cx="1630044" cy="592743"/>
          </a:xfrm>
          <a:prstGeom prst="rect">
            <a:avLst/>
          </a:prstGeom>
        </p:spPr>
      </p:pic>
      <p:sp>
        <p:nvSpPr>
          <p:cNvPr id="4" name="Textplatzhalter 25">
            <a:extLst>
              <a:ext uri="{FF2B5EF4-FFF2-40B4-BE49-F238E27FC236}">
                <a16:creationId xmlns:a16="http://schemas.microsoft.com/office/drawing/2014/main" id="{8365A413-5F64-606D-9980-3D0E74E45A00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0" y="1451729"/>
            <a:ext cx="12191999" cy="1504044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de-DE"/>
              <a:t>Titel einfügen</a:t>
            </a:r>
          </a:p>
        </p:txBody>
      </p:sp>
      <p:sp>
        <p:nvSpPr>
          <p:cNvPr id="6" name="Textplatzhalter 25">
            <a:extLst>
              <a:ext uri="{FF2B5EF4-FFF2-40B4-BE49-F238E27FC236}">
                <a16:creationId xmlns:a16="http://schemas.microsoft.com/office/drawing/2014/main" id="{005EA9D9-009A-579F-73CB-547ED81B64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7283" y="3260285"/>
            <a:ext cx="12191999" cy="592137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de-DE"/>
              <a:t>Autoren einfügen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23E554-8953-EF81-8CDA-5EA35D50A1D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509599" y="4306445"/>
            <a:ext cx="9172800" cy="15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7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POLIS_Logo_M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DE4D3ADB-442E-DA63-9CDB-AF9DF7C984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435" y="2659265"/>
            <a:ext cx="7536833" cy="3162574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09F2BCB1-7C5D-44D1-9602-C5F0432376D6}"/>
              </a:ext>
            </a:extLst>
          </p:cNvPr>
          <p:cNvSpPr txBox="1"/>
          <p:nvPr userDrawn="1"/>
        </p:nvSpPr>
        <p:spPr>
          <a:xfrm>
            <a:off x="0" y="2024037"/>
            <a:ext cx="12171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/>
              <a:t> Andreas Harrer, Martin Katzenberger, Lea Reinartz, Sarah Schneeweiß, Sonja Kuhnt, Lara Kuhlmann, </a:t>
            </a:r>
            <a:br>
              <a:rPr lang="de-DE" sz="1600"/>
            </a:br>
            <a:r>
              <a:rPr lang="de-DE" sz="1600"/>
              <a:t>   Christoph Friedrich, Johannes Rückert, Louise Bloch, Sven Jörges , Andre Cordes, Klaus Kaiser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0CDE4FB7-E015-F563-9D6B-5856C2743C5F}"/>
              </a:ext>
            </a:extLst>
          </p:cNvPr>
          <p:cNvCxnSpPr/>
          <p:nvPr userDrawn="1"/>
        </p:nvCxnSpPr>
        <p:spPr>
          <a:xfrm>
            <a:off x="1567543" y="4105469"/>
            <a:ext cx="917199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01ED658E-C9CF-750B-7977-7A2EE3E565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6640" y="5929667"/>
            <a:ext cx="2574919" cy="92833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B9FC69B-4FFD-21C4-A6B3-AF6C183882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145" y="6071626"/>
            <a:ext cx="3145364" cy="64441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8B16C29-2FAA-1433-6E46-300F6FEAFD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80117" y="6071626"/>
            <a:ext cx="1630044" cy="59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4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POLIS_Logo_Mini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40EDC51A-88F0-8C72-443B-F080A6C98F06}"/>
              </a:ext>
            </a:extLst>
          </p:cNvPr>
          <p:cNvSpPr/>
          <p:nvPr userDrawn="1"/>
        </p:nvSpPr>
        <p:spPr>
          <a:xfrm>
            <a:off x="162560" y="113726"/>
            <a:ext cx="11887200" cy="6583680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973BA23-23EA-0153-2FED-1458B257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399" y="193039"/>
            <a:ext cx="2289077" cy="68672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74539FFF-73CF-657B-89AD-B45103295F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1760" y="287020"/>
            <a:ext cx="1630044" cy="592743"/>
          </a:xfrm>
          <a:prstGeom prst="rect">
            <a:avLst/>
          </a:prstGeom>
        </p:spPr>
      </p:pic>
      <p:sp>
        <p:nvSpPr>
          <p:cNvPr id="5" name="Sprechblase: rechteckig 4">
            <a:extLst>
              <a:ext uri="{FF2B5EF4-FFF2-40B4-BE49-F238E27FC236}">
                <a16:creationId xmlns:a16="http://schemas.microsoft.com/office/drawing/2014/main" id="{35E11CE1-7109-97AB-F3B7-7749895B49F7}"/>
              </a:ext>
            </a:extLst>
          </p:cNvPr>
          <p:cNvSpPr/>
          <p:nvPr userDrawn="1"/>
        </p:nvSpPr>
        <p:spPr>
          <a:xfrm>
            <a:off x="511491" y="1026508"/>
            <a:ext cx="11272470" cy="5271053"/>
          </a:xfrm>
          <a:prstGeom prst="wedgeRectCallout">
            <a:avLst>
              <a:gd name="adj1" fmla="val -49663"/>
              <a:gd name="adj2" fmla="val -16328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8F3579F-FA56-0C4B-79AE-616643AEF2D4}"/>
              </a:ext>
            </a:extLst>
          </p:cNvPr>
          <p:cNvSpPr txBox="1"/>
          <p:nvPr userDrawn="1"/>
        </p:nvSpPr>
        <p:spPr>
          <a:xfrm>
            <a:off x="2512292" y="287020"/>
            <a:ext cx="7611512" cy="5959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de-DE"/>
            </a:defPPr>
            <a:lvl1pPr algn="just">
              <a:lnSpc>
                <a:spcPct val="107000"/>
              </a:lnSpc>
              <a:spcAft>
                <a:spcPts val="800"/>
              </a:spcAft>
              <a:defRPr sz="3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de-DE" sz="2800">
              <a:solidFill>
                <a:schemeClr val="tx1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2E82508-4A11-66F5-979B-7CC1592CB9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97" y="6324599"/>
            <a:ext cx="1669287" cy="342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00C5D17-6DA3-E25F-E70F-C695BFE8DEA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0149" y="6313605"/>
            <a:ext cx="1511980" cy="545113"/>
          </a:xfrm>
          <a:prstGeom prst="rect">
            <a:avLst/>
          </a:prstGeom>
        </p:spPr>
      </p:pic>
      <p:pic>
        <p:nvPicPr>
          <p:cNvPr id="22" name="Grafik 21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DE4D3ADB-442E-DA63-9CDB-AF9DF7C984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1777035" y="2891669"/>
            <a:ext cx="8637931" cy="181230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D848B31-7D0F-8340-4B06-C284FC0E603A}"/>
              </a:ext>
            </a:extLst>
          </p:cNvPr>
          <p:cNvSpPr txBox="1"/>
          <p:nvPr userDrawn="1"/>
        </p:nvSpPr>
        <p:spPr>
          <a:xfrm>
            <a:off x="826411" y="2149439"/>
            <a:ext cx="1010553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/>
              <a:t>Forschungsprojekt IPPOLIS</a:t>
            </a:r>
          </a:p>
          <a:p>
            <a:pPr algn="ctr"/>
            <a:r>
              <a:rPr lang="de-DE"/>
              <a:t>Intelligente Unterstützung projekt- und problemorientierter Lehre und Integration in Studienabläufe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AC1BDF2-F0AC-5E1A-1D57-4413072B02B8}"/>
              </a:ext>
            </a:extLst>
          </p:cNvPr>
          <p:cNvSpPr txBox="1"/>
          <p:nvPr userDrawn="1"/>
        </p:nvSpPr>
        <p:spPr>
          <a:xfrm>
            <a:off x="1803733" y="4935317"/>
            <a:ext cx="216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/>
              <a:t>Andreas Harrer</a:t>
            </a:r>
          </a:p>
          <a:p>
            <a:pPr algn="ctr"/>
            <a:r>
              <a:rPr lang="de-DE" sz="1600"/>
              <a:t>Martin Katzenberger</a:t>
            </a:r>
          </a:p>
          <a:p>
            <a:pPr algn="ctr"/>
            <a:r>
              <a:rPr lang="de-DE" sz="1600"/>
              <a:t>Lea Reinartz</a:t>
            </a:r>
          </a:p>
          <a:p>
            <a:pPr algn="ctr"/>
            <a:r>
              <a:rPr lang="de-DE" sz="1600"/>
              <a:t>Sarah Schneeweiß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B91DD82-6A80-167A-0104-670830587E1F}"/>
              </a:ext>
            </a:extLst>
          </p:cNvPr>
          <p:cNvSpPr txBox="1"/>
          <p:nvPr userDrawn="1"/>
        </p:nvSpPr>
        <p:spPr>
          <a:xfrm>
            <a:off x="4073426" y="4935317"/>
            <a:ext cx="21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Sonja Kuhnt</a:t>
            </a:r>
          </a:p>
          <a:p>
            <a:pPr algn="ctr"/>
            <a:r>
              <a:rPr lang="de-DE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Lara Kuhlmann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3F5E637-144F-17C9-CADA-B89568AFE1B8}"/>
              </a:ext>
            </a:extLst>
          </p:cNvPr>
          <p:cNvSpPr txBox="1"/>
          <p:nvPr userDrawn="1"/>
        </p:nvSpPr>
        <p:spPr>
          <a:xfrm>
            <a:off x="8110191" y="4935317"/>
            <a:ext cx="21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de-DE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Sven Jörges</a:t>
            </a:r>
          </a:p>
          <a:p>
            <a:pPr marL="0" algn="ctr" defTabSz="914400" rtl="0" eaLnBrk="1" latinLnBrk="0" hangingPunct="1"/>
            <a:r>
              <a:rPr lang="de-DE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Andre Cordes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93F7D44-595C-B285-D570-30715C135C79}"/>
              </a:ext>
            </a:extLst>
          </p:cNvPr>
          <p:cNvSpPr txBox="1"/>
          <p:nvPr userDrawn="1"/>
        </p:nvSpPr>
        <p:spPr>
          <a:xfrm>
            <a:off x="6082386" y="4935317"/>
            <a:ext cx="216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de-DE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Christoph Friedrich Johannes Rückert</a:t>
            </a:r>
          </a:p>
          <a:p>
            <a:pPr marL="0" algn="ctr" defTabSz="914400" rtl="0" eaLnBrk="1" latinLnBrk="0" hangingPunct="1"/>
            <a:r>
              <a:rPr lang="de-DE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Louise Bloch</a:t>
            </a:r>
          </a:p>
        </p:txBody>
      </p:sp>
    </p:spTree>
    <p:extLst>
      <p:ext uri="{BB962C8B-B14F-4D97-AF65-F5344CB8AC3E}">
        <p14:creationId xmlns:p14="http://schemas.microsoft.com/office/powerpoint/2010/main" val="260622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17BC1-E79A-BDAB-4A69-E5BA43025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5F5475-7E8E-DADB-3CFA-3F631C860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B7368C0-90D5-5913-D6DB-CA2FC8E79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6BAF5A-F627-5A2F-F478-48914F2959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2FC34AA-740B-F8E0-62FF-47DE194721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AA6984E-FAD6-566C-8CDD-18F465B85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21.09.2022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4736E27-3933-034C-1563-4E8C81C3F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IPPOLIS Projektvorstellung - Tag der Lehre 30.09.2022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2292687-2A6A-2AC1-D3B9-B843D7AB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4898-E306-4433-96C0-B98B1CF177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036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823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202B19-4346-EF1B-5291-B29D7F19A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18EB16-D5B5-C6B1-06A9-E33526981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9CBE29C-2BCB-D5B7-54B2-C3857FD3A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04D24C-A5E8-533A-2605-8746CC84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21.09.2022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5AA5DE3-2CF0-E15E-901D-894F4C496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IPPOLIS Projektvorstellung - Tag der Lehre 30.09.2022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31429B-BB00-09F5-8749-938E8D27F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4898-E306-4433-96C0-B98B1CF177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9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6BC353-4020-242B-3183-A8D651ADA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934CA5A-3381-DFF0-E023-A0D3119D8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B2FBDA-7911-67F2-6F9E-7F8E6257E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8D8349-7B9B-B13C-CDC6-765A65629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21.09.2022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A9A2AF-81FF-F341-0451-31BA40FC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IPPOLIS Projektvorstellung - Tag der Lehre 30.09.2022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1C8287-30C1-CD7A-223A-F91028F69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4898-E306-4433-96C0-B98B1CF177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122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192745-BACF-AFC1-DD32-EED32261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7D40418-263B-B722-B8EF-B29E8DE97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D46C2-16B1-B6DF-CBDB-A57C583D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21.09.2022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C7BEAB-5DBA-F209-B69C-1100DB09C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IPPOLIS Projektvorstellung - Tag der Lehre 30.09.2022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740131-5BA1-0165-7867-6ACBB79AF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4898-E306-4433-96C0-B98B1CF177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497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ED706EB-B272-7737-CAF0-FFC2B939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D8C363A-EF0E-8ED3-AF41-2F7C2A881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3A1C3E-AB6D-F9DB-4DC1-FF6EAC97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21.09.2022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9B0AC4-ACD6-A664-FA97-BF30F8BB6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IPPOLIS Projektvorstellung - Tag der Lehre 30.09.2022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E67A0B-3AF4-4EA1-BD5F-43AFD8B02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4898-E306-4433-96C0-B98B1CF177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810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C47B5A3-0553-2441-4C54-53DC2D58A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A93A69-F353-5333-C600-1CD1A31D9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9B8C9B-363F-F7DA-8E1A-6BC5646476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21.09.2022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FFA07A-000E-D89C-0BF6-606A1F15C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IPPOLIS Projektvorstellung - Tag der Lehre 30.09.2022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D444E6-C05C-872B-17D1-FBA3EF8E6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24898-E306-4433-96C0-B98B1CF177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888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2" r:id="rId5"/>
    <p:sldLayoutId id="2147483652" r:id="rId6"/>
    <p:sldLayoutId id="2147483660" r:id="rId7"/>
    <p:sldLayoutId id="2147483653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18/10/relationships/comments" Target="../comments/modernComment_13D_AAC927AA.xml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2.svg"/><Relationship Id="rId5" Type="http://schemas.openxmlformats.org/officeDocument/2006/relationships/image" Target="../media/image14.svg"/><Relationship Id="rId10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1_E1D9A6C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B_71D0B2E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18/10/relationships/comments" Target="../comments/modernComment_13C_B1A2576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ippolis_wp3/writ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F_151A9A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eprintresolver.eu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rite.ippolis.de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rite.ippolis.de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84B00DBF-0228-3692-6459-B9D9AEC39185}"/>
              </a:ext>
            </a:extLst>
          </p:cNvPr>
          <p:cNvSpPr/>
          <p:nvPr/>
        </p:nvSpPr>
        <p:spPr>
          <a:xfrm>
            <a:off x="882870" y="4303794"/>
            <a:ext cx="10762592" cy="15661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1023498-9F58-6A4A-696D-4903989C9E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2456122"/>
            <a:ext cx="12191999" cy="1655786"/>
          </a:xfrm>
        </p:spPr>
        <p:txBody>
          <a:bodyPr>
            <a:noAutofit/>
          </a:bodyPr>
          <a:lstStyle/>
          <a:p>
            <a:r>
              <a:rPr lang="de-DE" sz="2800" dirty="0"/>
              <a:t>Automatisiertes Feedback zur Unterstützung von Studierenden beim Schreiben ihrer Abschlussarbeiten und der Literaturrecherche 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853432A-DBEF-9D35-B0EF-23EC4DB031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17283" y="4679178"/>
            <a:ext cx="12191999" cy="592137"/>
          </a:xfrm>
        </p:spPr>
        <p:txBody>
          <a:bodyPr/>
          <a:lstStyle/>
          <a:p>
            <a:r>
              <a:rPr lang="de-DE" u="sng" dirty="0"/>
              <a:t>Louise Bloch</a:t>
            </a:r>
            <a:r>
              <a:rPr lang="de-DE" dirty="0"/>
              <a:t>, Johannes Rückert, Christoph M. Friedrich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94C9AF-95FA-D493-DAB2-6AE1D8D63DBA}"/>
              </a:ext>
            </a:extLst>
          </p:cNvPr>
          <p:cNvSpPr txBox="1"/>
          <p:nvPr/>
        </p:nvSpPr>
        <p:spPr>
          <a:xfrm>
            <a:off x="9299640" y="6575898"/>
            <a:ext cx="2558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/>
              <a:t>Förderkennzeichen: 16DHBKI050</a:t>
            </a:r>
            <a:endParaRPr lang="en-DE" sz="12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3A20E2D-8FA9-DB44-7607-49DA1540E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2026" y="399476"/>
            <a:ext cx="3607945" cy="108238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5ADAF7A-5EE9-F669-61B4-AF1DD5FC21FF}"/>
              </a:ext>
            </a:extLst>
          </p:cNvPr>
          <p:cNvSpPr txBox="1"/>
          <p:nvPr/>
        </p:nvSpPr>
        <p:spPr>
          <a:xfrm>
            <a:off x="4536546" y="1507000"/>
            <a:ext cx="345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Write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276D70B-7962-CD2F-5E2E-CD1AE0E4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2549" y="1545368"/>
            <a:ext cx="329171" cy="29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5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1E9286-AC69-5F2A-1CFF-CE3A9EF6C7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IPPOLIS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DD5BF02-B957-3DF7-56A8-A649F8B13CBA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</a:t>
            </a:fld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DBD47EE-29E9-CB66-7CAB-BD52C93C696B}"/>
              </a:ext>
            </a:extLst>
          </p:cNvPr>
          <p:cNvSpPr txBox="1"/>
          <p:nvPr/>
        </p:nvSpPr>
        <p:spPr>
          <a:xfrm>
            <a:off x="525517" y="1996966"/>
            <a:ext cx="11235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Forschungsprojekt IPPOLIS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298B2F6-87DA-0208-9A27-938FE7619AAA}"/>
              </a:ext>
            </a:extLst>
          </p:cNvPr>
          <p:cNvSpPr txBox="1"/>
          <p:nvPr/>
        </p:nvSpPr>
        <p:spPr>
          <a:xfrm>
            <a:off x="525517" y="2529191"/>
            <a:ext cx="1123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/>
              <a:t>Intelligente Unterstützung projekt- und problemorientierter Lehre und Integration in Studienabläufe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BAADBB5-F3BA-07DE-A50E-CF92B86164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68218" y="3167026"/>
            <a:ext cx="999000" cy="7992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72BC541-06BD-6826-3AA7-00120C5449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46055" y="3167026"/>
            <a:ext cx="996315" cy="8001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5D935EE-9A56-EB09-8239-FA3E5A361A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83481" y="3167926"/>
            <a:ext cx="799200" cy="7992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7C882B1E-D184-7FAC-2A0F-9FD23F4D4C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05744" y="3167026"/>
            <a:ext cx="899100" cy="7992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DF7077A5-9F6C-2F81-E330-120B8D610464}"/>
              </a:ext>
            </a:extLst>
          </p:cNvPr>
          <p:cNvSpPr txBox="1"/>
          <p:nvPr/>
        </p:nvSpPr>
        <p:spPr>
          <a:xfrm>
            <a:off x="1221232" y="4075200"/>
            <a:ext cx="1723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IPPOLIS Scaffolds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B9EFA59-32A4-786B-0A1C-1C724DC3251B}"/>
              </a:ext>
            </a:extLst>
          </p:cNvPr>
          <p:cNvSpPr txBox="1"/>
          <p:nvPr/>
        </p:nvSpPr>
        <p:spPr>
          <a:xfrm>
            <a:off x="3782363" y="4076265"/>
            <a:ext cx="1723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IPPOLIS Analyse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1A26DA1-395E-434C-152D-04FFB302D5E8}"/>
              </a:ext>
            </a:extLst>
          </p:cNvPr>
          <p:cNvSpPr txBox="1"/>
          <p:nvPr/>
        </p:nvSpPr>
        <p:spPr>
          <a:xfrm>
            <a:off x="6318250" y="4075200"/>
            <a:ext cx="1723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IPPOLIS Write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847781F-2CC8-07FC-60D6-47A118D635F2}"/>
              </a:ext>
            </a:extLst>
          </p:cNvPr>
          <p:cNvSpPr txBox="1"/>
          <p:nvPr/>
        </p:nvSpPr>
        <p:spPr>
          <a:xfrm>
            <a:off x="9005869" y="4075200"/>
            <a:ext cx="1723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IPPOLIS Chat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1A49AFB-EF3A-B65F-7DBA-51356424FD11}"/>
              </a:ext>
            </a:extLst>
          </p:cNvPr>
          <p:cNvSpPr txBox="1"/>
          <p:nvPr/>
        </p:nvSpPr>
        <p:spPr>
          <a:xfrm>
            <a:off x="536026" y="4904446"/>
            <a:ext cx="11235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de-DE" b="1" i="0" dirty="0">
                <a:solidFill>
                  <a:srgbClr val="000000"/>
                </a:solidFill>
                <a:effectLst/>
              </a:rPr>
              <a:t>Projektlaufzeit:</a:t>
            </a:r>
          </a:p>
          <a:p>
            <a:pPr algn="ctr"/>
            <a:r>
              <a:rPr lang="de-DE" b="0" i="0" dirty="0">
                <a:solidFill>
                  <a:srgbClr val="000000"/>
                </a:solidFill>
                <a:effectLst/>
              </a:rPr>
              <a:t>01.12.2021 – 30.11.2025</a:t>
            </a:r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07CEB016-3AAD-D08F-D22A-8B60BEEF7A05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286530961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45C58-47B3-57D0-7CD2-E7111A1BA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76634E9C-89D7-B95B-178D-7CF0F3191D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Problemstellung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8254E22E-1443-1728-FC47-23EA67EC67A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Studierende, insbesondere aus schreibfernen Studiengängen, </a:t>
            </a: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haben oftmals Probleme beim Schreiben wissenschaftlicher Arbeiten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Begrenzte Ressourcen für die Betreuung der Studierenden beim Schreiben von Abschlussarbeiten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Iterative Feedbackschleifen oftmals nicht möglich oder sehr zeitintensiv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Wiederkehrende formale Mängel (z.B. unvollständige oder fehlerhafte Literaturangaben, veraltete Inhaltsverzeichnisse) führen oft zu ineffizienter Nutzung der Betreuungszeit</a:t>
            </a: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930AF241-9E65-D016-AFF3-638412068708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3</a:t>
            </a:fld>
            <a:endParaRPr lang="de-DE" dirty="0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B9ABD1C8-4C18-52A6-C9B0-19E41C5EBAB3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37891376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F2F60-C95C-3123-892C-0BEC16EED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FF126DAC-3030-0391-B4D6-66B5BEC83C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Idee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16A3357D-FAC7-5272-6BE9-616F3BA8871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Automatisierte Analyse der formalen Aspekte von Abschlussarbeiten mittels künstlicher Intelligenz (KI)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Keine inhaltlichen Anmerkungen, diese bleiben in der Zuständigkeit der Betreuenden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Annotierte Ergebnisdokumente statt direkter Korrektur, um Lerneffekt zu fokussieren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ea typeface="Calibri"/>
                <a:cs typeface="Calibri"/>
              </a:rPr>
              <a:t>Zusammenfassender Report mit Gamification, um </a:t>
            </a: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Studierende zu motivieren 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Unterstützung heterogener Dateiformate (z.B. PDF, DOCX, </a:t>
            </a:r>
            <a:r>
              <a:rPr lang="de-DE" sz="2400" dirty="0" err="1">
                <a:solidFill>
                  <a:prstClr val="black"/>
                </a:solidFill>
                <a:latin typeface="Calibri" panose="020F0502020204030204"/>
              </a:rPr>
              <a:t>LaTeX</a:t>
            </a: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) und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formaler Vorgaben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48351F40-2508-68B1-16AD-71F038B851E6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4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0DAFB8D3-86E0-DE75-45C6-44F419B242CC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190950268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CFFCA6-E129-650F-1C21-9BF03067F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Lösungsansatz</a:t>
            </a: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A227818C-889C-EBE2-7D20-DF41CBA8CDA3}"/>
              </a:ext>
            </a:extLst>
          </p:cNvPr>
          <p:cNvSpPr/>
          <p:nvPr/>
        </p:nvSpPr>
        <p:spPr>
          <a:xfrm>
            <a:off x="895965" y="2253063"/>
            <a:ext cx="2023673" cy="1667656"/>
          </a:xfrm>
          <a:prstGeom prst="roundRect">
            <a:avLst/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dirty="0">
                <a:ln w="0"/>
                <a:solidFill>
                  <a:schemeClr val="tx1"/>
                </a:solidFill>
              </a:rPr>
              <a:t>Schriftliche Ausarbeitung:</a:t>
            </a:r>
          </a:p>
          <a:p>
            <a:pPr algn="ctr"/>
            <a:r>
              <a:rPr lang="de-DE" dirty="0">
                <a:ln w="0"/>
                <a:solidFill>
                  <a:schemeClr val="tx1"/>
                </a:solidFill>
              </a:rPr>
              <a:t> </a:t>
            </a:r>
            <a:br>
              <a:rPr lang="de-DE" dirty="0">
                <a:ln w="0"/>
              </a:rPr>
            </a:br>
            <a:r>
              <a:rPr lang="de-DE" dirty="0">
                <a:ln w="0"/>
                <a:solidFill>
                  <a:schemeClr val="tx1"/>
                </a:solidFill>
              </a:rPr>
              <a:t>.</a:t>
            </a:r>
            <a:r>
              <a:rPr lang="de-DE" dirty="0" err="1">
                <a:ln w="0"/>
                <a:solidFill>
                  <a:schemeClr val="tx1"/>
                </a:solidFill>
              </a:rPr>
              <a:t>pdf</a:t>
            </a:r>
            <a:r>
              <a:rPr lang="de-DE" dirty="0">
                <a:ln w="0"/>
                <a:solidFill>
                  <a:schemeClr val="tx1"/>
                </a:solidFill>
              </a:rPr>
              <a:t>, .</a:t>
            </a:r>
            <a:r>
              <a:rPr lang="de-DE" dirty="0" err="1">
                <a:ln w="0"/>
                <a:solidFill>
                  <a:schemeClr val="tx1"/>
                </a:solidFill>
              </a:rPr>
              <a:t>tex</a:t>
            </a:r>
            <a:r>
              <a:rPr lang="de-DE" dirty="0">
                <a:ln w="0"/>
                <a:solidFill>
                  <a:schemeClr val="tx1"/>
                </a:solidFill>
              </a:rPr>
              <a:t>, .</a:t>
            </a:r>
            <a:r>
              <a:rPr lang="de-DE" dirty="0" err="1">
                <a:ln w="0"/>
                <a:solidFill>
                  <a:schemeClr val="tx1"/>
                </a:solidFill>
              </a:rPr>
              <a:t>docx</a:t>
            </a:r>
            <a:r>
              <a:rPr lang="de-DE" dirty="0">
                <a:ln w="0"/>
                <a:solidFill>
                  <a:schemeClr val="tx1"/>
                </a:solidFill>
              </a:rPr>
              <a:t>,</a:t>
            </a:r>
            <a:endParaRPr lang="de-DE" dirty="0">
              <a:ln w="0"/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de-DE" dirty="0">
                <a:ln w="0"/>
                <a:solidFill>
                  <a:schemeClr val="tx1"/>
                </a:solidFill>
              </a:rPr>
              <a:t>.</a:t>
            </a:r>
            <a:r>
              <a:rPr lang="de-DE" dirty="0" err="1">
                <a:ln w="0"/>
                <a:solidFill>
                  <a:schemeClr val="tx1"/>
                </a:solidFill>
              </a:rPr>
              <a:t>bib</a:t>
            </a:r>
            <a:r>
              <a:rPr lang="de-DE" dirty="0">
                <a:ln w="0"/>
                <a:solidFill>
                  <a:schemeClr val="tx1"/>
                </a:solidFill>
              </a:rPr>
              <a:t>, .</a:t>
            </a:r>
            <a:r>
              <a:rPr lang="de-DE" dirty="0" err="1">
                <a:ln w="0"/>
                <a:solidFill>
                  <a:schemeClr val="tx1"/>
                </a:solidFill>
              </a:rPr>
              <a:t>ris</a:t>
            </a:r>
            <a:r>
              <a:rPr lang="de-DE" dirty="0">
                <a:ln w="0"/>
                <a:solidFill>
                  <a:schemeClr val="tx1"/>
                </a:solidFill>
              </a:rPr>
              <a:t>, .</a:t>
            </a:r>
            <a:r>
              <a:rPr lang="de-DE" dirty="0" err="1">
                <a:ln w="0"/>
                <a:solidFill>
                  <a:schemeClr val="tx1"/>
                </a:solidFill>
              </a:rPr>
              <a:t>zip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6D282A-AFA1-10F4-4165-7E8B637D9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62171" y="2320218"/>
            <a:ext cx="3607945" cy="108238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960E60D-30F8-A7BF-CFF8-8F67A929832F}"/>
              </a:ext>
            </a:extLst>
          </p:cNvPr>
          <p:cNvSpPr txBox="1"/>
          <p:nvPr/>
        </p:nvSpPr>
        <p:spPr>
          <a:xfrm>
            <a:off x="3832941" y="3384676"/>
            <a:ext cx="345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Write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D1FB5CD-3F59-74D6-A78A-B0DE5E716C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5871" y="1235734"/>
            <a:ext cx="3252309" cy="146372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280606C-0D46-EB61-A467-C9DD0B198706}"/>
              </a:ext>
            </a:extLst>
          </p:cNvPr>
          <p:cNvSpPr txBox="1"/>
          <p:nvPr/>
        </p:nvSpPr>
        <p:spPr>
          <a:xfrm>
            <a:off x="3562172" y="4076638"/>
            <a:ext cx="37159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Analysemethoden: Layoutanalyse, natürlichsprachliche Analyse (NLP), Deep Learning (Transformer, Objektdetektion), </a:t>
            </a:r>
            <a:r>
              <a:rPr lang="de-DE" dirty="0" err="1"/>
              <a:t>LanguageTool</a:t>
            </a:r>
            <a:r>
              <a:rPr lang="de-DE" dirty="0"/>
              <a:t>, GROBID, Bildverarbeitung, reguläre Ausdrücke …</a:t>
            </a:r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E30BC6E3-21B1-5666-9A6B-089BDB2E3370}"/>
              </a:ext>
            </a:extLst>
          </p:cNvPr>
          <p:cNvSpPr/>
          <p:nvPr/>
        </p:nvSpPr>
        <p:spPr>
          <a:xfrm>
            <a:off x="7359191" y="3530800"/>
            <a:ext cx="500127" cy="300386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8ABAEB5-8C8C-C5B2-6F4B-7930A5F38030}"/>
              </a:ext>
            </a:extLst>
          </p:cNvPr>
          <p:cNvSpPr txBox="1"/>
          <p:nvPr/>
        </p:nvSpPr>
        <p:spPr>
          <a:xfrm>
            <a:off x="8065871" y="2722574"/>
            <a:ext cx="325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Annotiertes Dokument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60FEB1F8-33A6-601A-C264-7244F588C95E}"/>
              </a:ext>
            </a:extLst>
          </p:cNvPr>
          <p:cNvSpPr/>
          <p:nvPr/>
        </p:nvSpPr>
        <p:spPr>
          <a:xfrm>
            <a:off x="8065871" y="3250187"/>
            <a:ext cx="3252309" cy="817774"/>
          </a:xfrm>
          <a:prstGeom prst="roundRect">
            <a:avLst/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n w="0"/>
                <a:solidFill>
                  <a:schemeClr val="tx1"/>
                </a:solidFill>
              </a:rPr>
              <a:t>Verweis auf Handbuch mit Erläuterung der üblichen Probleme und Lösungen</a:t>
            </a: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4E526F6-66F9-5FC7-948B-9C45F426A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9127" y="4461631"/>
            <a:ext cx="3249053" cy="118643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40F19D8-2D0A-8EFF-87D0-B036BA3421F8}"/>
              </a:ext>
            </a:extLst>
          </p:cNvPr>
          <p:cNvSpPr txBox="1"/>
          <p:nvPr/>
        </p:nvSpPr>
        <p:spPr>
          <a:xfrm>
            <a:off x="8065871" y="5658493"/>
            <a:ext cx="3220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Report mit Statistiken</a:t>
            </a:r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B2B7A1B7-A824-C917-71B7-9DADA6213A4D}"/>
              </a:ext>
            </a:extLst>
          </p:cNvPr>
          <p:cNvSpPr/>
          <p:nvPr/>
        </p:nvSpPr>
        <p:spPr>
          <a:xfrm rot="1441554">
            <a:off x="7359191" y="4468112"/>
            <a:ext cx="500127" cy="300386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Pfeil: nach rechts 16">
            <a:extLst>
              <a:ext uri="{FF2B5EF4-FFF2-40B4-BE49-F238E27FC236}">
                <a16:creationId xmlns:a16="http://schemas.microsoft.com/office/drawing/2014/main" id="{F1879E3D-7D32-23C1-432E-D79B0DCF0D85}"/>
              </a:ext>
            </a:extLst>
          </p:cNvPr>
          <p:cNvSpPr/>
          <p:nvPr/>
        </p:nvSpPr>
        <p:spPr>
          <a:xfrm rot="19769385">
            <a:off x="7319705" y="2584637"/>
            <a:ext cx="500127" cy="300386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84747805-C1F5-3E01-802D-787E28E2DAE3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5</a:t>
            </a:fld>
            <a:endParaRPr lang="de-DE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F7F85245-B263-6111-BE94-2F083B63C0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86316" y="3416206"/>
            <a:ext cx="329171" cy="292596"/>
          </a:xfrm>
          <a:prstGeom prst="rect">
            <a:avLst/>
          </a:prstGeom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768EAFE1-D228-1DAD-C5AB-33CE2F798650}"/>
              </a:ext>
            </a:extLst>
          </p:cNvPr>
          <p:cNvSpPr/>
          <p:nvPr/>
        </p:nvSpPr>
        <p:spPr>
          <a:xfrm>
            <a:off x="895965" y="4175646"/>
            <a:ext cx="2023673" cy="777912"/>
          </a:xfrm>
          <a:prstGeom prst="roundRect">
            <a:avLst/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dirty="0">
                <a:ln w="0"/>
                <a:solidFill>
                  <a:schemeClr val="tx1"/>
                </a:solidFill>
              </a:rPr>
              <a:t>Analyseprofil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996011C4-BB9E-9DB0-0BBE-5B0D50E0797F}"/>
              </a:ext>
            </a:extLst>
          </p:cNvPr>
          <p:cNvSpPr/>
          <p:nvPr/>
        </p:nvSpPr>
        <p:spPr>
          <a:xfrm rot="1441554">
            <a:off x="3107695" y="2879797"/>
            <a:ext cx="500127" cy="300386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Pfeil: nach rechts 18">
            <a:extLst>
              <a:ext uri="{FF2B5EF4-FFF2-40B4-BE49-F238E27FC236}">
                <a16:creationId xmlns:a16="http://schemas.microsoft.com/office/drawing/2014/main" id="{C832319F-9B1F-6ED8-BFA2-547B9738F2CD}"/>
              </a:ext>
            </a:extLst>
          </p:cNvPr>
          <p:cNvSpPr/>
          <p:nvPr/>
        </p:nvSpPr>
        <p:spPr>
          <a:xfrm rot="19769385">
            <a:off x="3105554" y="4040451"/>
            <a:ext cx="500127" cy="300386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Fußzeilenplatzhalter 4">
            <a:extLst>
              <a:ext uri="{FF2B5EF4-FFF2-40B4-BE49-F238E27FC236}">
                <a16:creationId xmlns:a16="http://schemas.microsoft.com/office/drawing/2014/main" id="{B4D9509D-93A9-DBA6-5C77-47FEA80D3196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18626290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1F4F6C7-7534-24EA-DE6B-58B9FBBF53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de-DE" dirty="0"/>
          </a:p>
          <a:p>
            <a:r>
              <a:rPr lang="de-DE" sz="2400" dirty="0"/>
              <a:t>Web-basiertes Open Source (GPLv3) Tool (</a:t>
            </a:r>
            <a:r>
              <a:rPr lang="de-DE" sz="2400" dirty="0">
                <a:hlinkClick r:id="rId3"/>
              </a:rPr>
              <a:t>https://gitlab.com/ippolis_wp3/write</a:t>
            </a:r>
            <a:r>
              <a:rPr lang="de-DE" sz="2400" dirty="0"/>
              <a:t>) </a:t>
            </a:r>
          </a:p>
          <a:p>
            <a:r>
              <a:rPr lang="de-DE" sz="2400" dirty="0">
                <a:ea typeface="Calibri"/>
                <a:cs typeface="Calibri"/>
              </a:rPr>
              <a:t>Erweiterung der Features (z.B. in Java oder Python) möglich</a:t>
            </a:r>
          </a:p>
          <a:p>
            <a:r>
              <a:rPr lang="de-DE" sz="2400" dirty="0">
                <a:ea typeface="Calibri"/>
                <a:cs typeface="Calibri"/>
              </a:rPr>
              <a:t>Möglichkeit der Durchführung systematischer Analysen (auch Batchanalysen), durch eigenes Hosting durch </a:t>
            </a:r>
            <a:r>
              <a:rPr lang="de-DE" sz="2400" dirty="0" err="1">
                <a:ea typeface="Calibri"/>
                <a:cs typeface="Calibri"/>
              </a:rPr>
              <a:t>docker</a:t>
            </a:r>
            <a:r>
              <a:rPr lang="de-DE" sz="2400" dirty="0">
                <a:ea typeface="Calibri"/>
                <a:cs typeface="Calibri"/>
              </a:rPr>
              <a:t>-basiertes </a:t>
            </a:r>
            <a:r>
              <a:rPr lang="de-DE" sz="2400" dirty="0" err="1">
                <a:ea typeface="Calibri"/>
                <a:cs typeface="Calibri"/>
              </a:rPr>
              <a:t>Deployment</a:t>
            </a: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Testservice zur Durchführung einzelner Analysen verfügbar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FC2D2B-5414-3449-E8EA-EAD8F09D96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Implementierung und </a:t>
            </a:r>
            <a:r>
              <a:rPr lang="de-DE" dirty="0" err="1"/>
              <a:t>Deployment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EA4D9BC6-0CDE-685F-4178-27D27BDDBE2C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6</a:t>
            </a:fld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7728956-63DC-115A-A3F1-C6E68AF6678D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3044837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9DF8-92CD-48E2-0BDE-F0BCCC2B7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5D159ED-BF48-80E0-0050-0F53BC0C81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de-DE" dirty="0"/>
          </a:p>
          <a:p>
            <a:r>
              <a:rPr lang="de-DE" sz="2400" dirty="0"/>
              <a:t>Zu analysierende Dokumente nur für Analysedauer auf IPPOLIS Write Server gespeichert</a:t>
            </a: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Teilen der Dokumente über </a:t>
            </a:r>
            <a:r>
              <a:rPr lang="de-DE" sz="2400" dirty="0" err="1">
                <a:ea typeface="Calibri"/>
                <a:cs typeface="Calibri"/>
              </a:rPr>
              <a:t>Cloudsharing</a:t>
            </a:r>
            <a:endParaRPr lang="de-DE" sz="2400" dirty="0"/>
          </a:p>
          <a:p>
            <a:r>
              <a:rPr lang="de-DE" sz="2400" dirty="0">
                <a:ea typeface="Calibri"/>
                <a:cs typeface="Calibri"/>
              </a:rPr>
              <a:t>NRW-</a:t>
            </a:r>
            <a:r>
              <a:rPr lang="de-DE" sz="2400" dirty="0" err="1">
                <a:ea typeface="Calibri"/>
                <a:cs typeface="Calibri"/>
              </a:rPr>
              <a:t>Hochschulcloud</a:t>
            </a:r>
            <a:r>
              <a:rPr lang="de-DE" sz="2400" dirty="0">
                <a:ea typeface="Calibri"/>
                <a:cs typeface="Calibri"/>
              </a:rPr>
              <a:t> </a:t>
            </a:r>
            <a:r>
              <a:rPr lang="de-DE" sz="2400" dirty="0" err="1">
                <a:ea typeface="Calibri"/>
                <a:cs typeface="Calibri"/>
              </a:rPr>
              <a:t>Sciebo</a:t>
            </a:r>
            <a:r>
              <a:rPr lang="de-DE" sz="2400" dirty="0">
                <a:ea typeface="Calibri"/>
                <a:cs typeface="Calibri"/>
              </a:rPr>
              <a:t> oder andere WebDAV-kompatible Cloud-Dienste (z.B. </a:t>
            </a:r>
            <a:r>
              <a:rPr lang="de-DE" sz="2400" dirty="0" err="1">
                <a:ea typeface="Calibri"/>
                <a:cs typeface="Calibri"/>
              </a:rPr>
              <a:t>Nextcloud</a:t>
            </a:r>
            <a:r>
              <a:rPr lang="de-DE" sz="2400" dirty="0">
                <a:ea typeface="Calibri"/>
                <a:cs typeface="Calibri"/>
              </a:rPr>
              <a:t>, ownCloud) werden unterstützt</a:t>
            </a:r>
          </a:p>
          <a:p>
            <a:r>
              <a:rPr lang="de-DE" sz="2400" dirty="0">
                <a:ea typeface="Calibri"/>
                <a:cs typeface="Calibri"/>
              </a:rPr>
              <a:t>Ergebnisse werden direkt in Cloud-Ordner geschrieben</a:t>
            </a:r>
          </a:p>
          <a:p>
            <a:r>
              <a:rPr lang="de-DE" sz="2400" dirty="0">
                <a:ea typeface="Calibri"/>
                <a:cs typeface="Calibri"/>
              </a:rPr>
              <a:t>Keine benutzerbezogenen Daten, oder Benutzeraccounts</a:t>
            </a:r>
          </a:p>
          <a:p>
            <a:r>
              <a:rPr lang="de-DE" sz="2400" dirty="0">
                <a:ea typeface="Calibri"/>
                <a:cs typeface="Calibri"/>
              </a:rPr>
              <a:t>Darstellung von Verbesserungen bei iterativer Analyse möglich</a:t>
            </a:r>
          </a:p>
          <a:p>
            <a:r>
              <a:rPr lang="de-DE" sz="2400" dirty="0">
                <a:ea typeface="Calibri"/>
                <a:cs typeface="Calibri"/>
              </a:rPr>
              <a:t>Relevante Daten können lokal im Browser gespeichert werden (z.B. der zuletzt geöffnete Cloud-Ordner)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D996E9-5D37-C99D-4B3B-9E9F572AA2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Datenschutz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94FCB986-67AD-0164-3BB8-6D37DC171069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378AF1-4396-5228-2A43-61ED4BAAF614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2795813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6407001-7479-1C91-6C9F-3AEB3D3899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de-DE" sz="2400" dirty="0"/>
          </a:p>
          <a:p>
            <a:r>
              <a:rPr lang="de-DE" sz="2400" dirty="0"/>
              <a:t>Unterschiedliche Fachdisziplinen mit heterogenen Anforderungen, Standards und Konventionen (z.B. präferierte Zitationsstile, vorgegebene Seitenränder, etc.)</a:t>
            </a:r>
          </a:p>
          <a:p>
            <a:r>
              <a:rPr lang="de-DE" sz="2400" dirty="0"/>
              <a:t>Verschiedene Präferenzen von Betreuenden</a:t>
            </a:r>
          </a:p>
          <a:p>
            <a:r>
              <a:rPr lang="de-DE" sz="2400" dirty="0"/>
              <a:t>Schwerpunkte der Studierenden ändern sich über die Schreibphase</a:t>
            </a:r>
          </a:p>
          <a:p>
            <a:r>
              <a:rPr lang="de-DE" sz="2400" dirty="0"/>
              <a:t>Konfigurierbares Analyseprofil zur Anpassung des Tools an heterogene Anforderungen</a:t>
            </a:r>
          </a:p>
          <a:p>
            <a:r>
              <a:rPr lang="de-DE" sz="2400" dirty="0"/>
              <a:t>Analyseprofil wird im Cloud-Share gespeichert</a:t>
            </a:r>
          </a:p>
          <a:p>
            <a:r>
              <a:rPr lang="de-DE" sz="2400" dirty="0"/>
              <a:t>Analyseprofile können untereinander ausgetauscht werden, aufwändige Neukonfiguration entfällt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A6B9323-0CD1-E837-80F2-BE5C0266A7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Konfiguration durch Analyseprofil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C25A60B8-6DE7-50B5-758B-33699E973E10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8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9DFF8D-26F7-3652-222F-48B1F9A3E3AD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388840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DA892-6DD4-D1A7-9F66-49CD54922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2F26A04-C7E6-CF6E-F42B-F8A0E4EF2B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de-DE" sz="24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850EB-8456-168B-E4AD-DFF7E72A15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Analysiertes Dokument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7DB8055-9AF7-20D0-8C74-AE8CAB971DDA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9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5F2FBD-800C-0353-CA0E-822D18B542A6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BEF1364-D848-98F7-891C-1D19AE0F3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7972" y="1203743"/>
            <a:ext cx="10613414" cy="477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3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1B12-45FD-6711-9CC1-71773336D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C8273DE-4074-E4CD-D639-B01B91AC6E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de-DE" sz="24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5438B1-08FF-F9C4-F52D-E72C3DF688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Report mit Statistiken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18C43117-749F-7AA8-04A6-0F7D03441634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8AFC3D-00B4-E648-742A-ED9BAB255070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518952B-DCF2-9B07-0140-CFF3F5FC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200" y="1072057"/>
            <a:ext cx="9537599" cy="517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55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67116-B912-BB99-C984-922313BE3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5AF319A-4CB0-6A1B-C244-27756C9E64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Zeilennummern (zur besseren Orientierung)</a:t>
            </a:r>
          </a:p>
          <a:p>
            <a:r>
              <a:rPr lang="de-DE" sz="2400" dirty="0">
                <a:ea typeface="Calibri"/>
                <a:cs typeface="Calibri"/>
              </a:rPr>
              <a:t>Wechselnde Schriftarten, Zeilenabständen, Ausrichtungen</a:t>
            </a:r>
          </a:p>
          <a:p>
            <a:r>
              <a:rPr lang="de-DE" sz="2400" dirty="0">
                <a:ea typeface="Calibri"/>
                <a:cs typeface="Calibri"/>
              </a:rPr>
              <a:t>Überschreitungen von Seitenrändern</a:t>
            </a:r>
          </a:p>
          <a:p>
            <a:r>
              <a:rPr lang="de-DE" sz="2400" dirty="0">
                <a:ea typeface="Calibri"/>
                <a:cs typeface="Calibri"/>
              </a:rPr>
              <a:t>Doppelte Leerzeichen</a:t>
            </a:r>
          </a:p>
          <a:p>
            <a:r>
              <a:rPr lang="de-DE" sz="2400" dirty="0">
                <a:ea typeface="Calibri"/>
                <a:cs typeface="Calibri"/>
              </a:rPr>
              <a:t>Inkorrekte Dezimaltrennzeichen und Tausendertrennzeichen</a:t>
            </a:r>
          </a:p>
          <a:p>
            <a:r>
              <a:rPr lang="de-DE" sz="2400" dirty="0">
                <a:ea typeface="Calibri"/>
                <a:cs typeface="Calibri"/>
              </a:rPr>
              <a:t>Nicht eingebetteten Schriftarten</a:t>
            </a:r>
          </a:p>
          <a:p>
            <a:r>
              <a:rPr lang="de-DE" sz="2400" dirty="0">
                <a:ea typeface="Calibri"/>
                <a:cs typeface="Calibri"/>
              </a:rPr>
              <a:t>Allgemeine Dokumenteninformationen </a:t>
            </a:r>
          </a:p>
          <a:p>
            <a:r>
              <a:rPr lang="de-DE" sz="2400" dirty="0">
                <a:ea typeface="Calibri"/>
                <a:cs typeface="Calibri"/>
              </a:rPr>
              <a:t>Farbseiten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41E493-CCE5-6912-03B6-7A02185F8D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Übersicht Features – Allgemein 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464735D4-0813-4C37-A36A-E04D2974053A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C4A811-6236-4A4B-4618-D9E1D524522C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1980124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1B16E-55CB-908C-8B7B-D929DB2A9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B894C131-5891-9311-617F-CDF668F896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Beispiele Features – Allgemein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AF67B967-E9A7-6709-8CF4-F2F581C265A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46199A9A-9246-DCDF-4460-09FE3013DECC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12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85B27E26-2C40-76E8-8616-B321F63BD127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2DDA58D-75AB-BFEB-652E-85FCC00BC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924" y="2287452"/>
            <a:ext cx="10911840" cy="304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31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4967D-93A0-57D6-569F-F25E5649A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D994A98-D3CD-5BE2-D4C6-2FA160EA65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Fehlende oder kurze </a:t>
            </a:r>
            <a:r>
              <a:rPr lang="de-DE" sz="2400" dirty="0" err="1">
                <a:ea typeface="Calibri"/>
                <a:cs typeface="Calibri"/>
              </a:rPr>
              <a:t>Captions</a:t>
            </a:r>
            <a:r>
              <a:rPr lang="de-DE" sz="2400" dirty="0">
                <a:ea typeface="Calibri"/>
                <a:cs typeface="Calibri"/>
              </a:rPr>
              <a:t> für Tabellen und Abbildungen</a:t>
            </a:r>
          </a:p>
          <a:p>
            <a:r>
              <a:rPr lang="de-DE" sz="2400" dirty="0">
                <a:ea typeface="Calibri"/>
                <a:cs typeface="Calibri"/>
              </a:rPr>
              <a:t>Einheitliche Positionierung von </a:t>
            </a:r>
            <a:r>
              <a:rPr lang="de-DE" sz="2400" dirty="0" err="1">
                <a:ea typeface="Calibri"/>
                <a:cs typeface="Calibri"/>
              </a:rPr>
              <a:t>Captions</a:t>
            </a:r>
            <a:r>
              <a:rPr lang="de-DE" sz="2400" dirty="0">
                <a:ea typeface="Calibri"/>
                <a:cs typeface="Calibri"/>
              </a:rPr>
              <a:t> von Tabellen und Abbildungen</a:t>
            </a:r>
          </a:p>
          <a:p>
            <a:r>
              <a:rPr lang="de-DE" sz="2400" dirty="0" err="1">
                <a:ea typeface="Calibri"/>
                <a:cs typeface="Calibri"/>
              </a:rPr>
              <a:t>Captions</a:t>
            </a:r>
            <a:r>
              <a:rPr lang="de-DE" sz="2400" dirty="0">
                <a:ea typeface="Calibri"/>
                <a:cs typeface="Calibri"/>
              </a:rPr>
              <a:t>, die nicht mit einem Satzzeichen enden</a:t>
            </a:r>
          </a:p>
          <a:p>
            <a:r>
              <a:rPr lang="de-DE" sz="2400" dirty="0">
                <a:ea typeface="Calibri"/>
                <a:cs typeface="Calibri"/>
              </a:rPr>
              <a:t>Inkonsistente </a:t>
            </a:r>
            <a:r>
              <a:rPr lang="de-DE" sz="2400" dirty="0" err="1">
                <a:ea typeface="Calibri"/>
                <a:cs typeface="Calibri"/>
              </a:rPr>
              <a:t>Überschriftsnummerierung</a:t>
            </a: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Inhaltsleere Gliederungspunkte, Gliederungsebenen mit nur einem Eintrag</a:t>
            </a:r>
          </a:p>
          <a:p>
            <a:r>
              <a:rPr lang="de-DE" sz="2400" dirty="0">
                <a:ea typeface="Calibri"/>
                <a:cs typeface="Calibri"/>
              </a:rPr>
              <a:t>Überschriften, die mit einem Kleinbuchstaben beginnen</a:t>
            </a:r>
          </a:p>
          <a:p>
            <a:r>
              <a:rPr lang="de-DE" sz="2400" dirty="0">
                <a:ea typeface="Calibri"/>
                <a:cs typeface="Calibri"/>
              </a:rPr>
              <a:t>Überschriften, mit fehlender Gliederungsebene (z.B. 4.0.1)</a:t>
            </a:r>
          </a:p>
          <a:p>
            <a:r>
              <a:rPr lang="de-DE" sz="2400" dirty="0">
                <a:ea typeface="Calibri"/>
                <a:cs typeface="Calibri"/>
              </a:rPr>
              <a:t>Hohe Verschachtelungstiefe der Gliederung</a:t>
            </a:r>
          </a:p>
          <a:p>
            <a:r>
              <a:rPr lang="de-DE" sz="2400" dirty="0">
                <a:ea typeface="Calibri"/>
                <a:cs typeface="Calibri"/>
              </a:rPr>
              <a:t>Inkonsistente Seitenzahlen</a:t>
            </a:r>
          </a:p>
          <a:p>
            <a:r>
              <a:rPr lang="de-DE" sz="2400" dirty="0">
                <a:ea typeface="Calibri"/>
                <a:cs typeface="Calibri"/>
              </a:rPr>
              <a:t>Vollständigkeit der Eigenständigkeitserklärung</a:t>
            </a:r>
          </a:p>
          <a:p>
            <a:pPr marL="0" indent="0">
              <a:buNone/>
            </a:pPr>
            <a:endParaRPr lang="de-DE" sz="2400" dirty="0">
              <a:ea typeface="Calibri"/>
              <a:cs typeface="Calibri"/>
            </a:endParaRPr>
          </a:p>
          <a:p>
            <a:endParaRPr lang="de-DE" sz="2400" dirty="0">
              <a:ea typeface="Calibri"/>
              <a:cs typeface="Calibri"/>
            </a:endParaRPr>
          </a:p>
          <a:p>
            <a:endParaRPr lang="de-DE" sz="2400" dirty="0">
              <a:ea typeface="Calibri"/>
              <a:cs typeface="Calibri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4E82C8-C9C5-00E5-4132-9F43240FEF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Übersicht Features – </a:t>
            </a: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Dokumentenstruktur</a:t>
            </a:r>
            <a:r>
              <a:rPr lang="de-DE" dirty="0"/>
              <a:t> 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E2185C5A-83E5-029D-8F1D-B979A4255896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74DC31-F8FD-FF86-3EF3-FB8CFE2A4EFE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220215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36B9D-66C6-548E-35D2-07B7A72AE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0AEE6228-915D-D90A-A7B6-B5828014BA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Beispiele Features – Dokumentenstruktur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10F20309-CEA3-9897-5FF0-544B50F6D2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DF45A8FE-1266-9CBE-5C2F-236A70D7ACC9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14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FD3DD129-E9B1-CA41-852A-BBF4AB93CFF0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6F43224-3227-232D-9F68-9CDC1FAA0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258" y="1895126"/>
            <a:ext cx="10860691" cy="307705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D1AB646-8B71-A3C2-02E3-3AA8553D3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239" y="1623209"/>
            <a:ext cx="10817672" cy="361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4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11709-C899-2F37-4FF9-2AAEBB2B7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70C3C1B-7980-E5B6-6058-D5411D5136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Verwendeter Wortschatz und N-Gramme</a:t>
            </a:r>
          </a:p>
          <a:p>
            <a:r>
              <a:rPr lang="de-DE" sz="2400" dirty="0">
                <a:ea typeface="Calibri"/>
                <a:cs typeface="Calibri"/>
              </a:rPr>
              <a:t>Rechtschreibung, Zeichensetzung, Grammatik (mittels </a:t>
            </a:r>
            <a:r>
              <a:rPr lang="de-DE" sz="2400" dirty="0" err="1">
                <a:ea typeface="Calibri"/>
                <a:cs typeface="Calibri"/>
              </a:rPr>
              <a:t>LanguageTool</a:t>
            </a:r>
            <a:r>
              <a:rPr lang="de-DE" sz="2400" dirty="0">
                <a:ea typeface="Calibri"/>
                <a:cs typeface="Calibri"/>
              </a:rPr>
              <a:t>)</a:t>
            </a:r>
          </a:p>
          <a:p>
            <a:r>
              <a:rPr lang="de-DE" sz="2400" dirty="0">
                <a:ea typeface="Calibri"/>
                <a:cs typeface="Calibri"/>
              </a:rPr>
              <a:t>Doppelte Sätze</a:t>
            </a:r>
          </a:p>
          <a:p>
            <a:r>
              <a:rPr lang="de-DE" sz="2400" dirty="0">
                <a:ea typeface="Calibri"/>
                <a:cs typeface="Calibri"/>
              </a:rPr>
              <a:t>Füllwörter, ChatGPT-Phrasen, </a:t>
            </a:r>
            <a:r>
              <a:rPr lang="de-DE" sz="2400" dirty="0" err="1">
                <a:ea typeface="Calibri"/>
                <a:cs typeface="Calibri"/>
              </a:rPr>
              <a:t>Hypeterms</a:t>
            </a: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Wertende Ausdrücke</a:t>
            </a:r>
          </a:p>
          <a:p>
            <a:r>
              <a:rPr lang="de-DE" sz="2400" dirty="0">
                <a:ea typeface="Calibri"/>
                <a:cs typeface="Calibri"/>
              </a:rPr>
              <a:t>Pronomen in der ersten Person</a:t>
            </a:r>
          </a:p>
          <a:p>
            <a:endParaRPr lang="de-DE" sz="2400" dirty="0">
              <a:ea typeface="Calibri"/>
              <a:cs typeface="Calibri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435C15-140F-DED4-870A-0D3AA9DC71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Übersicht Features – </a:t>
            </a: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Sprache</a:t>
            </a:r>
            <a:r>
              <a:rPr lang="de-DE" dirty="0"/>
              <a:t> 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6926F108-3BC2-6B2F-EDC1-EA27A332951D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87AC15-66DE-129A-888C-2C857C370909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1387784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8F069-C87E-C9D9-250C-B181E0A0E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4F7C3D84-E227-2081-978C-22C372B94C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Beispiele Features – Sprache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404FF7C3-F5F7-EE6E-C164-8360F76F1F7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8014103C-AFCA-4A79-9E86-A5E13096EF78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16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9C1169B4-84B2-64FB-6BAE-F5A9860E1CE5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B5A4074-888B-FC93-FD4A-EF024CC72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230" y="1506312"/>
            <a:ext cx="10583540" cy="384537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92ABAA7-2FEA-D45F-8810-805B8E054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514" y="2241978"/>
            <a:ext cx="10761068" cy="285187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CE5DFCB-C55B-2EBD-DBED-F29C79F6A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725" y="2270773"/>
            <a:ext cx="10914646" cy="231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1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BD6F8-38E6-6FFF-E716-562C1E9A5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9CB2986-127A-B13B-DD47-F221228CC3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Identifikation sehr langer Sätze (konfigurierbar)</a:t>
            </a:r>
          </a:p>
          <a:p>
            <a:r>
              <a:rPr lang="de-DE" sz="2400" dirty="0">
                <a:ea typeface="Calibri"/>
                <a:cs typeface="Calibri"/>
              </a:rPr>
              <a:t>Entwicklung von </a:t>
            </a:r>
            <a:r>
              <a:rPr lang="de-DE" sz="2400" dirty="0" err="1">
                <a:ea typeface="Calibri"/>
                <a:cs typeface="Calibri"/>
              </a:rPr>
              <a:t>Lesbarkeitsmetriken</a:t>
            </a:r>
            <a:r>
              <a:rPr lang="de-DE" sz="2400" dirty="0">
                <a:ea typeface="Calibri"/>
                <a:cs typeface="Calibri"/>
              </a:rPr>
              <a:t> im Dokumentenverlauf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C79AFB-61DC-8A5A-E163-C44B894FEA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Übersicht Features – </a:t>
            </a: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Lesbarkeit</a:t>
            </a:r>
            <a:r>
              <a:rPr lang="de-DE" dirty="0"/>
              <a:t> 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D6A8BCAA-63C1-0FC6-3B9F-3EA69F9A7553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17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1FEA84-2F1D-4996-C411-E755756D6DA2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1886905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A3485-FE29-2510-5E01-1762BF425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6F0228A8-0289-1149-1C3F-A10E97E589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Beispiele Features – Lesbarkeit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7D2F0448-51A8-9C78-96F7-6CF9CF8552A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126" y="1277450"/>
            <a:ext cx="10757748" cy="4303099"/>
          </a:xfrm>
        </p:spPr>
      </p:pic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91F7FF00-0B3F-7928-6EC9-4C08E3A2C930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18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96C5DE51-5864-3BD3-667E-56D6E9A8CBE4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1444570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B6C00-056B-0DCC-1F09-6538B7A4D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9962D3A-B0D6-8591-4AD8-AC2D90A90E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Nicht eingeführte Abkürzungen</a:t>
            </a:r>
          </a:p>
          <a:p>
            <a:r>
              <a:rPr lang="de-DE" sz="2400" dirty="0">
                <a:ea typeface="Calibri"/>
                <a:cs typeface="Calibri"/>
              </a:rPr>
              <a:t>Inkonsistente Einführung von Akronymen</a:t>
            </a:r>
          </a:p>
          <a:p>
            <a:r>
              <a:rPr lang="de-DE" sz="2400" dirty="0">
                <a:ea typeface="Calibri"/>
                <a:cs typeface="Calibri"/>
              </a:rPr>
              <a:t>URLs ohne Hyperlink</a:t>
            </a:r>
          </a:p>
          <a:p>
            <a:r>
              <a:rPr lang="de-DE" sz="2400" dirty="0">
                <a:ea typeface="Calibri"/>
                <a:cs typeface="Calibri"/>
              </a:rPr>
              <a:t>Fehlende Abrufdaten zu URLs</a:t>
            </a:r>
          </a:p>
          <a:p>
            <a:endParaRPr lang="de-DE" sz="2400" dirty="0">
              <a:ea typeface="Calibri"/>
              <a:cs typeface="Calibri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4D98BD-C0CC-7DC8-88E2-3C031AB9E6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Übersicht Features – </a:t>
            </a: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Reproduzierbarkeit</a:t>
            </a:r>
            <a:r>
              <a:rPr lang="de-DE" dirty="0"/>
              <a:t> 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7BD91740-1BF5-AA57-D755-1BD06E61F6B2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19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4C7DF4-5348-1B8F-CCF1-F06FB756C5EF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3082781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5680-CF9A-88D9-2E69-0858C0054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C27082E9-E944-BA2B-9D10-90CECCD208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Beispiele Features – Reproduzierbarkeit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1EE02BE4-3607-983B-B2AD-6C947CA113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296EC575-8D99-F8C9-5933-DD33CC3D8CF7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20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BF722F61-C77C-6E2C-EFBA-A79431CA0168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A82090E-5C56-7272-6DF4-81FBD6C7E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103849"/>
            <a:ext cx="10591800" cy="33084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9E44C65-66B8-917A-C871-98F050BEC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56" y="2523616"/>
            <a:ext cx="11167895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8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3780F-E04F-8CFD-33F5-FBCD2AE33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D32F91D-7F8B-AC52-6DB4-DF52A2CBEE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e-DE" sz="2400" dirty="0">
              <a:ea typeface="Calibri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Abbildungen mit geringer Bildauflösung</a:t>
            </a:r>
          </a:p>
          <a:p>
            <a:r>
              <a:rPr lang="de-DE" sz="2400" dirty="0">
                <a:ea typeface="Calibri"/>
                <a:cs typeface="Calibri"/>
              </a:rPr>
              <a:t>Informationen über die verwendeten Bildformate</a:t>
            </a:r>
          </a:p>
          <a:p>
            <a:r>
              <a:rPr lang="de-DE" sz="2400" dirty="0">
                <a:ea typeface="Calibri"/>
                <a:cs typeface="Calibri"/>
              </a:rPr>
              <a:t>Weitere Bildanalysen (z.B. bzgl. vollständiger Achsenbeschriftungen, Textgröße, Artefakte etc.) in Planung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F6A5B4-6F67-C687-6A7D-174AD4F73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Übersicht Features – </a:t>
            </a: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Abbildungen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D3B6C7D8-1F94-5CEC-CBAE-33C3232FF5AA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4FC60B1-487C-C652-3988-09F0A7C112A3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491139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5A96E-9209-F8B3-9A1F-E1944D38D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3022BB97-37D2-22B6-7A09-D4E6FFE3A2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Beispiele Features – Abbildungen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996157DB-26AB-090B-3D2E-F02383470ED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D8BED5F9-51B8-9298-5795-85CCDA645E1F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22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643F168E-360E-B37C-A25A-2C9F829726F0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71A5808-E403-6006-67E4-A504CE5F8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" y="2338574"/>
            <a:ext cx="11018520" cy="265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1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43C94-877D-D936-9029-7213457C9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1D8AE3F9-6D51-3F62-9127-A5A429624F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Übersicht Features – Literatur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470360D6-B292-C5E1-0C4B-8C7826DD546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 von Literaturlisten im .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oder .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</a:t>
            </a: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-Format (Export aus Literaturverwaltungsprogrammen)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Zusätzliche Möglichkeit der Extraktion aus PDF-Dokumenten (experimentell, mittels GROBID)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Vollständigkeitsprüfung der Referenzen durch DBLP,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CrossRef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OpenAlex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SemanticScholar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(konfigurierbar über Analyseprofil)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Anzahl nicht gefundener Quellen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Relevanz der Quellen: Zitationshäufigkeiten/Impact-</a:t>
            </a:r>
            <a:r>
              <a:rPr lang="de-DE" sz="2400" dirty="0" err="1">
                <a:solidFill>
                  <a:prstClr val="black"/>
                </a:solidFill>
                <a:latin typeface="Calibri" panose="020F0502020204030204"/>
              </a:rPr>
              <a:t>Factor</a:t>
            </a: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 des Journals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Auflösung von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ArXiv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-Preprints (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https://preprintresolver.eu/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</a:t>
            </a: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FFA93C8E-3972-7D24-696D-6A9B5FB282DB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23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60C7F082-7588-DE68-526A-402BDFD2E19B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3540649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FC14D-BF6F-5FF6-5062-D88CF5454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CE15CF6-DEEC-D04A-50E0-8D0C298F4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25" y="1263549"/>
            <a:ext cx="10470149" cy="475042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90DA3CF-0E42-E277-B609-E909567ED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065" y="1127572"/>
            <a:ext cx="9595616" cy="5112047"/>
          </a:xfrm>
          <a:prstGeom prst="rect">
            <a:avLst/>
          </a:prstGeom>
        </p:spPr>
      </p:pic>
      <p:sp>
        <p:nvSpPr>
          <p:cNvPr id="14" name="Titel 13">
            <a:extLst>
              <a:ext uri="{FF2B5EF4-FFF2-40B4-BE49-F238E27FC236}">
                <a16:creationId xmlns:a16="http://schemas.microsoft.com/office/drawing/2014/main" id="{B7524573-AB21-7E06-0BB7-6FD8BFE6EC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Beispiele Features – Literatur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2E0BA89A-6A60-35D4-390E-2FC9F1B0D1D8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24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FBDCB62A-E655-A692-6F1A-27FEEF2A5118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9ED57A5-7259-91F4-AFE2-20B865166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316" y="1088636"/>
            <a:ext cx="9245365" cy="510024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815D940-23AA-85DE-349B-7C4705C867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12" y="1065683"/>
            <a:ext cx="10380121" cy="520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5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619C4-A9D7-99A3-DB44-CE521A5C8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AFCE4711-EF6C-FD9E-31E7-5EDE55BA3E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Ausblick Features – Literatur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964FBED5-89CD-C869-A5FC-873D6A67A3B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 welcher Stelle wird im Satz/im Dokument zitiert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Unterscheidung zwischen direkten und indirekten Zitaten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Doppelte Zitationen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46676DC2-EE6B-8EC8-796E-2A998D8A8A71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25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E20435DB-5E2A-B903-4429-14019209AF80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2089718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142BB-7BA0-416C-7527-4C7BCD46F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E2BA082-6D5D-F437-D731-B061D8D78D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e-DE" sz="2400" dirty="0">
              <a:ea typeface="Calibri"/>
              <a:cs typeface="Calibri"/>
            </a:endParaRPr>
          </a:p>
          <a:p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Abgleich von Literaturstellen im Text und im Literaturverzeichnis (experimentell)</a:t>
            </a:r>
          </a:p>
          <a:p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Überprüfung der Konsistenz des Zitationsstils (experimentell)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  <a:p>
            <a:r>
              <a:rPr lang="de-DE" sz="2400" dirty="0">
                <a:ea typeface="Calibri"/>
                <a:cs typeface="Calibri"/>
              </a:rPr>
              <a:t>Veraltete Inhaltsverzeichnisse</a:t>
            </a:r>
          </a:p>
          <a:p>
            <a:r>
              <a:rPr lang="de-DE" sz="2400" dirty="0">
                <a:ea typeface="Calibri"/>
                <a:cs typeface="Calibri"/>
              </a:rPr>
              <a:t>Veraltete Referenzen auf Tabellen, Abbildungen und Abschnitten</a:t>
            </a:r>
          </a:p>
          <a:p>
            <a:r>
              <a:rPr lang="de-DE" sz="2400" dirty="0">
                <a:ea typeface="Calibri"/>
                <a:cs typeface="Calibri"/>
              </a:rPr>
              <a:t>Fehlende oder entfernte Referenzen für Tabellen und Abbildungen</a:t>
            </a:r>
          </a:p>
          <a:p>
            <a:r>
              <a:rPr lang="de-DE" sz="2400" dirty="0">
                <a:ea typeface="Calibri"/>
                <a:cs typeface="Calibri"/>
              </a:rPr>
              <a:t>Korrekter und einheitlicher Verweis auf Abschnitte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0818BA-6D15-2DB7-47FB-1F955B7424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de-DE" dirty="0"/>
              <a:t>Übersicht Features – </a:t>
            </a: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Referenzielle Integrität</a:t>
            </a:r>
            <a:r>
              <a:rPr lang="de-DE" dirty="0"/>
              <a:t> 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ECD3F44E-7EFF-F783-9798-1AC69F29F83A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777514-236D-C536-1F5C-DDAC5B6BDC14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420990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A8B29-84E4-58DF-6E34-A5AB0BE63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AC146C33-3440-811C-73B4-8BDB976C4B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Beispiele Features – Referenzielle Integrität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76EF7D59-3AEE-36E2-81BF-DC0D467CB0A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297F8337-64F3-DF48-CD30-462819ABE1D7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27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33B20181-8C77-A521-501C-B2E54EC07AE7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E6FF0A-FC8A-AE32-E879-FC9F5DA02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604" y="1311333"/>
            <a:ext cx="10668000" cy="471316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0E552E5-30FD-7420-F5C8-22A8C973C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471737"/>
            <a:ext cx="1102995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8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44C8E-63E9-AE79-0A49-E78EAD2A2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F29E1570-9AA2-88C7-1F51-C791CA4F63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C2936B2A-55EC-DD8B-AFC1-AE7C221DD88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22E1CBA2-C7CC-84C4-748F-7F7F9A571921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28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467F2E8D-9364-94AB-1E24-7BE536CAD63F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F09B32A-58F3-FDFF-2433-1233C9E66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217" y="1336278"/>
            <a:ext cx="9737566" cy="466327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E14C802-8A3F-C2CA-4585-3FD5F45D9F5F}"/>
              </a:ext>
            </a:extLst>
          </p:cNvPr>
          <p:cNvSpPr txBox="1"/>
          <p:nvPr/>
        </p:nvSpPr>
        <p:spPr>
          <a:xfrm>
            <a:off x="1227217" y="1004148"/>
            <a:ext cx="9737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hlinkClick r:id="rId4"/>
              </a:rPr>
              <a:t>https://write.ippolis.de/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9114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3263-4573-C0DC-36FD-E0DB560AC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79234ECE-C3ED-ECD3-DB37-537979014A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de-DE" sz="28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Aktuelle Herausforderungen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D5691AD5-90E6-F69F-75C5-258BDA347F5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0369" y="1035300"/>
            <a:ext cx="11272470" cy="5265230"/>
          </a:xfrm>
        </p:spPr>
        <p:txBody>
          <a:bodyPr/>
          <a:lstStyle/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Falsch-Positive oder fehlende Annotationen, durch Ungenauigkeiten in der Layoutanalyse von heterogenen Formatierungen</a:t>
            </a:r>
          </a:p>
          <a:p>
            <a:pPr marL="342900" marR="0" lvl="0" indent="-3429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Unvollständige Anzeige der Annotationen in einigen PDF-Viewern (am besten funktioniert es mit Adobe Acrobat Reader)</a:t>
            </a:r>
          </a:p>
          <a:p>
            <a:pPr marL="342900" marR="0" lvl="0" indent="-3429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lang="de-DE" sz="2400" dirty="0" err="1">
                <a:solidFill>
                  <a:prstClr val="black"/>
                </a:solidFill>
                <a:latin typeface="Calibri" panose="020F0502020204030204"/>
              </a:rPr>
              <a:t>racking</a:t>
            </a: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 von einzelnen Annotationen über Versionen hinweg</a:t>
            </a:r>
          </a:p>
          <a:p>
            <a:pPr marL="342900" marR="0" lvl="0" indent="-3429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Optical Character Recognition (OCR) für Dokumente, bei denen Texte als Bilder eingefügt sind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D1D83752-7212-8DAA-980C-3AB02D776B74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29</a:t>
            </a:fld>
            <a:endParaRPr lang="de-DE" dirty="0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FAD40D2D-F300-93A8-9E62-A5D4B1CD945D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</p:spTree>
    <p:extLst>
      <p:ext uri="{BB962C8B-B14F-4D97-AF65-F5344CB8AC3E}">
        <p14:creationId xmlns:p14="http://schemas.microsoft.com/office/powerpoint/2010/main" val="14054328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36DC0-FA5E-1F61-60CA-6A33AB14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6FB6A72B-5E4F-EDC1-6DF5-0EEE25BAFE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292" y="287021"/>
            <a:ext cx="7611512" cy="59274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Evaluation und Feedback</a:t>
            </a: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FBDBCC1B-9EDA-3260-E272-E513857EC4B2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30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5EE92D6D-2107-7FF8-F57F-A30DB72BA619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sp>
        <p:nvSpPr>
          <p:cNvPr id="3" name="Inhaltsplatzhalter 14">
            <a:extLst>
              <a:ext uri="{FF2B5EF4-FFF2-40B4-BE49-F238E27FC236}">
                <a16:creationId xmlns:a16="http://schemas.microsoft.com/office/drawing/2014/main" id="{89983CE9-8200-22BA-15FC-C3A20BCC9721}"/>
              </a:ext>
            </a:extLst>
          </p:cNvPr>
          <p:cNvSpPr txBox="1">
            <a:spLocks/>
          </p:cNvSpPr>
          <p:nvPr/>
        </p:nvSpPr>
        <p:spPr>
          <a:xfrm>
            <a:off x="5797685" y="1035300"/>
            <a:ext cx="5995154" cy="5265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Grundsätzlich gute Akzeptanz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Intuitiveres Interface und bessere Nutzerführung</a:t>
            </a:r>
            <a:endParaRPr lang="de-DE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Zusätzliche Möglichkeit eines direkten Dateiuploads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Zusätzliche Informationen zu den Analysen 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Priorisierung der Annotationen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2904718-24EE-9EB2-7CB8-6B90A085C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500" y="1951915"/>
            <a:ext cx="4895850" cy="4257675"/>
          </a:xfrm>
          <a:prstGeom prst="rect">
            <a:avLst/>
          </a:prstGeom>
        </p:spPr>
      </p:pic>
      <p:sp>
        <p:nvSpPr>
          <p:cNvPr id="5" name="Inhaltsplatzhalter 14">
            <a:extLst>
              <a:ext uri="{FF2B5EF4-FFF2-40B4-BE49-F238E27FC236}">
                <a16:creationId xmlns:a16="http://schemas.microsoft.com/office/drawing/2014/main" id="{FA0B5AF0-2CCD-7274-D1F5-47CAC13802F8}"/>
              </a:ext>
            </a:extLst>
          </p:cNvPr>
          <p:cNvSpPr txBox="1">
            <a:spLocks/>
          </p:cNvSpPr>
          <p:nvPr/>
        </p:nvSpPr>
        <p:spPr>
          <a:xfrm>
            <a:off x="492868" y="1055608"/>
            <a:ext cx="5139447" cy="785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/>
            </a:pPr>
            <a:r>
              <a:rPr lang="de-DE" sz="2400">
                <a:solidFill>
                  <a:prstClr val="black"/>
                </a:solidFill>
                <a:latin typeface="Calibri" panose="020F0502020204030204"/>
              </a:rPr>
              <a:t>Studentische Evaluation:</a:t>
            </a:r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04269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5B232E-C610-F699-DA15-0EDCEC351266}"/>
              </a:ext>
            </a:extLst>
          </p:cNvPr>
          <p:cNvSpPr txBox="1">
            <a:spLocks/>
          </p:cNvSpPr>
          <p:nvPr/>
        </p:nvSpPr>
        <p:spPr>
          <a:xfrm>
            <a:off x="2776682" y="6320838"/>
            <a:ext cx="6638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Neue Per­spek­ti­ven auf KI in Bi­blio­the­ken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582F598-C0B6-4248-5051-3DB874E8FB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1175" y="1027113"/>
            <a:ext cx="11272838" cy="3327717"/>
          </a:xfr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Vielen Dank für Ihre Aufmerksamkeit!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prstClr val="black"/>
                </a:solidFill>
                <a:latin typeface="Calibri" panose="020F0502020204030204"/>
              </a:rPr>
              <a:t>Testservice: 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https://write.ippolis.de/</a:t>
            </a: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9551E88-627E-6B83-EE9F-813222159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3357245"/>
            <a:ext cx="2857500" cy="2857500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02B6F26-A430-7D2A-4523-3CF501148C39}"/>
              </a:ext>
            </a:extLst>
          </p:cNvPr>
          <p:cNvSpPr txBox="1">
            <a:spLocks/>
          </p:cNvSpPr>
          <p:nvPr/>
        </p:nvSpPr>
        <p:spPr>
          <a:xfrm>
            <a:off x="9773128" y="6306353"/>
            <a:ext cx="697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0CC53AB-D57B-4475-887B-9B3F95262B4E}" type="slidenum">
              <a: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3940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a66b1c-fa60-4493-a86c-b420df37761a" xsi:nil="true"/>
    <lcf76f155ced4ddcb4097134ff3c332f xmlns="322c47a9-7cf9-4f39-ba36-4bf679c08f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6B981FAAFB4349A28B03AB4EEECF9F" ma:contentTypeVersion="12" ma:contentTypeDescription="Create a new document." ma:contentTypeScope="" ma:versionID="ca8f4dbf2793152c65241dd9fe6b4337">
  <xsd:schema xmlns:xsd="http://www.w3.org/2001/XMLSchema" xmlns:xs="http://www.w3.org/2001/XMLSchema" xmlns:p="http://schemas.microsoft.com/office/2006/metadata/properties" xmlns:ns2="322c47a9-7cf9-4f39-ba36-4bf679c08fb0" xmlns:ns3="4ea66b1c-fa60-4493-a86c-b420df37761a" targetNamespace="http://schemas.microsoft.com/office/2006/metadata/properties" ma:root="true" ma:fieldsID="b2e3c90bd4d985d1cbf50073c772975e" ns2:_="" ns3:_="">
    <xsd:import namespace="322c47a9-7cf9-4f39-ba36-4bf679c08fb0"/>
    <xsd:import namespace="4ea66b1c-fa60-4493-a86c-b420df3776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2c47a9-7cf9-4f39-ba36-4bf679c08f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2170c6a-3c1e-44b5-95ed-5ceb41d8bc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a66b1c-fa60-4493-a86c-b420df37761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b46db3f-357b-46ee-8880-2d4973bbf701}" ma:internalName="TaxCatchAll" ma:showField="CatchAllData" ma:web="4ea66b1c-fa60-4493-a86c-b420df3776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3BC5B-F267-4F16-AD62-06D99B9141AA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ea66b1c-fa60-4493-a86c-b420df37761a"/>
    <ds:schemaRef ds:uri="322c47a9-7cf9-4f39-ba36-4bf679c08fb0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4717FDD-4C3C-42C4-A6AB-B69E698969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55BE6F-95D4-4A5C-9321-6FDE94CF642F}">
  <ds:schemaRefs>
    <ds:schemaRef ds:uri="322c47a9-7cf9-4f39-ba36-4bf679c08fb0"/>
    <ds:schemaRef ds:uri="4ea66b1c-fa60-4493-a86c-b420df3776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1526</Words>
  <Application>Microsoft Office PowerPoint</Application>
  <PresentationFormat>Breitbild</PresentationFormat>
  <Paragraphs>248</Paragraphs>
  <Slides>31</Slides>
  <Notes>29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Problemstellung</vt:lpstr>
      <vt:lpstr>Idee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Beispiele Features – Allgemein </vt:lpstr>
      <vt:lpstr>PowerPoint-Präsentation</vt:lpstr>
      <vt:lpstr>Beispiele Features – Dokumentenstruktur </vt:lpstr>
      <vt:lpstr>PowerPoint-Präsentation</vt:lpstr>
      <vt:lpstr>Beispiele Features – Sprache </vt:lpstr>
      <vt:lpstr>PowerPoint-Präsentation</vt:lpstr>
      <vt:lpstr>Beispiele Features – Lesbarkeit </vt:lpstr>
      <vt:lpstr>PowerPoint-Präsentation</vt:lpstr>
      <vt:lpstr>Beispiele Features – Reproduzierbarkeit </vt:lpstr>
      <vt:lpstr>PowerPoint-Präsentation</vt:lpstr>
      <vt:lpstr>Beispiele Features – Abbildungen </vt:lpstr>
      <vt:lpstr>Übersicht Features – Literatur </vt:lpstr>
      <vt:lpstr>Beispiele Features – Literatur </vt:lpstr>
      <vt:lpstr>Ausblick Features – Literatur </vt:lpstr>
      <vt:lpstr>PowerPoint-Präsentation</vt:lpstr>
      <vt:lpstr>Beispiele Features – Referenzielle Integrität</vt:lpstr>
      <vt:lpstr>Demo</vt:lpstr>
      <vt:lpstr>Aktuelle Herausforderungen</vt:lpstr>
      <vt:lpstr>Evaluation und Feedback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/>
  <cp:lastModifiedBy>Louise Bloch</cp:lastModifiedBy>
  <cp:revision>45</cp:revision>
  <dcterms:created xsi:type="dcterms:W3CDTF">2022-05-24T08:58:47Z</dcterms:created>
  <dcterms:modified xsi:type="dcterms:W3CDTF">2025-05-13T14:01:13Z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0x010100156B981FAAFB4349A28B03AB4EEECF9F</vt:lpwstr>
  </property>
  <property fmtid="{D5CDD505-2E9C-101B-9397-08002B2CF9AE}" pid="3" name="MediaServiceImageTags">
    <vt:lpwstr/>
  </property>
</Properties>
</file>