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7"/>
  </p:notesMasterIdLst>
  <p:handoutMasterIdLst>
    <p:handoutMasterId r:id="rId18"/>
  </p:handoutMasterIdLst>
  <p:sldIdLst>
    <p:sldId id="261" r:id="rId2"/>
    <p:sldId id="560" r:id="rId3"/>
    <p:sldId id="557" r:id="rId4"/>
    <p:sldId id="555" r:id="rId5"/>
    <p:sldId id="473" r:id="rId6"/>
    <p:sldId id="556" r:id="rId7"/>
    <p:sldId id="472" r:id="rId8"/>
    <p:sldId id="410" r:id="rId9"/>
    <p:sldId id="480" r:id="rId10"/>
    <p:sldId id="481" r:id="rId11"/>
    <p:sldId id="482" r:id="rId12"/>
    <p:sldId id="552" r:id="rId13"/>
    <p:sldId id="559" r:id="rId14"/>
    <p:sldId id="309" r:id="rId15"/>
    <p:sldId id="310"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2082"/>
    <a:srgbClr val="212322"/>
    <a:srgbClr val="D9E1E2"/>
    <a:srgbClr val="5B67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518" autoAdjust="0"/>
    <p:restoredTop sz="86478" autoAdjust="0"/>
  </p:normalViewPr>
  <p:slideViewPr>
    <p:cSldViewPr snapToGrid="0" snapToObjects="1">
      <p:cViewPr varScale="1">
        <p:scale>
          <a:sx n="67" d="100"/>
          <a:sy n="67" d="100"/>
        </p:scale>
        <p:origin x="39" y="135"/>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hyperlink" Target="https://ukdataservice.ac.uk/" TargetMode="Externa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hyperlink" Target="https://ukdataservice.ac.uk/" TargetMode="External"/><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FF6A36-EEDE-47D7-9F91-49A7E41282F4}" type="doc">
      <dgm:prSet loTypeId="urn:microsoft.com/office/officeart/2016/7/layout/RepeatingBendingProcessNew" loCatId="process" qsTypeId="urn:microsoft.com/office/officeart/2005/8/quickstyle/simple4" qsCatId="simple" csTypeId="urn:microsoft.com/office/officeart/2005/8/colors/accent0_1" csCatId="mainScheme" phldr="1"/>
      <dgm:spPr/>
      <dgm:t>
        <a:bodyPr/>
        <a:lstStyle/>
        <a:p>
          <a:endParaRPr lang="en-US"/>
        </a:p>
      </dgm:t>
    </dgm:pt>
    <dgm:pt modelId="{854391E1-CAFA-4A62-8825-A97B4E1FD508}">
      <dgm:prSet/>
      <dgm:spPr/>
      <dgm:t>
        <a:bodyPr/>
        <a:lstStyle/>
        <a:p>
          <a:r>
            <a:rPr lang="en-GB" b="0" i="0" dirty="0"/>
            <a:t>Audit of existing training resources</a:t>
          </a:r>
          <a:endParaRPr lang="en-US" dirty="0"/>
        </a:p>
      </dgm:t>
    </dgm:pt>
    <dgm:pt modelId="{4685480B-18DF-42E7-858F-69C8394DC199}" type="parTrans" cxnId="{7DDAEE83-73D8-40E6-BCCB-9721CA8B9163}">
      <dgm:prSet/>
      <dgm:spPr/>
      <dgm:t>
        <a:bodyPr/>
        <a:lstStyle/>
        <a:p>
          <a:endParaRPr lang="en-US"/>
        </a:p>
      </dgm:t>
    </dgm:pt>
    <dgm:pt modelId="{F36D3E72-C4EC-422B-ADAC-CE2AE614353C}" type="sibTrans" cxnId="{7DDAEE83-73D8-40E6-BCCB-9721CA8B9163}">
      <dgm:prSet/>
      <dgm:spPr/>
      <dgm:t>
        <a:bodyPr/>
        <a:lstStyle/>
        <a:p>
          <a:endParaRPr lang="en-US"/>
        </a:p>
      </dgm:t>
    </dgm:pt>
    <dgm:pt modelId="{CE2C48E0-F583-4E5E-85DF-A0F058B324A5}">
      <dgm:prSet/>
      <dgm:spPr/>
      <dgm:t>
        <a:bodyPr/>
        <a:lstStyle/>
        <a:p>
          <a:r>
            <a:rPr lang="en-GB"/>
            <a:t>Survey and engagement with the LPS community</a:t>
          </a:r>
          <a:endParaRPr lang="en-US"/>
        </a:p>
      </dgm:t>
    </dgm:pt>
    <dgm:pt modelId="{9381AD07-F708-43D8-9B91-8F676247C8D8}" type="parTrans" cxnId="{27CA16A0-D21D-4BA4-962B-E00A6C1A1452}">
      <dgm:prSet/>
      <dgm:spPr/>
      <dgm:t>
        <a:bodyPr/>
        <a:lstStyle/>
        <a:p>
          <a:endParaRPr lang="en-US"/>
        </a:p>
      </dgm:t>
    </dgm:pt>
    <dgm:pt modelId="{BDC28B09-9346-4DE3-8FE4-2CB584BAB894}" type="sibTrans" cxnId="{27CA16A0-D21D-4BA4-962B-E00A6C1A1452}">
      <dgm:prSet/>
      <dgm:spPr/>
      <dgm:t>
        <a:bodyPr/>
        <a:lstStyle/>
        <a:p>
          <a:endParaRPr lang="en-US"/>
        </a:p>
      </dgm:t>
    </dgm:pt>
    <dgm:pt modelId="{79D08256-6D38-4F70-AE0C-FFE343C1E9E8}">
      <dgm:prSet/>
      <dgm:spPr/>
      <dgm:t>
        <a:bodyPr/>
        <a:lstStyle/>
        <a:p>
          <a:r>
            <a:rPr lang="en-GB" b="0" i="0"/>
            <a:t>Introductory RDM workshops</a:t>
          </a:r>
          <a:endParaRPr lang="en-US"/>
        </a:p>
      </dgm:t>
    </dgm:pt>
    <dgm:pt modelId="{F159EFB3-5298-41CC-AA85-29B344C09433}" type="parTrans" cxnId="{84020B68-4AF0-4B17-A8F4-A45337C166A2}">
      <dgm:prSet/>
      <dgm:spPr/>
      <dgm:t>
        <a:bodyPr/>
        <a:lstStyle/>
        <a:p>
          <a:endParaRPr lang="en-US"/>
        </a:p>
      </dgm:t>
    </dgm:pt>
    <dgm:pt modelId="{6C2C3EE9-2C5B-48D7-A4FD-FB4EE369E8D8}" type="sibTrans" cxnId="{84020B68-4AF0-4B17-A8F4-A45337C166A2}">
      <dgm:prSet/>
      <dgm:spPr/>
      <dgm:t>
        <a:bodyPr/>
        <a:lstStyle/>
        <a:p>
          <a:endParaRPr lang="en-US"/>
        </a:p>
      </dgm:t>
    </dgm:pt>
    <dgm:pt modelId="{253B72CA-BF50-442A-B4CF-A8D2107C2512}">
      <dgm:prSet/>
      <dgm:spPr/>
      <dgm:t>
        <a:bodyPr/>
        <a:lstStyle/>
        <a:p>
          <a:r>
            <a:rPr lang="en-GB"/>
            <a:t>Focused sessions</a:t>
          </a:r>
          <a:endParaRPr lang="en-US"/>
        </a:p>
      </dgm:t>
    </dgm:pt>
    <dgm:pt modelId="{F7DB9BA5-D486-47E5-9468-B0AB6BE56D04}" type="parTrans" cxnId="{23263B9E-A30C-4E8F-BEC3-59F041883428}">
      <dgm:prSet/>
      <dgm:spPr/>
      <dgm:t>
        <a:bodyPr/>
        <a:lstStyle/>
        <a:p>
          <a:endParaRPr lang="en-US"/>
        </a:p>
      </dgm:t>
    </dgm:pt>
    <dgm:pt modelId="{E6E99785-85FC-4E95-9F49-0C21EFB17DF0}" type="sibTrans" cxnId="{23263B9E-A30C-4E8F-BEC3-59F041883428}">
      <dgm:prSet/>
      <dgm:spPr/>
      <dgm:t>
        <a:bodyPr/>
        <a:lstStyle/>
        <a:p>
          <a:endParaRPr lang="en-US"/>
        </a:p>
      </dgm:t>
    </dgm:pt>
    <dgm:pt modelId="{2B157E04-E4C6-402D-94DC-39B54661487E}">
      <dgm:prSet/>
      <dgm:spPr/>
      <dgm:t>
        <a:bodyPr/>
        <a:lstStyle/>
        <a:p>
          <a:r>
            <a:rPr lang="en-GB"/>
            <a:t>Open access publication of all materials</a:t>
          </a:r>
          <a:endParaRPr lang="en-US"/>
        </a:p>
      </dgm:t>
    </dgm:pt>
    <dgm:pt modelId="{D69A2FA3-9565-456C-91FD-E792AC42F894}" type="parTrans" cxnId="{CF6F0DC0-D0CE-4CED-9C80-8798DD1C22BC}">
      <dgm:prSet/>
      <dgm:spPr/>
      <dgm:t>
        <a:bodyPr/>
        <a:lstStyle/>
        <a:p>
          <a:endParaRPr lang="en-US"/>
        </a:p>
      </dgm:t>
    </dgm:pt>
    <dgm:pt modelId="{592D8AF1-9B48-4F2E-B699-0BE1E63A84B2}" type="sibTrans" cxnId="{CF6F0DC0-D0CE-4CED-9C80-8798DD1C22BC}">
      <dgm:prSet/>
      <dgm:spPr/>
      <dgm:t>
        <a:bodyPr/>
        <a:lstStyle/>
        <a:p>
          <a:endParaRPr lang="en-US"/>
        </a:p>
      </dgm:t>
    </dgm:pt>
    <dgm:pt modelId="{990269F4-E812-425B-985D-E0C3FC5BF6AD}">
      <dgm:prSet/>
      <dgm:spPr/>
      <dgm:t>
        <a:bodyPr/>
        <a:lstStyle/>
        <a:p>
          <a:r>
            <a:rPr lang="en-GB" b="0" i="0"/>
            <a:t>Final report</a:t>
          </a:r>
          <a:endParaRPr lang="en-US"/>
        </a:p>
      </dgm:t>
    </dgm:pt>
    <dgm:pt modelId="{A532F2A3-828A-4870-B51D-1BCDB3B8F7A4}" type="parTrans" cxnId="{5936A26A-92D9-4C45-B0EA-894BF69492EF}">
      <dgm:prSet/>
      <dgm:spPr/>
      <dgm:t>
        <a:bodyPr/>
        <a:lstStyle/>
        <a:p>
          <a:endParaRPr lang="en-US"/>
        </a:p>
      </dgm:t>
    </dgm:pt>
    <dgm:pt modelId="{9BCF12D1-8987-4792-B55F-DE4AB971EB61}" type="sibTrans" cxnId="{5936A26A-92D9-4C45-B0EA-894BF69492EF}">
      <dgm:prSet/>
      <dgm:spPr/>
      <dgm:t>
        <a:bodyPr/>
        <a:lstStyle/>
        <a:p>
          <a:endParaRPr lang="en-US"/>
        </a:p>
      </dgm:t>
    </dgm:pt>
    <dgm:pt modelId="{D2AE2A38-062B-47F7-83BF-387143C050CF}" type="pres">
      <dgm:prSet presAssocID="{E7FF6A36-EEDE-47D7-9F91-49A7E41282F4}" presName="Name0" presStyleCnt="0">
        <dgm:presLayoutVars>
          <dgm:dir/>
          <dgm:resizeHandles val="exact"/>
        </dgm:presLayoutVars>
      </dgm:prSet>
      <dgm:spPr/>
    </dgm:pt>
    <dgm:pt modelId="{1D59D5C7-9824-496A-ADE3-3D627CC2EC4D}" type="pres">
      <dgm:prSet presAssocID="{854391E1-CAFA-4A62-8825-A97B4E1FD508}" presName="node" presStyleLbl="node1" presStyleIdx="0" presStyleCnt="6">
        <dgm:presLayoutVars>
          <dgm:bulletEnabled val="1"/>
        </dgm:presLayoutVars>
      </dgm:prSet>
      <dgm:spPr/>
    </dgm:pt>
    <dgm:pt modelId="{E67D9C9E-0D04-4FBB-9C5E-05D0368E406E}" type="pres">
      <dgm:prSet presAssocID="{F36D3E72-C4EC-422B-ADAC-CE2AE614353C}" presName="sibTrans" presStyleLbl="sibTrans1D1" presStyleIdx="0" presStyleCnt="5"/>
      <dgm:spPr/>
    </dgm:pt>
    <dgm:pt modelId="{684765F9-2656-46A4-94DB-C7C4E4D45927}" type="pres">
      <dgm:prSet presAssocID="{F36D3E72-C4EC-422B-ADAC-CE2AE614353C}" presName="connectorText" presStyleLbl="sibTrans1D1" presStyleIdx="0" presStyleCnt="5"/>
      <dgm:spPr/>
    </dgm:pt>
    <dgm:pt modelId="{19878D65-FFCA-42E3-A445-136ABCBD1F98}" type="pres">
      <dgm:prSet presAssocID="{CE2C48E0-F583-4E5E-85DF-A0F058B324A5}" presName="node" presStyleLbl="node1" presStyleIdx="1" presStyleCnt="6">
        <dgm:presLayoutVars>
          <dgm:bulletEnabled val="1"/>
        </dgm:presLayoutVars>
      </dgm:prSet>
      <dgm:spPr/>
    </dgm:pt>
    <dgm:pt modelId="{AD6D9BE4-F6BE-4C12-A156-7656A8B628E5}" type="pres">
      <dgm:prSet presAssocID="{BDC28B09-9346-4DE3-8FE4-2CB584BAB894}" presName="sibTrans" presStyleLbl="sibTrans1D1" presStyleIdx="1" presStyleCnt="5"/>
      <dgm:spPr/>
    </dgm:pt>
    <dgm:pt modelId="{EF98688D-F0A7-4669-965C-751EB049FCCA}" type="pres">
      <dgm:prSet presAssocID="{BDC28B09-9346-4DE3-8FE4-2CB584BAB894}" presName="connectorText" presStyleLbl="sibTrans1D1" presStyleIdx="1" presStyleCnt="5"/>
      <dgm:spPr/>
    </dgm:pt>
    <dgm:pt modelId="{378E2B35-3885-4523-A0FA-AC960BC24B51}" type="pres">
      <dgm:prSet presAssocID="{79D08256-6D38-4F70-AE0C-FFE343C1E9E8}" presName="node" presStyleLbl="node1" presStyleIdx="2" presStyleCnt="6">
        <dgm:presLayoutVars>
          <dgm:bulletEnabled val="1"/>
        </dgm:presLayoutVars>
      </dgm:prSet>
      <dgm:spPr/>
    </dgm:pt>
    <dgm:pt modelId="{6F8D431E-5CC4-41A3-96D6-DFA56151B00A}" type="pres">
      <dgm:prSet presAssocID="{6C2C3EE9-2C5B-48D7-A4FD-FB4EE369E8D8}" presName="sibTrans" presStyleLbl="sibTrans1D1" presStyleIdx="2" presStyleCnt="5"/>
      <dgm:spPr/>
    </dgm:pt>
    <dgm:pt modelId="{6A97DC59-FE99-4C21-AB04-3A2B9F3719D3}" type="pres">
      <dgm:prSet presAssocID="{6C2C3EE9-2C5B-48D7-A4FD-FB4EE369E8D8}" presName="connectorText" presStyleLbl="sibTrans1D1" presStyleIdx="2" presStyleCnt="5"/>
      <dgm:spPr/>
    </dgm:pt>
    <dgm:pt modelId="{AD719B77-2655-4E0A-8DB1-1B759E4FCAE9}" type="pres">
      <dgm:prSet presAssocID="{253B72CA-BF50-442A-B4CF-A8D2107C2512}" presName="node" presStyleLbl="node1" presStyleIdx="3" presStyleCnt="6">
        <dgm:presLayoutVars>
          <dgm:bulletEnabled val="1"/>
        </dgm:presLayoutVars>
      </dgm:prSet>
      <dgm:spPr/>
    </dgm:pt>
    <dgm:pt modelId="{9A5AD2D8-D27B-4AC0-B887-CB42F6798835}" type="pres">
      <dgm:prSet presAssocID="{E6E99785-85FC-4E95-9F49-0C21EFB17DF0}" presName="sibTrans" presStyleLbl="sibTrans1D1" presStyleIdx="3" presStyleCnt="5"/>
      <dgm:spPr/>
    </dgm:pt>
    <dgm:pt modelId="{74CB0776-C5E6-4435-8399-1B324ADE2502}" type="pres">
      <dgm:prSet presAssocID="{E6E99785-85FC-4E95-9F49-0C21EFB17DF0}" presName="connectorText" presStyleLbl="sibTrans1D1" presStyleIdx="3" presStyleCnt="5"/>
      <dgm:spPr/>
    </dgm:pt>
    <dgm:pt modelId="{3F9921FF-3972-45D9-B6EC-BB8C711F2B6F}" type="pres">
      <dgm:prSet presAssocID="{2B157E04-E4C6-402D-94DC-39B54661487E}" presName="node" presStyleLbl="node1" presStyleIdx="4" presStyleCnt="6">
        <dgm:presLayoutVars>
          <dgm:bulletEnabled val="1"/>
        </dgm:presLayoutVars>
      </dgm:prSet>
      <dgm:spPr/>
    </dgm:pt>
    <dgm:pt modelId="{9468170C-8B76-49D6-9381-17E6211AC807}" type="pres">
      <dgm:prSet presAssocID="{592D8AF1-9B48-4F2E-B699-0BE1E63A84B2}" presName="sibTrans" presStyleLbl="sibTrans1D1" presStyleIdx="4" presStyleCnt="5"/>
      <dgm:spPr/>
    </dgm:pt>
    <dgm:pt modelId="{F01A62F8-69D8-48AA-8CD4-9A10C6F10104}" type="pres">
      <dgm:prSet presAssocID="{592D8AF1-9B48-4F2E-B699-0BE1E63A84B2}" presName="connectorText" presStyleLbl="sibTrans1D1" presStyleIdx="4" presStyleCnt="5"/>
      <dgm:spPr/>
    </dgm:pt>
    <dgm:pt modelId="{CE6C5BD9-2CF1-41E2-A821-7B7FED39538C}" type="pres">
      <dgm:prSet presAssocID="{990269F4-E812-425B-985D-E0C3FC5BF6AD}" presName="node" presStyleLbl="node1" presStyleIdx="5" presStyleCnt="6">
        <dgm:presLayoutVars>
          <dgm:bulletEnabled val="1"/>
        </dgm:presLayoutVars>
      </dgm:prSet>
      <dgm:spPr/>
    </dgm:pt>
  </dgm:ptLst>
  <dgm:cxnLst>
    <dgm:cxn modelId="{C8ACB51D-C90C-4BA7-8097-C0321865BB18}" type="presOf" srcId="{990269F4-E812-425B-985D-E0C3FC5BF6AD}" destId="{CE6C5BD9-2CF1-41E2-A821-7B7FED39538C}" srcOrd="0" destOrd="0" presId="urn:microsoft.com/office/officeart/2016/7/layout/RepeatingBendingProcessNew"/>
    <dgm:cxn modelId="{E57A8621-3BEA-4E7A-9B6F-E1396187BA4F}" type="presOf" srcId="{E7FF6A36-EEDE-47D7-9F91-49A7E41282F4}" destId="{D2AE2A38-062B-47F7-83BF-387143C050CF}" srcOrd="0" destOrd="0" presId="urn:microsoft.com/office/officeart/2016/7/layout/RepeatingBendingProcessNew"/>
    <dgm:cxn modelId="{1C954E5D-C105-4AE5-9D75-5CC7F2CE9A3B}" type="presOf" srcId="{79D08256-6D38-4F70-AE0C-FFE343C1E9E8}" destId="{378E2B35-3885-4523-A0FA-AC960BC24B51}" srcOrd="0" destOrd="0" presId="urn:microsoft.com/office/officeart/2016/7/layout/RepeatingBendingProcessNew"/>
    <dgm:cxn modelId="{961F5E63-4F7B-4500-BCAE-35BCDF5E9614}" type="presOf" srcId="{592D8AF1-9B48-4F2E-B699-0BE1E63A84B2}" destId="{9468170C-8B76-49D6-9381-17E6211AC807}" srcOrd="0" destOrd="0" presId="urn:microsoft.com/office/officeart/2016/7/layout/RepeatingBendingProcessNew"/>
    <dgm:cxn modelId="{84020B68-4AF0-4B17-A8F4-A45337C166A2}" srcId="{E7FF6A36-EEDE-47D7-9F91-49A7E41282F4}" destId="{79D08256-6D38-4F70-AE0C-FFE343C1E9E8}" srcOrd="2" destOrd="0" parTransId="{F159EFB3-5298-41CC-AA85-29B344C09433}" sibTransId="{6C2C3EE9-2C5B-48D7-A4FD-FB4EE369E8D8}"/>
    <dgm:cxn modelId="{5936A26A-92D9-4C45-B0EA-894BF69492EF}" srcId="{E7FF6A36-EEDE-47D7-9F91-49A7E41282F4}" destId="{990269F4-E812-425B-985D-E0C3FC5BF6AD}" srcOrd="5" destOrd="0" parTransId="{A532F2A3-828A-4870-B51D-1BCDB3B8F7A4}" sibTransId="{9BCF12D1-8987-4792-B55F-DE4AB971EB61}"/>
    <dgm:cxn modelId="{87C6B953-A663-4CCA-A67E-91D6DA66393C}" type="presOf" srcId="{E6E99785-85FC-4E95-9F49-0C21EFB17DF0}" destId="{74CB0776-C5E6-4435-8399-1B324ADE2502}" srcOrd="1" destOrd="0" presId="urn:microsoft.com/office/officeart/2016/7/layout/RepeatingBendingProcessNew"/>
    <dgm:cxn modelId="{7DDAEE83-73D8-40E6-BCCB-9721CA8B9163}" srcId="{E7FF6A36-EEDE-47D7-9F91-49A7E41282F4}" destId="{854391E1-CAFA-4A62-8825-A97B4E1FD508}" srcOrd="0" destOrd="0" parTransId="{4685480B-18DF-42E7-858F-69C8394DC199}" sibTransId="{F36D3E72-C4EC-422B-ADAC-CE2AE614353C}"/>
    <dgm:cxn modelId="{EE794C84-10B1-4146-BF1E-E8957C11E53E}" type="presOf" srcId="{253B72CA-BF50-442A-B4CF-A8D2107C2512}" destId="{AD719B77-2655-4E0A-8DB1-1B759E4FCAE9}" srcOrd="0" destOrd="0" presId="urn:microsoft.com/office/officeart/2016/7/layout/RepeatingBendingProcessNew"/>
    <dgm:cxn modelId="{C8F71387-74D3-42FC-BE08-A6E45EAB1073}" type="presOf" srcId="{592D8AF1-9B48-4F2E-B699-0BE1E63A84B2}" destId="{F01A62F8-69D8-48AA-8CD4-9A10C6F10104}" srcOrd="1" destOrd="0" presId="urn:microsoft.com/office/officeart/2016/7/layout/RepeatingBendingProcessNew"/>
    <dgm:cxn modelId="{7A33308B-1EB2-4F30-90C4-1E03A4DBE619}" type="presOf" srcId="{CE2C48E0-F583-4E5E-85DF-A0F058B324A5}" destId="{19878D65-FFCA-42E3-A445-136ABCBD1F98}" srcOrd="0" destOrd="0" presId="urn:microsoft.com/office/officeart/2016/7/layout/RepeatingBendingProcessNew"/>
    <dgm:cxn modelId="{23263B9E-A30C-4E8F-BEC3-59F041883428}" srcId="{E7FF6A36-EEDE-47D7-9F91-49A7E41282F4}" destId="{253B72CA-BF50-442A-B4CF-A8D2107C2512}" srcOrd="3" destOrd="0" parTransId="{F7DB9BA5-D486-47E5-9468-B0AB6BE56D04}" sibTransId="{E6E99785-85FC-4E95-9F49-0C21EFB17DF0}"/>
    <dgm:cxn modelId="{3039569F-E793-4605-A75A-B77B499B1FD7}" type="presOf" srcId="{BDC28B09-9346-4DE3-8FE4-2CB584BAB894}" destId="{EF98688D-F0A7-4669-965C-751EB049FCCA}" srcOrd="1" destOrd="0" presId="urn:microsoft.com/office/officeart/2016/7/layout/RepeatingBendingProcessNew"/>
    <dgm:cxn modelId="{27CA16A0-D21D-4BA4-962B-E00A6C1A1452}" srcId="{E7FF6A36-EEDE-47D7-9F91-49A7E41282F4}" destId="{CE2C48E0-F583-4E5E-85DF-A0F058B324A5}" srcOrd="1" destOrd="0" parTransId="{9381AD07-F708-43D8-9B91-8F676247C8D8}" sibTransId="{BDC28B09-9346-4DE3-8FE4-2CB584BAB894}"/>
    <dgm:cxn modelId="{C9A57AAE-E7A2-4FE5-A975-01D1C4F58DD8}" type="presOf" srcId="{F36D3E72-C4EC-422B-ADAC-CE2AE614353C}" destId="{E67D9C9E-0D04-4FBB-9C5E-05D0368E406E}" srcOrd="0" destOrd="0" presId="urn:microsoft.com/office/officeart/2016/7/layout/RepeatingBendingProcessNew"/>
    <dgm:cxn modelId="{C3A496B5-BE92-46AE-9C6D-58B8DD541449}" type="presOf" srcId="{E6E99785-85FC-4E95-9F49-0C21EFB17DF0}" destId="{9A5AD2D8-D27B-4AC0-B887-CB42F6798835}" srcOrd="0" destOrd="0" presId="urn:microsoft.com/office/officeart/2016/7/layout/RepeatingBendingProcessNew"/>
    <dgm:cxn modelId="{42252BBB-69B9-4E3D-B454-8CAA2C0E0F95}" type="presOf" srcId="{F36D3E72-C4EC-422B-ADAC-CE2AE614353C}" destId="{684765F9-2656-46A4-94DB-C7C4E4D45927}" srcOrd="1" destOrd="0" presId="urn:microsoft.com/office/officeart/2016/7/layout/RepeatingBendingProcessNew"/>
    <dgm:cxn modelId="{CF6F0DC0-D0CE-4CED-9C80-8798DD1C22BC}" srcId="{E7FF6A36-EEDE-47D7-9F91-49A7E41282F4}" destId="{2B157E04-E4C6-402D-94DC-39B54661487E}" srcOrd="4" destOrd="0" parTransId="{D69A2FA3-9565-456C-91FD-E792AC42F894}" sibTransId="{592D8AF1-9B48-4F2E-B699-0BE1E63A84B2}"/>
    <dgm:cxn modelId="{5FE685C5-70F0-4C76-9956-C52584E6C0EC}" type="presOf" srcId="{854391E1-CAFA-4A62-8825-A97B4E1FD508}" destId="{1D59D5C7-9824-496A-ADE3-3D627CC2EC4D}" srcOrd="0" destOrd="0" presId="urn:microsoft.com/office/officeart/2016/7/layout/RepeatingBendingProcessNew"/>
    <dgm:cxn modelId="{0AE9D5CC-7B90-4CD9-9D8B-330C678F4269}" type="presOf" srcId="{2B157E04-E4C6-402D-94DC-39B54661487E}" destId="{3F9921FF-3972-45D9-B6EC-BB8C711F2B6F}" srcOrd="0" destOrd="0" presId="urn:microsoft.com/office/officeart/2016/7/layout/RepeatingBendingProcessNew"/>
    <dgm:cxn modelId="{52A192E9-3878-4619-A037-9371D697D691}" type="presOf" srcId="{BDC28B09-9346-4DE3-8FE4-2CB584BAB894}" destId="{AD6D9BE4-F6BE-4C12-A156-7656A8B628E5}" srcOrd="0" destOrd="0" presId="urn:microsoft.com/office/officeart/2016/7/layout/RepeatingBendingProcessNew"/>
    <dgm:cxn modelId="{86628CEB-D5DB-4D3C-905D-B2DC6D847B2A}" type="presOf" srcId="{6C2C3EE9-2C5B-48D7-A4FD-FB4EE369E8D8}" destId="{6A97DC59-FE99-4C21-AB04-3A2B9F3719D3}" srcOrd="1" destOrd="0" presId="urn:microsoft.com/office/officeart/2016/7/layout/RepeatingBendingProcessNew"/>
    <dgm:cxn modelId="{5F7360F5-D0A0-446C-AD69-7E5C414C1272}" type="presOf" srcId="{6C2C3EE9-2C5B-48D7-A4FD-FB4EE369E8D8}" destId="{6F8D431E-5CC4-41A3-96D6-DFA56151B00A}" srcOrd="0" destOrd="0" presId="urn:microsoft.com/office/officeart/2016/7/layout/RepeatingBendingProcessNew"/>
    <dgm:cxn modelId="{7331FEF5-52F2-4875-A976-E1B5F05B1492}" type="presParOf" srcId="{D2AE2A38-062B-47F7-83BF-387143C050CF}" destId="{1D59D5C7-9824-496A-ADE3-3D627CC2EC4D}" srcOrd="0" destOrd="0" presId="urn:microsoft.com/office/officeart/2016/7/layout/RepeatingBendingProcessNew"/>
    <dgm:cxn modelId="{4E3D2DED-F3F5-4A58-BF68-BEC63427D400}" type="presParOf" srcId="{D2AE2A38-062B-47F7-83BF-387143C050CF}" destId="{E67D9C9E-0D04-4FBB-9C5E-05D0368E406E}" srcOrd="1" destOrd="0" presId="urn:microsoft.com/office/officeart/2016/7/layout/RepeatingBendingProcessNew"/>
    <dgm:cxn modelId="{B98A1110-4115-4678-8A4E-3EBF35B7DECD}" type="presParOf" srcId="{E67D9C9E-0D04-4FBB-9C5E-05D0368E406E}" destId="{684765F9-2656-46A4-94DB-C7C4E4D45927}" srcOrd="0" destOrd="0" presId="urn:microsoft.com/office/officeart/2016/7/layout/RepeatingBendingProcessNew"/>
    <dgm:cxn modelId="{BE8764D0-06AF-47E9-BE22-4D115B34C853}" type="presParOf" srcId="{D2AE2A38-062B-47F7-83BF-387143C050CF}" destId="{19878D65-FFCA-42E3-A445-136ABCBD1F98}" srcOrd="2" destOrd="0" presId="urn:microsoft.com/office/officeart/2016/7/layout/RepeatingBendingProcessNew"/>
    <dgm:cxn modelId="{BA38FD71-63C2-4F21-A8DC-966FDE3DACEA}" type="presParOf" srcId="{D2AE2A38-062B-47F7-83BF-387143C050CF}" destId="{AD6D9BE4-F6BE-4C12-A156-7656A8B628E5}" srcOrd="3" destOrd="0" presId="urn:microsoft.com/office/officeart/2016/7/layout/RepeatingBendingProcessNew"/>
    <dgm:cxn modelId="{72FBCAC9-13FF-4E09-8C08-6B90CAB0F847}" type="presParOf" srcId="{AD6D9BE4-F6BE-4C12-A156-7656A8B628E5}" destId="{EF98688D-F0A7-4669-965C-751EB049FCCA}" srcOrd="0" destOrd="0" presId="urn:microsoft.com/office/officeart/2016/7/layout/RepeatingBendingProcessNew"/>
    <dgm:cxn modelId="{2A7C6F0D-6BEB-4537-9C1D-9FBD98B0ECE5}" type="presParOf" srcId="{D2AE2A38-062B-47F7-83BF-387143C050CF}" destId="{378E2B35-3885-4523-A0FA-AC960BC24B51}" srcOrd="4" destOrd="0" presId="urn:microsoft.com/office/officeart/2016/7/layout/RepeatingBendingProcessNew"/>
    <dgm:cxn modelId="{61250E81-7329-4B19-A20D-544ACF963504}" type="presParOf" srcId="{D2AE2A38-062B-47F7-83BF-387143C050CF}" destId="{6F8D431E-5CC4-41A3-96D6-DFA56151B00A}" srcOrd="5" destOrd="0" presId="urn:microsoft.com/office/officeart/2016/7/layout/RepeatingBendingProcessNew"/>
    <dgm:cxn modelId="{FB457586-F067-4683-B080-343F9A324195}" type="presParOf" srcId="{6F8D431E-5CC4-41A3-96D6-DFA56151B00A}" destId="{6A97DC59-FE99-4C21-AB04-3A2B9F3719D3}" srcOrd="0" destOrd="0" presId="urn:microsoft.com/office/officeart/2016/7/layout/RepeatingBendingProcessNew"/>
    <dgm:cxn modelId="{F8B3F112-FD15-48BF-B8CC-F056AEEF6C78}" type="presParOf" srcId="{D2AE2A38-062B-47F7-83BF-387143C050CF}" destId="{AD719B77-2655-4E0A-8DB1-1B759E4FCAE9}" srcOrd="6" destOrd="0" presId="urn:microsoft.com/office/officeart/2016/7/layout/RepeatingBendingProcessNew"/>
    <dgm:cxn modelId="{6A30CE7B-E970-4D40-A476-A0F3F6984F1B}" type="presParOf" srcId="{D2AE2A38-062B-47F7-83BF-387143C050CF}" destId="{9A5AD2D8-D27B-4AC0-B887-CB42F6798835}" srcOrd="7" destOrd="0" presId="urn:microsoft.com/office/officeart/2016/7/layout/RepeatingBendingProcessNew"/>
    <dgm:cxn modelId="{5A4D18C3-0E2C-4944-B25B-898218CF5543}" type="presParOf" srcId="{9A5AD2D8-D27B-4AC0-B887-CB42F6798835}" destId="{74CB0776-C5E6-4435-8399-1B324ADE2502}" srcOrd="0" destOrd="0" presId="urn:microsoft.com/office/officeart/2016/7/layout/RepeatingBendingProcessNew"/>
    <dgm:cxn modelId="{A9D383B7-ADBC-49DC-B14B-B9794D155EFF}" type="presParOf" srcId="{D2AE2A38-062B-47F7-83BF-387143C050CF}" destId="{3F9921FF-3972-45D9-B6EC-BB8C711F2B6F}" srcOrd="8" destOrd="0" presId="urn:microsoft.com/office/officeart/2016/7/layout/RepeatingBendingProcessNew"/>
    <dgm:cxn modelId="{7AC5AFA9-FF8D-4439-8EC4-3433F298D806}" type="presParOf" srcId="{D2AE2A38-062B-47F7-83BF-387143C050CF}" destId="{9468170C-8B76-49D6-9381-17E6211AC807}" srcOrd="9" destOrd="0" presId="urn:microsoft.com/office/officeart/2016/7/layout/RepeatingBendingProcessNew"/>
    <dgm:cxn modelId="{2790BA85-8386-46CE-A9EC-672ACA68C87F}" type="presParOf" srcId="{9468170C-8B76-49D6-9381-17E6211AC807}" destId="{F01A62F8-69D8-48AA-8CD4-9A10C6F10104}" srcOrd="0" destOrd="0" presId="urn:microsoft.com/office/officeart/2016/7/layout/RepeatingBendingProcessNew"/>
    <dgm:cxn modelId="{E82AB8CB-FE39-45E5-8651-830871A9D725}" type="presParOf" srcId="{D2AE2A38-062B-47F7-83BF-387143C050CF}" destId="{CE6C5BD9-2CF1-41E2-A821-7B7FED39538C}"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898067-B9FF-457B-8C28-D18EA0F728B2}" type="doc">
      <dgm:prSet loTypeId="urn:microsoft.com/office/officeart/2018/2/layout/IconVerticalSolidList" loCatId="icon" qsTypeId="urn:microsoft.com/office/officeart/2005/8/quickstyle/simple4" qsCatId="simple" csTypeId="urn:microsoft.com/office/officeart/2005/8/colors/accent0_1" csCatId="mainScheme" phldr="1"/>
      <dgm:spPr/>
      <dgm:t>
        <a:bodyPr/>
        <a:lstStyle/>
        <a:p>
          <a:endParaRPr lang="en-US"/>
        </a:p>
      </dgm:t>
    </dgm:pt>
    <dgm:pt modelId="{B53E41E8-FDBE-425A-96E4-26D6189DF647}">
      <dgm:prSet/>
      <dgm:spPr/>
      <dgm:t>
        <a:bodyPr/>
        <a:lstStyle/>
        <a:p>
          <a:pPr>
            <a:lnSpc>
              <a:spcPct val="100000"/>
            </a:lnSpc>
          </a:pPr>
          <a:r>
            <a:rPr lang="en-GB" dirty="0">
              <a:solidFill>
                <a:schemeClr val="bg2">
                  <a:lumMod val="10000"/>
                </a:schemeClr>
              </a:solidFill>
            </a:rPr>
            <a:t>Hosts UK's largest collection of social, economic and population research data.</a:t>
          </a:r>
          <a:endParaRPr lang="en-US" dirty="0">
            <a:solidFill>
              <a:schemeClr val="bg2">
                <a:lumMod val="10000"/>
              </a:schemeClr>
            </a:solidFill>
          </a:endParaRPr>
        </a:p>
      </dgm:t>
      <dgm:extLst>
        <a:ext uri="{E40237B7-FDA0-4F09-8148-C483321AD2D9}">
          <dgm14:cNvPr xmlns:dgm14="http://schemas.microsoft.com/office/drawing/2010/diagram" id="0" name="" descr="UK Data Service hosts UK's largest collection of social, economic and population research data.&#10;"/>
        </a:ext>
      </dgm:extLst>
    </dgm:pt>
    <dgm:pt modelId="{1D021F2F-50F0-4215-AB9E-E02057D709B4}" type="parTrans" cxnId="{5E859070-6891-4264-9D44-F6299B7B80A9}">
      <dgm:prSet/>
      <dgm:spPr/>
      <dgm:t>
        <a:bodyPr/>
        <a:lstStyle/>
        <a:p>
          <a:endParaRPr lang="en-US"/>
        </a:p>
      </dgm:t>
    </dgm:pt>
    <dgm:pt modelId="{E3785237-AF5C-4A0F-9364-DA3260460493}" type="sibTrans" cxnId="{5E859070-6891-4264-9D44-F6299B7B80A9}">
      <dgm:prSet/>
      <dgm:spPr/>
      <dgm:t>
        <a:bodyPr/>
        <a:lstStyle/>
        <a:p>
          <a:endParaRPr lang="en-US"/>
        </a:p>
      </dgm:t>
    </dgm:pt>
    <dgm:pt modelId="{8EA74706-B1AD-4E41-9532-86B4D3DE1982}">
      <dgm:prSet/>
      <dgm:spPr/>
      <dgm:t>
        <a:bodyPr/>
        <a:lstStyle/>
        <a:p>
          <a:pPr>
            <a:lnSpc>
              <a:spcPct val="100000"/>
            </a:lnSpc>
          </a:pPr>
          <a:r>
            <a:rPr lang="en-GB" dirty="0">
              <a:solidFill>
                <a:schemeClr val="bg2">
                  <a:lumMod val="10000"/>
                </a:schemeClr>
              </a:solidFill>
            </a:rPr>
            <a:t>Provide users with access, support, guidance and training to facilitate high quality social and economic research and education.</a:t>
          </a:r>
        </a:p>
      </dgm:t>
    </dgm:pt>
    <dgm:pt modelId="{567FC379-1090-40AC-A1B5-1943265EE75D}" type="parTrans" cxnId="{9DC85BCC-8CE5-434D-BEC7-A487875A4381}">
      <dgm:prSet/>
      <dgm:spPr/>
      <dgm:t>
        <a:bodyPr/>
        <a:lstStyle/>
        <a:p>
          <a:endParaRPr lang="en-US"/>
        </a:p>
      </dgm:t>
    </dgm:pt>
    <dgm:pt modelId="{FB959F1F-F89A-4AC7-ABEC-5C43BE1D8B67}" type="sibTrans" cxnId="{9DC85BCC-8CE5-434D-BEC7-A487875A4381}">
      <dgm:prSet/>
      <dgm:spPr/>
      <dgm:t>
        <a:bodyPr/>
        <a:lstStyle/>
        <a:p>
          <a:endParaRPr lang="en-US"/>
        </a:p>
      </dgm:t>
    </dgm:pt>
    <dgm:pt modelId="{3885C9B6-673A-438A-B2EE-A60BC4FA998B}">
      <dgm:prSet/>
      <dgm:spPr/>
      <dgm:t>
        <a:bodyPr/>
        <a:lstStyle/>
        <a:p>
          <a:pPr>
            <a:lnSpc>
              <a:spcPct val="100000"/>
            </a:lnSpc>
          </a:pPr>
          <a:r>
            <a:rPr lang="en-GB" dirty="0">
              <a:solidFill>
                <a:schemeClr val="bg2">
                  <a:lumMod val="10000"/>
                </a:schemeClr>
              </a:solidFill>
              <a:hlinkClick xmlns:r="http://schemas.openxmlformats.org/officeDocument/2006/relationships" r:id="rId1">
                <a:extLst>
                  <a:ext uri="{A12FA001-AC4F-418D-AE19-62706E023703}">
                    <ahyp:hlinkClr xmlns:ahyp="http://schemas.microsoft.com/office/drawing/2018/hyperlinkcolor" val="tx"/>
                  </a:ext>
                </a:extLst>
              </a:hlinkClick>
            </a:rPr>
            <a:t>ukdataservice.ac.uk</a:t>
          </a:r>
          <a:endParaRPr lang="en-US" dirty="0">
            <a:solidFill>
              <a:schemeClr val="bg2">
                <a:lumMod val="10000"/>
              </a:schemeClr>
            </a:solidFill>
          </a:endParaRPr>
        </a:p>
      </dgm:t>
      <dgm:extLst>
        <a:ext uri="{E40237B7-FDA0-4F09-8148-C483321AD2D9}">
          <dgm14:cNvPr xmlns:dgm14="http://schemas.microsoft.com/office/drawing/2010/diagram" id="0" name="" descr="UK Data Service hosts UK's largest collection of social, economic and population research data. It provide users with access, support, guidance and training to facilitate high quality social and economic research and education. It is a partnership between UK Data Archive at University of Essex, Cathie Marsh Institute for Social Research at University of Manchester, Jisc, UK, EDINA from University of Edinburgh, and the Department of Information Studies and Centre for Advanced Spatial Analysis at University College London and support the development of best practices for data preservation and sharing standards. Further information about UK Data Service is available at ukdataservice.ac.uk"/>
        </a:ext>
      </dgm:extLst>
    </dgm:pt>
    <dgm:pt modelId="{B08DD884-06A8-498D-9A94-6DA6A02A3CDF}" type="parTrans" cxnId="{CA26D0A6-CC93-4187-88B8-EAF787A3E8CA}">
      <dgm:prSet/>
      <dgm:spPr/>
      <dgm:t>
        <a:bodyPr/>
        <a:lstStyle/>
        <a:p>
          <a:endParaRPr lang="en-US"/>
        </a:p>
      </dgm:t>
    </dgm:pt>
    <dgm:pt modelId="{144DB563-3DFB-4702-AC01-43AAF4E28852}" type="sibTrans" cxnId="{CA26D0A6-CC93-4187-88B8-EAF787A3E8CA}">
      <dgm:prSet/>
      <dgm:spPr/>
      <dgm:t>
        <a:bodyPr/>
        <a:lstStyle/>
        <a:p>
          <a:endParaRPr lang="en-US"/>
        </a:p>
      </dgm:t>
    </dgm:pt>
    <dgm:pt modelId="{E04DCF79-548F-4481-A760-90FDA11561BF}">
      <dgm:prSet/>
      <dgm:spPr/>
      <dgm:t>
        <a:bodyPr/>
        <a:lstStyle/>
        <a:p>
          <a:pPr>
            <a:lnSpc>
              <a:spcPct val="100000"/>
            </a:lnSpc>
          </a:pPr>
          <a:r>
            <a:rPr lang="en-GB" dirty="0">
              <a:solidFill>
                <a:schemeClr val="bg2">
                  <a:lumMod val="10000"/>
                </a:schemeClr>
              </a:solidFill>
            </a:rPr>
            <a:t>Support the development of best practices for data preservation and sharing standards.</a:t>
          </a:r>
          <a:endParaRPr lang="en-US" dirty="0">
            <a:solidFill>
              <a:schemeClr val="bg2">
                <a:lumMod val="10000"/>
              </a:schemeClr>
            </a:solidFill>
          </a:endParaRPr>
        </a:p>
      </dgm:t>
    </dgm:pt>
    <dgm:pt modelId="{4919742A-CE0B-40EC-A6C8-44835FC1295F}" type="sibTrans" cxnId="{3A10542F-A8D1-4A8B-964B-A143F9B11B23}">
      <dgm:prSet/>
      <dgm:spPr/>
      <dgm:t>
        <a:bodyPr/>
        <a:lstStyle/>
        <a:p>
          <a:endParaRPr lang="en-GB"/>
        </a:p>
      </dgm:t>
    </dgm:pt>
    <dgm:pt modelId="{3F644E0D-40FE-4909-B024-7843997AE157}" type="parTrans" cxnId="{3A10542F-A8D1-4A8B-964B-A143F9B11B23}">
      <dgm:prSet/>
      <dgm:spPr/>
      <dgm:t>
        <a:bodyPr/>
        <a:lstStyle/>
        <a:p>
          <a:endParaRPr lang="en-GB"/>
        </a:p>
      </dgm:t>
    </dgm:pt>
    <dgm:pt modelId="{B73EE998-DFF1-4057-848F-530A171774FC}">
      <dgm:prSet/>
      <dgm:spPr/>
      <dgm:t>
        <a:bodyPr/>
        <a:lstStyle/>
        <a:p>
          <a:pPr>
            <a:lnSpc>
              <a:spcPct val="100000"/>
            </a:lnSpc>
          </a:pPr>
          <a:r>
            <a:rPr lang="en-GB" dirty="0">
              <a:solidFill>
                <a:schemeClr val="bg2">
                  <a:lumMod val="10000"/>
                </a:schemeClr>
              </a:solidFill>
            </a:rPr>
            <a:t>A partnership between </a:t>
          </a:r>
          <a:r>
            <a:rPr lang="en-US" dirty="0">
              <a:solidFill>
                <a:schemeClr val="bg2">
                  <a:lumMod val="10000"/>
                </a:schemeClr>
              </a:solidFill>
            </a:rPr>
            <a:t>UK Data Archive at University of Essex, Cathie Marsh Institute for Social Research at University of Manchester, </a:t>
          </a:r>
          <a:r>
            <a:rPr lang="en-GB" dirty="0">
              <a:solidFill>
                <a:schemeClr val="bg2">
                  <a:lumMod val="10000"/>
                </a:schemeClr>
              </a:solidFill>
            </a:rPr>
            <a:t>Jisc, UK, EDINA from University of Edinburgh, and the </a:t>
          </a:r>
          <a:r>
            <a:rPr lang="en-US" dirty="0">
              <a:solidFill>
                <a:schemeClr val="bg2">
                  <a:lumMod val="10000"/>
                </a:schemeClr>
              </a:solidFill>
            </a:rPr>
            <a:t>Department of Information Studies and Centre for Advanced Spatial Analysis at University College London.</a:t>
          </a:r>
          <a:endParaRPr lang="en-GB" dirty="0">
            <a:solidFill>
              <a:schemeClr val="bg2">
                <a:lumMod val="10000"/>
              </a:schemeClr>
            </a:solidFill>
          </a:endParaRPr>
        </a:p>
      </dgm:t>
      <dgm:extLst>
        <a:ext uri="{E40237B7-FDA0-4F09-8148-C483321AD2D9}">
          <dgm14:cNvPr xmlns:dgm14="http://schemas.microsoft.com/office/drawing/2010/diagram" id="0" name="" descr="UK Data Service hosts UK's largest collection of social, economic and population research data. It provide users with access, support, guidance and training to facilitate high quality social and economic research and education. It is a partnership between UK Data Archive at University of Essex, Cathie Marsh Institute for Social Research at University of Manchester, Jisc, UK, EDINA from University of Edinburgh, and the Department of Information Studies and Centre for Advanced Spatial Analysis at University College London and support the development of best practices for data preservation and sharing standards. Further information about UK Data Service is available at ukdataservice.ac.uk"/>
        </a:ext>
      </dgm:extLst>
    </dgm:pt>
    <dgm:pt modelId="{63B33FF8-F110-41C0-89B2-640FB3772908}" type="parTrans" cxnId="{9E4D8941-90B3-46F7-9936-0C93D4EDF257}">
      <dgm:prSet/>
      <dgm:spPr/>
      <dgm:t>
        <a:bodyPr/>
        <a:lstStyle/>
        <a:p>
          <a:endParaRPr lang="en-GB"/>
        </a:p>
      </dgm:t>
    </dgm:pt>
    <dgm:pt modelId="{F1C2CBC6-FAAB-493F-902E-228FE55D8111}" type="sibTrans" cxnId="{9E4D8941-90B3-46F7-9936-0C93D4EDF257}">
      <dgm:prSet/>
      <dgm:spPr/>
      <dgm:t>
        <a:bodyPr/>
        <a:lstStyle/>
        <a:p>
          <a:endParaRPr lang="en-GB"/>
        </a:p>
      </dgm:t>
    </dgm:pt>
    <dgm:pt modelId="{611BCF0B-187D-4A3D-9DB5-AE834220E36C}" type="pres">
      <dgm:prSet presAssocID="{68898067-B9FF-457B-8C28-D18EA0F728B2}" presName="root" presStyleCnt="0">
        <dgm:presLayoutVars>
          <dgm:dir/>
          <dgm:resizeHandles val="exact"/>
        </dgm:presLayoutVars>
      </dgm:prSet>
      <dgm:spPr/>
    </dgm:pt>
    <dgm:pt modelId="{5F9E89B1-CB61-4FD6-ABE4-93DB7B6F59E2}" type="pres">
      <dgm:prSet presAssocID="{B53E41E8-FDBE-425A-96E4-26D6189DF647}" presName="compNode" presStyleCnt="0"/>
      <dgm:spPr/>
    </dgm:pt>
    <dgm:pt modelId="{E7FE6B21-770E-497C-84DE-55261192494E}" type="pres">
      <dgm:prSet presAssocID="{B53E41E8-FDBE-425A-96E4-26D6189DF647}" presName="bgRect" presStyleLbl="bgShp" presStyleIdx="0" presStyleCnt="5"/>
      <dgm:spPr/>
    </dgm:pt>
    <dgm:pt modelId="{9E4D31E0-877B-4D1C-8283-B61A6F18C1D1}" type="pres">
      <dgm:prSet presAssocID="{B53E41E8-FDBE-425A-96E4-26D6189DF647}" presName="iconRect" presStyleLbl="node1" presStyleIdx="0" presStyleCnt="5"/>
      <dgm:spPr>
        <a:blipFill>
          <a:blip xmlns:r="http://schemas.openxmlformats.org/officeDocument/2006/relationships" r:embed="rId2">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Group of people with solid fill"/>
        </a:ext>
      </dgm:extLst>
    </dgm:pt>
    <dgm:pt modelId="{3163CFE1-7487-46CF-981F-4CB617F3BFF3}" type="pres">
      <dgm:prSet presAssocID="{B53E41E8-FDBE-425A-96E4-26D6189DF647}" presName="spaceRect" presStyleCnt="0"/>
      <dgm:spPr/>
    </dgm:pt>
    <dgm:pt modelId="{714FE8A7-9742-494B-A1AE-74EA0354F487}" type="pres">
      <dgm:prSet presAssocID="{B53E41E8-FDBE-425A-96E4-26D6189DF647}" presName="parTx" presStyleLbl="revTx" presStyleIdx="0" presStyleCnt="5">
        <dgm:presLayoutVars>
          <dgm:chMax val="0"/>
          <dgm:chPref val="0"/>
        </dgm:presLayoutVars>
      </dgm:prSet>
      <dgm:spPr/>
    </dgm:pt>
    <dgm:pt modelId="{599BB5DD-51DC-4C41-8740-36E300E77F83}" type="pres">
      <dgm:prSet presAssocID="{E3785237-AF5C-4A0F-9364-DA3260460493}" presName="sibTrans" presStyleCnt="0"/>
      <dgm:spPr/>
    </dgm:pt>
    <dgm:pt modelId="{F1AB10F9-F4D8-4C87-AC35-E2A33F947548}" type="pres">
      <dgm:prSet presAssocID="{8EA74706-B1AD-4E41-9532-86B4D3DE1982}" presName="compNode" presStyleCnt="0"/>
      <dgm:spPr/>
    </dgm:pt>
    <dgm:pt modelId="{7A2C989B-0013-4EC0-A818-9045CE620CB5}" type="pres">
      <dgm:prSet presAssocID="{8EA74706-B1AD-4E41-9532-86B4D3DE1982}" presName="bgRect" presStyleLbl="bgShp" presStyleIdx="1" presStyleCnt="5"/>
      <dgm:spPr/>
    </dgm:pt>
    <dgm:pt modelId="{A6FE2B27-33AA-4171-BC55-BE46A2C7ABC6}" type="pres">
      <dgm:prSet presAssocID="{8EA74706-B1AD-4E41-9532-86B4D3DE1982}" presName="iconRect" presStyleLbl="node1" presStyleIdx="1" presStyleCnt="5"/>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Information with solid fill"/>
        </a:ext>
      </dgm:extLst>
    </dgm:pt>
    <dgm:pt modelId="{87A1FEFF-F9B3-4C6E-B59B-F1363614565E}" type="pres">
      <dgm:prSet presAssocID="{8EA74706-B1AD-4E41-9532-86B4D3DE1982}" presName="spaceRect" presStyleCnt="0"/>
      <dgm:spPr/>
    </dgm:pt>
    <dgm:pt modelId="{87D982B7-AEEB-4C36-9507-A38A354EEC1E}" type="pres">
      <dgm:prSet presAssocID="{8EA74706-B1AD-4E41-9532-86B4D3DE1982}" presName="parTx" presStyleLbl="revTx" presStyleIdx="1" presStyleCnt="5">
        <dgm:presLayoutVars>
          <dgm:chMax val="0"/>
          <dgm:chPref val="0"/>
        </dgm:presLayoutVars>
      </dgm:prSet>
      <dgm:spPr/>
    </dgm:pt>
    <dgm:pt modelId="{52302FA2-76D6-4406-91CE-9C41918B917E}" type="pres">
      <dgm:prSet presAssocID="{FB959F1F-F89A-4AC7-ABEC-5C43BE1D8B67}" presName="sibTrans" presStyleCnt="0"/>
      <dgm:spPr/>
    </dgm:pt>
    <dgm:pt modelId="{A29456EC-52E3-4561-936E-0D38518BB639}" type="pres">
      <dgm:prSet presAssocID="{B73EE998-DFF1-4057-848F-530A171774FC}" presName="compNode" presStyleCnt="0"/>
      <dgm:spPr/>
    </dgm:pt>
    <dgm:pt modelId="{20FF29FF-6FC5-4018-B6E2-F9370A8908E4}" type="pres">
      <dgm:prSet presAssocID="{B73EE998-DFF1-4057-848F-530A171774FC}" presName="bgRect" presStyleLbl="bgShp" presStyleIdx="2" presStyleCnt="5"/>
      <dgm:spPr/>
    </dgm:pt>
    <dgm:pt modelId="{7C3FB0A1-35EF-45CC-9B9D-23BB2213947A}" type="pres">
      <dgm:prSet presAssocID="{B73EE998-DFF1-4057-848F-530A171774FC}" presName="iconRect" presStyleLbl="node1" presStyleIdx="2"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dgm:spPr>
      <dgm:extLst>
        <a:ext uri="{E40237B7-FDA0-4F09-8148-C483321AD2D9}">
          <dgm14:cNvPr xmlns:dgm14="http://schemas.microsoft.com/office/drawing/2010/diagram" id="0" name="" descr="Handshake with solid fill"/>
        </a:ext>
      </dgm:extLst>
    </dgm:pt>
    <dgm:pt modelId="{328F07FC-96F6-4EDA-9DFD-FB6FD2AC41EE}" type="pres">
      <dgm:prSet presAssocID="{B73EE998-DFF1-4057-848F-530A171774FC}" presName="spaceRect" presStyleCnt="0"/>
      <dgm:spPr/>
    </dgm:pt>
    <dgm:pt modelId="{68C80FB9-F363-499D-94E8-7F533BE0DFF2}" type="pres">
      <dgm:prSet presAssocID="{B73EE998-DFF1-4057-848F-530A171774FC}" presName="parTx" presStyleLbl="revTx" presStyleIdx="2" presStyleCnt="5">
        <dgm:presLayoutVars>
          <dgm:chMax val="0"/>
          <dgm:chPref val="0"/>
        </dgm:presLayoutVars>
      </dgm:prSet>
      <dgm:spPr/>
    </dgm:pt>
    <dgm:pt modelId="{42AA0B32-E509-4ECA-B94B-216FA92B1D93}" type="pres">
      <dgm:prSet presAssocID="{F1C2CBC6-FAAB-493F-902E-228FE55D8111}" presName="sibTrans" presStyleCnt="0"/>
      <dgm:spPr/>
    </dgm:pt>
    <dgm:pt modelId="{E4BF53BD-C86F-4554-BB54-901470F207FE}" type="pres">
      <dgm:prSet presAssocID="{E04DCF79-548F-4481-A760-90FDA11561BF}" presName="compNode" presStyleCnt="0"/>
      <dgm:spPr/>
    </dgm:pt>
    <dgm:pt modelId="{49FBC3D5-9AE7-4521-B7A8-A8A96B407442}" type="pres">
      <dgm:prSet presAssocID="{E04DCF79-548F-4481-A760-90FDA11561BF}" presName="bgRect" presStyleLbl="bgShp" presStyleIdx="3" presStyleCnt="5"/>
      <dgm:spPr/>
    </dgm:pt>
    <dgm:pt modelId="{3DE3D4CB-4973-4FCB-B324-54FD1EFD076A}" type="pres">
      <dgm:prSet presAssocID="{E04DCF79-548F-4481-A760-90FDA11561BF}" presName="iconRect" presStyleLbl="node1" presStyleIdx="3"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Document outline"/>
        </a:ext>
      </dgm:extLst>
    </dgm:pt>
    <dgm:pt modelId="{D5AF5D53-F878-4E33-826D-9B7D658F5051}" type="pres">
      <dgm:prSet presAssocID="{E04DCF79-548F-4481-A760-90FDA11561BF}" presName="spaceRect" presStyleCnt="0"/>
      <dgm:spPr/>
    </dgm:pt>
    <dgm:pt modelId="{80ADCA7F-99B8-4ACE-A293-5E6BF36553AA}" type="pres">
      <dgm:prSet presAssocID="{E04DCF79-548F-4481-A760-90FDA11561BF}" presName="parTx" presStyleLbl="revTx" presStyleIdx="3" presStyleCnt="5">
        <dgm:presLayoutVars>
          <dgm:chMax val="0"/>
          <dgm:chPref val="0"/>
        </dgm:presLayoutVars>
      </dgm:prSet>
      <dgm:spPr/>
    </dgm:pt>
    <dgm:pt modelId="{44886170-35D9-441E-819D-738F0104B030}" type="pres">
      <dgm:prSet presAssocID="{4919742A-CE0B-40EC-A6C8-44835FC1295F}" presName="sibTrans" presStyleCnt="0"/>
      <dgm:spPr/>
    </dgm:pt>
    <dgm:pt modelId="{B331C639-B6F5-4BBC-AEBF-6093BAB3F52C}" type="pres">
      <dgm:prSet presAssocID="{3885C9B6-673A-438A-B2EE-A60BC4FA998B}" presName="compNode" presStyleCnt="0"/>
      <dgm:spPr/>
    </dgm:pt>
    <dgm:pt modelId="{F767FE49-542C-405C-AD69-48FE7FE1CD0A}" type="pres">
      <dgm:prSet presAssocID="{3885C9B6-673A-438A-B2EE-A60BC4FA998B}" presName="bgRect" presStyleLbl="bgShp" presStyleIdx="4" presStyleCnt="5"/>
      <dgm:spPr/>
    </dgm:pt>
    <dgm:pt modelId="{58EE9AA8-C9E0-488F-969F-B3CAB0794AFE}" type="pres">
      <dgm:prSet presAssocID="{3885C9B6-673A-438A-B2EE-A60BC4FA998B}" presName="iconRect" presStyleLbl="node1" presStyleIdx="4" presStyleCnt="5"/>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dgm:spPr>
      <dgm:extLst>
        <a:ext uri="{E40237B7-FDA0-4F09-8148-C483321AD2D9}">
          <dgm14:cNvPr xmlns:dgm14="http://schemas.microsoft.com/office/drawing/2010/diagram" id="0" name="" descr="Earth Globe Americas"/>
        </a:ext>
      </dgm:extLst>
    </dgm:pt>
    <dgm:pt modelId="{A9F4907C-943B-4AA3-A56F-5861C5ABF173}" type="pres">
      <dgm:prSet presAssocID="{3885C9B6-673A-438A-B2EE-A60BC4FA998B}" presName="spaceRect" presStyleCnt="0"/>
      <dgm:spPr/>
    </dgm:pt>
    <dgm:pt modelId="{3EC35CAF-E8F5-4A6D-A66E-0C1AA56653F8}" type="pres">
      <dgm:prSet presAssocID="{3885C9B6-673A-438A-B2EE-A60BC4FA998B}" presName="parTx" presStyleLbl="revTx" presStyleIdx="4" presStyleCnt="5">
        <dgm:presLayoutVars>
          <dgm:chMax val="0"/>
          <dgm:chPref val="0"/>
        </dgm:presLayoutVars>
      </dgm:prSet>
      <dgm:spPr/>
    </dgm:pt>
  </dgm:ptLst>
  <dgm:cxnLst>
    <dgm:cxn modelId="{0322F223-CB33-4A71-AF8E-BDF18C1D83D9}" type="presOf" srcId="{8EA74706-B1AD-4E41-9532-86B4D3DE1982}" destId="{87D982B7-AEEB-4C36-9507-A38A354EEC1E}" srcOrd="0" destOrd="0" presId="urn:microsoft.com/office/officeart/2018/2/layout/IconVerticalSolidList"/>
    <dgm:cxn modelId="{3A10542F-A8D1-4A8B-964B-A143F9B11B23}" srcId="{68898067-B9FF-457B-8C28-D18EA0F728B2}" destId="{E04DCF79-548F-4481-A760-90FDA11561BF}" srcOrd="3" destOrd="0" parTransId="{3F644E0D-40FE-4909-B024-7843997AE157}" sibTransId="{4919742A-CE0B-40EC-A6C8-44835FC1295F}"/>
    <dgm:cxn modelId="{9E4D8941-90B3-46F7-9936-0C93D4EDF257}" srcId="{68898067-B9FF-457B-8C28-D18EA0F728B2}" destId="{B73EE998-DFF1-4057-848F-530A171774FC}" srcOrd="2" destOrd="0" parTransId="{63B33FF8-F110-41C0-89B2-640FB3772908}" sibTransId="{F1C2CBC6-FAAB-493F-902E-228FE55D8111}"/>
    <dgm:cxn modelId="{5E859070-6891-4264-9D44-F6299B7B80A9}" srcId="{68898067-B9FF-457B-8C28-D18EA0F728B2}" destId="{B53E41E8-FDBE-425A-96E4-26D6189DF647}" srcOrd="0" destOrd="0" parTransId="{1D021F2F-50F0-4215-AB9E-E02057D709B4}" sibTransId="{E3785237-AF5C-4A0F-9364-DA3260460493}"/>
    <dgm:cxn modelId="{7CAEA39F-F9F9-467B-9284-5CBBC73BA5A6}" type="presOf" srcId="{B53E41E8-FDBE-425A-96E4-26D6189DF647}" destId="{714FE8A7-9742-494B-A1AE-74EA0354F487}" srcOrd="0" destOrd="0" presId="urn:microsoft.com/office/officeart/2018/2/layout/IconVerticalSolidList"/>
    <dgm:cxn modelId="{F4D785A4-C9A5-4D9E-86AA-B8212CB270B6}" type="presOf" srcId="{B73EE998-DFF1-4057-848F-530A171774FC}" destId="{68C80FB9-F363-499D-94E8-7F533BE0DFF2}" srcOrd="0" destOrd="0" presId="urn:microsoft.com/office/officeart/2018/2/layout/IconVerticalSolidList"/>
    <dgm:cxn modelId="{CA26D0A6-CC93-4187-88B8-EAF787A3E8CA}" srcId="{68898067-B9FF-457B-8C28-D18EA0F728B2}" destId="{3885C9B6-673A-438A-B2EE-A60BC4FA998B}" srcOrd="4" destOrd="0" parTransId="{B08DD884-06A8-498D-9A94-6DA6A02A3CDF}" sibTransId="{144DB563-3DFB-4702-AC01-43AAF4E28852}"/>
    <dgm:cxn modelId="{9DC85BCC-8CE5-434D-BEC7-A487875A4381}" srcId="{68898067-B9FF-457B-8C28-D18EA0F728B2}" destId="{8EA74706-B1AD-4E41-9532-86B4D3DE1982}" srcOrd="1" destOrd="0" parTransId="{567FC379-1090-40AC-A1B5-1943265EE75D}" sibTransId="{FB959F1F-F89A-4AC7-ABEC-5C43BE1D8B67}"/>
    <dgm:cxn modelId="{D8A4E1EA-276F-4665-9AA8-493CD333839F}" type="presOf" srcId="{3885C9B6-673A-438A-B2EE-A60BC4FA998B}" destId="{3EC35CAF-E8F5-4A6D-A66E-0C1AA56653F8}" srcOrd="0" destOrd="0" presId="urn:microsoft.com/office/officeart/2018/2/layout/IconVerticalSolidList"/>
    <dgm:cxn modelId="{FBE945F6-D9AC-418A-8DD4-AF3076E2D6C2}" type="presOf" srcId="{E04DCF79-548F-4481-A760-90FDA11561BF}" destId="{80ADCA7F-99B8-4ACE-A293-5E6BF36553AA}" srcOrd="0" destOrd="0" presId="urn:microsoft.com/office/officeart/2018/2/layout/IconVerticalSolidList"/>
    <dgm:cxn modelId="{2B0525F8-B418-42DA-A151-ADC5527FDAF8}" type="presOf" srcId="{68898067-B9FF-457B-8C28-D18EA0F728B2}" destId="{611BCF0B-187D-4A3D-9DB5-AE834220E36C}" srcOrd="0" destOrd="0" presId="urn:microsoft.com/office/officeart/2018/2/layout/IconVerticalSolidList"/>
    <dgm:cxn modelId="{F4E2E37E-1F95-4681-A314-2581A8D9EB72}" type="presParOf" srcId="{611BCF0B-187D-4A3D-9DB5-AE834220E36C}" destId="{5F9E89B1-CB61-4FD6-ABE4-93DB7B6F59E2}" srcOrd="0" destOrd="0" presId="urn:microsoft.com/office/officeart/2018/2/layout/IconVerticalSolidList"/>
    <dgm:cxn modelId="{42BC4666-DDBA-48C3-A0DB-89DC44922E71}" type="presParOf" srcId="{5F9E89B1-CB61-4FD6-ABE4-93DB7B6F59E2}" destId="{E7FE6B21-770E-497C-84DE-55261192494E}" srcOrd="0" destOrd="0" presId="urn:microsoft.com/office/officeart/2018/2/layout/IconVerticalSolidList"/>
    <dgm:cxn modelId="{858D01ED-18BD-4269-B609-A83D0746CF96}" type="presParOf" srcId="{5F9E89B1-CB61-4FD6-ABE4-93DB7B6F59E2}" destId="{9E4D31E0-877B-4D1C-8283-B61A6F18C1D1}" srcOrd="1" destOrd="0" presId="urn:microsoft.com/office/officeart/2018/2/layout/IconVerticalSolidList"/>
    <dgm:cxn modelId="{D44F5C65-9DC9-4A08-AC34-DFAEBBCBE324}" type="presParOf" srcId="{5F9E89B1-CB61-4FD6-ABE4-93DB7B6F59E2}" destId="{3163CFE1-7487-46CF-981F-4CB617F3BFF3}" srcOrd="2" destOrd="0" presId="urn:microsoft.com/office/officeart/2018/2/layout/IconVerticalSolidList"/>
    <dgm:cxn modelId="{6F1A275E-EF53-480C-9519-A85ADDFC6250}" type="presParOf" srcId="{5F9E89B1-CB61-4FD6-ABE4-93DB7B6F59E2}" destId="{714FE8A7-9742-494B-A1AE-74EA0354F487}" srcOrd="3" destOrd="0" presId="urn:microsoft.com/office/officeart/2018/2/layout/IconVerticalSolidList"/>
    <dgm:cxn modelId="{6E854A8B-B5D6-4272-9D1E-61CE76C1EC43}" type="presParOf" srcId="{611BCF0B-187D-4A3D-9DB5-AE834220E36C}" destId="{599BB5DD-51DC-4C41-8740-36E300E77F83}" srcOrd="1" destOrd="0" presId="urn:microsoft.com/office/officeart/2018/2/layout/IconVerticalSolidList"/>
    <dgm:cxn modelId="{B939711A-7E04-4A16-9002-6E97F13A44A5}" type="presParOf" srcId="{611BCF0B-187D-4A3D-9DB5-AE834220E36C}" destId="{F1AB10F9-F4D8-4C87-AC35-E2A33F947548}" srcOrd="2" destOrd="0" presId="urn:microsoft.com/office/officeart/2018/2/layout/IconVerticalSolidList"/>
    <dgm:cxn modelId="{97A40E34-49E7-4818-969B-33A179FE0923}" type="presParOf" srcId="{F1AB10F9-F4D8-4C87-AC35-E2A33F947548}" destId="{7A2C989B-0013-4EC0-A818-9045CE620CB5}" srcOrd="0" destOrd="0" presId="urn:microsoft.com/office/officeart/2018/2/layout/IconVerticalSolidList"/>
    <dgm:cxn modelId="{FF3CCD42-E65A-4481-92AE-7D8D098BFE75}" type="presParOf" srcId="{F1AB10F9-F4D8-4C87-AC35-E2A33F947548}" destId="{A6FE2B27-33AA-4171-BC55-BE46A2C7ABC6}" srcOrd="1" destOrd="0" presId="urn:microsoft.com/office/officeart/2018/2/layout/IconVerticalSolidList"/>
    <dgm:cxn modelId="{4D040CE0-B9A2-431E-8967-4D21F1D9654D}" type="presParOf" srcId="{F1AB10F9-F4D8-4C87-AC35-E2A33F947548}" destId="{87A1FEFF-F9B3-4C6E-B59B-F1363614565E}" srcOrd="2" destOrd="0" presId="urn:microsoft.com/office/officeart/2018/2/layout/IconVerticalSolidList"/>
    <dgm:cxn modelId="{9F4B3140-B6C2-4C2F-A9A5-491AA6174E2F}" type="presParOf" srcId="{F1AB10F9-F4D8-4C87-AC35-E2A33F947548}" destId="{87D982B7-AEEB-4C36-9507-A38A354EEC1E}" srcOrd="3" destOrd="0" presId="urn:microsoft.com/office/officeart/2018/2/layout/IconVerticalSolidList"/>
    <dgm:cxn modelId="{B3922FF3-6A2C-4380-9196-0576CD99B4C0}" type="presParOf" srcId="{611BCF0B-187D-4A3D-9DB5-AE834220E36C}" destId="{52302FA2-76D6-4406-91CE-9C41918B917E}" srcOrd="3" destOrd="0" presId="urn:microsoft.com/office/officeart/2018/2/layout/IconVerticalSolidList"/>
    <dgm:cxn modelId="{598F8940-1D53-4691-8A59-1F0D3D3DE3B3}" type="presParOf" srcId="{611BCF0B-187D-4A3D-9DB5-AE834220E36C}" destId="{A29456EC-52E3-4561-936E-0D38518BB639}" srcOrd="4" destOrd="0" presId="urn:microsoft.com/office/officeart/2018/2/layout/IconVerticalSolidList"/>
    <dgm:cxn modelId="{0AD80C28-D286-4D81-B5DA-06F724BD2D65}" type="presParOf" srcId="{A29456EC-52E3-4561-936E-0D38518BB639}" destId="{20FF29FF-6FC5-4018-B6E2-F9370A8908E4}" srcOrd="0" destOrd="0" presId="urn:microsoft.com/office/officeart/2018/2/layout/IconVerticalSolidList"/>
    <dgm:cxn modelId="{9F31EBB6-226C-4998-B89A-4E18B32A762A}" type="presParOf" srcId="{A29456EC-52E3-4561-936E-0D38518BB639}" destId="{7C3FB0A1-35EF-45CC-9B9D-23BB2213947A}" srcOrd="1" destOrd="0" presId="urn:microsoft.com/office/officeart/2018/2/layout/IconVerticalSolidList"/>
    <dgm:cxn modelId="{49445F46-2C99-4CBC-B7DB-94A2E2E98CF2}" type="presParOf" srcId="{A29456EC-52E3-4561-936E-0D38518BB639}" destId="{328F07FC-96F6-4EDA-9DFD-FB6FD2AC41EE}" srcOrd="2" destOrd="0" presId="urn:microsoft.com/office/officeart/2018/2/layout/IconVerticalSolidList"/>
    <dgm:cxn modelId="{7DDFED72-46C1-4EED-94C6-C1FA798E96C4}" type="presParOf" srcId="{A29456EC-52E3-4561-936E-0D38518BB639}" destId="{68C80FB9-F363-499D-94E8-7F533BE0DFF2}" srcOrd="3" destOrd="0" presId="urn:microsoft.com/office/officeart/2018/2/layout/IconVerticalSolidList"/>
    <dgm:cxn modelId="{18294B25-DC3D-4A63-A744-40F922CBFB52}" type="presParOf" srcId="{611BCF0B-187D-4A3D-9DB5-AE834220E36C}" destId="{42AA0B32-E509-4ECA-B94B-216FA92B1D93}" srcOrd="5" destOrd="0" presId="urn:microsoft.com/office/officeart/2018/2/layout/IconVerticalSolidList"/>
    <dgm:cxn modelId="{97EFC872-C2CF-40B0-BD48-4C6398673CEC}" type="presParOf" srcId="{611BCF0B-187D-4A3D-9DB5-AE834220E36C}" destId="{E4BF53BD-C86F-4554-BB54-901470F207FE}" srcOrd="6" destOrd="0" presId="urn:microsoft.com/office/officeart/2018/2/layout/IconVerticalSolidList"/>
    <dgm:cxn modelId="{CD2883A0-02BC-4EEE-9E86-AEE95F94F87D}" type="presParOf" srcId="{E4BF53BD-C86F-4554-BB54-901470F207FE}" destId="{49FBC3D5-9AE7-4521-B7A8-A8A96B407442}" srcOrd="0" destOrd="0" presId="urn:microsoft.com/office/officeart/2018/2/layout/IconVerticalSolidList"/>
    <dgm:cxn modelId="{35660B35-2A5A-4F2C-AE7D-21E30AF62870}" type="presParOf" srcId="{E4BF53BD-C86F-4554-BB54-901470F207FE}" destId="{3DE3D4CB-4973-4FCB-B324-54FD1EFD076A}" srcOrd="1" destOrd="0" presId="urn:microsoft.com/office/officeart/2018/2/layout/IconVerticalSolidList"/>
    <dgm:cxn modelId="{4EDED12F-88D5-4F35-8C3E-AD4FD59123A6}" type="presParOf" srcId="{E4BF53BD-C86F-4554-BB54-901470F207FE}" destId="{D5AF5D53-F878-4E33-826D-9B7D658F5051}" srcOrd="2" destOrd="0" presId="urn:microsoft.com/office/officeart/2018/2/layout/IconVerticalSolidList"/>
    <dgm:cxn modelId="{9D0ACE8B-0DBA-4667-889A-E2237238ABCD}" type="presParOf" srcId="{E4BF53BD-C86F-4554-BB54-901470F207FE}" destId="{80ADCA7F-99B8-4ACE-A293-5E6BF36553AA}" srcOrd="3" destOrd="0" presId="urn:microsoft.com/office/officeart/2018/2/layout/IconVerticalSolidList"/>
    <dgm:cxn modelId="{7CF13C56-3B73-4448-8F44-3B6465C059EC}" type="presParOf" srcId="{611BCF0B-187D-4A3D-9DB5-AE834220E36C}" destId="{44886170-35D9-441E-819D-738F0104B030}" srcOrd="7" destOrd="0" presId="urn:microsoft.com/office/officeart/2018/2/layout/IconVerticalSolidList"/>
    <dgm:cxn modelId="{3C2097F3-AA9C-4215-AF69-BD410312B71A}" type="presParOf" srcId="{611BCF0B-187D-4A3D-9DB5-AE834220E36C}" destId="{B331C639-B6F5-4BBC-AEBF-6093BAB3F52C}" srcOrd="8" destOrd="0" presId="urn:microsoft.com/office/officeart/2018/2/layout/IconVerticalSolidList"/>
    <dgm:cxn modelId="{75393EDC-1716-451B-9F1A-687515BCFBFC}" type="presParOf" srcId="{B331C639-B6F5-4BBC-AEBF-6093BAB3F52C}" destId="{F767FE49-542C-405C-AD69-48FE7FE1CD0A}" srcOrd="0" destOrd="0" presId="urn:microsoft.com/office/officeart/2018/2/layout/IconVerticalSolidList"/>
    <dgm:cxn modelId="{0124C0AF-994D-43A1-91D7-B75E85098E21}" type="presParOf" srcId="{B331C639-B6F5-4BBC-AEBF-6093BAB3F52C}" destId="{58EE9AA8-C9E0-488F-969F-B3CAB0794AFE}" srcOrd="1" destOrd="0" presId="urn:microsoft.com/office/officeart/2018/2/layout/IconVerticalSolidList"/>
    <dgm:cxn modelId="{A56FE180-8397-409F-AC61-B5546EE5150D}" type="presParOf" srcId="{B331C639-B6F5-4BBC-AEBF-6093BAB3F52C}" destId="{A9F4907C-943B-4AA3-A56F-5861C5ABF173}" srcOrd="2" destOrd="0" presId="urn:microsoft.com/office/officeart/2018/2/layout/IconVerticalSolidList"/>
    <dgm:cxn modelId="{38278E51-B0C0-4815-B495-1D3D4307FF47}" type="presParOf" srcId="{B331C639-B6F5-4BBC-AEBF-6093BAB3F52C}" destId="{3EC35CAF-E8F5-4A6D-A66E-0C1AA56653F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7D9C9E-0D04-4FBB-9C5E-05D0368E406E}">
      <dsp:nvSpPr>
        <dsp:cNvPr id="0" name=""/>
        <dsp:cNvSpPr/>
      </dsp:nvSpPr>
      <dsp:spPr>
        <a:xfrm>
          <a:off x="2873051" y="709817"/>
          <a:ext cx="548383" cy="91440"/>
        </a:xfrm>
        <a:custGeom>
          <a:avLst/>
          <a:gdLst/>
          <a:ahLst/>
          <a:cxnLst/>
          <a:rect l="0" t="0" r="0" b="0"/>
          <a:pathLst>
            <a:path>
              <a:moveTo>
                <a:pt x="0" y="45720"/>
              </a:moveTo>
              <a:lnTo>
                <a:pt x="548383"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32768" y="752642"/>
        <a:ext cx="28949" cy="5789"/>
      </dsp:txXfrm>
    </dsp:sp>
    <dsp:sp modelId="{1D59D5C7-9824-496A-ADE3-3D627CC2EC4D}">
      <dsp:nvSpPr>
        <dsp:cNvPr id="0" name=""/>
        <dsp:cNvSpPr/>
      </dsp:nvSpPr>
      <dsp:spPr>
        <a:xfrm>
          <a:off x="357532" y="342"/>
          <a:ext cx="2517318" cy="151039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3351" tIns="129478" rIns="123351" bIns="129478" numCol="1" spcCol="1270" anchor="ctr" anchorCtr="0">
          <a:noAutofit/>
        </a:bodyPr>
        <a:lstStyle/>
        <a:p>
          <a:pPr marL="0" lvl="0" indent="0" algn="ctr" defTabSz="1022350">
            <a:lnSpc>
              <a:spcPct val="90000"/>
            </a:lnSpc>
            <a:spcBef>
              <a:spcPct val="0"/>
            </a:spcBef>
            <a:spcAft>
              <a:spcPct val="35000"/>
            </a:spcAft>
            <a:buNone/>
          </a:pPr>
          <a:r>
            <a:rPr lang="en-GB" sz="2300" b="0" i="0" kern="1200" dirty="0"/>
            <a:t>Audit of existing training resources</a:t>
          </a:r>
          <a:endParaRPr lang="en-US" sz="2300" kern="1200" dirty="0"/>
        </a:p>
      </dsp:txBody>
      <dsp:txXfrm>
        <a:off x="357532" y="342"/>
        <a:ext cx="2517318" cy="1510391"/>
      </dsp:txXfrm>
    </dsp:sp>
    <dsp:sp modelId="{AD6D9BE4-F6BE-4C12-A156-7656A8B628E5}">
      <dsp:nvSpPr>
        <dsp:cNvPr id="0" name=""/>
        <dsp:cNvSpPr/>
      </dsp:nvSpPr>
      <dsp:spPr>
        <a:xfrm>
          <a:off x="5969353" y="709817"/>
          <a:ext cx="548383" cy="91440"/>
        </a:xfrm>
        <a:custGeom>
          <a:avLst/>
          <a:gdLst/>
          <a:ahLst/>
          <a:cxnLst/>
          <a:rect l="0" t="0" r="0" b="0"/>
          <a:pathLst>
            <a:path>
              <a:moveTo>
                <a:pt x="0" y="45720"/>
              </a:moveTo>
              <a:lnTo>
                <a:pt x="548383"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29070" y="752642"/>
        <a:ext cx="28949" cy="5789"/>
      </dsp:txXfrm>
    </dsp:sp>
    <dsp:sp modelId="{19878D65-FFCA-42E3-A445-136ABCBD1F98}">
      <dsp:nvSpPr>
        <dsp:cNvPr id="0" name=""/>
        <dsp:cNvSpPr/>
      </dsp:nvSpPr>
      <dsp:spPr>
        <a:xfrm>
          <a:off x="3453834" y="342"/>
          <a:ext cx="2517318" cy="151039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3351" tIns="129478" rIns="123351" bIns="129478" numCol="1" spcCol="1270" anchor="ctr" anchorCtr="0">
          <a:noAutofit/>
        </a:bodyPr>
        <a:lstStyle/>
        <a:p>
          <a:pPr marL="0" lvl="0" indent="0" algn="ctr" defTabSz="1022350">
            <a:lnSpc>
              <a:spcPct val="90000"/>
            </a:lnSpc>
            <a:spcBef>
              <a:spcPct val="0"/>
            </a:spcBef>
            <a:spcAft>
              <a:spcPct val="35000"/>
            </a:spcAft>
            <a:buNone/>
          </a:pPr>
          <a:r>
            <a:rPr lang="en-GB" sz="2300" kern="1200"/>
            <a:t>Survey and engagement with the LPS community</a:t>
          </a:r>
          <a:endParaRPr lang="en-US" sz="2300" kern="1200"/>
        </a:p>
      </dsp:txBody>
      <dsp:txXfrm>
        <a:off x="3453834" y="342"/>
        <a:ext cx="2517318" cy="1510391"/>
      </dsp:txXfrm>
    </dsp:sp>
    <dsp:sp modelId="{6F8D431E-5CC4-41A3-96D6-DFA56151B00A}">
      <dsp:nvSpPr>
        <dsp:cNvPr id="0" name=""/>
        <dsp:cNvSpPr/>
      </dsp:nvSpPr>
      <dsp:spPr>
        <a:xfrm>
          <a:off x="1616192" y="1508933"/>
          <a:ext cx="6192603" cy="548383"/>
        </a:xfrm>
        <a:custGeom>
          <a:avLst/>
          <a:gdLst/>
          <a:ahLst/>
          <a:cxnLst/>
          <a:rect l="0" t="0" r="0" b="0"/>
          <a:pathLst>
            <a:path>
              <a:moveTo>
                <a:pt x="6192603" y="0"/>
              </a:moveTo>
              <a:lnTo>
                <a:pt x="6192603" y="291291"/>
              </a:lnTo>
              <a:lnTo>
                <a:pt x="0" y="291291"/>
              </a:lnTo>
              <a:lnTo>
                <a:pt x="0" y="548383"/>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57003" y="1780230"/>
        <a:ext cx="310980" cy="5789"/>
      </dsp:txXfrm>
    </dsp:sp>
    <dsp:sp modelId="{378E2B35-3885-4523-A0FA-AC960BC24B51}">
      <dsp:nvSpPr>
        <dsp:cNvPr id="0" name=""/>
        <dsp:cNvSpPr/>
      </dsp:nvSpPr>
      <dsp:spPr>
        <a:xfrm>
          <a:off x="6550136" y="342"/>
          <a:ext cx="2517318" cy="151039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3351" tIns="129478" rIns="123351" bIns="129478" numCol="1" spcCol="1270" anchor="ctr" anchorCtr="0">
          <a:noAutofit/>
        </a:bodyPr>
        <a:lstStyle/>
        <a:p>
          <a:pPr marL="0" lvl="0" indent="0" algn="ctr" defTabSz="1022350">
            <a:lnSpc>
              <a:spcPct val="90000"/>
            </a:lnSpc>
            <a:spcBef>
              <a:spcPct val="0"/>
            </a:spcBef>
            <a:spcAft>
              <a:spcPct val="35000"/>
            </a:spcAft>
            <a:buNone/>
          </a:pPr>
          <a:r>
            <a:rPr lang="en-GB" sz="2300" b="0" i="0" kern="1200"/>
            <a:t>Introductory RDM workshops</a:t>
          </a:r>
          <a:endParaRPr lang="en-US" sz="2300" kern="1200"/>
        </a:p>
      </dsp:txBody>
      <dsp:txXfrm>
        <a:off x="6550136" y="342"/>
        <a:ext cx="2517318" cy="1510391"/>
      </dsp:txXfrm>
    </dsp:sp>
    <dsp:sp modelId="{9A5AD2D8-D27B-4AC0-B887-CB42F6798835}">
      <dsp:nvSpPr>
        <dsp:cNvPr id="0" name=""/>
        <dsp:cNvSpPr/>
      </dsp:nvSpPr>
      <dsp:spPr>
        <a:xfrm>
          <a:off x="2873051" y="2799192"/>
          <a:ext cx="548383" cy="91440"/>
        </a:xfrm>
        <a:custGeom>
          <a:avLst/>
          <a:gdLst/>
          <a:ahLst/>
          <a:cxnLst/>
          <a:rect l="0" t="0" r="0" b="0"/>
          <a:pathLst>
            <a:path>
              <a:moveTo>
                <a:pt x="0" y="45720"/>
              </a:moveTo>
              <a:lnTo>
                <a:pt x="548383"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32768" y="2842017"/>
        <a:ext cx="28949" cy="5789"/>
      </dsp:txXfrm>
    </dsp:sp>
    <dsp:sp modelId="{AD719B77-2655-4E0A-8DB1-1B759E4FCAE9}">
      <dsp:nvSpPr>
        <dsp:cNvPr id="0" name=""/>
        <dsp:cNvSpPr/>
      </dsp:nvSpPr>
      <dsp:spPr>
        <a:xfrm>
          <a:off x="357532" y="2089716"/>
          <a:ext cx="2517318" cy="151039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3351" tIns="129478" rIns="123351" bIns="129478" numCol="1" spcCol="1270" anchor="ctr" anchorCtr="0">
          <a:noAutofit/>
        </a:bodyPr>
        <a:lstStyle/>
        <a:p>
          <a:pPr marL="0" lvl="0" indent="0" algn="ctr" defTabSz="1022350">
            <a:lnSpc>
              <a:spcPct val="90000"/>
            </a:lnSpc>
            <a:spcBef>
              <a:spcPct val="0"/>
            </a:spcBef>
            <a:spcAft>
              <a:spcPct val="35000"/>
            </a:spcAft>
            <a:buNone/>
          </a:pPr>
          <a:r>
            <a:rPr lang="en-GB" sz="2300" kern="1200"/>
            <a:t>Focused sessions</a:t>
          </a:r>
          <a:endParaRPr lang="en-US" sz="2300" kern="1200"/>
        </a:p>
      </dsp:txBody>
      <dsp:txXfrm>
        <a:off x="357532" y="2089716"/>
        <a:ext cx="2517318" cy="1510391"/>
      </dsp:txXfrm>
    </dsp:sp>
    <dsp:sp modelId="{9468170C-8B76-49D6-9381-17E6211AC807}">
      <dsp:nvSpPr>
        <dsp:cNvPr id="0" name=""/>
        <dsp:cNvSpPr/>
      </dsp:nvSpPr>
      <dsp:spPr>
        <a:xfrm>
          <a:off x="5969353" y="2799192"/>
          <a:ext cx="548383" cy="91440"/>
        </a:xfrm>
        <a:custGeom>
          <a:avLst/>
          <a:gdLst/>
          <a:ahLst/>
          <a:cxnLst/>
          <a:rect l="0" t="0" r="0" b="0"/>
          <a:pathLst>
            <a:path>
              <a:moveTo>
                <a:pt x="0" y="45720"/>
              </a:moveTo>
              <a:lnTo>
                <a:pt x="548383"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29070" y="2842017"/>
        <a:ext cx="28949" cy="5789"/>
      </dsp:txXfrm>
    </dsp:sp>
    <dsp:sp modelId="{3F9921FF-3972-45D9-B6EC-BB8C711F2B6F}">
      <dsp:nvSpPr>
        <dsp:cNvPr id="0" name=""/>
        <dsp:cNvSpPr/>
      </dsp:nvSpPr>
      <dsp:spPr>
        <a:xfrm>
          <a:off x="3453834" y="2089716"/>
          <a:ext cx="2517318" cy="151039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3351" tIns="129478" rIns="123351" bIns="129478" numCol="1" spcCol="1270" anchor="ctr" anchorCtr="0">
          <a:noAutofit/>
        </a:bodyPr>
        <a:lstStyle/>
        <a:p>
          <a:pPr marL="0" lvl="0" indent="0" algn="ctr" defTabSz="1022350">
            <a:lnSpc>
              <a:spcPct val="90000"/>
            </a:lnSpc>
            <a:spcBef>
              <a:spcPct val="0"/>
            </a:spcBef>
            <a:spcAft>
              <a:spcPct val="35000"/>
            </a:spcAft>
            <a:buNone/>
          </a:pPr>
          <a:r>
            <a:rPr lang="en-GB" sz="2300" kern="1200"/>
            <a:t>Open access publication of all materials</a:t>
          </a:r>
          <a:endParaRPr lang="en-US" sz="2300" kern="1200"/>
        </a:p>
      </dsp:txBody>
      <dsp:txXfrm>
        <a:off x="3453834" y="2089716"/>
        <a:ext cx="2517318" cy="1510391"/>
      </dsp:txXfrm>
    </dsp:sp>
    <dsp:sp modelId="{CE6C5BD9-2CF1-41E2-A821-7B7FED39538C}">
      <dsp:nvSpPr>
        <dsp:cNvPr id="0" name=""/>
        <dsp:cNvSpPr/>
      </dsp:nvSpPr>
      <dsp:spPr>
        <a:xfrm>
          <a:off x="6550136" y="2089716"/>
          <a:ext cx="2517318" cy="151039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3351" tIns="129478" rIns="123351" bIns="129478" numCol="1" spcCol="1270" anchor="ctr" anchorCtr="0">
          <a:noAutofit/>
        </a:bodyPr>
        <a:lstStyle/>
        <a:p>
          <a:pPr marL="0" lvl="0" indent="0" algn="ctr" defTabSz="1022350">
            <a:lnSpc>
              <a:spcPct val="90000"/>
            </a:lnSpc>
            <a:spcBef>
              <a:spcPct val="0"/>
            </a:spcBef>
            <a:spcAft>
              <a:spcPct val="35000"/>
            </a:spcAft>
            <a:buNone/>
          </a:pPr>
          <a:r>
            <a:rPr lang="en-GB" sz="2300" b="0" i="0" kern="1200"/>
            <a:t>Final report</a:t>
          </a:r>
          <a:endParaRPr lang="en-US" sz="2300" kern="1200"/>
        </a:p>
      </dsp:txBody>
      <dsp:txXfrm>
        <a:off x="6550136" y="2089716"/>
        <a:ext cx="2517318" cy="15103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FE6B21-770E-497C-84DE-55261192494E}">
      <dsp:nvSpPr>
        <dsp:cNvPr id="0" name=""/>
        <dsp:cNvSpPr/>
      </dsp:nvSpPr>
      <dsp:spPr>
        <a:xfrm>
          <a:off x="0" y="5917"/>
          <a:ext cx="9977438" cy="751810"/>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E4D31E0-877B-4D1C-8283-B61A6F18C1D1}">
      <dsp:nvSpPr>
        <dsp:cNvPr id="0" name=""/>
        <dsp:cNvSpPr/>
      </dsp:nvSpPr>
      <dsp:spPr>
        <a:xfrm>
          <a:off x="227422" y="175074"/>
          <a:ext cx="413900" cy="41349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14FE8A7-9742-494B-A1AE-74EA0354F487}">
      <dsp:nvSpPr>
        <dsp:cNvPr id="0" name=""/>
        <dsp:cNvSpPr/>
      </dsp:nvSpPr>
      <dsp:spPr>
        <a:xfrm>
          <a:off x="868745" y="5917"/>
          <a:ext cx="9095313" cy="77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53" tIns="82053" rIns="82053" bIns="82053" numCol="1" spcCol="1270" anchor="ctr" anchorCtr="0">
          <a:noAutofit/>
        </a:bodyPr>
        <a:lstStyle/>
        <a:p>
          <a:pPr marL="0" lvl="0" indent="0" algn="l" defTabSz="622300">
            <a:lnSpc>
              <a:spcPct val="100000"/>
            </a:lnSpc>
            <a:spcBef>
              <a:spcPct val="0"/>
            </a:spcBef>
            <a:spcAft>
              <a:spcPct val="35000"/>
            </a:spcAft>
            <a:buNone/>
          </a:pPr>
          <a:r>
            <a:rPr lang="en-GB" sz="1400" kern="1200" dirty="0">
              <a:solidFill>
                <a:schemeClr val="bg2">
                  <a:lumMod val="10000"/>
                </a:schemeClr>
              </a:solidFill>
            </a:rPr>
            <a:t>Hosts UK's largest collection of social, economic and population research data.</a:t>
          </a:r>
          <a:endParaRPr lang="en-US" sz="1400" kern="1200" dirty="0">
            <a:solidFill>
              <a:schemeClr val="bg2">
                <a:lumMod val="10000"/>
              </a:schemeClr>
            </a:solidFill>
          </a:endParaRPr>
        </a:p>
      </dsp:txBody>
      <dsp:txXfrm>
        <a:off x="868745" y="5917"/>
        <a:ext cx="9095313" cy="775304"/>
      </dsp:txXfrm>
    </dsp:sp>
    <dsp:sp modelId="{7A2C989B-0013-4EC0-A818-9045CE620CB5}">
      <dsp:nvSpPr>
        <dsp:cNvPr id="0" name=""/>
        <dsp:cNvSpPr/>
      </dsp:nvSpPr>
      <dsp:spPr>
        <a:xfrm>
          <a:off x="0" y="975047"/>
          <a:ext cx="9977438" cy="751810"/>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6FE2B27-33AA-4171-BC55-BE46A2C7ABC6}">
      <dsp:nvSpPr>
        <dsp:cNvPr id="0" name=""/>
        <dsp:cNvSpPr/>
      </dsp:nvSpPr>
      <dsp:spPr>
        <a:xfrm>
          <a:off x="227422" y="1144205"/>
          <a:ext cx="413900" cy="4134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7D982B7-AEEB-4C36-9507-A38A354EEC1E}">
      <dsp:nvSpPr>
        <dsp:cNvPr id="0" name=""/>
        <dsp:cNvSpPr/>
      </dsp:nvSpPr>
      <dsp:spPr>
        <a:xfrm>
          <a:off x="868745" y="975047"/>
          <a:ext cx="9095313" cy="77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53" tIns="82053" rIns="82053" bIns="82053" numCol="1" spcCol="1270" anchor="ctr" anchorCtr="0">
          <a:noAutofit/>
        </a:bodyPr>
        <a:lstStyle/>
        <a:p>
          <a:pPr marL="0" lvl="0" indent="0" algn="l" defTabSz="622300">
            <a:lnSpc>
              <a:spcPct val="100000"/>
            </a:lnSpc>
            <a:spcBef>
              <a:spcPct val="0"/>
            </a:spcBef>
            <a:spcAft>
              <a:spcPct val="35000"/>
            </a:spcAft>
            <a:buNone/>
          </a:pPr>
          <a:r>
            <a:rPr lang="en-GB" sz="1400" kern="1200" dirty="0">
              <a:solidFill>
                <a:schemeClr val="bg2">
                  <a:lumMod val="10000"/>
                </a:schemeClr>
              </a:solidFill>
            </a:rPr>
            <a:t>Provide users with access, support, guidance and training to facilitate high quality social and economic research and education.</a:t>
          </a:r>
        </a:p>
      </dsp:txBody>
      <dsp:txXfrm>
        <a:off x="868745" y="975047"/>
        <a:ext cx="9095313" cy="775304"/>
      </dsp:txXfrm>
    </dsp:sp>
    <dsp:sp modelId="{20FF29FF-6FC5-4018-B6E2-F9370A8908E4}">
      <dsp:nvSpPr>
        <dsp:cNvPr id="0" name=""/>
        <dsp:cNvSpPr/>
      </dsp:nvSpPr>
      <dsp:spPr>
        <a:xfrm>
          <a:off x="0" y="1944178"/>
          <a:ext cx="9977438" cy="751810"/>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C3FB0A1-35EF-45CC-9B9D-23BB2213947A}">
      <dsp:nvSpPr>
        <dsp:cNvPr id="0" name=""/>
        <dsp:cNvSpPr/>
      </dsp:nvSpPr>
      <dsp:spPr>
        <a:xfrm>
          <a:off x="227422" y="2113336"/>
          <a:ext cx="413900" cy="4134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68C80FB9-F363-499D-94E8-7F533BE0DFF2}">
      <dsp:nvSpPr>
        <dsp:cNvPr id="0" name=""/>
        <dsp:cNvSpPr/>
      </dsp:nvSpPr>
      <dsp:spPr>
        <a:xfrm>
          <a:off x="868745" y="1944178"/>
          <a:ext cx="9095313" cy="77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53" tIns="82053" rIns="82053" bIns="82053" numCol="1" spcCol="1270" anchor="ctr" anchorCtr="0">
          <a:noAutofit/>
        </a:bodyPr>
        <a:lstStyle/>
        <a:p>
          <a:pPr marL="0" lvl="0" indent="0" algn="l" defTabSz="622300">
            <a:lnSpc>
              <a:spcPct val="100000"/>
            </a:lnSpc>
            <a:spcBef>
              <a:spcPct val="0"/>
            </a:spcBef>
            <a:spcAft>
              <a:spcPct val="35000"/>
            </a:spcAft>
            <a:buNone/>
          </a:pPr>
          <a:r>
            <a:rPr lang="en-GB" sz="1400" kern="1200" dirty="0">
              <a:solidFill>
                <a:schemeClr val="bg2">
                  <a:lumMod val="10000"/>
                </a:schemeClr>
              </a:solidFill>
            </a:rPr>
            <a:t>A partnership between </a:t>
          </a:r>
          <a:r>
            <a:rPr lang="en-US" sz="1400" kern="1200" dirty="0">
              <a:solidFill>
                <a:schemeClr val="bg2">
                  <a:lumMod val="10000"/>
                </a:schemeClr>
              </a:solidFill>
            </a:rPr>
            <a:t>UK Data Archive at University of Essex, Cathie Marsh Institute for Social Research at University of Manchester, </a:t>
          </a:r>
          <a:r>
            <a:rPr lang="en-GB" sz="1400" kern="1200" dirty="0">
              <a:solidFill>
                <a:schemeClr val="bg2">
                  <a:lumMod val="10000"/>
                </a:schemeClr>
              </a:solidFill>
            </a:rPr>
            <a:t>Jisc, UK, EDINA from University of Edinburgh, and the </a:t>
          </a:r>
          <a:r>
            <a:rPr lang="en-US" sz="1400" kern="1200" dirty="0">
              <a:solidFill>
                <a:schemeClr val="bg2">
                  <a:lumMod val="10000"/>
                </a:schemeClr>
              </a:solidFill>
            </a:rPr>
            <a:t>Department of Information Studies and Centre for Advanced Spatial Analysis at University College London.</a:t>
          </a:r>
          <a:endParaRPr lang="en-GB" sz="1400" kern="1200" dirty="0">
            <a:solidFill>
              <a:schemeClr val="bg2">
                <a:lumMod val="10000"/>
              </a:schemeClr>
            </a:solidFill>
          </a:endParaRPr>
        </a:p>
      </dsp:txBody>
      <dsp:txXfrm>
        <a:off x="868745" y="1944178"/>
        <a:ext cx="9095313" cy="775304"/>
      </dsp:txXfrm>
    </dsp:sp>
    <dsp:sp modelId="{49FBC3D5-9AE7-4521-B7A8-A8A96B407442}">
      <dsp:nvSpPr>
        <dsp:cNvPr id="0" name=""/>
        <dsp:cNvSpPr/>
      </dsp:nvSpPr>
      <dsp:spPr>
        <a:xfrm>
          <a:off x="0" y="2913309"/>
          <a:ext cx="9977438" cy="751810"/>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DE3D4CB-4973-4FCB-B324-54FD1EFD076A}">
      <dsp:nvSpPr>
        <dsp:cNvPr id="0" name=""/>
        <dsp:cNvSpPr/>
      </dsp:nvSpPr>
      <dsp:spPr>
        <a:xfrm>
          <a:off x="227422" y="3082466"/>
          <a:ext cx="413900" cy="4134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0ADCA7F-99B8-4ACE-A293-5E6BF36553AA}">
      <dsp:nvSpPr>
        <dsp:cNvPr id="0" name=""/>
        <dsp:cNvSpPr/>
      </dsp:nvSpPr>
      <dsp:spPr>
        <a:xfrm>
          <a:off x="868745" y="2913309"/>
          <a:ext cx="9095313" cy="77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53" tIns="82053" rIns="82053" bIns="82053" numCol="1" spcCol="1270" anchor="ctr" anchorCtr="0">
          <a:noAutofit/>
        </a:bodyPr>
        <a:lstStyle/>
        <a:p>
          <a:pPr marL="0" lvl="0" indent="0" algn="l" defTabSz="622300">
            <a:lnSpc>
              <a:spcPct val="100000"/>
            </a:lnSpc>
            <a:spcBef>
              <a:spcPct val="0"/>
            </a:spcBef>
            <a:spcAft>
              <a:spcPct val="35000"/>
            </a:spcAft>
            <a:buNone/>
          </a:pPr>
          <a:r>
            <a:rPr lang="en-GB" sz="1400" kern="1200" dirty="0">
              <a:solidFill>
                <a:schemeClr val="bg2">
                  <a:lumMod val="10000"/>
                </a:schemeClr>
              </a:solidFill>
            </a:rPr>
            <a:t>Support the development of best practices for data preservation and sharing standards.</a:t>
          </a:r>
          <a:endParaRPr lang="en-US" sz="1400" kern="1200" dirty="0">
            <a:solidFill>
              <a:schemeClr val="bg2">
                <a:lumMod val="10000"/>
              </a:schemeClr>
            </a:solidFill>
          </a:endParaRPr>
        </a:p>
      </dsp:txBody>
      <dsp:txXfrm>
        <a:off x="868745" y="2913309"/>
        <a:ext cx="9095313" cy="775304"/>
      </dsp:txXfrm>
    </dsp:sp>
    <dsp:sp modelId="{F767FE49-542C-405C-AD69-48FE7FE1CD0A}">
      <dsp:nvSpPr>
        <dsp:cNvPr id="0" name=""/>
        <dsp:cNvSpPr/>
      </dsp:nvSpPr>
      <dsp:spPr>
        <a:xfrm>
          <a:off x="0" y="3882440"/>
          <a:ext cx="9977438" cy="751810"/>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8EE9AA8-C9E0-488F-969F-B3CAB0794AFE}">
      <dsp:nvSpPr>
        <dsp:cNvPr id="0" name=""/>
        <dsp:cNvSpPr/>
      </dsp:nvSpPr>
      <dsp:spPr>
        <a:xfrm>
          <a:off x="227422" y="4051597"/>
          <a:ext cx="413900" cy="41349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EC35CAF-E8F5-4A6D-A66E-0C1AA56653F8}">
      <dsp:nvSpPr>
        <dsp:cNvPr id="0" name=""/>
        <dsp:cNvSpPr/>
      </dsp:nvSpPr>
      <dsp:spPr>
        <a:xfrm>
          <a:off x="868745" y="3882440"/>
          <a:ext cx="9095313" cy="77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53" tIns="82053" rIns="82053" bIns="82053" numCol="1" spcCol="1270" anchor="ctr" anchorCtr="0">
          <a:noAutofit/>
        </a:bodyPr>
        <a:lstStyle/>
        <a:p>
          <a:pPr marL="0" lvl="0" indent="0" algn="l" defTabSz="622300">
            <a:lnSpc>
              <a:spcPct val="100000"/>
            </a:lnSpc>
            <a:spcBef>
              <a:spcPct val="0"/>
            </a:spcBef>
            <a:spcAft>
              <a:spcPct val="35000"/>
            </a:spcAft>
            <a:buNone/>
          </a:pPr>
          <a:r>
            <a:rPr lang="en-GB" sz="1400" kern="1200" dirty="0">
              <a:solidFill>
                <a:schemeClr val="bg2">
                  <a:lumMod val="10000"/>
                </a:schemeClr>
              </a:solidFill>
              <a:hlinkClick xmlns:r="http://schemas.openxmlformats.org/officeDocument/2006/relationships" r:id="rId11">
                <a:extLst>
                  <a:ext uri="{A12FA001-AC4F-418D-AE19-62706E023703}">
                    <ahyp:hlinkClr xmlns:ahyp="http://schemas.microsoft.com/office/drawing/2018/hyperlinkcolor" val="tx"/>
                  </a:ext>
                </a:extLst>
              </a:hlinkClick>
            </a:rPr>
            <a:t>ukdataservice.ac.uk</a:t>
          </a:r>
          <a:endParaRPr lang="en-US" sz="1400" kern="1200" dirty="0">
            <a:solidFill>
              <a:schemeClr val="bg2">
                <a:lumMod val="10000"/>
              </a:schemeClr>
            </a:solidFill>
          </a:endParaRPr>
        </a:p>
      </dsp:txBody>
      <dsp:txXfrm>
        <a:off x="868745" y="3882440"/>
        <a:ext cx="9095313" cy="775304"/>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53542-6DB0-433F-A254-AEF992256B1C}" type="datetimeFigureOut">
              <a:rPr lang="en-GB" smtClean="0"/>
              <a:t>28/11/2024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8BA1C7-F8EB-407D-B268-5D2A8AEBBEE5}" type="slidenum">
              <a:rPr lang="en-GB" smtClean="0"/>
              <a:t>‹#›</a:t>
            </a:fld>
            <a:endParaRPr lang="en-GB"/>
          </a:p>
        </p:txBody>
      </p:sp>
    </p:spTree>
    <p:extLst>
      <p:ext uri="{BB962C8B-B14F-4D97-AF65-F5344CB8AC3E}">
        <p14:creationId xmlns:p14="http://schemas.microsoft.com/office/powerpoint/2010/main" val="1820149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620EB2-56AE-4D49-92A2-200E9A3683D8}" type="datetimeFigureOut">
              <a:rPr lang="en-US" smtClean="0"/>
              <a:t>11/28/2024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D74495-12D2-6A47-A762-3590D56449EA}" type="slidenum">
              <a:rPr lang="en-US" smtClean="0"/>
              <a:t>‹#›</a:t>
            </a:fld>
            <a:endParaRPr lang="en-US"/>
          </a:p>
        </p:txBody>
      </p:sp>
    </p:spTree>
    <p:extLst>
      <p:ext uri="{BB962C8B-B14F-4D97-AF65-F5344CB8AC3E}">
        <p14:creationId xmlns:p14="http://schemas.microsoft.com/office/powerpoint/2010/main" val="3712722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deck is designed to welcome participants and set the tone for the course. As the trainer you might wish to start by greeting the participants warmly and thanking them for joining and briefly introduce the purpose of the training, highlighting its focus on enhancing skills in research data management, especially for longitudinal studies, and aligning with FAIR data principles. Mention that this course emphasizes practical tools and strategies while addressing legal, ethical, and organizational considerations.</a:t>
            </a:r>
          </a:p>
          <a:p>
            <a:r>
              <a:rPr lang="en-GB" dirty="0"/>
              <a:t>Encourage participation by explaining that the course will include interactive elements, such as </a:t>
            </a:r>
            <a:r>
              <a:rPr lang="en-GB" dirty="0" err="1"/>
              <a:t>Mentimeter</a:t>
            </a:r>
            <a:r>
              <a:rPr lang="en-GB" dirty="0"/>
              <a:t>, or other tools you might wish to use and invite attendees to actively engage by sharing their experiences or asking questions. Emphasise that this is a collaborative learning environment. If needed, provide a brief overview of housekeeping points.</a:t>
            </a:r>
          </a:p>
        </p:txBody>
      </p:sp>
      <p:sp>
        <p:nvSpPr>
          <p:cNvPr id="4" name="Slide Number Placeholder 3"/>
          <p:cNvSpPr>
            <a:spLocks noGrp="1"/>
          </p:cNvSpPr>
          <p:nvPr>
            <p:ph type="sldNum" sz="quarter" idx="5"/>
          </p:nvPr>
        </p:nvSpPr>
        <p:spPr/>
        <p:txBody>
          <a:bodyPr/>
          <a:lstStyle/>
          <a:p>
            <a:fld id="{95D74495-12D2-6A47-A762-3590D56449EA}" type="slidenum">
              <a:rPr lang="en-US" smtClean="0"/>
              <a:t>1</a:t>
            </a:fld>
            <a:endParaRPr lang="en-US"/>
          </a:p>
        </p:txBody>
      </p:sp>
    </p:spTree>
    <p:extLst>
      <p:ext uri="{BB962C8B-B14F-4D97-AF65-F5344CB8AC3E}">
        <p14:creationId xmlns:p14="http://schemas.microsoft.com/office/powerpoint/2010/main" val="3678279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02528-8189-F697-0DD4-CE9B7F209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F6C3F-FBAD-207F-511A-5B9471381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2A1CBF-08EC-8CA1-A08C-A1599032FCD0}"/>
              </a:ext>
            </a:extLst>
          </p:cNvPr>
          <p:cNvSpPr>
            <a:spLocks noGrp="1"/>
          </p:cNvSpPr>
          <p:nvPr>
            <p:ph type="body" idx="1"/>
          </p:nvPr>
        </p:nvSpPr>
        <p:spPr/>
        <p:txBody>
          <a:bodyPr/>
          <a:lstStyle/>
          <a:p>
            <a:r>
              <a:rPr lang="en-GB" dirty="0"/>
              <a:t>These materials were developed as part of the UK Data Service Skills Development for Managing Longitudinal Data for Sharing project, funded by the Economic and Social Research Council and the Medical Research Council, under the PRUK initiative. Published in November 2024 by the UK Data Service, these materials are © 2024 University of Essex and are licensed under the Creative Commons Attribution Share Alike (CC BY-SA) licence, promoting sharing and adaptation with appropriate credit.</a:t>
            </a:r>
          </a:p>
        </p:txBody>
      </p:sp>
      <p:sp>
        <p:nvSpPr>
          <p:cNvPr id="4" name="Slide Number Placeholder 3">
            <a:extLst>
              <a:ext uri="{FF2B5EF4-FFF2-40B4-BE49-F238E27FC236}">
                <a16:creationId xmlns:a16="http://schemas.microsoft.com/office/drawing/2014/main" id="{BD3F1BC4-FEFA-B5D0-AD14-6D6DD9143C75}"/>
              </a:ext>
            </a:extLst>
          </p:cNvPr>
          <p:cNvSpPr>
            <a:spLocks noGrp="1"/>
          </p:cNvSpPr>
          <p:nvPr>
            <p:ph type="sldNum" sz="quarter" idx="5"/>
          </p:nvPr>
        </p:nvSpPr>
        <p:spPr/>
        <p:txBody>
          <a:bodyPr/>
          <a:lstStyle/>
          <a:p>
            <a:fld id="{95D74495-12D2-6A47-A762-3590D56449EA}" type="slidenum">
              <a:rPr lang="en-US" smtClean="0"/>
              <a:t>2</a:t>
            </a:fld>
            <a:endParaRPr lang="en-US"/>
          </a:p>
        </p:txBody>
      </p:sp>
    </p:spTree>
    <p:extLst>
      <p:ext uri="{BB962C8B-B14F-4D97-AF65-F5344CB8AC3E}">
        <p14:creationId xmlns:p14="http://schemas.microsoft.com/office/powerpoint/2010/main" val="3497056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804C7-F69F-F24E-4138-08842AB8C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E68B80-5192-9DD7-A59E-7AA8BBBF8B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DDEF5-8C3A-6D21-8D28-41BF538ED4C6}"/>
              </a:ext>
            </a:extLst>
          </p:cNvPr>
          <p:cNvSpPr>
            <a:spLocks noGrp="1"/>
          </p:cNvSpPr>
          <p:nvPr>
            <p:ph type="body" idx="1"/>
          </p:nvPr>
        </p:nvSpPr>
        <p:spPr/>
        <p:txBody>
          <a:bodyPr/>
          <a:lstStyle/>
          <a:p>
            <a:r>
              <a:rPr lang="en-GB" sz="2800" dirty="0"/>
              <a:t>We have used the first three slides for introductory, icebreaker-type exercises to get participants engaged and thinking about the course themes. Using a tool like </a:t>
            </a:r>
            <a:r>
              <a:rPr lang="en-GB" sz="2800" dirty="0" err="1"/>
              <a:t>Mentimeter</a:t>
            </a:r>
            <a:r>
              <a:rPr lang="en-GB" sz="2800" dirty="0"/>
              <a:t>, we asked questions such as, ‘What is one thing you hope to learn?’, ‘What are the main challenges you've faced in managing longitudinal data?’, and ‘What are the biggest barriers to effective data management for LPS?’ These questions help us understand participants’ perspectives and tailor the session to address their specific needs.</a:t>
            </a:r>
          </a:p>
          <a:p>
            <a:r>
              <a:rPr lang="en-GB" sz="2800" dirty="0"/>
              <a:t>Trainers are welcome to adapt these questions to fit their own audience. Any interactive tool can be used to gather responses and foster discussion. These icebreaker activities set a collaborative tone for the day, allowing participants to connect and share their experiences from the outset.</a:t>
            </a:r>
          </a:p>
        </p:txBody>
      </p:sp>
      <p:sp>
        <p:nvSpPr>
          <p:cNvPr id="4" name="Slide Number Placeholder 3">
            <a:extLst>
              <a:ext uri="{FF2B5EF4-FFF2-40B4-BE49-F238E27FC236}">
                <a16:creationId xmlns:a16="http://schemas.microsoft.com/office/drawing/2014/main" id="{28904B28-5064-63BC-70DA-AD59F559C77D}"/>
              </a:ext>
            </a:extLst>
          </p:cNvPr>
          <p:cNvSpPr>
            <a:spLocks noGrp="1"/>
          </p:cNvSpPr>
          <p:nvPr>
            <p:ph type="sldNum" sz="quarter" idx="5"/>
          </p:nvPr>
        </p:nvSpPr>
        <p:spPr/>
        <p:txBody>
          <a:bodyPr/>
          <a:lstStyle/>
          <a:p>
            <a:fld id="{95D74495-12D2-6A47-A762-3590D56449EA}" type="slidenum">
              <a:rPr lang="en-US" smtClean="0"/>
              <a:t>3</a:t>
            </a:fld>
            <a:endParaRPr lang="en-US"/>
          </a:p>
        </p:txBody>
      </p:sp>
    </p:spTree>
    <p:extLst>
      <p:ext uri="{BB962C8B-B14F-4D97-AF65-F5344CB8AC3E}">
        <p14:creationId xmlns:p14="http://schemas.microsoft.com/office/powerpoint/2010/main" val="2290649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slide introduces the mission and aims of Population Research UK (PRUK), a national resource designed to maximise the use of UK longitudinal population studies across fields such as social, economic, and biomedical science. Trainers should emphasise PRUK’s role and highlight that this initiative supports a wide range of studies, making valuable longitudinal data accessible to researchers to advance knowledge across disciplines, but it is also a support system for those managing longitudinal data. You could discuss how PRUK helps unify resources for easier access, reducing duplication and enhancing data reusability. If relevant, trainers might consider presenting examples from their own organisation or field that parallel PRUK’s objectives. This contextualises PRUK’s approach and allows participants to appreciate its relevance in broader data-sharing practices.</a:t>
            </a:r>
          </a:p>
        </p:txBody>
      </p:sp>
      <p:sp>
        <p:nvSpPr>
          <p:cNvPr id="4" name="Slide Number Placeholder 3"/>
          <p:cNvSpPr>
            <a:spLocks noGrp="1"/>
          </p:cNvSpPr>
          <p:nvPr>
            <p:ph type="sldNum" sz="quarter" idx="5"/>
          </p:nvPr>
        </p:nvSpPr>
        <p:spPr/>
        <p:txBody>
          <a:bodyPr/>
          <a:lstStyle/>
          <a:p>
            <a:fld id="{95D74495-12D2-6A47-A762-3590D56449EA}" type="slidenum">
              <a:rPr lang="en-US" smtClean="0"/>
              <a:t>4</a:t>
            </a:fld>
            <a:endParaRPr lang="en-US"/>
          </a:p>
        </p:txBody>
      </p:sp>
    </p:spTree>
    <p:extLst>
      <p:ext uri="{BB962C8B-B14F-4D97-AF65-F5344CB8AC3E}">
        <p14:creationId xmlns:p14="http://schemas.microsoft.com/office/powerpoint/2010/main" val="3610912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focused on how the course was developed to address skill gaps in data management, particularly within the longitudinal studies community. The UKDS was commissioned by the ESRC and MRC to design this programme due to its expertise in data sharing and management practices. While this slide need not be used in every presentation, acknowledging the project funders and the UKDS’s role is encouraged.</a:t>
            </a:r>
          </a:p>
          <a:p>
            <a:r>
              <a:rPr lang="en-GB" dirty="0"/>
              <a:t>Trainers are invited to share examples from their own data management initiatives to illustrate the broader applicability of these skills. This approach helps participants see how these data management principles are relevant across various research contexts, reinforcing the importance of robust data sharing and management standards.</a:t>
            </a:r>
          </a:p>
        </p:txBody>
      </p:sp>
      <p:sp>
        <p:nvSpPr>
          <p:cNvPr id="4" name="Slide Number Placeholder 3"/>
          <p:cNvSpPr>
            <a:spLocks noGrp="1"/>
          </p:cNvSpPr>
          <p:nvPr>
            <p:ph type="sldNum" sz="quarter" idx="5"/>
          </p:nvPr>
        </p:nvSpPr>
        <p:spPr/>
        <p:txBody>
          <a:bodyPr/>
          <a:lstStyle/>
          <a:p>
            <a:fld id="{95D74495-12D2-6A47-A762-3590D56449EA}" type="slidenum">
              <a:rPr lang="en-US" smtClean="0"/>
              <a:t>5</a:t>
            </a:fld>
            <a:endParaRPr lang="en-US"/>
          </a:p>
        </p:txBody>
      </p:sp>
    </p:spTree>
    <p:extLst>
      <p:ext uri="{BB962C8B-B14F-4D97-AF65-F5344CB8AC3E}">
        <p14:creationId xmlns:p14="http://schemas.microsoft.com/office/powerpoint/2010/main" val="737644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While this slide need not be used in every presentation it describes the project that created these resources in more depth. The project first started with an audit of existing training resources, followed by an engagement phase with LPS data managers via a survey, a workshop and follow up discussions, with these materials produced as introductory RDM training materials, followed by focused sessions on synthetic data and data harmonisation, and the publication of all materials as open access including the final report. All materials are linked on the project page. </a:t>
            </a:r>
          </a:p>
        </p:txBody>
      </p:sp>
      <p:sp>
        <p:nvSpPr>
          <p:cNvPr id="4" name="Slide Number Placeholder 3"/>
          <p:cNvSpPr>
            <a:spLocks noGrp="1"/>
          </p:cNvSpPr>
          <p:nvPr>
            <p:ph type="sldNum" sz="quarter" idx="5"/>
          </p:nvPr>
        </p:nvSpPr>
        <p:spPr/>
        <p:txBody>
          <a:bodyPr/>
          <a:lstStyle/>
          <a:p>
            <a:fld id="{95D74495-12D2-6A47-A762-3590D56449EA}" type="slidenum">
              <a:rPr lang="en-US" smtClean="0"/>
              <a:t>6</a:t>
            </a:fld>
            <a:endParaRPr lang="en-US"/>
          </a:p>
        </p:txBody>
      </p:sp>
    </p:spTree>
    <p:extLst>
      <p:ext uri="{BB962C8B-B14F-4D97-AF65-F5344CB8AC3E}">
        <p14:creationId xmlns:p14="http://schemas.microsoft.com/office/powerpoint/2010/main" val="754745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was used as an introductory slide to the organisation delivering the training. For external provided training the information can be adapted to your own organisation or for internal training the slide can simply be removed.</a:t>
            </a:r>
          </a:p>
        </p:txBody>
      </p:sp>
      <p:sp>
        <p:nvSpPr>
          <p:cNvPr id="4" name="Slide Number Placeholder 3"/>
          <p:cNvSpPr>
            <a:spLocks noGrp="1"/>
          </p:cNvSpPr>
          <p:nvPr>
            <p:ph type="sldNum" sz="quarter" idx="5"/>
          </p:nvPr>
        </p:nvSpPr>
        <p:spPr/>
        <p:txBody>
          <a:bodyPr/>
          <a:lstStyle/>
          <a:p>
            <a:fld id="{95D74495-12D2-6A47-A762-3590D56449EA}" type="slidenum">
              <a:rPr lang="en-US" smtClean="0"/>
              <a:t>7</a:t>
            </a:fld>
            <a:endParaRPr lang="en-US"/>
          </a:p>
        </p:txBody>
      </p:sp>
    </p:spTree>
    <p:extLst>
      <p:ext uri="{BB962C8B-B14F-4D97-AF65-F5344CB8AC3E}">
        <p14:creationId xmlns:p14="http://schemas.microsoft.com/office/powerpoint/2010/main" val="3796326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Similarly to the previous slide, the main aim of this slide is to further describe the organisation delivering the course, with stats </a:t>
            </a:r>
            <a:r>
              <a:rPr lang="en-GB" dirty="0" err="1"/>
              <a:t>emphasing</a:t>
            </a:r>
            <a:r>
              <a:rPr lang="en-GB" dirty="0"/>
              <a:t> the breadth of data resources and user engagement. Trainers can replace these statistics with those relevant to their organisation’s where applicable or simply remove the slide.</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8</a:t>
            </a:fld>
            <a:endParaRPr lang="en-US"/>
          </a:p>
        </p:txBody>
      </p:sp>
    </p:spTree>
    <p:extLst>
      <p:ext uri="{BB962C8B-B14F-4D97-AF65-F5344CB8AC3E}">
        <p14:creationId xmlns:p14="http://schemas.microsoft.com/office/powerpoint/2010/main" val="729506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found it very useful to introduce the course contents at the very beginning. Outlining the main topics from the start helps participants understand the structure of the course and the progression of key concepts. This approach gives them a clear roadmap of what to expect and allows them to see how each session builds on the last.</a:t>
            </a:r>
          </a:p>
          <a:p>
            <a:r>
              <a:rPr lang="en-GB" dirty="0"/>
              <a:t>Trainers may wish to briefly overview each section to set expectations and explain how these topics will equip participants with essential data management skills. This initial overview can also serve as a guide, helping participants relate each upcoming session back to the overall course objectives.</a:t>
            </a:r>
          </a:p>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9</a:t>
            </a:fld>
            <a:endParaRPr lang="en-US"/>
          </a:p>
        </p:txBody>
      </p:sp>
    </p:spTree>
    <p:extLst>
      <p:ext uri="{BB962C8B-B14F-4D97-AF65-F5344CB8AC3E}">
        <p14:creationId xmlns:p14="http://schemas.microsoft.com/office/powerpoint/2010/main" val="4001707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as well as the next slide, are all about setting clear learning objectives from the outset, as this is invaluable in helping participants understand the skills and knowledge they’ll gain. These initial objectives focus on foundational aspects: understanding the data lifecycle, applying ethical and legal considerations, and organising data effectively.</a:t>
            </a:r>
          </a:p>
          <a:p>
            <a:r>
              <a:rPr lang="en-GB" dirty="0"/>
              <a:t>Trainers should emphasise why each of these elements is essential for good research data management. Providing real-world examples or case studies from your own experience can help participants grasp the practical impact of these principles on research integrity and data accessibility. Feel free to adapt these examples to fit the specific needs and practices of your organisation.</a:t>
            </a:r>
          </a:p>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10</a:t>
            </a:fld>
            <a:endParaRPr lang="en-US"/>
          </a:p>
        </p:txBody>
      </p:sp>
    </p:spTree>
    <p:extLst>
      <p:ext uri="{BB962C8B-B14F-4D97-AF65-F5344CB8AC3E}">
        <p14:creationId xmlns:p14="http://schemas.microsoft.com/office/powerpoint/2010/main" val="27017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objectives focus on more advanced data management skills, including documentation, anonymisation, and the use of Trusted Research Environments (TREs). Emphasising these topics helps participants understand how good data documentation and confidentiality practices are essential for making data findable, reusable, and ethically accessible.</a:t>
            </a:r>
          </a:p>
          <a:p>
            <a:r>
              <a:rPr lang="en-GB" dirty="0"/>
              <a:t>Trainers should explain how their organisation approaches these practices, as this provides concrete examples of applying these skills in real research settings. If possible, include examples of documentation standards, anonymisation protocols, or TREs used within your institution. Encouraging participants to consider how they might implement these practices in their own work reinforces the real-world application of these skills.</a:t>
            </a:r>
          </a:p>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11</a:t>
            </a:fld>
            <a:endParaRPr lang="en-US"/>
          </a:p>
        </p:txBody>
      </p:sp>
    </p:spTree>
    <p:extLst>
      <p:ext uri="{BB962C8B-B14F-4D97-AF65-F5344CB8AC3E}">
        <p14:creationId xmlns:p14="http://schemas.microsoft.com/office/powerpoint/2010/main" val="3711094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contains the programme for the day, providing a structured day designed to cover plenty of topics in manageable segments, with breaks scheduled to keep participants engaged and focused. Setting clear agenda helps participants know what to expect and allows them to prepare mentally for each session. </a:t>
            </a:r>
          </a:p>
          <a:p>
            <a:r>
              <a:rPr lang="en-GB" dirty="0"/>
              <a:t>Trainers are encouraged to adapt the timing and pacing based on their audience’s needs. If additional discussion or practical examples are beneficial, especially for sections like ethical and legal considerations, which may vary widely across institution, consider extending these segments to allow for more in-depth exploration. Flexibility in timing ensures that participants have ample opportunity to ask questions and engage fully with the material. You might also wish to deliver the entire of the course in one day, we have felt however that would be too much content to digest.</a:t>
            </a:r>
          </a:p>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12</a:t>
            </a:fld>
            <a:endParaRPr lang="en-US"/>
          </a:p>
        </p:txBody>
      </p:sp>
    </p:spTree>
    <p:extLst>
      <p:ext uri="{BB962C8B-B14F-4D97-AF65-F5344CB8AC3E}">
        <p14:creationId xmlns:p14="http://schemas.microsoft.com/office/powerpoint/2010/main" val="1804407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contains the programme for the day, providing a structured day designed to cover plenty of topics in manageable segments, with breaks scheduled to keep participants engaged and focused. Setting clear agenda helps participants know what to expect and allows them to prepare mentally for each session. </a:t>
            </a:r>
          </a:p>
          <a:p>
            <a:r>
              <a:rPr lang="en-GB" dirty="0"/>
              <a:t>Trainers are encouraged to adapt the timing and pacing based on their audience’s needs. If additional discussion or practical examples are beneficial, especially for sections like ethical and legal considerations, which may vary widely across institution, consider extending these segments to allow for more in-depth exploration. Flexibility in timing ensures that participants have ample opportunity to ask questions and engage fully with the material. You might also wish to deliver the entire of the course in one day, we have felt however that would be too much content to digest.</a:t>
            </a:r>
          </a:p>
          <a:p>
            <a:endParaRPr lang="en-GB" dirty="0"/>
          </a:p>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13</a:t>
            </a:fld>
            <a:endParaRPr lang="en-US"/>
          </a:p>
        </p:txBody>
      </p:sp>
    </p:spTree>
    <p:extLst>
      <p:ext uri="{BB962C8B-B14F-4D97-AF65-F5344CB8AC3E}">
        <p14:creationId xmlns:p14="http://schemas.microsoft.com/office/powerpoint/2010/main" val="1194605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D74495-12D2-6A47-A762-3590D56449EA}" type="slidenum">
              <a:rPr lang="en-US" smtClean="0"/>
              <a:t>15</a:t>
            </a:fld>
            <a:endParaRPr lang="en-US" dirty="0"/>
          </a:p>
        </p:txBody>
      </p:sp>
    </p:spTree>
    <p:extLst>
      <p:ext uri="{BB962C8B-B14F-4D97-AF65-F5344CB8AC3E}">
        <p14:creationId xmlns:p14="http://schemas.microsoft.com/office/powerpoint/2010/main" val="12361205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tif"/><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5FFB9A-F3F6-8946-9ABA-98B8C06C07F5}"/>
              </a:ext>
            </a:extLst>
          </p:cNvPr>
          <p:cNvSpPr>
            <a:spLocks noGrp="1"/>
          </p:cNvSpPr>
          <p:nvPr>
            <p:ph type="title" hasCustomPrompt="1"/>
          </p:nvPr>
        </p:nvSpPr>
        <p:spPr>
          <a:xfrm>
            <a:off x="831851" y="1209040"/>
            <a:ext cx="5264150" cy="2578867"/>
          </a:xfrm>
        </p:spPr>
        <p:txBody>
          <a:bodyPr anchor="b">
            <a:normAutofit/>
          </a:bodyPr>
          <a:lstStyle>
            <a:lvl1pPr>
              <a:defRPr sz="4400">
                <a:solidFill>
                  <a:schemeClr val="tx1"/>
                </a:solidFill>
              </a:defRPr>
            </a:lvl1pPr>
          </a:lstStyle>
          <a:p>
            <a:r>
              <a:rPr lang="en-GB" dirty="0"/>
              <a:t>Click to edit Master title style w/ image</a:t>
            </a:r>
            <a:endParaRPr lang="en-US" dirty="0"/>
          </a:p>
        </p:txBody>
      </p:sp>
      <p:sp>
        <p:nvSpPr>
          <p:cNvPr id="8" name="Text Placeholder 2">
            <a:extLst>
              <a:ext uri="{FF2B5EF4-FFF2-40B4-BE49-F238E27FC236}">
                <a16:creationId xmlns:a16="http://schemas.microsoft.com/office/drawing/2014/main" id="{5333B02D-6238-4843-B9D5-1E272AAC556A}"/>
              </a:ext>
            </a:extLst>
          </p:cNvPr>
          <p:cNvSpPr>
            <a:spLocks noGrp="1"/>
          </p:cNvSpPr>
          <p:nvPr>
            <p:ph type="body" idx="1"/>
          </p:nvPr>
        </p:nvSpPr>
        <p:spPr>
          <a:xfrm>
            <a:off x="831851" y="3814895"/>
            <a:ext cx="526415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14" name="Logo" descr="UK Data Service logo">
            <a:extLst>
              <a:ext uri="{FF2B5EF4-FFF2-40B4-BE49-F238E27FC236}">
                <a16:creationId xmlns:a16="http://schemas.microsoft.com/office/drawing/2014/main" id="{76C60B7B-315C-B548-A043-C196F7D38CB3}"/>
              </a:ext>
            </a:extLst>
          </p:cNvPr>
          <p:cNvPicPr>
            <a:picLocks noChangeAspect="1"/>
          </p:cNvPicPr>
          <p:nvPr userDrawn="1"/>
        </p:nvPicPr>
        <p:blipFill>
          <a:blip r:embed="rId2"/>
          <a:stretch>
            <a:fillRect/>
          </a:stretch>
        </p:blipFill>
        <p:spPr>
          <a:xfrm>
            <a:off x="599440" y="182880"/>
            <a:ext cx="3101521" cy="1059831"/>
          </a:xfrm>
          <a:prstGeom prst="rect">
            <a:avLst/>
          </a:prstGeom>
        </p:spPr>
      </p:pic>
      <p:sp>
        <p:nvSpPr>
          <p:cNvPr id="13" name="Picture Placeholder 2" descr="[Image description to go here]">
            <a:extLst>
              <a:ext uri="{FF2B5EF4-FFF2-40B4-BE49-F238E27FC236}">
                <a16:creationId xmlns:a16="http://schemas.microsoft.com/office/drawing/2014/main" id="{3C9C5F8A-2236-FE4B-91BF-E087092BF608}"/>
              </a:ext>
            </a:extLst>
          </p:cNvPr>
          <p:cNvSpPr>
            <a:spLocks noGrp="1"/>
          </p:cNvSpPr>
          <p:nvPr>
            <p:ph type="pic" idx="13" hasCustomPrompt="1"/>
          </p:nvPr>
        </p:nvSpPr>
        <p:spPr>
          <a:xfrm>
            <a:off x="8077200" y="1"/>
            <a:ext cx="4114800" cy="685799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image for generic/service content or </a:t>
            </a:r>
            <a:r>
              <a:rPr lang="en-US" dirty="0" err="1"/>
              <a:t>colour</a:t>
            </a:r>
            <a:r>
              <a:rPr lang="en-US" dirty="0"/>
              <a:t> image for ‘impact’ content.</a:t>
            </a:r>
          </a:p>
        </p:txBody>
      </p:sp>
      <p:sp>
        <p:nvSpPr>
          <p:cNvPr id="12" name="Picture Placeholder 2">
            <a:extLst>
              <a:ext uri="{FF2B5EF4-FFF2-40B4-BE49-F238E27FC236}">
                <a16:creationId xmlns:a16="http://schemas.microsoft.com/office/drawing/2014/main" id="{F2791F5A-39D3-DC4F-AA9D-8EF80ABB167C}"/>
              </a:ext>
              <a:ext uri="{C183D7F6-B498-43B3-948B-1728B52AA6E4}">
                <adec:decorative xmlns:adec="http://schemas.microsoft.com/office/drawing/2017/decorative" val="1"/>
              </a:ext>
            </a:extLst>
          </p:cNvPr>
          <p:cNvSpPr>
            <a:spLocks noGrp="1"/>
          </p:cNvSpPr>
          <p:nvPr>
            <p:ph type="pic" idx="14" hasCustomPrompt="1"/>
          </p:nvPr>
        </p:nvSpPr>
        <p:spPr>
          <a:xfrm>
            <a:off x="6213474" y="2388526"/>
            <a:ext cx="3727451" cy="2852737"/>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Place hex graphic here to overlay black and white image.</a:t>
            </a:r>
          </a:p>
        </p:txBody>
      </p:sp>
      <p:pic>
        <p:nvPicPr>
          <p:cNvPr id="10" name="Picture 9" descr="UKRI Economic and Social Research Council logo">
            <a:extLst>
              <a:ext uri="{FF2B5EF4-FFF2-40B4-BE49-F238E27FC236}">
                <a16:creationId xmlns:a16="http://schemas.microsoft.com/office/drawing/2014/main" id="{B406835A-EC17-A04A-BE37-2B9F3923BD3C}"/>
              </a:ext>
            </a:extLst>
          </p:cNvPr>
          <p:cNvPicPr>
            <a:picLocks noChangeAspect="1"/>
          </p:cNvPicPr>
          <p:nvPr userDrawn="1"/>
        </p:nvPicPr>
        <p:blipFill>
          <a:blip r:embed="rId3"/>
          <a:stretch>
            <a:fillRect/>
          </a:stretch>
        </p:blipFill>
        <p:spPr>
          <a:xfrm>
            <a:off x="831851" y="5527040"/>
            <a:ext cx="2210353" cy="560520"/>
          </a:xfrm>
          <a:prstGeom prst="rect">
            <a:avLst/>
          </a:prstGeom>
        </p:spPr>
      </p:pic>
      <p:sp>
        <p:nvSpPr>
          <p:cNvPr id="4" name="Date Placeholder 3">
            <a:extLst>
              <a:ext uri="{FF2B5EF4-FFF2-40B4-BE49-F238E27FC236}">
                <a16:creationId xmlns:a16="http://schemas.microsoft.com/office/drawing/2014/main" id="{7EDFE899-5F81-544E-A915-E6320293E09D}"/>
              </a:ext>
            </a:extLst>
          </p:cNvPr>
          <p:cNvSpPr>
            <a:spLocks noGrp="1"/>
          </p:cNvSpPr>
          <p:nvPr>
            <p:ph type="dt" sz="half" idx="10"/>
          </p:nvPr>
        </p:nvSpPr>
        <p:spPr/>
        <p:txBody>
          <a:bodyPr/>
          <a:lstStyle/>
          <a:p>
            <a:fld id="{7AB3EE13-5FCB-9C42-A93B-39A2047ADC20}" type="datetime1">
              <a:rPr lang="en-GB" smtClean="0"/>
              <a:t>28/11/2024</a:t>
            </a:fld>
            <a:endParaRPr lang="en-US" dirty="0"/>
          </a:p>
        </p:txBody>
      </p:sp>
      <p:sp>
        <p:nvSpPr>
          <p:cNvPr id="5" name="Footer Placeholder 4">
            <a:extLst>
              <a:ext uri="{FF2B5EF4-FFF2-40B4-BE49-F238E27FC236}">
                <a16:creationId xmlns:a16="http://schemas.microsoft.com/office/drawing/2014/main" id="{2FB821E7-45D7-F74F-B564-964148DA00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9A7D14-C32E-2C42-98CD-EAC78D9BD1FA}"/>
              </a:ext>
            </a:extLst>
          </p:cNvPr>
          <p:cNvSpPr>
            <a:spLocks noGrp="1"/>
          </p:cNvSpPr>
          <p:nvPr>
            <p:ph type="sldNum" sz="quarter" idx="12"/>
          </p:nvPr>
        </p:nvSpPr>
        <p:spPr/>
        <p:txBody>
          <a:bodyPr/>
          <a:lstStyle/>
          <a:p>
            <a:fld id="{016687C5-7511-7743-B429-3BDBE272F28B}" type="slidenum">
              <a:rPr lang="en-US" smtClean="0"/>
              <a:t>‹#›</a:t>
            </a:fld>
            <a:endParaRPr lang="en-US"/>
          </a:p>
        </p:txBody>
      </p:sp>
      <p:pic>
        <p:nvPicPr>
          <p:cNvPr id="2" name="Picture 1" descr="UKRI Medical Research Council logo">
            <a:extLst>
              <a:ext uri="{FF2B5EF4-FFF2-40B4-BE49-F238E27FC236}">
                <a16:creationId xmlns:a16="http://schemas.microsoft.com/office/drawing/2014/main" id="{9EF835C0-5439-931B-A923-278C707716C2}"/>
              </a:ext>
            </a:extLst>
          </p:cNvPr>
          <p:cNvPicPr>
            <a:picLocks noChangeAspect="1"/>
          </p:cNvPicPr>
          <p:nvPr userDrawn="1"/>
        </p:nvPicPr>
        <p:blipFill>
          <a:blip r:embed="rId4"/>
          <a:srcRect/>
          <a:stretch/>
        </p:blipFill>
        <p:spPr>
          <a:xfrm>
            <a:off x="3306960" y="5527040"/>
            <a:ext cx="1681560" cy="560520"/>
          </a:xfrm>
          <a:prstGeom prst="rect">
            <a:avLst/>
          </a:prstGeom>
        </p:spPr>
      </p:pic>
    </p:spTree>
    <p:extLst>
      <p:ext uri="{BB962C8B-B14F-4D97-AF65-F5344CB8AC3E}">
        <p14:creationId xmlns:p14="http://schemas.microsoft.com/office/powerpoint/2010/main" val="3156538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ection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568CA6-59BD-244B-9036-0C61FAFBFC2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8160000" y="1818000"/>
            <a:ext cx="4032000" cy="5040000"/>
          </a:xfrm>
          <a:prstGeom prst="rect">
            <a:avLst/>
          </a:prstGeom>
        </p:spPr>
      </p:pic>
      <p:sp>
        <p:nvSpPr>
          <p:cNvPr id="15" name="Title 1">
            <a:extLst>
              <a:ext uri="{FF2B5EF4-FFF2-40B4-BE49-F238E27FC236}">
                <a16:creationId xmlns:a16="http://schemas.microsoft.com/office/drawing/2014/main" id="{D7F1ED91-20F3-6C45-B97B-320BA4DC48B7}"/>
              </a:ext>
            </a:extLst>
          </p:cNvPr>
          <p:cNvSpPr>
            <a:spLocks noGrp="1"/>
          </p:cNvSpPr>
          <p:nvPr>
            <p:ph type="title"/>
          </p:nvPr>
        </p:nvSpPr>
        <p:spPr>
          <a:xfrm>
            <a:off x="831850" y="1229360"/>
            <a:ext cx="7347646" cy="2558547"/>
          </a:xfrm>
        </p:spPr>
        <p:txBody>
          <a:bodyPr anchor="b">
            <a:normAutofit/>
          </a:bodyPr>
          <a:lstStyle>
            <a:lvl1pPr>
              <a:defRPr sz="4400"/>
            </a:lvl1pPr>
          </a:lstStyle>
          <a:p>
            <a:r>
              <a:rPr lang="en-US"/>
              <a:t>Click to edit Master title style</a:t>
            </a:r>
            <a:endParaRPr lang="en-US" dirty="0"/>
          </a:p>
        </p:txBody>
      </p:sp>
      <p:sp>
        <p:nvSpPr>
          <p:cNvPr id="16" name="Text Placeholder 2">
            <a:extLst>
              <a:ext uri="{FF2B5EF4-FFF2-40B4-BE49-F238E27FC236}">
                <a16:creationId xmlns:a16="http://schemas.microsoft.com/office/drawing/2014/main" id="{ACAD05E5-D687-604F-9665-B43A8F5A0F15}"/>
              </a:ext>
            </a:extLst>
          </p:cNvPr>
          <p:cNvSpPr>
            <a:spLocks noGrp="1"/>
          </p:cNvSpPr>
          <p:nvPr>
            <p:ph type="body" idx="1"/>
          </p:nvPr>
        </p:nvSpPr>
        <p:spPr>
          <a:xfrm>
            <a:off x="831850" y="3814895"/>
            <a:ext cx="7336790" cy="1500187"/>
          </a:xfrm>
        </p:spPr>
        <p:txBody>
          <a:bodyPr/>
          <a:lstStyle>
            <a:lvl1pPr marL="0" indent="0">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11" name="Picture 10" descr="UK Data Service logo">
            <a:extLst>
              <a:ext uri="{FF2B5EF4-FFF2-40B4-BE49-F238E27FC236}">
                <a16:creationId xmlns:a16="http://schemas.microsoft.com/office/drawing/2014/main" id="{156298A7-4C3C-BA4C-97D4-F2F510C5A17A}"/>
              </a:ext>
            </a:extLst>
          </p:cNvPr>
          <p:cNvPicPr>
            <a:picLocks noChangeAspect="1"/>
          </p:cNvPicPr>
          <p:nvPr userDrawn="1"/>
        </p:nvPicPr>
        <p:blipFill>
          <a:blip r:embed="rId3"/>
          <a:stretch>
            <a:fillRect/>
          </a:stretch>
        </p:blipFill>
        <p:spPr>
          <a:xfrm>
            <a:off x="599440" y="182880"/>
            <a:ext cx="3101521" cy="1059831"/>
          </a:xfrm>
          <a:prstGeom prst="rect">
            <a:avLst/>
          </a:prstGeom>
        </p:spPr>
      </p:pic>
      <p:sp>
        <p:nvSpPr>
          <p:cNvPr id="4" name="Date Placeholder 3">
            <a:extLst>
              <a:ext uri="{FF2B5EF4-FFF2-40B4-BE49-F238E27FC236}">
                <a16:creationId xmlns:a16="http://schemas.microsoft.com/office/drawing/2014/main" id="{576A7BAA-6633-ED49-B704-0C3C14CAA02E}"/>
              </a:ext>
            </a:extLst>
          </p:cNvPr>
          <p:cNvSpPr>
            <a:spLocks noGrp="1"/>
          </p:cNvSpPr>
          <p:nvPr>
            <p:ph type="dt" sz="half" idx="10"/>
          </p:nvPr>
        </p:nvSpPr>
        <p:spPr/>
        <p:txBody>
          <a:bodyPr/>
          <a:lstStyle/>
          <a:p>
            <a:fld id="{B215A42F-436F-F945-AF86-C545F1275288}" type="datetime1">
              <a:rPr lang="en-GB" smtClean="0"/>
              <a:t>28/11/2024</a:t>
            </a:fld>
            <a:endParaRPr lang="en-US" dirty="0"/>
          </a:p>
        </p:txBody>
      </p:sp>
      <p:sp>
        <p:nvSpPr>
          <p:cNvPr id="5" name="Footer Placeholder 4">
            <a:extLst>
              <a:ext uri="{FF2B5EF4-FFF2-40B4-BE49-F238E27FC236}">
                <a16:creationId xmlns:a16="http://schemas.microsoft.com/office/drawing/2014/main" id="{BFAB7BBB-4F97-4945-8A6E-B312377E7D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4C29CD-B531-3345-9F02-2BBEC37AF461}"/>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37595621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text block (No-colour Hex)">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B4B117-0BB7-B947-BBCE-4B75B6FF2C13}"/>
              </a:ext>
            </a:extLst>
          </p:cNvPr>
          <p:cNvSpPr>
            <a:spLocks noGrp="1"/>
          </p:cNvSpPr>
          <p:nvPr>
            <p:ph type="title"/>
          </p:nvPr>
        </p:nvSpPr>
        <p:spPr>
          <a:xfrm>
            <a:off x="838200" y="513409"/>
            <a:ext cx="9977271" cy="548819"/>
          </a:xfrm>
        </p:spPr>
        <p:txBody>
          <a:bodyPr>
            <a:noAutofit/>
          </a:bodyPr>
          <a:lstStyle>
            <a:lvl1pPr>
              <a:defRPr sz="3600"/>
            </a:lvl1pPr>
          </a:lstStyle>
          <a:p>
            <a:r>
              <a:rPr lang="en-US"/>
              <a:t>Click to edit Master title style</a:t>
            </a:r>
            <a:endParaRPr lang="en-US" dirty="0"/>
          </a:p>
        </p:txBody>
      </p:sp>
      <p:sp>
        <p:nvSpPr>
          <p:cNvPr id="10" name="Text Placeholder 9"/>
          <p:cNvSpPr>
            <a:spLocks noGrp="1"/>
          </p:cNvSpPr>
          <p:nvPr>
            <p:ph type="body" sz="quarter" idx="13"/>
          </p:nvPr>
        </p:nvSpPr>
        <p:spPr>
          <a:xfrm>
            <a:off x="838200" y="1524001"/>
            <a:ext cx="9977438" cy="32209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descr="&quot; &quot;">
            <a:extLst>
              <a:ext uri="{FF2B5EF4-FFF2-40B4-BE49-F238E27FC236}">
                <a16:creationId xmlns:a16="http://schemas.microsoft.com/office/drawing/2014/main" id="{5E49A4A5-C4C1-5D41-BB01-2986D21171C3}"/>
              </a:ext>
            </a:extLst>
          </p:cNvPr>
          <p:cNvPicPr>
            <a:picLocks noChangeAspect="1"/>
          </p:cNvPicPr>
          <p:nvPr userDrawn="1"/>
        </p:nvPicPr>
        <p:blipFill>
          <a:blip r:embed="rId2"/>
          <a:stretch>
            <a:fillRect/>
          </a:stretch>
        </p:blipFill>
        <p:spPr>
          <a:xfrm>
            <a:off x="8610600" y="3099873"/>
            <a:ext cx="3594462" cy="3594462"/>
          </a:xfrm>
          <a:prstGeom prst="rect">
            <a:avLst/>
          </a:prstGeom>
        </p:spPr>
      </p:pic>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28/11/2024</a:t>
            </a:fld>
            <a:endParaRPr lang="en-US"/>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4042561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ingle text block (Colour Hex)">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B4B117-0BB7-B947-BBCE-4B75B6FF2C13}"/>
              </a:ext>
            </a:extLst>
          </p:cNvPr>
          <p:cNvSpPr>
            <a:spLocks noGrp="1"/>
          </p:cNvSpPr>
          <p:nvPr>
            <p:ph type="title"/>
          </p:nvPr>
        </p:nvSpPr>
        <p:spPr>
          <a:xfrm>
            <a:off x="838200" y="538123"/>
            <a:ext cx="9977271" cy="548819"/>
          </a:xfrm>
        </p:spPr>
        <p:txBody>
          <a:bodyPr>
            <a:noAutofit/>
          </a:bodyPr>
          <a:lstStyle>
            <a:lvl1pPr>
              <a:defRPr sz="3600"/>
            </a:lvl1pPr>
          </a:lstStyle>
          <a:p>
            <a:r>
              <a:rPr lang="en-US"/>
              <a:t>Click to edit Master title style</a:t>
            </a:r>
            <a:endParaRPr lang="en-US" dirty="0"/>
          </a:p>
        </p:txBody>
      </p:sp>
      <p:sp>
        <p:nvSpPr>
          <p:cNvPr id="10" name="Text Placeholder 9"/>
          <p:cNvSpPr>
            <a:spLocks noGrp="1"/>
          </p:cNvSpPr>
          <p:nvPr>
            <p:ph type="body" sz="quarter" idx="13"/>
          </p:nvPr>
        </p:nvSpPr>
        <p:spPr>
          <a:xfrm>
            <a:off x="838200" y="1548713"/>
            <a:ext cx="8843682" cy="406545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28/11/2024</a:t>
            </a:fld>
            <a:endParaRPr lang="en-US"/>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pic>
        <p:nvPicPr>
          <p:cNvPr id="11" name="Picture 10" descr="&quot; &quot;">
            <a:extLst>
              <a:ext uri="{FF2B5EF4-FFF2-40B4-BE49-F238E27FC236}">
                <a16:creationId xmlns:a16="http://schemas.microsoft.com/office/drawing/2014/main" id="{96E4B558-0EB5-6F40-AF8C-7DF31DEF437A}"/>
              </a:ext>
            </a:extLst>
          </p:cNvPr>
          <p:cNvPicPr>
            <a:picLocks noChangeAspect="1"/>
          </p:cNvPicPr>
          <p:nvPr userDrawn="1"/>
        </p:nvPicPr>
        <p:blipFill>
          <a:blip r:embed="rId2"/>
          <a:stretch>
            <a:fillRect/>
          </a:stretch>
        </p:blipFill>
        <p:spPr>
          <a:xfrm>
            <a:off x="7112000" y="1223011"/>
            <a:ext cx="5080000" cy="6350000"/>
          </a:xfrm>
          <a:prstGeom prst="rect">
            <a:avLst/>
          </a:prstGeom>
        </p:spPr>
      </p:pic>
    </p:spTree>
    <p:extLst>
      <p:ext uri="{BB962C8B-B14F-4D97-AF65-F5344CB8AC3E}">
        <p14:creationId xmlns:p14="http://schemas.microsoft.com/office/powerpoint/2010/main" val="3280349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text block (Small Hex)">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B4B117-0BB7-B947-BBCE-4B75B6FF2C13}"/>
              </a:ext>
            </a:extLst>
          </p:cNvPr>
          <p:cNvSpPr>
            <a:spLocks noGrp="1"/>
          </p:cNvSpPr>
          <p:nvPr>
            <p:ph type="title"/>
          </p:nvPr>
        </p:nvSpPr>
        <p:spPr>
          <a:xfrm>
            <a:off x="838200" y="538123"/>
            <a:ext cx="9977271" cy="548819"/>
          </a:xfrm>
        </p:spPr>
        <p:txBody>
          <a:bodyPr>
            <a:noAutofit/>
          </a:bodyPr>
          <a:lstStyle>
            <a:lvl1pPr>
              <a:defRPr sz="3600"/>
            </a:lvl1pPr>
          </a:lstStyle>
          <a:p>
            <a:r>
              <a:rPr lang="en-US"/>
              <a:t>Click to edit Master title style</a:t>
            </a:r>
            <a:endParaRPr lang="en-US" dirty="0"/>
          </a:p>
        </p:txBody>
      </p:sp>
      <p:sp>
        <p:nvSpPr>
          <p:cNvPr id="10" name="Text Placeholder 9"/>
          <p:cNvSpPr>
            <a:spLocks noGrp="1"/>
          </p:cNvSpPr>
          <p:nvPr>
            <p:ph type="body" sz="quarter" idx="13"/>
          </p:nvPr>
        </p:nvSpPr>
        <p:spPr>
          <a:xfrm>
            <a:off x="838200" y="1540477"/>
            <a:ext cx="9977438" cy="425789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28/11/2024</a:t>
            </a:fld>
            <a:endParaRPr lang="en-US"/>
          </a:p>
        </p:txBody>
      </p:sp>
      <p:pic>
        <p:nvPicPr>
          <p:cNvPr id="12" name="Picture 11">
            <a:extLst>
              <a:ext uri="{FF2B5EF4-FFF2-40B4-BE49-F238E27FC236}">
                <a16:creationId xmlns:a16="http://schemas.microsoft.com/office/drawing/2014/main" id="{8E568CA6-59BD-244B-9036-0C61FAFBFC2A}"/>
              </a:ext>
            </a:extLst>
          </p:cNvPr>
          <p:cNvPicPr>
            <a:picLocks noChangeAspect="1"/>
          </p:cNvPicPr>
          <p:nvPr userDrawn="1"/>
        </p:nvPicPr>
        <p:blipFill>
          <a:blip r:embed="rId2"/>
          <a:srcRect/>
          <a:stretch/>
        </p:blipFill>
        <p:spPr>
          <a:xfrm>
            <a:off x="10647926" y="5391304"/>
            <a:ext cx="1544074" cy="1930092"/>
          </a:xfrm>
          <a:prstGeom prst="rect">
            <a:avLst/>
          </a:prstGeom>
        </p:spPr>
      </p:pic>
    </p:spTree>
    <p:extLst>
      <p:ext uri="{BB962C8B-B14F-4D97-AF65-F5344CB8AC3E}">
        <p14:creationId xmlns:p14="http://schemas.microsoft.com/office/powerpoint/2010/main" val="391842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556283B-FAA3-0C45-8F69-C61CD2C68C0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2" name="Picture 11">
            <a:extLst>
              <a:ext uri="{FF2B5EF4-FFF2-40B4-BE49-F238E27FC236}">
                <a16:creationId xmlns:a16="http://schemas.microsoft.com/office/drawing/2014/main" id="{8D2BAFDA-3085-094D-8597-EA125B75D51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3" name="Chart Placeholder 2">
            <a:extLst>
              <a:ext uri="{FF2B5EF4-FFF2-40B4-BE49-F238E27FC236}">
                <a16:creationId xmlns:a16="http://schemas.microsoft.com/office/drawing/2014/main" id="{D7C0223E-760F-4543-BDE3-CA6F2E441259}"/>
              </a:ext>
            </a:extLst>
          </p:cNvPr>
          <p:cNvSpPr>
            <a:spLocks noGrp="1"/>
          </p:cNvSpPr>
          <p:nvPr>
            <p:ph type="chart" sz="quarter" idx="13" hasCustomPrompt="1"/>
          </p:nvPr>
        </p:nvSpPr>
        <p:spPr>
          <a:xfrm>
            <a:off x="838200" y="1498600"/>
            <a:ext cx="7315200" cy="4484687"/>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GB" smtClean="0">
                <a:effectLs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Double click the icon to add and edit charts. Use suitable brand </a:t>
            </a:r>
            <a:r>
              <a:rPr lang="en-US" dirty="0" err="1"/>
              <a:t>colours</a:t>
            </a:r>
            <a:r>
              <a:rPr lang="en-US" dirty="0"/>
              <a:t> to change the chart’s appearance. Use black or purple </a:t>
            </a:r>
            <a:r>
              <a:rPr lang="en-US" dirty="0" err="1"/>
              <a:t>colour</a:t>
            </a:r>
            <a:r>
              <a:rPr lang="en-US" dirty="0"/>
              <a:t> (</a:t>
            </a:r>
            <a:r>
              <a:rPr lang="en-GB" dirty="0">
                <a:solidFill>
                  <a:srgbClr val="222221"/>
                </a:solidFill>
                <a:effectLst/>
                <a:latin typeface="Helvetica" pitchFamily="2" charset="0"/>
              </a:rPr>
              <a:t>#702082) for all text. Refer to theme and our brand guide for more colours.</a:t>
            </a:r>
          </a:p>
          <a:p>
            <a:endParaRPr lang="en-US" dirty="0"/>
          </a:p>
        </p:txBody>
      </p:sp>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BC2AF70C-7487-5D49-97F3-B37681DB2E7A}" type="datetime1">
              <a:rPr lang="en-GB" smtClean="0"/>
              <a:t>28/11/2024</a:t>
            </a:fld>
            <a:endParaRPr lang="en-US" dirty="0"/>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432745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E85E4F7-9E26-F444-BDD5-B54AD9B3559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8179C323-C234-3B4B-AC17-6AE6E504560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4" name="Table Placeholder 3">
            <a:extLst>
              <a:ext uri="{FF2B5EF4-FFF2-40B4-BE49-F238E27FC236}">
                <a16:creationId xmlns:a16="http://schemas.microsoft.com/office/drawing/2014/main" id="{3F149F08-6749-4F49-BA62-07A1E155EC2B}"/>
              </a:ext>
            </a:extLst>
          </p:cNvPr>
          <p:cNvSpPr>
            <a:spLocks noGrp="1"/>
          </p:cNvSpPr>
          <p:nvPr>
            <p:ph type="tbl" sz="quarter" idx="13" hasCustomPrompt="1"/>
          </p:nvPr>
        </p:nvSpPr>
        <p:spPr>
          <a:xfrm>
            <a:off x="838200" y="1498600"/>
            <a:ext cx="9977438" cy="381952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Double click icon to design your table. Use black or purple </a:t>
            </a:r>
            <a:r>
              <a:rPr lang="en-US" dirty="0" err="1"/>
              <a:t>colour</a:t>
            </a:r>
            <a:r>
              <a:rPr lang="en-US" dirty="0"/>
              <a:t> (</a:t>
            </a:r>
            <a:r>
              <a:rPr lang="en-GB" dirty="0">
                <a:solidFill>
                  <a:srgbClr val="222221"/>
                </a:solidFill>
                <a:effectLst/>
                <a:latin typeface="Helvetica" pitchFamily="2" charset="0"/>
              </a:rPr>
              <a:t>#702082) for all text. Refer to theme and our brand guide for more colours.</a:t>
            </a:r>
          </a:p>
        </p:txBody>
      </p:sp>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98024559-C37D-F943-A0B6-3EDAAF776624}" type="datetime1">
              <a:rPr lang="en-GB" smtClean="0"/>
              <a:t>28/11/2024</a:t>
            </a:fld>
            <a:endParaRPr lang="en-US"/>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66935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E85E4F7-9E26-F444-BDD5-B54AD9B3559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8179C323-C234-3B4B-AC17-6AE6E504560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98024559-C37D-F943-A0B6-3EDAAF776624}" type="datetime1">
              <a:rPr lang="en-GB" smtClean="0"/>
              <a:t>28/11/2024</a:t>
            </a:fld>
            <a:endParaRPr lang="en-US"/>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a:p>
        </p:txBody>
      </p:sp>
      <p:sp>
        <p:nvSpPr>
          <p:cNvPr id="11" name="SmartArt Placeholder 3"/>
          <p:cNvSpPr>
            <a:spLocks noGrp="1"/>
          </p:cNvSpPr>
          <p:nvPr>
            <p:ph type="dgm" sz="quarter" idx="13"/>
          </p:nvPr>
        </p:nvSpPr>
        <p:spPr>
          <a:xfrm>
            <a:off x="838200" y="1773238"/>
            <a:ext cx="9424988" cy="3600450"/>
          </a:xfrm>
        </p:spPr>
        <p:txBody>
          <a:bodyPr/>
          <a:lstStyle/>
          <a:p>
            <a:r>
              <a:rPr lang="en-US"/>
              <a:t>Click icon to add SmartArt graphic</a:t>
            </a:r>
            <a:endParaRPr lang="en-GB" dirty="0"/>
          </a:p>
        </p:txBody>
      </p:sp>
    </p:spTree>
    <p:extLst>
      <p:ext uri="{BB962C8B-B14F-4D97-AF65-F5344CB8AC3E}">
        <p14:creationId xmlns:p14="http://schemas.microsoft.com/office/powerpoint/2010/main" val="92837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eneric Text &amp; Imag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F05234C-2ACE-284E-9BC2-36AD230EE50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160000" y="1818000"/>
            <a:ext cx="4032000" cy="5040000"/>
          </a:xfrm>
          <a:prstGeom prst="rect">
            <a:avLst/>
          </a:prstGeom>
        </p:spPr>
      </p:pic>
      <p:sp>
        <p:nvSpPr>
          <p:cNvPr id="2" name="Title 1">
            <a:extLst>
              <a:ext uri="{FF2B5EF4-FFF2-40B4-BE49-F238E27FC236}">
                <a16:creationId xmlns:a16="http://schemas.microsoft.com/office/drawing/2014/main" id="{0A51BE7A-0162-E341-B254-C9EBCDF7DC93}"/>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7" name="Content Placeholder 2">
            <a:extLst>
              <a:ext uri="{FF2B5EF4-FFF2-40B4-BE49-F238E27FC236}">
                <a16:creationId xmlns:a16="http://schemas.microsoft.com/office/drawing/2014/main" id="{62430BE4-70A3-6545-9DF6-33845DC86CAB}"/>
              </a:ext>
            </a:extLst>
          </p:cNvPr>
          <p:cNvSpPr>
            <a:spLocks noGrp="1"/>
          </p:cNvSpPr>
          <p:nvPr>
            <p:ph idx="1"/>
          </p:nvPr>
        </p:nvSpPr>
        <p:spPr>
          <a:xfrm>
            <a:off x="838200" y="145947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image for generic/service content or </a:t>
            </a:r>
            <a:r>
              <a:rPr lang="en-US" dirty="0" err="1"/>
              <a:t>colour</a:t>
            </a:r>
            <a:r>
              <a:rPr lang="en-US" dirty="0"/>
              <a:t> image for ‘impact’ content.</a:t>
            </a:r>
          </a:p>
          <a:p>
            <a:endParaRPr lang="en-US" dirty="0"/>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9059AB2C-4B99-BA49-A1DA-3174DB9E16C4}" type="datetime1">
              <a:rPr lang="en-GB" smtClean="0"/>
              <a:t>28/11/2024</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217055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eneric/Impact Text &amp; Image 2">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1B5E875-B60A-AE45-B59D-5F3A83B9175D}"/>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200" y="145947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image for generic/service content or </a:t>
            </a:r>
            <a:r>
              <a:rPr lang="en-US" dirty="0" err="1"/>
              <a:t>colour</a:t>
            </a:r>
            <a:r>
              <a:rPr lang="en-US" dirty="0"/>
              <a:t> image for ‘impact’ content.</a:t>
            </a:r>
          </a:p>
          <a:p>
            <a:endParaRPr lang="en-US" dirty="0"/>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9059AB2C-4B99-BA49-A1DA-3174DB9E16C4}" type="datetime1">
              <a:rPr lang="en-GB" smtClean="0"/>
              <a:t>28/11/2024</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pic>
        <p:nvPicPr>
          <p:cNvPr id="17" name="Picture 16">
            <a:extLst>
              <a:ext uri="{FF2B5EF4-FFF2-40B4-BE49-F238E27FC236}">
                <a16:creationId xmlns:a16="http://schemas.microsoft.com/office/drawing/2014/main" id="{FDA96812-C596-B049-AAB8-93457EF6B8F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Tree>
    <p:extLst>
      <p:ext uri="{BB962C8B-B14F-4D97-AF65-F5344CB8AC3E}">
        <p14:creationId xmlns:p14="http://schemas.microsoft.com/office/powerpoint/2010/main" val="4031055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neric Text &amp; Image 2">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B6D3317-D90B-EF49-866A-F478D6494A08}"/>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3" name="Picture 12">
            <a:extLst>
              <a:ext uri="{FF2B5EF4-FFF2-40B4-BE49-F238E27FC236}">
                <a16:creationId xmlns:a16="http://schemas.microsoft.com/office/drawing/2014/main" id="{528D9441-422C-3640-820A-48711927143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160000" y="1818000"/>
            <a:ext cx="4032000" cy="5040000"/>
          </a:xfrm>
          <a:prstGeom prst="rect">
            <a:avLst/>
          </a:prstGeom>
        </p:spPr>
      </p:pic>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200" y="1459478"/>
            <a:ext cx="5044440" cy="4352400"/>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for generic/service content or </a:t>
            </a:r>
            <a:r>
              <a:rPr lang="en-US" dirty="0" err="1"/>
              <a:t>colour</a:t>
            </a:r>
            <a:r>
              <a:rPr lang="en-US" dirty="0"/>
              <a:t> image for ‘impact’ content.</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EFE0CEC1-651B-7546-AFA1-0AE5803C80CE}" type="datetime1">
              <a:rPr lang="en-GB" smtClean="0"/>
              <a:t>28/11/2024</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673671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neric/Impact Text &amp; Image 3">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BCBE07B-4D26-5540-BEE8-6A38DAFED008}"/>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6" name="Picture 15">
            <a:extLst>
              <a:ext uri="{FF2B5EF4-FFF2-40B4-BE49-F238E27FC236}">
                <a16:creationId xmlns:a16="http://schemas.microsoft.com/office/drawing/2014/main" id="{BDDACAEE-DC94-BB45-B780-0A68123536C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200" y="1459478"/>
            <a:ext cx="5044440" cy="4352400"/>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for generic/service content or </a:t>
            </a:r>
            <a:r>
              <a:rPr lang="en-US" dirty="0" err="1"/>
              <a:t>colour</a:t>
            </a:r>
            <a:r>
              <a:rPr lang="en-US" dirty="0"/>
              <a:t> image for ‘impact’ content.</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EFE0CEC1-651B-7546-AFA1-0AE5803C80CE}" type="datetime1">
              <a:rPr lang="en-GB" smtClean="0"/>
              <a:t>28/11/2024</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82286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ic Flow Chart 1">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6D04D0-7888-BF4A-8490-E3598A8C2B1F}"/>
              </a:ext>
              <a:ext uri="{C183D7F6-B498-43B3-948B-1728B52AA6E4}">
                <adec:decorative xmlns:adec="http://schemas.microsoft.com/office/drawing/2017/decorative" val="1"/>
              </a:ext>
            </a:extLst>
          </p:cNvPr>
          <p:cNvCxnSpPr>
            <a:cxnSpLocks/>
          </p:cNvCxnSpPr>
          <p:nvPr userDrawn="1"/>
        </p:nvCxnSpPr>
        <p:spPr>
          <a:xfrm>
            <a:off x="2913682" y="3617843"/>
            <a:ext cx="9288981" cy="0"/>
          </a:xfrm>
          <a:prstGeom prst="line">
            <a:avLst/>
          </a:prstGeom>
          <a:ln w="28575">
            <a:solidFill>
              <a:srgbClr val="702082"/>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DBD6C3D8-F4FB-0748-80D9-9B0C2AE54EA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21" name="Title 1">
            <a:extLst>
              <a:ext uri="{FF2B5EF4-FFF2-40B4-BE49-F238E27FC236}">
                <a16:creationId xmlns:a16="http://schemas.microsoft.com/office/drawing/2014/main" id="{3EA6D41D-BD33-514C-80EA-5E51B030E26E}"/>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199" y="1960844"/>
            <a:ext cx="2369457"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descr="1">
            <a:extLst>
              <a:ext uri="{FF2B5EF4-FFF2-40B4-BE49-F238E27FC236}">
                <a16:creationId xmlns:a16="http://schemas.microsoft.com/office/drawing/2014/main" id="{5229882F-8E60-DC4E-B829-E40C3B79068A}"/>
              </a:ext>
            </a:extLst>
          </p:cNvPr>
          <p:cNvSpPr txBox="1">
            <a:spLocks noChangeAspect="1"/>
          </p:cNvSpPr>
          <p:nvPr userDrawn="1"/>
        </p:nvSpPr>
        <p:spPr>
          <a:xfrm>
            <a:off x="3440291" y="3257843"/>
            <a:ext cx="7200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1</a:t>
            </a:r>
          </a:p>
        </p:txBody>
      </p:sp>
      <p:sp>
        <p:nvSpPr>
          <p:cNvPr id="17" name="Content Placeholder 2">
            <a:extLst>
              <a:ext uri="{FF2B5EF4-FFF2-40B4-BE49-F238E27FC236}">
                <a16:creationId xmlns:a16="http://schemas.microsoft.com/office/drawing/2014/main" id="{551A80D3-61D4-CF4A-8400-CA845C208530}"/>
              </a:ext>
            </a:extLst>
          </p:cNvPr>
          <p:cNvSpPr>
            <a:spLocks noGrp="1"/>
          </p:cNvSpPr>
          <p:nvPr>
            <p:ph idx="13"/>
          </p:nvPr>
        </p:nvSpPr>
        <p:spPr>
          <a:xfrm>
            <a:off x="4443757" y="1960844"/>
            <a:ext cx="2370113"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descr="2">
            <a:extLst>
              <a:ext uri="{FF2B5EF4-FFF2-40B4-BE49-F238E27FC236}">
                <a16:creationId xmlns:a16="http://schemas.microsoft.com/office/drawing/2014/main" id="{FEC23411-C866-AD45-97DB-A8500AA6A094}"/>
              </a:ext>
            </a:extLst>
          </p:cNvPr>
          <p:cNvSpPr txBox="1">
            <a:spLocks/>
          </p:cNvSpPr>
          <p:nvPr userDrawn="1"/>
        </p:nvSpPr>
        <p:spPr>
          <a:xfrm>
            <a:off x="7041271" y="3257843"/>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2</a:t>
            </a:r>
          </a:p>
        </p:txBody>
      </p:sp>
      <p:sp>
        <p:nvSpPr>
          <p:cNvPr id="20" name="Content Placeholder 2">
            <a:extLst>
              <a:ext uri="{FF2B5EF4-FFF2-40B4-BE49-F238E27FC236}">
                <a16:creationId xmlns:a16="http://schemas.microsoft.com/office/drawing/2014/main" id="{4B35406F-3770-2A40-9173-67A3538D2FBD}"/>
              </a:ext>
            </a:extLst>
          </p:cNvPr>
          <p:cNvSpPr>
            <a:spLocks noGrp="1"/>
          </p:cNvSpPr>
          <p:nvPr>
            <p:ph idx="14"/>
          </p:nvPr>
        </p:nvSpPr>
        <p:spPr>
          <a:xfrm>
            <a:off x="8042227" y="1960844"/>
            <a:ext cx="2361661"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Box 18" descr="3">
            <a:extLst>
              <a:ext uri="{FF2B5EF4-FFF2-40B4-BE49-F238E27FC236}">
                <a16:creationId xmlns:a16="http://schemas.microsoft.com/office/drawing/2014/main" id="{A666CD40-405E-8F48-BB3F-139D673BAC5B}"/>
              </a:ext>
            </a:extLst>
          </p:cNvPr>
          <p:cNvSpPr txBox="1">
            <a:spLocks/>
          </p:cNvSpPr>
          <p:nvPr userDrawn="1"/>
        </p:nvSpPr>
        <p:spPr>
          <a:xfrm>
            <a:off x="10633800" y="3275678"/>
            <a:ext cx="7200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3</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0715BF9A-A25A-9E44-AC24-21CF2156EB06}" type="datetime1">
              <a:rPr lang="en-GB" smtClean="0"/>
              <a:t>28/11/2024</a:t>
            </a:fld>
            <a:endParaRPr lang="en-US"/>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2501938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eneric Flow Chart 2">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6D04D0-7888-BF4A-8490-E3598A8C2B1F}"/>
              </a:ext>
              <a:ext uri="{C183D7F6-B498-43B3-948B-1728B52AA6E4}">
                <adec:decorative xmlns:adec="http://schemas.microsoft.com/office/drawing/2017/decorative" val="1"/>
              </a:ext>
            </a:extLst>
          </p:cNvPr>
          <p:cNvCxnSpPr>
            <a:cxnSpLocks/>
          </p:cNvCxnSpPr>
          <p:nvPr userDrawn="1"/>
        </p:nvCxnSpPr>
        <p:spPr>
          <a:xfrm>
            <a:off x="-50800" y="3617843"/>
            <a:ext cx="12253463" cy="0"/>
          </a:xfrm>
          <a:prstGeom prst="line">
            <a:avLst/>
          </a:prstGeom>
          <a:ln w="28575">
            <a:solidFill>
              <a:srgbClr val="70208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4AE12F76-1376-6D42-B2AA-7CB3A9664C0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21" name="Title 1">
            <a:extLst>
              <a:ext uri="{FF2B5EF4-FFF2-40B4-BE49-F238E27FC236}">
                <a16:creationId xmlns:a16="http://schemas.microsoft.com/office/drawing/2014/main" id="{867A9403-DB04-8348-B31B-339D7FB807C9}"/>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199" y="1960844"/>
            <a:ext cx="2369457"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descr="3">
            <a:extLst>
              <a:ext uri="{FF2B5EF4-FFF2-40B4-BE49-F238E27FC236}">
                <a16:creationId xmlns:a16="http://schemas.microsoft.com/office/drawing/2014/main" id="{5229882F-8E60-DC4E-B829-E40C3B79068A}"/>
              </a:ext>
            </a:extLst>
          </p:cNvPr>
          <p:cNvSpPr txBox="1">
            <a:spLocks noChangeAspect="1"/>
          </p:cNvSpPr>
          <p:nvPr userDrawn="1"/>
        </p:nvSpPr>
        <p:spPr>
          <a:xfrm>
            <a:off x="3440291" y="3264220"/>
            <a:ext cx="7200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4</a:t>
            </a:r>
          </a:p>
        </p:txBody>
      </p:sp>
      <p:sp>
        <p:nvSpPr>
          <p:cNvPr id="17" name="Content Placeholder 2">
            <a:extLst>
              <a:ext uri="{FF2B5EF4-FFF2-40B4-BE49-F238E27FC236}">
                <a16:creationId xmlns:a16="http://schemas.microsoft.com/office/drawing/2014/main" id="{551A80D3-61D4-CF4A-8400-CA845C208530}"/>
              </a:ext>
            </a:extLst>
          </p:cNvPr>
          <p:cNvSpPr>
            <a:spLocks noGrp="1"/>
          </p:cNvSpPr>
          <p:nvPr>
            <p:ph idx="13"/>
          </p:nvPr>
        </p:nvSpPr>
        <p:spPr>
          <a:xfrm>
            <a:off x="4443757" y="1960844"/>
            <a:ext cx="2370113"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descr="4">
            <a:extLst>
              <a:ext uri="{FF2B5EF4-FFF2-40B4-BE49-F238E27FC236}">
                <a16:creationId xmlns:a16="http://schemas.microsoft.com/office/drawing/2014/main" id="{FEC23411-C866-AD45-97DB-A8500AA6A094}"/>
              </a:ext>
            </a:extLst>
          </p:cNvPr>
          <p:cNvSpPr txBox="1">
            <a:spLocks noChangeAspect="1"/>
          </p:cNvSpPr>
          <p:nvPr userDrawn="1"/>
        </p:nvSpPr>
        <p:spPr>
          <a:xfrm>
            <a:off x="7041271" y="3264220"/>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5</a:t>
            </a:r>
          </a:p>
        </p:txBody>
      </p:sp>
      <p:sp>
        <p:nvSpPr>
          <p:cNvPr id="20" name="Content Placeholder 2">
            <a:extLst>
              <a:ext uri="{FF2B5EF4-FFF2-40B4-BE49-F238E27FC236}">
                <a16:creationId xmlns:a16="http://schemas.microsoft.com/office/drawing/2014/main" id="{4B35406F-3770-2A40-9173-67A3538D2FBD}"/>
              </a:ext>
            </a:extLst>
          </p:cNvPr>
          <p:cNvSpPr>
            <a:spLocks noGrp="1"/>
          </p:cNvSpPr>
          <p:nvPr>
            <p:ph idx="14"/>
          </p:nvPr>
        </p:nvSpPr>
        <p:spPr>
          <a:xfrm>
            <a:off x="8042227" y="1960844"/>
            <a:ext cx="2361661"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Box 18" descr="5">
            <a:extLst>
              <a:ext uri="{FF2B5EF4-FFF2-40B4-BE49-F238E27FC236}">
                <a16:creationId xmlns:a16="http://schemas.microsoft.com/office/drawing/2014/main" id="{A666CD40-405E-8F48-BB3F-139D673BAC5B}"/>
              </a:ext>
            </a:extLst>
          </p:cNvPr>
          <p:cNvSpPr txBox="1">
            <a:spLocks/>
          </p:cNvSpPr>
          <p:nvPr userDrawn="1"/>
        </p:nvSpPr>
        <p:spPr>
          <a:xfrm>
            <a:off x="10746535" y="3264220"/>
            <a:ext cx="7236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6</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4503D537-DB89-2741-879E-E6FBC377CB7F}" type="datetime1">
              <a:rPr lang="en-GB" smtClean="0"/>
              <a:t>28/11/2024</a:t>
            </a:fld>
            <a:endParaRPr lang="en-US"/>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908249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neric Flow Chart 3">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6D04D0-7888-BF4A-8490-E3598A8C2B1F}"/>
              </a:ext>
            </a:extLst>
          </p:cNvPr>
          <p:cNvCxnSpPr>
            <a:cxnSpLocks/>
          </p:cNvCxnSpPr>
          <p:nvPr userDrawn="1"/>
        </p:nvCxnSpPr>
        <p:spPr>
          <a:xfrm>
            <a:off x="0" y="3617843"/>
            <a:ext cx="11036591" cy="0"/>
          </a:xfrm>
          <a:prstGeom prst="line">
            <a:avLst/>
          </a:prstGeom>
          <a:ln w="28575">
            <a:solidFill>
              <a:srgbClr val="70208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53365D08-9FBB-4142-93B8-0502CDFD984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9" name="Title 1">
            <a:extLst>
              <a:ext uri="{FF2B5EF4-FFF2-40B4-BE49-F238E27FC236}">
                <a16:creationId xmlns:a16="http://schemas.microsoft.com/office/drawing/2014/main" id="{A783AA5C-25E9-1D47-A098-CB8BECAF4201}"/>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21" name="TextBox 20" descr="4">
            <a:extLst>
              <a:ext uri="{FF2B5EF4-FFF2-40B4-BE49-F238E27FC236}">
                <a16:creationId xmlns:a16="http://schemas.microsoft.com/office/drawing/2014/main" id="{402C4869-86BF-854E-91B5-2F8215766C1F}"/>
              </a:ext>
            </a:extLst>
          </p:cNvPr>
          <p:cNvSpPr txBox="1">
            <a:spLocks/>
          </p:cNvSpPr>
          <p:nvPr userDrawn="1"/>
        </p:nvSpPr>
        <p:spPr>
          <a:xfrm>
            <a:off x="795409" y="3261755"/>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4</a:t>
            </a:r>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1773663" y="1960844"/>
            <a:ext cx="2369457"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descr="5">
            <a:extLst>
              <a:ext uri="{FF2B5EF4-FFF2-40B4-BE49-F238E27FC236}">
                <a16:creationId xmlns:a16="http://schemas.microsoft.com/office/drawing/2014/main" id="{5229882F-8E60-DC4E-B829-E40C3B79068A}"/>
              </a:ext>
            </a:extLst>
          </p:cNvPr>
          <p:cNvSpPr txBox="1">
            <a:spLocks/>
          </p:cNvSpPr>
          <p:nvPr userDrawn="1"/>
        </p:nvSpPr>
        <p:spPr>
          <a:xfrm>
            <a:off x="4405429" y="3243612"/>
            <a:ext cx="7236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5</a:t>
            </a:r>
          </a:p>
        </p:txBody>
      </p:sp>
      <p:sp>
        <p:nvSpPr>
          <p:cNvPr id="17" name="Content Placeholder 2">
            <a:extLst>
              <a:ext uri="{FF2B5EF4-FFF2-40B4-BE49-F238E27FC236}">
                <a16:creationId xmlns:a16="http://schemas.microsoft.com/office/drawing/2014/main" id="{551A80D3-61D4-CF4A-8400-CA845C208530}"/>
              </a:ext>
            </a:extLst>
          </p:cNvPr>
          <p:cNvSpPr>
            <a:spLocks noGrp="1"/>
          </p:cNvSpPr>
          <p:nvPr>
            <p:ph idx="13"/>
          </p:nvPr>
        </p:nvSpPr>
        <p:spPr>
          <a:xfrm>
            <a:off x="5382573" y="1960844"/>
            <a:ext cx="2370113"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descr="6">
            <a:extLst>
              <a:ext uri="{FF2B5EF4-FFF2-40B4-BE49-F238E27FC236}">
                <a16:creationId xmlns:a16="http://schemas.microsoft.com/office/drawing/2014/main" id="{FEC23411-C866-AD45-97DB-A8500AA6A094}"/>
              </a:ext>
            </a:extLst>
          </p:cNvPr>
          <p:cNvSpPr txBox="1">
            <a:spLocks/>
          </p:cNvSpPr>
          <p:nvPr userDrawn="1"/>
        </p:nvSpPr>
        <p:spPr>
          <a:xfrm>
            <a:off x="8020801" y="3243612"/>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6</a:t>
            </a:r>
          </a:p>
        </p:txBody>
      </p:sp>
      <p:sp>
        <p:nvSpPr>
          <p:cNvPr id="20" name="Content Placeholder 2">
            <a:extLst>
              <a:ext uri="{FF2B5EF4-FFF2-40B4-BE49-F238E27FC236}">
                <a16:creationId xmlns:a16="http://schemas.microsoft.com/office/drawing/2014/main" id="{4B35406F-3770-2A40-9173-67A3538D2FBD}"/>
              </a:ext>
            </a:extLst>
          </p:cNvPr>
          <p:cNvSpPr>
            <a:spLocks noGrp="1"/>
          </p:cNvSpPr>
          <p:nvPr>
            <p:ph idx="14"/>
          </p:nvPr>
        </p:nvSpPr>
        <p:spPr>
          <a:xfrm>
            <a:off x="9007581" y="1960844"/>
            <a:ext cx="2361661"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A4096729-12C7-6847-AF20-30EC9E9095B0}" type="datetime1">
              <a:rPr lang="en-GB" smtClean="0"/>
              <a:t>28/11/2024</a:t>
            </a:fld>
            <a:endParaRPr lang="en-US"/>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4160475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neric/Impact Two Colum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26A9C47-FC13-6448-9F53-7E11444CCFFD}"/>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6" name="Picture 15">
            <a:extLst>
              <a:ext uri="{FF2B5EF4-FFF2-40B4-BE49-F238E27FC236}">
                <a16:creationId xmlns:a16="http://schemas.microsoft.com/office/drawing/2014/main" id="{C5878313-77FD-8244-8818-E61634B962F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5" name="Content Placeholder 2">
            <a:extLst>
              <a:ext uri="{FF2B5EF4-FFF2-40B4-BE49-F238E27FC236}">
                <a16:creationId xmlns:a16="http://schemas.microsoft.com/office/drawing/2014/main" id="{8A0C2EC8-81AB-2648-BD99-8F3BC31361FC}"/>
              </a:ext>
            </a:extLst>
          </p:cNvPr>
          <p:cNvSpPr>
            <a:spLocks noGrp="1"/>
          </p:cNvSpPr>
          <p:nvPr>
            <p:ph idx="14"/>
          </p:nvPr>
        </p:nvSpPr>
        <p:spPr>
          <a:xfrm>
            <a:off x="838200" y="145947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4B89A0-27EB-7D49-A1FB-0A24F43DEDB3}"/>
              </a:ext>
            </a:extLst>
          </p:cNvPr>
          <p:cNvSpPr>
            <a:spLocks noGrp="1"/>
          </p:cNvSpPr>
          <p:nvPr>
            <p:ph sz="half" idx="2"/>
          </p:nvPr>
        </p:nvSpPr>
        <p:spPr>
          <a:xfrm>
            <a:off x="6309360" y="147304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01026011-5817-4C4F-8C54-ED4A8F32D78D}" type="datetime1">
              <a:rPr lang="en-GB" smtClean="0"/>
              <a:t>28/11/2024</a:t>
            </a:fld>
            <a:endParaRPr lang="en-US"/>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3556566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eneric/Impact Two Column 2">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0337DCC-087C-EF4C-B483-4BDDB150609F}"/>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7" name="Picture 16">
            <a:extLst>
              <a:ext uri="{FF2B5EF4-FFF2-40B4-BE49-F238E27FC236}">
                <a16:creationId xmlns:a16="http://schemas.microsoft.com/office/drawing/2014/main" id="{21502FDC-D3BB-9B41-8939-2A314D1D487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3" name="Text Placeholder 2">
            <a:extLst>
              <a:ext uri="{FF2B5EF4-FFF2-40B4-BE49-F238E27FC236}">
                <a16:creationId xmlns:a16="http://schemas.microsoft.com/office/drawing/2014/main" id="{2FDD5734-76C8-6E43-990B-FACD1199D39C}"/>
              </a:ext>
            </a:extLst>
          </p:cNvPr>
          <p:cNvSpPr>
            <a:spLocks noGrp="1"/>
          </p:cNvSpPr>
          <p:nvPr>
            <p:ph type="body" idx="1"/>
          </p:nvPr>
        </p:nvSpPr>
        <p:spPr>
          <a:xfrm>
            <a:off x="839789" y="1462549"/>
            <a:ext cx="5042852"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Content Placeholder 2">
            <a:extLst>
              <a:ext uri="{FF2B5EF4-FFF2-40B4-BE49-F238E27FC236}">
                <a16:creationId xmlns:a16="http://schemas.microsoft.com/office/drawing/2014/main" id="{D2049980-D938-5240-A9B1-A7B9C08A3FD7}"/>
              </a:ext>
            </a:extLst>
          </p:cNvPr>
          <p:cNvSpPr>
            <a:spLocks noGrp="1"/>
          </p:cNvSpPr>
          <p:nvPr>
            <p:ph idx="14"/>
          </p:nvPr>
        </p:nvSpPr>
        <p:spPr>
          <a:xfrm>
            <a:off x="838200" y="2540580"/>
            <a:ext cx="5044440" cy="33272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694AF8A-80DC-4A40-A902-B667F289330F}"/>
              </a:ext>
            </a:extLst>
          </p:cNvPr>
          <p:cNvSpPr>
            <a:spLocks noGrp="1"/>
          </p:cNvSpPr>
          <p:nvPr>
            <p:ph type="body" sz="quarter" idx="3"/>
          </p:nvPr>
        </p:nvSpPr>
        <p:spPr>
          <a:xfrm>
            <a:off x="6309360" y="1462549"/>
            <a:ext cx="5046028"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5" name="Content Placeholder 3">
            <a:extLst>
              <a:ext uri="{FF2B5EF4-FFF2-40B4-BE49-F238E27FC236}">
                <a16:creationId xmlns:a16="http://schemas.microsoft.com/office/drawing/2014/main" id="{1FFC97D4-D179-AC49-9CD5-C230CF63DF32}"/>
              </a:ext>
            </a:extLst>
          </p:cNvPr>
          <p:cNvSpPr>
            <a:spLocks noGrp="1"/>
          </p:cNvSpPr>
          <p:nvPr>
            <p:ph sz="half" idx="2"/>
          </p:nvPr>
        </p:nvSpPr>
        <p:spPr>
          <a:xfrm>
            <a:off x="6309360" y="2554150"/>
            <a:ext cx="5044440" cy="33272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D7CB24B-B261-464F-8701-7A7D30D33A55}"/>
              </a:ext>
            </a:extLst>
          </p:cNvPr>
          <p:cNvSpPr>
            <a:spLocks noGrp="1"/>
          </p:cNvSpPr>
          <p:nvPr>
            <p:ph type="dt" sz="half" idx="10"/>
          </p:nvPr>
        </p:nvSpPr>
        <p:spPr/>
        <p:txBody>
          <a:bodyPr/>
          <a:lstStyle/>
          <a:p>
            <a:fld id="{57AD4DEB-400B-2F47-8EA9-BED2FF45862A}" type="datetime1">
              <a:rPr lang="en-GB" smtClean="0"/>
              <a:t>28/11/2024</a:t>
            </a:fld>
            <a:endParaRPr lang="en-US"/>
          </a:p>
        </p:txBody>
      </p:sp>
      <p:sp>
        <p:nvSpPr>
          <p:cNvPr id="8" name="Footer Placeholder 7">
            <a:extLst>
              <a:ext uri="{FF2B5EF4-FFF2-40B4-BE49-F238E27FC236}">
                <a16:creationId xmlns:a16="http://schemas.microsoft.com/office/drawing/2014/main" id="{D77D488B-CF03-CF4C-AC0D-CE28BE9175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FEA418-9509-2546-A306-76691545CF90}"/>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3530232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eneric/Impact Blank">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6BF8616-2073-4D43-96DD-F449E93AA97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28/11/2024</a:t>
            </a:fld>
            <a:endParaRPr lang="en-US"/>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
        <p:nvSpPr>
          <p:cNvPr id="9" name="Title 1">
            <a:extLst>
              <a:ext uri="{FF2B5EF4-FFF2-40B4-BE49-F238E27FC236}">
                <a16:creationId xmlns:a16="http://schemas.microsoft.com/office/drawing/2014/main" id="{75F5B6C1-7363-7845-84D2-65178D7ACEAF}"/>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Tree>
    <p:extLst>
      <p:ext uri="{BB962C8B-B14F-4D97-AF65-F5344CB8AC3E}">
        <p14:creationId xmlns:p14="http://schemas.microsoft.com/office/powerpoint/2010/main" val="1771265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eneric/Impact Two Column Imag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171A6C3-7214-5D45-B4C8-B6981E6ED0EA}"/>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89054E92-8F01-F54E-8278-480D5601F5A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1" name="Picture Placeholder 2">
            <a:extLst>
              <a:ext uri="{FF2B5EF4-FFF2-40B4-BE49-F238E27FC236}">
                <a16:creationId xmlns:a16="http://schemas.microsoft.com/office/drawing/2014/main" id="{E2730E72-8D0C-9849-B689-B4BEB07099DE}"/>
              </a:ext>
            </a:extLst>
          </p:cNvPr>
          <p:cNvSpPr>
            <a:spLocks noGrp="1"/>
          </p:cNvSpPr>
          <p:nvPr>
            <p:ph type="pic" idx="14"/>
          </p:nvPr>
        </p:nvSpPr>
        <p:spPr>
          <a:xfrm>
            <a:off x="838201" y="1463040"/>
            <a:ext cx="5044440" cy="3362960"/>
          </a:xfrm>
          <a:prstGeom prst="roundRect">
            <a:avLst>
              <a:gd name="adj" fmla="val 2736"/>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2" name="Text Placeholder 3">
            <a:extLst>
              <a:ext uri="{FF2B5EF4-FFF2-40B4-BE49-F238E27FC236}">
                <a16:creationId xmlns:a16="http://schemas.microsoft.com/office/drawing/2014/main" id="{70287752-A3D4-354A-80FC-B04FFE1BC6F4}"/>
              </a:ext>
            </a:extLst>
          </p:cNvPr>
          <p:cNvSpPr>
            <a:spLocks noGrp="1"/>
          </p:cNvSpPr>
          <p:nvPr>
            <p:ph type="body" sz="half" idx="2"/>
          </p:nvPr>
        </p:nvSpPr>
        <p:spPr>
          <a:xfrm>
            <a:off x="839788" y="5150923"/>
            <a:ext cx="5042853" cy="688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 name="Picture Placeholder 2">
            <a:extLst>
              <a:ext uri="{FF2B5EF4-FFF2-40B4-BE49-F238E27FC236}">
                <a16:creationId xmlns:a16="http://schemas.microsoft.com/office/drawing/2014/main" id="{D51B0398-8716-8F4A-97F7-95F84FB5CA3A}"/>
              </a:ext>
            </a:extLst>
          </p:cNvPr>
          <p:cNvSpPr>
            <a:spLocks noGrp="1"/>
          </p:cNvSpPr>
          <p:nvPr>
            <p:ph type="pic" idx="13"/>
          </p:nvPr>
        </p:nvSpPr>
        <p:spPr>
          <a:xfrm>
            <a:off x="6309360" y="1463040"/>
            <a:ext cx="5044440" cy="3362960"/>
          </a:xfrm>
          <a:prstGeom prst="roundRect">
            <a:avLst>
              <a:gd name="adj" fmla="val 2736"/>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Text Placeholder 3">
            <a:extLst>
              <a:ext uri="{FF2B5EF4-FFF2-40B4-BE49-F238E27FC236}">
                <a16:creationId xmlns:a16="http://schemas.microsoft.com/office/drawing/2014/main" id="{CBB708B0-6D17-BC4F-A793-1D36B2137D90}"/>
              </a:ext>
            </a:extLst>
          </p:cNvPr>
          <p:cNvSpPr>
            <a:spLocks noGrp="1"/>
          </p:cNvSpPr>
          <p:nvPr>
            <p:ph type="body" sz="half" idx="15"/>
          </p:nvPr>
        </p:nvSpPr>
        <p:spPr>
          <a:xfrm>
            <a:off x="6309360" y="5150923"/>
            <a:ext cx="5085807" cy="688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2" name="Date Placeholder 1">
            <a:extLst>
              <a:ext uri="{FF2B5EF4-FFF2-40B4-BE49-F238E27FC236}">
                <a16:creationId xmlns:a16="http://schemas.microsoft.com/office/drawing/2014/main" id="{02822C03-EB4F-6C40-A1DC-FC28C5081126}"/>
              </a:ext>
            </a:extLst>
          </p:cNvPr>
          <p:cNvSpPr>
            <a:spLocks noGrp="1"/>
          </p:cNvSpPr>
          <p:nvPr>
            <p:ph type="dt" sz="half" idx="10"/>
          </p:nvPr>
        </p:nvSpPr>
        <p:spPr/>
        <p:txBody>
          <a:bodyPr/>
          <a:lstStyle/>
          <a:p>
            <a:fld id="{6B019124-9FEE-F749-B64E-9F79989DAC2E}" type="datetime1">
              <a:rPr lang="en-GB" smtClean="0"/>
              <a:t>28/11/2024</a:t>
            </a:fld>
            <a:endParaRPr lang="en-US"/>
          </a:p>
        </p:txBody>
      </p:sp>
      <p:sp>
        <p:nvSpPr>
          <p:cNvPr id="3" name="Footer Placeholder 2">
            <a:extLst>
              <a:ext uri="{FF2B5EF4-FFF2-40B4-BE49-F238E27FC236}">
                <a16:creationId xmlns:a16="http://schemas.microsoft.com/office/drawing/2014/main" id="{077AB214-15AA-D748-81F1-3058A17859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425E78-C9A1-1F43-B258-04C4C460ED07}"/>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926611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neric/Impact Text w/ Large Imag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D637F60-8147-E64A-B40D-2B0E76450DA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3" name="Picture 12">
            <a:extLst>
              <a:ext uri="{FF2B5EF4-FFF2-40B4-BE49-F238E27FC236}">
                <a16:creationId xmlns:a16="http://schemas.microsoft.com/office/drawing/2014/main" id="{1D3CC57A-08FB-2043-9F96-FEB3835CE5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5" name="Content Placeholder 2">
            <a:extLst>
              <a:ext uri="{FF2B5EF4-FFF2-40B4-BE49-F238E27FC236}">
                <a16:creationId xmlns:a16="http://schemas.microsoft.com/office/drawing/2014/main" id="{E30400B8-1E22-FA40-8821-BF2BE615A391}"/>
              </a:ext>
            </a:extLst>
          </p:cNvPr>
          <p:cNvSpPr>
            <a:spLocks noGrp="1"/>
          </p:cNvSpPr>
          <p:nvPr>
            <p:ph idx="1"/>
          </p:nvPr>
        </p:nvSpPr>
        <p:spPr>
          <a:xfrm>
            <a:off x="838200" y="1463040"/>
            <a:ext cx="3981994" cy="41137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a:extLst>
              <a:ext uri="{FF2B5EF4-FFF2-40B4-BE49-F238E27FC236}">
                <a16:creationId xmlns:a16="http://schemas.microsoft.com/office/drawing/2014/main" id="{B1AA4212-F7CB-D54A-B323-E0607E7F2D43}"/>
              </a:ext>
            </a:extLst>
          </p:cNvPr>
          <p:cNvSpPr>
            <a:spLocks noGrp="1"/>
          </p:cNvSpPr>
          <p:nvPr>
            <p:ph type="pic" idx="13" hasCustomPrompt="1"/>
          </p:nvPr>
        </p:nvSpPr>
        <p:spPr>
          <a:xfrm>
            <a:off x="5183188" y="1463040"/>
            <a:ext cx="6170612" cy="4113741"/>
          </a:xfrm>
          <a:prstGeom prst="roundRect">
            <a:avLst>
              <a:gd name="adj" fmla="val 2736"/>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for generic/service content or </a:t>
            </a:r>
            <a:r>
              <a:rPr lang="en-US" dirty="0" err="1"/>
              <a:t>colour</a:t>
            </a:r>
            <a:r>
              <a:rPr lang="en-US" dirty="0"/>
              <a:t> image for ‘impact’ content.</a:t>
            </a:r>
          </a:p>
          <a:p>
            <a:endParaRPr lang="en-US" dirty="0"/>
          </a:p>
        </p:txBody>
      </p:sp>
      <p:sp>
        <p:nvSpPr>
          <p:cNvPr id="5" name="Date Placeholder 4">
            <a:extLst>
              <a:ext uri="{FF2B5EF4-FFF2-40B4-BE49-F238E27FC236}">
                <a16:creationId xmlns:a16="http://schemas.microsoft.com/office/drawing/2014/main" id="{24E5832B-BD35-5546-BFD6-7A0897477F2A}"/>
              </a:ext>
            </a:extLst>
          </p:cNvPr>
          <p:cNvSpPr>
            <a:spLocks noGrp="1"/>
          </p:cNvSpPr>
          <p:nvPr>
            <p:ph type="dt" sz="half" idx="10"/>
          </p:nvPr>
        </p:nvSpPr>
        <p:spPr/>
        <p:txBody>
          <a:bodyPr/>
          <a:lstStyle/>
          <a:p>
            <a:fld id="{121B5539-A31E-E445-B370-3EE7B5028308}" type="datetime1">
              <a:rPr lang="en-GB" smtClean="0"/>
              <a:t>28/11/2024</a:t>
            </a:fld>
            <a:endParaRPr lang="en-US"/>
          </a:p>
        </p:txBody>
      </p:sp>
      <p:sp>
        <p:nvSpPr>
          <p:cNvPr id="6" name="Footer Placeholder 5">
            <a:extLst>
              <a:ext uri="{FF2B5EF4-FFF2-40B4-BE49-F238E27FC236}">
                <a16:creationId xmlns:a16="http://schemas.microsoft.com/office/drawing/2014/main" id="{12417B17-7C2F-CC4E-8479-ACD6C7D429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AC452-7B7D-9941-880B-F88136874632}"/>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17914769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257F14C-28EB-D44F-835B-2A45258A3E7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440193" y="0"/>
            <a:ext cx="4140000" cy="4140000"/>
          </a:xfrm>
          <a:prstGeom prst="rect">
            <a:avLst/>
          </a:prstGeom>
        </p:spPr>
      </p:pic>
      <p:pic>
        <p:nvPicPr>
          <p:cNvPr id="15" name="Picture 14">
            <a:extLst>
              <a:ext uri="{FF2B5EF4-FFF2-40B4-BE49-F238E27FC236}">
                <a16:creationId xmlns:a16="http://schemas.microsoft.com/office/drawing/2014/main" id="{3DCBD7EA-7633-8544-82AA-792AA39D270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052000" y="2718000"/>
            <a:ext cx="4140000" cy="4140000"/>
          </a:xfrm>
          <a:prstGeom prst="rect">
            <a:avLst/>
          </a:prstGeom>
        </p:spPr>
      </p:pic>
      <p:sp>
        <p:nvSpPr>
          <p:cNvPr id="13" name="Title 1">
            <a:extLst>
              <a:ext uri="{FF2B5EF4-FFF2-40B4-BE49-F238E27FC236}">
                <a16:creationId xmlns:a16="http://schemas.microsoft.com/office/drawing/2014/main" id="{2278BD0B-2407-594E-B441-F29356308E5A}"/>
              </a:ext>
            </a:extLst>
          </p:cNvPr>
          <p:cNvSpPr>
            <a:spLocks noGrp="1"/>
          </p:cNvSpPr>
          <p:nvPr>
            <p:ph type="title"/>
          </p:nvPr>
        </p:nvSpPr>
        <p:spPr>
          <a:xfrm>
            <a:off x="831850" y="1240077"/>
            <a:ext cx="5264150" cy="2547830"/>
          </a:xfrm>
        </p:spPr>
        <p:txBody>
          <a:bodyPr anchor="b">
            <a:normAutofit/>
          </a:bodyPr>
          <a:lstStyle>
            <a:lvl1pPr>
              <a:defRPr sz="4400"/>
            </a:lvl1pPr>
          </a:lstStyle>
          <a:p>
            <a:r>
              <a:rPr lang="en-US"/>
              <a:t>Click to edit Master title style</a:t>
            </a:r>
            <a:endParaRPr lang="en-US" dirty="0"/>
          </a:p>
        </p:txBody>
      </p:sp>
      <p:sp>
        <p:nvSpPr>
          <p:cNvPr id="14" name="Text Placeholder 2">
            <a:extLst>
              <a:ext uri="{FF2B5EF4-FFF2-40B4-BE49-F238E27FC236}">
                <a16:creationId xmlns:a16="http://schemas.microsoft.com/office/drawing/2014/main" id="{3073C0B5-D10A-244A-A642-F2ECD8D216A4}"/>
              </a:ext>
            </a:extLst>
          </p:cNvPr>
          <p:cNvSpPr>
            <a:spLocks noGrp="1"/>
          </p:cNvSpPr>
          <p:nvPr>
            <p:ph type="body" idx="1" hasCustomPrompt="1"/>
          </p:nvPr>
        </p:nvSpPr>
        <p:spPr>
          <a:xfrm>
            <a:off x="831850" y="3814895"/>
            <a:ext cx="5264150" cy="1500187"/>
          </a:xfrm>
        </p:spPr>
        <p:txBody>
          <a:bodyPr/>
          <a:lstStyle>
            <a:lvl1pPr marL="0" indent="0">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Insert contact details [name, email]</a:t>
            </a:r>
          </a:p>
        </p:txBody>
      </p:sp>
      <p:pic>
        <p:nvPicPr>
          <p:cNvPr id="17" name="Logo" descr="UK Data Service logo">
            <a:extLst>
              <a:ext uri="{FF2B5EF4-FFF2-40B4-BE49-F238E27FC236}">
                <a16:creationId xmlns:a16="http://schemas.microsoft.com/office/drawing/2014/main" id="{0F76BA20-AA2B-7340-AC15-C4F4ACBB3B65}"/>
              </a:ext>
            </a:extLst>
          </p:cNvPr>
          <p:cNvPicPr>
            <a:picLocks noChangeAspect="1"/>
          </p:cNvPicPr>
          <p:nvPr userDrawn="1"/>
        </p:nvPicPr>
        <p:blipFill>
          <a:blip r:embed="rId4"/>
          <a:stretch>
            <a:fillRect/>
          </a:stretch>
        </p:blipFill>
        <p:spPr>
          <a:xfrm>
            <a:off x="599440" y="182880"/>
            <a:ext cx="3101521" cy="1059831"/>
          </a:xfrm>
          <a:prstGeom prst="rect">
            <a:avLst/>
          </a:prstGeom>
        </p:spPr>
      </p:pic>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45591B23-550B-D34F-BD1A-05839C075451}" type="datetime1">
              <a:rPr lang="en-GB" smtClean="0"/>
              <a:t>28/11/2024</a:t>
            </a:fld>
            <a:endParaRPr lang="en-US"/>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pic>
        <p:nvPicPr>
          <p:cNvPr id="2" name="Picture 1" descr="UKRI Economic and Social Research Council logo">
            <a:extLst>
              <a:ext uri="{FF2B5EF4-FFF2-40B4-BE49-F238E27FC236}">
                <a16:creationId xmlns:a16="http://schemas.microsoft.com/office/drawing/2014/main" id="{4B507158-3B82-194A-35DB-20ABFAA3E315}"/>
              </a:ext>
            </a:extLst>
          </p:cNvPr>
          <p:cNvPicPr>
            <a:picLocks noChangeAspect="1"/>
          </p:cNvPicPr>
          <p:nvPr userDrawn="1"/>
        </p:nvPicPr>
        <p:blipFill>
          <a:blip r:embed="rId5"/>
          <a:stretch>
            <a:fillRect/>
          </a:stretch>
        </p:blipFill>
        <p:spPr>
          <a:xfrm>
            <a:off x="831851" y="5527040"/>
            <a:ext cx="2210353" cy="560520"/>
          </a:xfrm>
          <a:prstGeom prst="rect">
            <a:avLst/>
          </a:prstGeom>
        </p:spPr>
      </p:pic>
      <p:pic>
        <p:nvPicPr>
          <p:cNvPr id="6" name="Picture 5" descr="UKRI Medical Research Council logo">
            <a:extLst>
              <a:ext uri="{FF2B5EF4-FFF2-40B4-BE49-F238E27FC236}">
                <a16:creationId xmlns:a16="http://schemas.microsoft.com/office/drawing/2014/main" id="{1C34955F-DC77-C76B-87F5-1C82014E125E}"/>
              </a:ext>
            </a:extLst>
          </p:cNvPr>
          <p:cNvPicPr>
            <a:picLocks noChangeAspect="1"/>
          </p:cNvPicPr>
          <p:nvPr userDrawn="1"/>
        </p:nvPicPr>
        <p:blipFill>
          <a:blip r:embed="rId6"/>
          <a:srcRect/>
          <a:stretch/>
        </p:blipFill>
        <p:spPr>
          <a:xfrm>
            <a:off x="3306960" y="5527040"/>
            <a:ext cx="1681560" cy="560520"/>
          </a:xfrm>
          <a:prstGeom prst="rect">
            <a:avLst/>
          </a:prstGeom>
        </p:spPr>
      </p:pic>
    </p:spTree>
    <p:extLst>
      <p:ext uri="{BB962C8B-B14F-4D97-AF65-F5344CB8AC3E}">
        <p14:creationId xmlns:p14="http://schemas.microsoft.com/office/powerpoint/2010/main" val="1724626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278BD0B-2407-594E-B441-F29356308E5A}"/>
              </a:ext>
            </a:extLst>
          </p:cNvPr>
          <p:cNvSpPr>
            <a:spLocks noGrp="1"/>
          </p:cNvSpPr>
          <p:nvPr>
            <p:ph type="title"/>
          </p:nvPr>
        </p:nvSpPr>
        <p:spPr>
          <a:xfrm>
            <a:off x="831850" y="1252603"/>
            <a:ext cx="5264150" cy="2535304"/>
          </a:xfrm>
        </p:spPr>
        <p:txBody>
          <a:bodyPr anchor="b">
            <a:normAutofit/>
          </a:bodyPr>
          <a:lstStyle>
            <a:lvl1pPr>
              <a:defRPr sz="44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45591B23-550B-D34F-BD1A-05839C075451}" type="datetime1">
              <a:rPr lang="en-GB" smtClean="0"/>
              <a:t>28/11/2024</a:t>
            </a:fld>
            <a:endParaRPr lang="en-US"/>
          </a:p>
        </p:txBody>
      </p:sp>
      <p:pic>
        <p:nvPicPr>
          <p:cNvPr id="10" name="Logo" descr="UK Data Service logo">
            <a:extLst>
              <a:ext uri="{FF2B5EF4-FFF2-40B4-BE49-F238E27FC236}">
                <a16:creationId xmlns:a16="http://schemas.microsoft.com/office/drawing/2014/main" id="{7236A974-59D9-5341-B4B6-A118591D7A93}"/>
              </a:ext>
            </a:extLst>
          </p:cNvPr>
          <p:cNvPicPr>
            <a:picLocks noChangeAspect="1"/>
          </p:cNvPicPr>
          <p:nvPr userDrawn="1"/>
        </p:nvPicPr>
        <p:blipFill>
          <a:blip r:embed="rId2"/>
          <a:stretch>
            <a:fillRect/>
          </a:stretch>
        </p:blipFill>
        <p:spPr>
          <a:xfrm>
            <a:off x="599440" y="182880"/>
            <a:ext cx="3101521" cy="1059831"/>
          </a:xfrm>
          <a:prstGeom prst="rect">
            <a:avLst/>
          </a:prstGeom>
        </p:spPr>
      </p:pic>
      <p:sp>
        <p:nvSpPr>
          <p:cNvPr id="14" name="Text Placeholder 2">
            <a:extLst>
              <a:ext uri="{FF2B5EF4-FFF2-40B4-BE49-F238E27FC236}">
                <a16:creationId xmlns:a16="http://schemas.microsoft.com/office/drawing/2014/main" id="{3073C0B5-D10A-244A-A642-F2ECD8D216A4}"/>
              </a:ext>
            </a:extLst>
          </p:cNvPr>
          <p:cNvSpPr>
            <a:spLocks noGrp="1"/>
          </p:cNvSpPr>
          <p:nvPr>
            <p:ph type="body" idx="1"/>
          </p:nvPr>
        </p:nvSpPr>
        <p:spPr>
          <a:xfrm>
            <a:off x="831850" y="3814895"/>
            <a:ext cx="5264150" cy="1500187"/>
          </a:xfrm>
        </p:spPr>
        <p:txBody>
          <a:bodyPr/>
          <a:lstStyle>
            <a:lvl1pPr marL="0" indent="0">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4670014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B6CE-15A0-1F4C-8750-95EFE64645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3ABD98-971F-2E47-A3B1-7DF8D243597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3FDF4-2C51-0642-B47E-E9644E942529}"/>
              </a:ext>
            </a:extLst>
          </p:cNvPr>
          <p:cNvSpPr>
            <a:spLocks noGrp="1"/>
          </p:cNvSpPr>
          <p:nvPr>
            <p:ph type="dt" sz="half" idx="10"/>
          </p:nvPr>
        </p:nvSpPr>
        <p:spPr/>
        <p:txBody>
          <a:bodyPr/>
          <a:lstStyle/>
          <a:p>
            <a:fld id="{49289C17-556E-C046-A339-146F08853335}" type="datetime1">
              <a:rPr lang="en-GB" smtClean="0"/>
              <a:t>28/11/2024</a:t>
            </a:fld>
            <a:endParaRPr lang="en-US"/>
          </a:p>
        </p:txBody>
      </p:sp>
      <p:sp>
        <p:nvSpPr>
          <p:cNvPr id="5" name="Footer Placeholder 4">
            <a:extLst>
              <a:ext uri="{FF2B5EF4-FFF2-40B4-BE49-F238E27FC236}">
                <a16:creationId xmlns:a16="http://schemas.microsoft.com/office/drawing/2014/main" id="{419A1DE3-9B49-6A45-9086-4F82B8A46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178811-6AAB-0544-B451-5714A93F500C}"/>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635740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704203-40B6-AD49-BABA-0F53D899F9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AD708B-2825-8A44-ADE7-0D8D0CFF2C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A64769-EEF7-A549-9639-8815B60030E5}"/>
              </a:ext>
            </a:extLst>
          </p:cNvPr>
          <p:cNvSpPr>
            <a:spLocks noGrp="1"/>
          </p:cNvSpPr>
          <p:nvPr>
            <p:ph type="dt" sz="half" idx="10"/>
          </p:nvPr>
        </p:nvSpPr>
        <p:spPr/>
        <p:txBody>
          <a:bodyPr/>
          <a:lstStyle/>
          <a:p>
            <a:fld id="{0A4E35E5-3497-504C-90EE-ACD012EC1750}" type="datetime1">
              <a:rPr lang="en-GB" smtClean="0"/>
              <a:t>28/11/2024</a:t>
            </a:fld>
            <a:endParaRPr lang="en-US"/>
          </a:p>
        </p:txBody>
      </p:sp>
      <p:sp>
        <p:nvSpPr>
          <p:cNvPr id="5" name="Footer Placeholder 4">
            <a:extLst>
              <a:ext uri="{FF2B5EF4-FFF2-40B4-BE49-F238E27FC236}">
                <a16:creationId xmlns:a16="http://schemas.microsoft.com/office/drawing/2014/main" id="{A4221ACA-B6B2-A145-B9B1-6320D9CAFD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8F0699-5091-B846-8889-D3EC580EBA0B}"/>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2681949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pic>
        <p:nvPicPr>
          <p:cNvPr id="13" name="Picture 12" descr="&quot; &quot;">
            <a:extLst>
              <a:ext uri="{FF2B5EF4-FFF2-40B4-BE49-F238E27FC236}">
                <a16:creationId xmlns:a16="http://schemas.microsoft.com/office/drawing/2014/main" id="{130685FF-8861-7240-BA53-FA31C6C9C27B}"/>
              </a:ext>
            </a:extLst>
          </p:cNvPr>
          <p:cNvPicPr>
            <a:picLocks noChangeAspect="1"/>
          </p:cNvPicPr>
          <p:nvPr userDrawn="1"/>
        </p:nvPicPr>
        <p:blipFill>
          <a:blip r:embed="rId2"/>
          <a:stretch>
            <a:fillRect/>
          </a:stretch>
        </p:blipFill>
        <p:spPr>
          <a:xfrm>
            <a:off x="8610600" y="3099873"/>
            <a:ext cx="3594462" cy="3594462"/>
          </a:xfrm>
          <a:prstGeom prst="rect">
            <a:avLst/>
          </a:prstGeom>
        </p:spPr>
      </p:pic>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BC2AF70C-7487-5D49-97F3-B37681DB2E7A}" type="datetime1">
              <a:rPr lang="en-GB" smtClean="0"/>
              <a:t>28/11/2024</a:t>
            </a:fld>
            <a:endParaRPr lang="en-US" dirty="0"/>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dirty="0"/>
          </a:p>
        </p:txBody>
      </p:sp>
      <p:sp>
        <p:nvSpPr>
          <p:cNvPr id="10" name="Title 1">
            <a:extLst>
              <a:ext uri="{FF2B5EF4-FFF2-40B4-BE49-F238E27FC236}">
                <a16:creationId xmlns:a16="http://schemas.microsoft.com/office/drawing/2014/main" id="{0CBA2EDF-5ADA-2A43-803A-5C04DEC2ACCE}"/>
              </a:ext>
            </a:extLst>
          </p:cNvPr>
          <p:cNvSpPr>
            <a:spLocks noGrp="1"/>
          </p:cNvSpPr>
          <p:nvPr>
            <p:ph type="title"/>
          </p:nvPr>
        </p:nvSpPr>
        <p:spPr>
          <a:xfrm>
            <a:off x="838200" y="365125"/>
            <a:ext cx="9977271" cy="548819"/>
          </a:xfrm>
        </p:spPr>
        <p:txBody>
          <a:bodyPr>
            <a:noAutofit/>
          </a:bodyPr>
          <a:lstStyle>
            <a:lvl1pPr>
              <a:defRPr sz="4500"/>
            </a:lvl1pPr>
          </a:lstStyle>
          <a:p>
            <a:r>
              <a:rPr lang="en-US"/>
              <a:t>Click to edit Master title style</a:t>
            </a:r>
            <a:endParaRPr lang="en-US" dirty="0"/>
          </a:p>
        </p:txBody>
      </p:sp>
    </p:spTree>
    <p:extLst>
      <p:ext uri="{BB962C8B-B14F-4D97-AF65-F5344CB8AC3E}">
        <p14:creationId xmlns:p14="http://schemas.microsoft.com/office/powerpoint/2010/main" val="3574141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8D3251-F8FF-3E43-9ABF-224BA6655B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00C572-2F59-9442-A975-71EAAFC4CB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701CD03-6088-6243-83B0-E50471392C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lumMod val="75000"/>
                    <a:lumOff val="25000"/>
                  </a:schemeClr>
                </a:solidFill>
              </a:defRPr>
            </a:lvl1pPr>
          </a:lstStyle>
          <a:p>
            <a:fld id="{94F93ADD-E702-C74C-B2F2-777AA750DCF5}" type="datetime1">
              <a:rPr lang="en-GB" smtClean="0"/>
              <a:t>28/11/2024</a:t>
            </a:fld>
            <a:endParaRPr lang="en-US" dirty="0"/>
          </a:p>
        </p:txBody>
      </p:sp>
      <p:sp>
        <p:nvSpPr>
          <p:cNvPr id="5" name="Footer Placeholder 4">
            <a:extLst>
              <a:ext uri="{FF2B5EF4-FFF2-40B4-BE49-F238E27FC236}">
                <a16:creationId xmlns:a16="http://schemas.microsoft.com/office/drawing/2014/main" id="{C51C6E44-43F8-EC48-801C-C47A6939FA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lumMod val="75000"/>
                    <a:lumOff val="25000"/>
                  </a:schemeClr>
                </a:solidFill>
              </a:defRPr>
            </a:lvl1pPr>
          </a:lstStyle>
          <a:p>
            <a:endParaRPr lang="en-US" dirty="0"/>
          </a:p>
        </p:txBody>
      </p:sp>
      <p:sp>
        <p:nvSpPr>
          <p:cNvPr id="6" name="Slide Number Placeholder 5">
            <a:extLst>
              <a:ext uri="{FF2B5EF4-FFF2-40B4-BE49-F238E27FC236}">
                <a16:creationId xmlns:a16="http://schemas.microsoft.com/office/drawing/2014/main" id="{37BF583A-B9F5-4F41-8DD5-8AC7F4FF96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lumMod val="75000"/>
                    <a:lumOff val="25000"/>
                  </a:schemeClr>
                </a:solidFill>
              </a:defRPr>
            </a:lvl1pPr>
          </a:lstStyle>
          <a:p>
            <a:fld id="{016687C5-7511-7743-B429-3BDBE272F28B}" type="slidenum">
              <a:rPr lang="en-US" smtClean="0"/>
              <a:pPr/>
              <a:t>‹#›</a:t>
            </a:fld>
            <a:endParaRPr lang="en-US" dirty="0"/>
          </a:p>
        </p:txBody>
      </p:sp>
    </p:spTree>
    <p:extLst>
      <p:ext uri="{BB962C8B-B14F-4D97-AF65-F5344CB8AC3E}">
        <p14:creationId xmlns:p14="http://schemas.microsoft.com/office/powerpoint/2010/main" val="344337512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712" r:id="rId3"/>
    <p:sldLayoutId id="2147483713" r:id="rId4"/>
    <p:sldLayoutId id="2147483714" r:id="rId5"/>
    <p:sldLayoutId id="2147483677" r:id="rId6"/>
    <p:sldLayoutId id="2147483669" r:id="rId7"/>
    <p:sldLayoutId id="2147483715" r:id="rId8"/>
    <p:sldLayoutId id="2147483665" r:id="rId9"/>
    <p:sldLayoutId id="2147483702" r:id="rId10"/>
    <p:sldLayoutId id="2147483680" r:id="rId11"/>
    <p:sldLayoutId id="2147483706" r:id="rId12"/>
    <p:sldLayoutId id="2147483671" r:id="rId13"/>
    <p:sldLayoutId id="2147483673" r:id="rId14"/>
    <p:sldLayoutId id="2147483692" r:id="rId15"/>
    <p:sldLayoutId id="2147483652" r:id="rId16"/>
    <p:sldLayoutId id="2147483653" r:id="rId17"/>
    <p:sldLayoutId id="2147483654" r:id="rId18"/>
    <p:sldLayoutId id="2147483655" r:id="rId19"/>
    <p:sldLayoutId id="2147483657" r:id="rId20"/>
    <p:sldLayoutId id="2147483670" r:id="rId21"/>
    <p:sldLayoutId id="2147483678" r:id="rId22"/>
    <p:sldLayoutId id="2147483658" r:id="rId23"/>
    <p:sldLayoutId id="2147483659" r:id="rId24"/>
    <p:sldLayoutId id="2147483716" r:id="rId2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hyperlink" Target="https://creativecommons.org/licenses/by-sa/4.0/deed.en" TargetMode="External"/><Relationship Id="rId3" Type="http://schemas.openxmlformats.org/officeDocument/2006/relationships/hyperlink" Target="https://ukdataservice.ac.uk/" TargetMode="External"/><Relationship Id="rId7" Type="http://schemas.openxmlformats.org/officeDocument/2006/relationships/hyperlink" Target="https://pruk.ac.uk/"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www.ukri.org/councils/mrc/" TargetMode="External"/><Relationship Id="rId5" Type="http://schemas.openxmlformats.org/officeDocument/2006/relationships/hyperlink" Target="https://www.ukri.org/councils/esrc/" TargetMode="External"/><Relationship Id="rId4" Type="http://schemas.openxmlformats.org/officeDocument/2006/relationships/hyperlink" Target="mailto:https://ukdataservice.ac.uk/about/research-and-development/population-research-uk-skills-development-for-managing-longitudinal-data-for-sharin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hyperlink" Target="https://pruk.ac.uk/"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4.jp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hyperlink" Target="https://ukdataservice.ac.uk/about/research-and-development/population-research-uk-skills-development-for-managing-longitudinal-data-for-sharing/"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8.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1B70D4-7556-534B-BB93-5540A3673493}"/>
              </a:ext>
            </a:extLst>
          </p:cNvPr>
          <p:cNvSpPr>
            <a:spLocks noGrp="1"/>
          </p:cNvSpPr>
          <p:nvPr>
            <p:ph type="title"/>
          </p:nvPr>
        </p:nvSpPr>
        <p:spPr>
          <a:xfrm>
            <a:off x="831851" y="1209041"/>
            <a:ext cx="6008336" cy="2476552"/>
          </a:xfrm>
        </p:spPr>
        <p:txBody>
          <a:bodyPr>
            <a:noAutofit/>
          </a:bodyPr>
          <a:lstStyle/>
          <a:p>
            <a:r>
              <a:rPr lang="en-GB" sz="3800" dirty="0"/>
              <a:t>Welcome and </a:t>
            </a:r>
            <a:br>
              <a:rPr lang="en-GB" sz="3800" dirty="0"/>
            </a:br>
            <a:r>
              <a:rPr lang="en-GB" sz="3800" dirty="0"/>
              <a:t>introduction</a:t>
            </a:r>
            <a:endParaRPr lang="en-US" sz="3800" dirty="0"/>
          </a:p>
        </p:txBody>
      </p:sp>
      <p:sp>
        <p:nvSpPr>
          <p:cNvPr id="3" name="Slide Number Placeholder 2">
            <a:extLst>
              <a:ext uri="{FF2B5EF4-FFF2-40B4-BE49-F238E27FC236}">
                <a16:creationId xmlns:a16="http://schemas.microsoft.com/office/drawing/2014/main" id="{89B40B0B-BDD4-934E-8690-7D00D9EAE6BA}"/>
              </a:ext>
            </a:extLst>
          </p:cNvPr>
          <p:cNvSpPr>
            <a:spLocks noGrp="1"/>
          </p:cNvSpPr>
          <p:nvPr>
            <p:ph type="sldNum" sz="quarter" idx="12"/>
          </p:nvPr>
        </p:nvSpPr>
        <p:spPr/>
        <p:txBody>
          <a:bodyPr/>
          <a:lstStyle/>
          <a:p>
            <a:fld id="{016687C5-7511-7743-B429-3BDBE272F28B}" type="slidenum">
              <a:rPr lang="en-US" smtClean="0"/>
              <a:t>1</a:t>
            </a:fld>
            <a:endParaRPr lang="en-US"/>
          </a:p>
        </p:txBody>
      </p:sp>
      <p:pic>
        <p:nvPicPr>
          <p:cNvPr id="7" name="Picture Placeholder 5">
            <a:extLst>
              <a:ext uri="{FF2B5EF4-FFF2-40B4-BE49-F238E27FC236}">
                <a16:creationId xmlns:a16="http://schemas.microsoft.com/office/drawing/2014/main" id="{081F8F27-1C23-DE44-B435-0913D52578A2}"/>
              </a:ext>
              <a:ext uri="{C183D7F6-B498-43B3-948B-1728B52AA6E4}">
                <adec:decorative xmlns:adec="http://schemas.microsoft.com/office/drawing/2017/decorative" val="1"/>
              </a:ext>
            </a:extLst>
          </p:cNvPr>
          <p:cNvPicPr>
            <a:picLocks noGrp="1" noChangeAspect="1"/>
          </p:cNvPicPr>
          <p:nvPr>
            <p:ph type="pic" idx="13"/>
          </p:nvPr>
        </p:nvPicPr>
        <p:blipFill>
          <a:blip r:embed="rId3">
            <a:extLst>
              <a:ext uri="{BEBA8EAE-BF5A-486C-A8C5-ECC9F3942E4B}">
                <a14:imgProps xmlns:a14="http://schemas.microsoft.com/office/drawing/2010/main">
                  <a14:imgLayer r:embed="rId4">
                    <a14:imgEffect>
                      <a14:saturation sat="0"/>
                    </a14:imgEffect>
                    <a14:imgEffect>
                      <a14:brightnessContrast contrast="9000"/>
                    </a14:imgEffect>
                  </a14:imgLayer>
                </a14:imgProps>
              </a:ext>
            </a:extLst>
          </a:blip>
          <a:srcRect l="4995" r="4995"/>
          <a:stretch/>
        </p:blipFill>
        <p:spPr/>
      </p:pic>
      <p:pic>
        <p:nvPicPr>
          <p:cNvPr id="8" name="Picture 6">
            <a:extLst>
              <a:ext uri="{C183D7F6-B498-43B3-948B-1728B52AA6E4}">
                <adec:decorative xmlns:adec="http://schemas.microsoft.com/office/drawing/2017/decorative" val="1"/>
              </a:ext>
            </a:extLst>
          </p:cNvPr>
          <p:cNvPicPr>
            <a:picLocks noGrp="1" noChangeAspect="1" noChangeArrowheads="1"/>
          </p:cNvPicPr>
          <p:nvPr>
            <p:ph type="pic" idx="14"/>
          </p:nvPr>
        </p:nvPicPr>
        <p:blipFill>
          <a:blip r:embed="rId5">
            <a:extLst>
              <a:ext uri="{28A0092B-C50C-407E-A947-70E740481C1C}">
                <a14:useLocalDpi xmlns:a14="http://schemas.microsoft.com/office/drawing/2010/main" val="0"/>
              </a:ext>
            </a:extLst>
          </a:blip>
          <a:srcRect/>
          <a:stretch>
            <a:fillRect/>
          </a:stretch>
        </p:blipFill>
        <p:spPr bwMode="auto">
          <a:xfrm>
            <a:off x="4705949" y="1744755"/>
            <a:ext cx="3727451"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208069" y="6479114"/>
            <a:ext cx="6690633" cy="230832"/>
          </a:xfrm>
          <a:prstGeom prst="rect">
            <a:avLst/>
          </a:prstGeom>
        </p:spPr>
        <p:txBody>
          <a:bodyPr wrap="square">
            <a:spAutoFit/>
          </a:bodyPr>
          <a:lstStyle/>
          <a:p>
            <a:pPr algn="r"/>
            <a:r>
              <a:rPr lang="en-GB" sz="900" dirty="0">
                <a:solidFill>
                  <a:prstClr val="black"/>
                </a:solidFill>
                <a:latin typeface="Arial" panose="020B0604020202020204" pitchFamily="34" charset="0"/>
                <a:cs typeface="Arial" panose="020B0604020202020204" pitchFamily="34" charset="0"/>
              </a:rPr>
              <a:t>Copyright © 2024 University of Essex. Created by UK Data Archive, UK Data Service. </a:t>
            </a:r>
            <a:endParaRPr lang="en-GB" sz="900" dirty="0"/>
          </a:p>
        </p:txBody>
      </p:sp>
      <p:pic>
        <p:nvPicPr>
          <p:cNvPr id="5" name="Picture 4">
            <a:extLst>
              <a:ext uri="{FF2B5EF4-FFF2-40B4-BE49-F238E27FC236}">
                <a16:creationId xmlns:a16="http://schemas.microsoft.com/office/drawing/2014/main" id="{3A94549E-B3E9-88FF-9AA2-6B6E44586D9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213325" y="5215737"/>
            <a:ext cx="1263377" cy="1263377"/>
          </a:xfrm>
          <a:prstGeom prst="rect">
            <a:avLst/>
          </a:prstGeom>
        </p:spPr>
      </p:pic>
      <p:sp>
        <p:nvSpPr>
          <p:cNvPr id="9" name="Text Placeholder 5">
            <a:extLst>
              <a:ext uri="{FF2B5EF4-FFF2-40B4-BE49-F238E27FC236}">
                <a16:creationId xmlns:a16="http://schemas.microsoft.com/office/drawing/2014/main" id="{94861CA0-1440-14F7-8A79-E0D0BFF463DB}"/>
              </a:ext>
            </a:extLst>
          </p:cNvPr>
          <p:cNvSpPr>
            <a:spLocks noGrp="1"/>
          </p:cNvSpPr>
          <p:nvPr>
            <p:ph type="body" idx="1"/>
          </p:nvPr>
        </p:nvSpPr>
        <p:spPr>
          <a:xfrm>
            <a:off x="831851" y="3814895"/>
            <a:ext cx="5264150" cy="1500187"/>
          </a:xfrm>
        </p:spPr>
        <p:txBody>
          <a:bodyPr>
            <a:normAutofit lnSpcReduction="10000"/>
          </a:bodyPr>
          <a:lstStyle/>
          <a:p>
            <a:pPr>
              <a:lnSpc>
                <a:spcPct val="100000"/>
              </a:lnSpc>
            </a:pPr>
            <a:r>
              <a:rPr lang="en-GB" sz="2000" dirty="0"/>
              <a:t>Cristina Magder and Hina Zahid</a:t>
            </a:r>
            <a:br>
              <a:rPr lang="en-GB" sz="2000" dirty="0"/>
            </a:br>
            <a:endParaRPr lang="en-GB" sz="2000" dirty="0"/>
          </a:p>
          <a:p>
            <a:r>
              <a:rPr lang="en-GB" sz="1800" dirty="0">
                <a:solidFill>
                  <a:srgbClr val="212322"/>
                </a:solidFill>
                <a:latin typeface="+mn-lt"/>
              </a:rPr>
              <a:t>PRUK Workshop ‘</a:t>
            </a:r>
            <a:r>
              <a:rPr lang="en-GB" sz="1800" b="0" i="0" dirty="0">
                <a:solidFill>
                  <a:srgbClr val="212322"/>
                </a:solidFill>
                <a:effectLst/>
                <a:highlight>
                  <a:srgbClr val="FFFFFF"/>
                </a:highlight>
                <a:latin typeface="+mn-lt"/>
              </a:rPr>
              <a:t>Enhancing longitudinal data sharing: Data management strategies and best practices’</a:t>
            </a:r>
            <a:endParaRPr lang="en-GB" dirty="0"/>
          </a:p>
        </p:txBody>
      </p:sp>
      <p:pic>
        <p:nvPicPr>
          <p:cNvPr id="1028" name="Picture 4">
            <a:extLst>
              <a:ext uri="{FF2B5EF4-FFF2-40B4-BE49-F238E27FC236}">
                <a16:creationId xmlns:a16="http://schemas.microsoft.com/office/drawing/2014/main" id="{43E4ABFA-F77F-FFEC-1864-306919CF0C7E}"/>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851" y="6302316"/>
            <a:ext cx="1010632" cy="353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458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A4BF-0A72-2521-6177-72F896A2A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AAF8F4-08EE-D07D-4D71-7666A11CF7A1}"/>
              </a:ext>
            </a:extLst>
          </p:cNvPr>
          <p:cNvSpPr>
            <a:spLocks noGrp="1"/>
          </p:cNvSpPr>
          <p:nvPr>
            <p:ph type="title"/>
          </p:nvPr>
        </p:nvSpPr>
        <p:spPr/>
        <p:txBody>
          <a:bodyPr/>
          <a:lstStyle/>
          <a:p>
            <a:r>
              <a:rPr lang="en-US" dirty="0"/>
              <a:t>Acknowledgment </a:t>
            </a:r>
            <a:endParaRPr lang="en-GB" sz="3600" dirty="0"/>
          </a:p>
        </p:txBody>
      </p:sp>
      <p:sp>
        <p:nvSpPr>
          <p:cNvPr id="3" name="Text Placeholder 2">
            <a:extLst>
              <a:ext uri="{FF2B5EF4-FFF2-40B4-BE49-F238E27FC236}">
                <a16:creationId xmlns:a16="http://schemas.microsoft.com/office/drawing/2014/main" id="{C33BCDBC-DA61-DA88-39F4-5FAC54C83250}"/>
              </a:ext>
            </a:extLst>
          </p:cNvPr>
          <p:cNvSpPr>
            <a:spLocks noGrp="1"/>
          </p:cNvSpPr>
          <p:nvPr>
            <p:ph type="body" sz="quarter" idx="13"/>
          </p:nvPr>
        </p:nvSpPr>
        <p:spPr/>
        <p:txBody>
          <a:bodyPr>
            <a:normAutofit fontScale="85000" lnSpcReduction="10000"/>
          </a:bodyPr>
          <a:lstStyle/>
          <a:p>
            <a:pPr marL="0" marR="0" lvl="0" indent="0" algn="l" rtl="0">
              <a:lnSpc>
                <a:spcPct val="125000"/>
              </a:lnSpc>
              <a:spcBef>
                <a:spcPts val="0"/>
              </a:spcBef>
              <a:spcAft>
                <a:spcPts val="0"/>
              </a:spcAft>
              <a:buClr>
                <a:schemeClr val="tx1"/>
              </a:buClr>
              <a:buSzPts val="2600"/>
              <a:buNone/>
            </a:pPr>
            <a:r>
              <a:rPr lang="en-GB" sz="1800" b="0" i="0" u="none" strike="noStrike" cap="none" dirty="0">
                <a:solidFill>
                  <a:srgbClr val="000000"/>
                </a:solidFill>
                <a:latin typeface="Arial"/>
                <a:ea typeface="Arial"/>
                <a:cs typeface="Arial"/>
                <a:sym typeface="Arial"/>
              </a:rPr>
              <a:t>These materials have been created as part of the </a:t>
            </a:r>
            <a:r>
              <a:rPr lang="en-GB" sz="1800" b="0" i="0" u="none" strike="noStrike" cap="none" dirty="0">
                <a:solidFill>
                  <a:srgbClr val="000000"/>
                </a:solidFill>
                <a:latin typeface="Arial"/>
                <a:ea typeface="Arial"/>
                <a:cs typeface="Arial"/>
                <a:sym typeface="Arial"/>
                <a:hlinkClick r:id="rId3"/>
              </a:rPr>
              <a:t>UK Data Service</a:t>
            </a:r>
            <a:r>
              <a:rPr lang="en-GB" sz="1800" b="0" i="0" u="none" strike="noStrike" cap="none" dirty="0">
                <a:solidFill>
                  <a:srgbClr val="000000"/>
                </a:solidFill>
                <a:latin typeface="Arial"/>
                <a:ea typeface="Arial"/>
                <a:cs typeface="Arial"/>
                <a:sym typeface="Arial"/>
              </a:rPr>
              <a:t> </a:t>
            </a:r>
            <a:r>
              <a:rPr lang="en-GB" sz="1800" b="0" i="0" u="none" strike="noStrike" cap="none" dirty="0">
                <a:solidFill>
                  <a:srgbClr val="000000"/>
                </a:solidFill>
                <a:latin typeface="Arial"/>
                <a:ea typeface="Arial"/>
                <a:cs typeface="Arial"/>
                <a:sym typeface="Arial"/>
                <a:hlinkClick r:id="rId4"/>
              </a:rPr>
              <a:t>Skills Development for Managing Longitudinal Data for Sharing project</a:t>
            </a:r>
            <a:r>
              <a:rPr lang="en-GB" sz="1800" b="0" i="0" u="none" strike="noStrike" cap="none" dirty="0">
                <a:solidFill>
                  <a:srgbClr val="000000"/>
                </a:solidFill>
                <a:latin typeface="Arial"/>
                <a:ea typeface="Arial"/>
                <a:cs typeface="Arial"/>
                <a:sym typeface="Arial"/>
              </a:rPr>
              <a:t> funded by the </a:t>
            </a:r>
            <a:r>
              <a:rPr lang="en-GB" sz="1800" b="0" i="0" u="none" strike="noStrike" cap="none" dirty="0">
                <a:solidFill>
                  <a:srgbClr val="000000"/>
                </a:solidFill>
                <a:latin typeface="Arial"/>
                <a:ea typeface="Arial"/>
                <a:cs typeface="Arial"/>
                <a:sym typeface="Arial"/>
                <a:hlinkClick r:id="rId5"/>
              </a:rPr>
              <a:t>Economic and Social Research Council </a:t>
            </a:r>
            <a:r>
              <a:rPr lang="en-GB" sz="1800" b="0" i="0" u="none" strike="noStrike" cap="none" dirty="0">
                <a:solidFill>
                  <a:srgbClr val="000000"/>
                </a:solidFill>
                <a:latin typeface="Arial"/>
                <a:ea typeface="Arial"/>
                <a:cs typeface="Arial"/>
                <a:sym typeface="Arial"/>
              </a:rPr>
              <a:t>and the </a:t>
            </a:r>
            <a:r>
              <a:rPr lang="en-GB" sz="1800" b="0" i="0" u="none" strike="noStrike" cap="none" dirty="0">
                <a:solidFill>
                  <a:srgbClr val="000000"/>
                </a:solidFill>
                <a:latin typeface="Arial"/>
                <a:ea typeface="Arial"/>
                <a:cs typeface="Arial"/>
                <a:sym typeface="Arial"/>
                <a:hlinkClick r:id="rId6"/>
              </a:rPr>
              <a:t>Medical Research Council</a:t>
            </a:r>
            <a:r>
              <a:rPr lang="en-GB" sz="1800" dirty="0">
                <a:solidFill>
                  <a:srgbClr val="000000"/>
                </a:solidFill>
                <a:latin typeface="Arial"/>
                <a:ea typeface="Arial"/>
                <a:cs typeface="Arial"/>
                <a:sym typeface="Arial"/>
              </a:rPr>
              <a:t>, part of the </a:t>
            </a:r>
            <a:r>
              <a:rPr lang="en-GB" sz="1800" dirty="0">
                <a:solidFill>
                  <a:srgbClr val="000000"/>
                </a:solidFill>
                <a:latin typeface="Arial"/>
                <a:ea typeface="Arial"/>
                <a:cs typeface="Arial"/>
                <a:sym typeface="Arial"/>
                <a:hlinkClick r:id="rId7"/>
              </a:rPr>
              <a:t>Population Research UK</a:t>
            </a:r>
            <a:r>
              <a:rPr lang="en-GB" sz="1800" dirty="0">
                <a:solidFill>
                  <a:srgbClr val="000000"/>
                </a:solidFill>
                <a:latin typeface="Arial"/>
                <a:ea typeface="Arial"/>
                <a:cs typeface="Arial"/>
                <a:sym typeface="Arial"/>
              </a:rPr>
              <a:t> initiative. </a:t>
            </a:r>
          </a:p>
          <a:p>
            <a:pPr marL="0" marR="0" lvl="0" indent="0" algn="l" rtl="0">
              <a:lnSpc>
                <a:spcPct val="125000"/>
              </a:lnSpc>
              <a:spcBef>
                <a:spcPts val="0"/>
              </a:spcBef>
              <a:spcAft>
                <a:spcPts val="0"/>
              </a:spcAft>
              <a:buClr>
                <a:schemeClr val="tx1"/>
              </a:buClr>
              <a:buSzPts val="2600"/>
              <a:buNone/>
            </a:pPr>
            <a:endParaRPr lang="en-GB" sz="1800" b="0" i="0" u="none" strike="noStrike" cap="none" dirty="0">
              <a:solidFill>
                <a:srgbClr val="000000"/>
              </a:solidFill>
              <a:latin typeface="Arial"/>
              <a:ea typeface="Arial"/>
              <a:cs typeface="Arial"/>
              <a:sym typeface="Arial"/>
            </a:endParaRPr>
          </a:p>
          <a:p>
            <a:pPr marL="0" marR="0" lvl="0" indent="0" algn="l" rtl="0">
              <a:lnSpc>
                <a:spcPct val="125000"/>
              </a:lnSpc>
              <a:spcBef>
                <a:spcPts val="0"/>
              </a:spcBef>
              <a:spcAft>
                <a:spcPts val="0"/>
              </a:spcAft>
              <a:buClr>
                <a:schemeClr val="tx1"/>
              </a:buClr>
              <a:buSzPts val="2600"/>
              <a:buNone/>
            </a:pPr>
            <a:r>
              <a:rPr lang="en-GB" sz="1800" b="0" i="0" u="none" strike="noStrike" cap="none" dirty="0">
                <a:solidFill>
                  <a:srgbClr val="000000"/>
                </a:solidFill>
                <a:latin typeface="Arial"/>
                <a:ea typeface="Arial"/>
                <a:cs typeface="Arial"/>
                <a:sym typeface="Arial"/>
              </a:rPr>
              <a:t>We would like acknowledge the project team members that led on the creation of these materials, Sharon Bolton, Beate Lichtwardt, Cristina Magder, Liz Smy, Hina Zahid as well as the wider project team which includes Natalie Clubb, Gail Howell, Andrea Munson, John Sanderson and Jo Webb, as well as others from the UK Data Service.</a:t>
            </a:r>
          </a:p>
          <a:p>
            <a:pPr marL="0" marR="0" lvl="0" indent="0" algn="l" rtl="0">
              <a:lnSpc>
                <a:spcPct val="125000"/>
              </a:lnSpc>
              <a:spcBef>
                <a:spcPts val="0"/>
              </a:spcBef>
              <a:spcAft>
                <a:spcPts val="0"/>
              </a:spcAft>
              <a:buClr>
                <a:schemeClr val="tx1"/>
              </a:buClr>
              <a:buSzPts val="2600"/>
              <a:buNone/>
            </a:pPr>
            <a:endParaRPr lang="en-GB" sz="1800" b="0" i="0" u="none" strike="noStrike" cap="none" dirty="0">
              <a:solidFill>
                <a:srgbClr val="000000"/>
              </a:solidFill>
              <a:latin typeface="Arial"/>
              <a:ea typeface="Arial"/>
              <a:cs typeface="Arial"/>
              <a:sym typeface="Arial"/>
            </a:endParaRPr>
          </a:p>
          <a:p>
            <a:pPr marL="0" indent="0">
              <a:lnSpc>
                <a:spcPct val="125000"/>
              </a:lnSpc>
              <a:spcBef>
                <a:spcPts val="0"/>
              </a:spcBef>
              <a:buClr>
                <a:schemeClr val="tx1"/>
              </a:buClr>
              <a:buSzPts val="2600"/>
              <a:buNone/>
            </a:pPr>
            <a:r>
              <a:rPr lang="en-GB" sz="1800" b="0" i="0" u="none" strike="noStrike" cap="none" dirty="0">
                <a:solidFill>
                  <a:srgbClr val="000000"/>
                </a:solidFill>
                <a:latin typeface="Arial"/>
                <a:ea typeface="Arial"/>
                <a:cs typeface="Arial"/>
                <a:sym typeface="Arial"/>
              </a:rPr>
              <a:t>Author: UK Data Service; Published: November 2024</a:t>
            </a:r>
            <a:r>
              <a:rPr lang="en-GB" sz="1800" dirty="0">
                <a:solidFill>
                  <a:srgbClr val="000000"/>
                </a:solidFill>
                <a:latin typeface="Arial"/>
                <a:ea typeface="Arial"/>
                <a:cs typeface="Arial"/>
                <a:sym typeface="Arial"/>
              </a:rPr>
              <a:t>; </a:t>
            </a:r>
            <a:r>
              <a:rPr lang="en-GB" sz="1800" b="0" i="0" u="none" strike="noStrike" cap="none" dirty="0">
                <a:solidFill>
                  <a:srgbClr val="000000"/>
                </a:solidFill>
                <a:latin typeface="Arial"/>
                <a:ea typeface="Arial"/>
                <a:cs typeface="Arial"/>
                <a:sym typeface="Arial"/>
              </a:rPr>
              <a:t>Copyright: © 2024 University of Essex. Created by UK Data Archive, UK Data Service. </a:t>
            </a:r>
          </a:p>
          <a:p>
            <a:pPr marL="0" marR="0" lvl="0" indent="0" algn="l" rtl="0">
              <a:lnSpc>
                <a:spcPct val="125000"/>
              </a:lnSpc>
              <a:spcBef>
                <a:spcPts val="0"/>
              </a:spcBef>
              <a:spcAft>
                <a:spcPts val="0"/>
              </a:spcAft>
              <a:buClr>
                <a:schemeClr val="tx1"/>
              </a:buClr>
              <a:buSzPts val="2600"/>
              <a:buNone/>
            </a:pPr>
            <a:endParaRPr lang="en-GB" sz="1800" dirty="0">
              <a:solidFill>
                <a:srgbClr val="000000"/>
              </a:solidFill>
              <a:latin typeface="Arial"/>
              <a:ea typeface="Arial"/>
              <a:cs typeface="Arial"/>
              <a:sym typeface="Arial"/>
            </a:endParaRPr>
          </a:p>
          <a:p>
            <a:pPr marL="0" marR="0" lvl="0" indent="0" algn="l" rtl="0">
              <a:lnSpc>
                <a:spcPct val="125000"/>
              </a:lnSpc>
              <a:spcBef>
                <a:spcPts val="0"/>
              </a:spcBef>
              <a:spcAft>
                <a:spcPts val="0"/>
              </a:spcAft>
              <a:buClr>
                <a:schemeClr val="tx1"/>
              </a:buClr>
              <a:buSzPts val="2600"/>
              <a:buNone/>
            </a:pPr>
            <a:r>
              <a:rPr lang="en-GB" sz="1800" dirty="0"/>
              <a:t>This work is licensed under the </a:t>
            </a:r>
            <a:r>
              <a:rPr lang="en-GB" sz="1800" b="1" dirty="0">
                <a:hlinkClick r:id="rId8"/>
              </a:rPr>
              <a:t>Creative Commons Attribution Share Alike (CC BY SA)</a:t>
            </a:r>
            <a:r>
              <a:rPr lang="en-GB" sz="1800" dirty="0">
                <a:hlinkClick r:id="rId8"/>
              </a:rPr>
              <a:t> </a:t>
            </a:r>
            <a:r>
              <a:rPr lang="en-GB" sz="1800" dirty="0"/>
              <a:t>licence allowing you to share and adapt the material provided that you give appropriate credit and distribute any adaptations under the same licence conditions.</a:t>
            </a:r>
            <a:endParaRPr lang="en-GB" sz="1800" b="0" i="0" u="none" strike="noStrike" cap="none" dirty="0">
              <a:solidFill>
                <a:srgbClr val="000000"/>
              </a:solidFill>
              <a:latin typeface="Arial"/>
              <a:ea typeface="Arial"/>
              <a:cs typeface="Arial"/>
              <a:sym typeface="Arial"/>
            </a:endParaRPr>
          </a:p>
        </p:txBody>
      </p:sp>
      <p:sp>
        <p:nvSpPr>
          <p:cNvPr id="4" name="Slide Number Placeholder 3">
            <a:extLst>
              <a:ext uri="{FF2B5EF4-FFF2-40B4-BE49-F238E27FC236}">
                <a16:creationId xmlns:a16="http://schemas.microsoft.com/office/drawing/2014/main" id="{E1AC67D9-B5CE-94B5-DE95-1122595D30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687C5-7511-7743-B429-3BDBE272F28B}" type="slidenum">
              <a:rPr kumimoji="0" lang="en-US" sz="1200" b="0" i="0" u="none" strike="noStrike" kern="1200" cap="none" spc="0" normalizeH="0" baseline="0" noProof="0" smtClean="0">
                <a:ln>
                  <a:noFill/>
                </a:ln>
                <a:solidFill>
                  <a:srgbClr val="212322">
                    <a:lumMod val="75000"/>
                    <a:lumOff val="2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212322">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3315508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0001D-54FD-4DAF-0F45-E441CFEC93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5376EC-5F94-CE23-61B0-AD33AD399815}"/>
              </a:ext>
            </a:extLst>
          </p:cNvPr>
          <p:cNvSpPr>
            <a:spLocks noGrp="1"/>
          </p:cNvSpPr>
          <p:nvPr>
            <p:ph type="title"/>
          </p:nvPr>
        </p:nvSpPr>
        <p:spPr>
          <a:xfrm>
            <a:off x="838200" y="519964"/>
            <a:ext cx="9977271" cy="548819"/>
          </a:xfrm>
        </p:spPr>
        <p:txBody>
          <a:bodyPr anchor="ctr">
            <a:normAutofit/>
          </a:bodyPr>
          <a:lstStyle/>
          <a:p>
            <a:r>
              <a:rPr lang="en-GB" sz="3300" dirty="0" err="1"/>
              <a:t>Mentimeter</a:t>
            </a:r>
            <a:endParaRPr lang="en-GB" sz="3300" dirty="0"/>
          </a:p>
        </p:txBody>
      </p:sp>
      <p:sp>
        <p:nvSpPr>
          <p:cNvPr id="4" name="Slide Number Placeholder 3">
            <a:extLst>
              <a:ext uri="{FF2B5EF4-FFF2-40B4-BE49-F238E27FC236}">
                <a16:creationId xmlns:a16="http://schemas.microsoft.com/office/drawing/2014/main" id="{54D8EB23-2AC1-9D37-FF70-EB4786C59817}"/>
              </a:ext>
            </a:extLst>
          </p:cNvPr>
          <p:cNvSpPr>
            <a:spLocks noGrp="1"/>
          </p:cNvSpPr>
          <p:nvPr>
            <p:ph type="sldNum" sz="quarter" idx="12"/>
          </p:nvPr>
        </p:nvSpPr>
        <p:spPr>
          <a:xfrm>
            <a:off x="8610600" y="6356350"/>
            <a:ext cx="2743200"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fld id="{016687C5-7511-7743-B429-3BDBE272F28B}" type="slidenum">
              <a:rPr kumimoji="0" lang="en-US"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3</a:t>
            </a:fld>
            <a:endParaRPr kumimoji="0" lang="en-US" b="0" i="0" u="none" strike="noStrike" kern="1200" cap="none" spc="0" normalizeH="0" baseline="0" noProof="0">
              <a:ln>
                <a:noFill/>
              </a:ln>
              <a:effectLst/>
              <a:uLnTx/>
              <a:uFillTx/>
            </a:endParaRPr>
          </a:p>
        </p:txBody>
      </p:sp>
      <p:sp>
        <p:nvSpPr>
          <p:cNvPr id="7" name="Content Placeholder 6">
            <a:extLst>
              <a:ext uri="{FF2B5EF4-FFF2-40B4-BE49-F238E27FC236}">
                <a16:creationId xmlns:a16="http://schemas.microsoft.com/office/drawing/2014/main" id="{34C73FF0-A6AE-F4CB-B98A-D294AA9F768B}"/>
              </a:ext>
            </a:extLst>
          </p:cNvPr>
          <p:cNvSpPr>
            <a:spLocks noGrp="1"/>
          </p:cNvSpPr>
          <p:nvPr>
            <p:ph idx="1"/>
          </p:nvPr>
        </p:nvSpPr>
        <p:spPr/>
        <p:txBody>
          <a:bodyPr/>
          <a:lstStyle/>
          <a:p>
            <a:r>
              <a:rPr lang="en-GB" dirty="0"/>
              <a:t>Placeholder</a:t>
            </a:r>
          </a:p>
        </p:txBody>
      </p:sp>
    </p:spTree>
    <p:extLst>
      <p:ext uri="{BB962C8B-B14F-4D97-AF65-F5344CB8AC3E}">
        <p14:creationId xmlns:p14="http://schemas.microsoft.com/office/powerpoint/2010/main" val="1725889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9964"/>
            <a:ext cx="9977271" cy="548819"/>
          </a:xfrm>
        </p:spPr>
        <p:txBody>
          <a:bodyPr anchor="ctr">
            <a:normAutofit/>
          </a:bodyPr>
          <a:lstStyle/>
          <a:p>
            <a:r>
              <a:rPr lang="en-GB" sz="3300"/>
              <a:t>Population Research UK</a:t>
            </a:r>
          </a:p>
        </p:txBody>
      </p:sp>
      <p:sp>
        <p:nvSpPr>
          <p:cNvPr id="3" name="Text Placeholder 2"/>
          <p:cNvSpPr>
            <a:spLocks noGrp="1"/>
          </p:cNvSpPr>
          <p:nvPr>
            <p:ph idx="1"/>
          </p:nvPr>
        </p:nvSpPr>
        <p:spPr>
          <a:xfrm>
            <a:off x="838199" y="1796994"/>
            <a:ext cx="6103289" cy="4014883"/>
          </a:xfrm>
        </p:spPr>
        <p:txBody>
          <a:bodyPr anchor="ctr">
            <a:normAutofit/>
          </a:bodyPr>
          <a:lstStyle/>
          <a:p>
            <a:pPr marL="0" indent="0">
              <a:buNone/>
            </a:pPr>
            <a:r>
              <a:rPr lang="en-GB" dirty="0">
                <a:hlinkClick r:id="rId3">
                  <a:extLst>
                    <a:ext uri="{A12FA001-AC4F-418D-AE19-62706E023703}">
                      <ahyp:hlinkClr xmlns:ahyp="http://schemas.microsoft.com/office/drawing/2018/hyperlinkcolor" val="tx"/>
                    </a:ext>
                  </a:extLst>
                </a:hlinkClick>
              </a:rPr>
              <a:t>Population Research UK </a:t>
            </a:r>
            <a:r>
              <a:rPr lang="en-GB" dirty="0"/>
              <a:t>(PRUK) is a national resource designed to maximise the use of, and benefits from, UK longitudinal population studies across social, economic and biomedical science.</a:t>
            </a:r>
          </a:p>
          <a:p>
            <a:pPr marL="0" indent="0">
              <a:buNone/>
            </a:pPr>
            <a:endParaRPr lang="en-GB" dirty="0"/>
          </a:p>
          <a:p>
            <a:pPr marL="0" indent="0">
              <a:buNone/>
            </a:pPr>
            <a:r>
              <a:rPr lang="en-GB" dirty="0"/>
              <a:t>PRUK is funded by the UK Research and Innovation (UKRI) Infrastructure Fund.</a:t>
            </a:r>
          </a:p>
        </p:txBody>
      </p:sp>
      <p:sp>
        <p:nvSpPr>
          <p:cNvPr id="4" name="Slide Number Placeholder 3"/>
          <p:cNvSpPr>
            <a:spLocks noGrp="1"/>
          </p:cNvSpPr>
          <p:nvPr>
            <p:ph type="sldNum" sz="quarter" idx="12"/>
          </p:nvPr>
        </p:nvSpPr>
        <p:spPr>
          <a:xfrm>
            <a:off x="8610600" y="6356350"/>
            <a:ext cx="2743200"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fld id="{016687C5-7511-7743-B429-3BDBE272F28B}" type="slidenum">
              <a:rPr kumimoji="0" lang="en-US"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4</a:t>
            </a:fld>
            <a:endParaRPr kumimoji="0" lang="en-US" b="0" i="0" u="none" strike="noStrike" kern="1200" cap="none" spc="0" normalizeH="0" baseline="0" noProof="0">
              <a:ln>
                <a:noFill/>
              </a:ln>
              <a:effectLst/>
              <a:uLnTx/>
              <a:uFillTx/>
            </a:endParaRPr>
          </a:p>
        </p:txBody>
      </p:sp>
      <p:pic>
        <p:nvPicPr>
          <p:cNvPr id="6" name="Picture 2" descr="Population Research UK | InfraPortal">
            <a:extLst>
              <a:ext uri="{FF2B5EF4-FFF2-40B4-BE49-F238E27FC236}">
                <a16:creationId xmlns:a16="http://schemas.microsoft.com/office/drawing/2014/main" id="{13098CE7-EFC9-8378-FFB3-3187C6620025}"/>
              </a:ext>
              <a:ext uri="{C183D7F6-B498-43B3-948B-1728B52AA6E4}">
                <adec:decorative xmlns:adec="http://schemas.microsoft.com/office/drawing/2017/decorative" val="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7249" y="2179643"/>
            <a:ext cx="3943184" cy="11567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ue text on a white background&#10;&#10;Description automatically generated">
            <a:extLst>
              <a:ext uri="{FF2B5EF4-FFF2-40B4-BE49-F238E27FC236}">
                <a16:creationId xmlns:a16="http://schemas.microsoft.com/office/drawing/2014/main" id="{EEBE9A53-0ABC-979C-7ED9-830CD497D19A}"/>
              </a:ext>
            </a:extLst>
          </p:cNvPr>
          <p:cNvPicPr>
            <a:picLocks noChangeAspect="1"/>
          </p:cNvPicPr>
          <p:nvPr/>
        </p:nvPicPr>
        <p:blipFill>
          <a:blip r:embed="rId5"/>
          <a:stretch>
            <a:fillRect/>
          </a:stretch>
        </p:blipFill>
        <p:spPr>
          <a:xfrm>
            <a:off x="838199" y="5810289"/>
            <a:ext cx="6615111" cy="832402"/>
          </a:xfrm>
          <a:prstGeom prst="rect">
            <a:avLst/>
          </a:prstGeom>
        </p:spPr>
      </p:pic>
    </p:spTree>
    <p:extLst>
      <p:ext uri="{BB962C8B-B14F-4D97-AF65-F5344CB8AC3E}">
        <p14:creationId xmlns:p14="http://schemas.microsoft.com/office/powerpoint/2010/main" val="1383857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Skills Development for Managing Longitudinal Data for Sharing</a:t>
            </a:r>
            <a:endParaRPr lang="en-GB" sz="3600" dirty="0"/>
          </a:p>
        </p:txBody>
      </p:sp>
      <p:sp>
        <p:nvSpPr>
          <p:cNvPr id="3" name="Text Placeholder 2"/>
          <p:cNvSpPr>
            <a:spLocks noGrp="1"/>
          </p:cNvSpPr>
          <p:nvPr>
            <p:ph type="body" sz="quarter" idx="13"/>
          </p:nvPr>
        </p:nvSpPr>
        <p:spPr/>
        <p:txBody>
          <a:bodyPr>
            <a:normAutofit/>
          </a:bodyPr>
          <a:lstStyle/>
          <a:p>
            <a:pPr marL="0" marR="0" lvl="0" indent="0" algn="l" rtl="0">
              <a:lnSpc>
                <a:spcPct val="125000"/>
              </a:lnSpc>
              <a:spcBef>
                <a:spcPts val="0"/>
              </a:spcBef>
              <a:spcAft>
                <a:spcPts val="0"/>
              </a:spcAft>
              <a:buClr>
                <a:schemeClr val="tx1"/>
              </a:buClr>
              <a:buSzPts val="2600"/>
              <a:buNone/>
            </a:pPr>
            <a:r>
              <a:rPr lang="en-GB" b="0" i="0" u="none" strike="noStrike" cap="none" dirty="0">
                <a:solidFill>
                  <a:srgbClr val="000000"/>
                </a:solidFill>
                <a:latin typeface="Arial"/>
                <a:ea typeface="Arial"/>
                <a:cs typeface="Arial"/>
                <a:sym typeface="Arial"/>
              </a:rPr>
              <a:t>Skills development has been identified as a priority need within the wider Longitudinal Population Studies community. </a:t>
            </a:r>
          </a:p>
          <a:p>
            <a:pPr marL="0" marR="0" lvl="0" indent="0" algn="l" rtl="0">
              <a:lnSpc>
                <a:spcPct val="125000"/>
              </a:lnSpc>
              <a:spcBef>
                <a:spcPts val="0"/>
              </a:spcBef>
              <a:spcAft>
                <a:spcPts val="0"/>
              </a:spcAft>
              <a:buClr>
                <a:schemeClr val="tx1"/>
              </a:buClr>
              <a:buSzPts val="2600"/>
              <a:buNone/>
            </a:pPr>
            <a:endParaRPr lang="en-GB" b="0" i="0" u="none" strike="noStrike" cap="none" dirty="0">
              <a:solidFill>
                <a:srgbClr val="000000"/>
              </a:solidFill>
              <a:latin typeface="Arial"/>
              <a:ea typeface="Arial"/>
              <a:cs typeface="Arial"/>
              <a:sym typeface="Arial"/>
            </a:endParaRPr>
          </a:p>
          <a:p>
            <a:pPr marL="0" marR="0" lvl="0" indent="0" algn="l" rtl="0">
              <a:lnSpc>
                <a:spcPct val="125000"/>
              </a:lnSpc>
              <a:spcBef>
                <a:spcPts val="0"/>
              </a:spcBef>
              <a:spcAft>
                <a:spcPts val="0"/>
              </a:spcAft>
              <a:buClr>
                <a:schemeClr val="tx1"/>
              </a:buClr>
              <a:buSzPts val="2600"/>
              <a:buNone/>
            </a:pPr>
            <a:r>
              <a:rPr lang="en-GB" dirty="0">
                <a:solidFill>
                  <a:srgbClr val="000000"/>
                </a:solidFill>
                <a:latin typeface="Arial"/>
                <a:ea typeface="Arial"/>
                <a:cs typeface="Arial"/>
                <a:sym typeface="Arial"/>
              </a:rPr>
              <a:t>UK Data Service has been commissioned to undertake </a:t>
            </a:r>
            <a:r>
              <a:rPr lang="en-GB" dirty="0">
                <a:solidFill>
                  <a:srgbClr val="000000"/>
                </a:solidFill>
                <a:latin typeface="Arial"/>
                <a:ea typeface="Arial"/>
                <a:cs typeface="Arial"/>
                <a:sym typeface="Arial"/>
                <a:hlinkClick r:id="rId3"/>
              </a:rPr>
              <a:t>an </a:t>
            </a:r>
            <a:r>
              <a:rPr lang="en-GB" b="0" i="0" u="none" strike="noStrike" cap="none" dirty="0">
                <a:solidFill>
                  <a:srgbClr val="000000"/>
                </a:solidFill>
                <a:latin typeface="Arial"/>
                <a:ea typeface="Arial"/>
                <a:cs typeface="Arial"/>
                <a:sym typeface="Arial"/>
                <a:hlinkClick r:id="rId3"/>
              </a:rPr>
              <a:t>investigation</a:t>
            </a:r>
            <a:r>
              <a:rPr lang="en-GB" dirty="0">
                <a:solidFill>
                  <a:srgbClr val="000000"/>
                </a:solidFill>
                <a:latin typeface="Arial"/>
                <a:ea typeface="Arial"/>
                <a:cs typeface="Arial"/>
                <a:sym typeface="Arial"/>
                <a:hlinkClick r:id="rId3"/>
              </a:rPr>
              <a:t> </a:t>
            </a:r>
            <a:r>
              <a:rPr lang="en-GB" dirty="0">
                <a:solidFill>
                  <a:srgbClr val="000000"/>
                </a:solidFill>
                <a:latin typeface="Arial"/>
                <a:ea typeface="Arial"/>
                <a:cs typeface="Arial"/>
                <a:sym typeface="Arial"/>
              </a:rPr>
              <a:t>into</a:t>
            </a:r>
            <a:r>
              <a:rPr lang="en-GB" b="0" i="0" u="none" strike="noStrike" cap="none" dirty="0">
                <a:solidFill>
                  <a:srgbClr val="000000"/>
                </a:solidFill>
                <a:latin typeface="Arial"/>
                <a:ea typeface="Arial"/>
                <a:cs typeface="Arial"/>
                <a:sym typeface="Arial"/>
              </a:rPr>
              <a:t> data management provision with a particular need to focus on wider data sharing via standardised training. This is an initial PRUK initiative.</a:t>
            </a:r>
          </a:p>
          <a:p>
            <a:pPr marL="0" marR="0" lvl="0" indent="0" algn="l" rtl="0">
              <a:lnSpc>
                <a:spcPct val="125000"/>
              </a:lnSpc>
              <a:spcBef>
                <a:spcPts val="0"/>
              </a:spcBef>
              <a:spcAft>
                <a:spcPts val="0"/>
              </a:spcAft>
              <a:buClr>
                <a:schemeClr val="tx1"/>
              </a:buClr>
              <a:buSzPts val="2600"/>
              <a:buNone/>
            </a:pPr>
            <a:endParaRPr lang="en-GB" b="0" i="0" u="none" strike="noStrike" cap="none" dirty="0">
              <a:solidFill>
                <a:srgbClr val="000000"/>
              </a:solidFill>
              <a:latin typeface="Arial"/>
              <a:ea typeface="Arial"/>
              <a:cs typeface="Arial"/>
              <a:sym typeface="Aria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687C5-7511-7743-B429-3BDBE272F28B}" type="slidenum">
              <a:rPr kumimoji="0" lang="en-US" sz="1200" b="0" i="0" u="none" strike="noStrike" kern="1200" cap="none" spc="0" normalizeH="0" baseline="0" noProof="0" smtClean="0">
                <a:ln>
                  <a:noFill/>
                </a:ln>
                <a:solidFill>
                  <a:srgbClr val="212322">
                    <a:lumMod val="75000"/>
                    <a:lumOff val="2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212322">
                  <a:lumMod val="75000"/>
                  <a:lumOff val="25000"/>
                </a:srgbClr>
              </a:solidFill>
              <a:effectLst/>
              <a:uLnTx/>
              <a:uFillTx/>
              <a:latin typeface="Arial"/>
              <a:ea typeface="+mn-ea"/>
              <a:cs typeface="+mn-cs"/>
            </a:endParaRPr>
          </a:p>
        </p:txBody>
      </p:sp>
      <p:pic>
        <p:nvPicPr>
          <p:cNvPr id="1026" name="Picture 2" descr="ESRC logo">
            <a:extLst>
              <a:ext uri="{FF2B5EF4-FFF2-40B4-BE49-F238E27FC236}">
                <a16:creationId xmlns:a16="http://schemas.microsoft.com/office/drawing/2014/main" id="{DF7A1584-9AF9-8F55-1A60-0144F52A2F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5789" y="5180275"/>
            <a:ext cx="3163910" cy="8049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RC logo">
            <a:extLst>
              <a:ext uri="{FF2B5EF4-FFF2-40B4-BE49-F238E27FC236}">
                <a16:creationId xmlns:a16="http://schemas.microsoft.com/office/drawing/2014/main" id="{D0888F0B-8578-F5F2-0E5D-D926FE8518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0319" y="5142051"/>
            <a:ext cx="2529625" cy="843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647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Project work packages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687C5-7511-7743-B429-3BDBE272F28B}" type="slidenum">
              <a:rPr kumimoji="0" lang="en-US" sz="1200" b="0" i="0" u="none" strike="noStrike" kern="1200" cap="none" spc="0" normalizeH="0" baseline="0" noProof="0" smtClean="0">
                <a:ln>
                  <a:noFill/>
                </a:ln>
                <a:solidFill>
                  <a:srgbClr val="212322">
                    <a:lumMod val="75000"/>
                    <a:lumOff val="2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212322">
                  <a:lumMod val="75000"/>
                  <a:lumOff val="25000"/>
                </a:srgbClr>
              </a:solidFill>
              <a:effectLst/>
              <a:uLnTx/>
              <a:uFillTx/>
              <a:latin typeface="Arial"/>
              <a:ea typeface="+mn-ea"/>
              <a:cs typeface="+mn-cs"/>
            </a:endParaRPr>
          </a:p>
        </p:txBody>
      </p:sp>
      <p:graphicFrame>
        <p:nvGraphicFramePr>
          <p:cNvPr id="8" name="Text Placeholder 2">
            <a:extLst>
              <a:ext uri="{FF2B5EF4-FFF2-40B4-BE49-F238E27FC236}">
                <a16:creationId xmlns:a16="http://schemas.microsoft.com/office/drawing/2014/main" id="{0595D520-6A67-24A9-F2E0-DE3B3F5FA58B}"/>
              </a:ext>
            </a:extLst>
          </p:cNvPr>
          <p:cNvGraphicFramePr/>
          <p:nvPr>
            <p:extLst>
              <p:ext uri="{D42A27DB-BD31-4B8C-83A1-F6EECF244321}">
                <p14:modId xmlns:p14="http://schemas.microsoft.com/office/powerpoint/2010/main" val="384020107"/>
              </p:ext>
            </p:extLst>
          </p:nvPr>
        </p:nvGraphicFramePr>
        <p:xfrm>
          <a:off x="838200" y="1773238"/>
          <a:ext cx="9424988" cy="3600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0607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9964"/>
            <a:ext cx="9977271" cy="548819"/>
          </a:xfrm>
        </p:spPr>
        <p:txBody>
          <a:bodyPr anchor="ctr">
            <a:normAutofit/>
          </a:bodyPr>
          <a:lstStyle/>
          <a:p>
            <a:r>
              <a:rPr lang="en-GB" sz="3300" dirty="0"/>
              <a:t>UK Data Service (UKDS)</a:t>
            </a:r>
          </a:p>
        </p:txBody>
      </p:sp>
      <p:sp>
        <p:nvSpPr>
          <p:cNvPr id="4" name="Slide Number Placeholder 3"/>
          <p:cNvSpPr>
            <a:spLocks noGrp="1"/>
          </p:cNvSpPr>
          <p:nvPr>
            <p:ph type="sldNum" sz="quarter" idx="12"/>
          </p:nvPr>
        </p:nvSpPr>
        <p:spPr>
          <a:xfrm>
            <a:off x="8610600" y="6356350"/>
            <a:ext cx="2743200"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fld id="{016687C5-7511-7743-B429-3BDBE272F28B}" type="slidenum">
              <a:rPr kumimoji="0" lang="en-US"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7</a:t>
            </a:fld>
            <a:endParaRPr kumimoji="0" lang="en-US" b="0" i="0" u="none" strike="noStrike" kern="1200" cap="none" spc="0" normalizeH="0" baseline="0" noProof="0">
              <a:ln>
                <a:noFill/>
              </a:ln>
              <a:effectLst/>
              <a:uLnTx/>
              <a:uFillTx/>
            </a:endParaRPr>
          </a:p>
        </p:txBody>
      </p:sp>
      <p:graphicFrame>
        <p:nvGraphicFramePr>
          <p:cNvPr id="6" name="Text Placeholder 2" descr="UK Data Service hosts the ">
            <a:extLst>
              <a:ext uri="{FF2B5EF4-FFF2-40B4-BE49-F238E27FC236}">
                <a16:creationId xmlns:a16="http://schemas.microsoft.com/office/drawing/2014/main" id="{BD4564D8-19F5-C3A7-AA33-8DB04CA91AED}"/>
              </a:ext>
            </a:extLst>
          </p:cNvPr>
          <p:cNvGraphicFramePr/>
          <p:nvPr>
            <p:extLst>
              <p:ext uri="{D42A27DB-BD31-4B8C-83A1-F6EECF244321}">
                <p14:modId xmlns:p14="http://schemas.microsoft.com/office/powerpoint/2010/main" val="955440181"/>
              </p:ext>
            </p:extLst>
          </p:nvPr>
        </p:nvGraphicFramePr>
        <p:xfrm>
          <a:off x="838200" y="1498600"/>
          <a:ext cx="9977438" cy="4663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5084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Stats about UKDS</a:t>
            </a:r>
            <a:endParaRPr lang="en-GB" sz="3600" dirty="0"/>
          </a:p>
        </p:txBody>
      </p:sp>
      <p:sp>
        <p:nvSpPr>
          <p:cNvPr id="3" name="Text Placeholder 2"/>
          <p:cNvSpPr>
            <a:spLocks noGrp="1"/>
          </p:cNvSpPr>
          <p:nvPr>
            <p:ph type="body" sz="quarter" idx="13"/>
          </p:nvPr>
        </p:nvSpPr>
        <p:spPr/>
        <p:txBody>
          <a:bodyPr>
            <a:normAutofit/>
          </a:bodyPr>
          <a:lstStyle/>
          <a:p>
            <a:pPr marL="0" marR="0" lvl="0" indent="0" algn="l" rtl="0">
              <a:lnSpc>
                <a:spcPct val="125000"/>
              </a:lnSpc>
              <a:spcBef>
                <a:spcPts val="0"/>
              </a:spcBef>
              <a:spcAft>
                <a:spcPts val="0"/>
              </a:spcAft>
              <a:buClr>
                <a:schemeClr val="tx1"/>
              </a:buClr>
              <a:buSzPts val="2600"/>
              <a:buNone/>
            </a:pPr>
            <a:r>
              <a:rPr lang="en-US" sz="2800" b="1" i="0" u="none" strike="noStrike" cap="none" dirty="0">
                <a:solidFill>
                  <a:schemeClr val="tx1"/>
                </a:solidFill>
                <a:latin typeface="Arial"/>
                <a:ea typeface="Arial"/>
                <a:cs typeface="Arial"/>
                <a:sym typeface="Arial"/>
              </a:rPr>
              <a:t>~ 9,700</a:t>
            </a:r>
            <a:r>
              <a:rPr lang="en-US" sz="2800" b="0" i="0" u="none" strike="noStrike" cap="none" dirty="0">
                <a:solidFill>
                  <a:schemeClr val="tx1"/>
                </a:solidFill>
                <a:latin typeface="Arial"/>
                <a:ea typeface="Arial"/>
                <a:cs typeface="Arial"/>
                <a:sym typeface="Arial"/>
              </a:rPr>
              <a:t> </a:t>
            </a:r>
            <a:r>
              <a:rPr lang="en-US" sz="2800" b="0" i="0" u="none" strike="noStrike" cap="none" dirty="0">
                <a:solidFill>
                  <a:srgbClr val="000000"/>
                </a:solidFill>
                <a:latin typeface="Arial"/>
                <a:ea typeface="Arial"/>
                <a:cs typeface="Arial"/>
                <a:sym typeface="Arial"/>
              </a:rPr>
              <a:t>data collections (1169 cohort and longi</a:t>
            </a:r>
            <a:r>
              <a:rPr lang="en-US" sz="2800" dirty="0">
                <a:solidFill>
                  <a:srgbClr val="000000"/>
                </a:solidFill>
                <a:latin typeface="Arial"/>
                <a:ea typeface="Arial"/>
                <a:cs typeface="Arial"/>
                <a:sym typeface="Arial"/>
              </a:rPr>
              <a:t>tudinal studies)</a:t>
            </a:r>
            <a:endParaRPr lang="en-US" sz="2800" b="1" dirty="0">
              <a:solidFill>
                <a:schemeClr val="tx1"/>
              </a:solidFill>
              <a:latin typeface="Arial"/>
              <a:ea typeface="Arial"/>
              <a:cs typeface="Arial"/>
              <a:sym typeface="Arial"/>
            </a:endParaRPr>
          </a:p>
          <a:p>
            <a:pPr marL="0" marR="0" lvl="0" indent="0" algn="l" rtl="0">
              <a:lnSpc>
                <a:spcPct val="125000"/>
              </a:lnSpc>
              <a:spcBef>
                <a:spcPts val="0"/>
              </a:spcBef>
              <a:spcAft>
                <a:spcPts val="0"/>
              </a:spcAft>
              <a:buClr>
                <a:schemeClr val="tx1"/>
              </a:buClr>
              <a:buSzPts val="2600"/>
              <a:buNone/>
            </a:pPr>
            <a:r>
              <a:rPr lang="en-US" sz="2800" b="1" i="0" u="none" strike="noStrike" cap="none" dirty="0">
                <a:solidFill>
                  <a:schemeClr val="tx1"/>
                </a:solidFill>
                <a:latin typeface="Arial"/>
                <a:ea typeface="Arial"/>
                <a:cs typeface="Arial"/>
                <a:sym typeface="Arial"/>
              </a:rPr>
              <a:t>~ 250 </a:t>
            </a:r>
            <a:r>
              <a:rPr lang="en-US" sz="2800" b="0" i="0" u="none" strike="noStrike" cap="none" dirty="0">
                <a:solidFill>
                  <a:srgbClr val="000000"/>
                </a:solidFill>
                <a:latin typeface="Arial"/>
                <a:ea typeface="Arial"/>
                <a:cs typeface="Arial"/>
                <a:sym typeface="Arial"/>
              </a:rPr>
              <a:t>new data collections and new editions added each year</a:t>
            </a:r>
            <a:endParaRPr lang="en-US" sz="2800" dirty="0"/>
          </a:p>
          <a:p>
            <a:pPr marL="0" marR="0" lvl="1" indent="0" algn="l" rtl="0">
              <a:lnSpc>
                <a:spcPct val="125000"/>
              </a:lnSpc>
              <a:spcBef>
                <a:spcPts val="1300"/>
              </a:spcBef>
              <a:spcAft>
                <a:spcPts val="0"/>
              </a:spcAft>
              <a:buClr>
                <a:schemeClr val="tx1"/>
              </a:buClr>
              <a:buSzPts val="2600"/>
              <a:buNone/>
            </a:pPr>
            <a:r>
              <a:rPr lang="en-US" sz="2800" b="1" i="0" u="none" strike="noStrike" cap="none" dirty="0">
                <a:solidFill>
                  <a:schemeClr val="tx1"/>
                </a:solidFill>
                <a:latin typeface="Arial"/>
                <a:ea typeface="Arial"/>
                <a:cs typeface="Arial"/>
                <a:sym typeface="Arial"/>
              </a:rPr>
              <a:t>~ </a:t>
            </a:r>
            <a:r>
              <a:rPr lang="en-US" sz="2800" b="1" dirty="0">
                <a:solidFill>
                  <a:schemeClr val="tx1"/>
                </a:solidFill>
                <a:latin typeface="Arial"/>
                <a:ea typeface="Arial"/>
                <a:cs typeface="Arial"/>
                <a:sym typeface="Arial"/>
              </a:rPr>
              <a:t>48</a:t>
            </a:r>
            <a:r>
              <a:rPr lang="en-US" sz="2800" b="1" i="0" u="none" strike="noStrike" cap="none" dirty="0">
                <a:solidFill>
                  <a:schemeClr val="tx1"/>
                </a:solidFill>
                <a:latin typeface="Arial"/>
                <a:ea typeface="Arial"/>
                <a:cs typeface="Arial"/>
                <a:sym typeface="Arial"/>
              </a:rPr>
              <a:t>,000</a:t>
            </a:r>
            <a:r>
              <a:rPr lang="en-US" sz="2800" b="0" i="0" u="none" strike="noStrike" cap="none" dirty="0">
                <a:solidFill>
                  <a:schemeClr val="tx1"/>
                </a:solidFill>
                <a:latin typeface="Arial"/>
                <a:ea typeface="Arial"/>
                <a:cs typeface="Arial"/>
                <a:sym typeface="Arial"/>
              </a:rPr>
              <a:t> </a:t>
            </a:r>
            <a:r>
              <a:rPr lang="en-US" sz="2800" b="0" i="0" u="none" strike="noStrike" cap="none" dirty="0">
                <a:solidFill>
                  <a:srgbClr val="000000"/>
                </a:solidFill>
                <a:latin typeface="Arial"/>
                <a:ea typeface="Arial"/>
                <a:cs typeface="Arial"/>
                <a:sym typeface="Arial"/>
              </a:rPr>
              <a:t>registered users</a:t>
            </a:r>
            <a:endParaRPr lang="en-US" sz="2800" dirty="0"/>
          </a:p>
          <a:p>
            <a:pPr marL="0" marR="0" lvl="0" indent="0" algn="l" rtl="0">
              <a:lnSpc>
                <a:spcPct val="125000"/>
              </a:lnSpc>
              <a:spcBef>
                <a:spcPts val="1300"/>
              </a:spcBef>
              <a:spcAft>
                <a:spcPts val="0"/>
              </a:spcAft>
              <a:buClr>
                <a:schemeClr val="tx1"/>
              </a:buClr>
              <a:buSzPts val="2600"/>
              <a:buNone/>
            </a:pPr>
            <a:r>
              <a:rPr lang="en-US" sz="2800" b="1" i="0" u="none" strike="noStrike" cap="none" dirty="0">
                <a:solidFill>
                  <a:schemeClr val="tx1"/>
                </a:solidFill>
                <a:latin typeface="Arial"/>
                <a:ea typeface="Arial"/>
                <a:cs typeface="Arial"/>
                <a:sym typeface="Arial"/>
              </a:rPr>
              <a:t>~ 130,000 </a:t>
            </a:r>
            <a:r>
              <a:rPr lang="en-US" sz="2800" b="0" i="0" u="none" strike="noStrike" cap="none" dirty="0">
                <a:solidFill>
                  <a:srgbClr val="000000"/>
                </a:solidFill>
                <a:latin typeface="Arial"/>
                <a:ea typeface="Arial"/>
                <a:cs typeface="Arial"/>
                <a:sym typeface="Arial"/>
              </a:rPr>
              <a:t>data accesses worldwide </a:t>
            </a:r>
            <a:r>
              <a:rPr lang="en-US" sz="2800" b="0" i="0" u="none" strike="noStrike" cap="none" dirty="0" err="1">
                <a:solidFill>
                  <a:srgbClr val="000000"/>
                </a:solidFill>
                <a:latin typeface="Arial"/>
                <a:ea typeface="Arial"/>
                <a:cs typeface="Arial"/>
                <a:sym typeface="Arial"/>
              </a:rPr>
              <a:t>p.a</a:t>
            </a:r>
            <a:endParaRPr lang="en-US" sz="2800" b="0" i="0" u="none" strike="noStrike" cap="none" dirty="0">
              <a:solidFill>
                <a:srgbClr val="000000"/>
              </a:solidFill>
              <a:latin typeface="Arial"/>
              <a:ea typeface="Arial"/>
              <a:cs typeface="Arial"/>
              <a:sym typeface="Aria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687C5-7511-7743-B429-3BDBE272F28B}" type="slidenum">
              <a:rPr kumimoji="0" lang="en-US" sz="1200" b="0" i="0" u="none" strike="noStrike" kern="1200" cap="none" spc="0" normalizeH="0" baseline="0" noProof="0" smtClean="0">
                <a:ln>
                  <a:noFill/>
                </a:ln>
                <a:solidFill>
                  <a:srgbClr val="212322">
                    <a:lumMod val="75000"/>
                    <a:lumOff val="2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212322">
                  <a:lumMod val="75000"/>
                  <a:lumOff val="25000"/>
                </a:srgbClr>
              </a:solidFill>
              <a:effectLst/>
              <a:uLnTx/>
              <a:uFillTx/>
              <a:latin typeface="Arial"/>
              <a:ea typeface="+mn-ea"/>
              <a:cs typeface="+mn-cs"/>
            </a:endParaRPr>
          </a:p>
        </p:txBody>
      </p:sp>
      <p:sp>
        <p:nvSpPr>
          <p:cNvPr id="5" name="TextBox 4">
            <a:extLst>
              <a:ext uri="{FF2B5EF4-FFF2-40B4-BE49-F238E27FC236}">
                <a16:creationId xmlns:a16="http://schemas.microsoft.com/office/drawing/2014/main" id="{F739E45A-FBA9-F99B-E8DC-4D0630C0BF5A}"/>
              </a:ext>
            </a:extLst>
          </p:cNvPr>
          <p:cNvSpPr txBox="1"/>
          <p:nvPr/>
        </p:nvSpPr>
        <p:spPr>
          <a:xfrm>
            <a:off x="2063363" y="5271715"/>
            <a:ext cx="7156174" cy="923330"/>
          </a:xfrm>
          <a:prstGeom prst="rect">
            <a:avLst/>
          </a:prstGeom>
          <a:noFill/>
        </p:spPr>
        <p:txBody>
          <a:bodyPr wrap="square" rtlCol="0">
            <a:spAutoFit/>
          </a:bodyPr>
          <a:lstStyle/>
          <a:p>
            <a:pPr algn="ctr"/>
            <a:r>
              <a:rPr lang="en-GB" sz="1800" b="1" dirty="0">
                <a:effectLst/>
                <a:latin typeface="+mj-lt"/>
                <a:ea typeface="Calibri" panose="020F0502020204030204" pitchFamily="34" charset="0"/>
              </a:rPr>
              <a:t>UKDS data collections are accessed every 6 minutes</a:t>
            </a:r>
          </a:p>
          <a:p>
            <a:pPr algn="ctr"/>
            <a:r>
              <a:rPr lang="en-GB" sz="1800" b="1" dirty="0">
                <a:effectLst/>
                <a:latin typeface="+mj-lt"/>
                <a:ea typeface="Calibri" panose="020F0502020204030204" pitchFamily="34" charset="0"/>
              </a:rPr>
              <a:t>24 x 7 x 365</a:t>
            </a:r>
          </a:p>
          <a:p>
            <a:pPr algn="ctr"/>
            <a:endParaRPr lang="en-GB" b="1" dirty="0">
              <a:latin typeface="+mj-lt"/>
            </a:endParaRPr>
          </a:p>
        </p:txBody>
      </p:sp>
    </p:spTree>
    <p:extLst>
      <p:ext uri="{BB962C8B-B14F-4D97-AF65-F5344CB8AC3E}">
        <p14:creationId xmlns:p14="http://schemas.microsoft.com/office/powerpoint/2010/main" val="2684606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Course contents</a:t>
            </a:r>
          </a:p>
        </p:txBody>
      </p:sp>
      <p:sp>
        <p:nvSpPr>
          <p:cNvPr id="3" name="Text Placeholder 2"/>
          <p:cNvSpPr>
            <a:spLocks noGrp="1"/>
          </p:cNvSpPr>
          <p:nvPr>
            <p:ph type="body" sz="quarter" idx="13"/>
          </p:nvPr>
        </p:nvSpPr>
        <p:spPr/>
        <p:txBody>
          <a:bodyPr>
            <a:normAutofit/>
          </a:bodyPr>
          <a:lstStyle/>
          <a:p>
            <a:r>
              <a:rPr lang="en-GB" dirty="0"/>
              <a:t>Foundational concepts in data management: the data lifecycle and the FAIR data principles.</a:t>
            </a:r>
          </a:p>
          <a:p>
            <a:r>
              <a:rPr lang="en-GB" dirty="0"/>
              <a:t>Ethical and legal consideration when handling and working with (personal) research data.</a:t>
            </a:r>
          </a:p>
          <a:p>
            <a:r>
              <a:rPr lang="en-GB" dirty="0"/>
              <a:t>Best practices for organising and formatting data.</a:t>
            </a:r>
          </a:p>
          <a:p>
            <a:r>
              <a:rPr lang="en-GB" dirty="0"/>
              <a:t>Strategies for documenting data.</a:t>
            </a:r>
          </a:p>
          <a:p>
            <a:r>
              <a:rPr lang="en-GB" dirty="0"/>
              <a:t>Anonymisation techniques and best practices.</a:t>
            </a:r>
          </a:p>
          <a:p>
            <a:r>
              <a:rPr lang="en-GB" dirty="0"/>
              <a:t>Strategies for sharing FAIR data and the role of Trusted Research Environments.</a:t>
            </a:r>
          </a:p>
        </p:txBody>
      </p:sp>
      <p:sp>
        <p:nvSpPr>
          <p:cNvPr id="4" name="Slide Number Placeholder 3"/>
          <p:cNvSpPr>
            <a:spLocks noGrp="1"/>
          </p:cNvSpPr>
          <p:nvPr>
            <p:ph type="sldNum" sz="quarter" idx="12"/>
          </p:nvPr>
        </p:nvSpPr>
        <p:spPr/>
        <p:txBody>
          <a:bodyPr/>
          <a:lstStyle/>
          <a:p>
            <a:fld id="{016687C5-7511-7743-B429-3BDBE272F28B}" type="slidenum">
              <a:rPr lang="en-US" smtClean="0"/>
              <a:t>9</a:t>
            </a:fld>
            <a:endParaRPr lang="en-US"/>
          </a:p>
        </p:txBody>
      </p:sp>
    </p:spTree>
    <p:extLst>
      <p:ext uri="{BB962C8B-B14F-4D97-AF65-F5344CB8AC3E}">
        <p14:creationId xmlns:p14="http://schemas.microsoft.com/office/powerpoint/2010/main" val="3306064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9964"/>
            <a:ext cx="9977271" cy="548819"/>
          </a:xfrm>
        </p:spPr>
        <p:txBody>
          <a:bodyPr anchor="ctr">
            <a:normAutofit/>
          </a:bodyPr>
          <a:lstStyle/>
          <a:p>
            <a:r>
              <a:rPr lang="en-GB" sz="3300" dirty="0"/>
              <a:t>Learning objectives 1-3</a:t>
            </a:r>
          </a:p>
        </p:txBody>
      </p:sp>
      <p:sp>
        <p:nvSpPr>
          <p:cNvPr id="3" name="Text Placeholder 2"/>
          <p:cNvSpPr>
            <a:spLocks noGrp="1"/>
          </p:cNvSpPr>
          <p:nvPr>
            <p:ph idx="1"/>
          </p:nvPr>
        </p:nvSpPr>
        <p:spPr>
          <a:xfrm>
            <a:off x="838200" y="1459478"/>
            <a:ext cx="6311900" cy="4351338"/>
          </a:xfrm>
        </p:spPr>
        <p:txBody>
          <a:bodyPr>
            <a:normAutofit lnSpcReduction="10000"/>
          </a:bodyPr>
          <a:lstStyle/>
          <a:p>
            <a:pPr marL="0" indent="0">
              <a:buNone/>
            </a:pPr>
            <a:r>
              <a:rPr lang="en-GB" dirty="0"/>
              <a:t>1. Gain a comprehensive understanding of the importance of good research data management within the concepts of the data lifecycle and FAIR data principles.</a:t>
            </a:r>
          </a:p>
          <a:p>
            <a:pPr marL="0" indent="0">
              <a:buNone/>
            </a:pPr>
            <a:r>
              <a:rPr lang="en-GB" dirty="0"/>
              <a:t>2. Understand and apply the ethical and legal considerations necessary for handling and working with personal research data to ensure compliance and protect participant privacy.</a:t>
            </a:r>
          </a:p>
          <a:p>
            <a:pPr marL="0" indent="0">
              <a:buNone/>
            </a:pPr>
            <a:r>
              <a:rPr lang="en-GB" dirty="0"/>
              <a:t>3. Learn and implement best practices for organising and formatting research data to enhance accuracy, accessibility, and long-term usability.</a:t>
            </a:r>
          </a:p>
        </p:txBody>
      </p:sp>
      <p:pic>
        <p:nvPicPr>
          <p:cNvPr id="6" name="Graphic 5">
            <a:extLst>
              <a:ext uri="{FF2B5EF4-FFF2-40B4-BE49-F238E27FC236}">
                <a16:creationId xmlns:a16="http://schemas.microsoft.com/office/drawing/2014/main" id="{A015E498-B840-C6A5-810A-31682BD9D2B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50100" y="1463040"/>
            <a:ext cx="3362960" cy="3362960"/>
          </a:xfrm>
          <a:prstGeom prst="roundRect">
            <a:avLst>
              <a:gd name="adj" fmla="val 2736"/>
            </a:avLst>
          </a:prstGeom>
        </p:spPr>
      </p:pic>
      <p:sp>
        <p:nvSpPr>
          <p:cNvPr id="4" name="Slide Number Placeholder 3"/>
          <p:cNvSpPr>
            <a:spLocks noGrp="1"/>
          </p:cNvSpPr>
          <p:nvPr>
            <p:ph type="sldNum" sz="quarter" idx="12"/>
          </p:nvPr>
        </p:nvSpPr>
        <p:spPr>
          <a:xfrm>
            <a:off x="8610600" y="6356350"/>
            <a:ext cx="2743200" cy="365125"/>
          </a:xfrm>
        </p:spPr>
        <p:txBody>
          <a:bodyPr anchor="ctr">
            <a:normAutofit/>
          </a:bodyPr>
          <a:lstStyle/>
          <a:p>
            <a:pPr>
              <a:spcAft>
                <a:spcPts val="600"/>
              </a:spcAft>
            </a:pPr>
            <a:fld id="{016687C5-7511-7743-B429-3BDBE272F28B}" type="slidenum">
              <a:rPr lang="en-US" smtClean="0"/>
              <a:pPr>
                <a:spcAft>
                  <a:spcPts val="600"/>
                </a:spcAft>
              </a:pPr>
              <a:t>10</a:t>
            </a:fld>
            <a:endParaRPr lang="en-US"/>
          </a:p>
        </p:txBody>
      </p:sp>
    </p:spTree>
    <p:extLst>
      <p:ext uri="{BB962C8B-B14F-4D97-AF65-F5344CB8AC3E}">
        <p14:creationId xmlns:p14="http://schemas.microsoft.com/office/powerpoint/2010/main" val="3321925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9964"/>
            <a:ext cx="9977271" cy="548819"/>
          </a:xfrm>
        </p:spPr>
        <p:txBody>
          <a:bodyPr anchor="ctr">
            <a:normAutofit/>
          </a:bodyPr>
          <a:lstStyle/>
          <a:p>
            <a:r>
              <a:rPr lang="en-GB" sz="3300" dirty="0"/>
              <a:t>Learning objectives 4-6</a:t>
            </a:r>
          </a:p>
        </p:txBody>
      </p:sp>
      <p:sp>
        <p:nvSpPr>
          <p:cNvPr id="3" name="Text Placeholder 2"/>
          <p:cNvSpPr>
            <a:spLocks noGrp="1"/>
          </p:cNvSpPr>
          <p:nvPr>
            <p:ph idx="1"/>
          </p:nvPr>
        </p:nvSpPr>
        <p:spPr>
          <a:xfrm>
            <a:off x="838199" y="1459478"/>
            <a:ext cx="6422679" cy="4351338"/>
          </a:xfrm>
        </p:spPr>
        <p:txBody>
          <a:bodyPr>
            <a:normAutofit fontScale="92500"/>
          </a:bodyPr>
          <a:lstStyle/>
          <a:p>
            <a:pPr marL="0" indent="0">
              <a:buNone/>
            </a:pPr>
            <a:r>
              <a:rPr lang="en-GB" dirty="0"/>
              <a:t>4. Understand how to develop strategies for effective documentation of research data, ensuring that data remains findable and reusable for future research.</a:t>
            </a:r>
          </a:p>
          <a:p>
            <a:pPr marL="0" indent="0">
              <a:buNone/>
            </a:pPr>
            <a:r>
              <a:rPr lang="en-GB" dirty="0"/>
              <a:t>5. Acquire knowledge of anonymisation techniques and best practices to maintain confidentiality and integrity of data while preparing it for broader access.</a:t>
            </a:r>
          </a:p>
          <a:p>
            <a:pPr marL="0" indent="0">
              <a:buNone/>
            </a:pPr>
            <a:r>
              <a:rPr lang="en-GB" dirty="0"/>
              <a:t>6. Understand the role and functionality of Responsible Repositories and Trusted Research Environments (TREs) and learn how to use these frameworks to provide broader access to data within ethical and legal standards.</a:t>
            </a:r>
          </a:p>
          <a:p>
            <a:pPr marL="0" indent="0">
              <a:buNone/>
            </a:pPr>
            <a:endParaRPr lang="en-GB" sz="1000" dirty="0"/>
          </a:p>
        </p:txBody>
      </p:sp>
      <p:pic>
        <p:nvPicPr>
          <p:cNvPr id="6" name="Graphic 5">
            <a:extLst>
              <a:ext uri="{FF2B5EF4-FFF2-40B4-BE49-F238E27FC236}">
                <a16:creationId xmlns:a16="http://schemas.microsoft.com/office/drawing/2014/main" id="{A015E498-B840-C6A5-810A-31682BD9D2B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50100" y="1463040"/>
            <a:ext cx="3362960" cy="3362960"/>
          </a:xfrm>
          <a:prstGeom prst="roundRect">
            <a:avLst>
              <a:gd name="adj" fmla="val 2736"/>
            </a:avLst>
          </a:prstGeom>
        </p:spPr>
      </p:pic>
      <p:sp>
        <p:nvSpPr>
          <p:cNvPr id="4" name="Slide Number Placeholder 3"/>
          <p:cNvSpPr>
            <a:spLocks noGrp="1"/>
          </p:cNvSpPr>
          <p:nvPr>
            <p:ph type="sldNum" sz="quarter" idx="12"/>
          </p:nvPr>
        </p:nvSpPr>
        <p:spPr>
          <a:xfrm>
            <a:off x="8610600" y="6356350"/>
            <a:ext cx="2743200" cy="365125"/>
          </a:xfrm>
        </p:spPr>
        <p:txBody>
          <a:bodyPr anchor="ctr">
            <a:normAutofit/>
          </a:bodyPr>
          <a:lstStyle/>
          <a:p>
            <a:pPr>
              <a:spcAft>
                <a:spcPts val="600"/>
              </a:spcAft>
            </a:pPr>
            <a:fld id="{016687C5-7511-7743-B429-3BDBE272F28B}" type="slidenum">
              <a:rPr lang="en-US" smtClean="0"/>
              <a:pPr>
                <a:spcAft>
                  <a:spcPts val="600"/>
                </a:spcAft>
              </a:pPr>
              <a:t>11</a:t>
            </a:fld>
            <a:endParaRPr lang="en-US"/>
          </a:p>
        </p:txBody>
      </p:sp>
    </p:spTree>
    <p:extLst>
      <p:ext uri="{BB962C8B-B14F-4D97-AF65-F5344CB8AC3E}">
        <p14:creationId xmlns:p14="http://schemas.microsoft.com/office/powerpoint/2010/main" val="1506237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9964"/>
            <a:ext cx="9977271" cy="548819"/>
          </a:xfrm>
        </p:spPr>
        <p:txBody>
          <a:bodyPr anchor="ctr">
            <a:normAutofit/>
          </a:bodyPr>
          <a:lstStyle/>
          <a:p>
            <a:r>
              <a:rPr lang="en-GB" sz="3300" dirty="0"/>
              <a:t>Day 1 Programme</a:t>
            </a:r>
          </a:p>
        </p:txBody>
      </p:sp>
      <p:sp>
        <p:nvSpPr>
          <p:cNvPr id="3" name="Text Placeholder 2"/>
          <p:cNvSpPr>
            <a:spLocks noGrp="1"/>
          </p:cNvSpPr>
          <p:nvPr>
            <p:ph idx="1"/>
          </p:nvPr>
        </p:nvSpPr>
        <p:spPr>
          <a:xfrm>
            <a:off x="838199" y="1459478"/>
            <a:ext cx="9581867" cy="4351338"/>
          </a:xfrm>
        </p:spPr>
        <p:txBody>
          <a:bodyPr>
            <a:normAutofit fontScale="92500" lnSpcReduction="10000"/>
          </a:bodyPr>
          <a:lstStyle/>
          <a:p>
            <a:pPr marL="0" indent="0">
              <a:buNone/>
            </a:pPr>
            <a:r>
              <a:rPr lang="en-GB" dirty="0"/>
              <a:t>10.00-10.15 Welcome and intro</a:t>
            </a:r>
          </a:p>
          <a:p>
            <a:pPr marL="0" indent="0">
              <a:buNone/>
            </a:pPr>
            <a:r>
              <a:rPr lang="en-GB" dirty="0"/>
              <a:t>10.15-10.45 Foundational research data management concepts</a:t>
            </a:r>
          </a:p>
          <a:p>
            <a:pPr marL="0" indent="0">
              <a:buNone/>
            </a:pPr>
            <a:r>
              <a:rPr lang="en-GB" dirty="0"/>
              <a:t>10.45-11.00 Break</a:t>
            </a:r>
          </a:p>
          <a:p>
            <a:pPr marL="0" indent="0">
              <a:buNone/>
            </a:pPr>
            <a:r>
              <a:rPr lang="en-GB" dirty="0"/>
              <a:t>11.00-12.00 Ethical and legal considerations in handling longitudinal research data part 1</a:t>
            </a:r>
          </a:p>
          <a:p>
            <a:pPr marL="0" indent="0">
              <a:buNone/>
            </a:pPr>
            <a:r>
              <a:rPr lang="en-GB" dirty="0"/>
              <a:t>12.00-12.15 Break</a:t>
            </a:r>
          </a:p>
          <a:p>
            <a:pPr marL="0" indent="0">
              <a:buNone/>
            </a:pPr>
            <a:r>
              <a:rPr lang="en-GB" dirty="0"/>
              <a:t>12.15-12.45 Ethical and legal considerations in handling longitudinal research data part 2</a:t>
            </a:r>
          </a:p>
          <a:p>
            <a:pPr marL="0" indent="0">
              <a:buNone/>
            </a:pPr>
            <a:r>
              <a:rPr lang="en-GB" dirty="0"/>
              <a:t>12.45-13.00 Break</a:t>
            </a:r>
          </a:p>
          <a:p>
            <a:pPr marL="0" indent="0">
              <a:buNone/>
            </a:pPr>
            <a:r>
              <a:rPr lang="en-GB" dirty="0"/>
              <a:t>13.00-14.00 Strategies and best practices for organising and formatting data</a:t>
            </a:r>
          </a:p>
          <a:p>
            <a:pPr marL="0" indent="0">
              <a:buNone/>
            </a:pPr>
            <a:r>
              <a:rPr lang="en-GB" dirty="0"/>
              <a:t>14.00 Wrap-up and feedback</a:t>
            </a:r>
          </a:p>
          <a:p>
            <a:pPr marL="0" indent="0">
              <a:buNone/>
            </a:pPr>
            <a:endParaRPr lang="en-GB" dirty="0"/>
          </a:p>
        </p:txBody>
      </p:sp>
      <p:sp>
        <p:nvSpPr>
          <p:cNvPr id="4" name="Slide Number Placeholder 3"/>
          <p:cNvSpPr>
            <a:spLocks noGrp="1"/>
          </p:cNvSpPr>
          <p:nvPr>
            <p:ph type="sldNum" sz="quarter" idx="12"/>
          </p:nvPr>
        </p:nvSpPr>
        <p:spPr>
          <a:xfrm>
            <a:off x="8610600" y="6356350"/>
            <a:ext cx="2743200" cy="365125"/>
          </a:xfrm>
        </p:spPr>
        <p:txBody>
          <a:bodyPr anchor="ctr">
            <a:normAutofit/>
          </a:bodyPr>
          <a:lstStyle/>
          <a:p>
            <a:pPr>
              <a:spcAft>
                <a:spcPts val="600"/>
              </a:spcAft>
            </a:pPr>
            <a:fld id="{016687C5-7511-7743-B429-3BDBE272F28B}" type="slidenum">
              <a:rPr lang="en-US" smtClean="0"/>
              <a:pPr>
                <a:spcAft>
                  <a:spcPts val="600"/>
                </a:spcAft>
              </a:pPr>
              <a:t>12</a:t>
            </a:fld>
            <a:endParaRPr lang="en-US"/>
          </a:p>
        </p:txBody>
      </p:sp>
    </p:spTree>
    <p:extLst>
      <p:ext uri="{BB962C8B-B14F-4D97-AF65-F5344CB8AC3E}">
        <p14:creationId xmlns:p14="http://schemas.microsoft.com/office/powerpoint/2010/main" val="3417262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9964"/>
            <a:ext cx="9977271" cy="548819"/>
          </a:xfrm>
        </p:spPr>
        <p:txBody>
          <a:bodyPr anchor="ctr">
            <a:normAutofit/>
          </a:bodyPr>
          <a:lstStyle/>
          <a:p>
            <a:r>
              <a:rPr lang="en-GB" sz="3300" dirty="0"/>
              <a:t>Day 2 Programme</a:t>
            </a:r>
          </a:p>
        </p:txBody>
      </p:sp>
      <p:sp>
        <p:nvSpPr>
          <p:cNvPr id="3" name="Text Placeholder 2"/>
          <p:cNvSpPr>
            <a:spLocks noGrp="1"/>
          </p:cNvSpPr>
          <p:nvPr>
            <p:ph idx="1"/>
          </p:nvPr>
        </p:nvSpPr>
        <p:spPr>
          <a:xfrm>
            <a:off x="838199" y="1459478"/>
            <a:ext cx="9581867" cy="4351338"/>
          </a:xfrm>
        </p:spPr>
        <p:txBody>
          <a:bodyPr>
            <a:normAutofit/>
          </a:bodyPr>
          <a:lstStyle/>
          <a:p>
            <a:pPr marL="0" indent="0">
              <a:buNone/>
            </a:pPr>
            <a:r>
              <a:rPr lang="en-GB" dirty="0"/>
              <a:t>10.00-10.15 Introduction to day 2 and overview of day 1</a:t>
            </a:r>
          </a:p>
          <a:p>
            <a:pPr marL="0" indent="0">
              <a:buNone/>
            </a:pPr>
            <a:r>
              <a:rPr lang="en-GB" dirty="0"/>
              <a:t>10.15-11.15 Effective methods and practices for documenting data</a:t>
            </a:r>
          </a:p>
          <a:p>
            <a:pPr marL="0" indent="0">
              <a:buNone/>
            </a:pPr>
            <a:r>
              <a:rPr lang="en-GB" dirty="0"/>
              <a:t>11.05-11.20 Break</a:t>
            </a:r>
          </a:p>
          <a:p>
            <a:pPr marL="0" indent="0">
              <a:buNone/>
            </a:pPr>
            <a:r>
              <a:rPr lang="en-GB" dirty="0"/>
              <a:t>11.20-12.05 Techniques and guidelines for anonymising data part 1</a:t>
            </a:r>
          </a:p>
          <a:p>
            <a:pPr marL="0" indent="0">
              <a:buNone/>
            </a:pPr>
            <a:r>
              <a:rPr lang="en-GB" dirty="0"/>
              <a:t>12.05-12.30 Break</a:t>
            </a:r>
          </a:p>
          <a:p>
            <a:pPr marL="0" indent="0">
              <a:buNone/>
            </a:pPr>
            <a:r>
              <a:rPr lang="en-GB" dirty="0"/>
              <a:t>12.30-13.15 Techniques and guidelines for anonymising data part 2</a:t>
            </a:r>
          </a:p>
          <a:p>
            <a:pPr marL="0" indent="0">
              <a:buNone/>
            </a:pPr>
            <a:r>
              <a:rPr lang="en-GB" dirty="0"/>
              <a:t>13.15-13.30 Break</a:t>
            </a:r>
          </a:p>
          <a:p>
            <a:pPr marL="0" indent="0">
              <a:buNone/>
            </a:pPr>
            <a:r>
              <a:rPr lang="en-GB" dirty="0"/>
              <a:t>13.30-14.15 Data sharing strategies overview and recommendations</a:t>
            </a:r>
          </a:p>
          <a:p>
            <a:pPr marL="0" indent="0">
              <a:buNone/>
            </a:pPr>
            <a:r>
              <a:rPr lang="en-GB" dirty="0"/>
              <a:t>14.15 Wrap up and feedback</a:t>
            </a:r>
          </a:p>
        </p:txBody>
      </p:sp>
      <p:sp>
        <p:nvSpPr>
          <p:cNvPr id="4" name="Slide Number Placeholder 3"/>
          <p:cNvSpPr>
            <a:spLocks noGrp="1"/>
          </p:cNvSpPr>
          <p:nvPr>
            <p:ph type="sldNum" sz="quarter" idx="12"/>
          </p:nvPr>
        </p:nvSpPr>
        <p:spPr>
          <a:xfrm>
            <a:off x="8610600" y="6356350"/>
            <a:ext cx="2743200" cy="365125"/>
          </a:xfrm>
        </p:spPr>
        <p:txBody>
          <a:bodyPr anchor="ctr">
            <a:normAutofit/>
          </a:bodyPr>
          <a:lstStyle/>
          <a:p>
            <a:pPr>
              <a:spcAft>
                <a:spcPts val="600"/>
              </a:spcAft>
            </a:pPr>
            <a:fld id="{016687C5-7511-7743-B429-3BDBE272F28B}" type="slidenum">
              <a:rPr lang="en-US" smtClean="0"/>
              <a:pPr>
                <a:spcAft>
                  <a:spcPts val="600"/>
                </a:spcAft>
              </a:pPr>
              <a:t>13</a:t>
            </a:fld>
            <a:endParaRPr lang="en-US"/>
          </a:p>
        </p:txBody>
      </p:sp>
    </p:spTree>
    <p:extLst>
      <p:ext uri="{BB962C8B-B14F-4D97-AF65-F5344CB8AC3E}">
        <p14:creationId xmlns:p14="http://schemas.microsoft.com/office/powerpoint/2010/main" val="397232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14</a:t>
            </a:fld>
            <a:endParaRPr lang="en-US" dirty="0"/>
          </a:p>
        </p:txBody>
      </p:sp>
      <p:pic>
        <p:nvPicPr>
          <p:cNvPr id="5" name="Picture 4">
            <a:extLst>
              <a:ext uri="{FF2B5EF4-FFF2-40B4-BE49-F238E27FC236}">
                <a16:creationId xmlns:a16="http://schemas.microsoft.com/office/drawing/2014/main" id="{AB954FE5-DD29-4210-E71C-401FAF35D65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213325" y="5215737"/>
            <a:ext cx="1263377" cy="1263377"/>
          </a:xfrm>
          <a:prstGeom prst="rect">
            <a:avLst/>
          </a:prstGeom>
        </p:spPr>
      </p:pic>
    </p:spTree>
    <p:extLst>
      <p:ext uri="{BB962C8B-B14F-4D97-AF65-F5344CB8AC3E}">
        <p14:creationId xmlns:p14="http://schemas.microsoft.com/office/powerpoint/2010/main" val="2430581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16687C5-7511-7743-B429-3BDBE272F28B}" type="slidenum">
              <a:rPr lang="en-US" smtClean="0"/>
              <a:t>15</a:t>
            </a:fld>
            <a:endParaRPr lang="en-US" dirty="0"/>
          </a:p>
        </p:txBody>
      </p:sp>
      <p:sp>
        <p:nvSpPr>
          <p:cNvPr id="4" name="Oval Callout 3" descr="Question mark in a speech bubble"/>
          <p:cNvSpPr/>
          <p:nvPr/>
        </p:nvSpPr>
        <p:spPr>
          <a:xfrm>
            <a:off x="4081562" y="2065552"/>
            <a:ext cx="3965158" cy="3038463"/>
          </a:xfrm>
          <a:prstGeom prst="wedgeEllipseCallout">
            <a:avLst/>
          </a:prstGeom>
          <a:gradFill>
            <a:gsLst>
              <a:gs pos="49000">
                <a:schemeClr val="tx1"/>
              </a:gs>
              <a:gs pos="100000">
                <a:schemeClr val="bg1"/>
              </a:gs>
              <a:gs pos="100000">
                <a:schemeClr val="bg1"/>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a:t>
            </a:r>
          </a:p>
        </p:txBody>
      </p:sp>
      <p:sp>
        <p:nvSpPr>
          <p:cNvPr id="3" name="Title 2"/>
          <p:cNvSpPr>
            <a:spLocks noGrp="1"/>
          </p:cNvSpPr>
          <p:nvPr>
            <p:ph type="title"/>
          </p:nvPr>
        </p:nvSpPr>
        <p:spPr/>
        <p:txBody>
          <a:bodyPr>
            <a:noAutofit/>
          </a:bodyPr>
          <a:lstStyle/>
          <a:p>
            <a:r>
              <a:rPr lang="en-GB" sz="3600" dirty="0"/>
              <a:t>Any questions?</a:t>
            </a:r>
          </a:p>
        </p:txBody>
      </p:sp>
    </p:spTree>
    <p:extLst>
      <p:ext uri="{BB962C8B-B14F-4D97-AF65-F5344CB8AC3E}">
        <p14:creationId xmlns:p14="http://schemas.microsoft.com/office/powerpoint/2010/main" val="27500298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me13vc1x3uaoc71rya7zm5bw8ndxfi"/>
</p:tagLst>
</file>

<file path=ppt/theme/theme1.xml><?xml version="1.0" encoding="utf-8"?>
<a:theme xmlns:a="http://schemas.openxmlformats.org/drawingml/2006/main" name="Office Theme">
  <a:themeElements>
    <a:clrScheme name="Custom 1">
      <a:dk1>
        <a:srgbClr val="702082"/>
      </a:dk1>
      <a:lt1>
        <a:srgbClr val="FFFFFF"/>
      </a:lt1>
      <a:dk2>
        <a:srgbClr val="212322"/>
      </a:dk2>
      <a:lt2>
        <a:srgbClr val="D9E1E2"/>
      </a:lt2>
      <a:accent1>
        <a:srgbClr val="CE0057"/>
      </a:accent1>
      <a:accent2>
        <a:srgbClr val="2B5696"/>
      </a:accent2>
      <a:accent3>
        <a:srgbClr val="008654"/>
      </a:accent3>
      <a:accent4>
        <a:srgbClr val="FF6620"/>
      </a:accent4>
      <a:accent5>
        <a:srgbClr val="00A8CE"/>
      </a:accent5>
      <a:accent6>
        <a:srgbClr val="78BD20"/>
      </a:accent6>
      <a:hlink>
        <a:srgbClr val="2B5696"/>
      </a:hlink>
      <a:folHlink>
        <a:srgbClr val="5B6770"/>
      </a:folHlink>
    </a:clrScheme>
    <a:fontScheme name="UKDS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UKPowerpointTemplate_draft" id="{27C928A6-38FB-4BB6-AD3F-46B1A6D67F0C}" vid="{DBA632A8-731C-435C-A7E1-5BAB3A87A5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PRUKPowerpointTemplate</Template>
  <TotalTime>0</TotalTime>
  <Words>2354</Words>
  <Application>Microsoft Office PowerPoint</Application>
  <PresentationFormat>Widescreen</PresentationFormat>
  <Paragraphs>130</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Arial</vt:lpstr>
      <vt:lpstr>Calibri</vt:lpstr>
      <vt:lpstr>Helvetica</vt:lpstr>
      <vt:lpstr>Office Theme</vt:lpstr>
      <vt:lpstr>Welcome and  introduction</vt:lpstr>
      <vt:lpstr>Acknowledgment </vt:lpstr>
      <vt:lpstr>Mentimeter</vt:lpstr>
      <vt:lpstr>Population Research UK</vt:lpstr>
      <vt:lpstr>Skills Development for Managing Longitudinal Data for Sharing</vt:lpstr>
      <vt:lpstr>Project work packages </vt:lpstr>
      <vt:lpstr>UK Data Service (UKDS)</vt:lpstr>
      <vt:lpstr>Stats about UKDS</vt:lpstr>
      <vt:lpstr>Course contents</vt:lpstr>
      <vt:lpstr>Learning objectives 1-3</vt:lpstr>
      <vt:lpstr>Learning objectives 4-6</vt:lpstr>
      <vt:lpstr>Day 1 Programme</vt:lpstr>
      <vt:lpstr>Day 2 Programme</vt:lpstr>
      <vt:lpstr>Thank you.</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2024-11-28T19:01:54Z</dcterms:created>
  <dcterms:modified xsi:type="dcterms:W3CDTF">2024-11-28T19:02:05Z</dcterms:modified>
</cp:coreProperties>
</file>