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4FBF8E-045B-9900-7E39-E7CABFA112F6}" name="Aleksandra Rutkowska" initials="AR" userId="25ab43a8c6172e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9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9A020-C181-4B7E-90FB-CF37E29BBC9B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D96FF-04C0-4B2D-BE34-375E91C0EB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59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353334-0C7A-7B5F-286F-6010DC705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879DCE5-CAA7-C10C-3C0C-0C8495E56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BED77A-A203-A110-5F4A-3CF26B421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1D0415-41DF-F860-196A-B2F83272D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C24C74F-F625-C24C-54B6-6F85BF1CB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067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6A3B1A-FB47-06FD-5CA4-D8CD76E2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D23778-A7F3-448A-1B98-66AEEE0A6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99C592F-DA72-9C1D-E919-DB62AC97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C8BAE8F-A008-3BAF-17C5-65E55EB2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1CD91B-1F9F-D5C7-ADAB-1370788E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255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0736D5-BF43-F052-5548-7A12CA6CE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919BFA0-1A79-8BC4-EFDA-90B2D9E5A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AD921C-16FB-9D63-4BE0-42BB4C03C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851610-CEA9-122B-8565-F092BE495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92585D-9780-9FE6-F4E5-D6F752826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121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00F0B7-7A4B-4515-46DE-9D3AAC84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BB138D-F266-73AC-37E6-3DB5328C2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A65F35F-A59A-05F3-798E-157FADDE9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F8686FA-C7ED-0184-00B2-22D200EA4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17ACD13-F02E-264B-6B0D-381BB661D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B607B25-C6A0-939D-D7E4-183851CCC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237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E02800-0A72-E6E9-BFED-C5E5C733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267498B-672A-7B44-338D-FB9B9CCC4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24AC8D1-0A5A-625F-3B5B-4D8A745BA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6BEE61D-58FA-5F22-08CC-7F90B83F7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F4655A-E5AE-A509-CB76-16BD99024E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C242E31-CC5C-8887-4054-7401E85F4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B7B1A0E-CBB8-FC56-7C1C-155705FD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3D175C2-B044-6C87-63DD-213EB259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29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01F879-BF7E-D7EA-6319-E5F9CB185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D5C74D6-7E00-411B-6D06-44D82979D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B2E9D8B-349F-A579-C408-E11C7361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97BF47F-F574-9178-D536-AC3440387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914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54039BD-E79D-89F4-BDFD-F7C612F18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8A3D263-D667-A2EC-C8A3-1BCEAEFC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C7CD126-00F1-B9F0-F980-38A0AE22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602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2B40C8-F803-DF7B-3582-D3F487B25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4D75B7-01CF-3623-D81D-5492245E3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9548C0B-2161-12DA-A754-3888081DF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0E3DCC9-89F6-3CE8-0A01-64408FF10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0747C7F-A349-6EC1-4D63-D02B03DCF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9EDCEB-DDCB-015C-3127-983A9715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780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27C238-76BA-1D69-4772-5A50C00D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6962431-9429-E1DF-3FB4-A167D8143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811263-4A80-BD62-BB50-71D4FFADD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A1E1B0-5C67-EE54-4105-EBDEAA9DB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49A5E33-ED41-BEA9-8B2E-46D10B5ED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536784E-A092-4FB3-C470-84C3EEBA4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9377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49352D-8A59-D7BA-6A6F-8D7942C00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3102EF5-D977-6D4F-9CDF-3E39C1DE50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4054F56-03A7-DA02-EDEE-C6E3043D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E5A0CEB-63F4-63EE-888B-B03BF4D1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68635D4-AE0A-3E3A-FD4E-0B05183A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364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861FC2A-1375-42AC-D501-A11197A24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1E67C8E-4626-EDEA-B782-3CCC888EB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BD00D0-3DED-16DD-DBAF-1F94F9DBC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42FA4A-57CB-B4D3-D5FA-26C3E6578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25B89B-CFF7-3582-FC22-77B4F4533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849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6F8BC6F-96B6-C7DC-0E7F-681E3261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515CCD7-5FDD-0277-D4D8-4D5BEA6F8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544AAE0-7A7C-9D6F-A25C-DDC2B10DB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9314848-B449-EDE3-F16B-21B33856B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E996DB-9C37-66B5-F932-438CFC1C8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02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26" Type="http://schemas.microsoft.com/office/2007/relationships/hdphoto" Target="../media/hdphoto11.wdp"/><Relationship Id="rId39" Type="http://schemas.openxmlformats.org/officeDocument/2006/relationships/image" Target="../media/image22.png"/><Relationship Id="rId21" Type="http://schemas.openxmlformats.org/officeDocument/2006/relationships/image" Target="../media/image12.png"/><Relationship Id="rId34" Type="http://schemas.microsoft.com/office/2007/relationships/hdphoto" Target="../media/hdphoto15.wdp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33" Type="http://schemas.openxmlformats.org/officeDocument/2006/relationships/image" Target="../media/image18.png"/><Relationship Id="rId38" Type="http://schemas.openxmlformats.org/officeDocument/2006/relationships/image" Target="../media/image21.png"/><Relationship Id="rId2" Type="http://schemas.openxmlformats.org/officeDocument/2006/relationships/image" Target="../media/image1.emf"/><Relationship Id="rId16" Type="http://schemas.microsoft.com/office/2007/relationships/hdphoto" Target="../media/hdphoto6.wdp"/><Relationship Id="rId20" Type="http://schemas.microsoft.com/office/2007/relationships/hdphoto" Target="../media/hdphoto8.wdp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24" Type="http://schemas.microsoft.com/office/2007/relationships/hdphoto" Target="../media/hdphoto10.wdp"/><Relationship Id="rId32" Type="http://schemas.microsoft.com/office/2007/relationships/hdphoto" Target="../media/hdphoto14.wdp"/><Relationship Id="rId37" Type="http://schemas.openxmlformats.org/officeDocument/2006/relationships/image" Target="../media/image20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microsoft.com/office/2007/relationships/hdphoto" Target="../media/hdphoto12.wdp"/><Relationship Id="rId36" Type="http://schemas.microsoft.com/office/2007/relationships/hdphoto" Target="../media/hdphoto16.wdp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31" Type="http://schemas.openxmlformats.org/officeDocument/2006/relationships/image" Target="../media/image17.png"/><Relationship Id="rId4" Type="http://schemas.openxmlformats.org/officeDocument/2006/relationships/image" Target="../media/image3.emf"/><Relationship Id="rId9" Type="http://schemas.openxmlformats.org/officeDocument/2006/relationships/image" Target="../media/image6.png"/><Relationship Id="rId14" Type="http://schemas.microsoft.com/office/2007/relationships/hdphoto" Target="../media/hdphoto5.wdp"/><Relationship Id="rId22" Type="http://schemas.microsoft.com/office/2007/relationships/hdphoto" Target="../media/hdphoto9.wdp"/><Relationship Id="rId27" Type="http://schemas.openxmlformats.org/officeDocument/2006/relationships/image" Target="../media/image15.png"/><Relationship Id="rId30" Type="http://schemas.microsoft.com/office/2007/relationships/hdphoto" Target="../media/hdphoto13.wdp"/><Relationship Id="rId35" Type="http://schemas.openxmlformats.org/officeDocument/2006/relationships/image" Target="../media/image19.png"/><Relationship Id="rId8" Type="http://schemas.microsoft.com/office/2007/relationships/hdphoto" Target="../media/hdphoto2.wdp"/><Relationship Id="rId3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Obraz 70">
            <a:extLst>
              <a:ext uri="{FF2B5EF4-FFF2-40B4-BE49-F238E27FC236}">
                <a16:creationId xmlns:a16="http://schemas.microsoft.com/office/drawing/2014/main" id="{3B709A4B-DD92-8DB3-AEB1-92BA75605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204" y="4383670"/>
            <a:ext cx="7850124" cy="2151888"/>
          </a:xfrm>
          <a:prstGeom prst="rect">
            <a:avLst/>
          </a:prstGeom>
        </p:spPr>
      </p:pic>
      <p:pic>
        <p:nvPicPr>
          <p:cNvPr id="51" name="Obraz 50">
            <a:extLst>
              <a:ext uri="{FF2B5EF4-FFF2-40B4-BE49-F238E27FC236}">
                <a16:creationId xmlns:a16="http://schemas.microsoft.com/office/drawing/2014/main" id="{669551A8-B65B-8E0D-E13A-7D32B4F2B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089" y="2688673"/>
            <a:ext cx="3281172" cy="180898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198E5CC-CA58-013F-E328-11FD4085C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83" y="737827"/>
            <a:ext cx="3326892" cy="181356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9E16BF5-34EC-3646-88B5-E7BE8F93D6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339" y="1234148"/>
            <a:ext cx="1261158" cy="1261158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1185D12-B282-E89A-7322-6AC458CD35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848" y="1234148"/>
            <a:ext cx="1261158" cy="1261158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28FF8EC0-DEA9-C444-0B24-0A91C855513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627" b="17776"/>
          <a:stretch/>
        </p:blipFill>
        <p:spPr>
          <a:xfrm>
            <a:off x="8812814" y="538238"/>
            <a:ext cx="1261159" cy="650722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592B17E0-8935-D169-9A1B-5D7F0F87CA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814" y="1234148"/>
            <a:ext cx="1261159" cy="1261159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46B2C777-719E-9DDF-5A80-1B5A5AFE0DD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058" b="17344"/>
          <a:stretch/>
        </p:blipFill>
        <p:spPr>
          <a:xfrm>
            <a:off x="10108726" y="538239"/>
            <a:ext cx="1261158" cy="650722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66686969-B15A-0E18-BF6B-CB13B13E4B8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726" y="1227060"/>
            <a:ext cx="1261158" cy="1261158"/>
          </a:xfrm>
          <a:prstGeom prst="rect">
            <a:avLst/>
          </a:prstGeom>
        </p:spPr>
      </p:pic>
      <p:grpSp>
        <p:nvGrpSpPr>
          <p:cNvPr id="27" name="Grupa 26">
            <a:extLst>
              <a:ext uri="{FF2B5EF4-FFF2-40B4-BE49-F238E27FC236}">
                <a16:creationId xmlns:a16="http://schemas.microsoft.com/office/drawing/2014/main" id="{1A0DC115-1778-06B8-4A76-36073CFDDF39}"/>
              </a:ext>
            </a:extLst>
          </p:cNvPr>
          <p:cNvGrpSpPr>
            <a:grpSpLocks noChangeAspect="1"/>
          </p:cNvGrpSpPr>
          <p:nvPr/>
        </p:nvGrpSpPr>
        <p:grpSpPr>
          <a:xfrm>
            <a:off x="6221339" y="541459"/>
            <a:ext cx="1257285" cy="647501"/>
            <a:chOff x="715433" y="990599"/>
            <a:chExt cx="846667" cy="436033"/>
          </a:xfrm>
        </p:grpSpPr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B1BF614A-DB95-07F8-8897-7F218BB2DC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39" t="33433" r="17927" b="31993"/>
            <a:stretch/>
          </p:blipFill>
          <p:spPr>
            <a:xfrm>
              <a:off x="715433" y="990599"/>
              <a:ext cx="846667" cy="436033"/>
            </a:xfrm>
            <a:prstGeom prst="rect">
              <a:avLst/>
            </a:prstGeom>
          </p:spPr>
        </p:pic>
        <p:cxnSp>
          <p:nvCxnSpPr>
            <p:cNvPr id="26" name="Łącznik prosty 25">
              <a:extLst>
                <a:ext uri="{FF2B5EF4-FFF2-40B4-BE49-F238E27FC236}">
                  <a16:creationId xmlns:a16="http://schemas.microsoft.com/office/drawing/2014/main" id="{5A242676-339E-E6F1-6EF3-85F8147FD3EA}"/>
                </a:ext>
              </a:extLst>
            </p:cNvPr>
            <p:cNvCxnSpPr/>
            <p:nvPr/>
          </p:nvCxnSpPr>
          <p:spPr>
            <a:xfrm>
              <a:off x="1441643" y="1014638"/>
              <a:ext cx="9366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Łącznik prosty 34">
            <a:extLst>
              <a:ext uri="{FF2B5EF4-FFF2-40B4-BE49-F238E27FC236}">
                <a16:creationId xmlns:a16="http://schemas.microsoft.com/office/drawing/2014/main" id="{5C246CE6-235A-EEEA-E526-125843D9C62A}"/>
              </a:ext>
            </a:extLst>
          </p:cNvPr>
          <p:cNvCxnSpPr>
            <a:cxnSpLocks/>
          </p:cNvCxnSpPr>
          <p:nvPr/>
        </p:nvCxnSpPr>
        <p:spPr>
          <a:xfrm>
            <a:off x="11200594" y="598951"/>
            <a:ext cx="904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7A121633-9B1D-E48A-7B5A-8B09D0316A18}"/>
              </a:ext>
            </a:extLst>
          </p:cNvPr>
          <p:cNvCxnSpPr>
            <a:cxnSpLocks/>
          </p:cNvCxnSpPr>
          <p:nvPr/>
        </p:nvCxnSpPr>
        <p:spPr>
          <a:xfrm>
            <a:off x="9909167" y="598951"/>
            <a:ext cx="904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F19F2CD-5C7D-AE6D-EB19-0295034E499C}"/>
              </a:ext>
            </a:extLst>
          </p:cNvPr>
          <p:cNvGrpSpPr>
            <a:grpSpLocks noChangeAspect="1"/>
          </p:cNvGrpSpPr>
          <p:nvPr/>
        </p:nvGrpSpPr>
        <p:grpSpPr>
          <a:xfrm>
            <a:off x="7515844" y="538238"/>
            <a:ext cx="1265162" cy="653941"/>
            <a:chOff x="1945738" y="447458"/>
            <a:chExt cx="1103581" cy="570423"/>
          </a:xfrm>
        </p:grpSpPr>
        <p:pic>
          <p:nvPicPr>
            <p:cNvPr id="11" name="Obraz 10">
              <a:extLst>
                <a:ext uri="{FF2B5EF4-FFF2-40B4-BE49-F238E27FC236}">
                  <a16:creationId xmlns:a16="http://schemas.microsoft.com/office/drawing/2014/main" id="{C3234275-5326-5480-75E6-41B2ED18F5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5" t="31656" r="6551" b="23113"/>
            <a:stretch/>
          </p:blipFill>
          <p:spPr>
            <a:xfrm>
              <a:off x="1945738" y="447458"/>
              <a:ext cx="1103581" cy="570423"/>
            </a:xfrm>
            <a:prstGeom prst="rect">
              <a:avLst/>
            </a:prstGeom>
          </p:spPr>
        </p:pic>
        <p:cxnSp>
          <p:nvCxnSpPr>
            <p:cNvPr id="37" name="Łącznik prosty 36">
              <a:extLst>
                <a:ext uri="{FF2B5EF4-FFF2-40B4-BE49-F238E27FC236}">
                  <a16:creationId xmlns:a16="http://schemas.microsoft.com/office/drawing/2014/main" id="{BAE51E0A-686B-B82F-0B54-3C7D273C3ACF}"/>
                </a:ext>
              </a:extLst>
            </p:cNvPr>
            <p:cNvCxnSpPr/>
            <p:nvPr/>
          </p:nvCxnSpPr>
          <p:spPr>
            <a:xfrm>
              <a:off x="2921596" y="512827"/>
              <a:ext cx="9048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a 13">
            <a:extLst>
              <a:ext uri="{FF2B5EF4-FFF2-40B4-BE49-F238E27FC236}">
                <a16:creationId xmlns:a16="http://schemas.microsoft.com/office/drawing/2014/main" id="{EBFCA364-AA15-B2F6-73F1-227EC142333C}"/>
              </a:ext>
            </a:extLst>
          </p:cNvPr>
          <p:cNvGrpSpPr/>
          <p:nvPr/>
        </p:nvGrpSpPr>
        <p:grpSpPr>
          <a:xfrm>
            <a:off x="6221338" y="774093"/>
            <a:ext cx="1261159" cy="442275"/>
            <a:chOff x="442057" y="1638428"/>
            <a:chExt cx="1261159" cy="442275"/>
          </a:xfrm>
        </p:grpSpPr>
        <p:sp>
          <p:nvSpPr>
            <p:cNvPr id="39" name="Prostokąt 38">
              <a:extLst>
                <a:ext uri="{FF2B5EF4-FFF2-40B4-BE49-F238E27FC236}">
                  <a16:creationId xmlns:a16="http://schemas.microsoft.com/office/drawing/2014/main" id="{1888C22A-7778-943E-99FB-3A6E31152498}"/>
                </a:ext>
              </a:extLst>
            </p:cNvPr>
            <p:cNvSpPr/>
            <p:nvPr/>
          </p:nvSpPr>
          <p:spPr>
            <a:xfrm>
              <a:off x="969433" y="1638428"/>
              <a:ext cx="268817" cy="120650"/>
            </a:xfrm>
            <a:prstGeom prst="rect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41" name="Łącznik prosty 40">
              <a:extLst>
                <a:ext uri="{FF2B5EF4-FFF2-40B4-BE49-F238E27FC236}">
                  <a16:creationId xmlns:a16="http://schemas.microsoft.com/office/drawing/2014/main" id="{04CE9608-5AD3-9141-7283-1884EE4CD8CE}"/>
                </a:ext>
              </a:extLst>
            </p:cNvPr>
            <p:cNvCxnSpPr/>
            <p:nvPr/>
          </p:nvCxnSpPr>
          <p:spPr>
            <a:xfrm flipH="1">
              <a:off x="442057" y="1761195"/>
              <a:ext cx="519968" cy="3195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>
              <a:extLst>
                <a:ext uri="{FF2B5EF4-FFF2-40B4-BE49-F238E27FC236}">
                  <a16:creationId xmlns:a16="http://schemas.microsoft.com/office/drawing/2014/main" id="{F0732CCD-4685-A507-84AD-DAFAC72DD698}"/>
                </a:ext>
              </a:extLst>
            </p:cNvPr>
            <p:cNvCxnSpPr>
              <a:cxnSpLocks/>
            </p:cNvCxnSpPr>
            <p:nvPr/>
          </p:nvCxnSpPr>
          <p:spPr>
            <a:xfrm>
              <a:off x="1238250" y="1759078"/>
              <a:ext cx="464966" cy="321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D96FFC0A-F292-5A4C-BC99-422F16919945}"/>
              </a:ext>
            </a:extLst>
          </p:cNvPr>
          <p:cNvGrpSpPr/>
          <p:nvPr/>
        </p:nvGrpSpPr>
        <p:grpSpPr>
          <a:xfrm>
            <a:off x="7505019" y="746685"/>
            <a:ext cx="1261159" cy="442275"/>
            <a:chOff x="442057" y="1638428"/>
            <a:chExt cx="1261159" cy="442275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21AE5534-C3A3-9CA7-EF9C-37E61074557D}"/>
                </a:ext>
              </a:extLst>
            </p:cNvPr>
            <p:cNvSpPr/>
            <p:nvPr/>
          </p:nvSpPr>
          <p:spPr>
            <a:xfrm>
              <a:off x="969433" y="1638428"/>
              <a:ext cx="268817" cy="120650"/>
            </a:xfrm>
            <a:prstGeom prst="rect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8" name="Łącznik prosty 17">
              <a:extLst>
                <a:ext uri="{FF2B5EF4-FFF2-40B4-BE49-F238E27FC236}">
                  <a16:creationId xmlns:a16="http://schemas.microsoft.com/office/drawing/2014/main" id="{6D1B4AAA-B52E-D1FB-B801-4EAC82F2C45E}"/>
                </a:ext>
              </a:extLst>
            </p:cNvPr>
            <p:cNvCxnSpPr/>
            <p:nvPr/>
          </p:nvCxnSpPr>
          <p:spPr>
            <a:xfrm flipH="1">
              <a:off x="442057" y="1761195"/>
              <a:ext cx="519968" cy="3195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>
              <a:extLst>
                <a:ext uri="{FF2B5EF4-FFF2-40B4-BE49-F238E27FC236}">
                  <a16:creationId xmlns:a16="http://schemas.microsoft.com/office/drawing/2014/main" id="{6CE1F978-43DA-EF61-8CF1-CFE6CC383909}"/>
                </a:ext>
              </a:extLst>
            </p:cNvPr>
            <p:cNvCxnSpPr>
              <a:cxnSpLocks/>
            </p:cNvCxnSpPr>
            <p:nvPr/>
          </p:nvCxnSpPr>
          <p:spPr>
            <a:xfrm>
              <a:off x="1238250" y="1759078"/>
              <a:ext cx="464966" cy="321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2C6C3DC4-5BCF-2C1E-039B-F61FECB36BDC}"/>
              </a:ext>
            </a:extLst>
          </p:cNvPr>
          <p:cNvGrpSpPr/>
          <p:nvPr/>
        </p:nvGrpSpPr>
        <p:grpSpPr>
          <a:xfrm>
            <a:off x="8802445" y="746685"/>
            <a:ext cx="1261159" cy="442275"/>
            <a:chOff x="442057" y="1638428"/>
            <a:chExt cx="1261159" cy="442275"/>
          </a:xfrm>
        </p:grpSpPr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CCA574DF-A802-B16A-4DBC-A4DF4486355C}"/>
                </a:ext>
              </a:extLst>
            </p:cNvPr>
            <p:cNvSpPr/>
            <p:nvPr/>
          </p:nvSpPr>
          <p:spPr>
            <a:xfrm>
              <a:off x="969433" y="1638428"/>
              <a:ext cx="268817" cy="120650"/>
            </a:xfrm>
            <a:prstGeom prst="rect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C7E3B58E-5E70-1AD6-382E-A35E29CDA61F}"/>
                </a:ext>
              </a:extLst>
            </p:cNvPr>
            <p:cNvCxnSpPr/>
            <p:nvPr/>
          </p:nvCxnSpPr>
          <p:spPr>
            <a:xfrm flipH="1">
              <a:off x="442057" y="1761195"/>
              <a:ext cx="519968" cy="3195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27">
              <a:extLst>
                <a:ext uri="{FF2B5EF4-FFF2-40B4-BE49-F238E27FC236}">
                  <a16:creationId xmlns:a16="http://schemas.microsoft.com/office/drawing/2014/main" id="{9E2D9F48-DCFB-ED5D-BCC0-37AA34748D45}"/>
                </a:ext>
              </a:extLst>
            </p:cNvPr>
            <p:cNvCxnSpPr>
              <a:cxnSpLocks/>
            </p:cNvCxnSpPr>
            <p:nvPr/>
          </p:nvCxnSpPr>
          <p:spPr>
            <a:xfrm>
              <a:off x="1238250" y="1759078"/>
              <a:ext cx="464966" cy="321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a 28">
            <a:extLst>
              <a:ext uri="{FF2B5EF4-FFF2-40B4-BE49-F238E27FC236}">
                <a16:creationId xmlns:a16="http://schemas.microsoft.com/office/drawing/2014/main" id="{DE525CAC-A652-DF5B-094E-D9C4116A8212}"/>
              </a:ext>
            </a:extLst>
          </p:cNvPr>
          <p:cNvGrpSpPr/>
          <p:nvPr/>
        </p:nvGrpSpPr>
        <p:grpSpPr>
          <a:xfrm>
            <a:off x="10092135" y="745739"/>
            <a:ext cx="1261159" cy="442275"/>
            <a:chOff x="442057" y="1638428"/>
            <a:chExt cx="1261159" cy="442275"/>
          </a:xfrm>
        </p:grpSpPr>
        <p:sp>
          <p:nvSpPr>
            <p:cNvPr id="30" name="Prostokąt 29">
              <a:extLst>
                <a:ext uri="{FF2B5EF4-FFF2-40B4-BE49-F238E27FC236}">
                  <a16:creationId xmlns:a16="http://schemas.microsoft.com/office/drawing/2014/main" id="{67A5D5BD-9999-A647-9438-26FDC21A73A6}"/>
                </a:ext>
              </a:extLst>
            </p:cNvPr>
            <p:cNvSpPr/>
            <p:nvPr/>
          </p:nvSpPr>
          <p:spPr>
            <a:xfrm>
              <a:off x="969433" y="1638428"/>
              <a:ext cx="268817" cy="120650"/>
            </a:xfrm>
            <a:prstGeom prst="rect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1640834C-1D44-0718-02CB-C8CB91142660}"/>
                </a:ext>
              </a:extLst>
            </p:cNvPr>
            <p:cNvCxnSpPr/>
            <p:nvPr/>
          </p:nvCxnSpPr>
          <p:spPr>
            <a:xfrm flipH="1">
              <a:off x="442057" y="1761195"/>
              <a:ext cx="519968" cy="3195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Łącznik prosty 31">
              <a:extLst>
                <a:ext uri="{FF2B5EF4-FFF2-40B4-BE49-F238E27FC236}">
                  <a16:creationId xmlns:a16="http://schemas.microsoft.com/office/drawing/2014/main" id="{FDD209DC-B715-FC87-18B4-6DB080B64C7F}"/>
                </a:ext>
              </a:extLst>
            </p:cNvPr>
            <p:cNvCxnSpPr>
              <a:cxnSpLocks/>
            </p:cNvCxnSpPr>
            <p:nvPr/>
          </p:nvCxnSpPr>
          <p:spPr>
            <a:xfrm>
              <a:off x="1238250" y="1759078"/>
              <a:ext cx="464966" cy="321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2E16653-D751-6EB0-2E8F-9E4F24A0AC80}"/>
              </a:ext>
            </a:extLst>
          </p:cNvPr>
          <p:cNvSpPr txBox="1"/>
          <p:nvPr/>
        </p:nvSpPr>
        <p:spPr>
          <a:xfrm>
            <a:off x="6151266" y="1148078"/>
            <a:ext cx="297840" cy="3462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72C213CA-1089-A719-9A21-49940EACA6FF}"/>
              </a:ext>
            </a:extLst>
          </p:cNvPr>
          <p:cNvSpPr txBox="1"/>
          <p:nvPr/>
        </p:nvSpPr>
        <p:spPr>
          <a:xfrm>
            <a:off x="8741061" y="1148078"/>
            <a:ext cx="290625" cy="3593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4DF39C42-5214-6DF8-01EF-5CC13C052855}"/>
              </a:ext>
            </a:extLst>
          </p:cNvPr>
          <p:cNvSpPr txBox="1">
            <a:spLocks noChangeAspect="1"/>
          </p:cNvSpPr>
          <p:nvPr/>
        </p:nvSpPr>
        <p:spPr>
          <a:xfrm>
            <a:off x="10041996" y="1148078"/>
            <a:ext cx="244001" cy="303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98E22915-E501-6870-34ED-AFBCB04DF1BC}"/>
              </a:ext>
            </a:extLst>
          </p:cNvPr>
          <p:cNvSpPr txBox="1"/>
          <p:nvPr/>
        </p:nvSpPr>
        <p:spPr>
          <a:xfrm>
            <a:off x="7437260" y="1148078"/>
            <a:ext cx="251236" cy="299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88" name="pole tekstowe 87">
            <a:extLst>
              <a:ext uri="{FF2B5EF4-FFF2-40B4-BE49-F238E27FC236}">
                <a16:creationId xmlns:a16="http://schemas.microsoft.com/office/drawing/2014/main" id="{934F6A3D-6F7E-5258-F2D6-10E08C210141}"/>
              </a:ext>
            </a:extLst>
          </p:cNvPr>
          <p:cNvSpPr txBox="1"/>
          <p:nvPr/>
        </p:nvSpPr>
        <p:spPr>
          <a:xfrm>
            <a:off x="6183482" y="2160884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Iba1</a:t>
            </a:r>
          </a:p>
        </p:txBody>
      </p:sp>
      <p:pic>
        <p:nvPicPr>
          <p:cNvPr id="46" name="Obraz 45">
            <a:extLst>
              <a:ext uri="{FF2B5EF4-FFF2-40B4-BE49-F238E27FC236}">
                <a16:creationId xmlns:a16="http://schemas.microsoft.com/office/drawing/2014/main" id="{22CBA13B-6555-963E-4B07-2D0D9427FFE1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244" b="21904"/>
          <a:stretch/>
        </p:blipFill>
        <p:spPr>
          <a:xfrm>
            <a:off x="6214870" y="2572221"/>
            <a:ext cx="1261159" cy="653941"/>
          </a:xfrm>
          <a:prstGeom prst="rect">
            <a:avLst/>
          </a:prstGeom>
        </p:spPr>
      </p:pic>
      <p:pic>
        <p:nvPicPr>
          <p:cNvPr id="48" name="Obraz 47">
            <a:extLst>
              <a:ext uri="{FF2B5EF4-FFF2-40B4-BE49-F238E27FC236}">
                <a16:creationId xmlns:a16="http://schemas.microsoft.com/office/drawing/2014/main" id="{5AACBA1A-B21D-40E2-2C4A-B4D2A74A48A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871" y="3254516"/>
            <a:ext cx="1261158" cy="1261158"/>
          </a:xfrm>
          <a:prstGeom prst="rect">
            <a:avLst/>
          </a:prstGeom>
        </p:spPr>
      </p:pic>
      <p:pic>
        <p:nvPicPr>
          <p:cNvPr id="50" name="Obraz 49">
            <a:extLst>
              <a:ext uri="{FF2B5EF4-FFF2-40B4-BE49-F238E27FC236}">
                <a16:creationId xmlns:a16="http://schemas.microsoft.com/office/drawing/2014/main" id="{67CAE0AE-4E7E-703F-9827-FFA4CD12B32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847" y="3254514"/>
            <a:ext cx="1261159" cy="1261159"/>
          </a:xfrm>
          <a:prstGeom prst="rect">
            <a:avLst/>
          </a:prstGeom>
        </p:spPr>
      </p:pic>
      <p:pic>
        <p:nvPicPr>
          <p:cNvPr id="52" name="Obraz 51">
            <a:extLst>
              <a:ext uri="{FF2B5EF4-FFF2-40B4-BE49-F238E27FC236}">
                <a16:creationId xmlns:a16="http://schemas.microsoft.com/office/drawing/2014/main" id="{2994FD07-13C9-FDA4-F383-AC1645F9DE79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698" b="21960"/>
          <a:stretch/>
        </p:blipFill>
        <p:spPr>
          <a:xfrm>
            <a:off x="7519846" y="2572220"/>
            <a:ext cx="1261160" cy="647501"/>
          </a:xfrm>
          <a:prstGeom prst="rect">
            <a:avLst/>
          </a:prstGeom>
        </p:spPr>
      </p:pic>
      <p:pic>
        <p:nvPicPr>
          <p:cNvPr id="58" name="Obraz 57">
            <a:extLst>
              <a:ext uri="{FF2B5EF4-FFF2-40B4-BE49-F238E27FC236}">
                <a16:creationId xmlns:a16="http://schemas.microsoft.com/office/drawing/2014/main" id="{47B0A6C4-4422-8933-E2F9-43118597E0F0}"/>
              </a:ext>
            </a:extLst>
          </p:cNvPr>
          <p:cNvPicPr preferRelativeResize="0">
            <a:picLocks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884" y="3253596"/>
            <a:ext cx="1260000" cy="1261159"/>
          </a:xfrm>
          <a:prstGeom prst="rect">
            <a:avLst/>
          </a:prstGeom>
        </p:spPr>
      </p:pic>
      <p:pic>
        <p:nvPicPr>
          <p:cNvPr id="60" name="Obraz 59">
            <a:extLst>
              <a:ext uri="{FF2B5EF4-FFF2-40B4-BE49-F238E27FC236}">
                <a16:creationId xmlns:a16="http://schemas.microsoft.com/office/drawing/2014/main" id="{00437E20-2800-E35C-5519-81EB712F589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574" b="19041"/>
          <a:stretch/>
        </p:blipFill>
        <p:spPr>
          <a:xfrm>
            <a:off x="10109884" y="2572219"/>
            <a:ext cx="1260000" cy="647500"/>
          </a:xfrm>
          <a:prstGeom prst="rect">
            <a:avLst/>
          </a:prstGeom>
        </p:spPr>
      </p:pic>
      <p:pic>
        <p:nvPicPr>
          <p:cNvPr id="64" name="Obraz 63">
            <a:extLst>
              <a:ext uri="{FF2B5EF4-FFF2-40B4-BE49-F238E27FC236}">
                <a16:creationId xmlns:a16="http://schemas.microsoft.com/office/drawing/2014/main" id="{19F02515-37B7-6147-5085-9BA10D81973B}"/>
              </a:ext>
            </a:extLst>
          </p:cNvPr>
          <p:cNvPicPr>
            <a:picLocks noChangeAspect="1"/>
          </p:cNvPicPr>
          <p:nvPr/>
        </p:nvPicPr>
        <p:blipFill rotWithShape="1"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698" b="21960"/>
          <a:stretch/>
        </p:blipFill>
        <p:spPr>
          <a:xfrm>
            <a:off x="8812813" y="2572219"/>
            <a:ext cx="1261160" cy="647501"/>
          </a:xfrm>
          <a:prstGeom prst="rect">
            <a:avLst/>
          </a:prstGeom>
        </p:spPr>
      </p:pic>
      <p:pic>
        <p:nvPicPr>
          <p:cNvPr id="66" name="Obraz 65">
            <a:extLst>
              <a:ext uri="{FF2B5EF4-FFF2-40B4-BE49-F238E27FC236}">
                <a16:creationId xmlns:a16="http://schemas.microsoft.com/office/drawing/2014/main" id="{5853A43E-FE4A-4060-AAB3-66285E575B8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813" y="3254514"/>
            <a:ext cx="1261160" cy="1261160"/>
          </a:xfrm>
          <a:prstGeom prst="rect">
            <a:avLst/>
          </a:prstGeom>
        </p:spPr>
      </p:pic>
      <p:sp>
        <p:nvSpPr>
          <p:cNvPr id="45" name="Prostokąt 44">
            <a:extLst>
              <a:ext uri="{FF2B5EF4-FFF2-40B4-BE49-F238E27FC236}">
                <a16:creationId xmlns:a16="http://schemas.microsoft.com/office/drawing/2014/main" id="{C209B95D-2B15-8109-2F77-CBAA15E48546}"/>
              </a:ext>
            </a:extLst>
          </p:cNvPr>
          <p:cNvSpPr/>
          <p:nvPr/>
        </p:nvSpPr>
        <p:spPr>
          <a:xfrm>
            <a:off x="6986078" y="2798062"/>
            <a:ext cx="268817" cy="1206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id="{D540CC24-2899-C04E-0381-77D00F1A94AA}"/>
              </a:ext>
            </a:extLst>
          </p:cNvPr>
          <p:cNvCxnSpPr>
            <a:cxnSpLocks/>
          </p:cNvCxnSpPr>
          <p:nvPr/>
        </p:nvCxnSpPr>
        <p:spPr>
          <a:xfrm flipH="1">
            <a:off x="6206082" y="2920829"/>
            <a:ext cx="772588" cy="2988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Łącznik prosty 48">
            <a:extLst>
              <a:ext uri="{FF2B5EF4-FFF2-40B4-BE49-F238E27FC236}">
                <a16:creationId xmlns:a16="http://schemas.microsoft.com/office/drawing/2014/main" id="{3D8EE047-118E-BAA1-A532-CE3C820517DF}"/>
              </a:ext>
            </a:extLst>
          </p:cNvPr>
          <p:cNvCxnSpPr>
            <a:cxnSpLocks/>
          </p:cNvCxnSpPr>
          <p:nvPr/>
        </p:nvCxnSpPr>
        <p:spPr>
          <a:xfrm>
            <a:off x="7254895" y="2918712"/>
            <a:ext cx="220638" cy="3074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rostokąt 52">
            <a:extLst>
              <a:ext uri="{FF2B5EF4-FFF2-40B4-BE49-F238E27FC236}">
                <a16:creationId xmlns:a16="http://schemas.microsoft.com/office/drawing/2014/main" id="{4B57AE57-191F-DF19-A5E2-190B813AC23C}"/>
              </a:ext>
            </a:extLst>
          </p:cNvPr>
          <p:cNvSpPr/>
          <p:nvPr/>
        </p:nvSpPr>
        <p:spPr>
          <a:xfrm>
            <a:off x="8010813" y="2812241"/>
            <a:ext cx="268817" cy="1206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F7E5F951-C896-5D7B-A96A-AE49C0392785}"/>
              </a:ext>
            </a:extLst>
          </p:cNvPr>
          <p:cNvCxnSpPr>
            <a:cxnSpLocks/>
          </p:cNvCxnSpPr>
          <p:nvPr/>
        </p:nvCxnSpPr>
        <p:spPr>
          <a:xfrm flipH="1">
            <a:off x="7530535" y="2935008"/>
            <a:ext cx="472870" cy="28471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ABC7530D-2331-B16E-9880-0782D262FF0C}"/>
              </a:ext>
            </a:extLst>
          </p:cNvPr>
          <p:cNvCxnSpPr>
            <a:cxnSpLocks/>
          </p:cNvCxnSpPr>
          <p:nvPr/>
        </p:nvCxnSpPr>
        <p:spPr>
          <a:xfrm>
            <a:off x="8279630" y="2932891"/>
            <a:ext cx="501305" cy="28682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rostokąt 56">
            <a:extLst>
              <a:ext uri="{FF2B5EF4-FFF2-40B4-BE49-F238E27FC236}">
                <a16:creationId xmlns:a16="http://schemas.microsoft.com/office/drawing/2014/main" id="{42FC5A76-FF93-5E90-B0B3-BBBA6DA0AC5D}"/>
              </a:ext>
            </a:extLst>
          </p:cNvPr>
          <p:cNvSpPr/>
          <p:nvPr/>
        </p:nvSpPr>
        <p:spPr>
          <a:xfrm>
            <a:off x="9039489" y="2822003"/>
            <a:ext cx="268817" cy="1206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59" name="Łącznik prosty 58">
            <a:extLst>
              <a:ext uri="{FF2B5EF4-FFF2-40B4-BE49-F238E27FC236}">
                <a16:creationId xmlns:a16="http://schemas.microsoft.com/office/drawing/2014/main" id="{6B7B2726-4185-F87A-5839-7E5407FEB7AE}"/>
              </a:ext>
            </a:extLst>
          </p:cNvPr>
          <p:cNvCxnSpPr>
            <a:cxnSpLocks/>
          </p:cNvCxnSpPr>
          <p:nvPr/>
        </p:nvCxnSpPr>
        <p:spPr>
          <a:xfrm flipH="1">
            <a:off x="8818239" y="2944770"/>
            <a:ext cx="213842" cy="2749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Łącznik prosty 60">
            <a:extLst>
              <a:ext uri="{FF2B5EF4-FFF2-40B4-BE49-F238E27FC236}">
                <a16:creationId xmlns:a16="http://schemas.microsoft.com/office/drawing/2014/main" id="{3C00609F-5802-C47B-E1A7-B290ADC0BFEC}"/>
              </a:ext>
            </a:extLst>
          </p:cNvPr>
          <p:cNvCxnSpPr>
            <a:cxnSpLocks/>
          </p:cNvCxnSpPr>
          <p:nvPr/>
        </p:nvCxnSpPr>
        <p:spPr>
          <a:xfrm>
            <a:off x="9308306" y="2942653"/>
            <a:ext cx="770935" cy="2770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rostokąt 62">
            <a:extLst>
              <a:ext uri="{FF2B5EF4-FFF2-40B4-BE49-F238E27FC236}">
                <a16:creationId xmlns:a16="http://schemas.microsoft.com/office/drawing/2014/main" id="{2D112782-8788-B5EE-8CF2-6D77C2C2EB38}"/>
              </a:ext>
            </a:extLst>
          </p:cNvPr>
          <p:cNvSpPr/>
          <p:nvPr/>
        </p:nvSpPr>
        <p:spPr>
          <a:xfrm>
            <a:off x="10776938" y="2798062"/>
            <a:ext cx="268817" cy="1206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65" name="Łącznik prosty 64">
            <a:extLst>
              <a:ext uri="{FF2B5EF4-FFF2-40B4-BE49-F238E27FC236}">
                <a16:creationId xmlns:a16="http://schemas.microsoft.com/office/drawing/2014/main" id="{F3E19FC0-2CE8-5BA1-BED4-4C795DAA3265}"/>
              </a:ext>
            </a:extLst>
          </p:cNvPr>
          <p:cNvCxnSpPr>
            <a:cxnSpLocks/>
          </p:cNvCxnSpPr>
          <p:nvPr/>
        </p:nvCxnSpPr>
        <p:spPr>
          <a:xfrm flipH="1">
            <a:off x="10152568" y="2920829"/>
            <a:ext cx="616962" cy="2988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66">
            <a:extLst>
              <a:ext uri="{FF2B5EF4-FFF2-40B4-BE49-F238E27FC236}">
                <a16:creationId xmlns:a16="http://schemas.microsoft.com/office/drawing/2014/main" id="{9E0FB70C-535B-64AE-9C21-FE8CA0EE6902}"/>
              </a:ext>
            </a:extLst>
          </p:cNvPr>
          <p:cNvCxnSpPr>
            <a:cxnSpLocks/>
          </p:cNvCxnSpPr>
          <p:nvPr/>
        </p:nvCxnSpPr>
        <p:spPr>
          <a:xfrm>
            <a:off x="11045755" y="2918712"/>
            <a:ext cx="313096" cy="3074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e tekstowe 82">
            <a:extLst>
              <a:ext uri="{FF2B5EF4-FFF2-40B4-BE49-F238E27FC236}">
                <a16:creationId xmlns:a16="http://schemas.microsoft.com/office/drawing/2014/main" id="{524692ED-984A-4A26-6CD1-9D68518890FD}"/>
              </a:ext>
            </a:extLst>
          </p:cNvPr>
          <p:cNvSpPr txBox="1"/>
          <p:nvPr/>
        </p:nvSpPr>
        <p:spPr>
          <a:xfrm>
            <a:off x="6160914" y="3186226"/>
            <a:ext cx="297840" cy="3462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:a16="http://schemas.microsoft.com/office/drawing/2014/main" id="{CD4004F8-C218-41AB-C2DD-F12BCC214549}"/>
              </a:ext>
            </a:extLst>
          </p:cNvPr>
          <p:cNvSpPr txBox="1"/>
          <p:nvPr/>
        </p:nvSpPr>
        <p:spPr>
          <a:xfrm>
            <a:off x="8750709" y="3186226"/>
            <a:ext cx="290625" cy="3593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85" name="pole tekstowe 84">
            <a:extLst>
              <a:ext uri="{FF2B5EF4-FFF2-40B4-BE49-F238E27FC236}">
                <a16:creationId xmlns:a16="http://schemas.microsoft.com/office/drawing/2014/main" id="{FF222B82-60B5-7E11-8AB8-5135A786C87E}"/>
              </a:ext>
            </a:extLst>
          </p:cNvPr>
          <p:cNvSpPr txBox="1">
            <a:spLocks noChangeAspect="1"/>
          </p:cNvSpPr>
          <p:nvPr/>
        </p:nvSpPr>
        <p:spPr>
          <a:xfrm>
            <a:off x="10094774" y="3186226"/>
            <a:ext cx="244001" cy="303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86" name="pole tekstowe 85">
            <a:extLst>
              <a:ext uri="{FF2B5EF4-FFF2-40B4-BE49-F238E27FC236}">
                <a16:creationId xmlns:a16="http://schemas.microsoft.com/office/drawing/2014/main" id="{DB4F4355-B6D1-04B9-223B-7D74C2CDED89}"/>
              </a:ext>
            </a:extLst>
          </p:cNvPr>
          <p:cNvSpPr txBox="1"/>
          <p:nvPr/>
        </p:nvSpPr>
        <p:spPr>
          <a:xfrm>
            <a:off x="7446908" y="3186226"/>
            <a:ext cx="251236" cy="299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89" name="pole tekstowe 88">
            <a:extLst>
              <a:ext uri="{FF2B5EF4-FFF2-40B4-BE49-F238E27FC236}">
                <a16:creationId xmlns:a16="http://schemas.microsoft.com/office/drawing/2014/main" id="{F270D4A1-FD8E-F43A-A3BD-F1EF45489C09}"/>
              </a:ext>
            </a:extLst>
          </p:cNvPr>
          <p:cNvSpPr txBox="1"/>
          <p:nvPr/>
        </p:nvSpPr>
        <p:spPr>
          <a:xfrm>
            <a:off x="6181660" y="4199032"/>
            <a:ext cx="675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GFAP</a:t>
            </a:r>
          </a:p>
        </p:txBody>
      </p:sp>
      <p:pic>
        <p:nvPicPr>
          <p:cNvPr id="91" name="Obraz 90">
            <a:extLst>
              <a:ext uri="{FF2B5EF4-FFF2-40B4-BE49-F238E27FC236}">
                <a16:creationId xmlns:a16="http://schemas.microsoft.com/office/drawing/2014/main" id="{1F095DD4-55F0-A212-5600-A50B8D1E2FA5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6" t="13054" r="42908" b="62347"/>
          <a:stretch/>
        </p:blipFill>
        <p:spPr>
          <a:xfrm>
            <a:off x="1045417" y="683031"/>
            <a:ext cx="2429161" cy="157456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97F69C1-E6C5-86B4-8D0F-3150DEE58B9C}"/>
              </a:ext>
            </a:extLst>
          </p:cNvPr>
          <p:cNvPicPr>
            <a:picLocks noChangeAspect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6" t="53924" r="52667" b="25400"/>
          <a:stretch/>
        </p:blipFill>
        <p:spPr>
          <a:xfrm>
            <a:off x="952065" y="2254234"/>
            <a:ext cx="1357466" cy="81567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EF7ABCB-5A0D-8188-528E-0ACEB434B572}"/>
              </a:ext>
            </a:extLst>
          </p:cNvPr>
          <p:cNvPicPr>
            <a:picLocks noChangeAspect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0" t="58333" r="31252" b="30329"/>
          <a:stretch/>
        </p:blipFill>
        <p:spPr>
          <a:xfrm>
            <a:off x="2105538" y="2396888"/>
            <a:ext cx="1366061" cy="614662"/>
          </a:xfrm>
          <a:prstGeom prst="rect">
            <a:avLst/>
          </a:prstGeom>
        </p:spPr>
      </p:pic>
      <p:sp>
        <p:nvSpPr>
          <p:cNvPr id="62" name="TextBox 48">
            <a:extLst>
              <a:ext uri="{FF2B5EF4-FFF2-40B4-BE49-F238E27FC236}">
                <a16:creationId xmlns:a16="http://schemas.microsoft.com/office/drawing/2014/main" id="{18AA5B00-D06D-3777-E9A3-B8AA917E1402}"/>
              </a:ext>
            </a:extLst>
          </p:cNvPr>
          <p:cNvSpPr txBox="1"/>
          <p:nvPr/>
        </p:nvSpPr>
        <p:spPr>
          <a:xfrm>
            <a:off x="3569296" y="504271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8" name="TextBox 48">
            <a:extLst>
              <a:ext uri="{FF2B5EF4-FFF2-40B4-BE49-F238E27FC236}">
                <a16:creationId xmlns:a16="http://schemas.microsoft.com/office/drawing/2014/main" id="{41497A6C-37F4-3E94-3251-509ED8BFEF30}"/>
              </a:ext>
            </a:extLst>
          </p:cNvPr>
          <p:cNvSpPr txBox="1"/>
          <p:nvPr/>
        </p:nvSpPr>
        <p:spPr>
          <a:xfrm>
            <a:off x="1005163" y="542554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9" name="TextBox 48">
            <a:extLst>
              <a:ext uri="{FF2B5EF4-FFF2-40B4-BE49-F238E27FC236}">
                <a16:creationId xmlns:a16="http://schemas.microsoft.com/office/drawing/2014/main" id="{24CAC086-C438-B5DB-1039-E7AF90E5A274}"/>
              </a:ext>
            </a:extLst>
          </p:cNvPr>
          <p:cNvSpPr txBox="1"/>
          <p:nvPr/>
        </p:nvSpPr>
        <p:spPr>
          <a:xfrm>
            <a:off x="3569296" y="4543214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70" name="TextBox 48">
            <a:extLst>
              <a:ext uri="{FF2B5EF4-FFF2-40B4-BE49-F238E27FC236}">
                <a16:creationId xmlns:a16="http://schemas.microsoft.com/office/drawing/2014/main" id="{41683D09-EE80-E76F-AEBE-B88B2A0118C2}"/>
              </a:ext>
            </a:extLst>
          </p:cNvPr>
          <p:cNvSpPr txBox="1"/>
          <p:nvPr/>
        </p:nvSpPr>
        <p:spPr>
          <a:xfrm>
            <a:off x="3569296" y="2542873"/>
            <a:ext cx="2423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2B559E9F-DF14-EDFB-3F74-EE6E81EE1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83" y="4854"/>
            <a:ext cx="2497666" cy="236182"/>
          </a:xfrm>
        </p:spPr>
        <p:txBody>
          <a:bodyPr>
            <a:normAutofit fontScale="90000"/>
          </a:bodyPr>
          <a:lstStyle/>
          <a:p>
            <a:r>
              <a:rPr lang="pl-PL" sz="2000" dirty="0"/>
              <a:t>Supplemental data 5</a:t>
            </a:r>
          </a:p>
        </p:txBody>
      </p:sp>
      <p:sp>
        <p:nvSpPr>
          <p:cNvPr id="12" name="TextBox 48">
            <a:extLst>
              <a:ext uri="{FF2B5EF4-FFF2-40B4-BE49-F238E27FC236}">
                <a16:creationId xmlns:a16="http://schemas.microsoft.com/office/drawing/2014/main" id="{C818D7EF-2876-AF2E-47B0-59CB727DBA51}"/>
              </a:ext>
            </a:extLst>
          </p:cNvPr>
          <p:cNvSpPr txBox="1"/>
          <p:nvPr/>
        </p:nvSpPr>
        <p:spPr>
          <a:xfrm>
            <a:off x="5980634" y="4543214"/>
            <a:ext cx="2423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44" name="TextBox 48">
            <a:extLst>
              <a:ext uri="{FF2B5EF4-FFF2-40B4-BE49-F238E27FC236}">
                <a16:creationId xmlns:a16="http://schemas.microsoft.com/office/drawing/2014/main" id="{F2C3BDCE-F2A2-4BD7-9183-936AC18628EC}"/>
              </a:ext>
            </a:extLst>
          </p:cNvPr>
          <p:cNvSpPr txBox="1"/>
          <p:nvPr/>
        </p:nvSpPr>
        <p:spPr>
          <a:xfrm>
            <a:off x="8483120" y="4543214"/>
            <a:ext cx="2279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5824965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4791</TotalTime>
  <Words>19</Words>
  <Application>Microsoft Office PowerPoint</Application>
  <PresentationFormat>Panoramiczny</PresentationFormat>
  <Paragraphs>17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Motyw pakietu Office</vt:lpstr>
      <vt:lpstr>Supplemental data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Aleksandra Rutkowska</dc:creator>
  <cp:lastModifiedBy>Aleksandra Rutkowska</cp:lastModifiedBy>
  <cp:revision>232</cp:revision>
  <dcterms:created xsi:type="dcterms:W3CDTF">2023-05-13T12:39:23Z</dcterms:created>
  <dcterms:modified xsi:type="dcterms:W3CDTF">2024-10-29T10:09:38Z</dcterms:modified>
</cp:coreProperties>
</file>