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98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4FBF8E-045B-9900-7E39-E7CABFA112F6}" name="Aleksandra Rutkowska" initials="AR" userId="25ab43a8c6172e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9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9A020-C181-4B7E-90FB-CF37E29BBC9B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D96FF-04C0-4B2D-BE34-375E91C0EB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59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353334-0C7A-7B5F-286F-6010DC70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79DCE5-CAA7-C10C-3C0C-0C8495E5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BED77A-A203-A110-5F4A-3CF26B42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1D0415-41DF-F860-196A-B2F8327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24C74F-F625-C24C-54B6-6F85BF1C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067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6A3B1A-FB47-06FD-5CA4-D8CD76E2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D23778-A7F3-448A-1B98-66AEEE0A6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9C592F-DA72-9C1D-E919-DB62AC97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8BAE8F-A008-3BAF-17C5-65E55EB2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1CD91B-1F9F-D5C7-ADAB-1370788E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55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0736D5-BF43-F052-5548-7A12CA6CE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19BFA0-1A79-8BC4-EFDA-90B2D9E5A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AD921C-16FB-9D63-4BE0-42BB4C03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851610-CEA9-122B-8565-F092BE49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92585D-9780-9FE6-F4E5-D6F75282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21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00F0B7-7A4B-4515-46DE-9D3AAC84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B138D-F266-73AC-37E6-3DB5328C2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A65F35F-A59A-05F3-798E-157FADDE9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F8686FA-C7ED-0184-00B2-22D200EA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7ACD13-F02E-264B-6B0D-381BB661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607B25-C6A0-939D-D7E4-183851CC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37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02800-0A72-E6E9-BFED-C5E5C733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67498B-672A-7B44-338D-FB9B9CCC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24AC8D1-0A5A-625F-3B5B-4D8A745BA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6BEE61D-58FA-5F22-08CC-7F90B83F7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F4655A-E5AE-A509-CB76-16BD99024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C242E31-CC5C-8887-4054-7401E85F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B7B1A0E-CBB8-FC56-7C1C-155705FD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3D175C2-B044-6C87-63DD-213EB259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1F879-BF7E-D7EA-6319-E5F9CB18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D5C74D6-7E00-411B-6D06-44D82979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2E9D8B-349F-A579-C408-E11C7361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97BF47F-F574-9178-D536-AC344038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91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54039BD-E79D-89F4-BDFD-F7C612F1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8A3D263-D667-A2EC-C8A3-1BCEAEFC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7CD126-00F1-B9F0-F980-38A0AE2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02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2B40C8-F803-DF7B-3582-D3F487B25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D75B7-01CF-3623-D81D-5492245E3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9548C0B-2161-12DA-A754-3888081DF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0E3DCC9-89F6-3CE8-0A01-64408FF1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747C7F-A349-6EC1-4D63-D02B03DC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9EDCEB-DDCB-015C-3127-983A9715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8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7C238-76BA-1D69-4772-5A50C00D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6962431-9429-E1DF-3FB4-A167D814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811263-4A80-BD62-BB50-71D4FFADD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A1E1B0-5C67-EE54-4105-EBDEAA9D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49A5E33-ED41-BEA9-8B2E-46D10B5E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36784E-A092-4FB3-C470-84C3EEBA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937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9352D-8A59-D7BA-6A6F-8D7942C0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3102EF5-D977-6D4F-9CDF-3E39C1DE5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054F56-03A7-DA02-EDEE-C6E3043D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5A0CEB-63F4-63EE-888B-B03BF4D1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8635D4-AE0A-3E3A-FD4E-0B05183A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364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861FC2A-1375-42AC-D501-A11197A24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E67C8E-4626-EDEA-B782-3CCC888EB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BD00D0-3DED-16DD-DBAF-1F94F9DB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42FA4A-57CB-B4D3-D5FA-26C3E657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25B89B-CFF7-3582-FC22-77B4F453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84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F8BC6F-96B6-C7DC-0E7F-681E3261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15CCD7-5FDD-0277-D4D8-4D5BEA6F8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44AAE0-7A7C-9D6F-A25C-DDC2B10DB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BADEE-C383-478F-BACC-3B3FF9BCEC0A}" type="datetimeFigureOut">
              <a:rPr lang="pl-PL" smtClean="0"/>
              <a:t>29.10.2024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314848-B449-EDE3-F16B-21B33856B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E996DB-9C37-66B5-F932-438CFC1C8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2A81-EA10-475D-91FB-C2E6933AFC4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0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C8F52D9-9CD5-2A9C-505F-A4C2B5E4F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257" y="2048256"/>
            <a:ext cx="2967228" cy="2188464"/>
          </a:xfrm>
          <a:prstGeom prst="rect">
            <a:avLst/>
          </a:prstGeom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EB57A969-3596-3B7C-3148-82A11902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3" y="4854"/>
            <a:ext cx="2497666" cy="236182"/>
          </a:xfrm>
        </p:spPr>
        <p:txBody>
          <a:bodyPr>
            <a:normAutofit fontScale="90000"/>
          </a:bodyPr>
          <a:lstStyle/>
          <a:p>
            <a:r>
              <a:rPr lang="pl-PL" sz="2000" dirty="0"/>
              <a:t>Supplemental data 1</a:t>
            </a:r>
          </a:p>
        </p:txBody>
      </p:sp>
    </p:spTree>
    <p:extLst>
      <p:ext uri="{BB962C8B-B14F-4D97-AF65-F5344CB8AC3E}">
        <p14:creationId xmlns:p14="http://schemas.microsoft.com/office/powerpoint/2010/main" val="364217033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4791</TotalTime>
  <Words>3</Words>
  <Application>Microsoft Office PowerPoint</Application>
  <PresentationFormat>Panoramiczny</PresentationFormat>
  <Paragraphs>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Supplemental data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Aleksandra Rutkowska</dc:creator>
  <cp:lastModifiedBy>Aleksandra Rutkowska</cp:lastModifiedBy>
  <cp:revision>232</cp:revision>
  <dcterms:created xsi:type="dcterms:W3CDTF">2023-05-13T12:39:23Z</dcterms:created>
  <dcterms:modified xsi:type="dcterms:W3CDTF">2024-10-29T10:08:27Z</dcterms:modified>
</cp:coreProperties>
</file>