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2" r:id="rId5"/>
    <p:sldId id="263" r:id="rId6"/>
    <p:sldId id="264" r:id="rId7"/>
    <p:sldId id="260" r:id="rId8"/>
    <p:sldId id="261" r:id="rId9"/>
    <p:sldId id="265" r:id="rId10"/>
    <p:sldId id="257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bel Blasco" userId="10628fc2-a58d-4d57-99c9-52e168cc2644" providerId="ADAL" clId="{2340DE55-3F05-4487-B71A-1B92C9DD90E2}"/>
    <pc:docChg chg="undo custSel addSld modSld">
      <pc:chgData name="Maribel Blasco" userId="10628fc2-a58d-4d57-99c9-52e168cc2644" providerId="ADAL" clId="{2340DE55-3F05-4487-B71A-1B92C9DD90E2}" dt="2023-11-16T11:04:48.472" v="905" actId="1076"/>
      <pc:docMkLst>
        <pc:docMk/>
      </pc:docMkLst>
      <pc:sldChg chg="addSp modSp mod setBg addAnim setClrOvrMap">
        <pc:chgData name="Maribel Blasco" userId="10628fc2-a58d-4d57-99c9-52e168cc2644" providerId="ADAL" clId="{2340DE55-3F05-4487-B71A-1B92C9DD90E2}" dt="2023-11-07T10:58:39.045" v="55"/>
        <pc:sldMkLst>
          <pc:docMk/>
          <pc:sldMk cId="1748652589" sldId="256"/>
        </pc:sldMkLst>
        <pc:spChg chg="mod">
          <ac:chgData name="Maribel Blasco" userId="10628fc2-a58d-4d57-99c9-52e168cc2644" providerId="ADAL" clId="{2340DE55-3F05-4487-B71A-1B92C9DD90E2}" dt="2023-11-07T10:58:39.033" v="53" actId="26606"/>
          <ac:spMkLst>
            <pc:docMk/>
            <pc:sldMk cId="1748652589" sldId="256"/>
            <ac:spMk id="2" creationId="{DBC0B056-6D47-5285-C30E-E8840E91277D}"/>
          </ac:spMkLst>
        </pc:spChg>
        <pc:spChg chg="mod">
          <ac:chgData name="Maribel Blasco" userId="10628fc2-a58d-4d57-99c9-52e168cc2644" providerId="ADAL" clId="{2340DE55-3F05-4487-B71A-1B92C9DD90E2}" dt="2023-11-07T10:58:39.033" v="53" actId="26606"/>
          <ac:spMkLst>
            <pc:docMk/>
            <pc:sldMk cId="1748652589" sldId="256"/>
            <ac:spMk id="3" creationId="{D137993F-FBC3-DC87-C8D1-3169135D7BD5}"/>
          </ac:spMkLst>
        </pc:spChg>
        <pc:spChg chg="add">
          <ac:chgData name="Maribel Blasco" userId="10628fc2-a58d-4d57-99c9-52e168cc2644" providerId="ADAL" clId="{2340DE55-3F05-4487-B71A-1B92C9DD90E2}" dt="2023-11-07T10:58:39.033" v="53" actId="26606"/>
          <ac:spMkLst>
            <pc:docMk/>
            <pc:sldMk cId="1748652589" sldId="256"/>
            <ac:spMk id="9" creationId="{71B2258F-86CA-4D4D-8270-BC05FCDEBFB3}"/>
          </ac:spMkLst>
        </pc:spChg>
        <pc:picChg chg="add">
          <ac:chgData name="Maribel Blasco" userId="10628fc2-a58d-4d57-99c9-52e168cc2644" providerId="ADAL" clId="{2340DE55-3F05-4487-B71A-1B92C9DD90E2}" dt="2023-11-07T10:58:39.033" v="53" actId="26606"/>
          <ac:picMkLst>
            <pc:docMk/>
            <pc:sldMk cId="1748652589" sldId="256"/>
            <ac:picMk id="5" creationId="{E40C378D-3588-6AE7-D290-BEF20A2050F1}"/>
          </ac:picMkLst>
        </pc:picChg>
      </pc:sldChg>
      <pc:sldChg chg="addSp delSp modSp new mod setBg">
        <pc:chgData name="Maribel Blasco" userId="10628fc2-a58d-4d57-99c9-52e168cc2644" providerId="ADAL" clId="{2340DE55-3F05-4487-B71A-1B92C9DD90E2}" dt="2023-11-07T10:58:23.918" v="52" actId="26606"/>
        <pc:sldMkLst>
          <pc:docMk/>
          <pc:sldMk cId="3515705417" sldId="257"/>
        </pc:sldMkLst>
        <pc:spChg chg="mod">
          <ac:chgData name="Maribel Blasco" userId="10628fc2-a58d-4d57-99c9-52e168cc2644" providerId="ADAL" clId="{2340DE55-3F05-4487-B71A-1B92C9DD90E2}" dt="2023-11-07T10:58:23.918" v="52" actId="26606"/>
          <ac:spMkLst>
            <pc:docMk/>
            <pc:sldMk cId="3515705417" sldId="257"/>
            <ac:spMk id="2" creationId="{3EA6920B-E3C2-7B36-F427-A917975A73A5}"/>
          </ac:spMkLst>
        </pc:spChg>
        <pc:spChg chg="del mod">
          <ac:chgData name="Maribel Blasco" userId="10628fc2-a58d-4d57-99c9-52e168cc2644" providerId="ADAL" clId="{2340DE55-3F05-4487-B71A-1B92C9DD90E2}" dt="2023-11-07T10:57:59.584" v="43" actId="478"/>
          <ac:spMkLst>
            <pc:docMk/>
            <pc:sldMk cId="3515705417" sldId="257"/>
            <ac:spMk id="3" creationId="{4813A9A4-E9EB-4688-20E2-D6B40872A090}"/>
          </ac:spMkLst>
        </pc:spChg>
        <pc:spChg chg="add del mod">
          <ac:chgData name="Maribel Blasco" userId="10628fc2-a58d-4d57-99c9-52e168cc2644" providerId="ADAL" clId="{2340DE55-3F05-4487-B71A-1B92C9DD90E2}" dt="2023-11-07T10:58:01.754" v="44" actId="478"/>
          <ac:spMkLst>
            <pc:docMk/>
            <pc:sldMk cId="3515705417" sldId="257"/>
            <ac:spMk id="5" creationId="{25DB0377-AD57-DFF1-C30B-6AFD9392F168}"/>
          </ac:spMkLst>
        </pc:spChg>
        <pc:spChg chg="add del">
          <ac:chgData name="Maribel Blasco" userId="10628fc2-a58d-4d57-99c9-52e168cc2644" providerId="ADAL" clId="{2340DE55-3F05-4487-B71A-1B92C9DD90E2}" dt="2023-11-07T10:58:16.408" v="47" actId="26606"/>
          <ac:spMkLst>
            <pc:docMk/>
            <pc:sldMk cId="3515705417" sldId="257"/>
            <ac:spMk id="12" creationId="{D4771268-CB57-404A-9271-370EB28F6090}"/>
          </ac:spMkLst>
        </pc:spChg>
        <pc:spChg chg="add del">
          <ac:chgData name="Maribel Blasco" userId="10628fc2-a58d-4d57-99c9-52e168cc2644" providerId="ADAL" clId="{2340DE55-3F05-4487-B71A-1B92C9DD90E2}" dt="2023-11-07T10:58:21.932" v="49" actId="26606"/>
          <ac:spMkLst>
            <pc:docMk/>
            <pc:sldMk cId="3515705417" sldId="257"/>
            <ac:spMk id="14" creationId="{52FFAF72-6204-4676-9C6F-9A4CC4D91805}"/>
          </ac:spMkLst>
        </pc:spChg>
        <pc:spChg chg="add del">
          <ac:chgData name="Maribel Blasco" userId="10628fc2-a58d-4d57-99c9-52e168cc2644" providerId="ADAL" clId="{2340DE55-3F05-4487-B71A-1B92C9DD90E2}" dt="2023-11-07T10:58:21.932" v="49" actId="26606"/>
          <ac:spMkLst>
            <pc:docMk/>
            <pc:sldMk cId="3515705417" sldId="257"/>
            <ac:spMk id="15" creationId="{B7BD7FCF-A254-4A97-A15C-319B67622677}"/>
          </ac:spMkLst>
        </pc:spChg>
        <pc:spChg chg="add del">
          <ac:chgData name="Maribel Blasco" userId="10628fc2-a58d-4d57-99c9-52e168cc2644" providerId="ADAL" clId="{2340DE55-3F05-4487-B71A-1B92C9DD90E2}" dt="2023-11-07T10:58:23.918" v="51" actId="26606"/>
          <ac:spMkLst>
            <pc:docMk/>
            <pc:sldMk cId="3515705417" sldId="257"/>
            <ac:spMk id="17" creationId="{D12DDE76-C203-4047-9998-63900085B5E8}"/>
          </ac:spMkLst>
        </pc:spChg>
        <pc:spChg chg="add">
          <ac:chgData name="Maribel Blasco" userId="10628fc2-a58d-4d57-99c9-52e168cc2644" providerId="ADAL" clId="{2340DE55-3F05-4487-B71A-1B92C9DD90E2}" dt="2023-11-07T10:58:23.918" v="52" actId="26606"/>
          <ac:spMkLst>
            <pc:docMk/>
            <pc:sldMk cId="3515705417" sldId="257"/>
            <ac:spMk id="19" creationId="{D4771268-CB57-404A-9271-370EB28F6090}"/>
          </ac:spMkLst>
        </pc:spChg>
        <pc:picChg chg="add mod">
          <ac:chgData name="Maribel Blasco" userId="10628fc2-a58d-4d57-99c9-52e168cc2644" providerId="ADAL" clId="{2340DE55-3F05-4487-B71A-1B92C9DD90E2}" dt="2023-11-07T10:58:23.918" v="52" actId="26606"/>
          <ac:picMkLst>
            <pc:docMk/>
            <pc:sldMk cId="3515705417" sldId="257"/>
            <ac:picMk id="7" creationId="{13CBCC71-3B24-66A9-C1BE-E0A11059F7CF}"/>
          </ac:picMkLst>
        </pc:picChg>
      </pc:sldChg>
      <pc:sldChg chg="addSp delSp modSp new mod">
        <pc:chgData name="Maribel Blasco" userId="10628fc2-a58d-4d57-99c9-52e168cc2644" providerId="ADAL" clId="{2340DE55-3F05-4487-B71A-1B92C9DD90E2}" dt="2023-11-08T13:24:59.838" v="520" actId="20577"/>
        <pc:sldMkLst>
          <pc:docMk/>
          <pc:sldMk cId="2064525539" sldId="258"/>
        </pc:sldMkLst>
        <pc:spChg chg="mod">
          <ac:chgData name="Maribel Blasco" userId="10628fc2-a58d-4d57-99c9-52e168cc2644" providerId="ADAL" clId="{2340DE55-3F05-4487-B71A-1B92C9DD90E2}" dt="2023-11-08T13:24:59.838" v="520" actId="20577"/>
          <ac:spMkLst>
            <pc:docMk/>
            <pc:sldMk cId="2064525539" sldId="258"/>
            <ac:spMk id="2" creationId="{A15DCE9F-7E80-99F0-D10A-171B84E4AA71}"/>
          </ac:spMkLst>
        </pc:spChg>
        <pc:spChg chg="mod">
          <ac:chgData name="Maribel Blasco" userId="10628fc2-a58d-4d57-99c9-52e168cc2644" providerId="ADAL" clId="{2340DE55-3F05-4487-B71A-1B92C9DD90E2}" dt="2023-11-08T13:23:36.740" v="507" actId="14100"/>
          <ac:spMkLst>
            <pc:docMk/>
            <pc:sldMk cId="2064525539" sldId="258"/>
            <ac:spMk id="3" creationId="{DAD66B53-1A9C-D642-ADE0-F6708BB2B78B}"/>
          </ac:spMkLst>
        </pc:spChg>
        <pc:spChg chg="add del mod">
          <ac:chgData name="Maribel Blasco" userId="10628fc2-a58d-4d57-99c9-52e168cc2644" providerId="ADAL" clId="{2340DE55-3F05-4487-B71A-1B92C9DD90E2}" dt="2023-11-08T13:24:50.878" v="509" actId="478"/>
          <ac:spMkLst>
            <pc:docMk/>
            <pc:sldMk cId="2064525539" sldId="258"/>
            <ac:spMk id="4" creationId="{616969F2-40D6-7DB5-C877-1F3F03C42F1D}"/>
          </ac:spMkLst>
        </pc:spChg>
        <pc:picChg chg="add mod">
          <ac:chgData name="Maribel Blasco" userId="10628fc2-a58d-4d57-99c9-52e168cc2644" providerId="ADAL" clId="{2340DE55-3F05-4487-B71A-1B92C9DD90E2}" dt="2023-11-08T13:24:55.215" v="512" actId="14100"/>
          <ac:picMkLst>
            <pc:docMk/>
            <pc:sldMk cId="2064525539" sldId="258"/>
            <ac:picMk id="6" creationId="{F99C20C0-C34C-E2F8-DEE8-10E2AC68F208}"/>
          </ac:picMkLst>
        </pc:picChg>
      </pc:sldChg>
      <pc:sldChg chg="addSp delSp modSp new mod modClrScheme chgLayout">
        <pc:chgData name="Maribel Blasco" userId="10628fc2-a58d-4d57-99c9-52e168cc2644" providerId="ADAL" clId="{2340DE55-3F05-4487-B71A-1B92C9DD90E2}" dt="2023-11-08T12:13:55.919" v="219" actId="1076"/>
        <pc:sldMkLst>
          <pc:docMk/>
          <pc:sldMk cId="3873927979" sldId="259"/>
        </pc:sldMkLst>
        <pc:spChg chg="del">
          <ac:chgData name="Maribel Blasco" userId="10628fc2-a58d-4d57-99c9-52e168cc2644" providerId="ADAL" clId="{2340DE55-3F05-4487-B71A-1B92C9DD90E2}" dt="2023-11-08T12:12:40.230" v="211" actId="700"/>
          <ac:spMkLst>
            <pc:docMk/>
            <pc:sldMk cId="3873927979" sldId="259"/>
            <ac:spMk id="2" creationId="{98F0EFE4-91B2-75E4-C829-4BA160A3CA75}"/>
          </ac:spMkLst>
        </pc:spChg>
        <pc:spChg chg="del">
          <ac:chgData name="Maribel Blasco" userId="10628fc2-a58d-4d57-99c9-52e168cc2644" providerId="ADAL" clId="{2340DE55-3F05-4487-B71A-1B92C9DD90E2}" dt="2023-11-08T12:12:40.230" v="211" actId="700"/>
          <ac:spMkLst>
            <pc:docMk/>
            <pc:sldMk cId="3873927979" sldId="259"/>
            <ac:spMk id="3" creationId="{1F3C130A-1B43-C952-F395-BB95AC8757DA}"/>
          </ac:spMkLst>
        </pc:spChg>
        <pc:picChg chg="add mod">
          <ac:chgData name="Maribel Blasco" userId="10628fc2-a58d-4d57-99c9-52e168cc2644" providerId="ADAL" clId="{2340DE55-3F05-4487-B71A-1B92C9DD90E2}" dt="2023-11-08T12:13:47.901" v="215" actId="1076"/>
          <ac:picMkLst>
            <pc:docMk/>
            <pc:sldMk cId="3873927979" sldId="259"/>
            <ac:picMk id="5" creationId="{52566E01-8E5D-0129-B125-894C6BA4DDCB}"/>
          </ac:picMkLst>
        </pc:picChg>
        <pc:picChg chg="add mod">
          <ac:chgData name="Maribel Blasco" userId="10628fc2-a58d-4d57-99c9-52e168cc2644" providerId="ADAL" clId="{2340DE55-3F05-4487-B71A-1B92C9DD90E2}" dt="2023-11-08T12:13:55.919" v="219" actId="1076"/>
          <ac:picMkLst>
            <pc:docMk/>
            <pc:sldMk cId="3873927979" sldId="259"/>
            <ac:picMk id="7" creationId="{890EF237-12CF-EBC9-CC25-2E5A6B7B3738}"/>
          </ac:picMkLst>
        </pc:picChg>
      </pc:sldChg>
      <pc:sldChg chg="addSp modSp new mod setBg">
        <pc:chgData name="Maribel Blasco" userId="10628fc2-a58d-4d57-99c9-52e168cc2644" providerId="ADAL" clId="{2340DE55-3F05-4487-B71A-1B92C9DD90E2}" dt="2023-11-08T14:12:59.223" v="541" actId="20577"/>
        <pc:sldMkLst>
          <pc:docMk/>
          <pc:sldMk cId="1979574868" sldId="260"/>
        </pc:sldMkLst>
        <pc:spChg chg="mod">
          <ac:chgData name="Maribel Blasco" userId="10628fc2-a58d-4d57-99c9-52e168cc2644" providerId="ADAL" clId="{2340DE55-3F05-4487-B71A-1B92C9DD90E2}" dt="2023-11-08T12:17:01.328" v="412" actId="1076"/>
          <ac:spMkLst>
            <pc:docMk/>
            <pc:sldMk cId="1979574868" sldId="260"/>
            <ac:spMk id="2" creationId="{60714684-B09D-F401-15C1-5EB4D295A6E2}"/>
          </ac:spMkLst>
        </pc:spChg>
        <pc:spChg chg="mod">
          <ac:chgData name="Maribel Blasco" userId="10628fc2-a58d-4d57-99c9-52e168cc2644" providerId="ADAL" clId="{2340DE55-3F05-4487-B71A-1B92C9DD90E2}" dt="2023-11-08T14:12:59.223" v="541" actId="20577"/>
          <ac:spMkLst>
            <pc:docMk/>
            <pc:sldMk cId="1979574868" sldId="260"/>
            <ac:spMk id="3" creationId="{2A6BD11F-8476-61ED-EAFC-33851D47AC5F}"/>
          </ac:spMkLst>
        </pc:spChg>
        <pc:spChg chg="add mod">
          <ac:chgData name="Maribel Blasco" userId="10628fc2-a58d-4d57-99c9-52e168cc2644" providerId="ADAL" clId="{2340DE55-3F05-4487-B71A-1B92C9DD90E2}" dt="2023-11-08T13:20:46.113" v="416" actId="1076"/>
          <ac:spMkLst>
            <pc:docMk/>
            <pc:sldMk cId="1979574868" sldId="260"/>
            <ac:spMk id="4" creationId="{38DDE823-08A0-AD39-D863-DD53395E145C}"/>
          </ac:spMkLst>
        </pc:spChg>
        <pc:spChg chg="add">
          <ac:chgData name="Maribel Blasco" userId="10628fc2-a58d-4d57-99c9-52e168cc2644" providerId="ADAL" clId="{2340DE55-3F05-4487-B71A-1B92C9DD90E2}" dt="2023-11-08T12:16:40.218" v="395" actId="26606"/>
          <ac:spMkLst>
            <pc:docMk/>
            <pc:sldMk cId="1979574868" sldId="260"/>
            <ac:spMk id="9" creationId="{4FFBEE45-F140-49D5-85EA-C78C24340B23}"/>
          </ac:spMkLst>
        </pc:spChg>
      </pc:sldChg>
      <pc:sldChg chg="addSp modSp new mod">
        <pc:chgData name="Maribel Blasco" userId="10628fc2-a58d-4d57-99c9-52e168cc2644" providerId="ADAL" clId="{2340DE55-3F05-4487-B71A-1B92C9DD90E2}" dt="2023-11-08T13:22:56.005" v="495" actId="1076"/>
        <pc:sldMkLst>
          <pc:docMk/>
          <pc:sldMk cId="230884094" sldId="261"/>
        </pc:sldMkLst>
        <pc:spChg chg="mod">
          <ac:chgData name="Maribel Blasco" userId="10628fc2-a58d-4d57-99c9-52e168cc2644" providerId="ADAL" clId="{2340DE55-3F05-4487-B71A-1B92C9DD90E2}" dt="2023-11-08T13:21:25.053" v="439" actId="20577"/>
          <ac:spMkLst>
            <pc:docMk/>
            <pc:sldMk cId="230884094" sldId="261"/>
            <ac:spMk id="2" creationId="{26A84AA8-CFAC-B3C4-EED2-0ED82228C892}"/>
          </ac:spMkLst>
        </pc:spChg>
        <pc:spChg chg="mod">
          <ac:chgData name="Maribel Blasco" userId="10628fc2-a58d-4d57-99c9-52e168cc2644" providerId="ADAL" clId="{2340DE55-3F05-4487-B71A-1B92C9DD90E2}" dt="2023-11-08T13:22:42.513" v="492" actId="14100"/>
          <ac:spMkLst>
            <pc:docMk/>
            <pc:sldMk cId="230884094" sldId="261"/>
            <ac:spMk id="3" creationId="{E81955CE-5E42-862D-84E9-80F62999F0F4}"/>
          </ac:spMkLst>
        </pc:spChg>
        <pc:picChg chg="add mod">
          <ac:chgData name="Maribel Blasco" userId="10628fc2-a58d-4d57-99c9-52e168cc2644" providerId="ADAL" clId="{2340DE55-3F05-4487-B71A-1B92C9DD90E2}" dt="2023-11-08T13:22:56.005" v="495" actId="1076"/>
          <ac:picMkLst>
            <pc:docMk/>
            <pc:sldMk cId="230884094" sldId="261"/>
            <ac:picMk id="4" creationId="{D2A2B773-9F76-0A70-4F98-5D53C693342F}"/>
          </ac:picMkLst>
        </pc:picChg>
      </pc:sldChg>
      <pc:sldChg chg="addSp modSp new mod">
        <pc:chgData name="Maribel Blasco" userId="10628fc2-a58d-4d57-99c9-52e168cc2644" providerId="ADAL" clId="{2340DE55-3F05-4487-B71A-1B92C9DD90E2}" dt="2023-11-16T11:04:48.472" v="905" actId="1076"/>
        <pc:sldMkLst>
          <pc:docMk/>
          <pc:sldMk cId="1603673454" sldId="262"/>
        </pc:sldMkLst>
        <pc:spChg chg="mod">
          <ac:chgData name="Maribel Blasco" userId="10628fc2-a58d-4d57-99c9-52e168cc2644" providerId="ADAL" clId="{2340DE55-3F05-4487-B71A-1B92C9DD90E2}" dt="2023-11-08T13:25:04.692" v="530" actId="20577"/>
          <ac:spMkLst>
            <pc:docMk/>
            <pc:sldMk cId="1603673454" sldId="262"/>
            <ac:spMk id="2" creationId="{E1709898-ECED-D40A-706B-72111D1790C5}"/>
          </ac:spMkLst>
        </pc:spChg>
        <pc:spChg chg="mod">
          <ac:chgData name="Maribel Blasco" userId="10628fc2-a58d-4d57-99c9-52e168cc2644" providerId="ADAL" clId="{2340DE55-3F05-4487-B71A-1B92C9DD90E2}" dt="2023-11-16T11:03:32.571" v="893" actId="20577"/>
          <ac:spMkLst>
            <pc:docMk/>
            <pc:sldMk cId="1603673454" sldId="262"/>
            <ac:spMk id="3" creationId="{93A7FC80-4298-B7D0-8DE7-F0A26B54B9B3}"/>
          </ac:spMkLst>
        </pc:spChg>
        <pc:picChg chg="add mod">
          <ac:chgData name="Maribel Blasco" userId="10628fc2-a58d-4d57-99c9-52e168cc2644" providerId="ADAL" clId="{2340DE55-3F05-4487-B71A-1B92C9DD90E2}" dt="2023-11-16T11:04:47.247" v="904" actId="1076"/>
          <ac:picMkLst>
            <pc:docMk/>
            <pc:sldMk cId="1603673454" sldId="262"/>
            <ac:picMk id="4" creationId="{D489A5BB-2595-6C3C-212B-A9052B0E1DDE}"/>
          </ac:picMkLst>
        </pc:picChg>
        <pc:picChg chg="add mod">
          <ac:chgData name="Maribel Blasco" userId="10628fc2-a58d-4d57-99c9-52e168cc2644" providerId="ADAL" clId="{2340DE55-3F05-4487-B71A-1B92C9DD90E2}" dt="2023-11-16T11:04:48.472" v="905" actId="1076"/>
          <ac:picMkLst>
            <pc:docMk/>
            <pc:sldMk cId="1603673454" sldId="262"/>
            <ac:picMk id="5" creationId="{DBF554F1-0ACF-8AFD-8412-18A055C2782D}"/>
          </ac:picMkLst>
        </pc:picChg>
      </pc:sldChg>
      <pc:sldChg chg="addSp delSp modSp new mod setBg">
        <pc:chgData name="Maribel Blasco" userId="10628fc2-a58d-4d57-99c9-52e168cc2644" providerId="ADAL" clId="{2340DE55-3F05-4487-B71A-1B92C9DD90E2}" dt="2023-11-08T14:14:15.364" v="559" actId="26606"/>
        <pc:sldMkLst>
          <pc:docMk/>
          <pc:sldMk cId="2235674365" sldId="263"/>
        </pc:sldMkLst>
        <pc:spChg chg="del mod">
          <ac:chgData name="Maribel Blasco" userId="10628fc2-a58d-4d57-99c9-52e168cc2644" providerId="ADAL" clId="{2340DE55-3F05-4487-B71A-1B92C9DD90E2}" dt="2023-11-08T14:13:45.700" v="552" actId="478"/>
          <ac:spMkLst>
            <pc:docMk/>
            <pc:sldMk cId="2235674365" sldId="263"/>
            <ac:spMk id="2" creationId="{1CE867C6-87A9-9C4F-88FC-BB618CCE1157}"/>
          </ac:spMkLst>
        </pc:spChg>
        <pc:spChg chg="mod ord">
          <ac:chgData name="Maribel Blasco" userId="10628fc2-a58d-4d57-99c9-52e168cc2644" providerId="ADAL" clId="{2340DE55-3F05-4487-B71A-1B92C9DD90E2}" dt="2023-11-08T14:14:15.364" v="559" actId="26606"/>
          <ac:spMkLst>
            <pc:docMk/>
            <pc:sldMk cId="2235674365" sldId="263"/>
            <ac:spMk id="3" creationId="{A77F1C6F-B5BA-71C0-A097-5B7A9F0200AB}"/>
          </ac:spMkLst>
        </pc:spChg>
        <pc:spChg chg="add del">
          <ac:chgData name="Maribel Blasco" userId="10628fc2-a58d-4d57-99c9-52e168cc2644" providerId="ADAL" clId="{2340DE55-3F05-4487-B71A-1B92C9DD90E2}" dt="2023-11-08T14:14:15.364" v="559" actId="26606"/>
          <ac:spMkLst>
            <pc:docMk/>
            <pc:sldMk cId="2235674365" sldId="263"/>
            <ac:spMk id="9" creationId="{C0763A76-9F1C-4FC5-82B7-DD475DA461B2}"/>
          </ac:spMkLst>
        </pc:spChg>
        <pc:spChg chg="add del">
          <ac:chgData name="Maribel Blasco" userId="10628fc2-a58d-4d57-99c9-52e168cc2644" providerId="ADAL" clId="{2340DE55-3F05-4487-B71A-1B92C9DD90E2}" dt="2023-11-08T14:14:15.364" v="559" actId="26606"/>
          <ac:spMkLst>
            <pc:docMk/>
            <pc:sldMk cId="2235674365" sldId="263"/>
            <ac:spMk id="11" creationId="{E81BF4F6-F2CF-4984-9D14-D6966D92F99F}"/>
          </ac:spMkLst>
        </pc:spChg>
        <pc:spChg chg="add del">
          <ac:chgData name="Maribel Blasco" userId="10628fc2-a58d-4d57-99c9-52e168cc2644" providerId="ADAL" clId="{2340DE55-3F05-4487-B71A-1B92C9DD90E2}" dt="2023-11-08T14:14:15.364" v="559" actId="26606"/>
          <ac:spMkLst>
            <pc:docMk/>
            <pc:sldMk cId="2235674365" sldId="263"/>
            <ac:spMk id="16" creationId="{04812C46-200A-4DEB-A05E-3ED6C68C2387}"/>
          </ac:spMkLst>
        </pc:spChg>
        <pc:spChg chg="add del">
          <ac:chgData name="Maribel Blasco" userId="10628fc2-a58d-4d57-99c9-52e168cc2644" providerId="ADAL" clId="{2340DE55-3F05-4487-B71A-1B92C9DD90E2}" dt="2023-11-08T14:14:15.364" v="559" actId="26606"/>
          <ac:spMkLst>
            <pc:docMk/>
            <pc:sldMk cId="2235674365" sldId="263"/>
            <ac:spMk id="18" creationId="{D1EA859B-E555-4109-94F3-6700E046E008}"/>
          </ac:spMkLst>
        </pc:spChg>
        <pc:picChg chg="add mod">
          <ac:chgData name="Maribel Blasco" userId="10628fc2-a58d-4d57-99c9-52e168cc2644" providerId="ADAL" clId="{2340DE55-3F05-4487-B71A-1B92C9DD90E2}" dt="2023-11-08T14:14:15.364" v="559" actId="26606"/>
          <ac:picMkLst>
            <pc:docMk/>
            <pc:sldMk cId="2235674365" sldId="263"/>
            <ac:picMk id="5" creationId="{748F97F9-7213-2FE4-DD7E-A3D84C8AC338}"/>
          </ac:picMkLst>
        </pc:picChg>
      </pc:sldChg>
      <pc:sldChg chg="addSp delSp modSp new mod setBg">
        <pc:chgData name="Maribel Blasco" userId="10628fc2-a58d-4d57-99c9-52e168cc2644" providerId="ADAL" clId="{2340DE55-3F05-4487-B71A-1B92C9DD90E2}" dt="2023-11-16T11:02:37.857" v="726" actId="404"/>
        <pc:sldMkLst>
          <pc:docMk/>
          <pc:sldMk cId="3654432190" sldId="264"/>
        </pc:sldMkLst>
        <pc:spChg chg="mod">
          <ac:chgData name="Maribel Blasco" userId="10628fc2-a58d-4d57-99c9-52e168cc2644" providerId="ADAL" clId="{2340DE55-3F05-4487-B71A-1B92C9DD90E2}" dt="2023-11-16T11:02:31.175" v="725" actId="26606"/>
          <ac:spMkLst>
            <pc:docMk/>
            <pc:sldMk cId="3654432190" sldId="264"/>
            <ac:spMk id="2" creationId="{63BA1880-F8C2-0A59-3F3F-CC6094BC964F}"/>
          </ac:spMkLst>
        </pc:spChg>
        <pc:spChg chg="mod">
          <ac:chgData name="Maribel Blasco" userId="10628fc2-a58d-4d57-99c9-52e168cc2644" providerId="ADAL" clId="{2340DE55-3F05-4487-B71A-1B92C9DD90E2}" dt="2023-11-16T11:02:37.857" v="726" actId="404"/>
          <ac:spMkLst>
            <pc:docMk/>
            <pc:sldMk cId="3654432190" sldId="264"/>
            <ac:spMk id="3" creationId="{7BF5B0DC-308E-4740-4768-97721FF45B35}"/>
          </ac:spMkLst>
        </pc:spChg>
        <pc:spChg chg="add del">
          <ac:chgData name="Maribel Blasco" userId="10628fc2-a58d-4d57-99c9-52e168cc2644" providerId="ADAL" clId="{2340DE55-3F05-4487-B71A-1B92C9DD90E2}" dt="2023-11-16T11:02:31.164" v="724" actId="26606"/>
          <ac:spMkLst>
            <pc:docMk/>
            <pc:sldMk cId="3654432190" sldId="264"/>
            <ac:spMk id="9" creationId="{8181FC64-B306-4821-98E2-780662EFC486}"/>
          </ac:spMkLst>
        </pc:spChg>
        <pc:spChg chg="add del">
          <ac:chgData name="Maribel Blasco" userId="10628fc2-a58d-4d57-99c9-52e168cc2644" providerId="ADAL" clId="{2340DE55-3F05-4487-B71A-1B92C9DD90E2}" dt="2023-11-16T11:02:31.164" v="724" actId="26606"/>
          <ac:spMkLst>
            <pc:docMk/>
            <pc:sldMk cId="3654432190" sldId="264"/>
            <ac:spMk id="11" creationId="{5871FC61-DD4E-47D4-81FD-8A7E7D12B371}"/>
          </ac:spMkLst>
        </pc:spChg>
        <pc:spChg chg="add del">
          <ac:chgData name="Maribel Blasco" userId="10628fc2-a58d-4d57-99c9-52e168cc2644" providerId="ADAL" clId="{2340DE55-3F05-4487-B71A-1B92C9DD90E2}" dt="2023-11-16T11:02:31.164" v="724" actId="26606"/>
          <ac:spMkLst>
            <pc:docMk/>
            <pc:sldMk cId="3654432190" sldId="264"/>
            <ac:spMk id="13" creationId="{F9EC3F91-A75C-4F74-867E-E4C28C13546B}"/>
          </ac:spMkLst>
        </pc:spChg>
        <pc:spChg chg="add del">
          <ac:chgData name="Maribel Blasco" userId="10628fc2-a58d-4d57-99c9-52e168cc2644" providerId="ADAL" clId="{2340DE55-3F05-4487-B71A-1B92C9DD90E2}" dt="2023-11-16T11:02:31.164" v="724" actId="26606"/>
          <ac:spMkLst>
            <pc:docMk/>
            <pc:sldMk cId="3654432190" sldId="264"/>
            <ac:spMk id="15" creationId="{829A1E2C-5AC8-40FC-99E9-832069D39792}"/>
          </ac:spMkLst>
        </pc:spChg>
        <pc:spChg chg="add">
          <ac:chgData name="Maribel Blasco" userId="10628fc2-a58d-4d57-99c9-52e168cc2644" providerId="ADAL" clId="{2340DE55-3F05-4487-B71A-1B92C9DD90E2}" dt="2023-11-16T11:02:31.175" v="725" actId="26606"/>
          <ac:spMkLst>
            <pc:docMk/>
            <pc:sldMk cId="3654432190" sldId="264"/>
            <ac:spMk id="17" creationId="{2C61293E-6EBE-43EF-A52C-9BEBFD7679D4}"/>
          </ac:spMkLst>
        </pc:spChg>
        <pc:spChg chg="add">
          <ac:chgData name="Maribel Blasco" userId="10628fc2-a58d-4d57-99c9-52e168cc2644" providerId="ADAL" clId="{2340DE55-3F05-4487-B71A-1B92C9DD90E2}" dt="2023-11-16T11:02:31.175" v="725" actId="26606"/>
          <ac:spMkLst>
            <pc:docMk/>
            <pc:sldMk cId="3654432190" sldId="264"/>
            <ac:spMk id="19" creationId="{21540236-BFD5-4A9D-8840-4703E7F76825}"/>
          </ac:spMkLst>
        </pc:spChg>
        <pc:picChg chg="add del">
          <ac:chgData name="Maribel Blasco" userId="10628fc2-a58d-4d57-99c9-52e168cc2644" providerId="ADAL" clId="{2340DE55-3F05-4487-B71A-1B92C9DD90E2}" dt="2023-11-16T11:02:31.164" v="724" actId="26606"/>
          <ac:picMkLst>
            <pc:docMk/>
            <pc:sldMk cId="3654432190" sldId="264"/>
            <ac:picMk id="5" creationId="{CFC8D023-30EA-BB1C-239B-BF4110F72C11}"/>
          </ac:picMkLst>
        </pc:picChg>
        <pc:picChg chg="add">
          <ac:chgData name="Maribel Blasco" userId="10628fc2-a58d-4d57-99c9-52e168cc2644" providerId="ADAL" clId="{2340DE55-3F05-4487-B71A-1B92C9DD90E2}" dt="2023-11-16T11:02:31.175" v="725" actId="26606"/>
          <ac:picMkLst>
            <pc:docMk/>
            <pc:sldMk cId="3654432190" sldId="264"/>
            <ac:picMk id="18" creationId="{7A83E70A-C639-33E8-4C7A-3B01BA3FEFD0}"/>
          </ac:picMkLst>
        </pc:picChg>
      </pc:sldChg>
    </pc:docChg>
  </pc:docChgLst>
  <pc:docChgLst>
    <pc:chgData name="Maribel Blasco" userId="10628fc2-a58d-4d57-99c9-52e168cc2644" providerId="ADAL" clId="{635A35CD-2F7F-4E2F-AC9D-BD919CBC4C4A}"/>
    <pc:docChg chg="custSel addSld modSld">
      <pc:chgData name="Maribel Blasco" userId="10628fc2-a58d-4d57-99c9-52e168cc2644" providerId="ADAL" clId="{635A35CD-2F7F-4E2F-AC9D-BD919CBC4C4A}" dt="2024-01-10T09:33:47.088" v="125" actId="1076"/>
      <pc:docMkLst>
        <pc:docMk/>
      </pc:docMkLst>
      <pc:sldChg chg="addSp modSp new mod setBg modClrScheme chgLayout">
        <pc:chgData name="Maribel Blasco" userId="10628fc2-a58d-4d57-99c9-52e168cc2644" providerId="ADAL" clId="{635A35CD-2F7F-4E2F-AC9D-BD919CBC4C4A}" dt="2024-01-10T09:33:47.088" v="125" actId="1076"/>
        <pc:sldMkLst>
          <pc:docMk/>
          <pc:sldMk cId="638940819" sldId="265"/>
        </pc:sldMkLst>
        <pc:spChg chg="mod ord">
          <ac:chgData name="Maribel Blasco" userId="10628fc2-a58d-4d57-99c9-52e168cc2644" providerId="ADAL" clId="{635A35CD-2F7F-4E2F-AC9D-BD919CBC4C4A}" dt="2024-01-10T09:33:09.379" v="107" actId="26606"/>
          <ac:spMkLst>
            <pc:docMk/>
            <pc:sldMk cId="638940819" sldId="265"/>
            <ac:spMk id="2" creationId="{74E6B68C-2592-6A17-E378-AB8BE8C0DF4C}"/>
          </ac:spMkLst>
        </pc:spChg>
        <pc:spChg chg="mod ord">
          <ac:chgData name="Maribel Blasco" userId="10628fc2-a58d-4d57-99c9-52e168cc2644" providerId="ADAL" clId="{635A35CD-2F7F-4E2F-AC9D-BD919CBC4C4A}" dt="2024-01-10T09:33:32.469" v="120" actId="27636"/>
          <ac:spMkLst>
            <pc:docMk/>
            <pc:sldMk cId="638940819" sldId="265"/>
            <ac:spMk id="3" creationId="{F805F7A0-42B5-E091-8EFC-294A5BB1F856}"/>
          </ac:spMkLst>
        </pc:spChg>
        <pc:spChg chg="add mod ord">
          <ac:chgData name="Maribel Blasco" userId="10628fc2-a58d-4d57-99c9-52e168cc2644" providerId="ADAL" clId="{635A35CD-2F7F-4E2F-AC9D-BD919CBC4C4A}" dt="2024-01-10T09:33:47.088" v="125" actId="1076"/>
          <ac:spMkLst>
            <pc:docMk/>
            <pc:sldMk cId="638940819" sldId="265"/>
            <ac:spMk id="4" creationId="{9D40CCC0-1D5F-1FFB-1053-4FC5DB259800}"/>
          </ac:spMkLst>
        </pc:spChg>
        <pc:spChg chg="add">
          <ac:chgData name="Maribel Blasco" userId="10628fc2-a58d-4d57-99c9-52e168cc2644" providerId="ADAL" clId="{635A35CD-2F7F-4E2F-AC9D-BD919CBC4C4A}" dt="2024-01-10T09:33:09.379" v="107" actId="26606"/>
          <ac:spMkLst>
            <pc:docMk/>
            <pc:sldMk cId="638940819" sldId="265"/>
            <ac:spMk id="9" creationId="{4C608BEB-860E-4094-8511-78603564A75E}"/>
          </ac:spMkLst>
        </pc:spChg>
        <pc:cxnChg chg="add">
          <ac:chgData name="Maribel Blasco" userId="10628fc2-a58d-4d57-99c9-52e168cc2644" providerId="ADAL" clId="{635A35CD-2F7F-4E2F-AC9D-BD919CBC4C4A}" dt="2024-01-10T09:33:09.379" v="107" actId="26606"/>
          <ac:cxnSpMkLst>
            <pc:docMk/>
            <pc:sldMk cId="638940819" sldId="265"/>
            <ac:cxnSpMk id="11" creationId="{1F16A8D4-FE87-4604-88B2-394B5D1EB437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5FA5D-E5FB-AF3D-9275-1F56E9D45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DB6282-57DB-8D3E-2D1A-A77A6398A9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85C4A-FAAE-3668-405B-7053119C0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FA963-BD6E-4F9B-4FBF-92FCB1DCE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F261B-635A-5713-015E-5CB150FA3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7822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5C78A-F459-17FB-1546-D90CF8EBC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CC7B6-4BC1-D63F-0A6C-C664CCF4C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D6241-481B-96DA-D8BF-E9685FFF2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2D268-BBE9-1F5C-E4DA-BDE99C113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A115E-3D5E-4C41-E7B7-B17636117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3793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0D125-0764-CF95-DEAF-D1ACF9E42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FBDF55-05EC-E4EF-6F75-55319FFB4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0A464-9F37-0E86-3A2F-6B0BF9611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BE7B1-2122-8C3B-BB6D-ED2CD345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9D16E-82E4-B3D5-B9D3-4B862E31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474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40A68-5324-8CDC-8230-EDEA51861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2C3D2-AA72-A5B4-6C6B-CA33B534CD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98B5E-6DF2-C4B4-7235-7E1AFCD62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21201-B5AC-48CC-4E22-A6917425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736747-E915-1252-C904-C89D9520E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A9C49-2FF9-77D0-18D3-567E4709B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69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23F63-FCA8-01F8-B19D-4D69976AF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A1FAE-0846-4A85-BCBE-B5355BA62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D0AAF5-D490-26D0-4FA5-69DAD05DC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DA4E1A-2588-5AE9-8D42-6FEC6B5296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C89817-9BFA-5E5C-04A9-84F5F50A6D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585F6D-AFF5-CF1A-7E32-1A60163DE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7D8C1F-086D-780D-EB1B-F4B7BB9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DAE9A2-CFA8-D1FC-CB1E-D599BA6E2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10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DB04B-199E-1E90-53A7-59C9A3A4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460AEB-0F12-9C88-0AA3-302A4CBCF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F38C4-7A23-E71C-B5A8-E4CDC68B5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05470E-B71F-BF8D-72A9-D4BA9992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6195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4632DA-5B62-AE81-F1ED-7C001ABFE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CA92C1-59E3-D4BC-185F-21220E89E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E31CB-46C7-4510-CDB3-37AAAC3C8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2429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F5AB1-6647-8378-2420-C669BE9CD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34595-2AA8-466A-D9E4-58AABCD15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C8A4E-9EAC-169F-4582-18A7F686B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A7D3B-1A8A-D40A-5375-87309AEFE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F3FAE-DC3A-52A7-820E-07092A42E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4C9D1E-5E67-FDF1-B5E1-8DE27C739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4031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7D9D9-3BED-E1FC-A5DE-80375FA01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ACD076-C481-6D6F-8A65-4B0E284625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BD8EE-B4EF-3162-EC54-E9C1B0D68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C1F3C-9CF0-6543-FF74-3029ACD8B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079DF-5BAC-3D6A-39AC-C6EF8EE9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26F2C7-E9A4-C1CD-5B7F-937921AA5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229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B33A0-1F4D-CB78-7CCB-EBE463E1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2AC015-CC14-8EF9-2FF7-2EB1BFDBD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4CD0B-3F10-E01C-6C28-DEAB13669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0E57A-87AD-553F-70C1-4984DCECC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C1329-B332-900F-CC29-8C405240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3596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6306BA-9950-718C-C47B-358A470380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F2769-053C-306F-74A6-A018B2B4D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E8381-A605-50B4-5658-AEE1FA9C0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C75DB-2B2C-8976-A502-E159E893B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ABB2B-246D-8BE5-267F-3E90E6590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472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95A74A-330E-8131-7C92-B4461A8E9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51F94-8330-DB41-2F1E-3D601771A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C3F0B-4994-BF39-DB26-7936AA47D7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55C9F-3179-4ABD-B084-0BB81C6012DA}" type="datetimeFigureOut">
              <a:rPr lang="da-DK" smtClean="0"/>
              <a:t>10-01-2024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A6A91-2241-E9D8-4962-1E0840DD63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C1A5E-92CA-4928-100D-6617C84FD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9D754-5641-4D27-8437-8C7EACB7223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072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lowers turned brown in the winter sunshine">
            <a:extLst>
              <a:ext uri="{FF2B5EF4-FFF2-40B4-BE49-F238E27FC236}">
                <a16:creationId xmlns:a16="http://schemas.microsoft.com/office/drawing/2014/main" id="{E40C378D-3588-6AE7-D290-BEF20A205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4187" b="1543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C0B056-6D47-5285-C30E-E8840E912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Perfect perennials!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37993F-FBC3-DC87-C8D1-3169135D7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Permahaven Workshop Thursday 16 November</a:t>
            </a:r>
          </a:p>
        </p:txBody>
      </p:sp>
    </p:spTree>
    <p:extLst>
      <p:ext uri="{BB962C8B-B14F-4D97-AF65-F5344CB8AC3E}">
        <p14:creationId xmlns:p14="http://schemas.microsoft.com/office/powerpoint/2010/main" val="1748652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566E01-8E5D-0129-B125-894C6BA4D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63" y="685800"/>
            <a:ext cx="4513811" cy="548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0EF237-12CF-EBC9-CC25-2E5A6B7B3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149" y="685800"/>
            <a:ext cx="4787348" cy="569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27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DCE9F-7E80-99F0-D10A-171B84E4A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Annuals</a:t>
            </a:r>
            <a:r>
              <a:rPr lang="da-DK" dirty="0"/>
              <a:t> </a:t>
            </a:r>
            <a:r>
              <a:rPr lang="da-DK" dirty="0" err="1"/>
              <a:t>vs</a:t>
            </a:r>
            <a:r>
              <a:rPr lang="da-DK" dirty="0"/>
              <a:t> </a:t>
            </a:r>
            <a:r>
              <a:rPr lang="da-DK" dirty="0" err="1"/>
              <a:t>perennials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66B53-1A9C-D642-ADE0-F6708BB2B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47657" cy="4351338"/>
          </a:xfrm>
        </p:spPr>
        <p:txBody>
          <a:bodyPr/>
          <a:lstStyle/>
          <a:p>
            <a:r>
              <a:rPr lang="da-DK" dirty="0"/>
              <a:t>A fluid </a:t>
            </a:r>
            <a:r>
              <a:rPr lang="da-DK" dirty="0" err="1"/>
              <a:t>boundary</a:t>
            </a:r>
            <a:endParaRPr lang="da-DK" dirty="0"/>
          </a:p>
          <a:p>
            <a:endParaRPr lang="da-DK" dirty="0"/>
          </a:p>
          <a:p>
            <a:r>
              <a:rPr lang="da-DK" dirty="0" err="1"/>
              <a:t>Climate</a:t>
            </a:r>
            <a:r>
              <a:rPr lang="da-DK" dirty="0"/>
              <a:t> zones</a:t>
            </a:r>
          </a:p>
          <a:p>
            <a:endParaRPr lang="da-DK" dirty="0"/>
          </a:p>
          <a:p>
            <a:r>
              <a:rPr lang="da-DK" dirty="0" err="1"/>
              <a:t>Some</a:t>
            </a:r>
            <a:r>
              <a:rPr lang="da-DK" dirty="0"/>
              <a:t> </a:t>
            </a:r>
            <a:r>
              <a:rPr lang="da-DK" dirty="0" err="1"/>
              <a:t>plants</a:t>
            </a:r>
            <a:r>
              <a:rPr lang="da-DK" dirty="0"/>
              <a:t> </a:t>
            </a:r>
            <a:r>
              <a:rPr lang="da-DK" dirty="0" err="1"/>
              <a:t>need</a:t>
            </a:r>
            <a:r>
              <a:rPr lang="da-DK" dirty="0"/>
              <a:t> ‘</a:t>
            </a:r>
            <a:r>
              <a:rPr lang="da-DK" dirty="0" err="1"/>
              <a:t>winter</a:t>
            </a:r>
            <a:r>
              <a:rPr lang="da-DK" dirty="0"/>
              <a:t> rest’</a:t>
            </a:r>
          </a:p>
        </p:txBody>
      </p:sp>
      <p:pic>
        <p:nvPicPr>
          <p:cNvPr id="6" name="Picture 5" descr="A tomato plants with red and green tomatoes&#10;&#10;Description automatically generated">
            <a:extLst>
              <a:ext uri="{FF2B5EF4-FFF2-40B4-BE49-F238E27FC236}">
                <a16:creationId xmlns:a16="http://schemas.microsoft.com/office/drawing/2014/main" id="{F99C20C0-C34C-E2F8-DEE8-10E2AC68F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30" y="1964389"/>
            <a:ext cx="3552144" cy="266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25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09898-ECED-D40A-706B-72111D179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Biennials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7FC80-4298-B7D0-8DE7-F0A26B54B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94514" cy="4351338"/>
          </a:xfrm>
        </p:spPr>
        <p:txBody>
          <a:bodyPr/>
          <a:lstStyle/>
          <a:p>
            <a:r>
              <a:rPr lang="da-DK" dirty="0"/>
              <a:t>Complete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life</a:t>
            </a:r>
            <a:r>
              <a:rPr lang="da-DK" dirty="0"/>
              <a:t> </a:t>
            </a:r>
            <a:r>
              <a:rPr lang="da-DK" dirty="0" err="1"/>
              <a:t>cycle</a:t>
            </a:r>
            <a:r>
              <a:rPr lang="da-DK" dirty="0"/>
              <a:t> in </a:t>
            </a:r>
            <a:r>
              <a:rPr lang="da-DK" dirty="0" err="1"/>
              <a:t>two</a:t>
            </a:r>
            <a:r>
              <a:rPr lang="da-DK" dirty="0"/>
              <a:t> </a:t>
            </a:r>
            <a:r>
              <a:rPr lang="da-DK" dirty="0" err="1"/>
              <a:t>seasons</a:t>
            </a:r>
            <a:endParaRPr lang="da-DK" dirty="0"/>
          </a:p>
          <a:p>
            <a:endParaRPr lang="da-DK" dirty="0"/>
          </a:p>
          <a:p>
            <a:r>
              <a:rPr lang="da-DK" dirty="0" err="1"/>
              <a:t>Typically</a:t>
            </a:r>
            <a:r>
              <a:rPr lang="da-DK" dirty="0"/>
              <a:t> </a:t>
            </a:r>
            <a:r>
              <a:rPr lang="da-DK" dirty="0" err="1"/>
              <a:t>grow</a:t>
            </a:r>
            <a:r>
              <a:rPr lang="da-DK" dirty="0"/>
              <a:t> a </a:t>
            </a:r>
            <a:r>
              <a:rPr lang="da-DK" dirty="0" err="1"/>
              <a:t>rosette</a:t>
            </a:r>
            <a:r>
              <a:rPr lang="da-DK" dirty="0"/>
              <a:t> of </a:t>
            </a:r>
            <a:r>
              <a:rPr lang="da-DK" dirty="0" err="1"/>
              <a:t>leaves</a:t>
            </a:r>
            <a:r>
              <a:rPr lang="da-DK" dirty="0"/>
              <a:t> in the </a:t>
            </a:r>
            <a:r>
              <a:rPr lang="da-DK" dirty="0" err="1"/>
              <a:t>first</a:t>
            </a:r>
            <a:r>
              <a:rPr lang="da-DK" dirty="0"/>
              <a:t> </a:t>
            </a:r>
            <a:r>
              <a:rPr lang="da-DK" dirty="0" err="1"/>
              <a:t>year</a:t>
            </a:r>
            <a:r>
              <a:rPr lang="da-DK" dirty="0"/>
              <a:t>, </a:t>
            </a:r>
            <a:r>
              <a:rPr lang="da-DK" dirty="0" err="1"/>
              <a:t>followed</a:t>
            </a:r>
            <a:r>
              <a:rPr lang="da-DK" dirty="0"/>
              <a:t> by </a:t>
            </a:r>
            <a:r>
              <a:rPr lang="da-DK" dirty="0" err="1"/>
              <a:t>flowers</a:t>
            </a:r>
            <a:r>
              <a:rPr lang="da-DK" dirty="0"/>
              <a:t> the </a:t>
            </a:r>
            <a:r>
              <a:rPr lang="da-DK" dirty="0" err="1"/>
              <a:t>following</a:t>
            </a:r>
            <a:r>
              <a:rPr lang="da-DK" dirty="0"/>
              <a:t> </a:t>
            </a:r>
            <a:r>
              <a:rPr lang="da-DK" dirty="0" err="1"/>
              <a:t>year</a:t>
            </a:r>
            <a:endParaRPr lang="da-D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89A5BB-2595-6C3C-212B-A9052B0E1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001" y="581015"/>
            <a:ext cx="3537858" cy="23542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F554F1-0ACF-8AFD-8412-18A055C27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399" y="3922703"/>
            <a:ext cx="4159863" cy="213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73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F1C6F-B5BA-71C0-A097-5B7A9F020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US"/>
              <a:t>Around 80% of the food crops grown in the world are annual plants</a:t>
            </a:r>
            <a:endParaRPr lang="da-DK" dirty="0"/>
          </a:p>
        </p:txBody>
      </p:sp>
      <p:pic>
        <p:nvPicPr>
          <p:cNvPr id="5" name="Picture 4" descr="Plants in a field">
            <a:extLst>
              <a:ext uri="{FF2B5EF4-FFF2-40B4-BE49-F238E27FC236}">
                <a16:creationId xmlns:a16="http://schemas.microsoft.com/office/drawing/2014/main" id="{748F97F9-7213-2FE4-DD7E-A3D84C8AC3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09" r="23391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74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BA1880-F8C2-0A59-3F3F-CC6094BC9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000"/>
              <a:t>Permaculture: ‘</a:t>
            </a:r>
            <a:r>
              <a:rPr lang="en-US" sz="5000" i="1"/>
              <a:t>permanent agriculture’</a:t>
            </a:r>
            <a:endParaRPr lang="da-DK" sz="5000"/>
          </a:p>
        </p:txBody>
      </p:sp>
      <p:pic>
        <p:nvPicPr>
          <p:cNvPr id="18" name="Picture 4" descr="Seedlings growing in a garden with sunlight">
            <a:extLst>
              <a:ext uri="{FF2B5EF4-FFF2-40B4-BE49-F238E27FC236}">
                <a16:creationId xmlns:a16="http://schemas.microsoft.com/office/drawing/2014/main" id="{7A83E70A-C639-33E8-4C7A-3B01BA3FEF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97" r="9971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5B0DC-308E-4740-4768-97721FF45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i="1" dirty="0"/>
              <a:t>Perennial</a:t>
            </a:r>
            <a:r>
              <a:rPr lang="en-US" sz="2200" dirty="0"/>
              <a:t> plants for a </a:t>
            </a:r>
            <a:r>
              <a:rPr lang="en-US" sz="2200" i="1" dirty="0"/>
              <a:t>permanent</a:t>
            </a:r>
            <a:r>
              <a:rPr lang="en-US" sz="2200" dirty="0"/>
              <a:t> system</a:t>
            </a:r>
          </a:p>
          <a:p>
            <a:endParaRPr lang="en-US" sz="2200" dirty="0"/>
          </a:p>
          <a:p>
            <a:pPr lvl="1"/>
            <a:r>
              <a:rPr lang="en-US" sz="2200" dirty="0"/>
              <a:t>Compare annual plants that create temporary systems</a:t>
            </a:r>
          </a:p>
          <a:p>
            <a:pPr lvl="2"/>
            <a:r>
              <a:rPr lang="en-US" dirty="0"/>
              <a:t>They are there for one season, but return to bare earth the next and do not return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4432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FBEE45-F140-49D5-85EA-C78C24340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714684-B09D-F401-15C1-5EB4D295A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83" y="114754"/>
            <a:ext cx="10515600" cy="18284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Perennials: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BD11F-8476-61ED-EAFC-33851D47A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983" y="1611086"/>
            <a:ext cx="6363473" cy="498565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 dirty="0"/>
              <a:t>Flower and fruit more than once</a:t>
            </a:r>
          </a:p>
          <a:p>
            <a:r>
              <a:rPr lang="en-US" sz="1700" dirty="0"/>
              <a:t>Are often productive for many years</a:t>
            </a:r>
          </a:p>
          <a:p>
            <a:r>
              <a:rPr lang="en-US" sz="1700" dirty="0"/>
              <a:t>Require less energy and maintenance after planting than annuals</a:t>
            </a:r>
          </a:p>
          <a:p>
            <a:r>
              <a:rPr lang="en-US" sz="1700" dirty="0"/>
              <a:t>Perennial systems are inherently no-dig after initial planting</a:t>
            </a:r>
          </a:p>
          <a:p>
            <a:r>
              <a:rPr lang="en-US" sz="1700" dirty="0"/>
              <a:t>Perennials tend to have deeper, more extensive roots</a:t>
            </a:r>
          </a:p>
          <a:p>
            <a:r>
              <a:rPr lang="en-US" sz="1700" dirty="0"/>
              <a:t>Longer growing seasons</a:t>
            </a:r>
          </a:p>
          <a:p>
            <a:r>
              <a:rPr lang="en-US" sz="1700" dirty="0"/>
              <a:t>Intercept more rainfall due to their deeper roots</a:t>
            </a:r>
          </a:p>
          <a:p>
            <a:r>
              <a:rPr lang="en-US" sz="1700" dirty="0"/>
              <a:t>Access water and nutrients from deeper in the soil</a:t>
            </a:r>
          </a:p>
          <a:p>
            <a:r>
              <a:rPr lang="en-US" sz="1700" dirty="0"/>
              <a:t>Advantages:</a:t>
            </a:r>
          </a:p>
          <a:p>
            <a:r>
              <a:rPr lang="en-US" sz="1700" dirty="0"/>
              <a:t>Reduced soil erosion</a:t>
            </a:r>
          </a:p>
          <a:p>
            <a:r>
              <a:rPr lang="en-US" sz="1700" dirty="0"/>
              <a:t>Improved soil fertility and help to create below-ground soil webs</a:t>
            </a:r>
          </a:p>
          <a:p>
            <a:r>
              <a:rPr lang="en-US" sz="1700" dirty="0"/>
              <a:t>Less effort and costs for farmers and growers</a:t>
            </a:r>
          </a:p>
          <a:p>
            <a:r>
              <a:rPr lang="en-US" sz="1700" dirty="0"/>
              <a:t>Contribute to climate resilience and food security</a:t>
            </a:r>
          </a:p>
          <a:p>
            <a:endParaRPr lang="en-US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DDE823-08A0-AD39-D863-DD53395E145C}"/>
              </a:ext>
            </a:extLst>
          </p:cNvPr>
          <p:cNvSpPr txBox="1"/>
          <p:nvPr/>
        </p:nvSpPr>
        <p:spPr>
          <a:xfrm>
            <a:off x="7831498" y="1943198"/>
            <a:ext cx="3516085" cy="37304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Disadvantages: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Some perennials are water-hungry and may require more consistent water-availability than annuals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Pest and disease control requires thoughtful planning since they are often grown for a long time in one place and usual crop rotation practices do not apply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9574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84AA8-CFAC-B3C4-EED2-0ED82228C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Examples</a:t>
            </a:r>
            <a:r>
              <a:rPr lang="da-DK" dirty="0"/>
              <a:t> of </a:t>
            </a:r>
            <a:r>
              <a:rPr lang="da-DK" dirty="0" err="1"/>
              <a:t>perennials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955CE-5E42-862D-84E9-80F62999F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78192" cy="4351338"/>
          </a:xfrm>
        </p:spPr>
        <p:txBody>
          <a:bodyPr/>
          <a:lstStyle/>
          <a:p>
            <a:r>
              <a:rPr lang="en-US" dirty="0"/>
              <a:t>Asparagus</a:t>
            </a:r>
          </a:p>
          <a:p>
            <a:r>
              <a:rPr lang="en-US" dirty="0"/>
              <a:t>Rhubarb</a:t>
            </a:r>
          </a:p>
          <a:p>
            <a:r>
              <a:rPr lang="en-US" dirty="0"/>
              <a:t>Berry bushes</a:t>
            </a:r>
          </a:p>
          <a:p>
            <a:r>
              <a:rPr lang="en-US" dirty="0"/>
              <a:t>Artichokes</a:t>
            </a:r>
          </a:p>
          <a:p>
            <a:r>
              <a:rPr lang="en-US" dirty="0"/>
              <a:t>Many herbs, e.g. oregano, bay, mints, wild garlic and chives.</a:t>
            </a:r>
            <a:endParaRPr lang="da-D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A2B773-9F76-0A70-4F98-5D53C6933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915" y="1974353"/>
            <a:ext cx="5223782" cy="392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4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E6B68C-2592-6A17-E378-AB8BE8C0D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da-DK" sz="4000">
                <a:solidFill>
                  <a:srgbClr val="FFFFFF"/>
                </a:solidFill>
              </a:rPr>
              <a:t>Perennials now planted in our garden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5F7A0-42B5-E091-8EFC-294A5BB1F8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 fontScale="85000" lnSpcReduction="20000"/>
          </a:bodyPr>
          <a:lstStyle/>
          <a:p>
            <a:r>
              <a:rPr lang="da-DK" sz="1900" dirty="0"/>
              <a:t>(in addition to </a:t>
            </a:r>
            <a:r>
              <a:rPr lang="da-DK" sz="1900" dirty="0" err="1"/>
              <a:t>our</a:t>
            </a:r>
            <a:r>
              <a:rPr lang="da-DK" sz="1900" dirty="0"/>
              <a:t> original </a:t>
            </a:r>
            <a:r>
              <a:rPr lang="da-DK" sz="1900" dirty="0" err="1"/>
              <a:t>planting</a:t>
            </a:r>
            <a:r>
              <a:rPr lang="da-DK" sz="1900" dirty="0"/>
              <a:t>)</a:t>
            </a:r>
          </a:p>
          <a:p>
            <a:endParaRPr lang="da-DK" sz="1900" dirty="0"/>
          </a:p>
          <a:p>
            <a:pPr>
              <a:spcAft>
                <a:spcPts val="800"/>
              </a:spcAft>
            </a:pP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tree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English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tree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cabbage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'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Taunton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Deane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 </a:t>
            </a: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Perennial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cabbage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'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Homesteaders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Kaleidoscop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Kallaidoskop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 </a:t>
            </a: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Cardoon</a:t>
            </a:r>
            <a:endParaRPr lang="da-DK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Yarrow</a:t>
            </a:r>
            <a:endParaRPr lang="da-DK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Sage,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savoury</a:t>
            </a:r>
            <a:endParaRPr lang="da-DK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Turkish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rocket</a:t>
            </a:r>
          </a:p>
          <a:p>
            <a:pPr>
              <a:spcAft>
                <a:spcPts val="800"/>
              </a:spcAft>
            </a:pP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 King Henry  </a:t>
            </a:r>
          </a:p>
          <a:p>
            <a:endParaRPr lang="da-DK" sz="14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40CCC0-1D5F-1FFB-1053-4FC5DB259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3" y="1412488"/>
            <a:ext cx="3427281" cy="5069712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Sorrel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'De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Belleville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 </a:t>
            </a: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Mallow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'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Fastigiata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 </a:t>
            </a: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Marshmallow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Comfrey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Bocking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Gooseberry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Angelica  </a:t>
            </a:r>
          </a:p>
          <a:p>
            <a:pPr>
              <a:spcAft>
                <a:spcPts val="800"/>
              </a:spcAft>
            </a:pP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Bronze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fennel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Diverse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perennial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onions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chives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Rhubarb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x 3 </a:t>
            </a: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Horseradish</a:t>
            </a:r>
            <a:r>
              <a:rPr lang="da-DK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da-DK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Strawberries</a:t>
            </a:r>
            <a:endParaRPr lang="da-DK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1100" dirty="0"/>
          </a:p>
        </p:txBody>
      </p:sp>
    </p:spTree>
    <p:extLst>
      <p:ext uri="{BB962C8B-B14F-4D97-AF65-F5344CB8AC3E}">
        <p14:creationId xmlns:p14="http://schemas.microsoft.com/office/powerpoint/2010/main" val="638940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A6920B-E3C2-7B36-F427-A917975A7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Onboarding of new members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CBCC71-3B24-66A9-C1BE-E0A11059F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968" y="643466"/>
            <a:ext cx="5095396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05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12985</TotalTime>
  <Words>324</Words>
  <Application>Microsoft Office PowerPoint</Application>
  <PresentationFormat>Widescreen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Perfect perennials!</vt:lpstr>
      <vt:lpstr>PowerPoint Presentation</vt:lpstr>
      <vt:lpstr>Annuals vs perennials</vt:lpstr>
      <vt:lpstr>Biennials</vt:lpstr>
      <vt:lpstr>PowerPoint Presentation</vt:lpstr>
      <vt:lpstr>Permaculture: ‘permanent agriculture’</vt:lpstr>
      <vt:lpstr>Perennials: benefits</vt:lpstr>
      <vt:lpstr>Examples of perennials</vt:lpstr>
      <vt:lpstr>Perennials now planted in our garden</vt:lpstr>
      <vt:lpstr>Onboarding of new members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Perfect perennials!</dc:title>
  <dc:creator>Maribel Blasco</dc:creator>
  <cp:lastModifiedBy>Maribel Blasco</cp:lastModifiedBy>
  <cp:revision>1</cp:revision>
  <dcterms:created xsi:type="dcterms:W3CDTF">2023-11-07T10:53:09Z</dcterms:created>
  <dcterms:modified xsi:type="dcterms:W3CDTF">2024-01-10T09:33:49Z</dcterms:modified>
</cp:coreProperties>
</file>