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3"/>
  </p:notesMasterIdLst>
  <p:handoutMasterIdLst>
    <p:handoutMasterId r:id="rId34"/>
  </p:handoutMasterIdLst>
  <p:sldIdLst>
    <p:sldId id="326" r:id="rId2"/>
    <p:sldId id="314" r:id="rId3"/>
    <p:sldId id="313" r:id="rId4"/>
    <p:sldId id="312" r:id="rId5"/>
    <p:sldId id="311" r:id="rId6"/>
    <p:sldId id="288" r:id="rId7"/>
    <p:sldId id="396" r:id="rId8"/>
    <p:sldId id="258" r:id="rId9"/>
    <p:sldId id="395" r:id="rId10"/>
    <p:sldId id="400" r:id="rId11"/>
    <p:sldId id="399" r:id="rId12"/>
    <p:sldId id="401" r:id="rId13"/>
    <p:sldId id="398" r:id="rId14"/>
    <p:sldId id="292" r:id="rId15"/>
    <p:sldId id="402" r:id="rId16"/>
    <p:sldId id="294" r:id="rId17"/>
    <p:sldId id="261" r:id="rId18"/>
    <p:sldId id="413" r:id="rId19"/>
    <p:sldId id="406" r:id="rId20"/>
    <p:sldId id="347" r:id="rId21"/>
    <p:sldId id="348" r:id="rId22"/>
    <p:sldId id="403" r:id="rId23"/>
    <p:sldId id="349" r:id="rId24"/>
    <p:sldId id="350" r:id="rId25"/>
    <p:sldId id="351" r:id="rId26"/>
    <p:sldId id="352" r:id="rId27"/>
    <p:sldId id="353" r:id="rId28"/>
    <p:sldId id="404" r:id="rId29"/>
    <p:sldId id="405" r:id="rId30"/>
    <p:sldId id="414" r:id="rId31"/>
    <p:sldId id="304" r:id="rId32"/>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788" userDrawn="1">
          <p15:clr>
            <a:srgbClr val="A4A3A4"/>
          </p15:clr>
        </p15:guide>
        <p15:guide id="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99" autoAdjust="0"/>
    <p:restoredTop sz="86507" autoAdjust="0"/>
  </p:normalViewPr>
  <p:slideViewPr>
    <p:cSldViewPr snapToGrid="0" snapToObjects="1">
      <p:cViewPr varScale="1">
        <p:scale>
          <a:sx n="93" d="100"/>
          <a:sy n="93" d="100"/>
        </p:scale>
        <p:origin x="232" y="328"/>
      </p:cViewPr>
      <p:guideLst>
        <p:guide orient="horz" pos="788"/>
        <p:guide/>
      </p:guideLst>
    </p:cSldViewPr>
  </p:slideViewPr>
  <p:outlineViewPr>
    <p:cViewPr>
      <p:scale>
        <a:sx n="33" d="100"/>
        <a:sy n="33" d="100"/>
      </p:scale>
      <p:origin x="0" y="-17776"/>
    </p:cViewPr>
  </p:outlineViewPr>
  <p:notesTextViewPr>
    <p:cViewPr>
      <p:scale>
        <a:sx n="100" d="100"/>
        <a:sy n="100" d="100"/>
      </p:scale>
      <p:origin x="0" y="0"/>
    </p:cViewPr>
  </p:notesTextViewPr>
  <p:sorterViewPr>
    <p:cViewPr>
      <p:scale>
        <a:sx n="163" d="100"/>
        <a:sy n="163" d="100"/>
      </p:scale>
      <p:origin x="0" y="16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E0AD502-0BA1-1344-88DB-D0753A01C8FB}"/>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id="{9051F6ED-6FF3-4642-901B-E8F58C1253E3}"/>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latin typeface="Arial" charset="0"/>
                <a:cs typeface="Arial" charset="0"/>
              </a:defRPr>
            </a:lvl1pPr>
          </a:lstStyle>
          <a:p>
            <a:pPr>
              <a:defRPr/>
            </a:pPr>
            <a:fld id="{4AE8B621-F5C0-7C48-BAFA-85B5FDBE0C53}" type="datetimeFigureOut">
              <a:rPr lang="en-US"/>
              <a:pPr>
                <a:defRPr/>
              </a:pPr>
              <a:t>10/28/18</a:t>
            </a:fld>
            <a:endParaRPr lang="en-US"/>
          </a:p>
        </p:txBody>
      </p:sp>
      <p:sp>
        <p:nvSpPr>
          <p:cNvPr id="4" name="Footer Placeholder 3">
            <a:extLst>
              <a:ext uri="{FF2B5EF4-FFF2-40B4-BE49-F238E27FC236}">
                <a16:creationId xmlns:a16="http://schemas.microsoft.com/office/drawing/2014/main" id="{BB85EB43-EFB7-E349-B353-BF5132B10619}"/>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1CD167E9-B1DB-BD43-92AD-B16CFBD6515F}"/>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7B378332-4363-2F43-AFC2-A2C77229DE2E}" type="slidenum">
              <a:rPr lang="en-US" altLang="en-US"/>
              <a:pPr/>
              <a:t>‹#›</a:t>
            </a:fld>
            <a:endParaRPr lang="en-US" altLang="en-US"/>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14A91A-D168-6E49-921A-B5F775D7835B}"/>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id="{A69A0D56-AEA0-8041-A3D9-ECB3164EB793}"/>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atin typeface="Arial" charset="0"/>
                <a:cs typeface="Arial" charset="0"/>
              </a:defRPr>
            </a:lvl1pPr>
          </a:lstStyle>
          <a:p>
            <a:pPr>
              <a:defRPr/>
            </a:pPr>
            <a:fld id="{C08237AD-3343-FA41-ADC3-8D563F17F8F1}" type="datetimeFigureOut">
              <a:rPr lang="en-US"/>
              <a:pPr>
                <a:defRPr/>
              </a:pPr>
              <a:t>10/28/18</a:t>
            </a:fld>
            <a:endParaRPr lang="en-US"/>
          </a:p>
        </p:txBody>
      </p:sp>
      <p:sp>
        <p:nvSpPr>
          <p:cNvPr id="4" name="Slide Image Placeholder 3">
            <a:extLst>
              <a:ext uri="{FF2B5EF4-FFF2-40B4-BE49-F238E27FC236}">
                <a16:creationId xmlns:a16="http://schemas.microsoft.com/office/drawing/2014/main" id="{3BBA899C-A773-2A40-9EEC-BFD2B24A1336}"/>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825A2F1C-C401-7848-A343-4EEE998E0422}"/>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BB1B9E8D-0E5E-2241-8469-D77CC8EDD645}"/>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9E54C862-5A99-DA44-A2AD-A1130796F20F}"/>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1384374-B069-D645-8A17-134D84A54313}" type="slidenum">
              <a:rPr lang="en-US" altLang="en-US"/>
              <a:pPr/>
              <a:t>‹#›</a:t>
            </a:fld>
            <a:endParaRPr lang="en-US" altLang="en-US"/>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05421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83277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70489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42443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52425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49515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65348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7560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978BB-0F3C-8745-999C-0475B434935F}" type="slidenum">
              <a:rPr lang="en-US" smtClean="0"/>
              <a:t>9</a:t>
            </a:fld>
            <a:endParaRPr lang="en-US"/>
          </a:p>
        </p:txBody>
      </p:sp>
    </p:spTree>
    <p:extLst>
      <p:ext uri="{BB962C8B-B14F-4D97-AF65-F5344CB8AC3E}">
        <p14:creationId xmlns:p14="http://schemas.microsoft.com/office/powerpoint/2010/main" val="1535705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15141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707948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468503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3"/>
        <p:cNvGrpSpPr/>
        <p:nvPr/>
      </p:nvGrpSpPr>
      <p:grpSpPr>
        <a:xfrm>
          <a:off x="0" y="0"/>
          <a:ext cx="0" cy="0"/>
          <a:chOff x="0" y="0"/>
          <a:chExt cx="0" cy="0"/>
        </a:xfrm>
      </p:grpSpPr>
      <p:sp>
        <p:nvSpPr>
          <p:cNvPr id="3654" name="Google Shape;3654;g42c4d97b8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5" name="Google Shape;3655;g42c4d97b8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46750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048166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36377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044959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0"/>
        <p:cNvGrpSpPr/>
        <p:nvPr/>
      </p:nvGrpSpPr>
      <p:grpSpPr>
        <a:xfrm>
          <a:off x="0" y="0"/>
          <a:ext cx="0" cy="0"/>
          <a:chOff x="0" y="0"/>
          <a:chExt cx="0" cy="0"/>
        </a:xfrm>
      </p:grpSpPr>
      <p:sp>
        <p:nvSpPr>
          <p:cNvPr id="3661" name="Google Shape;3661;g42c4d97b8f_3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2" name="Google Shape;3662;g42c4d97b8f_3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4964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393F641-A065-E54D-A4E4-1EB91D5BFE92}" type="slidenum">
              <a:rPr lang="en-US" altLang="en-US" smtClean="0"/>
              <a:pPr>
                <a:defRPr/>
              </a:pPr>
              <a:t>18</a:t>
            </a:fld>
            <a:endParaRPr lang="en-US" altLang="en-US"/>
          </a:p>
        </p:txBody>
      </p:sp>
    </p:spTree>
    <p:extLst>
      <p:ext uri="{BB962C8B-B14F-4D97-AF65-F5344CB8AC3E}">
        <p14:creationId xmlns:p14="http://schemas.microsoft.com/office/powerpoint/2010/main" val="38760306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667449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614546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653561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317946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530186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438076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013937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95397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107251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027817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581103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373956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77644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604358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2BEB276-519A-AF4A-8B7D-6BCA5905DEE8}"/>
              </a:ext>
            </a:extLst>
          </p:cNvPr>
          <p:cNvSpPr txBox="1"/>
          <p:nvPr userDrawn="1"/>
        </p:nvSpPr>
        <p:spPr bwMode="auto">
          <a:xfrm>
            <a:off x="5486400" y="6186489"/>
            <a:ext cx="1219200" cy="338137"/>
          </a:xfrm>
          <a:prstGeom prst="rect">
            <a:avLst/>
          </a:prstGeom>
          <a:noFill/>
          <a:ln w="9525">
            <a:noFill/>
            <a:miter lim="800000"/>
            <a:headEnd/>
            <a:tailEnd/>
          </a:ln>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fld id="{9A758524-3A2F-FC47-9307-FB67FF47C7A7}" type="slidenum">
              <a:rPr lang="en-US" altLang="en-US" sz="1600" i="1">
                <a:solidFill>
                  <a:schemeClr val="accent1"/>
                </a:solidFill>
              </a:rPr>
              <a:pPr algn="ctr"/>
              <a:t>‹#›</a:t>
            </a:fld>
            <a:endParaRPr lang="en-US" altLang="en-US" sz="1600" i="1">
              <a:solidFill>
                <a:schemeClr val="accent1"/>
              </a:solidFill>
            </a:endParaRPr>
          </a:p>
        </p:txBody>
      </p:sp>
      <p:sp>
        <p:nvSpPr>
          <p:cNvPr id="2" name="Title 1"/>
          <p:cNvSpPr>
            <a:spLocks noGrp="1"/>
          </p:cNvSpPr>
          <p:nvPr>
            <p:ph type="title"/>
          </p:nvPr>
        </p:nvSpPr>
        <p:spPr/>
        <p:txBody>
          <a:bodyPr/>
          <a:lstStyle>
            <a:lvl1pPr>
              <a:defRPr sz="2600" b="1" baseline="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609600" y="1515269"/>
            <a:ext cx="10972800" cy="4060296"/>
          </a:xfrm>
          <a:prstGeom prst="rect">
            <a:avLst/>
          </a:prstGeom>
        </p:spPr>
        <p:txBody>
          <a:bodyPr/>
          <a:lstStyle>
            <a:lvl1pPr>
              <a:buFont typeface="Wingdings" pitchFamily="2" charset="2"/>
              <a:buChar char="§"/>
              <a:defRPr sz="2200" b="1" baseline="0">
                <a:solidFill>
                  <a:schemeClr val="bg1"/>
                </a:solidFill>
                <a:latin typeface="Arial" pitchFamily="34" charset="0"/>
                <a:cs typeface="Arial" pitchFamily="34" charset="0"/>
              </a:defRPr>
            </a:lvl1pPr>
            <a:lvl2pPr>
              <a:buFont typeface="Arial" pitchFamily="34" charset="0"/>
              <a:buChar char="–"/>
              <a:defRPr sz="2000" b="1">
                <a:solidFill>
                  <a:schemeClr val="bg1"/>
                </a:solidFill>
                <a:latin typeface="Arial" pitchFamily="34" charset="0"/>
                <a:cs typeface="Arial" pitchFamily="34" charset="0"/>
              </a:defRPr>
            </a:lvl2pPr>
            <a:lvl3pPr>
              <a:buFont typeface="Arial" pitchFamily="34" charset="0"/>
              <a:buChar char="•"/>
              <a:defRPr sz="1800" b="1">
                <a:solidFill>
                  <a:schemeClr val="bg1"/>
                </a:solidFill>
                <a:latin typeface="Arial" pitchFamily="34" charset="0"/>
                <a:cs typeface="Arial" pitchFamily="34" charset="0"/>
              </a:defRPr>
            </a:lvl3pPr>
            <a:lvl4pPr>
              <a:buFontTx/>
              <a:buNone/>
              <a:defRPr sz="1600" b="1">
                <a:solidFill>
                  <a:schemeClr val="bg1"/>
                </a:solidFill>
                <a:latin typeface="Arial" pitchFamily="34" charset="0"/>
                <a:cs typeface="Arial" pitchFamily="34" charset="0"/>
              </a:defRPr>
            </a:lvl4pPr>
            <a:lvl5pPr>
              <a:buFontTx/>
              <a:buNone/>
              <a:defRPr sz="1400" b="1">
                <a:solidFill>
                  <a:schemeClr val="bg1"/>
                </a:solidFill>
                <a:latin typeface="Arial" pitchFamily="34" charset="0"/>
                <a:cs typeface="Arial"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2"/>
          </p:nvPr>
        </p:nvSpPr>
        <p:spPr>
          <a:xfrm>
            <a:off x="609600" y="1126331"/>
            <a:ext cx="10972800" cy="388938"/>
          </a:xfrm>
          <a:prstGeom prst="rect">
            <a:avLst/>
          </a:prstGeom>
        </p:spPr>
        <p:txBody>
          <a:bodyPr/>
          <a:lstStyle>
            <a:lvl1pPr>
              <a:buNone/>
              <a:defRPr sz="2200" b="1">
                <a:solidFill>
                  <a:schemeClr val="bg1"/>
                </a:solidFill>
                <a:latin typeface="Arial" pitchFamily="34" charset="0"/>
                <a:cs typeface="Arial" pitchFamily="34" charset="0"/>
              </a:defRPr>
            </a:lvl1pPr>
            <a:lvl5pPr marL="0" algn="l">
              <a:buNone/>
              <a:defRPr b="1">
                <a:latin typeface="Arial" pitchFamily="34" charset="0"/>
                <a:cs typeface="Arial" pitchFamily="34" charset="0"/>
              </a:defRPr>
            </a:lvl5pPr>
          </a:lstStyle>
          <a:p>
            <a:pPr lvl="0"/>
            <a:r>
              <a:rPr lang="en-US"/>
              <a:t>Edit Master text styles</a:t>
            </a:r>
          </a:p>
        </p:txBody>
      </p:sp>
    </p:spTree>
    <p:extLst>
      <p:ext uri="{BB962C8B-B14F-4D97-AF65-F5344CB8AC3E}">
        <p14:creationId xmlns:p14="http://schemas.microsoft.com/office/powerpoint/2010/main" val="2139119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E860AD-D154-F344-9690-D1FD6070DECE}"/>
              </a:ext>
            </a:extLst>
          </p:cNvPr>
          <p:cNvSpPr txBox="1"/>
          <p:nvPr userDrawn="1"/>
        </p:nvSpPr>
        <p:spPr bwMode="auto">
          <a:xfrm>
            <a:off x="5486400" y="6186489"/>
            <a:ext cx="1219200" cy="338137"/>
          </a:xfrm>
          <a:prstGeom prst="rect">
            <a:avLst/>
          </a:prstGeom>
          <a:noFill/>
          <a:ln w="9525">
            <a:noFill/>
            <a:miter lim="800000"/>
            <a:headEnd/>
            <a:tailEnd/>
          </a:ln>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fld id="{83C59D7C-26EB-CF4D-BAD1-B09EF9F4AF35}" type="slidenum">
              <a:rPr lang="en-US" altLang="en-US" sz="1600" i="1">
                <a:solidFill>
                  <a:schemeClr val="accent1"/>
                </a:solidFill>
              </a:rPr>
              <a:pPr algn="ctr"/>
              <a:t>‹#›</a:t>
            </a:fld>
            <a:endParaRPr lang="en-US" altLang="en-US" sz="1600" i="1">
              <a:solidFill>
                <a:schemeClr val="accent1"/>
              </a:solidFill>
            </a:endParaRPr>
          </a:p>
        </p:txBody>
      </p:sp>
      <p:sp>
        <p:nvSpPr>
          <p:cNvPr id="2" name="Title 1"/>
          <p:cNvSpPr>
            <a:spLocks noGrp="1"/>
          </p:cNvSpPr>
          <p:nvPr>
            <p:ph type="title"/>
          </p:nvPr>
        </p:nvSpPr>
        <p:spPr/>
        <p:txBody>
          <a:bodyPr/>
          <a:lstStyle>
            <a:lvl1pPr>
              <a:defRPr sz="2600"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586755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sting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B31CD0D-33C3-494B-9C01-2290966EE0CF}"/>
              </a:ext>
            </a:extLst>
          </p:cNvPr>
          <p:cNvSpPr/>
          <p:nvPr userDrawn="1"/>
        </p:nvSpPr>
        <p:spPr>
          <a:xfrm>
            <a:off x="7912100" y="6127750"/>
            <a:ext cx="4057651" cy="57943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5" name="Picture 10" descr="isi.png">
            <a:extLst>
              <a:ext uri="{FF2B5EF4-FFF2-40B4-BE49-F238E27FC236}">
                <a16:creationId xmlns:a16="http://schemas.microsoft.com/office/drawing/2014/main" id="{484AC4FE-605C-9347-AF7B-04121875D8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743200" y="2455864"/>
            <a:ext cx="670560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6"/>
          <p:cNvSpPr>
            <a:spLocks noGrp="1"/>
          </p:cNvSpPr>
          <p:nvPr>
            <p:ph type="body" sz="quarter" idx="10"/>
          </p:nvPr>
        </p:nvSpPr>
        <p:spPr>
          <a:xfrm>
            <a:off x="2008717" y="3474720"/>
            <a:ext cx="7984067" cy="377250"/>
          </a:xfrm>
          <a:prstGeom prst="rect">
            <a:avLst/>
          </a:prstGeom>
        </p:spPr>
        <p:txBody>
          <a:bodyPr/>
          <a:lstStyle>
            <a:lvl1pPr>
              <a:buNone/>
              <a:defRPr sz="2600" b="1">
                <a:solidFill>
                  <a:schemeClr val="bg1"/>
                </a:solidFill>
                <a:latin typeface="Arial" pitchFamily="34" charset="0"/>
                <a:cs typeface="Arial" pitchFamily="34" charset="0"/>
              </a:defRPr>
            </a:lvl1pPr>
          </a:lstStyle>
          <a:p>
            <a:pPr lvl="0"/>
            <a:r>
              <a:rPr lang="en-US"/>
              <a:t>Edit Master text styles</a:t>
            </a:r>
          </a:p>
        </p:txBody>
      </p:sp>
      <p:sp>
        <p:nvSpPr>
          <p:cNvPr id="6" name="Text Placeholder 6"/>
          <p:cNvSpPr>
            <a:spLocks noGrp="1"/>
          </p:cNvSpPr>
          <p:nvPr>
            <p:ph type="body" sz="quarter" idx="11"/>
          </p:nvPr>
        </p:nvSpPr>
        <p:spPr>
          <a:xfrm>
            <a:off x="2011680" y="3931920"/>
            <a:ext cx="7984067" cy="1496520"/>
          </a:xfrm>
          <a:prstGeom prst="rect">
            <a:avLst/>
          </a:prstGeom>
        </p:spPr>
        <p:txBody>
          <a:bodyPr/>
          <a:lstStyle>
            <a:lvl1pPr>
              <a:buNone/>
              <a:defRPr sz="2600" b="1">
                <a:solidFill>
                  <a:schemeClr val="bg1"/>
                </a:solidFill>
                <a:latin typeface="Arial" pitchFamily="34" charset="0"/>
                <a:cs typeface="Arial" pitchFamily="34" charset="0"/>
              </a:defRPr>
            </a:lvl1pPr>
          </a:lstStyle>
          <a:p>
            <a:pPr lvl="0"/>
            <a:r>
              <a:rPr lang="en-US"/>
              <a:t>Edit Master text styles</a:t>
            </a:r>
          </a:p>
          <a:p>
            <a:pPr lvl="1"/>
            <a:r>
              <a:rPr lang="en-US"/>
              <a:t>Second level</a:t>
            </a:r>
          </a:p>
        </p:txBody>
      </p:sp>
    </p:spTree>
    <p:extLst>
      <p:ext uri="{BB962C8B-B14F-4D97-AF65-F5344CB8AC3E}">
        <p14:creationId xmlns:p14="http://schemas.microsoft.com/office/powerpoint/2010/main" val="3887925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White BG - thin border" type="twoColTx">
  <p:cSld name="White BG - thin border">
    <p:spTree>
      <p:nvGrpSpPr>
        <p:cNvPr id="1" name="Shape 1525"/>
        <p:cNvGrpSpPr/>
        <p:nvPr/>
      </p:nvGrpSpPr>
      <p:grpSpPr>
        <a:xfrm>
          <a:off x="0" y="0"/>
          <a:ext cx="0" cy="0"/>
          <a:chOff x="0" y="0"/>
          <a:chExt cx="0" cy="0"/>
        </a:xfrm>
      </p:grpSpPr>
      <p:grpSp>
        <p:nvGrpSpPr>
          <p:cNvPr id="1526" name="Google Shape;1526;p6"/>
          <p:cNvGrpSpPr/>
          <p:nvPr/>
        </p:nvGrpSpPr>
        <p:grpSpPr>
          <a:xfrm>
            <a:off x="10241280" y="48768"/>
            <a:ext cx="1910731" cy="6781736"/>
            <a:chOff x="7682451" y="28707"/>
            <a:chExt cx="1433048" cy="5086302"/>
          </a:xfrm>
        </p:grpSpPr>
        <p:grpSp>
          <p:nvGrpSpPr>
            <p:cNvPr id="1527" name="Google Shape;1527;p6"/>
            <p:cNvGrpSpPr/>
            <p:nvPr/>
          </p:nvGrpSpPr>
          <p:grpSpPr>
            <a:xfrm rot="10800000">
              <a:off x="8851487" y="28707"/>
              <a:ext cx="264012" cy="5086302"/>
              <a:chOff x="5307800" y="238125"/>
              <a:chExt cx="271925" cy="5238750"/>
            </a:xfrm>
          </p:grpSpPr>
          <p:sp>
            <p:nvSpPr>
              <p:cNvPr id="1528" name="Google Shape;1528;p6"/>
              <p:cNvSpPr/>
              <p:nvPr/>
            </p:nvSpPr>
            <p:spPr>
              <a:xfrm>
                <a:off x="530780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6"/>
              <p:cNvSpPr/>
              <p:nvPr/>
            </p:nvSpPr>
            <p:spPr>
              <a:xfrm>
                <a:off x="530780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6"/>
              <p:cNvSpPr/>
              <p:nvPr/>
            </p:nvSpPr>
            <p:spPr>
              <a:xfrm>
                <a:off x="530780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6"/>
              <p:cNvSpPr/>
              <p:nvPr/>
            </p:nvSpPr>
            <p:spPr>
              <a:xfrm>
                <a:off x="530780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6"/>
              <p:cNvSpPr/>
              <p:nvPr/>
            </p:nvSpPr>
            <p:spPr>
              <a:xfrm>
                <a:off x="530780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6"/>
              <p:cNvSpPr/>
              <p:nvPr/>
            </p:nvSpPr>
            <p:spPr>
              <a:xfrm>
                <a:off x="530780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6"/>
              <p:cNvSpPr/>
              <p:nvPr/>
            </p:nvSpPr>
            <p:spPr>
              <a:xfrm>
                <a:off x="530780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6"/>
              <p:cNvSpPr/>
              <p:nvPr/>
            </p:nvSpPr>
            <p:spPr>
              <a:xfrm>
                <a:off x="530780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6"/>
              <p:cNvSpPr/>
              <p:nvPr/>
            </p:nvSpPr>
            <p:spPr>
              <a:xfrm>
                <a:off x="530780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6"/>
              <p:cNvSpPr/>
              <p:nvPr/>
            </p:nvSpPr>
            <p:spPr>
              <a:xfrm>
                <a:off x="530780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6"/>
              <p:cNvSpPr/>
              <p:nvPr/>
            </p:nvSpPr>
            <p:spPr>
              <a:xfrm>
                <a:off x="530780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6"/>
              <p:cNvSpPr/>
              <p:nvPr/>
            </p:nvSpPr>
            <p:spPr>
              <a:xfrm>
                <a:off x="530780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6"/>
              <p:cNvSpPr/>
              <p:nvPr/>
            </p:nvSpPr>
            <p:spPr>
              <a:xfrm>
                <a:off x="530780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6"/>
              <p:cNvSpPr/>
              <p:nvPr/>
            </p:nvSpPr>
            <p:spPr>
              <a:xfrm>
                <a:off x="530780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6"/>
              <p:cNvSpPr/>
              <p:nvPr/>
            </p:nvSpPr>
            <p:spPr>
              <a:xfrm>
                <a:off x="530780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6"/>
              <p:cNvSpPr/>
              <p:nvPr/>
            </p:nvSpPr>
            <p:spPr>
              <a:xfrm>
                <a:off x="530780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6"/>
              <p:cNvSpPr/>
              <p:nvPr/>
            </p:nvSpPr>
            <p:spPr>
              <a:xfrm>
                <a:off x="530780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6"/>
              <p:cNvSpPr/>
              <p:nvPr/>
            </p:nvSpPr>
            <p:spPr>
              <a:xfrm>
                <a:off x="530780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6"/>
              <p:cNvSpPr/>
              <p:nvPr/>
            </p:nvSpPr>
            <p:spPr>
              <a:xfrm>
                <a:off x="530780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6"/>
              <p:cNvSpPr/>
              <p:nvPr/>
            </p:nvSpPr>
            <p:spPr>
              <a:xfrm>
                <a:off x="530780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6"/>
              <p:cNvSpPr/>
              <p:nvPr/>
            </p:nvSpPr>
            <p:spPr>
              <a:xfrm>
                <a:off x="530780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6"/>
              <p:cNvSpPr/>
              <p:nvPr/>
            </p:nvSpPr>
            <p:spPr>
              <a:xfrm>
                <a:off x="530780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6"/>
              <p:cNvSpPr/>
              <p:nvPr/>
            </p:nvSpPr>
            <p:spPr>
              <a:xfrm>
                <a:off x="530780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6"/>
              <p:cNvSpPr/>
              <p:nvPr/>
            </p:nvSpPr>
            <p:spPr>
              <a:xfrm>
                <a:off x="530780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6"/>
              <p:cNvSpPr/>
              <p:nvPr/>
            </p:nvSpPr>
            <p:spPr>
              <a:xfrm>
                <a:off x="530780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6"/>
              <p:cNvSpPr/>
              <p:nvPr/>
            </p:nvSpPr>
            <p:spPr>
              <a:xfrm>
                <a:off x="530780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6"/>
              <p:cNvSpPr/>
              <p:nvPr/>
            </p:nvSpPr>
            <p:spPr>
              <a:xfrm>
                <a:off x="530780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6"/>
              <p:cNvSpPr/>
              <p:nvPr/>
            </p:nvSpPr>
            <p:spPr>
              <a:xfrm>
                <a:off x="530780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6"/>
              <p:cNvSpPr/>
              <p:nvPr/>
            </p:nvSpPr>
            <p:spPr>
              <a:xfrm>
                <a:off x="530780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6"/>
              <p:cNvSpPr/>
              <p:nvPr/>
            </p:nvSpPr>
            <p:spPr>
              <a:xfrm>
                <a:off x="530780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6"/>
              <p:cNvSpPr/>
              <p:nvPr/>
            </p:nvSpPr>
            <p:spPr>
              <a:xfrm>
                <a:off x="530780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6"/>
              <p:cNvSpPr/>
              <p:nvPr/>
            </p:nvSpPr>
            <p:spPr>
              <a:xfrm>
                <a:off x="530780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6"/>
              <p:cNvSpPr/>
              <p:nvPr/>
            </p:nvSpPr>
            <p:spPr>
              <a:xfrm>
                <a:off x="530780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6"/>
              <p:cNvSpPr/>
              <p:nvPr/>
            </p:nvSpPr>
            <p:spPr>
              <a:xfrm>
                <a:off x="530780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6"/>
              <p:cNvSpPr/>
              <p:nvPr/>
            </p:nvSpPr>
            <p:spPr>
              <a:xfrm>
                <a:off x="530780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6"/>
              <p:cNvSpPr/>
              <p:nvPr/>
            </p:nvSpPr>
            <p:spPr>
              <a:xfrm>
                <a:off x="5458325"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6"/>
              <p:cNvSpPr/>
              <p:nvPr/>
            </p:nvSpPr>
            <p:spPr>
              <a:xfrm>
                <a:off x="5458325"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6"/>
              <p:cNvSpPr/>
              <p:nvPr/>
            </p:nvSpPr>
            <p:spPr>
              <a:xfrm>
                <a:off x="5458325"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6"/>
              <p:cNvSpPr/>
              <p:nvPr/>
            </p:nvSpPr>
            <p:spPr>
              <a:xfrm>
                <a:off x="5458325"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6"/>
              <p:cNvSpPr/>
              <p:nvPr/>
            </p:nvSpPr>
            <p:spPr>
              <a:xfrm>
                <a:off x="5458325"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6"/>
              <p:cNvSpPr/>
              <p:nvPr/>
            </p:nvSpPr>
            <p:spPr>
              <a:xfrm>
                <a:off x="5458325"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6"/>
              <p:cNvSpPr/>
              <p:nvPr/>
            </p:nvSpPr>
            <p:spPr>
              <a:xfrm>
                <a:off x="5458325"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6"/>
              <p:cNvSpPr/>
              <p:nvPr/>
            </p:nvSpPr>
            <p:spPr>
              <a:xfrm>
                <a:off x="5458325"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6"/>
              <p:cNvSpPr/>
              <p:nvPr/>
            </p:nvSpPr>
            <p:spPr>
              <a:xfrm>
                <a:off x="5458325"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6"/>
              <p:cNvSpPr/>
              <p:nvPr/>
            </p:nvSpPr>
            <p:spPr>
              <a:xfrm>
                <a:off x="5458325"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6"/>
              <p:cNvSpPr/>
              <p:nvPr/>
            </p:nvSpPr>
            <p:spPr>
              <a:xfrm>
                <a:off x="5458325"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6"/>
              <p:cNvSpPr/>
              <p:nvPr/>
            </p:nvSpPr>
            <p:spPr>
              <a:xfrm>
                <a:off x="5458325"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6"/>
              <p:cNvSpPr/>
              <p:nvPr/>
            </p:nvSpPr>
            <p:spPr>
              <a:xfrm>
                <a:off x="5458325"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6"/>
              <p:cNvSpPr/>
              <p:nvPr/>
            </p:nvSpPr>
            <p:spPr>
              <a:xfrm>
                <a:off x="5458325"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6"/>
              <p:cNvSpPr/>
              <p:nvPr/>
            </p:nvSpPr>
            <p:spPr>
              <a:xfrm>
                <a:off x="5458325"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6"/>
              <p:cNvSpPr/>
              <p:nvPr/>
            </p:nvSpPr>
            <p:spPr>
              <a:xfrm>
                <a:off x="5458325"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6"/>
              <p:cNvSpPr/>
              <p:nvPr/>
            </p:nvSpPr>
            <p:spPr>
              <a:xfrm>
                <a:off x="5458325"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6"/>
              <p:cNvSpPr/>
              <p:nvPr/>
            </p:nvSpPr>
            <p:spPr>
              <a:xfrm>
                <a:off x="5458325"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6"/>
              <p:cNvSpPr/>
              <p:nvPr/>
            </p:nvSpPr>
            <p:spPr>
              <a:xfrm>
                <a:off x="5458325"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6"/>
              <p:cNvSpPr/>
              <p:nvPr/>
            </p:nvSpPr>
            <p:spPr>
              <a:xfrm>
                <a:off x="5458325"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6"/>
              <p:cNvSpPr/>
              <p:nvPr/>
            </p:nvSpPr>
            <p:spPr>
              <a:xfrm>
                <a:off x="5458325"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6"/>
              <p:cNvSpPr/>
              <p:nvPr/>
            </p:nvSpPr>
            <p:spPr>
              <a:xfrm>
                <a:off x="5458325"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85" name="Google Shape;1585;p6"/>
            <p:cNvGrpSpPr/>
            <p:nvPr/>
          </p:nvGrpSpPr>
          <p:grpSpPr>
            <a:xfrm rot="10800000">
              <a:off x="7828571" y="28707"/>
              <a:ext cx="1140783" cy="5086302"/>
              <a:chOff x="5458325" y="238125"/>
              <a:chExt cx="1174975" cy="5238750"/>
            </a:xfrm>
          </p:grpSpPr>
          <p:sp>
            <p:nvSpPr>
              <p:cNvPr id="1586" name="Google Shape;1586;p6"/>
              <p:cNvSpPr/>
              <p:nvPr/>
            </p:nvSpPr>
            <p:spPr>
              <a:xfrm>
                <a:off x="5458325"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6"/>
              <p:cNvSpPr/>
              <p:nvPr/>
            </p:nvSpPr>
            <p:spPr>
              <a:xfrm>
                <a:off x="5458325"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6"/>
              <p:cNvSpPr/>
              <p:nvPr/>
            </p:nvSpPr>
            <p:spPr>
              <a:xfrm>
                <a:off x="5458325"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6"/>
              <p:cNvSpPr/>
              <p:nvPr/>
            </p:nvSpPr>
            <p:spPr>
              <a:xfrm>
                <a:off x="5458325"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6"/>
              <p:cNvSpPr/>
              <p:nvPr/>
            </p:nvSpPr>
            <p:spPr>
              <a:xfrm>
                <a:off x="5458325"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6"/>
              <p:cNvSpPr/>
              <p:nvPr/>
            </p:nvSpPr>
            <p:spPr>
              <a:xfrm>
                <a:off x="5458325"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6"/>
              <p:cNvSpPr/>
              <p:nvPr/>
            </p:nvSpPr>
            <p:spPr>
              <a:xfrm>
                <a:off x="5458325"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6"/>
              <p:cNvSpPr/>
              <p:nvPr/>
            </p:nvSpPr>
            <p:spPr>
              <a:xfrm>
                <a:off x="5458325"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6"/>
              <p:cNvSpPr/>
              <p:nvPr/>
            </p:nvSpPr>
            <p:spPr>
              <a:xfrm>
                <a:off x="5458325"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6"/>
              <p:cNvSpPr/>
              <p:nvPr/>
            </p:nvSpPr>
            <p:spPr>
              <a:xfrm>
                <a:off x="5458325"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6"/>
              <p:cNvSpPr/>
              <p:nvPr/>
            </p:nvSpPr>
            <p:spPr>
              <a:xfrm>
                <a:off x="5458325"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6"/>
              <p:cNvSpPr/>
              <p:nvPr/>
            </p:nvSpPr>
            <p:spPr>
              <a:xfrm>
                <a:off x="5458325"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6"/>
              <p:cNvSpPr/>
              <p:nvPr/>
            </p:nvSpPr>
            <p:spPr>
              <a:xfrm>
                <a:off x="5458325"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6"/>
              <p:cNvSpPr/>
              <p:nvPr/>
            </p:nvSpPr>
            <p:spPr>
              <a:xfrm>
                <a:off x="56088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6"/>
              <p:cNvSpPr/>
              <p:nvPr/>
            </p:nvSpPr>
            <p:spPr>
              <a:xfrm>
                <a:off x="560882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6"/>
              <p:cNvSpPr/>
              <p:nvPr/>
            </p:nvSpPr>
            <p:spPr>
              <a:xfrm>
                <a:off x="56088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6"/>
              <p:cNvSpPr/>
              <p:nvPr/>
            </p:nvSpPr>
            <p:spPr>
              <a:xfrm>
                <a:off x="5608825"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6"/>
              <p:cNvSpPr/>
              <p:nvPr/>
            </p:nvSpPr>
            <p:spPr>
              <a:xfrm>
                <a:off x="56088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6"/>
              <p:cNvSpPr/>
              <p:nvPr/>
            </p:nvSpPr>
            <p:spPr>
              <a:xfrm>
                <a:off x="560882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6"/>
              <p:cNvSpPr/>
              <p:nvPr/>
            </p:nvSpPr>
            <p:spPr>
              <a:xfrm>
                <a:off x="560882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6"/>
              <p:cNvSpPr/>
              <p:nvPr/>
            </p:nvSpPr>
            <p:spPr>
              <a:xfrm>
                <a:off x="56088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6"/>
              <p:cNvSpPr/>
              <p:nvPr/>
            </p:nvSpPr>
            <p:spPr>
              <a:xfrm>
                <a:off x="56088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6"/>
              <p:cNvSpPr/>
              <p:nvPr/>
            </p:nvSpPr>
            <p:spPr>
              <a:xfrm>
                <a:off x="5608825"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6"/>
              <p:cNvSpPr/>
              <p:nvPr/>
            </p:nvSpPr>
            <p:spPr>
              <a:xfrm>
                <a:off x="560882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6"/>
              <p:cNvSpPr/>
              <p:nvPr/>
            </p:nvSpPr>
            <p:spPr>
              <a:xfrm>
                <a:off x="560882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6"/>
              <p:cNvSpPr/>
              <p:nvPr/>
            </p:nvSpPr>
            <p:spPr>
              <a:xfrm>
                <a:off x="56088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6"/>
              <p:cNvSpPr/>
              <p:nvPr/>
            </p:nvSpPr>
            <p:spPr>
              <a:xfrm>
                <a:off x="560882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6"/>
              <p:cNvSpPr/>
              <p:nvPr/>
            </p:nvSpPr>
            <p:spPr>
              <a:xfrm>
                <a:off x="56088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6"/>
              <p:cNvSpPr/>
              <p:nvPr/>
            </p:nvSpPr>
            <p:spPr>
              <a:xfrm>
                <a:off x="56088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6"/>
              <p:cNvSpPr/>
              <p:nvPr/>
            </p:nvSpPr>
            <p:spPr>
              <a:xfrm>
                <a:off x="56088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6"/>
              <p:cNvSpPr/>
              <p:nvPr/>
            </p:nvSpPr>
            <p:spPr>
              <a:xfrm>
                <a:off x="560882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6"/>
              <p:cNvSpPr/>
              <p:nvPr/>
            </p:nvSpPr>
            <p:spPr>
              <a:xfrm>
                <a:off x="560882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6"/>
              <p:cNvSpPr/>
              <p:nvPr/>
            </p:nvSpPr>
            <p:spPr>
              <a:xfrm>
                <a:off x="56088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6"/>
              <p:cNvSpPr/>
              <p:nvPr/>
            </p:nvSpPr>
            <p:spPr>
              <a:xfrm>
                <a:off x="56088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6"/>
              <p:cNvSpPr/>
              <p:nvPr/>
            </p:nvSpPr>
            <p:spPr>
              <a:xfrm>
                <a:off x="56088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6"/>
              <p:cNvSpPr/>
              <p:nvPr/>
            </p:nvSpPr>
            <p:spPr>
              <a:xfrm>
                <a:off x="560882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6"/>
              <p:cNvSpPr/>
              <p:nvPr/>
            </p:nvSpPr>
            <p:spPr>
              <a:xfrm>
                <a:off x="56088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6"/>
              <p:cNvSpPr/>
              <p:nvPr/>
            </p:nvSpPr>
            <p:spPr>
              <a:xfrm>
                <a:off x="560882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6"/>
              <p:cNvSpPr/>
              <p:nvPr/>
            </p:nvSpPr>
            <p:spPr>
              <a:xfrm>
                <a:off x="560882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6"/>
              <p:cNvSpPr/>
              <p:nvPr/>
            </p:nvSpPr>
            <p:spPr>
              <a:xfrm>
                <a:off x="5608825"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6"/>
              <p:cNvSpPr/>
              <p:nvPr/>
            </p:nvSpPr>
            <p:spPr>
              <a:xfrm>
                <a:off x="56088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6"/>
              <p:cNvSpPr/>
              <p:nvPr/>
            </p:nvSpPr>
            <p:spPr>
              <a:xfrm>
                <a:off x="560882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6"/>
              <p:cNvSpPr/>
              <p:nvPr/>
            </p:nvSpPr>
            <p:spPr>
              <a:xfrm>
                <a:off x="56088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6"/>
              <p:cNvSpPr/>
              <p:nvPr/>
            </p:nvSpPr>
            <p:spPr>
              <a:xfrm>
                <a:off x="56088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6"/>
              <p:cNvSpPr/>
              <p:nvPr/>
            </p:nvSpPr>
            <p:spPr>
              <a:xfrm>
                <a:off x="575935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6"/>
              <p:cNvSpPr/>
              <p:nvPr/>
            </p:nvSpPr>
            <p:spPr>
              <a:xfrm>
                <a:off x="575935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6"/>
              <p:cNvSpPr/>
              <p:nvPr/>
            </p:nvSpPr>
            <p:spPr>
              <a:xfrm>
                <a:off x="575935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6"/>
              <p:cNvSpPr/>
              <p:nvPr/>
            </p:nvSpPr>
            <p:spPr>
              <a:xfrm>
                <a:off x="575935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6"/>
              <p:cNvSpPr/>
              <p:nvPr/>
            </p:nvSpPr>
            <p:spPr>
              <a:xfrm>
                <a:off x="575935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6"/>
              <p:cNvSpPr/>
              <p:nvPr/>
            </p:nvSpPr>
            <p:spPr>
              <a:xfrm>
                <a:off x="575935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6"/>
              <p:cNvSpPr/>
              <p:nvPr/>
            </p:nvSpPr>
            <p:spPr>
              <a:xfrm>
                <a:off x="575935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6"/>
              <p:cNvSpPr/>
              <p:nvPr/>
            </p:nvSpPr>
            <p:spPr>
              <a:xfrm>
                <a:off x="575935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6"/>
              <p:cNvSpPr/>
              <p:nvPr/>
            </p:nvSpPr>
            <p:spPr>
              <a:xfrm>
                <a:off x="575935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6"/>
              <p:cNvSpPr/>
              <p:nvPr/>
            </p:nvSpPr>
            <p:spPr>
              <a:xfrm>
                <a:off x="575935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6"/>
              <p:cNvSpPr/>
              <p:nvPr/>
            </p:nvSpPr>
            <p:spPr>
              <a:xfrm>
                <a:off x="575935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6"/>
              <p:cNvSpPr/>
              <p:nvPr/>
            </p:nvSpPr>
            <p:spPr>
              <a:xfrm>
                <a:off x="590985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6"/>
              <p:cNvSpPr/>
              <p:nvPr/>
            </p:nvSpPr>
            <p:spPr>
              <a:xfrm>
                <a:off x="590985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6"/>
              <p:cNvSpPr/>
              <p:nvPr/>
            </p:nvSpPr>
            <p:spPr>
              <a:xfrm>
                <a:off x="590985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6"/>
              <p:cNvSpPr/>
              <p:nvPr/>
            </p:nvSpPr>
            <p:spPr>
              <a:xfrm>
                <a:off x="6060375"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6"/>
              <p:cNvSpPr/>
              <p:nvPr/>
            </p:nvSpPr>
            <p:spPr>
              <a:xfrm>
                <a:off x="621087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6"/>
              <p:cNvSpPr/>
              <p:nvPr/>
            </p:nvSpPr>
            <p:spPr>
              <a:xfrm>
                <a:off x="621087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6"/>
              <p:cNvSpPr/>
              <p:nvPr/>
            </p:nvSpPr>
            <p:spPr>
              <a:xfrm>
                <a:off x="6511900"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8" name="Google Shape;1648;p6"/>
            <p:cNvGrpSpPr/>
            <p:nvPr/>
          </p:nvGrpSpPr>
          <p:grpSpPr>
            <a:xfrm rot="10800000">
              <a:off x="7682451" y="28707"/>
              <a:ext cx="994639" cy="4940182"/>
              <a:chOff x="5759350" y="388625"/>
              <a:chExt cx="1024450" cy="5088250"/>
            </a:xfrm>
          </p:grpSpPr>
          <p:sp>
            <p:nvSpPr>
              <p:cNvPr id="1649" name="Google Shape;1649;p6"/>
              <p:cNvSpPr/>
              <p:nvPr/>
            </p:nvSpPr>
            <p:spPr>
              <a:xfrm>
                <a:off x="575935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6"/>
              <p:cNvSpPr/>
              <p:nvPr/>
            </p:nvSpPr>
            <p:spPr>
              <a:xfrm>
                <a:off x="575935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6"/>
              <p:cNvSpPr/>
              <p:nvPr/>
            </p:nvSpPr>
            <p:spPr>
              <a:xfrm>
                <a:off x="575935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6"/>
              <p:cNvSpPr/>
              <p:nvPr/>
            </p:nvSpPr>
            <p:spPr>
              <a:xfrm>
                <a:off x="575935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6"/>
              <p:cNvSpPr/>
              <p:nvPr/>
            </p:nvSpPr>
            <p:spPr>
              <a:xfrm>
                <a:off x="575935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6"/>
              <p:cNvSpPr/>
              <p:nvPr/>
            </p:nvSpPr>
            <p:spPr>
              <a:xfrm>
                <a:off x="575935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6"/>
              <p:cNvSpPr/>
              <p:nvPr/>
            </p:nvSpPr>
            <p:spPr>
              <a:xfrm>
                <a:off x="575935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6"/>
              <p:cNvSpPr/>
              <p:nvPr/>
            </p:nvSpPr>
            <p:spPr>
              <a:xfrm>
                <a:off x="590985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6"/>
              <p:cNvSpPr/>
              <p:nvPr/>
            </p:nvSpPr>
            <p:spPr>
              <a:xfrm>
                <a:off x="590985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6"/>
              <p:cNvSpPr/>
              <p:nvPr/>
            </p:nvSpPr>
            <p:spPr>
              <a:xfrm>
                <a:off x="590985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6"/>
              <p:cNvSpPr/>
              <p:nvPr/>
            </p:nvSpPr>
            <p:spPr>
              <a:xfrm>
                <a:off x="590985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6"/>
              <p:cNvSpPr/>
              <p:nvPr/>
            </p:nvSpPr>
            <p:spPr>
              <a:xfrm>
                <a:off x="590985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6"/>
              <p:cNvSpPr/>
              <p:nvPr/>
            </p:nvSpPr>
            <p:spPr>
              <a:xfrm>
                <a:off x="590985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6"/>
              <p:cNvSpPr/>
              <p:nvPr/>
            </p:nvSpPr>
            <p:spPr>
              <a:xfrm>
                <a:off x="590985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6"/>
              <p:cNvSpPr/>
              <p:nvPr/>
            </p:nvSpPr>
            <p:spPr>
              <a:xfrm>
                <a:off x="590985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6"/>
              <p:cNvSpPr/>
              <p:nvPr/>
            </p:nvSpPr>
            <p:spPr>
              <a:xfrm>
                <a:off x="590985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6"/>
              <p:cNvSpPr/>
              <p:nvPr/>
            </p:nvSpPr>
            <p:spPr>
              <a:xfrm>
                <a:off x="590985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6"/>
              <p:cNvSpPr/>
              <p:nvPr/>
            </p:nvSpPr>
            <p:spPr>
              <a:xfrm>
                <a:off x="590985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6"/>
              <p:cNvSpPr/>
              <p:nvPr/>
            </p:nvSpPr>
            <p:spPr>
              <a:xfrm>
                <a:off x="590985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6"/>
              <p:cNvSpPr/>
              <p:nvPr/>
            </p:nvSpPr>
            <p:spPr>
              <a:xfrm>
                <a:off x="590985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6"/>
              <p:cNvSpPr/>
              <p:nvPr/>
            </p:nvSpPr>
            <p:spPr>
              <a:xfrm>
                <a:off x="590985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6"/>
              <p:cNvSpPr/>
              <p:nvPr/>
            </p:nvSpPr>
            <p:spPr>
              <a:xfrm>
                <a:off x="590985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6"/>
              <p:cNvSpPr/>
              <p:nvPr/>
            </p:nvSpPr>
            <p:spPr>
              <a:xfrm>
                <a:off x="5909850"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6"/>
              <p:cNvSpPr/>
              <p:nvPr/>
            </p:nvSpPr>
            <p:spPr>
              <a:xfrm>
                <a:off x="590985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6"/>
              <p:cNvSpPr/>
              <p:nvPr/>
            </p:nvSpPr>
            <p:spPr>
              <a:xfrm>
                <a:off x="590985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6"/>
              <p:cNvSpPr/>
              <p:nvPr/>
            </p:nvSpPr>
            <p:spPr>
              <a:xfrm>
                <a:off x="5909850"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6"/>
              <p:cNvSpPr/>
              <p:nvPr/>
            </p:nvSpPr>
            <p:spPr>
              <a:xfrm>
                <a:off x="606037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6"/>
              <p:cNvSpPr/>
              <p:nvPr/>
            </p:nvSpPr>
            <p:spPr>
              <a:xfrm>
                <a:off x="606037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6"/>
              <p:cNvSpPr/>
              <p:nvPr/>
            </p:nvSpPr>
            <p:spPr>
              <a:xfrm>
                <a:off x="606037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6"/>
              <p:cNvSpPr/>
              <p:nvPr/>
            </p:nvSpPr>
            <p:spPr>
              <a:xfrm>
                <a:off x="606037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6"/>
              <p:cNvSpPr/>
              <p:nvPr/>
            </p:nvSpPr>
            <p:spPr>
              <a:xfrm>
                <a:off x="6060375"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6"/>
              <p:cNvSpPr/>
              <p:nvPr/>
            </p:nvSpPr>
            <p:spPr>
              <a:xfrm>
                <a:off x="606037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6"/>
              <p:cNvSpPr/>
              <p:nvPr/>
            </p:nvSpPr>
            <p:spPr>
              <a:xfrm>
                <a:off x="6060375"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6"/>
              <p:cNvSpPr/>
              <p:nvPr/>
            </p:nvSpPr>
            <p:spPr>
              <a:xfrm>
                <a:off x="606037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6"/>
              <p:cNvSpPr/>
              <p:nvPr/>
            </p:nvSpPr>
            <p:spPr>
              <a:xfrm>
                <a:off x="606037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6"/>
              <p:cNvSpPr/>
              <p:nvPr/>
            </p:nvSpPr>
            <p:spPr>
              <a:xfrm>
                <a:off x="606037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6"/>
              <p:cNvSpPr/>
              <p:nvPr/>
            </p:nvSpPr>
            <p:spPr>
              <a:xfrm>
                <a:off x="606037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6"/>
              <p:cNvSpPr/>
              <p:nvPr/>
            </p:nvSpPr>
            <p:spPr>
              <a:xfrm>
                <a:off x="606037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6"/>
              <p:cNvSpPr/>
              <p:nvPr/>
            </p:nvSpPr>
            <p:spPr>
              <a:xfrm>
                <a:off x="6060375"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6"/>
              <p:cNvSpPr/>
              <p:nvPr/>
            </p:nvSpPr>
            <p:spPr>
              <a:xfrm>
                <a:off x="606037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6"/>
              <p:cNvSpPr/>
              <p:nvPr/>
            </p:nvSpPr>
            <p:spPr>
              <a:xfrm>
                <a:off x="606037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6"/>
              <p:cNvSpPr/>
              <p:nvPr/>
            </p:nvSpPr>
            <p:spPr>
              <a:xfrm>
                <a:off x="606037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6"/>
              <p:cNvSpPr/>
              <p:nvPr/>
            </p:nvSpPr>
            <p:spPr>
              <a:xfrm>
                <a:off x="606037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6"/>
              <p:cNvSpPr/>
              <p:nvPr/>
            </p:nvSpPr>
            <p:spPr>
              <a:xfrm>
                <a:off x="606037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6"/>
              <p:cNvSpPr/>
              <p:nvPr/>
            </p:nvSpPr>
            <p:spPr>
              <a:xfrm>
                <a:off x="606037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6"/>
              <p:cNvSpPr/>
              <p:nvPr/>
            </p:nvSpPr>
            <p:spPr>
              <a:xfrm>
                <a:off x="606037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6"/>
              <p:cNvSpPr/>
              <p:nvPr/>
            </p:nvSpPr>
            <p:spPr>
              <a:xfrm>
                <a:off x="606037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6"/>
              <p:cNvSpPr/>
              <p:nvPr/>
            </p:nvSpPr>
            <p:spPr>
              <a:xfrm>
                <a:off x="606037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6"/>
              <p:cNvSpPr/>
              <p:nvPr/>
            </p:nvSpPr>
            <p:spPr>
              <a:xfrm>
                <a:off x="606037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6"/>
              <p:cNvSpPr/>
              <p:nvPr/>
            </p:nvSpPr>
            <p:spPr>
              <a:xfrm>
                <a:off x="606037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6"/>
              <p:cNvSpPr/>
              <p:nvPr/>
            </p:nvSpPr>
            <p:spPr>
              <a:xfrm>
                <a:off x="606037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6"/>
              <p:cNvSpPr/>
              <p:nvPr/>
            </p:nvSpPr>
            <p:spPr>
              <a:xfrm>
                <a:off x="6060375"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6"/>
              <p:cNvSpPr/>
              <p:nvPr/>
            </p:nvSpPr>
            <p:spPr>
              <a:xfrm>
                <a:off x="621087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6"/>
              <p:cNvSpPr/>
              <p:nvPr/>
            </p:nvSpPr>
            <p:spPr>
              <a:xfrm>
                <a:off x="621087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6"/>
              <p:cNvSpPr/>
              <p:nvPr/>
            </p:nvSpPr>
            <p:spPr>
              <a:xfrm>
                <a:off x="621087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6"/>
              <p:cNvSpPr/>
              <p:nvPr/>
            </p:nvSpPr>
            <p:spPr>
              <a:xfrm>
                <a:off x="621087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6"/>
              <p:cNvSpPr/>
              <p:nvPr/>
            </p:nvSpPr>
            <p:spPr>
              <a:xfrm>
                <a:off x="621087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6"/>
              <p:cNvSpPr/>
              <p:nvPr/>
            </p:nvSpPr>
            <p:spPr>
              <a:xfrm>
                <a:off x="621087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6"/>
              <p:cNvSpPr/>
              <p:nvPr/>
            </p:nvSpPr>
            <p:spPr>
              <a:xfrm>
                <a:off x="621087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6"/>
              <p:cNvSpPr/>
              <p:nvPr/>
            </p:nvSpPr>
            <p:spPr>
              <a:xfrm>
                <a:off x="621087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6"/>
              <p:cNvSpPr/>
              <p:nvPr/>
            </p:nvSpPr>
            <p:spPr>
              <a:xfrm>
                <a:off x="621087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6"/>
              <p:cNvSpPr/>
              <p:nvPr/>
            </p:nvSpPr>
            <p:spPr>
              <a:xfrm>
                <a:off x="621087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6"/>
              <p:cNvSpPr/>
              <p:nvPr/>
            </p:nvSpPr>
            <p:spPr>
              <a:xfrm>
                <a:off x="621087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6"/>
              <p:cNvSpPr/>
              <p:nvPr/>
            </p:nvSpPr>
            <p:spPr>
              <a:xfrm>
                <a:off x="621087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6"/>
              <p:cNvSpPr/>
              <p:nvPr/>
            </p:nvSpPr>
            <p:spPr>
              <a:xfrm>
                <a:off x="621087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6"/>
              <p:cNvSpPr/>
              <p:nvPr/>
            </p:nvSpPr>
            <p:spPr>
              <a:xfrm>
                <a:off x="621087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6"/>
              <p:cNvSpPr/>
              <p:nvPr/>
            </p:nvSpPr>
            <p:spPr>
              <a:xfrm>
                <a:off x="621087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6"/>
              <p:cNvSpPr/>
              <p:nvPr/>
            </p:nvSpPr>
            <p:spPr>
              <a:xfrm>
                <a:off x="621087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6"/>
              <p:cNvSpPr/>
              <p:nvPr/>
            </p:nvSpPr>
            <p:spPr>
              <a:xfrm>
                <a:off x="621087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6"/>
              <p:cNvSpPr/>
              <p:nvPr/>
            </p:nvSpPr>
            <p:spPr>
              <a:xfrm>
                <a:off x="621087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6"/>
              <p:cNvSpPr/>
              <p:nvPr/>
            </p:nvSpPr>
            <p:spPr>
              <a:xfrm>
                <a:off x="621087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6"/>
              <p:cNvSpPr/>
              <p:nvPr/>
            </p:nvSpPr>
            <p:spPr>
              <a:xfrm>
                <a:off x="621087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6"/>
              <p:cNvSpPr/>
              <p:nvPr/>
            </p:nvSpPr>
            <p:spPr>
              <a:xfrm>
                <a:off x="636137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6"/>
              <p:cNvSpPr/>
              <p:nvPr/>
            </p:nvSpPr>
            <p:spPr>
              <a:xfrm>
                <a:off x="636137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6"/>
              <p:cNvSpPr/>
              <p:nvPr/>
            </p:nvSpPr>
            <p:spPr>
              <a:xfrm>
                <a:off x="636137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6"/>
              <p:cNvSpPr/>
              <p:nvPr/>
            </p:nvSpPr>
            <p:spPr>
              <a:xfrm>
                <a:off x="636137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6"/>
              <p:cNvSpPr/>
              <p:nvPr/>
            </p:nvSpPr>
            <p:spPr>
              <a:xfrm>
                <a:off x="636137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6"/>
              <p:cNvSpPr/>
              <p:nvPr/>
            </p:nvSpPr>
            <p:spPr>
              <a:xfrm>
                <a:off x="636137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6"/>
              <p:cNvSpPr/>
              <p:nvPr/>
            </p:nvSpPr>
            <p:spPr>
              <a:xfrm>
                <a:off x="636137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6"/>
              <p:cNvSpPr/>
              <p:nvPr/>
            </p:nvSpPr>
            <p:spPr>
              <a:xfrm>
                <a:off x="636137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6"/>
              <p:cNvSpPr/>
              <p:nvPr/>
            </p:nvSpPr>
            <p:spPr>
              <a:xfrm>
                <a:off x="636137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6"/>
              <p:cNvSpPr/>
              <p:nvPr/>
            </p:nvSpPr>
            <p:spPr>
              <a:xfrm>
                <a:off x="636137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6"/>
              <p:cNvSpPr/>
              <p:nvPr/>
            </p:nvSpPr>
            <p:spPr>
              <a:xfrm>
                <a:off x="636137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6"/>
              <p:cNvSpPr/>
              <p:nvPr/>
            </p:nvSpPr>
            <p:spPr>
              <a:xfrm>
                <a:off x="636137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6"/>
              <p:cNvSpPr/>
              <p:nvPr/>
            </p:nvSpPr>
            <p:spPr>
              <a:xfrm>
                <a:off x="636137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6"/>
              <p:cNvSpPr/>
              <p:nvPr/>
            </p:nvSpPr>
            <p:spPr>
              <a:xfrm>
                <a:off x="636137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6"/>
              <p:cNvSpPr/>
              <p:nvPr/>
            </p:nvSpPr>
            <p:spPr>
              <a:xfrm>
                <a:off x="636137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6"/>
              <p:cNvSpPr/>
              <p:nvPr/>
            </p:nvSpPr>
            <p:spPr>
              <a:xfrm>
                <a:off x="636137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6"/>
              <p:cNvSpPr/>
              <p:nvPr/>
            </p:nvSpPr>
            <p:spPr>
              <a:xfrm>
                <a:off x="636137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6"/>
              <p:cNvSpPr/>
              <p:nvPr/>
            </p:nvSpPr>
            <p:spPr>
              <a:xfrm>
                <a:off x="636137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6"/>
              <p:cNvSpPr/>
              <p:nvPr/>
            </p:nvSpPr>
            <p:spPr>
              <a:xfrm>
                <a:off x="6511900"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6"/>
              <p:cNvSpPr/>
              <p:nvPr/>
            </p:nvSpPr>
            <p:spPr>
              <a:xfrm>
                <a:off x="6511900"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6"/>
              <p:cNvSpPr/>
              <p:nvPr/>
            </p:nvSpPr>
            <p:spPr>
              <a:xfrm>
                <a:off x="6511900"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6"/>
              <p:cNvSpPr/>
              <p:nvPr/>
            </p:nvSpPr>
            <p:spPr>
              <a:xfrm>
                <a:off x="6511900"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6"/>
              <p:cNvSpPr/>
              <p:nvPr/>
            </p:nvSpPr>
            <p:spPr>
              <a:xfrm>
                <a:off x="6511900"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6"/>
              <p:cNvSpPr/>
              <p:nvPr/>
            </p:nvSpPr>
            <p:spPr>
              <a:xfrm>
                <a:off x="651190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6"/>
              <p:cNvSpPr/>
              <p:nvPr/>
            </p:nvSpPr>
            <p:spPr>
              <a:xfrm>
                <a:off x="6511900"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6"/>
              <p:cNvSpPr/>
              <p:nvPr/>
            </p:nvSpPr>
            <p:spPr>
              <a:xfrm>
                <a:off x="6511900"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6"/>
              <p:cNvSpPr/>
              <p:nvPr/>
            </p:nvSpPr>
            <p:spPr>
              <a:xfrm>
                <a:off x="666240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6"/>
              <p:cNvSpPr/>
              <p:nvPr/>
            </p:nvSpPr>
            <p:spPr>
              <a:xfrm>
                <a:off x="666240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6"/>
              <p:cNvSpPr/>
              <p:nvPr/>
            </p:nvSpPr>
            <p:spPr>
              <a:xfrm>
                <a:off x="666240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50" name="Google Shape;1750;p6"/>
            <p:cNvGrpSpPr/>
            <p:nvPr/>
          </p:nvGrpSpPr>
          <p:grpSpPr>
            <a:xfrm rot="10800000">
              <a:off x="7682451" y="28707"/>
              <a:ext cx="1140783" cy="5086302"/>
              <a:chOff x="5608825" y="238125"/>
              <a:chExt cx="1174975" cy="5238750"/>
            </a:xfrm>
          </p:grpSpPr>
          <p:sp>
            <p:nvSpPr>
              <p:cNvPr id="1751" name="Google Shape;1751;p6"/>
              <p:cNvSpPr/>
              <p:nvPr/>
            </p:nvSpPr>
            <p:spPr>
              <a:xfrm>
                <a:off x="5608825"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6"/>
              <p:cNvSpPr/>
              <p:nvPr/>
            </p:nvSpPr>
            <p:spPr>
              <a:xfrm>
                <a:off x="56088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6"/>
              <p:cNvSpPr/>
              <p:nvPr/>
            </p:nvSpPr>
            <p:spPr>
              <a:xfrm>
                <a:off x="56088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6"/>
              <p:cNvSpPr/>
              <p:nvPr/>
            </p:nvSpPr>
            <p:spPr>
              <a:xfrm>
                <a:off x="56088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6"/>
              <p:cNvSpPr/>
              <p:nvPr/>
            </p:nvSpPr>
            <p:spPr>
              <a:xfrm>
                <a:off x="575935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6"/>
              <p:cNvSpPr/>
              <p:nvPr/>
            </p:nvSpPr>
            <p:spPr>
              <a:xfrm>
                <a:off x="575935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6"/>
              <p:cNvSpPr/>
              <p:nvPr/>
            </p:nvSpPr>
            <p:spPr>
              <a:xfrm>
                <a:off x="575935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6"/>
              <p:cNvSpPr/>
              <p:nvPr/>
            </p:nvSpPr>
            <p:spPr>
              <a:xfrm>
                <a:off x="575935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6"/>
              <p:cNvSpPr/>
              <p:nvPr/>
            </p:nvSpPr>
            <p:spPr>
              <a:xfrm>
                <a:off x="575935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6"/>
              <p:cNvSpPr/>
              <p:nvPr/>
            </p:nvSpPr>
            <p:spPr>
              <a:xfrm>
                <a:off x="575935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6"/>
              <p:cNvSpPr/>
              <p:nvPr/>
            </p:nvSpPr>
            <p:spPr>
              <a:xfrm>
                <a:off x="575935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6"/>
              <p:cNvSpPr/>
              <p:nvPr/>
            </p:nvSpPr>
            <p:spPr>
              <a:xfrm>
                <a:off x="575935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6"/>
              <p:cNvSpPr/>
              <p:nvPr/>
            </p:nvSpPr>
            <p:spPr>
              <a:xfrm>
                <a:off x="575935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6"/>
              <p:cNvSpPr/>
              <p:nvPr/>
            </p:nvSpPr>
            <p:spPr>
              <a:xfrm>
                <a:off x="575935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6"/>
              <p:cNvSpPr/>
              <p:nvPr/>
            </p:nvSpPr>
            <p:spPr>
              <a:xfrm>
                <a:off x="575935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6"/>
              <p:cNvSpPr/>
              <p:nvPr/>
            </p:nvSpPr>
            <p:spPr>
              <a:xfrm>
                <a:off x="575935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6"/>
              <p:cNvSpPr/>
              <p:nvPr/>
            </p:nvSpPr>
            <p:spPr>
              <a:xfrm>
                <a:off x="575935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6"/>
              <p:cNvSpPr/>
              <p:nvPr/>
            </p:nvSpPr>
            <p:spPr>
              <a:xfrm>
                <a:off x="575935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6"/>
              <p:cNvSpPr/>
              <p:nvPr/>
            </p:nvSpPr>
            <p:spPr>
              <a:xfrm>
                <a:off x="575935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6"/>
              <p:cNvSpPr/>
              <p:nvPr/>
            </p:nvSpPr>
            <p:spPr>
              <a:xfrm>
                <a:off x="575935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6"/>
              <p:cNvSpPr/>
              <p:nvPr/>
            </p:nvSpPr>
            <p:spPr>
              <a:xfrm>
                <a:off x="575935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6"/>
              <p:cNvSpPr/>
              <p:nvPr/>
            </p:nvSpPr>
            <p:spPr>
              <a:xfrm>
                <a:off x="590985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6"/>
              <p:cNvSpPr/>
              <p:nvPr/>
            </p:nvSpPr>
            <p:spPr>
              <a:xfrm>
                <a:off x="5909850"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6"/>
              <p:cNvSpPr/>
              <p:nvPr/>
            </p:nvSpPr>
            <p:spPr>
              <a:xfrm>
                <a:off x="590985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6"/>
              <p:cNvSpPr/>
              <p:nvPr/>
            </p:nvSpPr>
            <p:spPr>
              <a:xfrm>
                <a:off x="590985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6"/>
              <p:cNvSpPr/>
              <p:nvPr/>
            </p:nvSpPr>
            <p:spPr>
              <a:xfrm>
                <a:off x="590985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6"/>
              <p:cNvSpPr/>
              <p:nvPr/>
            </p:nvSpPr>
            <p:spPr>
              <a:xfrm>
                <a:off x="590985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6"/>
              <p:cNvSpPr/>
              <p:nvPr/>
            </p:nvSpPr>
            <p:spPr>
              <a:xfrm>
                <a:off x="590985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6"/>
              <p:cNvSpPr/>
              <p:nvPr/>
            </p:nvSpPr>
            <p:spPr>
              <a:xfrm>
                <a:off x="590985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6"/>
              <p:cNvSpPr/>
              <p:nvPr/>
            </p:nvSpPr>
            <p:spPr>
              <a:xfrm>
                <a:off x="5909850"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6"/>
              <p:cNvSpPr/>
              <p:nvPr/>
            </p:nvSpPr>
            <p:spPr>
              <a:xfrm>
                <a:off x="590985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6"/>
              <p:cNvSpPr/>
              <p:nvPr/>
            </p:nvSpPr>
            <p:spPr>
              <a:xfrm>
                <a:off x="590985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6"/>
              <p:cNvSpPr/>
              <p:nvPr/>
            </p:nvSpPr>
            <p:spPr>
              <a:xfrm>
                <a:off x="590985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6"/>
              <p:cNvSpPr/>
              <p:nvPr/>
            </p:nvSpPr>
            <p:spPr>
              <a:xfrm>
                <a:off x="590985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6"/>
              <p:cNvSpPr/>
              <p:nvPr/>
            </p:nvSpPr>
            <p:spPr>
              <a:xfrm>
                <a:off x="606037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6"/>
              <p:cNvSpPr/>
              <p:nvPr/>
            </p:nvSpPr>
            <p:spPr>
              <a:xfrm>
                <a:off x="6060375"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6"/>
              <p:cNvSpPr/>
              <p:nvPr/>
            </p:nvSpPr>
            <p:spPr>
              <a:xfrm>
                <a:off x="6060375"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6"/>
              <p:cNvSpPr/>
              <p:nvPr/>
            </p:nvSpPr>
            <p:spPr>
              <a:xfrm>
                <a:off x="606037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6"/>
              <p:cNvSpPr/>
              <p:nvPr/>
            </p:nvSpPr>
            <p:spPr>
              <a:xfrm>
                <a:off x="606037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6"/>
              <p:cNvSpPr/>
              <p:nvPr/>
            </p:nvSpPr>
            <p:spPr>
              <a:xfrm>
                <a:off x="606037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6"/>
              <p:cNvSpPr/>
              <p:nvPr/>
            </p:nvSpPr>
            <p:spPr>
              <a:xfrm>
                <a:off x="606037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6"/>
              <p:cNvSpPr/>
              <p:nvPr/>
            </p:nvSpPr>
            <p:spPr>
              <a:xfrm>
                <a:off x="606037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6"/>
              <p:cNvSpPr/>
              <p:nvPr/>
            </p:nvSpPr>
            <p:spPr>
              <a:xfrm>
                <a:off x="621087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6"/>
              <p:cNvSpPr/>
              <p:nvPr/>
            </p:nvSpPr>
            <p:spPr>
              <a:xfrm>
                <a:off x="621087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6"/>
              <p:cNvSpPr/>
              <p:nvPr/>
            </p:nvSpPr>
            <p:spPr>
              <a:xfrm>
                <a:off x="621087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6"/>
              <p:cNvSpPr/>
              <p:nvPr/>
            </p:nvSpPr>
            <p:spPr>
              <a:xfrm>
                <a:off x="621087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6"/>
              <p:cNvSpPr/>
              <p:nvPr/>
            </p:nvSpPr>
            <p:spPr>
              <a:xfrm>
                <a:off x="621087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6"/>
              <p:cNvSpPr/>
              <p:nvPr/>
            </p:nvSpPr>
            <p:spPr>
              <a:xfrm>
                <a:off x="636137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6"/>
              <p:cNvSpPr/>
              <p:nvPr/>
            </p:nvSpPr>
            <p:spPr>
              <a:xfrm>
                <a:off x="636137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6"/>
              <p:cNvSpPr/>
              <p:nvPr/>
            </p:nvSpPr>
            <p:spPr>
              <a:xfrm>
                <a:off x="666240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01" name="Google Shape;1801;p6"/>
          <p:cNvSpPr/>
          <p:nvPr/>
        </p:nvSpPr>
        <p:spPr>
          <a:xfrm>
            <a:off x="9966467" y="5192900"/>
            <a:ext cx="2225600" cy="1665600"/>
          </a:xfrm>
          <a:prstGeom prst="rect">
            <a:avLst/>
          </a:prstGeom>
          <a:gradFill>
            <a:gsLst>
              <a:gs pos="0">
                <a:srgbClr val="FFFFFF">
                  <a:alpha val="0"/>
                </a:srgbClr>
              </a:gs>
              <a:gs pos="44000">
                <a:srgbClr val="FFFFFF"/>
              </a:gs>
              <a:gs pos="100000">
                <a:srgbClr val="FFFFFF"/>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1802" name="Google Shape;1802;p6"/>
          <p:cNvPicPr preferRelativeResize="0"/>
          <p:nvPr/>
        </p:nvPicPr>
        <p:blipFill>
          <a:blip r:embed="rId2">
            <a:alphaModFix amt="55000"/>
          </a:blip>
          <a:stretch>
            <a:fillRect/>
          </a:stretch>
        </p:blipFill>
        <p:spPr>
          <a:xfrm>
            <a:off x="10659200" y="6131536"/>
            <a:ext cx="612931" cy="612931"/>
          </a:xfrm>
          <a:prstGeom prst="rect">
            <a:avLst/>
          </a:prstGeom>
          <a:noFill/>
          <a:ln>
            <a:noFill/>
          </a:ln>
        </p:spPr>
      </p:pic>
      <p:pic>
        <p:nvPicPr>
          <p:cNvPr id="1803" name="Google Shape;1803;p6"/>
          <p:cNvPicPr preferRelativeResize="0"/>
          <p:nvPr/>
        </p:nvPicPr>
        <p:blipFill>
          <a:blip r:embed="rId3">
            <a:alphaModFix amt="55000"/>
          </a:blip>
          <a:stretch>
            <a:fillRect/>
          </a:stretch>
        </p:blipFill>
        <p:spPr>
          <a:xfrm>
            <a:off x="11400867" y="6089534"/>
            <a:ext cx="696933" cy="696933"/>
          </a:xfrm>
          <a:prstGeom prst="rect">
            <a:avLst/>
          </a:prstGeom>
          <a:noFill/>
          <a:ln>
            <a:noFill/>
          </a:ln>
        </p:spPr>
      </p:pic>
    </p:spTree>
    <p:extLst>
      <p:ext uri="{BB962C8B-B14F-4D97-AF65-F5344CB8AC3E}">
        <p14:creationId xmlns:p14="http://schemas.microsoft.com/office/powerpoint/2010/main" val="3041694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charset="0"/>
                <a:ea typeface="Arial" charset="0"/>
                <a:cs typeface="Arial"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Arial" charset="0"/>
                <a:ea typeface="Arial" charset="0"/>
                <a:cs typeface="Arial" charset="0"/>
              </a:defRPr>
            </a:lvl1pPr>
            <a:lvl2pPr>
              <a:defRPr>
                <a:latin typeface="Arial" charset="0"/>
                <a:ea typeface="Arial" charset="0"/>
                <a:cs typeface="Arial" charset="0"/>
              </a:defRPr>
            </a:lvl2pPr>
            <a:lvl3pPr>
              <a:defRPr>
                <a:latin typeface="Arial" charset="0"/>
                <a:ea typeface="Arial" charset="0"/>
                <a:cs typeface="Arial" charset="0"/>
              </a:defRPr>
            </a:lvl3pPr>
            <a:lvl4pPr>
              <a:defRPr>
                <a:latin typeface="Arial" charset="0"/>
                <a:ea typeface="Arial" charset="0"/>
                <a:cs typeface="Arial" charset="0"/>
              </a:defRPr>
            </a:lvl4pPr>
            <a:lvl5pPr>
              <a:defRPr>
                <a:latin typeface="Arial" charset="0"/>
                <a:ea typeface="Arial" charset="0"/>
                <a:cs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33416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C100C4-6BEE-D845-AB8D-66EEC282D9C1}"/>
              </a:ext>
            </a:extLst>
          </p:cNvPr>
          <p:cNvSpPr/>
          <p:nvPr userDrawn="1"/>
        </p:nvSpPr>
        <p:spPr>
          <a:xfrm>
            <a:off x="0" y="1588"/>
            <a:ext cx="12192000" cy="6856412"/>
          </a:xfrm>
          <a:prstGeom prst="rect">
            <a:avLst/>
          </a:prstGeom>
          <a:solidFill>
            <a:schemeClr val="accent2"/>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027" name="Title Placeholder 1">
            <a:extLst>
              <a:ext uri="{FF2B5EF4-FFF2-40B4-BE49-F238E27FC236}">
                <a16:creationId xmlns:a16="http://schemas.microsoft.com/office/drawing/2014/main" id="{2F273903-0288-1840-9080-CDCD6F8C314F}"/>
              </a:ext>
            </a:extLst>
          </p:cNvPr>
          <p:cNvSpPr>
            <a:spLocks noGrp="1"/>
          </p:cNvSpPr>
          <p:nvPr>
            <p:ph type="title"/>
          </p:nvPr>
        </p:nvSpPr>
        <p:spPr bwMode="auto">
          <a:xfrm>
            <a:off x="609600" y="274639"/>
            <a:ext cx="10972800"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	Click to edit Master title style</a:t>
            </a:r>
          </a:p>
        </p:txBody>
      </p:sp>
      <p:pic>
        <p:nvPicPr>
          <p:cNvPr id="1028" name="Picture 10" descr="isi.png">
            <a:extLst>
              <a:ext uri="{FF2B5EF4-FFF2-40B4-BE49-F238E27FC236}">
                <a16:creationId xmlns:a16="http://schemas.microsoft.com/office/drawing/2014/main" id="{230C1DBB-B41A-164B-9FC7-2C5600E62B5E}"/>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8534401" y="6400794"/>
            <a:ext cx="3521710" cy="304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9" descr="Formal_Viterbi_GoldOnCard_NoBG.eps">
            <a:extLst>
              <a:ext uri="{FF2B5EF4-FFF2-40B4-BE49-F238E27FC236}">
                <a16:creationId xmlns:a16="http://schemas.microsoft.com/office/drawing/2014/main" id="{10343703-A0F8-F84B-97D5-88E06FF41D23}"/>
              </a:ext>
            </a:extLst>
          </p:cNvPr>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389461" y="6138863"/>
            <a:ext cx="2202180" cy="59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28" descr="Regular Use Shield_GoldOnWhite_NoBG.eps">
            <a:extLst>
              <a:ext uri="{FF2B5EF4-FFF2-40B4-BE49-F238E27FC236}">
                <a16:creationId xmlns:a16="http://schemas.microsoft.com/office/drawing/2014/main" id="{91EA27F9-C63F-DF48-86D2-27FD9B7A1C7E}"/>
              </a:ext>
            </a:extLst>
          </p:cNvPr>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11125198" y="312736"/>
            <a:ext cx="699897" cy="901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a:extLst>
              <a:ext uri="{FF2B5EF4-FFF2-40B4-BE49-F238E27FC236}">
                <a16:creationId xmlns:a16="http://schemas.microsoft.com/office/drawing/2014/main" id="{3D84B981-8C20-2747-8BF5-20D016E5E3E3}"/>
              </a:ext>
            </a:extLst>
          </p:cNvPr>
          <p:cNvSpPr/>
          <p:nvPr userDrawn="1"/>
        </p:nvSpPr>
        <p:spPr>
          <a:xfrm flipV="1">
            <a:off x="0" y="5778500"/>
            <a:ext cx="12192000" cy="50800"/>
          </a:xfrm>
          <a:prstGeom prst="rect">
            <a:avLst/>
          </a:prstGeom>
          <a:solidFill>
            <a:schemeClr val="accent1"/>
          </a:solidFill>
          <a:ln>
            <a:noFill/>
          </a:ln>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1" r:id="rId5"/>
    <p:sldLayoutId id="2147483732" r:id="rId6"/>
  </p:sldLayoutIdLst>
  <p:hf hdr="0" ftr="0" dt="0"/>
  <p:txStyles>
    <p:titleStyle>
      <a:lvl1pPr algn="l" defTabSz="457200" rtl="0" eaLnBrk="1" fontAlgn="base" hangingPunct="1">
        <a:spcBef>
          <a:spcPct val="0"/>
        </a:spcBef>
        <a:spcAft>
          <a:spcPct val="0"/>
        </a:spcAft>
        <a:defRPr sz="2200" b="1" kern="1200">
          <a:solidFill>
            <a:schemeClr val="tx1"/>
          </a:solidFill>
          <a:latin typeface="Arial" pitchFamily="34" charset="0"/>
          <a:ea typeface="+mj-ea"/>
          <a:cs typeface="Arial" pitchFamily="34" charset="0"/>
        </a:defRPr>
      </a:lvl1pPr>
      <a:lvl2pPr algn="l" defTabSz="457200" rtl="0" eaLnBrk="1" fontAlgn="base" hangingPunct="1">
        <a:spcBef>
          <a:spcPct val="0"/>
        </a:spcBef>
        <a:spcAft>
          <a:spcPct val="0"/>
        </a:spcAft>
        <a:defRPr sz="2200" b="1">
          <a:solidFill>
            <a:schemeClr val="tx1"/>
          </a:solidFill>
          <a:latin typeface="Arial" charset="0"/>
          <a:cs typeface="Arial" charset="0"/>
        </a:defRPr>
      </a:lvl2pPr>
      <a:lvl3pPr algn="l" defTabSz="457200" rtl="0" eaLnBrk="1" fontAlgn="base" hangingPunct="1">
        <a:spcBef>
          <a:spcPct val="0"/>
        </a:spcBef>
        <a:spcAft>
          <a:spcPct val="0"/>
        </a:spcAft>
        <a:defRPr sz="2200" b="1">
          <a:solidFill>
            <a:schemeClr val="tx1"/>
          </a:solidFill>
          <a:latin typeface="Arial" charset="0"/>
          <a:cs typeface="Arial" charset="0"/>
        </a:defRPr>
      </a:lvl3pPr>
      <a:lvl4pPr algn="l" defTabSz="457200" rtl="0" eaLnBrk="1" fontAlgn="base" hangingPunct="1">
        <a:spcBef>
          <a:spcPct val="0"/>
        </a:spcBef>
        <a:spcAft>
          <a:spcPct val="0"/>
        </a:spcAft>
        <a:defRPr sz="2200" b="1">
          <a:solidFill>
            <a:schemeClr val="tx1"/>
          </a:solidFill>
          <a:latin typeface="Arial" charset="0"/>
          <a:cs typeface="Arial" charset="0"/>
        </a:defRPr>
      </a:lvl4pPr>
      <a:lvl5pPr algn="l" defTabSz="457200" rtl="0" eaLnBrk="1" fontAlgn="base" hangingPunct="1">
        <a:spcBef>
          <a:spcPct val="0"/>
        </a:spcBef>
        <a:spcAft>
          <a:spcPct val="0"/>
        </a:spcAft>
        <a:defRPr sz="2200" b="1">
          <a:solidFill>
            <a:schemeClr val="tx1"/>
          </a:solidFill>
          <a:latin typeface="Arial" charset="0"/>
          <a:cs typeface="Arial"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fair-research.org/"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EFB2619-0DCB-5A4D-9E44-C926311A2654}"/>
              </a:ext>
            </a:extLst>
          </p:cNvPr>
          <p:cNvSpPr>
            <a:spLocks noGrp="1"/>
          </p:cNvSpPr>
          <p:nvPr>
            <p:ph type="ctrTitle"/>
          </p:nvPr>
        </p:nvSpPr>
        <p:spPr>
          <a:xfrm>
            <a:off x="494395" y="1178687"/>
            <a:ext cx="10883169" cy="1470025"/>
          </a:xfrm>
        </p:spPr>
        <p:txBody>
          <a:bodyPr/>
          <a:lstStyle/>
          <a:p>
            <a:pPr algn="ctr"/>
            <a:r>
              <a:rPr lang="en-US" sz="4000" b="0" dirty="0">
                <a:solidFill>
                  <a:schemeClr val="bg1"/>
                </a:solidFill>
              </a:rPr>
              <a:t>Research Objects for Everyday Use</a:t>
            </a:r>
            <a:endParaRPr lang="en-US" sz="4000" dirty="0">
              <a:solidFill>
                <a:schemeClr val="bg1"/>
              </a:solidFill>
            </a:endParaRPr>
          </a:p>
        </p:txBody>
      </p:sp>
      <p:sp>
        <p:nvSpPr>
          <p:cNvPr id="6" name="Subtitle 5">
            <a:extLst>
              <a:ext uri="{FF2B5EF4-FFF2-40B4-BE49-F238E27FC236}">
                <a16:creationId xmlns:a16="http://schemas.microsoft.com/office/drawing/2014/main" id="{7CA7F95E-438E-2F45-993B-4905FB453B4B}"/>
              </a:ext>
            </a:extLst>
          </p:cNvPr>
          <p:cNvSpPr>
            <a:spLocks noGrp="1"/>
          </p:cNvSpPr>
          <p:nvPr>
            <p:ph type="subTitle" idx="1"/>
          </p:nvPr>
        </p:nvSpPr>
        <p:spPr>
          <a:xfrm>
            <a:off x="895350" y="3886200"/>
            <a:ext cx="10081260" cy="1752600"/>
          </a:xfrm>
        </p:spPr>
        <p:txBody>
          <a:bodyPr/>
          <a:lstStyle/>
          <a:p>
            <a:r>
              <a:rPr lang="en-US" dirty="0">
                <a:solidFill>
                  <a:schemeClr val="bg1"/>
                </a:solidFill>
              </a:rPr>
              <a:t>Carl Kesselman</a:t>
            </a:r>
          </a:p>
          <a:p>
            <a:r>
              <a:rPr lang="en-US" dirty="0">
                <a:solidFill>
                  <a:schemeClr val="bg1"/>
                </a:solidFill>
              </a:rPr>
              <a:t>Dean’s Professor, Industrial and Systems Engineering</a:t>
            </a:r>
            <a:br>
              <a:rPr lang="en-US" dirty="0">
                <a:solidFill>
                  <a:schemeClr val="bg1"/>
                </a:solidFill>
              </a:rPr>
            </a:br>
            <a:r>
              <a:rPr lang="en-US" dirty="0">
                <a:solidFill>
                  <a:schemeClr val="bg1"/>
                </a:solidFill>
              </a:rPr>
              <a:t>University of Southern California</a:t>
            </a:r>
          </a:p>
        </p:txBody>
      </p:sp>
    </p:spTree>
    <p:extLst>
      <p:ext uri="{BB962C8B-B14F-4D97-AF65-F5344CB8AC3E}">
        <p14:creationId xmlns:p14="http://schemas.microsoft.com/office/powerpoint/2010/main" val="2252871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61675-9D27-5C4C-BBF8-2D2ED04CFC46}"/>
              </a:ext>
            </a:extLst>
          </p:cNvPr>
          <p:cNvSpPr>
            <a:spLocks noGrp="1"/>
          </p:cNvSpPr>
          <p:nvPr>
            <p:ph type="title"/>
          </p:nvPr>
        </p:nvSpPr>
        <p:spPr/>
        <p:txBody>
          <a:bodyPr/>
          <a:lstStyle/>
          <a:p>
            <a:r>
              <a:rPr lang="en-US" sz="3200" dirty="0"/>
              <a:t>What does it mean to have a scientific “result”</a:t>
            </a:r>
          </a:p>
        </p:txBody>
      </p:sp>
      <p:sp>
        <p:nvSpPr>
          <p:cNvPr id="3" name="Content Placeholder 2">
            <a:extLst>
              <a:ext uri="{FF2B5EF4-FFF2-40B4-BE49-F238E27FC236}">
                <a16:creationId xmlns:a16="http://schemas.microsoft.com/office/drawing/2014/main" id="{37FDC310-8C3B-644B-A29E-BD16A86D1D45}"/>
              </a:ext>
            </a:extLst>
          </p:cNvPr>
          <p:cNvSpPr>
            <a:spLocks noGrp="1"/>
          </p:cNvSpPr>
          <p:nvPr>
            <p:ph idx="1"/>
          </p:nvPr>
        </p:nvSpPr>
        <p:spPr>
          <a:xfrm>
            <a:off x="1981200" y="1310269"/>
            <a:ext cx="9601200" cy="2971755"/>
          </a:xfrm>
        </p:spPr>
        <p:txBody>
          <a:bodyPr/>
          <a:lstStyle/>
          <a:p>
            <a:r>
              <a:rPr lang="en-US" sz="2800" dirty="0"/>
              <a:t>Others have to “know” about it</a:t>
            </a:r>
          </a:p>
          <a:p>
            <a:r>
              <a:rPr lang="en-US" sz="2800" dirty="0"/>
              <a:t>Others have to be able to validate it</a:t>
            </a:r>
          </a:p>
          <a:p>
            <a:pPr lvl="1"/>
            <a:r>
              <a:rPr lang="en-US" sz="2800" dirty="0"/>
              <a:t>Reproduce the method and achieve the same result</a:t>
            </a:r>
          </a:p>
          <a:p>
            <a:pPr lvl="1"/>
            <a:r>
              <a:rPr lang="en-US" sz="2800" dirty="0"/>
              <a:t>Achieve the same result via a different method</a:t>
            </a:r>
          </a:p>
          <a:p>
            <a:pPr lvl="1"/>
            <a:r>
              <a:rPr lang="en-US" sz="2800" dirty="0"/>
              <a:t>Reuse the result in a new method</a:t>
            </a:r>
          </a:p>
        </p:txBody>
      </p:sp>
      <p:sp>
        <p:nvSpPr>
          <p:cNvPr id="4" name="Text Placeholder 3">
            <a:extLst>
              <a:ext uri="{FF2B5EF4-FFF2-40B4-BE49-F238E27FC236}">
                <a16:creationId xmlns:a16="http://schemas.microsoft.com/office/drawing/2014/main" id="{200A41B6-701E-A14C-99BD-700A9CD8ACEA}"/>
              </a:ext>
            </a:extLst>
          </p:cNvPr>
          <p:cNvSpPr>
            <a:spLocks noGrp="1"/>
          </p:cNvSpPr>
          <p:nvPr>
            <p:ph type="body" sz="quarter" idx="12"/>
          </p:nvPr>
        </p:nvSpPr>
        <p:spPr>
          <a:xfrm>
            <a:off x="337751" y="4455573"/>
            <a:ext cx="11516498" cy="1477478"/>
          </a:xfrm>
        </p:spPr>
        <p:txBody>
          <a:bodyPr/>
          <a:lstStyle/>
          <a:p>
            <a:r>
              <a:rPr lang="en-US" sz="2400" dirty="0"/>
              <a:t>“Non-reproducible single occurrences are of no significance to science.”</a:t>
            </a:r>
          </a:p>
          <a:p>
            <a:pPr lvl="1"/>
            <a:r>
              <a:rPr lang="en-US" sz="2400" dirty="0">
                <a:solidFill>
                  <a:schemeClr val="bg1"/>
                </a:solidFill>
              </a:rPr>
              <a:t>Karl Popper, 1959. The logic of scientific discovery. Hutchinson, London, United Kingdom.</a:t>
            </a:r>
          </a:p>
          <a:p>
            <a:endParaRPr lang="en-US" sz="2000" dirty="0"/>
          </a:p>
        </p:txBody>
      </p:sp>
    </p:spTree>
    <p:extLst>
      <p:ext uri="{BB962C8B-B14F-4D97-AF65-F5344CB8AC3E}">
        <p14:creationId xmlns:p14="http://schemas.microsoft.com/office/powerpoint/2010/main" val="3337188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B2FF5-A0E8-D84C-B927-74170D545292}"/>
              </a:ext>
            </a:extLst>
          </p:cNvPr>
          <p:cNvSpPr>
            <a:spLocks noGrp="1"/>
          </p:cNvSpPr>
          <p:nvPr>
            <p:ph type="title"/>
          </p:nvPr>
        </p:nvSpPr>
        <p:spPr/>
        <p:txBody>
          <a:bodyPr/>
          <a:lstStyle/>
          <a:p>
            <a:r>
              <a:rPr lang="en-US" sz="3200" dirty="0"/>
              <a:t>Science must be reproducible..</a:t>
            </a:r>
          </a:p>
        </p:txBody>
      </p:sp>
      <p:sp>
        <p:nvSpPr>
          <p:cNvPr id="3" name="Content Placeholder 2">
            <a:extLst>
              <a:ext uri="{FF2B5EF4-FFF2-40B4-BE49-F238E27FC236}">
                <a16:creationId xmlns:a16="http://schemas.microsoft.com/office/drawing/2014/main" id="{F042C2D9-DDBE-5A4E-A938-EBD0315C6EBC}"/>
              </a:ext>
            </a:extLst>
          </p:cNvPr>
          <p:cNvSpPr>
            <a:spLocks noGrp="1"/>
          </p:cNvSpPr>
          <p:nvPr>
            <p:ph idx="1"/>
          </p:nvPr>
        </p:nvSpPr>
        <p:spPr/>
        <p:txBody>
          <a:bodyPr/>
          <a:lstStyle/>
          <a:p>
            <a:r>
              <a:rPr lang="en-US" sz="2800" b="0" dirty="0"/>
              <a:t>“More than 70% of researchers have tried and failed to reproduce another scientist's experiments, and more than half have failed to reproduce their own experiments. Those are some of the telling figures that emerged from </a:t>
            </a:r>
            <a:r>
              <a:rPr lang="en-US" sz="2800" b="0" i="1" dirty="0"/>
              <a:t>Nature</a:t>
            </a:r>
            <a:r>
              <a:rPr lang="en-US" sz="2800" b="0" dirty="0"/>
              <a:t>'s survey of 1,576 researchers who took a brief online questionnaire on reproducibility in research."</a:t>
            </a:r>
            <a:endParaRPr lang="en-US" sz="2800" dirty="0"/>
          </a:p>
        </p:txBody>
      </p:sp>
      <p:sp>
        <p:nvSpPr>
          <p:cNvPr id="4" name="Text Placeholder 3">
            <a:extLst>
              <a:ext uri="{FF2B5EF4-FFF2-40B4-BE49-F238E27FC236}">
                <a16:creationId xmlns:a16="http://schemas.microsoft.com/office/drawing/2014/main" id="{A3AA3D46-0A06-4241-99DE-EFFA0A310BEE}"/>
              </a:ext>
            </a:extLst>
          </p:cNvPr>
          <p:cNvSpPr>
            <a:spLocks noGrp="1"/>
          </p:cNvSpPr>
          <p:nvPr>
            <p:ph type="body" sz="quarter" idx="12"/>
          </p:nvPr>
        </p:nvSpPr>
        <p:spPr/>
        <p:txBody>
          <a:bodyPr/>
          <a:lstStyle/>
          <a:p>
            <a:r>
              <a:rPr lang="en-US" dirty="0"/>
              <a:t>Nature May 25, 2016</a:t>
            </a:r>
          </a:p>
        </p:txBody>
      </p:sp>
    </p:spTree>
    <p:extLst>
      <p:ext uri="{BB962C8B-B14F-4D97-AF65-F5344CB8AC3E}">
        <p14:creationId xmlns:p14="http://schemas.microsoft.com/office/powerpoint/2010/main" val="646405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4925A-69A1-084A-88F4-777578832491}"/>
              </a:ext>
            </a:extLst>
          </p:cNvPr>
          <p:cNvSpPr>
            <a:spLocks noGrp="1"/>
          </p:cNvSpPr>
          <p:nvPr>
            <p:ph type="title"/>
          </p:nvPr>
        </p:nvSpPr>
        <p:spPr/>
        <p:txBody>
          <a:bodyPr/>
          <a:lstStyle/>
          <a:p>
            <a:r>
              <a:rPr lang="en-US" dirty="0"/>
              <a:t>Where are we now?</a:t>
            </a:r>
          </a:p>
        </p:txBody>
      </p:sp>
      <p:pic>
        <p:nvPicPr>
          <p:cNvPr id="5" name="Content Placeholder 4">
            <a:extLst>
              <a:ext uri="{FF2B5EF4-FFF2-40B4-BE49-F238E27FC236}">
                <a16:creationId xmlns:a16="http://schemas.microsoft.com/office/drawing/2014/main" id="{5BB0F66C-26D7-204F-9ECA-E0673F835001}"/>
              </a:ext>
            </a:extLst>
          </p:cNvPr>
          <p:cNvPicPr>
            <a:picLocks noGrp="1" noChangeAspect="1"/>
          </p:cNvPicPr>
          <p:nvPr>
            <p:ph idx="1"/>
          </p:nvPr>
        </p:nvPicPr>
        <p:blipFill>
          <a:blip r:embed="rId3"/>
          <a:stretch>
            <a:fillRect/>
          </a:stretch>
        </p:blipFill>
        <p:spPr>
          <a:xfrm>
            <a:off x="3561145" y="1639888"/>
            <a:ext cx="4627703" cy="3922529"/>
          </a:xfrm>
          <a:prstGeom prst="rect">
            <a:avLst/>
          </a:prstGeom>
        </p:spPr>
      </p:pic>
      <p:sp>
        <p:nvSpPr>
          <p:cNvPr id="4" name="Text Placeholder 3">
            <a:extLst>
              <a:ext uri="{FF2B5EF4-FFF2-40B4-BE49-F238E27FC236}">
                <a16:creationId xmlns:a16="http://schemas.microsoft.com/office/drawing/2014/main" id="{683E6F22-E739-614F-88AC-097A75805F32}"/>
              </a:ext>
            </a:extLst>
          </p:cNvPr>
          <p:cNvSpPr>
            <a:spLocks noGrp="1"/>
          </p:cNvSpPr>
          <p:nvPr>
            <p:ph type="body" sz="quarter" idx="12"/>
          </p:nvPr>
        </p:nvSpPr>
        <p:spPr/>
        <p:txBody>
          <a:bodyPr/>
          <a:lstStyle/>
          <a:p>
            <a:r>
              <a:rPr lang="en-US" dirty="0"/>
              <a:t>Only 10% of published results are reproducible</a:t>
            </a:r>
          </a:p>
        </p:txBody>
      </p:sp>
    </p:spTree>
    <p:extLst>
      <p:ext uri="{BB962C8B-B14F-4D97-AF65-F5344CB8AC3E}">
        <p14:creationId xmlns:p14="http://schemas.microsoft.com/office/powerpoint/2010/main" val="954155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2B328-C40C-6E49-8AE5-B966CEAE2154}"/>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885582CF-02FC-7C44-96A5-0EDAD4B9B1DC}"/>
              </a:ext>
            </a:extLst>
          </p:cNvPr>
          <p:cNvPicPr>
            <a:picLocks noGrp="1" noChangeAspect="1"/>
          </p:cNvPicPr>
          <p:nvPr>
            <p:ph idx="1"/>
          </p:nvPr>
        </p:nvPicPr>
        <p:blipFill>
          <a:blip r:embed="rId3"/>
          <a:stretch>
            <a:fillRect/>
          </a:stretch>
        </p:blipFill>
        <p:spPr>
          <a:xfrm>
            <a:off x="3873661" y="3167"/>
            <a:ext cx="4606724" cy="6844277"/>
          </a:xfrm>
          <a:prstGeom prst="rect">
            <a:avLst/>
          </a:prstGeom>
        </p:spPr>
      </p:pic>
      <p:sp>
        <p:nvSpPr>
          <p:cNvPr id="4" name="Text Placeholder 3">
            <a:extLst>
              <a:ext uri="{FF2B5EF4-FFF2-40B4-BE49-F238E27FC236}">
                <a16:creationId xmlns:a16="http://schemas.microsoft.com/office/drawing/2014/main" id="{30067AB0-C2A3-BA46-8F70-2CADBCCEFDC9}"/>
              </a:ext>
            </a:extLst>
          </p:cNvPr>
          <p:cNvSpPr>
            <a:spLocks noGrp="1"/>
          </p:cNvSpPr>
          <p:nvPr>
            <p:ph type="body" sz="quarter" idx="12"/>
          </p:nvPr>
        </p:nvSpPr>
        <p:spPr/>
        <p:txBody>
          <a:bodyPr/>
          <a:lstStyle/>
          <a:p>
            <a:endParaRPr lang="en-US"/>
          </a:p>
        </p:txBody>
      </p:sp>
      <p:sp>
        <p:nvSpPr>
          <p:cNvPr id="6" name="Oval 5">
            <a:extLst>
              <a:ext uri="{FF2B5EF4-FFF2-40B4-BE49-F238E27FC236}">
                <a16:creationId xmlns:a16="http://schemas.microsoft.com/office/drawing/2014/main" id="{001C172F-A034-7948-BC53-3CAA8C223813}"/>
              </a:ext>
            </a:extLst>
          </p:cNvPr>
          <p:cNvSpPr/>
          <p:nvPr/>
        </p:nvSpPr>
        <p:spPr>
          <a:xfrm>
            <a:off x="4070430" y="3125165"/>
            <a:ext cx="3981692" cy="48613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BC4FF96-F1CD-764F-AB58-191239E0274C}"/>
              </a:ext>
            </a:extLst>
          </p:cNvPr>
          <p:cNvSpPr/>
          <p:nvPr/>
        </p:nvSpPr>
        <p:spPr>
          <a:xfrm>
            <a:off x="4105154" y="3821575"/>
            <a:ext cx="3981692" cy="48613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1826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00D15B1-6EB0-B344-AAC3-E43778219A91}"/>
              </a:ext>
            </a:extLst>
          </p:cNvPr>
          <p:cNvSpPr>
            <a:spLocks noGrp="1"/>
          </p:cNvSpPr>
          <p:nvPr>
            <p:ph type="title"/>
          </p:nvPr>
        </p:nvSpPr>
        <p:spPr/>
        <p:txBody>
          <a:bodyPr/>
          <a:lstStyle/>
          <a:p>
            <a:r>
              <a:rPr lang="en-US" sz="3200" dirty="0"/>
              <a:t>Lets focus on the data…</a:t>
            </a:r>
          </a:p>
        </p:txBody>
      </p:sp>
      <p:sp>
        <p:nvSpPr>
          <p:cNvPr id="3" name="Content Placeholder 2">
            <a:extLst>
              <a:ext uri="{FF2B5EF4-FFF2-40B4-BE49-F238E27FC236}">
                <a16:creationId xmlns:a16="http://schemas.microsoft.com/office/drawing/2014/main" id="{82C33887-B012-6A46-B189-D37757C5513A}"/>
              </a:ext>
            </a:extLst>
          </p:cNvPr>
          <p:cNvSpPr>
            <a:spLocks noGrp="1"/>
          </p:cNvSpPr>
          <p:nvPr>
            <p:ph idx="1"/>
          </p:nvPr>
        </p:nvSpPr>
        <p:spPr/>
        <p:txBody>
          <a:bodyPr/>
          <a:lstStyle/>
          <a:p>
            <a:r>
              <a:rPr lang="en-US" sz="2400" dirty="0"/>
              <a:t>Data is only useful if we can figure out:</a:t>
            </a:r>
          </a:p>
          <a:p>
            <a:pPr lvl="1"/>
            <a:r>
              <a:rPr lang="en-US" sz="2400" dirty="0"/>
              <a:t>Where it is</a:t>
            </a:r>
          </a:p>
          <a:p>
            <a:pPr lvl="1"/>
            <a:r>
              <a:rPr lang="en-US" sz="2400" dirty="0"/>
              <a:t>What it is</a:t>
            </a:r>
          </a:p>
          <a:p>
            <a:pPr lvl="1"/>
            <a:r>
              <a:rPr lang="en-US" sz="2400" dirty="0"/>
              <a:t>How it was created</a:t>
            </a:r>
          </a:p>
          <a:p>
            <a:r>
              <a:rPr lang="en-US" sz="2400" dirty="0"/>
              <a:t>Process and product: the data lifecycle</a:t>
            </a:r>
          </a:p>
          <a:p>
            <a:pPr lvl="1"/>
            <a:r>
              <a:rPr lang="en-US" sz="2400" dirty="0"/>
              <a:t>Initial data acquisition (perhaps from experiment)</a:t>
            </a:r>
          </a:p>
          <a:p>
            <a:pPr lvl="1"/>
            <a:r>
              <a:rPr lang="en-US" sz="2400" dirty="0"/>
              <a:t>Computing, and analysis</a:t>
            </a:r>
          </a:p>
          <a:p>
            <a:pPr lvl="1"/>
            <a:r>
              <a:rPr lang="en-US" sz="2400" dirty="0"/>
              <a:t>Publication</a:t>
            </a:r>
          </a:p>
        </p:txBody>
      </p:sp>
      <p:sp>
        <p:nvSpPr>
          <p:cNvPr id="9" name="Text Placeholder 8">
            <a:extLst>
              <a:ext uri="{FF2B5EF4-FFF2-40B4-BE49-F238E27FC236}">
                <a16:creationId xmlns:a16="http://schemas.microsoft.com/office/drawing/2014/main" id="{758779D7-3600-414A-A4F1-2DF968891D68}"/>
              </a:ext>
            </a:extLst>
          </p:cNvPr>
          <p:cNvSpPr>
            <a:spLocks noGrp="1"/>
          </p:cNvSpPr>
          <p:nvPr>
            <p:ph type="body" sz="quarter" idx="12"/>
          </p:nvPr>
        </p:nvSpPr>
        <p:spPr/>
        <p:txBody>
          <a:bodyPr>
            <a:noAutofit/>
          </a:bodyPr>
          <a:lstStyle/>
          <a:p>
            <a:r>
              <a:rPr lang="en-US" sz="2400" dirty="0"/>
              <a:t>Reproducibility of data </a:t>
            </a:r>
          </a:p>
        </p:txBody>
      </p:sp>
      <p:sp>
        <p:nvSpPr>
          <p:cNvPr id="4" name="Slide Number Placeholder 3">
            <a:extLst>
              <a:ext uri="{FF2B5EF4-FFF2-40B4-BE49-F238E27FC236}">
                <a16:creationId xmlns:a16="http://schemas.microsoft.com/office/drawing/2014/main" id="{C0492F2F-9F33-784E-AF7E-0495ED4352DE}"/>
              </a:ext>
            </a:extLst>
          </p:cNvPr>
          <p:cNvSpPr>
            <a:spLocks noGrp="1"/>
          </p:cNvSpPr>
          <p:nvPr>
            <p:ph type="sldNum" sz="quarter" idx="4294967295"/>
          </p:nvPr>
        </p:nvSpPr>
        <p:spPr/>
        <p:txBody>
          <a:bodyPr/>
          <a:lstStyle/>
          <a:p>
            <a:fld id="{68404748-D679-F347-B724-7EB317EAB221}" type="slidenum">
              <a:rPr lang="en-US" smtClean="0"/>
              <a:pPr/>
              <a:t>6</a:t>
            </a:fld>
            <a:endParaRPr lang="en-US"/>
          </a:p>
        </p:txBody>
      </p:sp>
    </p:spTree>
    <p:extLst>
      <p:ext uri="{BB962C8B-B14F-4D97-AF65-F5344CB8AC3E}">
        <p14:creationId xmlns:p14="http://schemas.microsoft.com/office/powerpoint/2010/main" val="753764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964D9-816D-2E4E-AB8C-76CDBC27DDA9}"/>
              </a:ext>
            </a:extLst>
          </p:cNvPr>
          <p:cNvSpPr>
            <a:spLocks noGrp="1"/>
          </p:cNvSpPr>
          <p:nvPr>
            <p:ph type="title"/>
          </p:nvPr>
        </p:nvSpPr>
        <p:spPr/>
        <p:txBody>
          <a:bodyPr/>
          <a:lstStyle/>
          <a:p>
            <a:r>
              <a:rPr lang="en-US" sz="4000" dirty="0"/>
              <a:t>Reproducible  Data is FAIR</a:t>
            </a:r>
          </a:p>
        </p:txBody>
      </p:sp>
      <p:sp>
        <p:nvSpPr>
          <p:cNvPr id="3" name="Content Placeholder 2">
            <a:extLst>
              <a:ext uri="{FF2B5EF4-FFF2-40B4-BE49-F238E27FC236}">
                <a16:creationId xmlns:a16="http://schemas.microsoft.com/office/drawing/2014/main" id="{4140CA5A-7D9B-1741-834C-0C06FFC15217}"/>
              </a:ext>
            </a:extLst>
          </p:cNvPr>
          <p:cNvSpPr>
            <a:spLocks noGrp="1"/>
          </p:cNvSpPr>
          <p:nvPr>
            <p:ph idx="1"/>
          </p:nvPr>
        </p:nvSpPr>
        <p:spPr>
          <a:xfrm>
            <a:off x="468922" y="987121"/>
            <a:ext cx="11723078" cy="4060296"/>
          </a:xfrm>
        </p:spPr>
        <p:txBody>
          <a:bodyPr/>
          <a:lstStyle/>
          <a:p>
            <a:r>
              <a:rPr lang="en-US" sz="3200" dirty="0"/>
              <a:t>Findable </a:t>
            </a:r>
          </a:p>
          <a:p>
            <a:pPr lvl="1"/>
            <a:r>
              <a:rPr lang="en-US" sz="2800" dirty="0"/>
              <a:t>identified by a unique identifier, characterized by rich metadata</a:t>
            </a:r>
          </a:p>
          <a:p>
            <a:r>
              <a:rPr lang="en-US" sz="3200" dirty="0"/>
              <a:t>Accessible </a:t>
            </a:r>
          </a:p>
          <a:p>
            <a:pPr lvl="1"/>
            <a:r>
              <a:rPr lang="en-US" sz="2800" dirty="0"/>
              <a:t>standard protocol with access control, metadata accessible even when the data is not, </a:t>
            </a:r>
          </a:p>
          <a:p>
            <a:r>
              <a:rPr lang="en-US" sz="3200" dirty="0"/>
              <a:t>Interoperable </a:t>
            </a:r>
          </a:p>
          <a:p>
            <a:pPr lvl="1"/>
            <a:r>
              <a:rPr lang="en-US" sz="2800" dirty="0"/>
              <a:t>by standardized terms to describe it</a:t>
            </a:r>
          </a:p>
          <a:p>
            <a:r>
              <a:rPr lang="en-US" sz="3200" dirty="0"/>
              <a:t>Reusable</a:t>
            </a:r>
          </a:p>
          <a:p>
            <a:pPr lvl="1"/>
            <a:r>
              <a:rPr lang="en-US" sz="2800" dirty="0"/>
              <a:t> Accurate and relevant attributes.</a:t>
            </a:r>
          </a:p>
        </p:txBody>
      </p:sp>
    </p:spTree>
    <p:extLst>
      <p:ext uri="{BB962C8B-B14F-4D97-AF65-F5344CB8AC3E}">
        <p14:creationId xmlns:p14="http://schemas.microsoft.com/office/powerpoint/2010/main" val="594191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2F440-0E02-7F46-9E10-E286A4EC474E}"/>
              </a:ext>
            </a:extLst>
          </p:cNvPr>
          <p:cNvSpPr>
            <a:spLocks noGrp="1"/>
          </p:cNvSpPr>
          <p:nvPr>
            <p:ph type="title"/>
          </p:nvPr>
        </p:nvSpPr>
        <p:spPr/>
        <p:txBody>
          <a:bodyPr/>
          <a:lstStyle/>
          <a:p>
            <a:r>
              <a:rPr lang="en-US" sz="3600" dirty="0"/>
              <a:t>GOAL: FAIR Collaboration</a:t>
            </a:r>
          </a:p>
        </p:txBody>
      </p:sp>
      <p:sp>
        <p:nvSpPr>
          <p:cNvPr id="3" name="Content Placeholder 2">
            <a:extLst>
              <a:ext uri="{FF2B5EF4-FFF2-40B4-BE49-F238E27FC236}">
                <a16:creationId xmlns:a16="http://schemas.microsoft.com/office/drawing/2014/main" id="{19DE6BC9-735E-E24A-8147-FC3FE27E8561}"/>
              </a:ext>
            </a:extLst>
          </p:cNvPr>
          <p:cNvSpPr>
            <a:spLocks noGrp="1"/>
          </p:cNvSpPr>
          <p:nvPr>
            <p:ph idx="1"/>
          </p:nvPr>
        </p:nvSpPr>
        <p:spPr/>
        <p:txBody>
          <a:bodyPr>
            <a:normAutofit lnSpcReduction="10000"/>
          </a:bodyPr>
          <a:lstStyle/>
          <a:p>
            <a:r>
              <a:rPr lang="en-US" sz="2800" dirty="0"/>
              <a:t>Lets make all data </a:t>
            </a:r>
            <a:r>
              <a:rPr lang="en-US" sz="2800" dirty="0">
                <a:solidFill>
                  <a:schemeClr val="bg1"/>
                </a:solidFill>
              </a:rPr>
              <a:t>produced in an </a:t>
            </a:r>
            <a:r>
              <a:rPr lang="en-US" sz="2800" dirty="0"/>
              <a:t>investigation FAIR</a:t>
            </a:r>
          </a:p>
          <a:p>
            <a:pPr lvl="1"/>
            <a:r>
              <a:rPr lang="en-US" sz="2800" dirty="0"/>
              <a:t>Not just final “published” result, but all results</a:t>
            </a:r>
          </a:p>
          <a:p>
            <a:pPr lvl="1"/>
            <a:r>
              <a:rPr lang="en-US" sz="2800" dirty="0"/>
              <a:t>Need to scale application of </a:t>
            </a:r>
            <a:r>
              <a:rPr lang="en-US" sz="2800" dirty="0" err="1"/>
              <a:t>FAIRness</a:t>
            </a:r>
            <a:r>
              <a:rPr lang="en-US" sz="2800" dirty="0"/>
              <a:t> principals down to level of daily practice</a:t>
            </a:r>
          </a:p>
          <a:p>
            <a:r>
              <a:rPr lang="en-US" sz="3200" dirty="0"/>
              <a:t>Requires accurate descriptions of data</a:t>
            </a:r>
          </a:p>
          <a:p>
            <a:pPr lvl="1"/>
            <a:r>
              <a:rPr lang="en-US" sz="3200" dirty="0"/>
              <a:t>Characteristics of data element</a:t>
            </a:r>
          </a:p>
          <a:p>
            <a:pPr lvl="1"/>
            <a:r>
              <a:rPr lang="en-US" sz="3200" dirty="0"/>
              <a:t>Relationships between data elements</a:t>
            </a:r>
          </a:p>
          <a:p>
            <a:r>
              <a:rPr lang="en-US" sz="3200" dirty="0"/>
              <a:t>Requires robust naming of the data</a:t>
            </a:r>
            <a:r>
              <a:rPr lang="en-US" sz="2800" dirty="0"/>
              <a:t> products</a:t>
            </a:r>
          </a:p>
          <a:p>
            <a:pPr lvl="1"/>
            <a:endParaRPr lang="en-US" sz="2800" dirty="0"/>
          </a:p>
        </p:txBody>
      </p:sp>
      <p:sp>
        <p:nvSpPr>
          <p:cNvPr id="5" name="Text Placeholder 4">
            <a:extLst>
              <a:ext uri="{FF2B5EF4-FFF2-40B4-BE49-F238E27FC236}">
                <a16:creationId xmlns:a16="http://schemas.microsoft.com/office/drawing/2014/main" id="{86EAE25D-64D4-744B-A4B4-330EA351A244}"/>
              </a:ext>
            </a:extLst>
          </p:cNvPr>
          <p:cNvSpPr>
            <a:spLocks noGrp="1"/>
          </p:cNvSpPr>
          <p:nvPr>
            <p:ph type="body" sz="quarter" idx="12"/>
          </p:nvPr>
        </p:nvSpPr>
        <p:spPr/>
        <p:txBody>
          <a:bodyPr/>
          <a:lstStyle/>
          <a:p>
            <a:endParaRPr lang="en-US" dirty="0"/>
          </a:p>
        </p:txBody>
      </p:sp>
    </p:spTree>
    <p:extLst>
      <p:ext uri="{BB962C8B-B14F-4D97-AF65-F5344CB8AC3E}">
        <p14:creationId xmlns:p14="http://schemas.microsoft.com/office/powerpoint/2010/main" val="3919480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chemeClr val="bg1"/>
                </a:solidFill>
              </a:rPr>
              <a:t>Knowledge Turns and Publication</a:t>
            </a:r>
          </a:p>
        </p:txBody>
      </p:sp>
      <p:sp>
        <p:nvSpPr>
          <p:cNvPr id="7" name="Content Placeholder 6">
            <a:extLst>
              <a:ext uri="{FF2B5EF4-FFF2-40B4-BE49-F238E27FC236}">
                <a16:creationId xmlns:a16="http://schemas.microsoft.com/office/drawing/2014/main" id="{4A6E0063-96C9-D047-80DF-7B63A1CA8BAD}"/>
              </a:ext>
            </a:extLst>
          </p:cNvPr>
          <p:cNvSpPr>
            <a:spLocks noGrp="1"/>
          </p:cNvSpPr>
          <p:nvPr>
            <p:ph idx="1"/>
          </p:nvPr>
        </p:nvSpPr>
        <p:spPr/>
        <p:txBody>
          <a:bodyPr/>
          <a:lstStyle/>
          <a:p>
            <a:r>
              <a:rPr lang="en-US" sz="3200" dirty="0">
                <a:latin typeface="Arial" charset="0"/>
                <a:ea typeface="Arial" charset="0"/>
                <a:cs typeface="Arial" charset="0"/>
              </a:rPr>
              <a:t>Publication</a:t>
            </a:r>
          </a:p>
          <a:p>
            <a:pPr lvl="1"/>
            <a:r>
              <a:rPr lang="en-US" sz="3200" dirty="0">
                <a:latin typeface="Arial" charset="0"/>
                <a:ea typeface="Arial" charset="0"/>
                <a:cs typeface="Arial" charset="0"/>
              </a:rPr>
              <a:t>Slow turn around, polished content and presentation</a:t>
            </a:r>
          </a:p>
          <a:p>
            <a:pPr lvl="1"/>
            <a:r>
              <a:rPr lang="en-US" sz="3200" dirty="0">
                <a:latin typeface="Arial" charset="0"/>
                <a:ea typeface="Arial" charset="0"/>
                <a:cs typeface="Arial" charset="0"/>
              </a:rPr>
              <a:t>Human processes and audience</a:t>
            </a:r>
          </a:p>
          <a:p>
            <a:r>
              <a:rPr lang="en-US" sz="3200" dirty="0" err="1">
                <a:latin typeface="Arial" charset="0"/>
                <a:ea typeface="Arial" charset="0"/>
                <a:cs typeface="Arial" charset="0"/>
              </a:rPr>
              <a:t>μPublication</a:t>
            </a:r>
            <a:endParaRPr lang="en-US" sz="3200" dirty="0">
              <a:latin typeface="Arial" charset="0"/>
              <a:ea typeface="Arial" charset="0"/>
              <a:cs typeface="Arial" charset="0"/>
            </a:endParaRPr>
          </a:p>
          <a:p>
            <a:pPr lvl="1"/>
            <a:r>
              <a:rPr lang="en-US" sz="3200" dirty="0">
                <a:latin typeface="Arial" charset="0"/>
                <a:ea typeface="Arial" charset="0"/>
                <a:cs typeface="Arial" charset="0"/>
              </a:rPr>
              <a:t>Rapid turn around, incremental raw data exchange</a:t>
            </a:r>
          </a:p>
          <a:p>
            <a:pPr lvl="1"/>
            <a:r>
              <a:rPr lang="en-US" sz="3200" dirty="0">
                <a:latin typeface="Arial" charset="0"/>
                <a:ea typeface="Arial" charset="0"/>
                <a:cs typeface="Arial" charset="0"/>
              </a:rPr>
              <a:t>Human and machine processes and audience</a:t>
            </a:r>
          </a:p>
          <a:p>
            <a:pPr marL="0" indent="0">
              <a:buNone/>
            </a:pPr>
            <a:endParaRPr lang="en-US" dirty="0"/>
          </a:p>
        </p:txBody>
      </p:sp>
      <p:sp>
        <p:nvSpPr>
          <p:cNvPr id="8" name="Text Placeholder 7">
            <a:extLst>
              <a:ext uri="{FF2B5EF4-FFF2-40B4-BE49-F238E27FC236}">
                <a16:creationId xmlns:a16="http://schemas.microsoft.com/office/drawing/2014/main" id="{98F0497F-85DB-5A49-91BB-29716A2928D0}"/>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1725285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430DE-20AF-4D49-AA86-D067BFECA160}"/>
              </a:ext>
            </a:extLst>
          </p:cNvPr>
          <p:cNvSpPr>
            <a:spLocks noGrp="1"/>
          </p:cNvSpPr>
          <p:nvPr>
            <p:ph type="title"/>
          </p:nvPr>
        </p:nvSpPr>
        <p:spPr/>
        <p:txBody>
          <a:bodyPr/>
          <a:lstStyle/>
          <a:p>
            <a:r>
              <a:rPr lang="en-US" sz="3600" dirty="0"/>
              <a:t>What does it mean to have research objects in daily use</a:t>
            </a:r>
          </a:p>
        </p:txBody>
      </p:sp>
      <p:sp>
        <p:nvSpPr>
          <p:cNvPr id="3" name="Content Placeholder 2">
            <a:extLst>
              <a:ext uri="{FF2B5EF4-FFF2-40B4-BE49-F238E27FC236}">
                <a16:creationId xmlns:a16="http://schemas.microsoft.com/office/drawing/2014/main" id="{6D19A735-4AB8-E14F-9045-A3E0563D8962}"/>
              </a:ext>
            </a:extLst>
          </p:cNvPr>
          <p:cNvSpPr>
            <a:spLocks noGrp="1"/>
          </p:cNvSpPr>
          <p:nvPr>
            <p:ph idx="1"/>
          </p:nvPr>
        </p:nvSpPr>
        <p:spPr/>
        <p:txBody>
          <a:bodyPr/>
          <a:lstStyle/>
          <a:p>
            <a:r>
              <a:rPr lang="en-US" sz="3200" dirty="0"/>
              <a:t>Prepare information for sharing</a:t>
            </a:r>
          </a:p>
          <a:p>
            <a:r>
              <a:rPr lang="en-US" sz="3200" dirty="0"/>
              <a:t>Package it up so that its accessible</a:t>
            </a:r>
          </a:p>
          <a:p>
            <a:r>
              <a:rPr lang="en-US" sz="3200" dirty="0"/>
              <a:t>Name the package so that it can be identified.</a:t>
            </a:r>
          </a:p>
        </p:txBody>
      </p:sp>
      <p:sp>
        <p:nvSpPr>
          <p:cNvPr id="4" name="Text Placeholder 3">
            <a:extLst>
              <a:ext uri="{FF2B5EF4-FFF2-40B4-BE49-F238E27FC236}">
                <a16:creationId xmlns:a16="http://schemas.microsoft.com/office/drawing/2014/main" id="{A528263F-CBEE-D549-AFC9-362455BA2E98}"/>
              </a:ext>
            </a:extLst>
          </p:cNvPr>
          <p:cNvSpPr>
            <a:spLocks noGrp="1"/>
          </p:cNvSpPr>
          <p:nvPr>
            <p:ph type="body" sz="quarter" idx="12"/>
          </p:nvPr>
        </p:nvSpPr>
        <p:spPr/>
        <p:txBody>
          <a:bodyPr/>
          <a:lstStyle/>
          <a:p>
            <a:r>
              <a:rPr lang="en-US" dirty="0"/>
              <a:t>Get users thinking about lots of publication events </a:t>
            </a:r>
          </a:p>
        </p:txBody>
      </p:sp>
      <p:sp>
        <p:nvSpPr>
          <p:cNvPr id="5" name="TextBox 4">
            <a:extLst>
              <a:ext uri="{FF2B5EF4-FFF2-40B4-BE49-F238E27FC236}">
                <a16:creationId xmlns:a16="http://schemas.microsoft.com/office/drawing/2014/main" id="{E7A0131A-74F4-BB4E-9F24-B18A697DA2DB}"/>
              </a:ext>
            </a:extLst>
          </p:cNvPr>
          <p:cNvSpPr txBox="1"/>
          <p:nvPr/>
        </p:nvSpPr>
        <p:spPr bwMode="auto">
          <a:xfrm>
            <a:off x="1357744" y="3815486"/>
            <a:ext cx="9310256" cy="584775"/>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spAutoFit/>
          </a:bodyPr>
          <a:lstStyle/>
          <a:p>
            <a:pPr marL="0" marR="0" indent="0" algn="l" defTabSz="457200" rtl="0" eaLnBrk="0" fontAlgn="base" latinLnBrk="0" hangingPunct="0">
              <a:lnSpc>
                <a:spcPct val="100000"/>
              </a:lnSpc>
              <a:spcBef>
                <a:spcPct val="0"/>
              </a:spcBef>
              <a:spcAft>
                <a:spcPct val="0"/>
              </a:spcAft>
              <a:buClrTx/>
              <a:buSzTx/>
              <a:buFontTx/>
              <a:buNone/>
              <a:tabLst/>
            </a:pPr>
            <a:r>
              <a:rPr kumimoji="0" lang="en-US" sz="3200" b="1" i="0" u="none" strike="noStrike" kern="1200" cap="none" spc="0" normalizeH="0" baseline="0" noProof="0" dirty="0">
                <a:ln>
                  <a:noFill/>
                </a:ln>
                <a:solidFill>
                  <a:schemeClr val="bg1"/>
                </a:solidFill>
                <a:effectLst/>
                <a:uLnTx/>
                <a:uFillTx/>
                <a:latin typeface="Arial" pitchFamily="34" charset="0"/>
                <a:ea typeface="+mj-ea"/>
                <a:cs typeface="Arial" pitchFamily="34" charset="0"/>
              </a:rPr>
              <a:t>What can we do to make these things easier?</a:t>
            </a:r>
          </a:p>
        </p:txBody>
      </p:sp>
    </p:spTree>
    <p:extLst>
      <p:ext uri="{BB962C8B-B14F-4D97-AF65-F5344CB8AC3E}">
        <p14:creationId xmlns:p14="http://schemas.microsoft.com/office/powerpoint/2010/main" val="2042598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59AB7-1DD4-BC43-A9EF-3A45DD4D9032}"/>
              </a:ext>
            </a:extLst>
          </p:cNvPr>
          <p:cNvSpPr>
            <a:spLocks noGrp="1"/>
          </p:cNvSpPr>
          <p:nvPr>
            <p:ph type="title"/>
          </p:nvPr>
        </p:nvSpPr>
        <p:spPr/>
        <p:txBody>
          <a:bodyPr/>
          <a:lstStyle/>
          <a:p>
            <a:r>
              <a:rPr lang="en-US" sz="3600" dirty="0"/>
              <a:t>Identifiers are important, but too hard!!</a:t>
            </a:r>
          </a:p>
        </p:txBody>
      </p:sp>
      <p:sp>
        <p:nvSpPr>
          <p:cNvPr id="5" name="Content Placeholder 4">
            <a:extLst>
              <a:ext uri="{FF2B5EF4-FFF2-40B4-BE49-F238E27FC236}">
                <a16:creationId xmlns:a16="http://schemas.microsoft.com/office/drawing/2014/main" id="{9A63AE96-F661-E44F-84D4-A04F45DB3E90}"/>
              </a:ext>
            </a:extLst>
          </p:cNvPr>
          <p:cNvSpPr>
            <a:spLocks noGrp="1"/>
          </p:cNvSpPr>
          <p:nvPr>
            <p:ph idx="1"/>
          </p:nvPr>
        </p:nvSpPr>
        <p:spPr/>
        <p:txBody>
          <a:bodyPr/>
          <a:lstStyle/>
          <a:p>
            <a:r>
              <a:rPr lang="en-US" sz="2800" dirty="0"/>
              <a:t>We need to separate out issues of naming from persistence</a:t>
            </a:r>
          </a:p>
          <a:p>
            <a:r>
              <a:rPr lang="en-US" sz="2800" dirty="0"/>
              <a:t>Digital Object Identifiers (DOIs) are designed for archival objects</a:t>
            </a:r>
          </a:p>
          <a:p>
            <a:pPr lvl="1"/>
            <a:r>
              <a:rPr lang="en-US" sz="2600" dirty="0"/>
              <a:t>You don’t mind a DOI unless you really “mean it”</a:t>
            </a:r>
          </a:p>
          <a:p>
            <a:r>
              <a:rPr lang="en-US" sz="2800" dirty="0"/>
              <a:t>What about identifying intermediate and temporary data</a:t>
            </a:r>
          </a:p>
          <a:p>
            <a:pPr lvl="1"/>
            <a:r>
              <a:rPr lang="en-US" sz="2600" dirty="0"/>
              <a:t>Can also benefit from unambiguous naming</a:t>
            </a:r>
          </a:p>
          <a:p>
            <a:r>
              <a:rPr lang="en-US" sz="2800" dirty="0"/>
              <a:t>Two options: </a:t>
            </a:r>
          </a:p>
          <a:p>
            <a:pPr lvl="1"/>
            <a:r>
              <a:rPr lang="en-US" sz="2600" dirty="0"/>
              <a:t>Local identifiers, e.g. </a:t>
            </a:r>
            <a:r>
              <a:rPr lang="en-US" sz="2600" dirty="0" err="1"/>
              <a:t>assession</a:t>
            </a:r>
            <a:r>
              <a:rPr lang="en-US" sz="2600" dirty="0"/>
              <a:t> numbers (often not actionable)</a:t>
            </a:r>
          </a:p>
          <a:p>
            <a:pPr lvl="1"/>
            <a:r>
              <a:rPr lang="en-US" sz="2600" dirty="0"/>
              <a:t>Alternative identifier systems such as ARK</a:t>
            </a:r>
          </a:p>
          <a:p>
            <a:pPr marL="457200" lvl="1" indent="0">
              <a:buNone/>
            </a:pPr>
            <a:endParaRPr lang="en-US" dirty="0"/>
          </a:p>
        </p:txBody>
      </p:sp>
      <p:sp>
        <p:nvSpPr>
          <p:cNvPr id="6" name="Text Placeholder 5">
            <a:extLst>
              <a:ext uri="{FF2B5EF4-FFF2-40B4-BE49-F238E27FC236}">
                <a16:creationId xmlns:a16="http://schemas.microsoft.com/office/drawing/2014/main" id="{3AC71B19-788E-F94B-BB56-83269603DD38}"/>
              </a:ext>
            </a:extLst>
          </p:cNvPr>
          <p:cNvSpPr>
            <a:spLocks noGrp="1"/>
          </p:cNvSpPr>
          <p:nvPr>
            <p:ph type="body" sz="quarter" idx="12"/>
          </p:nvPr>
        </p:nvSpPr>
        <p:spPr/>
        <p:txBody>
          <a:bodyPr/>
          <a:lstStyle/>
          <a:p>
            <a:r>
              <a:rPr lang="en-US" dirty="0"/>
              <a:t>Lets consider a range of identifier user cases</a:t>
            </a:r>
          </a:p>
          <a:p>
            <a:endParaRPr lang="en-US" dirty="0"/>
          </a:p>
        </p:txBody>
      </p:sp>
    </p:spTree>
    <p:extLst>
      <p:ext uri="{BB962C8B-B14F-4D97-AF65-F5344CB8AC3E}">
        <p14:creationId xmlns:p14="http://schemas.microsoft.com/office/powerpoint/2010/main" val="1023664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605A9-EA66-2746-B4ED-838F243EABC2}"/>
              </a:ext>
            </a:extLst>
          </p:cNvPr>
          <p:cNvSpPr>
            <a:spLocks noGrp="1"/>
          </p:cNvSpPr>
          <p:nvPr>
            <p:ph type="title"/>
          </p:nvPr>
        </p:nvSpPr>
        <p:spPr/>
        <p:txBody>
          <a:bodyPr/>
          <a:lstStyle/>
          <a:p>
            <a:r>
              <a:rPr lang="en-US" sz="3600" dirty="0"/>
              <a:t>Minimal Identifiers (</a:t>
            </a:r>
            <a:r>
              <a:rPr lang="en-US" sz="3600" dirty="0" err="1"/>
              <a:t>Minids</a:t>
            </a:r>
            <a:r>
              <a:rPr lang="en-US" sz="3600" dirty="0"/>
              <a:t>)</a:t>
            </a:r>
          </a:p>
        </p:txBody>
      </p:sp>
      <p:sp>
        <p:nvSpPr>
          <p:cNvPr id="3" name="Content Placeholder 2">
            <a:extLst>
              <a:ext uri="{FF2B5EF4-FFF2-40B4-BE49-F238E27FC236}">
                <a16:creationId xmlns:a16="http://schemas.microsoft.com/office/drawing/2014/main" id="{AF0F458C-59A5-4E46-B86F-49BCA3FF4A68}"/>
              </a:ext>
            </a:extLst>
          </p:cNvPr>
          <p:cNvSpPr>
            <a:spLocks noGrp="1"/>
          </p:cNvSpPr>
          <p:nvPr>
            <p:ph idx="1"/>
          </p:nvPr>
        </p:nvSpPr>
        <p:spPr/>
        <p:txBody>
          <a:bodyPr/>
          <a:lstStyle/>
          <a:p>
            <a:pPr marL="0" indent="0">
              <a:spcBef>
                <a:spcPts val="800"/>
              </a:spcBef>
              <a:spcAft>
                <a:spcPts val="0"/>
              </a:spcAft>
              <a:buClr>
                <a:schemeClr val="dk1"/>
              </a:buClr>
              <a:buSzPts val="1100"/>
              <a:buNone/>
            </a:pPr>
            <a:r>
              <a:rPr lang="en-US" dirty="0">
                <a:latin typeface="Titillium Web"/>
                <a:ea typeface="Titillium Web"/>
                <a:cs typeface="Titillium Web"/>
                <a:sym typeface="Titillium Web"/>
              </a:rPr>
              <a:t>Lightweight identifiers that support simple creation and use</a:t>
            </a:r>
          </a:p>
          <a:p>
            <a:pPr marL="609585" indent="-474121">
              <a:spcBef>
                <a:spcPts val="800"/>
              </a:spcBef>
              <a:spcAft>
                <a:spcPts val="0"/>
              </a:spcAft>
              <a:buSzPts val="2000"/>
              <a:buFont typeface="Titillium Web"/>
              <a:buChar char="-"/>
            </a:pPr>
            <a:r>
              <a:rPr lang="en-US" sz="2667" dirty="0">
                <a:latin typeface="Titillium Web"/>
                <a:ea typeface="Titillium Web"/>
                <a:cs typeface="Titillium Web"/>
                <a:sym typeface="Titillium Web"/>
              </a:rPr>
              <a:t>Unique identifier (ARK)</a:t>
            </a:r>
          </a:p>
          <a:p>
            <a:pPr marL="1219170" lvl="1" indent="-474121">
              <a:spcBef>
                <a:spcPts val="0"/>
              </a:spcBef>
              <a:spcAft>
                <a:spcPts val="0"/>
              </a:spcAft>
              <a:buSzPts val="2000"/>
              <a:buFont typeface="Titillium Web"/>
              <a:buChar char="-"/>
            </a:pPr>
            <a:r>
              <a:rPr lang="en-US" sz="2667" dirty="0">
                <a:latin typeface="Titillium Web"/>
                <a:ea typeface="Titillium Web"/>
                <a:cs typeface="Titillium Web"/>
                <a:sym typeface="Titillium Web"/>
              </a:rPr>
              <a:t>E.g., /ark:/57799/b9040f</a:t>
            </a:r>
          </a:p>
          <a:p>
            <a:pPr marL="1219170" lvl="1" indent="-474121">
              <a:spcBef>
                <a:spcPts val="0"/>
              </a:spcBef>
              <a:spcAft>
                <a:spcPts val="0"/>
              </a:spcAft>
              <a:buSzPts val="2000"/>
              <a:buFont typeface="Titillium Web"/>
              <a:buChar char="-"/>
            </a:pPr>
            <a:r>
              <a:rPr lang="en-US" sz="2667" dirty="0">
                <a:latin typeface="Titillium Web"/>
                <a:ea typeface="Titillium Web"/>
                <a:cs typeface="Titillium Web"/>
                <a:sym typeface="Titillium Web"/>
              </a:rPr>
              <a:t>Or compact identifier (minid:b9040f)</a:t>
            </a:r>
          </a:p>
          <a:p>
            <a:pPr marL="609585" indent="-474121">
              <a:spcBef>
                <a:spcPts val="0"/>
              </a:spcBef>
              <a:spcAft>
                <a:spcPts val="0"/>
              </a:spcAft>
              <a:buSzPts val="2000"/>
              <a:buFont typeface="Titillium Web"/>
              <a:buChar char="-"/>
            </a:pPr>
            <a:r>
              <a:rPr lang="en-US" sz="2667" dirty="0">
                <a:latin typeface="Titillium Web"/>
                <a:ea typeface="Titillium Web"/>
                <a:cs typeface="Titillium Web"/>
                <a:sym typeface="Titillium Web"/>
              </a:rPr>
              <a:t>Minimal metadata (creator, date, name)</a:t>
            </a:r>
          </a:p>
          <a:p>
            <a:pPr marL="609585" indent="-474121">
              <a:spcBef>
                <a:spcPts val="0"/>
              </a:spcBef>
              <a:spcAft>
                <a:spcPts val="0"/>
              </a:spcAft>
              <a:buSzPts val="2000"/>
              <a:buFont typeface="Titillium Web"/>
              <a:buChar char="-"/>
            </a:pPr>
            <a:r>
              <a:rPr lang="en-US" sz="2667" dirty="0">
                <a:latin typeface="Titillium Web"/>
                <a:ea typeface="Titillium Web"/>
                <a:cs typeface="Titillium Web"/>
                <a:sym typeface="Titillium Web"/>
              </a:rPr>
              <a:t>Checksum ensures data is verifiable</a:t>
            </a:r>
          </a:p>
          <a:p>
            <a:pPr marL="609585" indent="-474121">
              <a:spcBef>
                <a:spcPts val="0"/>
              </a:spcBef>
              <a:spcAft>
                <a:spcPts val="0"/>
              </a:spcAft>
              <a:buSzPts val="2000"/>
              <a:buFont typeface="Titillium Web"/>
              <a:buChar char="-"/>
            </a:pPr>
            <a:r>
              <a:rPr lang="en-US" sz="2667" dirty="0">
                <a:latin typeface="Titillium Web"/>
                <a:ea typeface="Titillium Web"/>
                <a:cs typeface="Titillium Web"/>
                <a:sym typeface="Titillium Web"/>
              </a:rPr>
              <a:t>Service to provide the landing page</a:t>
            </a:r>
          </a:p>
          <a:p>
            <a:pPr marL="609585" indent="-474121">
              <a:spcBef>
                <a:spcPts val="0"/>
              </a:spcBef>
              <a:spcAft>
                <a:spcPts val="0"/>
              </a:spcAft>
              <a:buSzPts val="2000"/>
              <a:buFont typeface="Titillium Web"/>
              <a:buChar char="-"/>
            </a:pPr>
            <a:r>
              <a:rPr lang="en-US" sz="2800" dirty="0">
                <a:latin typeface="Titillium Web"/>
                <a:ea typeface="Titillium Web"/>
                <a:cs typeface="Titillium Web"/>
                <a:sym typeface="Titillium Web"/>
              </a:rPr>
              <a:t>Easy to use:  CLI, Python SDK, R SDK, JSON-based REST API</a:t>
            </a:r>
          </a:p>
        </p:txBody>
      </p:sp>
      <p:sp>
        <p:nvSpPr>
          <p:cNvPr id="4" name="Text Placeholder 3">
            <a:extLst>
              <a:ext uri="{FF2B5EF4-FFF2-40B4-BE49-F238E27FC236}">
                <a16:creationId xmlns:a16="http://schemas.microsoft.com/office/drawing/2014/main" id="{74888E82-6E14-A347-AD0F-8680AE6F47E5}"/>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2459342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656"/>
        <p:cNvGrpSpPr/>
        <p:nvPr/>
      </p:nvGrpSpPr>
      <p:grpSpPr>
        <a:xfrm>
          <a:off x="0" y="0"/>
          <a:ext cx="0" cy="0"/>
          <a:chOff x="0" y="0"/>
          <a:chExt cx="0" cy="0"/>
        </a:xfrm>
      </p:grpSpPr>
      <p:sp>
        <p:nvSpPr>
          <p:cNvPr id="3657" name="Google Shape;3657;p19"/>
          <p:cNvSpPr txBox="1">
            <a:spLocks noGrp="1"/>
          </p:cNvSpPr>
          <p:nvPr>
            <p:ph type="title" idx="4294967295"/>
          </p:nvPr>
        </p:nvSpPr>
        <p:spPr>
          <a:xfrm>
            <a:off x="609600" y="172801"/>
            <a:ext cx="9015413" cy="672089"/>
          </a:xfrm>
          <a:prstGeom prst="rect">
            <a:avLst/>
          </a:prstGeom>
        </p:spPr>
        <p:txBody>
          <a:bodyPr spcFirstLastPara="1" vert="horz" wrap="square" lIns="121900" tIns="121900" rIns="121900" bIns="121900" numCol="1" anchor="b" anchorCtr="0" compatLnSpc="1">
            <a:prstTxWarp prst="textNoShape">
              <a:avLst/>
            </a:prstTxWarp>
            <a:noAutofit/>
          </a:bodyPr>
          <a:lstStyle/>
          <a:p>
            <a:pPr>
              <a:spcBef>
                <a:spcPts val="0"/>
              </a:spcBef>
              <a:spcAft>
                <a:spcPts val="0"/>
              </a:spcAft>
            </a:pPr>
            <a:r>
              <a:rPr lang="en" sz="3600" dirty="0">
                <a:solidFill>
                  <a:schemeClr val="bg1"/>
                </a:solidFill>
              </a:rPr>
              <a:t>Why and When use </a:t>
            </a:r>
            <a:r>
              <a:rPr lang="en" sz="3600" dirty="0" err="1">
                <a:solidFill>
                  <a:schemeClr val="bg1"/>
                </a:solidFill>
              </a:rPr>
              <a:t>Minids</a:t>
            </a:r>
            <a:r>
              <a:rPr lang="en" sz="3600" dirty="0">
                <a:solidFill>
                  <a:schemeClr val="bg1"/>
                </a:solidFill>
              </a:rPr>
              <a:t>?</a:t>
            </a:r>
            <a:endParaRPr sz="3600" dirty="0">
              <a:solidFill>
                <a:schemeClr val="bg1"/>
              </a:solidFill>
            </a:endParaRPr>
          </a:p>
        </p:txBody>
      </p:sp>
      <p:sp>
        <p:nvSpPr>
          <p:cNvPr id="3658" name="Google Shape;3658;p19"/>
          <p:cNvSpPr txBox="1">
            <a:spLocks noGrp="1"/>
          </p:cNvSpPr>
          <p:nvPr>
            <p:ph type="body" idx="4294967295"/>
          </p:nvPr>
        </p:nvSpPr>
        <p:spPr>
          <a:xfrm>
            <a:off x="214746" y="844890"/>
            <a:ext cx="8194963" cy="3533775"/>
          </a:xfrm>
          <a:prstGeom prst="rect">
            <a:avLst/>
          </a:prstGeom>
        </p:spPr>
        <p:txBody>
          <a:bodyPr spcFirstLastPara="1" wrap="square" lIns="121900" tIns="121900" rIns="121900" bIns="121900" anchor="t" anchorCtr="0">
            <a:noAutofit/>
          </a:bodyPr>
          <a:lstStyle/>
          <a:p>
            <a:pPr marL="0" indent="0">
              <a:spcBef>
                <a:spcPts val="800"/>
              </a:spcBef>
              <a:spcAft>
                <a:spcPts val="0"/>
              </a:spcAft>
              <a:buClr>
                <a:schemeClr val="dk1"/>
              </a:buClr>
              <a:buSzPts val="1100"/>
              <a:buNone/>
            </a:pPr>
            <a:r>
              <a:rPr lang="en" b="1" dirty="0">
                <a:solidFill>
                  <a:schemeClr val="bg1"/>
                </a:solidFill>
                <a:latin typeface="Titillium Web"/>
                <a:ea typeface="Titillium Web"/>
                <a:cs typeface="Titillium Web"/>
                <a:sym typeface="Titillium Web"/>
              </a:rPr>
              <a:t>Naming intermediate data</a:t>
            </a:r>
            <a:endParaRPr b="1" dirty="0">
              <a:solidFill>
                <a:schemeClr val="bg1"/>
              </a:solidFill>
              <a:latin typeface="Titillium Web"/>
              <a:ea typeface="Titillium Web"/>
              <a:cs typeface="Titillium Web"/>
              <a:sym typeface="Titillium Web"/>
            </a:endParaRPr>
          </a:p>
          <a:p>
            <a:pPr marL="609585" indent="-491054">
              <a:spcBef>
                <a:spcPts val="800"/>
              </a:spcBef>
              <a:spcAft>
                <a:spcPts val="0"/>
              </a:spcAft>
              <a:buSzPts val="2200"/>
              <a:buFont typeface="Titillium Web"/>
              <a:buChar char="-"/>
            </a:pPr>
            <a:r>
              <a:rPr lang="en" sz="2933" dirty="0">
                <a:solidFill>
                  <a:schemeClr val="bg1"/>
                </a:solidFill>
                <a:latin typeface="Titillium Web"/>
                <a:ea typeface="Titillium Web"/>
                <a:cs typeface="Titillium Web"/>
                <a:sym typeface="Titillium Web"/>
              </a:rPr>
              <a:t>Quickly associate a lightweight identifier</a:t>
            </a:r>
            <a:endParaRPr sz="2933" dirty="0">
              <a:solidFill>
                <a:schemeClr val="bg1"/>
              </a:solidFill>
              <a:latin typeface="Titillium Web"/>
              <a:ea typeface="Titillium Web"/>
              <a:cs typeface="Titillium Web"/>
              <a:sym typeface="Titillium Web"/>
            </a:endParaRPr>
          </a:p>
          <a:p>
            <a:pPr marL="609585" indent="-491054">
              <a:spcBef>
                <a:spcPts val="0"/>
              </a:spcBef>
              <a:spcAft>
                <a:spcPts val="0"/>
              </a:spcAft>
              <a:buSzPts val="2200"/>
              <a:buFont typeface="Titillium Web"/>
              <a:buChar char="-"/>
            </a:pPr>
            <a:r>
              <a:rPr lang="en" sz="2933" dirty="0">
                <a:solidFill>
                  <a:schemeClr val="bg1"/>
                </a:solidFill>
                <a:latin typeface="Titillium Web"/>
                <a:ea typeface="Titillium Web"/>
                <a:cs typeface="Titillium Web"/>
                <a:sym typeface="Titillium Web"/>
              </a:rPr>
              <a:t>Validate data integrity </a:t>
            </a:r>
            <a:endParaRPr sz="2933" dirty="0">
              <a:solidFill>
                <a:schemeClr val="bg1"/>
              </a:solidFill>
              <a:latin typeface="Titillium Web"/>
              <a:ea typeface="Titillium Web"/>
              <a:cs typeface="Titillium Web"/>
              <a:sym typeface="Titillium Web"/>
            </a:endParaRPr>
          </a:p>
          <a:p>
            <a:pPr marL="609585" indent="-491054">
              <a:spcBef>
                <a:spcPts val="0"/>
              </a:spcBef>
              <a:spcAft>
                <a:spcPts val="0"/>
              </a:spcAft>
              <a:buSzPts val="2200"/>
              <a:buFont typeface="Titillium Web"/>
              <a:buChar char="-"/>
            </a:pPr>
            <a:r>
              <a:rPr lang="en" sz="2933" dirty="0">
                <a:solidFill>
                  <a:schemeClr val="bg1"/>
                </a:solidFill>
                <a:latin typeface="Titillium Web"/>
                <a:ea typeface="Titillium Web"/>
                <a:cs typeface="Titillium Web"/>
                <a:sym typeface="Titillium Web"/>
              </a:rPr>
              <a:t>Lookup identifiers based on checksum</a:t>
            </a:r>
            <a:endParaRPr sz="2933" dirty="0">
              <a:solidFill>
                <a:schemeClr val="bg1"/>
              </a:solidFill>
              <a:latin typeface="Titillium Web"/>
              <a:ea typeface="Titillium Web"/>
              <a:cs typeface="Titillium Web"/>
              <a:sym typeface="Titillium Web"/>
            </a:endParaRPr>
          </a:p>
          <a:p>
            <a:pPr marL="609585" indent="-491054">
              <a:spcBef>
                <a:spcPts val="0"/>
              </a:spcBef>
              <a:spcAft>
                <a:spcPts val="0"/>
              </a:spcAft>
              <a:buSzPts val="2200"/>
              <a:buFont typeface="Titillium Web"/>
              <a:buChar char="-"/>
            </a:pPr>
            <a:r>
              <a:rPr lang="en" sz="2933" dirty="0">
                <a:solidFill>
                  <a:schemeClr val="bg1"/>
                </a:solidFill>
                <a:latin typeface="Titillium Web"/>
                <a:ea typeface="Titillium Web"/>
                <a:cs typeface="Titillium Web"/>
                <a:sym typeface="Titillium Web"/>
              </a:rPr>
              <a:t>CLI or Python/R client</a:t>
            </a:r>
            <a:endParaRPr sz="2933" dirty="0">
              <a:solidFill>
                <a:schemeClr val="bg1"/>
              </a:solidFill>
              <a:latin typeface="Titillium Web"/>
              <a:ea typeface="Titillium Web"/>
              <a:cs typeface="Titillium Web"/>
              <a:sym typeface="Titillium Web"/>
            </a:endParaRPr>
          </a:p>
          <a:p>
            <a:pPr marL="0" indent="0">
              <a:spcBef>
                <a:spcPts val="800"/>
              </a:spcBef>
              <a:spcAft>
                <a:spcPts val="0"/>
              </a:spcAft>
              <a:buClr>
                <a:schemeClr val="dk1"/>
              </a:buClr>
              <a:buSzPts val="1100"/>
              <a:buNone/>
            </a:pPr>
            <a:endParaRPr sz="2400" b="1" dirty="0">
              <a:solidFill>
                <a:schemeClr val="bg1"/>
              </a:solidFill>
              <a:latin typeface="Titillium Web"/>
              <a:ea typeface="Titillium Web"/>
              <a:cs typeface="Titillium Web"/>
              <a:sym typeface="Titillium Web"/>
            </a:endParaRPr>
          </a:p>
        </p:txBody>
      </p:sp>
      <p:pic>
        <p:nvPicPr>
          <p:cNvPr id="3659" name="Google Shape;3659;p19"/>
          <p:cNvPicPr preferRelativeResize="0"/>
          <p:nvPr/>
        </p:nvPicPr>
        <p:blipFill>
          <a:blip r:embed="rId3">
            <a:alphaModFix/>
          </a:blip>
          <a:stretch>
            <a:fillRect/>
          </a:stretch>
        </p:blipFill>
        <p:spPr>
          <a:xfrm>
            <a:off x="4668982" y="2909795"/>
            <a:ext cx="7523018" cy="3948205"/>
          </a:xfrm>
          <a:prstGeom prst="rect">
            <a:avLst/>
          </a:prstGeom>
          <a:noFill/>
          <a:ln>
            <a:noFill/>
          </a:ln>
        </p:spPr>
      </p:pic>
      <p:pic>
        <p:nvPicPr>
          <p:cNvPr id="5" name="Google Shape;3689;p23">
            <a:extLst>
              <a:ext uri="{FF2B5EF4-FFF2-40B4-BE49-F238E27FC236}">
                <a16:creationId xmlns:a16="http://schemas.microsoft.com/office/drawing/2014/main" id="{E3145085-FC0B-4E45-87CD-37D4E8A31CD1}"/>
              </a:ext>
            </a:extLst>
          </p:cNvPr>
          <p:cNvPicPr preferRelativeResize="0"/>
          <p:nvPr/>
        </p:nvPicPr>
        <p:blipFill>
          <a:blip r:embed="rId4">
            <a:alphaModFix/>
          </a:blip>
          <a:stretch>
            <a:fillRect/>
          </a:stretch>
        </p:blipFill>
        <p:spPr>
          <a:xfrm>
            <a:off x="7026895" y="-39791"/>
            <a:ext cx="5196236" cy="3834267"/>
          </a:xfrm>
          <a:prstGeom prst="rect">
            <a:avLst/>
          </a:prstGeom>
          <a:noFill/>
          <a:ln>
            <a:noFill/>
          </a:ln>
        </p:spPr>
      </p:pic>
    </p:spTree>
    <p:extLst>
      <p:ext uri="{BB962C8B-B14F-4D97-AF65-F5344CB8AC3E}">
        <p14:creationId xmlns:p14="http://schemas.microsoft.com/office/powerpoint/2010/main" val="976160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Large Multi-File Datasets: Big Data Bags</a:t>
            </a:r>
          </a:p>
        </p:txBody>
      </p:sp>
      <p:sp>
        <p:nvSpPr>
          <p:cNvPr id="5" name="Content Placeholder 2"/>
          <p:cNvSpPr>
            <a:spLocks noGrp="1"/>
          </p:cNvSpPr>
          <p:nvPr>
            <p:ph idx="1"/>
          </p:nvPr>
        </p:nvSpPr>
        <p:spPr>
          <a:xfrm>
            <a:off x="512618" y="1131455"/>
            <a:ext cx="10972800" cy="4060296"/>
          </a:xfrm>
        </p:spPr>
        <p:txBody>
          <a:bodyPr/>
          <a:lstStyle/>
          <a:p>
            <a:r>
              <a:rPr lang="en-US" sz="2400" dirty="0">
                <a:sym typeface="Titillium Web"/>
              </a:rPr>
              <a:t>Profile on the </a:t>
            </a:r>
            <a:r>
              <a:rPr lang="en-US" sz="2400" dirty="0" err="1">
                <a:sym typeface="Titillium Web"/>
              </a:rPr>
              <a:t>BagIt</a:t>
            </a:r>
            <a:r>
              <a:rPr lang="en-US" sz="2400" dirty="0">
                <a:sym typeface="Titillium Web"/>
              </a:rPr>
              <a:t> specification</a:t>
            </a:r>
          </a:p>
          <a:p>
            <a:pPr lvl="1"/>
            <a:r>
              <a:rPr lang="en-US" sz="2400" dirty="0">
                <a:sym typeface="Titillium Web"/>
              </a:rPr>
              <a:t>Payload: arbitrary content</a:t>
            </a:r>
          </a:p>
          <a:p>
            <a:pPr lvl="1"/>
            <a:r>
              <a:rPr lang="en-US" sz="2400" dirty="0">
                <a:sym typeface="Titillium Web"/>
              </a:rPr>
              <a:t>Tags: metadata describing payload</a:t>
            </a:r>
          </a:p>
          <a:p>
            <a:pPr lvl="1"/>
            <a:r>
              <a:rPr lang="en-US" sz="2400" dirty="0">
                <a:sym typeface="Titillium Web"/>
              </a:rPr>
              <a:t>Checksums: to verify content</a:t>
            </a:r>
          </a:p>
          <a:p>
            <a:r>
              <a:rPr lang="en-US" sz="2400" dirty="0"/>
              <a:t>Content may be  “missing”</a:t>
            </a:r>
          </a:p>
          <a:p>
            <a:pPr lvl="1"/>
            <a:r>
              <a:rPr lang="en-US" sz="2400" dirty="0"/>
              <a:t>Missing content must be listed in “</a:t>
            </a:r>
            <a:r>
              <a:rPr lang="en-US" sz="2400" dirty="0" err="1"/>
              <a:t>fetch.txt</a:t>
            </a:r>
            <a:r>
              <a:rPr lang="en-US" sz="2400" dirty="0"/>
              <a:t>”</a:t>
            </a:r>
          </a:p>
          <a:p>
            <a:pPr lvl="1"/>
            <a:r>
              <a:rPr lang="en-US" sz="2400" dirty="0"/>
              <a:t>Fetch entries list local name in data directory, and URL of where to fetch data</a:t>
            </a:r>
            <a:endParaRPr lang="en-US" sz="2400" dirty="0">
              <a:sym typeface="Titillium Web"/>
            </a:endParaRPr>
          </a:p>
          <a:p>
            <a:r>
              <a:rPr lang="en-US" sz="2400" dirty="0">
                <a:sym typeface="Titillium Web"/>
              </a:rPr>
              <a:t>Enhancements to support big data</a:t>
            </a:r>
          </a:p>
          <a:p>
            <a:pPr lvl="1"/>
            <a:r>
              <a:rPr lang="en-US" sz="2400" dirty="0">
                <a:sym typeface="Titillium Web"/>
              </a:rPr>
              <a:t>Different data access protocols  (Globus, HTTP, </a:t>
            </a:r>
            <a:r>
              <a:rPr lang="en-US" sz="2400" dirty="0" err="1">
                <a:sym typeface="Titillium Web"/>
              </a:rPr>
              <a:t>iRODS</a:t>
            </a:r>
            <a:r>
              <a:rPr lang="en-US" sz="2400" dirty="0">
                <a:sym typeface="Titillium Web"/>
              </a:rPr>
              <a:t>, S3)</a:t>
            </a:r>
          </a:p>
          <a:p>
            <a:pPr lvl="1"/>
            <a:r>
              <a:rPr lang="en-US" sz="2400" dirty="0">
                <a:sym typeface="Titillium Web"/>
              </a:rPr>
              <a:t>Research Object metadata</a:t>
            </a:r>
          </a:p>
          <a:p>
            <a:pPr lvl="1"/>
            <a:endParaRPr lang="en-US" dirty="0"/>
          </a:p>
        </p:txBody>
      </p:sp>
      <p:sp>
        <p:nvSpPr>
          <p:cNvPr id="9" name="Text Placeholder 8">
            <a:extLst>
              <a:ext uri="{FF2B5EF4-FFF2-40B4-BE49-F238E27FC236}">
                <a16:creationId xmlns:a16="http://schemas.microsoft.com/office/drawing/2014/main" id="{94E0BDCF-A50C-6645-843E-1231A674248E}"/>
              </a:ext>
            </a:extLst>
          </p:cNvPr>
          <p:cNvSpPr>
            <a:spLocks noGrp="1"/>
          </p:cNvSpPr>
          <p:nvPr>
            <p:ph type="body" sz="quarter" idx="12"/>
          </p:nvPr>
        </p:nvSpPr>
        <p:spPr/>
        <p:txBody>
          <a:bodyPr/>
          <a:lstStyle/>
          <a:p>
            <a:endParaRPr lang="en-US" dirty="0"/>
          </a:p>
        </p:txBody>
      </p:sp>
    </p:spTree>
    <p:extLst>
      <p:ext uri="{BB962C8B-B14F-4D97-AF65-F5344CB8AC3E}">
        <p14:creationId xmlns:p14="http://schemas.microsoft.com/office/powerpoint/2010/main" val="32412084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03373-172D-374B-829A-441C6DE38F54}"/>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5B54D93-7DFB-0C48-8E14-F9A9D803D2DC}"/>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8D8863A6-C356-FD4C-80ED-D7087F41A6A7}"/>
              </a:ext>
            </a:extLst>
          </p:cNvPr>
          <p:cNvSpPr>
            <a:spLocks noGrp="1"/>
          </p:cNvSpPr>
          <p:nvPr>
            <p:ph type="body" sz="quarter" idx="12"/>
          </p:nvPr>
        </p:nvSpPr>
        <p:spPr/>
        <p:txBody>
          <a:bodyPr/>
          <a:lstStyle/>
          <a:p>
            <a:endParaRPr lang="en-US"/>
          </a:p>
        </p:txBody>
      </p:sp>
      <p:pic>
        <p:nvPicPr>
          <p:cNvPr id="5" name="Google Shape;3651;p18">
            <a:extLst>
              <a:ext uri="{FF2B5EF4-FFF2-40B4-BE49-F238E27FC236}">
                <a16:creationId xmlns:a16="http://schemas.microsoft.com/office/drawing/2014/main" id="{8D6F63AD-A2AD-F044-AB41-A6EACBAAB3B2}"/>
              </a:ext>
            </a:extLst>
          </p:cNvPr>
          <p:cNvPicPr preferRelativeResize="0"/>
          <p:nvPr/>
        </p:nvPicPr>
        <p:blipFill>
          <a:blip r:embed="rId3">
            <a:alphaModFix/>
          </a:blip>
          <a:stretch>
            <a:fillRect/>
          </a:stretch>
        </p:blipFill>
        <p:spPr>
          <a:xfrm>
            <a:off x="984250" y="1515269"/>
            <a:ext cx="10223500" cy="3594100"/>
          </a:xfrm>
          <a:prstGeom prst="rect">
            <a:avLst/>
          </a:prstGeom>
          <a:noFill/>
          <a:ln>
            <a:noFill/>
          </a:ln>
        </p:spPr>
      </p:pic>
    </p:spTree>
    <p:extLst>
      <p:ext uri="{BB962C8B-B14F-4D97-AF65-F5344CB8AC3E}">
        <p14:creationId xmlns:p14="http://schemas.microsoft.com/office/powerpoint/2010/main" val="1717711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Objects: rich metadata for bags</a:t>
            </a:r>
          </a:p>
        </p:txBody>
      </p:sp>
      <p:sp>
        <p:nvSpPr>
          <p:cNvPr id="3" name="Content Placeholder 2"/>
          <p:cNvSpPr>
            <a:spLocks noGrp="1"/>
          </p:cNvSpPr>
          <p:nvPr>
            <p:ph idx="1"/>
          </p:nvPr>
        </p:nvSpPr>
        <p:spPr/>
        <p:txBody>
          <a:bodyPr/>
          <a:lstStyle/>
          <a:p>
            <a:pPr marL="0" indent="0">
              <a:buNone/>
            </a:pPr>
            <a:r>
              <a:rPr lang="en-US" dirty="0"/>
              <a:t>{</a:t>
            </a:r>
          </a:p>
          <a:p>
            <a:pPr marL="0" indent="0">
              <a:buNone/>
            </a:pPr>
            <a:r>
              <a:rPr lang="en-US" dirty="0"/>
              <a:t>  "@context": {</a:t>
            </a:r>
          </a:p>
          <a:p>
            <a:pPr marL="0" indent="0">
              <a:buNone/>
            </a:pPr>
            <a:r>
              <a:rPr lang="en-US" dirty="0"/>
              <a:t>      "@vocab": "http://</a:t>
            </a:r>
            <a:r>
              <a:rPr lang="en-US" dirty="0" err="1"/>
              <a:t>purl.org</a:t>
            </a:r>
            <a:r>
              <a:rPr lang="en-US" dirty="0"/>
              <a:t>/dc/terms/",</a:t>
            </a:r>
          </a:p>
          <a:p>
            <a:pPr marL="0" indent="0">
              <a:buNone/>
            </a:pPr>
            <a:r>
              <a:rPr lang="en-US" dirty="0"/>
              <a:t>      "</a:t>
            </a:r>
            <a:r>
              <a:rPr lang="en-US" dirty="0" err="1"/>
              <a:t>dcmi</a:t>
            </a:r>
            <a:r>
              <a:rPr lang="en-US" dirty="0"/>
              <a:t>": "http://</a:t>
            </a:r>
            <a:r>
              <a:rPr lang="en-US" dirty="0" err="1"/>
              <a:t>purl.org</a:t>
            </a:r>
            <a:r>
              <a:rPr lang="en-US" dirty="0"/>
              <a:t>/dc/</a:t>
            </a:r>
            <a:r>
              <a:rPr lang="en-US" dirty="0" err="1"/>
              <a:t>dcmitype</a:t>
            </a:r>
            <a:r>
              <a:rPr lang="en-US" dirty="0"/>
              <a:t>/Dataset"</a:t>
            </a:r>
          </a:p>
          <a:p>
            <a:pPr marL="0" indent="0">
              <a:buNone/>
            </a:pPr>
            <a:r>
              <a:rPr lang="en-US" dirty="0"/>
              <a:t>  },</a:t>
            </a:r>
          </a:p>
          <a:p>
            <a:pPr marL="0" indent="0">
              <a:buNone/>
            </a:pPr>
            <a:r>
              <a:rPr lang="en-US" dirty="0"/>
              <a:t>  </a:t>
            </a:r>
            <a:r>
              <a:rPr lang="mr-IN" dirty="0"/>
              <a:t>"@</a:t>
            </a:r>
            <a:r>
              <a:rPr lang="mr-IN" dirty="0" err="1"/>
              <a:t>id</a:t>
            </a:r>
            <a:r>
              <a:rPr lang="mr-IN" dirty="0"/>
              <a:t>": "../../</a:t>
            </a:r>
            <a:r>
              <a:rPr lang="mr-IN" dirty="0" err="1"/>
              <a:t>data</a:t>
            </a:r>
            <a:r>
              <a:rPr lang="mr-IN" dirty="0"/>
              <a:t>/</a:t>
            </a:r>
            <a:r>
              <a:rPr lang="mr-IN" dirty="0" err="1"/>
              <a:t>numbers.csv</a:t>
            </a:r>
            <a:r>
              <a:rPr lang="mr-IN" dirty="0"/>
              <a:t>",</a:t>
            </a:r>
            <a:r>
              <a:rPr lang="en-US" dirty="0"/>
              <a:t>  </a:t>
            </a:r>
            <a:endParaRPr lang="mr-IN" dirty="0"/>
          </a:p>
          <a:p>
            <a:pPr marL="0" indent="0">
              <a:buNone/>
            </a:pPr>
            <a:r>
              <a:rPr lang="en-US" dirty="0"/>
              <a:t>  "@type": "</a:t>
            </a:r>
            <a:r>
              <a:rPr lang="en-US" dirty="0" err="1"/>
              <a:t>dcmi:Dataset</a:t>
            </a:r>
            <a:r>
              <a:rPr lang="en-US" dirty="0"/>
              <a:t>",  </a:t>
            </a:r>
          </a:p>
          <a:p>
            <a:pPr marL="0" indent="0">
              <a:buNone/>
            </a:pPr>
            <a:r>
              <a:rPr lang="en-US" dirty="0"/>
              <a:t>  "title": "CSV files of beverage consumption",</a:t>
            </a:r>
          </a:p>
          <a:p>
            <a:pPr marL="0" indent="0">
              <a:buNone/>
            </a:pPr>
            <a:r>
              <a:rPr lang="en-US" dirty="0"/>
              <a:t> ”description": "A CSV file listing the number of cups consumed per person.”</a:t>
            </a:r>
          </a:p>
          <a:p>
            <a:pPr marL="0" indent="0">
              <a:buNone/>
            </a:pPr>
            <a:r>
              <a:rPr lang="en-US" dirty="0"/>
              <a:t>}</a:t>
            </a:r>
          </a:p>
        </p:txBody>
      </p:sp>
      <p:sp>
        <p:nvSpPr>
          <p:cNvPr id="8" name="Text Placeholder 7">
            <a:extLst>
              <a:ext uri="{FF2B5EF4-FFF2-40B4-BE49-F238E27FC236}">
                <a16:creationId xmlns:a16="http://schemas.microsoft.com/office/drawing/2014/main" id="{D732804D-F9FF-984C-9BCF-E436BA3E91B6}"/>
              </a:ext>
            </a:extLst>
          </p:cNvPr>
          <p:cNvSpPr>
            <a:spLocks noGrp="1"/>
          </p:cNvSpPr>
          <p:nvPr>
            <p:ph type="body" sz="quarter" idx="12"/>
          </p:nvPr>
        </p:nvSpPr>
        <p:spPr/>
        <p:txBody>
          <a:bodyPr/>
          <a:lstStyle/>
          <a:p>
            <a:endParaRPr lang="en-US"/>
          </a:p>
        </p:txBody>
      </p:sp>
      <p:sp>
        <p:nvSpPr>
          <p:cNvPr id="4" name="Slide Number Placeholder 3"/>
          <p:cNvSpPr>
            <a:spLocks noGrp="1"/>
          </p:cNvSpPr>
          <p:nvPr>
            <p:ph type="sldNum" sz="quarter" idx="4294967295"/>
          </p:nvPr>
        </p:nvSpPr>
        <p:spPr/>
        <p:txBody>
          <a:bodyPr/>
          <a:lstStyle/>
          <a:p>
            <a:fld id="{68404748-D679-F347-B724-7EB317EAB221}" type="slidenum">
              <a:rPr lang="en-US" smtClean="0"/>
              <a:pPr/>
              <a:t>16</a:t>
            </a:fld>
            <a:endParaRPr lang="en-US"/>
          </a:p>
        </p:txBody>
      </p:sp>
    </p:spTree>
    <p:extLst>
      <p:ext uri="{BB962C8B-B14F-4D97-AF65-F5344CB8AC3E}">
        <p14:creationId xmlns:p14="http://schemas.microsoft.com/office/powerpoint/2010/main" val="3272300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63"/>
        <p:cNvGrpSpPr/>
        <p:nvPr/>
      </p:nvGrpSpPr>
      <p:grpSpPr>
        <a:xfrm>
          <a:off x="0" y="0"/>
          <a:ext cx="0" cy="0"/>
          <a:chOff x="0" y="0"/>
          <a:chExt cx="0" cy="0"/>
        </a:xfrm>
      </p:grpSpPr>
      <p:sp>
        <p:nvSpPr>
          <p:cNvPr id="3664" name="Google Shape;3664;p20"/>
          <p:cNvSpPr txBox="1">
            <a:spLocks noGrp="1"/>
          </p:cNvSpPr>
          <p:nvPr>
            <p:ph type="title" idx="4294967295"/>
          </p:nvPr>
        </p:nvSpPr>
        <p:spPr>
          <a:xfrm>
            <a:off x="0" y="477838"/>
            <a:ext cx="9015413" cy="1143000"/>
          </a:xfrm>
          <a:prstGeom prst="rect">
            <a:avLst/>
          </a:prstGeom>
        </p:spPr>
        <p:txBody>
          <a:bodyPr spcFirstLastPara="1" vert="horz" wrap="square" lIns="121900" tIns="121900" rIns="121900" bIns="121900" numCol="1" anchor="b" anchorCtr="0" compatLnSpc="1">
            <a:prstTxWarp prst="textNoShape">
              <a:avLst/>
            </a:prstTxWarp>
            <a:noAutofit/>
          </a:bodyPr>
          <a:lstStyle/>
          <a:p>
            <a:pPr>
              <a:spcBef>
                <a:spcPts val="0"/>
              </a:spcBef>
              <a:spcAft>
                <a:spcPts val="0"/>
              </a:spcAft>
            </a:pPr>
            <a:r>
              <a:rPr lang="en" sz="3600" dirty="0">
                <a:solidFill>
                  <a:schemeClr val="bg1"/>
                </a:solidFill>
              </a:rPr>
              <a:t>Why and When use </a:t>
            </a:r>
            <a:r>
              <a:rPr lang="en" sz="3600" dirty="0" err="1">
                <a:solidFill>
                  <a:schemeClr val="bg1"/>
                </a:solidFill>
              </a:rPr>
              <a:t>Minids</a:t>
            </a:r>
            <a:r>
              <a:rPr lang="en" sz="3600" dirty="0">
                <a:solidFill>
                  <a:schemeClr val="bg1"/>
                </a:solidFill>
              </a:rPr>
              <a:t>?</a:t>
            </a:r>
            <a:endParaRPr sz="3600" dirty="0">
              <a:solidFill>
                <a:schemeClr val="bg1"/>
              </a:solidFill>
            </a:endParaRPr>
          </a:p>
        </p:txBody>
      </p:sp>
      <p:sp>
        <p:nvSpPr>
          <p:cNvPr id="3665" name="Google Shape;3665;p20"/>
          <p:cNvSpPr txBox="1">
            <a:spLocks noGrp="1"/>
          </p:cNvSpPr>
          <p:nvPr>
            <p:ph type="body" idx="4294967295"/>
          </p:nvPr>
        </p:nvSpPr>
        <p:spPr>
          <a:xfrm>
            <a:off x="0" y="1336675"/>
            <a:ext cx="6400800" cy="3532188"/>
          </a:xfrm>
          <a:prstGeom prst="rect">
            <a:avLst/>
          </a:prstGeom>
        </p:spPr>
        <p:txBody>
          <a:bodyPr spcFirstLastPara="1" wrap="square" lIns="121900" tIns="121900" rIns="121900" bIns="121900" anchor="t" anchorCtr="0">
            <a:noAutofit/>
          </a:bodyPr>
          <a:lstStyle/>
          <a:p>
            <a:pPr marL="0" indent="0">
              <a:spcBef>
                <a:spcPts val="800"/>
              </a:spcBef>
              <a:spcAft>
                <a:spcPts val="0"/>
              </a:spcAft>
              <a:buClr>
                <a:schemeClr val="dk1"/>
              </a:buClr>
              <a:buSzPts val="1100"/>
              <a:buNone/>
            </a:pPr>
            <a:r>
              <a:rPr lang="en" b="1" dirty="0">
                <a:solidFill>
                  <a:schemeClr val="bg1"/>
                </a:solidFill>
                <a:latin typeface="Titillium Web"/>
                <a:ea typeface="Titillium Web"/>
                <a:cs typeface="Titillium Web"/>
                <a:sym typeface="Titillium Web"/>
              </a:rPr>
              <a:t>Large, multi-file datasets</a:t>
            </a:r>
            <a:endParaRPr b="1" dirty="0">
              <a:solidFill>
                <a:schemeClr val="bg1"/>
              </a:solidFill>
              <a:latin typeface="Titillium Web"/>
              <a:ea typeface="Titillium Web"/>
              <a:cs typeface="Titillium Web"/>
              <a:sym typeface="Titillium Web"/>
            </a:endParaRPr>
          </a:p>
          <a:p>
            <a:pPr marL="609585" indent="-491054">
              <a:spcBef>
                <a:spcPts val="800"/>
              </a:spcBef>
              <a:spcAft>
                <a:spcPts val="0"/>
              </a:spcAft>
              <a:buSzPts val="2200"/>
              <a:buFont typeface="Titillium Web"/>
              <a:buChar char="-"/>
            </a:pPr>
            <a:r>
              <a:rPr lang="en" sz="2933" dirty="0">
                <a:solidFill>
                  <a:schemeClr val="bg1"/>
                </a:solidFill>
                <a:latin typeface="Titillium Web"/>
                <a:ea typeface="Titillium Web"/>
                <a:cs typeface="Titillium Web"/>
                <a:sym typeface="Titillium Web"/>
              </a:rPr>
              <a:t>Integration with </a:t>
            </a:r>
            <a:r>
              <a:rPr lang="en" sz="2933" dirty="0" err="1">
                <a:solidFill>
                  <a:schemeClr val="bg1"/>
                </a:solidFill>
                <a:latin typeface="Titillium Web"/>
                <a:ea typeface="Titillium Web"/>
                <a:cs typeface="Titillium Web"/>
                <a:sym typeface="Titillium Web"/>
              </a:rPr>
              <a:t>BDBag</a:t>
            </a:r>
            <a:r>
              <a:rPr lang="en" sz="2933" dirty="0">
                <a:solidFill>
                  <a:schemeClr val="bg1"/>
                </a:solidFill>
                <a:latin typeface="Titillium Web"/>
                <a:ea typeface="Titillium Web"/>
                <a:cs typeface="Titillium Web"/>
                <a:sym typeface="Titillium Web"/>
              </a:rPr>
              <a:t> allows for content independent verification (i.e., holey bags)</a:t>
            </a:r>
            <a:endParaRPr sz="2933" dirty="0">
              <a:solidFill>
                <a:schemeClr val="bg1"/>
              </a:solidFill>
              <a:latin typeface="Titillium Web"/>
              <a:ea typeface="Titillium Web"/>
              <a:cs typeface="Titillium Web"/>
              <a:sym typeface="Titillium Web"/>
            </a:endParaRPr>
          </a:p>
          <a:p>
            <a:pPr marL="609585" indent="-491054">
              <a:spcBef>
                <a:spcPts val="0"/>
              </a:spcBef>
              <a:spcAft>
                <a:spcPts val="0"/>
              </a:spcAft>
              <a:buSzPts val="2200"/>
              <a:buFont typeface="Titillium Web"/>
              <a:buChar char="-"/>
            </a:pPr>
            <a:r>
              <a:rPr lang="en" sz="2933" dirty="0">
                <a:solidFill>
                  <a:schemeClr val="bg1"/>
                </a:solidFill>
                <a:latin typeface="Titillium Web"/>
                <a:ea typeface="Titillium Web"/>
                <a:cs typeface="Titillium Web"/>
                <a:sym typeface="Titillium Web"/>
              </a:rPr>
              <a:t>Streamline download and references to complex multi-file datasets</a:t>
            </a:r>
            <a:endParaRPr sz="2933" dirty="0">
              <a:solidFill>
                <a:schemeClr val="bg1"/>
              </a:solidFill>
              <a:latin typeface="Titillium Web"/>
              <a:ea typeface="Titillium Web"/>
              <a:cs typeface="Titillium Web"/>
              <a:sym typeface="Titillium Web"/>
            </a:endParaRPr>
          </a:p>
          <a:p>
            <a:pPr marL="609585" indent="-491054">
              <a:spcBef>
                <a:spcPts val="0"/>
              </a:spcBef>
              <a:spcAft>
                <a:spcPts val="0"/>
              </a:spcAft>
              <a:buSzPts val="2200"/>
              <a:buFont typeface="Titillium Web"/>
              <a:buChar char="-"/>
            </a:pPr>
            <a:r>
              <a:rPr lang="en" sz="2933" dirty="0">
                <a:solidFill>
                  <a:schemeClr val="bg1"/>
                </a:solidFill>
                <a:latin typeface="Titillium Web"/>
                <a:ea typeface="Titillium Web"/>
                <a:cs typeface="Titillium Web"/>
                <a:sym typeface="Titillium Web"/>
              </a:rPr>
              <a:t>Example: Encode2Bag</a:t>
            </a:r>
            <a:endParaRPr sz="2933" dirty="0">
              <a:solidFill>
                <a:schemeClr val="bg1"/>
              </a:solidFill>
              <a:latin typeface="Titillium Web"/>
              <a:ea typeface="Titillium Web"/>
              <a:cs typeface="Titillium Web"/>
              <a:sym typeface="Titillium Web"/>
            </a:endParaRPr>
          </a:p>
          <a:p>
            <a:pPr marL="0" indent="0">
              <a:spcBef>
                <a:spcPts val="800"/>
              </a:spcBef>
              <a:spcAft>
                <a:spcPts val="0"/>
              </a:spcAft>
              <a:buClr>
                <a:schemeClr val="dk1"/>
              </a:buClr>
              <a:buSzPts val="1100"/>
              <a:buNone/>
            </a:pPr>
            <a:endParaRPr b="1" dirty="0">
              <a:solidFill>
                <a:schemeClr val="bg1"/>
              </a:solidFill>
              <a:latin typeface="Titillium Web"/>
              <a:ea typeface="Titillium Web"/>
              <a:cs typeface="Titillium Web"/>
              <a:sym typeface="Titillium Web"/>
            </a:endParaRPr>
          </a:p>
          <a:p>
            <a:pPr marL="0" indent="0">
              <a:spcBef>
                <a:spcPts val="800"/>
              </a:spcBef>
              <a:spcAft>
                <a:spcPts val="0"/>
              </a:spcAft>
              <a:buClr>
                <a:schemeClr val="dk1"/>
              </a:buClr>
              <a:buSzPts val="1100"/>
              <a:buNone/>
            </a:pPr>
            <a:endParaRPr sz="2400" b="1" dirty="0">
              <a:solidFill>
                <a:schemeClr val="bg1"/>
              </a:solidFill>
              <a:latin typeface="Titillium Web"/>
              <a:ea typeface="Titillium Web"/>
              <a:cs typeface="Titillium Web"/>
              <a:sym typeface="Titillium Web"/>
            </a:endParaRPr>
          </a:p>
        </p:txBody>
      </p:sp>
      <p:pic>
        <p:nvPicPr>
          <p:cNvPr id="3666" name="Google Shape;3666;p20"/>
          <p:cNvPicPr preferRelativeResize="0"/>
          <p:nvPr/>
        </p:nvPicPr>
        <p:blipFill>
          <a:blip r:embed="rId3">
            <a:alphaModFix/>
          </a:blip>
          <a:stretch>
            <a:fillRect/>
          </a:stretch>
        </p:blipFill>
        <p:spPr>
          <a:xfrm>
            <a:off x="6180433" y="4126867"/>
            <a:ext cx="6011567" cy="2731133"/>
          </a:xfrm>
          <a:prstGeom prst="rect">
            <a:avLst/>
          </a:prstGeom>
          <a:noFill/>
          <a:ln>
            <a:noFill/>
          </a:ln>
        </p:spPr>
      </p:pic>
      <p:pic>
        <p:nvPicPr>
          <p:cNvPr id="3667" name="Google Shape;3667;p20"/>
          <p:cNvPicPr preferRelativeResize="0"/>
          <p:nvPr/>
        </p:nvPicPr>
        <p:blipFill>
          <a:blip r:embed="rId4">
            <a:alphaModFix/>
          </a:blip>
          <a:stretch>
            <a:fillRect/>
          </a:stretch>
        </p:blipFill>
        <p:spPr>
          <a:xfrm>
            <a:off x="7471533" y="0"/>
            <a:ext cx="4720467" cy="4285199"/>
          </a:xfrm>
          <a:prstGeom prst="rect">
            <a:avLst/>
          </a:prstGeom>
          <a:noFill/>
          <a:ln>
            <a:noFill/>
          </a:ln>
        </p:spPr>
      </p:pic>
    </p:spTree>
    <p:extLst>
      <p:ext uri="{BB962C8B-B14F-4D97-AF65-F5344CB8AC3E}">
        <p14:creationId xmlns:p14="http://schemas.microsoft.com/office/powerpoint/2010/main" val="2031711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Scientific Digital Asset Management</a:t>
            </a:r>
          </a:p>
        </p:txBody>
      </p:sp>
      <p:sp>
        <p:nvSpPr>
          <p:cNvPr id="3" name="Content Placeholder 2"/>
          <p:cNvSpPr>
            <a:spLocks noGrp="1"/>
          </p:cNvSpPr>
          <p:nvPr>
            <p:ph idx="1"/>
          </p:nvPr>
        </p:nvSpPr>
        <p:spPr>
          <a:xfrm>
            <a:off x="609600" y="1861633"/>
            <a:ext cx="10972800" cy="4060296"/>
          </a:xfrm>
        </p:spPr>
        <p:txBody>
          <a:bodyPr/>
          <a:lstStyle/>
          <a:p>
            <a:r>
              <a:rPr lang="en-US" dirty="0">
                <a:solidFill>
                  <a:schemeClr val="bg1"/>
                </a:solidFill>
              </a:rPr>
              <a:t>Discovery as process of creating and updating contextualized digital assets.</a:t>
            </a:r>
          </a:p>
          <a:p>
            <a:r>
              <a:rPr lang="en-US" dirty="0">
                <a:solidFill>
                  <a:schemeClr val="bg1"/>
                </a:solidFill>
              </a:rPr>
              <a:t>Adaptive and extensible</a:t>
            </a:r>
          </a:p>
          <a:p>
            <a:endParaRPr lang="en-US" dirty="0">
              <a:solidFill>
                <a:schemeClr val="bg1"/>
              </a:solidFill>
            </a:endParaRPr>
          </a:p>
          <a:p>
            <a:endParaRPr lang="en-US" dirty="0">
              <a:solidFill>
                <a:schemeClr val="bg1"/>
              </a:solidFill>
            </a:endParaRPr>
          </a:p>
        </p:txBody>
      </p:sp>
      <p:sp>
        <p:nvSpPr>
          <p:cNvPr id="8" name="Text Placeholder 7">
            <a:extLst>
              <a:ext uri="{FF2B5EF4-FFF2-40B4-BE49-F238E27FC236}">
                <a16:creationId xmlns:a16="http://schemas.microsoft.com/office/drawing/2014/main" id="{2F4573F4-BF00-6546-9AB3-A616ABBD3B50}"/>
              </a:ext>
            </a:extLst>
          </p:cNvPr>
          <p:cNvSpPr>
            <a:spLocks noGrp="1"/>
          </p:cNvSpPr>
          <p:nvPr>
            <p:ph type="body" sz="quarter" idx="12"/>
          </p:nvPr>
        </p:nvSpPr>
        <p:spPr/>
        <p:txBody>
          <a:bodyPr/>
          <a:lstStyle/>
          <a:p>
            <a:r>
              <a:rPr lang="en-US" dirty="0"/>
              <a:t>Discovery Environment for  Relational  Information and  Versioned Assets (DERIVA)</a:t>
            </a:r>
          </a:p>
        </p:txBody>
      </p:sp>
    </p:spTree>
    <p:extLst>
      <p:ext uri="{BB962C8B-B14F-4D97-AF65-F5344CB8AC3E}">
        <p14:creationId xmlns:p14="http://schemas.microsoft.com/office/powerpoint/2010/main" val="196378472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773D6-8788-6F4D-8077-2E69734A4CED}"/>
              </a:ext>
            </a:extLst>
          </p:cNvPr>
          <p:cNvSpPr>
            <a:spLocks noGrp="1"/>
          </p:cNvSpPr>
          <p:nvPr>
            <p:ph type="title"/>
          </p:nvPr>
        </p:nvSpPr>
        <p:spPr/>
        <p:txBody>
          <a:bodyPr/>
          <a:lstStyle/>
          <a:p>
            <a:r>
              <a:rPr lang="en-US" dirty="0"/>
              <a:t>Scientific Asset Management System</a:t>
            </a:r>
          </a:p>
        </p:txBody>
      </p:sp>
      <p:sp>
        <p:nvSpPr>
          <p:cNvPr id="3" name="Content Placeholder 2">
            <a:extLst>
              <a:ext uri="{FF2B5EF4-FFF2-40B4-BE49-F238E27FC236}">
                <a16:creationId xmlns:a16="http://schemas.microsoft.com/office/drawing/2014/main" id="{D767D21E-EE88-CC42-AEDF-78D442C6A6AA}"/>
              </a:ext>
            </a:extLst>
          </p:cNvPr>
          <p:cNvSpPr>
            <a:spLocks noGrp="1"/>
          </p:cNvSpPr>
          <p:nvPr>
            <p:ph idx="1"/>
          </p:nvPr>
        </p:nvSpPr>
        <p:spPr>
          <a:xfrm>
            <a:off x="263237" y="2079413"/>
            <a:ext cx="11928763" cy="4060296"/>
          </a:xfrm>
        </p:spPr>
        <p:txBody>
          <a:bodyPr/>
          <a:lstStyle/>
          <a:p>
            <a:r>
              <a:rPr lang="en-US" sz="2400" b="0" dirty="0"/>
              <a:t>DERIVA promotes FAIR data production by:</a:t>
            </a:r>
          </a:p>
          <a:p>
            <a:pPr lvl="1"/>
            <a:r>
              <a:rPr lang="en-US" sz="2400" dirty="0"/>
              <a:t>F</a:t>
            </a:r>
            <a:r>
              <a:rPr lang="en-US" sz="2400" b="0" dirty="0"/>
              <a:t>: providing rich metadata using an Entity-Relationship model to express relationships between diverse data elements;</a:t>
            </a:r>
          </a:p>
          <a:p>
            <a:pPr lvl="1"/>
            <a:r>
              <a:rPr lang="en-US" sz="2400" dirty="0"/>
              <a:t>A</a:t>
            </a:r>
            <a:r>
              <a:rPr lang="en-US" sz="2400" b="0" dirty="0"/>
              <a:t>: offering rich access control and access to metadata via standard HTTP web service interfaces;</a:t>
            </a:r>
          </a:p>
          <a:p>
            <a:pPr lvl="1"/>
            <a:r>
              <a:rPr lang="en-US" sz="2400" dirty="0"/>
              <a:t>I</a:t>
            </a:r>
            <a:r>
              <a:rPr lang="en-US" sz="2400" b="0" dirty="0"/>
              <a:t>: integrating with standardized terms defined by collaborators, consortium or communities; and</a:t>
            </a:r>
          </a:p>
          <a:p>
            <a:pPr lvl="1"/>
            <a:r>
              <a:rPr lang="en-US" sz="2400" dirty="0"/>
              <a:t>R</a:t>
            </a:r>
            <a:r>
              <a:rPr lang="en-US" sz="2400" b="0" dirty="0"/>
              <a:t>: supporting dynamic model evolution so that the data presented accurately represents the current structure and state of knowledge within an investigation.</a:t>
            </a:r>
          </a:p>
          <a:p>
            <a:endParaRPr lang="en-US" sz="2400" dirty="0"/>
          </a:p>
        </p:txBody>
      </p:sp>
      <p:sp>
        <p:nvSpPr>
          <p:cNvPr id="4" name="Text Placeholder 3">
            <a:extLst>
              <a:ext uri="{FF2B5EF4-FFF2-40B4-BE49-F238E27FC236}">
                <a16:creationId xmlns:a16="http://schemas.microsoft.com/office/drawing/2014/main" id="{B54603DE-4208-484F-8960-33ED8CA01E24}"/>
              </a:ext>
            </a:extLst>
          </p:cNvPr>
          <p:cNvSpPr>
            <a:spLocks noGrp="1"/>
          </p:cNvSpPr>
          <p:nvPr>
            <p:ph type="body" sz="quarter" idx="12"/>
          </p:nvPr>
        </p:nvSpPr>
        <p:spPr>
          <a:xfrm>
            <a:off x="609600" y="936628"/>
            <a:ext cx="10972800" cy="480796"/>
          </a:xfrm>
        </p:spPr>
        <p:txBody>
          <a:bodyPr/>
          <a:lstStyle/>
          <a:p>
            <a:r>
              <a:rPr lang="en-US" sz="2800" i="1" dirty="0"/>
              <a:t>Discovery Environment for  Relational  Information and  Versioned Assets (DERIVA)</a:t>
            </a:r>
          </a:p>
          <a:p>
            <a:endParaRPr lang="en-US" dirty="0"/>
          </a:p>
        </p:txBody>
      </p:sp>
    </p:spTree>
    <p:extLst>
      <p:ext uri="{BB962C8B-B14F-4D97-AF65-F5344CB8AC3E}">
        <p14:creationId xmlns:p14="http://schemas.microsoft.com/office/powerpoint/2010/main" val="35480711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5DC26-583A-B94D-9B9E-B147ADE15233}"/>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F3E54098-4F31-734E-8CA9-0EAA43D0E80E}"/>
              </a:ext>
            </a:extLst>
          </p:cNvPr>
          <p:cNvPicPr>
            <a:picLocks noGrp="1" noChangeAspect="1"/>
          </p:cNvPicPr>
          <p:nvPr>
            <p:ph idx="1"/>
          </p:nvPr>
        </p:nvPicPr>
        <p:blipFill>
          <a:blip r:embed="rId3"/>
          <a:stretch>
            <a:fillRect/>
          </a:stretch>
        </p:blipFill>
        <p:spPr>
          <a:xfrm>
            <a:off x="384517" y="132086"/>
            <a:ext cx="11197883" cy="6725914"/>
          </a:xfrm>
          <a:prstGeom prst="rect">
            <a:avLst/>
          </a:prstGeom>
        </p:spPr>
      </p:pic>
      <p:sp>
        <p:nvSpPr>
          <p:cNvPr id="4" name="Text Placeholder 3">
            <a:extLst>
              <a:ext uri="{FF2B5EF4-FFF2-40B4-BE49-F238E27FC236}">
                <a16:creationId xmlns:a16="http://schemas.microsoft.com/office/drawing/2014/main" id="{B4389698-F235-9F4A-832B-FE38F4E4E3C7}"/>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1297680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F7E26-4F3E-E046-A717-DF46A6B4F68A}"/>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09E9725-F087-8142-9A1A-460A4602B914}"/>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C30C9985-E1C0-F14D-9CF0-8E9B21B6979C}"/>
              </a:ext>
            </a:extLst>
          </p:cNvPr>
          <p:cNvSpPr>
            <a:spLocks noGrp="1"/>
          </p:cNvSpPr>
          <p:nvPr>
            <p:ph type="body" sz="quarter" idx="12"/>
          </p:nvPr>
        </p:nvSpPr>
        <p:spPr/>
        <p:txBody>
          <a:bodyPr/>
          <a:lstStyle/>
          <a:p>
            <a:endParaRPr lang="en-US"/>
          </a:p>
        </p:txBody>
      </p:sp>
      <p:pic>
        <p:nvPicPr>
          <p:cNvPr id="5" name="Picture 4">
            <a:extLst>
              <a:ext uri="{FF2B5EF4-FFF2-40B4-BE49-F238E27FC236}">
                <a16:creationId xmlns:a16="http://schemas.microsoft.com/office/drawing/2014/main" id="{BDB60ED7-9E08-C149-8052-0E2D07DE8EE1}"/>
              </a:ext>
            </a:extLst>
          </p:cNvPr>
          <p:cNvPicPr>
            <a:picLocks noChangeAspect="1"/>
          </p:cNvPicPr>
          <p:nvPr/>
        </p:nvPicPr>
        <p:blipFill>
          <a:blip r:embed="rId3"/>
          <a:stretch>
            <a:fillRect/>
          </a:stretch>
        </p:blipFill>
        <p:spPr>
          <a:xfrm>
            <a:off x="44450" y="1225550"/>
            <a:ext cx="12103100" cy="4406900"/>
          </a:xfrm>
          <a:prstGeom prst="rect">
            <a:avLst/>
          </a:prstGeom>
        </p:spPr>
      </p:pic>
    </p:spTree>
    <p:extLst>
      <p:ext uri="{BB962C8B-B14F-4D97-AF65-F5344CB8AC3E}">
        <p14:creationId xmlns:p14="http://schemas.microsoft.com/office/powerpoint/2010/main" val="3850626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5817D-65C0-4B4D-A338-E247EE525D68}"/>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30497FFB-CD43-2B41-A359-28BC6D05F92F}"/>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CC87E379-ADC3-E445-819E-C8DF8F65845E}"/>
              </a:ext>
            </a:extLst>
          </p:cNvPr>
          <p:cNvSpPr>
            <a:spLocks noGrp="1"/>
          </p:cNvSpPr>
          <p:nvPr>
            <p:ph type="body" sz="quarter" idx="12"/>
          </p:nvPr>
        </p:nvSpPr>
        <p:spPr/>
        <p:txBody>
          <a:bodyPr/>
          <a:lstStyle/>
          <a:p>
            <a:endParaRPr lang="en-US"/>
          </a:p>
        </p:txBody>
      </p:sp>
      <p:pic>
        <p:nvPicPr>
          <p:cNvPr id="5" name="Picture 4">
            <a:extLst>
              <a:ext uri="{FF2B5EF4-FFF2-40B4-BE49-F238E27FC236}">
                <a16:creationId xmlns:a16="http://schemas.microsoft.com/office/drawing/2014/main" id="{24FC6E0F-292A-154B-B062-7A4300E12AD3}"/>
              </a:ext>
            </a:extLst>
          </p:cNvPr>
          <p:cNvPicPr>
            <a:picLocks noChangeAspect="1"/>
          </p:cNvPicPr>
          <p:nvPr/>
        </p:nvPicPr>
        <p:blipFill>
          <a:blip r:embed="rId3"/>
          <a:stretch>
            <a:fillRect/>
          </a:stretch>
        </p:blipFill>
        <p:spPr>
          <a:xfrm>
            <a:off x="0" y="270933"/>
            <a:ext cx="12192000" cy="6316133"/>
          </a:xfrm>
          <a:prstGeom prst="rect">
            <a:avLst/>
          </a:prstGeom>
        </p:spPr>
      </p:pic>
    </p:spTree>
    <p:extLst>
      <p:ext uri="{BB962C8B-B14F-4D97-AF65-F5344CB8AC3E}">
        <p14:creationId xmlns:p14="http://schemas.microsoft.com/office/powerpoint/2010/main" val="19197665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E3369-C0D6-0B4C-8A0B-477A075B9F98}"/>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5B6D607-34D8-FD4B-8FBD-D187792AD28B}"/>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3BFDACD1-A6D5-A34F-8C6D-101A402F7E3B}"/>
              </a:ext>
            </a:extLst>
          </p:cNvPr>
          <p:cNvSpPr>
            <a:spLocks noGrp="1"/>
          </p:cNvSpPr>
          <p:nvPr>
            <p:ph type="body" sz="quarter" idx="12"/>
          </p:nvPr>
        </p:nvSpPr>
        <p:spPr/>
        <p:txBody>
          <a:bodyPr/>
          <a:lstStyle/>
          <a:p>
            <a:endParaRPr lang="en-US"/>
          </a:p>
        </p:txBody>
      </p:sp>
      <p:pic>
        <p:nvPicPr>
          <p:cNvPr id="5" name="Picture 4">
            <a:extLst>
              <a:ext uri="{FF2B5EF4-FFF2-40B4-BE49-F238E27FC236}">
                <a16:creationId xmlns:a16="http://schemas.microsoft.com/office/drawing/2014/main" id="{BABBE484-F58F-1640-9D9E-200F4B6BCC14}"/>
              </a:ext>
            </a:extLst>
          </p:cNvPr>
          <p:cNvPicPr>
            <a:picLocks noChangeAspect="1"/>
          </p:cNvPicPr>
          <p:nvPr/>
        </p:nvPicPr>
        <p:blipFill>
          <a:blip r:embed="rId3"/>
          <a:stretch>
            <a:fillRect/>
          </a:stretch>
        </p:blipFill>
        <p:spPr>
          <a:xfrm>
            <a:off x="3781" y="0"/>
            <a:ext cx="12184437" cy="6858000"/>
          </a:xfrm>
          <a:prstGeom prst="rect">
            <a:avLst/>
          </a:prstGeom>
        </p:spPr>
      </p:pic>
    </p:spTree>
    <p:extLst>
      <p:ext uri="{BB962C8B-B14F-4D97-AF65-F5344CB8AC3E}">
        <p14:creationId xmlns:p14="http://schemas.microsoft.com/office/powerpoint/2010/main" val="28577467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6B244-6AF8-6341-AC04-0203D8600FE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D4C9F021-C92D-7646-8F19-32A995D722B0}"/>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019C7C7D-7A2B-304D-B249-2A4DD93987A0}"/>
              </a:ext>
            </a:extLst>
          </p:cNvPr>
          <p:cNvSpPr>
            <a:spLocks noGrp="1"/>
          </p:cNvSpPr>
          <p:nvPr>
            <p:ph type="body" sz="quarter" idx="12"/>
          </p:nvPr>
        </p:nvSpPr>
        <p:spPr/>
        <p:txBody>
          <a:bodyPr/>
          <a:lstStyle/>
          <a:p>
            <a:endParaRPr lang="en-US"/>
          </a:p>
        </p:txBody>
      </p:sp>
      <p:pic>
        <p:nvPicPr>
          <p:cNvPr id="5" name="Picture 4">
            <a:extLst>
              <a:ext uri="{FF2B5EF4-FFF2-40B4-BE49-F238E27FC236}">
                <a16:creationId xmlns:a16="http://schemas.microsoft.com/office/drawing/2014/main" id="{28E74ECA-2AC0-1645-8EAE-76165AB13A0B}"/>
              </a:ext>
            </a:extLst>
          </p:cNvPr>
          <p:cNvPicPr>
            <a:picLocks noChangeAspect="1"/>
          </p:cNvPicPr>
          <p:nvPr/>
        </p:nvPicPr>
        <p:blipFill>
          <a:blip r:embed="rId3"/>
          <a:stretch>
            <a:fillRect/>
          </a:stretch>
        </p:blipFill>
        <p:spPr>
          <a:xfrm>
            <a:off x="0" y="154237"/>
            <a:ext cx="12192000" cy="6307667"/>
          </a:xfrm>
          <a:prstGeom prst="rect">
            <a:avLst/>
          </a:prstGeom>
        </p:spPr>
      </p:pic>
    </p:spTree>
    <p:extLst>
      <p:ext uri="{BB962C8B-B14F-4D97-AF65-F5344CB8AC3E}">
        <p14:creationId xmlns:p14="http://schemas.microsoft.com/office/powerpoint/2010/main" val="13071982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54A1-650B-6F45-B7C0-3D801DE9EF2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7C83FA0-315C-9B4D-8507-75EF6C83CD5D}"/>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A22CD0B3-A940-FD42-BA32-073A91D67FE9}"/>
              </a:ext>
            </a:extLst>
          </p:cNvPr>
          <p:cNvSpPr>
            <a:spLocks noGrp="1"/>
          </p:cNvSpPr>
          <p:nvPr>
            <p:ph type="body" sz="quarter" idx="12"/>
          </p:nvPr>
        </p:nvSpPr>
        <p:spPr/>
        <p:txBody>
          <a:bodyPr/>
          <a:lstStyle/>
          <a:p>
            <a:endParaRPr lang="en-US"/>
          </a:p>
        </p:txBody>
      </p:sp>
      <p:pic>
        <p:nvPicPr>
          <p:cNvPr id="5" name="Picture 4">
            <a:extLst>
              <a:ext uri="{FF2B5EF4-FFF2-40B4-BE49-F238E27FC236}">
                <a16:creationId xmlns:a16="http://schemas.microsoft.com/office/drawing/2014/main" id="{057E56D1-65D4-D64A-A681-F0EC20388835}"/>
              </a:ext>
            </a:extLst>
          </p:cNvPr>
          <p:cNvPicPr>
            <a:picLocks noChangeAspect="1"/>
          </p:cNvPicPr>
          <p:nvPr/>
        </p:nvPicPr>
        <p:blipFill>
          <a:blip r:embed="rId3"/>
          <a:stretch>
            <a:fillRect/>
          </a:stretch>
        </p:blipFill>
        <p:spPr>
          <a:xfrm>
            <a:off x="123305" y="0"/>
            <a:ext cx="11945389" cy="6858000"/>
          </a:xfrm>
          <a:prstGeom prst="rect">
            <a:avLst/>
          </a:prstGeom>
        </p:spPr>
      </p:pic>
    </p:spTree>
    <p:extLst>
      <p:ext uri="{BB962C8B-B14F-4D97-AF65-F5344CB8AC3E}">
        <p14:creationId xmlns:p14="http://schemas.microsoft.com/office/powerpoint/2010/main" val="36768284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F0C29-B2B2-9E4C-B885-F1C1EE4F1F0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C38276C-A928-6445-8938-8739931012A6}"/>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226C5F7C-AA9A-664A-A531-5A90CE6E386A}"/>
              </a:ext>
            </a:extLst>
          </p:cNvPr>
          <p:cNvSpPr>
            <a:spLocks noGrp="1"/>
          </p:cNvSpPr>
          <p:nvPr>
            <p:ph type="body" sz="quarter" idx="12"/>
          </p:nvPr>
        </p:nvSpPr>
        <p:spPr/>
        <p:txBody>
          <a:bodyPr/>
          <a:lstStyle/>
          <a:p>
            <a:endParaRPr lang="en-US"/>
          </a:p>
        </p:txBody>
      </p:sp>
      <p:pic>
        <p:nvPicPr>
          <p:cNvPr id="5" name="Picture 4">
            <a:extLst>
              <a:ext uri="{FF2B5EF4-FFF2-40B4-BE49-F238E27FC236}">
                <a16:creationId xmlns:a16="http://schemas.microsoft.com/office/drawing/2014/main" id="{10271E0A-980B-1B4E-9C53-CEA763006BA3}"/>
              </a:ext>
            </a:extLst>
          </p:cNvPr>
          <p:cNvPicPr>
            <a:picLocks noChangeAspect="1"/>
          </p:cNvPicPr>
          <p:nvPr/>
        </p:nvPicPr>
        <p:blipFill>
          <a:blip r:embed="rId3"/>
          <a:stretch>
            <a:fillRect/>
          </a:stretch>
        </p:blipFill>
        <p:spPr>
          <a:xfrm>
            <a:off x="0" y="355600"/>
            <a:ext cx="12192000" cy="6146800"/>
          </a:xfrm>
          <a:prstGeom prst="rect">
            <a:avLst/>
          </a:prstGeom>
        </p:spPr>
      </p:pic>
    </p:spTree>
    <p:extLst>
      <p:ext uri="{BB962C8B-B14F-4D97-AF65-F5344CB8AC3E}">
        <p14:creationId xmlns:p14="http://schemas.microsoft.com/office/powerpoint/2010/main" val="760078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3E5B3-74A6-1443-BD60-A7BC960935C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DE7A4B50-C706-DD47-B2A9-187C07635BB1}"/>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639766B6-242E-9841-9466-2B0361C09CF4}"/>
              </a:ext>
            </a:extLst>
          </p:cNvPr>
          <p:cNvSpPr>
            <a:spLocks noGrp="1"/>
          </p:cNvSpPr>
          <p:nvPr>
            <p:ph type="body" sz="quarter" idx="12"/>
          </p:nvPr>
        </p:nvSpPr>
        <p:spPr/>
        <p:txBody>
          <a:bodyPr/>
          <a:lstStyle/>
          <a:p>
            <a:endParaRPr lang="en-US"/>
          </a:p>
        </p:txBody>
      </p:sp>
      <p:pic>
        <p:nvPicPr>
          <p:cNvPr id="5" name="Picture 4">
            <a:extLst>
              <a:ext uri="{FF2B5EF4-FFF2-40B4-BE49-F238E27FC236}">
                <a16:creationId xmlns:a16="http://schemas.microsoft.com/office/drawing/2014/main" id="{A31D241E-C431-7B46-B2F3-94B3E0D07B45}"/>
              </a:ext>
            </a:extLst>
          </p:cNvPr>
          <p:cNvPicPr>
            <a:picLocks noChangeAspect="1"/>
          </p:cNvPicPr>
          <p:nvPr/>
        </p:nvPicPr>
        <p:blipFill>
          <a:blip r:embed="rId3"/>
          <a:stretch>
            <a:fillRect/>
          </a:stretch>
        </p:blipFill>
        <p:spPr>
          <a:xfrm>
            <a:off x="0" y="208309"/>
            <a:ext cx="12192000" cy="6441382"/>
          </a:xfrm>
          <a:prstGeom prst="rect">
            <a:avLst/>
          </a:prstGeom>
        </p:spPr>
      </p:pic>
    </p:spTree>
    <p:extLst>
      <p:ext uri="{BB962C8B-B14F-4D97-AF65-F5344CB8AC3E}">
        <p14:creationId xmlns:p14="http://schemas.microsoft.com/office/powerpoint/2010/main" val="10969077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1F087-909A-C049-B977-A54F9509F65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F131917-517D-C841-AA99-0C6E447F30DD}"/>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F0EF8FF9-B208-F341-AE42-CC75725BEBFB}"/>
              </a:ext>
            </a:extLst>
          </p:cNvPr>
          <p:cNvSpPr>
            <a:spLocks noGrp="1"/>
          </p:cNvSpPr>
          <p:nvPr>
            <p:ph type="body" sz="quarter" idx="12"/>
          </p:nvPr>
        </p:nvSpPr>
        <p:spPr/>
        <p:txBody>
          <a:bodyPr/>
          <a:lstStyle/>
          <a:p>
            <a:endParaRPr lang="en-US"/>
          </a:p>
        </p:txBody>
      </p:sp>
      <p:pic>
        <p:nvPicPr>
          <p:cNvPr id="5" name="Picture 4">
            <a:extLst>
              <a:ext uri="{FF2B5EF4-FFF2-40B4-BE49-F238E27FC236}">
                <a16:creationId xmlns:a16="http://schemas.microsoft.com/office/drawing/2014/main" id="{816E6DEF-CF7F-494C-8465-FDC277E9315E}"/>
              </a:ext>
            </a:extLst>
          </p:cNvPr>
          <p:cNvPicPr>
            <a:picLocks noChangeAspect="1"/>
          </p:cNvPicPr>
          <p:nvPr/>
        </p:nvPicPr>
        <p:blipFill>
          <a:blip r:embed="rId3"/>
          <a:stretch>
            <a:fillRect/>
          </a:stretch>
        </p:blipFill>
        <p:spPr>
          <a:xfrm>
            <a:off x="0" y="265900"/>
            <a:ext cx="12192000" cy="6326199"/>
          </a:xfrm>
          <a:prstGeom prst="rect">
            <a:avLst/>
          </a:prstGeom>
        </p:spPr>
      </p:pic>
    </p:spTree>
    <p:extLst>
      <p:ext uri="{BB962C8B-B14F-4D97-AF65-F5344CB8AC3E}">
        <p14:creationId xmlns:p14="http://schemas.microsoft.com/office/powerpoint/2010/main" val="3065654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11A8F-A95E-A24E-B2A9-7EB4EC3BC46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AC7F6708-146E-4B41-B6F3-9FB82F38D6AB}"/>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BC9D34BE-EC9F-7445-80E0-A68F3BB08DD5}"/>
              </a:ext>
            </a:extLst>
          </p:cNvPr>
          <p:cNvSpPr>
            <a:spLocks noGrp="1"/>
          </p:cNvSpPr>
          <p:nvPr>
            <p:ph type="body" sz="quarter" idx="12"/>
          </p:nvPr>
        </p:nvSpPr>
        <p:spPr/>
        <p:txBody>
          <a:bodyPr/>
          <a:lstStyle/>
          <a:p>
            <a:endParaRPr lang="en-US"/>
          </a:p>
        </p:txBody>
      </p:sp>
      <p:pic>
        <p:nvPicPr>
          <p:cNvPr id="5" name="Picture 4">
            <a:extLst>
              <a:ext uri="{FF2B5EF4-FFF2-40B4-BE49-F238E27FC236}">
                <a16:creationId xmlns:a16="http://schemas.microsoft.com/office/drawing/2014/main" id="{CA4F637B-CD5C-014B-8607-DB5E00330EFE}"/>
              </a:ext>
            </a:extLst>
          </p:cNvPr>
          <p:cNvPicPr>
            <a:picLocks noChangeAspect="1"/>
          </p:cNvPicPr>
          <p:nvPr/>
        </p:nvPicPr>
        <p:blipFill>
          <a:blip r:embed="rId3"/>
          <a:stretch>
            <a:fillRect/>
          </a:stretch>
        </p:blipFill>
        <p:spPr>
          <a:xfrm>
            <a:off x="1384877" y="1320800"/>
            <a:ext cx="7454900" cy="3695700"/>
          </a:xfrm>
          <a:prstGeom prst="rect">
            <a:avLst/>
          </a:prstGeom>
        </p:spPr>
      </p:pic>
    </p:spTree>
    <p:extLst>
      <p:ext uri="{BB962C8B-B14F-4D97-AF65-F5344CB8AC3E}">
        <p14:creationId xmlns:p14="http://schemas.microsoft.com/office/powerpoint/2010/main" val="1129823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D8D9B-7137-5440-BD71-CCF2C6ABA389}"/>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AF1C033-C76C-FC42-8F11-BA79DE9ABAE9}"/>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7814214D-4374-2D49-AEB6-3324DB9FC200}"/>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2944668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dirty="0" err="1"/>
              <a:t>derivacloud.org</a:t>
            </a:r>
            <a:endParaRPr lang="en-US" dirty="0"/>
          </a:p>
          <a:p>
            <a:r>
              <a:rPr lang="en-US" dirty="0">
                <a:hlinkClick r:id="rId3"/>
              </a:rPr>
              <a:t>https://fair-research.org</a:t>
            </a:r>
            <a:endParaRPr lang="en-US" dirty="0"/>
          </a:p>
          <a:p>
            <a:endParaRPr lang="en-US" dirty="0"/>
          </a:p>
          <a:p>
            <a:r>
              <a:rPr lang="en-US" dirty="0" err="1"/>
              <a:t>Carl@isi.edu</a:t>
            </a:r>
            <a:endParaRPr lang="en-US" dirty="0"/>
          </a:p>
        </p:txBody>
      </p:sp>
      <p:sp>
        <p:nvSpPr>
          <p:cNvPr id="8" name="Text Placeholder 7">
            <a:extLst>
              <a:ext uri="{FF2B5EF4-FFF2-40B4-BE49-F238E27FC236}">
                <a16:creationId xmlns:a16="http://schemas.microsoft.com/office/drawing/2014/main" id="{05420965-3C33-6442-A8BE-44F2BE3A7257}"/>
              </a:ext>
            </a:extLst>
          </p:cNvPr>
          <p:cNvSpPr>
            <a:spLocks noGrp="1"/>
          </p:cNvSpPr>
          <p:nvPr>
            <p:ph type="body" sz="quarter" idx="12"/>
          </p:nvPr>
        </p:nvSpPr>
        <p:spPr/>
        <p:txBody>
          <a:bodyPr/>
          <a:lstStyle/>
          <a:p>
            <a:endParaRPr lang="en-US"/>
          </a:p>
        </p:txBody>
      </p:sp>
      <p:sp>
        <p:nvSpPr>
          <p:cNvPr id="4" name="Slide Number Placeholder 3"/>
          <p:cNvSpPr>
            <a:spLocks noGrp="1"/>
          </p:cNvSpPr>
          <p:nvPr>
            <p:ph type="sldNum" sz="quarter" idx="4294967295"/>
          </p:nvPr>
        </p:nvSpPr>
        <p:spPr/>
        <p:txBody>
          <a:bodyPr/>
          <a:lstStyle/>
          <a:p>
            <a:fld id="{68404748-D679-F347-B724-7EB317EAB221}" type="slidenum">
              <a:rPr lang="en-US" smtClean="0"/>
              <a:pPr/>
              <a:t>31</a:t>
            </a:fld>
            <a:endParaRPr lang="en-US"/>
          </a:p>
        </p:txBody>
      </p:sp>
    </p:spTree>
    <p:extLst>
      <p:ext uri="{BB962C8B-B14F-4D97-AF65-F5344CB8AC3E}">
        <p14:creationId xmlns:p14="http://schemas.microsoft.com/office/powerpoint/2010/main" val="997961898"/>
      </p:ext>
    </p:extLst>
  </p:cSld>
  <p:clrMapOvr>
    <a:masterClrMapping/>
  </p:clrMapOvr>
</p:sld>
</file>

<file path=ppt/theme/theme1.xml><?xml version="1.0" encoding="utf-8"?>
<a:theme xmlns:a="http://schemas.openxmlformats.org/drawingml/2006/main" name="Office Theme">
  <a:themeElements>
    <a:clrScheme name="Custom 19">
      <a:dk1>
        <a:srgbClr val="990000"/>
      </a:dk1>
      <a:lt1>
        <a:sysClr val="window" lastClr="FFFFFF"/>
      </a:lt1>
      <a:dk2>
        <a:srgbClr val="323232"/>
      </a:dk2>
      <a:lt2>
        <a:srgbClr val="E3DED1"/>
      </a:lt2>
      <a:accent1>
        <a:srgbClr val="FFCC00"/>
      </a:accent1>
      <a:accent2>
        <a:srgbClr val="991B1E"/>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bwMode="auto">
        <a:noFill/>
        <a:ln w="9525">
          <a:noFill/>
          <a:miter lim="800000"/>
          <a:headEnd/>
          <a:tailEnd/>
        </a:ln>
      </a:spPr>
      <a:bodyPr vert="horz" wrap="square" lIns="91440" tIns="45720" rIns="91440" bIns="45720" numCol="1" anchor="ctr"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Tx/>
          <a:buSzTx/>
          <a:buFontTx/>
          <a:buNone/>
          <a:tabLst/>
          <a:defRPr kumimoji="0" sz="2000" b="1"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defRPr>
        </a:defPPr>
      </a:lstStyle>
    </a:txDef>
  </a:objectDefaults>
  <a:extraClrSchemeLst/>
  <a:extLst>
    <a:ext uri="{05A4C25C-085E-4340-85A3-A5531E510DB2}">
      <thm15:themeFamily xmlns:thm15="http://schemas.microsoft.com/office/thememl/2012/main" name="INI Big Data Talk" id="{36FAE6C8-6A9D-F24F-B058-2DE681477850}" vid="{0275E6C1-8AC0-0F47-BA0A-1BC02777A3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3121</TotalTime>
  <Words>915</Words>
  <Application>Microsoft Macintosh PowerPoint</Application>
  <PresentationFormat>Widescreen</PresentationFormat>
  <Paragraphs>129</Paragraphs>
  <Slides>31</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Titillium Web</vt:lpstr>
      <vt:lpstr>Wingdings</vt:lpstr>
      <vt:lpstr>Office Theme</vt:lpstr>
      <vt:lpstr>Research Objects for Everyday Use</vt:lpstr>
      <vt:lpstr>What does it mean to have a scientific “result”</vt:lpstr>
      <vt:lpstr>Science must be reproducible..</vt:lpstr>
      <vt:lpstr>Where are we now?</vt:lpstr>
      <vt:lpstr>PowerPoint Presentation</vt:lpstr>
      <vt:lpstr>Lets focus on the data…</vt:lpstr>
      <vt:lpstr>Reproducible  Data is FAIR</vt:lpstr>
      <vt:lpstr>GOAL: FAIR Collaboration</vt:lpstr>
      <vt:lpstr>Knowledge Turns and Publication</vt:lpstr>
      <vt:lpstr>What does it mean to have research objects in daily use</vt:lpstr>
      <vt:lpstr>Identifiers are important, but too hard!!</vt:lpstr>
      <vt:lpstr>Minimal Identifiers (Minids)</vt:lpstr>
      <vt:lpstr>Why and When use Minids?</vt:lpstr>
      <vt:lpstr>Large Multi-File Datasets: Big Data Bags</vt:lpstr>
      <vt:lpstr>PowerPoint Presentation</vt:lpstr>
      <vt:lpstr>Research Objects: rich metadata for bags</vt:lpstr>
      <vt:lpstr>Why and When use Minids?</vt:lpstr>
      <vt:lpstr>Scientific Digital Asset Management</vt:lpstr>
      <vt:lpstr>Scientific Asset Management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 Kesselman</dc:creator>
  <cp:lastModifiedBy>Microsoft Office User</cp:lastModifiedBy>
  <cp:revision>66</cp:revision>
  <dcterms:created xsi:type="dcterms:W3CDTF">2017-11-17T01:55:49Z</dcterms:created>
  <dcterms:modified xsi:type="dcterms:W3CDTF">2018-10-29T08:41:47Z</dcterms:modified>
</cp:coreProperties>
</file>