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66" r:id="rId5"/>
    <p:sldId id="285" r:id="rId6"/>
    <p:sldId id="270" r:id="rId7"/>
    <p:sldId id="288" r:id="rId8"/>
    <p:sldId id="272" r:id="rId9"/>
    <p:sldId id="27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770"/>
    <a:srgbClr val="AFD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73E4E6-8979-6746-96D4-E6025A6C8766}" v="80" dt="2023-10-01T17:48:08.206"/>
    <p1510:client id="{D505B89B-13AA-6BFA-846F-DB528996D1AE}" v="1" dt="2023-10-07T18:42:58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2"/>
  </p:normalViewPr>
  <p:slideViewPr>
    <p:cSldViewPr snapToGrid="0">
      <p:cViewPr varScale="1">
        <p:scale>
          <a:sx n="63" d="100"/>
          <a:sy n="63" d="100"/>
        </p:scale>
        <p:origin x="184" y="1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ime A. Landeros" userId="S::jalanderos@cpp.edu::ab63582b-48df-4455-9be1-115989a0c203" providerId="AD" clId="Web-{D505B89B-13AA-6BFA-846F-DB528996D1AE}"/>
    <pc:docChg chg="delSld">
      <pc:chgData name="Jaime A. Landeros" userId="S::jalanderos@cpp.edu::ab63582b-48df-4455-9be1-115989a0c203" providerId="AD" clId="Web-{D505B89B-13AA-6BFA-846F-DB528996D1AE}" dt="2023-10-07T18:42:58.424" v="0"/>
      <pc:docMkLst>
        <pc:docMk/>
      </pc:docMkLst>
      <pc:sldChg chg="del">
        <pc:chgData name="Jaime A. Landeros" userId="S::jalanderos@cpp.edu::ab63582b-48df-4455-9be1-115989a0c203" providerId="AD" clId="Web-{D505B89B-13AA-6BFA-846F-DB528996D1AE}" dt="2023-10-07T18:42:58.424" v="0"/>
        <pc:sldMkLst>
          <pc:docMk/>
          <pc:sldMk cId="4183312812" sldId="273"/>
        </pc:sldMkLst>
      </pc:sldChg>
    </pc:docChg>
  </pc:docChgLst>
  <pc:docChgLst>
    <pc:chgData name="Jaime A. Landeros" userId="ab63582b-48df-4455-9be1-115989a0c203" providerId="ADAL" clId="{671DC199-530B-D74A-B249-B683A1A78F27}"/>
    <pc:docChg chg="undo custSel addSld delSld modSld">
      <pc:chgData name="Jaime A. Landeros" userId="ab63582b-48df-4455-9be1-115989a0c203" providerId="ADAL" clId="{671DC199-530B-D74A-B249-B683A1A78F27}" dt="2023-10-01T18:25:22.980" v="538" actId="20577"/>
      <pc:docMkLst>
        <pc:docMk/>
      </pc:docMkLst>
      <pc:sldChg chg="addSp delSp modSp">
        <pc:chgData name="Jaime A. Landeros" userId="ab63582b-48df-4455-9be1-115989a0c203" providerId="ADAL" clId="{671DC199-530B-D74A-B249-B683A1A78F27}" dt="2023-10-01T18:18:24.712" v="262" actId="20577"/>
        <pc:sldMkLst>
          <pc:docMk/>
          <pc:sldMk cId="3660061563" sldId="262"/>
        </pc:sldMkLst>
        <pc:spChg chg="del mod">
          <ac:chgData name="Jaime A. Landeros" userId="ab63582b-48df-4455-9be1-115989a0c203" providerId="ADAL" clId="{671DC199-530B-D74A-B249-B683A1A78F27}" dt="2023-10-01T18:15:20.710" v="131" actId="478"/>
          <ac:spMkLst>
            <pc:docMk/>
            <pc:sldMk cId="3660061563" sldId="262"/>
            <ac:spMk id="5" creationId="{8048C100-DAB7-4BD2-BC12-2457CFECB49E}"/>
          </ac:spMkLst>
        </pc:spChg>
        <pc:spChg chg="add mod">
          <ac:chgData name="Jaime A. Landeros" userId="ab63582b-48df-4455-9be1-115989a0c203" providerId="ADAL" clId="{671DC199-530B-D74A-B249-B683A1A78F27}" dt="2023-10-01T18:18:24.712" v="262" actId="20577"/>
          <ac:spMkLst>
            <pc:docMk/>
            <pc:sldMk cId="3660061563" sldId="262"/>
            <ac:spMk id="6" creationId="{DBDE8D7B-5601-61FC-99E8-FDB5435C7CA0}"/>
          </ac:spMkLst>
        </pc:spChg>
        <pc:spChg chg="mod">
          <ac:chgData name="Jaime A. Landeros" userId="ab63582b-48df-4455-9be1-115989a0c203" providerId="ADAL" clId="{671DC199-530B-D74A-B249-B683A1A78F27}" dt="2023-10-01T18:11:58.750" v="44" actId="1076"/>
          <ac:spMkLst>
            <pc:docMk/>
            <pc:sldMk cId="3660061563" sldId="262"/>
            <ac:spMk id="10" creationId="{F85055A6-2C77-AAFD-1E5C-E1F9409DDB85}"/>
          </ac:spMkLst>
        </pc:spChg>
      </pc:sldChg>
      <pc:sldChg chg="addSp delSp modSp">
        <pc:chgData name="Jaime A. Landeros" userId="ab63582b-48df-4455-9be1-115989a0c203" providerId="ADAL" clId="{671DC199-530B-D74A-B249-B683A1A78F27}" dt="2023-10-01T18:21:18.715" v="272" actId="21"/>
        <pc:sldMkLst>
          <pc:docMk/>
          <pc:sldMk cId="1289072511" sldId="270"/>
        </pc:sldMkLst>
        <pc:picChg chg="add del mod">
          <ac:chgData name="Jaime A. Landeros" userId="ab63582b-48df-4455-9be1-115989a0c203" providerId="ADAL" clId="{671DC199-530B-D74A-B249-B683A1A78F27}" dt="2023-10-01T18:21:18.715" v="272" actId="21"/>
          <ac:picMkLst>
            <pc:docMk/>
            <pc:sldMk cId="1289072511" sldId="270"/>
            <ac:picMk id="3" creationId="{2E09202D-9244-E6E0-C731-85A9CEC15B9A}"/>
          </ac:picMkLst>
        </pc:picChg>
      </pc:sldChg>
      <pc:sldChg chg="modSp">
        <pc:chgData name="Jaime A. Landeros" userId="ab63582b-48df-4455-9be1-115989a0c203" providerId="ADAL" clId="{671DC199-530B-D74A-B249-B683A1A78F27}" dt="2023-10-01T18:09:27.277" v="16" actId="20577"/>
        <pc:sldMkLst>
          <pc:docMk/>
          <pc:sldMk cId="4183312812" sldId="273"/>
        </pc:sldMkLst>
        <pc:spChg chg="mod">
          <ac:chgData name="Jaime A. Landeros" userId="ab63582b-48df-4455-9be1-115989a0c203" providerId="ADAL" clId="{671DC199-530B-D74A-B249-B683A1A78F27}" dt="2023-10-01T18:09:27.277" v="16" actId="20577"/>
          <ac:spMkLst>
            <pc:docMk/>
            <pc:sldMk cId="4183312812" sldId="273"/>
            <ac:spMk id="8" creationId="{CBC7903D-55CD-7C86-CAEC-ED51518F2BBA}"/>
          </ac:spMkLst>
        </pc:spChg>
      </pc:sldChg>
      <pc:sldChg chg="modSp">
        <pc:chgData name="Jaime A. Landeros" userId="ab63582b-48df-4455-9be1-115989a0c203" providerId="ADAL" clId="{671DC199-530B-D74A-B249-B683A1A78F27}" dt="2023-10-01T18:15:01.128" v="129" actId="14"/>
        <pc:sldMkLst>
          <pc:docMk/>
          <pc:sldMk cId="264851274" sldId="285"/>
        </pc:sldMkLst>
        <pc:spChg chg="mod">
          <ac:chgData name="Jaime A. Landeros" userId="ab63582b-48df-4455-9be1-115989a0c203" providerId="ADAL" clId="{671DC199-530B-D74A-B249-B683A1A78F27}" dt="2023-10-01T18:15:01.128" v="129" actId="14"/>
          <ac:spMkLst>
            <pc:docMk/>
            <pc:sldMk cId="264851274" sldId="285"/>
            <ac:spMk id="2" creationId="{7AD98946-10C6-D3F0-1DA5-A7BA2393567F}"/>
          </ac:spMkLst>
        </pc:spChg>
      </pc:sldChg>
      <pc:sldChg chg="addSp delSp modSp">
        <pc:chgData name="Jaime A. Landeros" userId="ab63582b-48df-4455-9be1-115989a0c203" providerId="ADAL" clId="{671DC199-530B-D74A-B249-B683A1A78F27}" dt="2023-10-01T18:25:22.980" v="538" actId="20577"/>
        <pc:sldMkLst>
          <pc:docMk/>
          <pc:sldMk cId="2555126461" sldId="288"/>
        </pc:sldMkLst>
        <pc:spChg chg="mod">
          <ac:chgData name="Jaime A. Landeros" userId="ab63582b-48df-4455-9be1-115989a0c203" providerId="ADAL" clId="{671DC199-530B-D74A-B249-B683A1A78F27}" dt="2023-10-01T18:25:22.980" v="538" actId="20577"/>
          <ac:spMkLst>
            <pc:docMk/>
            <pc:sldMk cId="2555126461" sldId="288"/>
            <ac:spMk id="2" creationId="{7AD98946-10C6-D3F0-1DA5-A7BA2393567F}"/>
          </ac:spMkLst>
        </pc:spChg>
        <pc:picChg chg="add del mod">
          <ac:chgData name="Jaime A. Landeros" userId="ab63582b-48df-4455-9be1-115989a0c203" providerId="ADAL" clId="{671DC199-530B-D74A-B249-B683A1A78F27}" dt="2023-10-01T18:20:55.859" v="266" actId="21"/>
          <ac:picMkLst>
            <pc:docMk/>
            <pc:sldMk cId="2555126461" sldId="288"/>
            <ac:picMk id="7" creationId="{0950B7DD-C3E4-B96C-2E63-E4C028BBC379}"/>
          </ac:picMkLst>
        </pc:picChg>
        <pc:picChg chg="add">
          <ac:chgData name="Jaime A. Landeros" userId="ab63582b-48df-4455-9be1-115989a0c203" providerId="ADAL" clId="{671DC199-530B-D74A-B249-B683A1A78F27}" dt="2023-10-01T18:21:21.707" v="273" actId="22"/>
          <ac:picMkLst>
            <pc:docMk/>
            <pc:sldMk cId="2555126461" sldId="288"/>
            <ac:picMk id="9" creationId="{5C1F3541-D776-5F75-C083-45432433DD07}"/>
          </ac:picMkLst>
        </pc:picChg>
      </pc:sldChg>
      <pc:sldChg chg="new del">
        <pc:chgData name="Jaime A. Landeros" userId="ab63582b-48df-4455-9be1-115989a0c203" providerId="ADAL" clId="{671DC199-530B-D74A-B249-B683A1A78F27}" dt="2023-10-01T18:09:00.909" v="1" actId="2696"/>
        <pc:sldMkLst>
          <pc:docMk/>
          <pc:sldMk cId="1169629237" sldId="289"/>
        </pc:sldMkLst>
      </pc:sldChg>
      <pc:sldChg chg="delSp modSp new del mod modClrScheme chgLayout">
        <pc:chgData name="Jaime A. Landeros" userId="ab63582b-48df-4455-9be1-115989a0c203" providerId="ADAL" clId="{671DC199-530B-D74A-B249-B683A1A78F27}" dt="2023-10-01T18:09:17.651" v="4" actId="2696"/>
        <pc:sldMkLst>
          <pc:docMk/>
          <pc:sldMk cId="1782808622" sldId="289"/>
        </pc:sldMkLst>
        <pc:spChg chg="del">
          <ac:chgData name="Jaime A. Landeros" userId="ab63582b-48df-4455-9be1-115989a0c203" providerId="ADAL" clId="{671DC199-530B-D74A-B249-B683A1A78F27}" dt="2023-10-01T18:09:15.541" v="3" actId="700"/>
          <ac:spMkLst>
            <pc:docMk/>
            <pc:sldMk cId="1782808622" sldId="289"/>
            <ac:spMk id="2" creationId="{0051E25A-9D86-9013-E24C-DA1B548AFB9B}"/>
          </ac:spMkLst>
        </pc:spChg>
        <pc:spChg chg="del">
          <ac:chgData name="Jaime A. Landeros" userId="ab63582b-48df-4455-9be1-115989a0c203" providerId="ADAL" clId="{671DC199-530B-D74A-B249-B683A1A78F27}" dt="2023-10-01T18:09:15.541" v="3" actId="700"/>
          <ac:spMkLst>
            <pc:docMk/>
            <pc:sldMk cId="1782808622" sldId="289"/>
            <ac:spMk id="3" creationId="{E01C1621-9476-1960-2562-A45A7168EC56}"/>
          </ac:spMkLst>
        </pc:spChg>
        <pc:spChg chg="mod ord">
          <ac:chgData name="Jaime A. Landeros" userId="ab63582b-48df-4455-9be1-115989a0c203" providerId="ADAL" clId="{671DC199-530B-D74A-B249-B683A1A78F27}" dt="2023-10-01T18:09:15.541" v="3" actId="700"/>
          <ac:spMkLst>
            <pc:docMk/>
            <pc:sldMk cId="1782808622" sldId="289"/>
            <ac:spMk id="4" creationId="{57D4C13C-324A-C839-E312-ED668F30AD45}"/>
          </ac:spMkLst>
        </pc:spChg>
      </pc:sldChg>
      <pc:sldChg chg="add del">
        <pc:chgData name="Jaime A. Landeros" userId="ab63582b-48df-4455-9be1-115989a0c203" providerId="ADAL" clId="{671DC199-530B-D74A-B249-B683A1A78F27}" dt="2023-10-01T18:18:30.283" v="263" actId="2696"/>
        <pc:sldMkLst>
          <pc:docMk/>
          <pc:sldMk cId="3858479398" sldId="289"/>
        </pc:sldMkLst>
      </pc:sldChg>
    </pc:docChg>
  </pc:docChgLst>
  <pc:docChgLst>
    <pc:chgData name="Jaime A. Landeros" userId="ab63582b-48df-4455-9be1-115989a0c203" providerId="ADAL" clId="{3973E4E6-8979-6746-96D4-E6025A6C8766}"/>
    <pc:docChg chg="undo redo custSel addSld delSld modSld sldOrd modMainMaster">
      <pc:chgData name="Jaime A. Landeros" userId="ab63582b-48df-4455-9be1-115989a0c203" providerId="ADAL" clId="{3973E4E6-8979-6746-96D4-E6025A6C8766}" dt="2023-10-07T18:43:45.976" v="970" actId="403"/>
      <pc:docMkLst>
        <pc:docMk/>
      </pc:docMkLst>
      <pc:sldChg chg="modSp del mod">
        <pc:chgData name="Jaime A. Landeros" userId="ab63582b-48df-4455-9be1-115989a0c203" providerId="ADAL" clId="{3973E4E6-8979-6746-96D4-E6025A6C8766}" dt="2023-10-01T17:24:41.885" v="70" actId="2696"/>
        <pc:sldMkLst>
          <pc:docMk/>
          <pc:sldMk cId="92015136" sldId="258"/>
        </pc:sldMkLst>
        <pc:spChg chg="mod">
          <ac:chgData name="Jaime A. Landeros" userId="ab63582b-48df-4455-9be1-115989a0c203" providerId="ADAL" clId="{3973E4E6-8979-6746-96D4-E6025A6C8766}" dt="2023-10-01T17:18:09.488" v="5" actId="20577"/>
          <ac:spMkLst>
            <pc:docMk/>
            <pc:sldMk cId="92015136" sldId="258"/>
            <ac:spMk id="2" creationId="{C541C067-7F53-9C48-AF10-982EEAE3989A}"/>
          </ac:spMkLst>
        </pc:spChg>
      </pc:sldChg>
      <pc:sldChg chg="add del modTransition">
        <pc:chgData name="Jaime A. Landeros" userId="ab63582b-48df-4455-9be1-115989a0c203" providerId="ADAL" clId="{3973E4E6-8979-6746-96D4-E6025A6C8766}" dt="2023-10-01T17:45:14.903" v="609" actId="2696"/>
        <pc:sldMkLst>
          <pc:docMk/>
          <pc:sldMk cId="4146908214" sldId="260"/>
        </pc:sldMkLst>
      </pc:sldChg>
      <pc:sldChg chg="del modTransition">
        <pc:chgData name="Jaime A. Landeros" userId="ab63582b-48df-4455-9be1-115989a0c203" providerId="ADAL" clId="{3973E4E6-8979-6746-96D4-E6025A6C8766}" dt="2023-10-01T17:34:42.955" v="208" actId="2696"/>
        <pc:sldMkLst>
          <pc:docMk/>
          <pc:sldMk cId="1361119956" sldId="261"/>
        </pc:sldMkLst>
      </pc:sldChg>
      <pc:sldChg chg="addSp delSp modSp mod modTransition">
        <pc:chgData name="Jaime A. Landeros" userId="ab63582b-48df-4455-9be1-115989a0c203" providerId="ADAL" clId="{3973E4E6-8979-6746-96D4-E6025A6C8766}" dt="2023-10-07T18:43:45.976" v="970" actId="403"/>
        <pc:sldMkLst>
          <pc:docMk/>
          <pc:sldMk cId="3660061563" sldId="262"/>
        </pc:sldMkLst>
        <pc:spChg chg="add mod">
          <ac:chgData name="Jaime A. Landeros" userId="ab63582b-48df-4455-9be1-115989a0c203" providerId="ADAL" clId="{3973E4E6-8979-6746-96D4-E6025A6C8766}" dt="2023-10-07T18:43:45.976" v="970" actId="403"/>
          <ac:spMkLst>
            <pc:docMk/>
            <pc:sldMk cId="3660061563" sldId="262"/>
            <ac:spMk id="2" creationId="{7FC50A1B-25CE-A857-7119-118EFD7C1548}"/>
          </ac:spMkLst>
        </pc:spChg>
        <pc:spChg chg="mod">
          <ac:chgData name="Jaime A. Landeros" userId="ab63582b-48df-4455-9be1-115989a0c203" providerId="ADAL" clId="{3973E4E6-8979-6746-96D4-E6025A6C8766}" dt="2023-10-01T17:49:18.064" v="828" actId="20577"/>
          <ac:spMkLst>
            <pc:docMk/>
            <pc:sldMk cId="3660061563" sldId="262"/>
            <ac:spMk id="5" creationId="{8048C100-DAB7-4BD2-BC12-2457CFECB49E}"/>
          </ac:spMkLst>
        </pc:spChg>
        <pc:spChg chg="del">
          <ac:chgData name="Jaime A. Landeros" userId="ab63582b-48df-4455-9be1-115989a0c203" providerId="ADAL" clId="{3973E4E6-8979-6746-96D4-E6025A6C8766}" dt="2023-10-01T17:34:49.648" v="210" actId="478"/>
          <ac:spMkLst>
            <pc:docMk/>
            <pc:sldMk cId="3660061563" sldId="262"/>
            <ac:spMk id="6" creationId="{FA5FC401-424B-0442-83E5-6A1FC6677AA9}"/>
          </ac:spMkLst>
        </pc:spChg>
        <pc:spChg chg="add mod">
          <ac:chgData name="Jaime A. Landeros" userId="ab63582b-48df-4455-9be1-115989a0c203" providerId="ADAL" clId="{3973E4E6-8979-6746-96D4-E6025A6C8766}" dt="2023-10-01T17:49:28.219" v="833" actId="20577"/>
          <ac:spMkLst>
            <pc:docMk/>
            <pc:sldMk cId="3660061563" sldId="262"/>
            <ac:spMk id="10" creationId="{F85055A6-2C77-AAFD-1E5C-E1F9409DDB85}"/>
          </ac:spMkLst>
        </pc:spChg>
        <pc:spChg chg="add del mod">
          <ac:chgData name="Jaime A. Landeros" userId="ab63582b-48df-4455-9be1-115989a0c203" providerId="ADAL" clId="{3973E4E6-8979-6746-96D4-E6025A6C8766}" dt="2023-10-01T17:48:06.539" v="779" actId="478"/>
          <ac:spMkLst>
            <pc:docMk/>
            <pc:sldMk cId="3660061563" sldId="262"/>
            <ac:spMk id="11" creationId="{DF1E3FEC-D27F-BADC-102E-CA1F026F6E8E}"/>
          </ac:spMkLst>
        </pc:spChg>
        <pc:spChg chg="add del mod">
          <ac:chgData name="Jaime A. Landeros" userId="ab63582b-48df-4455-9be1-115989a0c203" providerId="ADAL" clId="{3973E4E6-8979-6746-96D4-E6025A6C8766}" dt="2023-10-01T17:48:08.206" v="780" actId="478"/>
          <ac:spMkLst>
            <pc:docMk/>
            <pc:sldMk cId="3660061563" sldId="262"/>
            <ac:spMk id="12" creationId="{BCC01340-465A-94C3-DC99-07608B9060D8}"/>
          </ac:spMkLst>
        </pc:spChg>
        <pc:picChg chg="add del mod">
          <ac:chgData name="Jaime A. Landeros" userId="ab63582b-48df-4455-9be1-115989a0c203" providerId="ADAL" clId="{3973E4E6-8979-6746-96D4-E6025A6C8766}" dt="2023-10-01T17:44:53.936" v="598"/>
          <ac:picMkLst>
            <pc:docMk/>
            <pc:sldMk cId="3660061563" sldId="262"/>
            <ac:picMk id="3" creationId="{9D31BF39-A51D-E1F5-8555-59E7647DC3FE}"/>
          </ac:picMkLst>
        </pc:picChg>
        <pc:picChg chg="add del">
          <ac:chgData name="Jaime A. Landeros" userId="ab63582b-48df-4455-9be1-115989a0c203" providerId="ADAL" clId="{3973E4E6-8979-6746-96D4-E6025A6C8766}" dt="2023-10-01T17:45:18.391" v="614" actId="478"/>
          <ac:picMkLst>
            <pc:docMk/>
            <pc:sldMk cId="3660061563" sldId="262"/>
            <ac:picMk id="7" creationId="{8D24C72B-22D4-FE17-C337-CB29F64157B8}"/>
          </ac:picMkLst>
        </pc:picChg>
        <pc:picChg chg="add del mod">
          <ac:chgData name="Jaime A. Landeros" userId="ab63582b-48df-4455-9be1-115989a0c203" providerId="ADAL" clId="{3973E4E6-8979-6746-96D4-E6025A6C8766}" dt="2023-10-01T17:48:42.819" v="806" actId="1076"/>
          <ac:picMkLst>
            <pc:docMk/>
            <pc:sldMk cId="3660061563" sldId="262"/>
            <ac:picMk id="8" creationId="{1E07F986-0E0E-0F1F-4F36-069C4BB3A7ED}"/>
          </ac:picMkLst>
        </pc:picChg>
      </pc:sldChg>
      <pc:sldChg chg="addSp delSp modSp add del mod modTransition">
        <pc:chgData name="Jaime A. Landeros" userId="ab63582b-48df-4455-9be1-115989a0c203" providerId="ADAL" clId="{3973E4E6-8979-6746-96D4-E6025A6C8766}" dt="2023-10-01T17:33:52.223" v="188" actId="2696"/>
        <pc:sldMkLst>
          <pc:docMk/>
          <pc:sldMk cId="4073730186" sldId="264"/>
        </pc:sldMkLst>
        <pc:spChg chg="mod">
          <ac:chgData name="Jaime A. Landeros" userId="ab63582b-48df-4455-9be1-115989a0c203" providerId="ADAL" clId="{3973E4E6-8979-6746-96D4-E6025A6C8766}" dt="2023-10-01T17:30:06.146" v="113" actId="1076"/>
          <ac:spMkLst>
            <pc:docMk/>
            <pc:sldMk cId="4073730186" sldId="264"/>
            <ac:spMk id="5" creationId="{85DF6CC9-2A27-9B76-0BB1-896CB7B93273}"/>
          </ac:spMkLst>
        </pc:spChg>
        <pc:picChg chg="del">
          <ac:chgData name="Jaime A. Landeros" userId="ab63582b-48df-4455-9be1-115989a0c203" providerId="ADAL" clId="{3973E4E6-8979-6746-96D4-E6025A6C8766}" dt="2023-10-01T17:26:47.848" v="82" actId="478"/>
          <ac:picMkLst>
            <pc:docMk/>
            <pc:sldMk cId="4073730186" sldId="264"/>
            <ac:picMk id="4" creationId="{BB5A61E2-4212-92E3-10A7-B65BEF61EDE9}"/>
          </ac:picMkLst>
        </pc:picChg>
        <pc:picChg chg="add del mod">
          <ac:chgData name="Jaime A. Landeros" userId="ab63582b-48df-4455-9be1-115989a0c203" providerId="ADAL" clId="{3973E4E6-8979-6746-96D4-E6025A6C8766}" dt="2023-10-01T17:26:26.354" v="75"/>
          <ac:picMkLst>
            <pc:docMk/>
            <pc:sldMk cId="4073730186" sldId="264"/>
            <ac:picMk id="6" creationId="{41BB172D-A5ED-99C9-0049-5A2F3659333A}"/>
          </ac:picMkLst>
        </pc:picChg>
        <pc:picChg chg="add del mod">
          <ac:chgData name="Jaime A. Landeros" userId="ab63582b-48df-4455-9be1-115989a0c203" providerId="ADAL" clId="{3973E4E6-8979-6746-96D4-E6025A6C8766}" dt="2023-10-01T17:26:47.040" v="81" actId="21"/>
          <ac:picMkLst>
            <pc:docMk/>
            <pc:sldMk cId="4073730186" sldId="264"/>
            <ac:picMk id="7" creationId="{A8856DA6-6BF6-9F8B-F0C7-E1BB30C280EC}"/>
          </ac:picMkLst>
        </pc:picChg>
        <pc:picChg chg="add del mod">
          <ac:chgData name="Jaime A. Landeros" userId="ab63582b-48df-4455-9be1-115989a0c203" providerId="ADAL" clId="{3973E4E6-8979-6746-96D4-E6025A6C8766}" dt="2023-10-01T17:27:56.054" v="90" actId="478"/>
          <ac:picMkLst>
            <pc:docMk/>
            <pc:sldMk cId="4073730186" sldId="264"/>
            <ac:picMk id="8" creationId="{2D6F14D9-1A43-2C5A-0BD8-3FB4747C87F2}"/>
          </ac:picMkLst>
        </pc:picChg>
        <pc:picChg chg="add mod">
          <ac:chgData name="Jaime A. Landeros" userId="ab63582b-48df-4455-9be1-115989a0c203" providerId="ADAL" clId="{3973E4E6-8979-6746-96D4-E6025A6C8766}" dt="2023-10-01T17:28:07.930" v="93" actId="14100"/>
          <ac:picMkLst>
            <pc:docMk/>
            <pc:sldMk cId="4073730186" sldId="264"/>
            <ac:picMk id="9" creationId="{038C6B3E-8945-956E-3A04-E2FD5953EED9}"/>
          </ac:picMkLst>
        </pc:picChg>
      </pc:sldChg>
      <pc:sldChg chg="add del setBg">
        <pc:chgData name="Jaime A. Landeros" userId="ab63582b-48df-4455-9be1-115989a0c203" providerId="ADAL" clId="{3973E4E6-8979-6746-96D4-E6025A6C8766}" dt="2023-10-01T17:19:04.304" v="8" actId="2696"/>
        <pc:sldMkLst>
          <pc:docMk/>
          <pc:sldMk cId="3337851313" sldId="265"/>
        </pc:sldMkLst>
      </pc:sldChg>
      <pc:sldChg chg="modSp add mod setBg">
        <pc:chgData name="Jaime A. Landeros" userId="ab63582b-48df-4455-9be1-115989a0c203" providerId="ADAL" clId="{3973E4E6-8979-6746-96D4-E6025A6C8766}" dt="2023-10-01T17:24:33.842" v="69" actId="21"/>
        <pc:sldMkLst>
          <pc:docMk/>
          <pc:sldMk cId="3381039484" sldId="266"/>
        </pc:sldMkLst>
        <pc:spChg chg="mod">
          <ac:chgData name="Jaime A. Landeros" userId="ab63582b-48df-4455-9be1-115989a0c203" providerId="ADAL" clId="{3973E4E6-8979-6746-96D4-E6025A6C8766}" dt="2023-10-01T17:20:22.574" v="16"/>
          <ac:spMkLst>
            <pc:docMk/>
            <pc:sldMk cId="3381039484" sldId="266"/>
            <ac:spMk id="2" creationId="{C541C067-7F53-9C48-AF10-982EEAE3989A}"/>
          </ac:spMkLst>
        </pc:spChg>
        <pc:spChg chg="mod">
          <ac:chgData name="Jaime A. Landeros" userId="ab63582b-48df-4455-9be1-115989a0c203" providerId="ADAL" clId="{3973E4E6-8979-6746-96D4-E6025A6C8766}" dt="2023-10-01T17:23:47.208" v="50" actId="20577"/>
          <ac:spMkLst>
            <pc:docMk/>
            <pc:sldMk cId="3381039484" sldId="266"/>
            <ac:spMk id="3" creationId="{FB4EC3E1-156B-4240-AEDE-C0916E9DA691}"/>
          </ac:spMkLst>
        </pc:spChg>
        <pc:spChg chg="mod">
          <ac:chgData name="Jaime A. Landeros" userId="ab63582b-48df-4455-9be1-115989a0c203" providerId="ADAL" clId="{3973E4E6-8979-6746-96D4-E6025A6C8766}" dt="2023-10-01T17:24:33.301" v="68" actId="20577"/>
          <ac:spMkLst>
            <pc:docMk/>
            <pc:sldMk cId="3381039484" sldId="266"/>
            <ac:spMk id="4" creationId="{685A781A-DDCA-0814-9EBE-9A91712E046C}"/>
          </ac:spMkLst>
        </pc:spChg>
        <pc:spChg chg="mod">
          <ac:chgData name="Jaime A. Landeros" userId="ab63582b-48df-4455-9be1-115989a0c203" providerId="ADAL" clId="{3973E4E6-8979-6746-96D4-E6025A6C8766}" dt="2023-10-01T17:24:33.842" v="69" actId="21"/>
          <ac:spMkLst>
            <pc:docMk/>
            <pc:sldMk cId="3381039484" sldId="266"/>
            <ac:spMk id="5" creationId="{5003E71E-1654-2029-F80C-F914B9933B5D}"/>
          </ac:spMkLst>
        </pc:spChg>
      </pc:sldChg>
      <pc:sldChg chg="add del modTransition setBg">
        <pc:chgData name="Jaime A. Landeros" userId="ab63582b-48df-4455-9be1-115989a0c203" providerId="ADAL" clId="{3973E4E6-8979-6746-96D4-E6025A6C8766}" dt="2023-10-01T17:33:52.219" v="187" actId="2696"/>
        <pc:sldMkLst>
          <pc:docMk/>
          <pc:sldMk cId="2319467351" sldId="267"/>
        </pc:sldMkLst>
      </pc:sldChg>
      <pc:sldChg chg="add del setBg">
        <pc:chgData name="Jaime A. Landeros" userId="ab63582b-48df-4455-9be1-115989a0c203" providerId="ADAL" clId="{3973E4E6-8979-6746-96D4-E6025A6C8766}" dt="2023-10-01T17:33:52.236" v="189" actId="2696"/>
        <pc:sldMkLst>
          <pc:docMk/>
          <pc:sldMk cId="2089128411" sldId="268"/>
        </pc:sldMkLst>
      </pc:sldChg>
      <pc:sldChg chg="addSp modSp new add del">
        <pc:chgData name="Jaime A. Landeros" userId="ab63582b-48df-4455-9be1-115989a0c203" providerId="ADAL" clId="{3973E4E6-8979-6746-96D4-E6025A6C8766}" dt="2023-10-01T17:33:52.209" v="186" actId="2696"/>
        <pc:sldMkLst>
          <pc:docMk/>
          <pc:sldMk cId="1612771487" sldId="269"/>
        </pc:sldMkLst>
        <pc:picChg chg="add mod">
          <ac:chgData name="Jaime A. Landeros" userId="ab63582b-48df-4455-9be1-115989a0c203" providerId="ADAL" clId="{3973E4E6-8979-6746-96D4-E6025A6C8766}" dt="2023-10-01T17:29:14.389" v="98" actId="1076"/>
          <ac:picMkLst>
            <pc:docMk/>
            <pc:sldMk cId="1612771487" sldId="269"/>
            <ac:picMk id="4" creationId="{59BC0A40-D78D-BF0F-89D4-8FD574F006A1}"/>
          </ac:picMkLst>
        </pc:picChg>
      </pc:sldChg>
      <pc:sldChg chg="addSp delSp modSp add mod ord delAnim modAnim">
        <pc:chgData name="Jaime A. Landeros" userId="ab63582b-48df-4455-9be1-115989a0c203" providerId="ADAL" clId="{3973E4E6-8979-6746-96D4-E6025A6C8766}" dt="2023-10-01T17:40:13.004" v="460" actId="21"/>
        <pc:sldMkLst>
          <pc:docMk/>
          <pc:sldMk cId="1289072511" sldId="270"/>
        </pc:sldMkLst>
        <pc:spChg chg="del">
          <ac:chgData name="Jaime A. Landeros" userId="ab63582b-48df-4455-9be1-115989a0c203" providerId="ADAL" clId="{3973E4E6-8979-6746-96D4-E6025A6C8766}" dt="2023-10-01T17:29:27.393" v="101" actId="478"/>
          <ac:spMkLst>
            <pc:docMk/>
            <pc:sldMk cId="1289072511" sldId="270"/>
            <ac:spMk id="5" creationId="{8048C100-DAB7-4BD2-BC12-2457CFECB49E}"/>
          </ac:spMkLst>
        </pc:spChg>
        <pc:spChg chg="del mod">
          <ac:chgData name="Jaime A. Landeros" userId="ab63582b-48df-4455-9be1-115989a0c203" providerId="ADAL" clId="{3973E4E6-8979-6746-96D4-E6025A6C8766}" dt="2023-10-01T17:34:19.998" v="190" actId="478"/>
          <ac:spMkLst>
            <pc:docMk/>
            <pc:sldMk cId="1289072511" sldId="270"/>
            <ac:spMk id="6" creationId="{FA5FC401-424B-0442-83E5-6A1FC6677AA9}"/>
          </ac:spMkLst>
        </pc:spChg>
        <pc:spChg chg="add del mod">
          <ac:chgData name="Jaime A. Landeros" userId="ab63582b-48df-4455-9be1-115989a0c203" providerId="ADAL" clId="{3973E4E6-8979-6746-96D4-E6025A6C8766}" dt="2023-10-01T17:32:38.977" v="142" actId="478"/>
          <ac:spMkLst>
            <pc:docMk/>
            <pc:sldMk cId="1289072511" sldId="270"/>
            <ac:spMk id="8" creationId="{B74114CF-D02F-EFDF-29DC-AA8A1BD058C4}"/>
          </ac:spMkLst>
        </pc:spChg>
        <pc:spChg chg="add mod">
          <ac:chgData name="Jaime A. Landeros" userId="ab63582b-48df-4455-9be1-115989a0c203" providerId="ADAL" clId="{3973E4E6-8979-6746-96D4-E6025A6C8766}" dt="2023-10-01T17:38:29.461" v="392" actId="20577"/>
          <ac:spMkLst>
            <pc:docMk/>
            <pc:sldMk cId="1289072511" sldId="270"/>
            <ac:spMk id="9" creationId="{5FD02BB1-45BB-85D9-3233-232E962D00AF}"/>
          </ac:spMkLst>
        </pc:spChg>
        <pc:spChg chg="add del mod">
          <ac:chgData name="Jaime A. Landeros" userId="ab63582b-48df-4455-9be1-115989a0c203" providerId="ADAL" clId="{3973E4E6-8979-6746-96D4-E6025A6C8766}" dt="2023-10-01T17:34:22.854" v="191" actId="478"/>
          <ac:spMkLst>
            <pc:docMk/>
            <pc:sldMk cId="1289072511" sldId="270"/>
            <ac:spMk id="12" creationId="{E7535B98-B13D-454D-5B54-086B0EFB12B9}"/>
          </ac:spMkLst>
        </pc:spChg>
        <pc:spChg chg="add mod">
          <ac:chgData name="Jaime A. Landeros" userId="ab63582b-48df-4455-9be1-115989a0c203" providerId="ADAL" clId="{3973E4E6-8979-6746-96D4-E6025A6C8766}" dt="2023-10-01T17:38:32.466" v="395" actId="20577"/>
          <ac:spMkLst>
            <pc:docMk/>
            <pc:sldMk cId="1289072511" sldId="270"/>
            <ac:spMk id="13" creationId="{1F50A502-6F9A-A939-D684-658FAB3F783A}"/>
          </ac:spMkLst>
        </pc:spChg>
        <pc:picChg chg="add del mod">
          <ac:chgData name="Jaime A. Landeros" userId="ab63582b-48df-4455-9be1-115989a0c203" providerId="ADAL" clId="{3973E4E6-8979-6746-96D4-E6025A6C8766}" dt="2023-10-01T17:29:31.891" v="105" actId="478"/>
          <ac:picMkLst>
            <pc:docMk/>
            <pc:sldMk cId="1289072511" sldId="270"/>
            <ac:picMk id="2" creationId="{7F0ED8DF-8FEC-3DA7-39E2-712BB737DAF1}"/>
          </ac:picMkLst>
        </pc:picChg>
        <pc:picChg chg="add del mod">
          <ac:chgData name="Jaime A. Landeros" userId="ab63582b-48df-4455-9be1-115989a0c203" providerId="ADAL" clId="{3973E4E6-8979-6746-96D4-E6025A6C8766}" dt="2023-10-01T17:32:37.870" v="141" actId="478"/>
          <ac:picMkLst>
            <pc:docMk/>
            <pc:sldMk cId="1289072511" sldId="270"/>
            <ac:picMk id="3" creationId="{E1AEB17C-00EE-5D0E-1EAD-823D06E1F1CC}"/>
          </ac:picMkLst>
        </pc:picChg>
        <pc:picChg chg="del">
          <ac:chgData name="Jaime A. Landeros" userId="ab63582b-48df-4455-9be1-115989a0c203" providerId="ADAL" clId="{3973E4E6-8979-6746-96D4-E6025A6C8766}" dt="2023-10-01T17:29:28.644" v="102" actId="478"/>
          <ac:picMkLst>
            <pc:docMk/>
            <pc:sldMk cId="1289072511" sldId="270"/>
            <ac:picMk id="7" creationId="{8D24C72B-22D4-FE17-C337-CB29F64157B8}"/>
          </ac:picMkLst>
        </pc:picChg>
        <pc:picChg chg="add mod">
          <ac:chgData name="Jaime A. Landeros" userId="ab63582b-48df-4455-9be1-115989a0c203" providerId="ADAL" clId="{3973E4E6-8979-6746-96D4-E6025A6C8766}" dt="2023-10-01T17:32:54.747" v="145"/>
          <ac:picMkLst>
            <pc:docMk/>
            <pc:sldMk cId="1289072511" sldId="270"/>
            <ac:picMk id="10" creationId="{1EC91D3A-2369-7928-D750-F1D4EE7DC1D1}"/>
          </ac:picMkLst>
        </pc:picChg>
        <pc:picChg chg="add mod">
          <ac:chgData name="Jaime A. Landeros" userId="ab63582b-48df-4455-9be1-115989a0c203" providerId="ADAL" clId="{3973E4E6-8979-6746-96D4-E6025A6C8766}" dt="2023-10-01T17:32:54.747" v="145"/>
          <ac:picMkLst>
            <pc:docMk/>
            <pc:sldMk cId="1289072511" sldId="270"/>
            <ac:picMk id="11" creationId="{3706B9C0-3060-877C-8128-6BE835F1FE53}"/>
          </ac:picMkLst>
        </pc:picChg>
        <pc:picChg chg="add del mod">
          <ac:chgData name="Jaime A. Landeros" userId="ab63582b-48df-4455-9be1-115989a0c203" providerId="ADAL" clId="{3973E4E6-8979-6746-96D4-E6025A6C8766}" dt="2023-10-01T17:40:09.429" v="454" actId="21"/>
          <ac:picMkLst>
            <pc:docMk/>
            <pc:sldMk cId="1289072511" sldId="270"/>
            <ac:picMk id="14" creationId="{B0768031-048C-964C-6D0B-265D91D33C3E}"/>
          </ac:picMkLst>
        </pc:picChg>
        <pc:picChg chg="add del mod">
          <ac:chgData name="Jaime A. Landeros" userId="ab63582b-48df-4455-9be1-115989a0c203" providerId="ADAL" clId="{3973E4E6-8979-6746-96D4-E6025A6C8766}" dt="2023-10-01T17:40:11.839" v="458" actId="21"/>
          <ac:picMkLst>
            <pc:docMk/>
            <pc:sldMk cId="1289072511" sldId="270"/>
            <ac:picMk id="15" creationId="{CAEAE9A4-07AF-2F68-7788-701BC2B5E62C}"/>
          </ac:picMkLst>
        </pc:picChg>
        <pc:picChg chg="add del mod">
          <ac:chgData name="Jaime A. Landeros" userId="ab63582b-48df-4455-9be1-115989a0c203" providerId="ADAL" clId="{3973E4E6-8979-6746-96D4-E6025A6C8766}" dt="2023-10-01T17:40:13.004" v="460" actId="21"/>
          <ac:picMkLst>
            <pc:docMk/>
            <pc:sldMk cId="1289072511" sldId="270"/>
            <ac:picMk id="16" creationId="{510350DF-9955-745B-EB9D-64FCAF0A2B1B}"/>
          </ac:picMkLst>
        </pc:picChg>
      </pc:sldChg>
      <pc:sldChg chg="addSp delSp modSp add mod">
        <pc:chgData name="Jaime A. Landeros" userId="ab63582b-48df-4455-9be1-115989a0c203" providerId="ADAL" clId="{3973E4E6-8979-6746-96D4-E6025A6C8766}" dt="2023-10-07T18:43:42.358" v="969" actId="403"/>
        <pc:sldMkLst>
          <pc:docMk/>
          <pc:sldMk cId="1522016896" sldId="271"/>
        </pc:sldMkLst>
        <pc:spChg chg="del">
          <ac:chgData name="Jaime A. Landeros" userId="ab63582b-48df-4455-9be1-115989a0c203" providerId="ADAL" clId="{3973E4E6-8979-6746-96D4-E6025A6C8766}" dt="2023-10-01T17:34:40.358" v="206" actId="478"/>
          <ac:spMkLst>
            <pc:docMk/>
            <pc:sldMk cId="1522016896" sldId="271"/>
            <ac:spMk id="6" creationId="{FA5FC401-424B-0442-83E5-6A1FC6677AA9}"/>
          </ac:spMkLst>
        </pc:spChg>
        <pc:spChg chg="add mod">
          <ac:chgData name="Jaime A. Landeros" userId="ab63582b-48df-4455-9be1-115989a0c203" providerId="ADAL" clId="{3973E4E6-8979-6746-96D4-E6025A6C8766}" dt="2023-10-01T17:31:44.712" v="136" actId="167"/>
          <ac:spMkLst>
            <pc:docMk/>
            <pc:sldMk cId="1522016896" sldId="271"/>
            <ac:spMk id="7" creationId="{8154D251-5289-6EB2-5B4C-37A7340EBC80}"/>
          </ac:spMkLst>
        </pc:spChg>
        <pc:spChg chg="add mod">
          <ac:chgData name="Jaime A. Landeros" userId="ab63582b-48df-4455-9be1-115989a0c203" providerId="ADAL" clId="{3973E4E6-8979-6746-96D4-E6025A6C8766}" dt="2023-10-07T18:43:42.358" v="969" actId="403"/>
          <ac:spMkLst>
            <pc:docMk/>
            <pc:sldMk cId="1522016896" sldId="271"/>
            <ac:spMk id="8" creationId="{7AF62401-C629-3526-8A56-D48C534AF927}"/>
          </ac:spMkLst>
        </pc:spChg>
        <pc:picChg chg="add mod">
          <ac:chgData name="Jaime A. Landeros" userId="ab63582b-48df-4455-9be1-115989a0c203" providerId="ADAL" clId="{3973E4E6-8979-6746-96D4-E6025A6C8766}" dt="2023-10-01T17:32:04.181" v="139" actId="1076"/>
          <ac:picMkLst>
            <pc:docMk/>
            <pc:sldMk cId="1522016896" sldId="271"/>
            <ac:picMk id="2" creationId="{832689DC-9E14-2C39-9C86-CC72FFF8EFBA}"/>
          </ac:picMkLst>
        </pc:picChg>
        <pc:picChg chg="del">
          <ac:chgData name="Jaime A. Landeros" userId="ab63582b-48df-4455-9be1-115989a0c203" providerId="ADAL" clId="{3973E4E6-8979-6746-96D4-E6025A6C8766}" dt="2023-10-01T17:31:25.527" v="130" actId="478"/>
          <ac:picMkLst>
            <pc:docMk/>
            <pc:sldMk cId="1522016896" sldId="271"/>
            <ac:picMk id="3" creationId="{E1AEB17C-00EE-5D0E-1EAD-823D06E1F1CC}"/>
          </ac:picMkLst>
        </pc:picChg>
        <pc:picChg chg="add del mod">
          <ac:chgData name="Jaime A. Landeros" userId="ab63582b-48df-4455-9be1-115989a0c203" providerId="ADAL" clId="{3973E4E6-8979-6746-96D4-E6025A6C8766}" dt="2023-10-01T17:31:31.146" v="132"/>
          <ac:picMkLst>
            <pc:docMk/>
            <pc:sldMk cId="1522016896" sldId="271"/>
            <ac:picMk id="5" creationId="{DEF13229-ED4C-5950-4137-B6A1DC370CC9}"/>
          </ac:picMkLst>
        </pc:picChg>
      </pc:sldChg>
      <pc:sldChg chg="addSp delSp modSp add mod modNotesTx">
        <pc:chgData name="Jaime A. Landeros" userId="ab63582b-48df-4455-9be1-115989a0c203" providerId="ADAL" clId="{3973E4E6-8979-6746-96D4-E6025A6C8766}" dt="2023-10-07T18:43:36.307" v="968" actId="403"/>
        <pc:sldMkLst>
          <pc:docMk/>
          <pc:sldMk cId="2415507729" sldId="272"/>
        </pc:sldMkLst>
        <pc:spChg chg="add mod">
          <ac:chgData name="Jaime A. Landeros" userId="ab63582b-48df-4455-9be1-115989a0c203" providerId="ADAL" clId="{3973E4E6-8979-6746-96D4-E6025A6C8766}" dt="2023-10-07T18:43:36.307" v="968" actId="403"/>
          <ac:spMkLst>
            <pc:docMk/>
            <pc:sldMk cId="2415507729" sldId="272"/>
            <ac:spMk id="2" creationId="{09F84F43-95C3-15F6-9F37-77FD0C69B50F}"/>
          </ac:spMkLst>
        </pc:spChg>
        <pc:spChg chg="del">
          <ac:chgData name="Jaime A. Landeros" userId="ab63582b-48df-4455-9be1-115989a0c203" providerId="ADAL" clId="{3973E4E6-8979-6746-96D4-E6025A6C8766}" dt="2023-10-01T17:34:35.630" v="204" actId="478"/>
          <ac:spMkLst>
            <pc:docMk/>
            <pc:sldMk cId="2415507729" sldId="272"/>
            <ac:spMk id="6" creationId="{FA5FC401-424B-0442-83E5-6A1FC6677AA9}"/>
          </ac:spMkLst>
        </pc:spChg>
      </pc:sldChg>
      <pc:sldChg chg="addSp delSp modSp add del mod ord modShow">
        <pc:chgData name="Jaime A. Landeros" userId="ab63582b-48df-4455-9be1-115989a0c203" providerId="ADAL" clId="{3973E4E6-8979-6746-96D4-E6025A6C8766}" dt="2023-10-01T17:47:47.484" v="775" actId="729"/>
        <pc:sldMkLst>
          <pc:docMk/>
          <pc:sldMk cId="4183312812" sldId="273"/>
        </pc:sldMkLst>
        <pc:spChg chg="add del mod">
          <ac:chgData name="Jaime A. Landeros" userId="ab63582b-48df-4455-9be1-115989a0c203" providerId="ADAL" clId="{3973E4E6-8979-6746-96D4-E6025A6C8766}" dt="2023-10-01T17:34:27.596" v="194" actId="478"/>
          <ac:spMkLst>
            <pc:docMk/>
            <pc:sldMk cId="4183312812" sldId="273"/>
            <ac:spMk id="5" creationId="{398B312F-B607-5A17-4D70-AA3F8F9325F2}"/>
          </ac:spMkLst>
        </pc:spChg>
        <pc:spChg chg="del">
          <ac:chgData name="Jaime A. Landeros" userId="ab63582b-48df-4455-9be1-115989a0c203" providerId="ADAL" clId="{3973E4E6-8979-6746-96D4-E6025A6C8766}" dt="2023-10-01T17:34:25.578" v="193" actId="478"/>
          <ac:spMkLst>
            <pc:docMk/>
            <pc:sldMk cId="4183312812" sldId="273"/>
            <ac:spMk id="6" creationId="{FA5FC401-424B-0442-83E5-6A1FC6677AA9}"/>
          </ac:spMkLst>
        </pc:spChg>
        <pc:spChg chg="add mod">
          <ac:chgData name="Jaime A. Landeros" userId="ab63582b-48df-4455-9be1-115989a0c203" providerId="ADAL" clId="{3973E4E6-8979-6746-96D4-E6025A6C8766}" dt="2023-10-01T17:34:31.167" v="203" actId="20577"/>
          <ac:spMkLst>
            <pc:docMk/>
            <pc:sldMk cId="4183312812" sldId="273"/>
            <ac:spMk id="8" creationId="{CBC7903D-55CD-7C86-CAEC-ED51518F2BBA}"/>
          </ac:spMkLst>
        </pc:spChg>
      </pc:sldChg>
      <pc:sldChg chg="modSp add mod">
        <pc:chgData name="Jaime A. Landeros" userId="ab63582b-48df-4455-9be1-115989a0c203" providerId="ADAL" clId="{3973E4E6-8979-6746-96D4-E6025A6C8766}" dt="2023-10-01T17:38:35.818" v="398" actId="20577"/>
        <pc:sldMkLst>
          <pc:docMk/>
          <pc:sldMk cId="264851274" sldId="285"/>
        </pc:sldMkLst>
        <pc:spChg chg="mod">
          <ac:chgData name="Jaime A. Landeros" userId="ab63582b-48df-4455-9be1-115989a0c203" providerId="ADAL" clId="{3973E4E6-8979-6746-96D4-E6025A6C8766}" dt="2023-10-01T17:38:35.818" v="398" actId="20577"/>
          <ac:spMkLst>
            <pc:docMk/>
            <pc:sldMk cId="264851274" sldId="285"/>
            <ac:spMk id="3" creationId="{0A6CBABD-5413-6C05-9839-341522DBFC39}"/>
          </ac:spMkLst>
        </pc:spChg>
      </pc:sldChg>
      <pc:sldChg chg="addSp delSp modSp add mod delAnim modAnim">
        <pc:chgData name="Jaime A. Landeros" userId="ab63582b-48df-4455-9be1-115989a0c203" providerId="ADAL" clId="{3973E4E6-8979-6746-96D4-E6025A6C8766}" dt="2023-10-07T18:43:32.790" v="967" actId="403"/>
        <pc:sldMkLst>
          <pc:docMk/>
          <pc:sldMk cId="2555126461" sldId="288"/>
        </pc:sldMkLst>
        <pc:spChg chg="mod">
          <ac:chgData name="Jaime A. Landeros" userId="ab63582b-48df-4455-9be1-115989a0c203" providerId="ADAL" clId="{3973E4E6-8979-6746-96D4-E6025A6C8766}" dt="2023-10-01T17:50:31.300" v="934" actId="20577"/>
          <ac:spMkLst>
            <pc:docMk/>
            <pc:sldMk cId="2555126461" sldId="288"/>
            <ac:spMk id="2" creationId="{7AD98946-10C6-D3F0-1DA5-A7BA2393567F}"/>
          </ac:spMkLst>
        </pc:spChg>
        <pc:spChg chg="mod">
          <ac:chgData name="Jaime A. Landeros" userId="ab63582b-48df-4455-9be1-115989a0c203" providerId="ADAL" clId="{3973E4E6-8979-6746-96D4-E6025A6C8766}" dt="2023-10-07T18:43:32.790" v="967" actId="403"/>
          <ac:spMkLst>
            <pc:docMk/>
            <pc:sldMk cId="2555126461" sldId="288"/>
            <ac:spMk id="3" creationId="{0A6CBABD-5413-6C05-9839-341522DBFC39}"/>
          </ac:spMkLst>
        </pc:spChg>
        <pc:picChg chg="add del mod">
          <ac:chgData name="Jaime A. Landeros" userId="ab63582b-48df-4455-9be1-115989a0c203" providerId="ADAL" clId="{3973E4E6-8979-6746-96D4-E6025A6C8766}" dt="2023-10-01T17:40:04.271" v="439" actId="21"/>
          <ac:picMkLst>
            <pc:docMk/>
            <pc:sldMk cId="2555126461" sldId="288"/>
            <ac:picMk id="5" creationId="{D824F484-BC49-E4CA-2425-83F9012D4B31}"/>
          </ac:picMkLst>
        </pc:picChg>
        <pc:picChg chg="add mod">
          <ac:chgData name="Jaime A. Landeros" userId="ab63582b-48df-4455-9be1-115989a0c203" providerId="ADAL" clId="{3973E4E6-8979-6746-96D4-E6025A6C8766}" dt="2023-10-01T17:40:14.081" v="461"/>
          <ac:picMkLst>
            <pc:docMk/>
            <pc:sldMk cId="2555126461" sldId="288"/>
            <ac:picMk id="6" creationId="{DB328BAD-E890-F9EF-6DC2-7BB3BC5C5C3E}"/>
          </ac:picMkLst>
        </pc:picChg>
        <pc:picChg chg="del">
          <ac:chgData name="Jaime A. Landeros" userId="ab63582b-48df-4455-9be1-115989a0c203" providerId="ADAL" clId="{3973E4E6-8979-6746-96D4-E6025A6C8766}" dt="2023-10-01T17:40:01.120" v="438" actId="478"/>
          <ac:picMkLst>
            <pc:docMk/>
            <pc:sldMk cId="2555126461" sldId="288"/>
            <ac:picMk id="10" creationId="{C8C36B04-CA0F-7F75-2CCC-0F3544AB8930}"/>
          </ac:picMkLst>
        </pc:picChg>
      </pc:sldChg>
      <pc:sldMasterChg chg="modSldLayout">
        <pc:chgData name="Jaime A. Landeros" userId="ab63582b-48df-4455-9be1-115989a0c203" providerId="ADAL" clId="{3973E4E6-8979-6746-96D4-E6025A6C8766}" dt="2023-10-01T17:20:07.664" v="15" actId="167"/>
        <pc:sldMasterMkLst>
          <pc:docMk/>
          <pc:sldMasterMk cId="3597486401" sldId="2147483660"/>
        </pc:sldMasterMkLst>
        <pc:sldLayoutChg chg="addSp delSp modSp mod">
          <pc:chgData name="Jaime A. Landeros" userId="ab63582b-48df-4455-9be1-115989a0c203" providerId="ADAL" clId="{3973E4E6-8979-6746-96D4-E6025A6C8766}" dt="2023-10-01T17:20:07.664" v="15" actId="167"/>
          <pc:sldLayoutMkLst>
            <pc:docMk/>
            <pc:sldMasterMk cId="3597486401" sldId="2147483660"/>
            <pc:sldLayoutMk cId="1288788075" sldId="2147483661"/>
          </pc:sldLayoutMkLst>
          <pc:spChg chg="add mod">
            <ac:chgData name="Jaime A. Landeros" userId="ab63582b-48df-4455-9be1-115989a0c203" providerId="ADAL" clId="{3973E4E6-8979-6746-96D4-E6025A6C8766}" dt="2023-10-01T17:20:07.664" v="15" actId="167"/>
            <ac:spMkLst>
              <pc:docMk/>
              <pc:sldMasterMk cId="3597486401" sldId="2147483660"/>
              <pc:sldLayoutMk cId="1288788075" sldId="2147483661"/>
              <ac:spMk id="4" creationId="{93CF46E5-4FAF-322F-B4AB-19B30F26180D}"/>
            </ac:spMkLst>
          </pc:spChg>
          <pc:picChg chg="add del mod">
            <ac:chgData name="Jaime A. Landeros" userId="ab63582b-48df-4455-9be1-115989a0c203" providerId="ADAL" clId="{3973E4E6-8979-6746-96D4-E6025A6C8766}" dt="2023-10-01T17:19:52.064" v="11" actId="478"/>
            <ac:picMkLst>
              <pc:docMk/>
              <pc:sldMasterMk cId="3597486401" sldId="2147483660"/>
              <pc:sldLayoutMk cId="1288788075" sldId="2147483661"/>
              <ac:picMk id="3" creationId="{F53967F9-17BA-0F36-7D2C-63C2D93F2BCD}"/>
            </ac:picMkLst>
          </pc:picChg>
          <pc:picChg chg="add mod">
            <ac:chgData name="Jaime A. Landeros" userId="ab63582b-48df-4455-9be1-115989a0c203" providerId="ADAL" clId="{3973E4E6-8979-6746-96D4-E6025A6C8766}" dt="2023-10-01T17:20:03.778" v="14" actId="167"/>
            <ac:picMkLst>
              <pc:docMk/>
              <pc:sldMasterMk cId="3597486401" sldId="2147483660"/>
              <pc:sldLayoutMk cId="1288788075" sldId="2147483661"/>
              <ac:picMk id="5" creationId="{53549F27-DA4D-5B59-9C03-8113414B3D2A}"/>
            </ac:picMkLst>
          </pc:picChg>
          <pc:picChg chg="del">
            <ac:chgData name="Jaime A. Landeros" userId="ab63582b-48df-4455-9be1-115989a0c203" providerId="ADAL" clId="{3973E4E6-8979-6746-96D4-E6025A6C8766}" dt="2023-10-01T17:19:30.826" v="9" actId="478"/>
            <ac:picMkLst>
              <pc:docMk/>
              <pc:sldMasterMk cId="3597486401" sldId="2147483660"/>
              <pc:sldLayoutMk cId="1288788075" sldId="2147483661"/>
              <ac:picMk id="20" creationId="{65DDD322-BE75-5F4B-AC58-4FBD632433A5}"/>
            </ac:picMkLst>
          </pc:picChg>
        </pc:sldLayoutChg>
      </pc:sldMasterChg>
    </pc:docChg>
  </pc:docChgLst>
  <pc:docChgLst>
    <pc:chgData name="Jaime A. Landeros" userId="ab63582b-48df-4455-9be1-115989a0c203" providerId="ADAL" clId="{3EDD38C5-54C1-4648-B6F3-2BFCF3BCA162}"/>
    <pc:docChg chg="undo custSel addSld delSld modSld sldOrd">
      <pc:chgData name="Jaime A. Landeros" userId="ab63582b-48df-4455-9be1-115989a0c203" providerId="ADAL" clId="{3EDD38C5-54C1-4648-B6F3-2BFCF3BCA162}" dt="2023-05-16T15:03:20.032" v="709" actId="20577"/>
      <pc:docMkLst>
        <pc:docMk/>
      </pc:docMkLst>
      <pc:sldChg chg="modSp mod">
        <pc:chgData name="Jaime A. Landeros" userId="ab63582b-48df-4455-9be1-115989a0c203" providerId="ADAL" clId="{3EDD38C5-54C1-4648-B6F3-2BFCF3BCA162}" dt="2023-05-09T17:46:22.051" v="437" actId="20577"/>
        <pc:sldMkLst>
          <pc:docMk/>
          <pc:sldMk cId="92015136" sldId="258"/>
        </pc:sldMkLst>
        <pc:spChg chg="mod">
          <ac:chgData name="Jaime A. Landeros" userId="ab63582b-48df-4455-9be1-115989a0c203" providerId="ADAL" clId="{3EDD38C5-54C1-4648-B6F3-2BFCF3BCA162}" dt="2023-05-09T17:46:22.051" v="437" actId="20577"/>
          <ac:spMkLst>
            <pc:docMk/>
            <pc:sldMk cId="92015136" sldId="258"/>
            <ac:spMk id="3" creationId="{FB4EC3E1-156B-4240-AEDE-C0916E9DA691}"/>
          </ac:spMkLst>
        </pc:spChg>
      </pc:sldChg>
      <pc:sldChg chg="del">
        <pc:chgData name="Jaime A. Landeros" userId="ab63582b-48df-4455-9be1-115989a0c203" providerId="ADAL" clId="{3EDD38C5-54C1-4648-B6F3-2BFCF3BCA162}" dt="2023-05-08T19:07:00.570" v="0" actId="2696"/>
        <pc:sldMkLst>
          <pc:docMk/>
          <pc:sldMk cId="3453035657" sldId="259"/>
        </pc:sldMkLst>
      </pc:sldChg>
      <pc:sldChg chg="addSp delSp modSp mod">
        <pc:chgData name="Jaime A. Landeros" userId="ab63582b-48df-4455-9be1-115989a0c203" providerId="ADAL" clId="{3EDD38C5-54C1-4648-B6F3-2BFCF3BCA162}" dt="2023-05-16T15:03:20.032" v="709" actId="20577"/>
        <pc:sldMkLst>
          <pc:docMk/>
          <pc:sldMk cId="1361119956" sldId="261"/>
        </pc:sldMkLst>
        <pc:spChg chg="mod">
          <ac:chgData name="Jaime A. Landeros" userId="ab63582b-48df-4455-9be1-115989a0c203" providerId="ADAL" clId="{3EDD38C5-54C1-4648-B6F3-2BFCF3BCA162}" dt="2023-05-16T15:03:20.032" v="709" actId="20577"/>
          <ac:spMkLst>
            <pc:docMk/>
            <pc:sldMk cId="1361119956" sldId="261"/>
            <ac:spMk id="7" creationId="{8CBAB4D9-E6F2-814E-9522-931F33F250E1}"/>
          </ac:spMkLst>
        </pc:spChg>
        <pc:picChg chg="add del mod">
          <ac:chgData name="Jaime A. Landeros" userId="ab63582b-48df-4455-9be1-115989a0c203" providerId="ADAL" clId="{3EDD38C5-54C1-4648-B6F3-2BFCF3BCA162}" dt="2023-05-08T19:09:15.566" v="195" actId="21"/>
          <ac:picMkLst>
            <pc:docMk/>
            <pc:sldMk cId="1361119956" sldId="261"/>
            <ac:picMk id="5" creationId="{8DCFBAC9-D13A-28C9-27FF-C1C49BBE2A13}"/>
          </ac:picMkLst>
        </pc:picChg>
        <pc:picChg chg="add del mod">
          <ac:chgData name="Jaime A. Landeros" userId="ab63582b-48df-4455-9be1-115989a0c203" providerId="ADAL" clId="{3EDD38C5-54C1-4648-B6F3-2BFCF3BCA162}" dt="2023-05-08T19:09:32.210" v="201" actId="21"/>
          <ac:picMkLst>
            <pc:docMk/>
            <pc:sldMk cId="1361119956" sldId="261"/>
            <ac:picMk id="8" creationId="{D3F93AEF-F74E-1F60-52D1-B263F032C6DF}"/>
          </ac:picMkLst>
        </pc:picChg>
      </pc:sldChg>
      <pc:sldChg chg="addSp delSp modSp mod">
        <pc:chgData name="Jaime A. Landeros" userId="ab63582b-48df-4455-9be1-115989a0c203" providerId="ADAL" clId="{3EDD38C5-54C1-4648-B6F3-2BFCF3BCA162}" dt="2023-05-11T17:11:20.895" v="704" actId="20577"/>
        <pc:sldMkLst>
          <pc:docMk/>
          <pc:sldMk cId="3660061563" sldId="262"/>
        </pc:sldMkLst>
        <pc:spChg chg="add del mod">
          <ac:chgData name="Jaime A. Landeros" userId="ab63582b-48df-4455-9be1-115989a0c203" providerId="ADAL" clId="{3EDD38C5-54C1-4648-B6F3-2BFCF3BCA162}" dt="2023-05-09T17:10:50.333" v="358" actId="478"/>
          <ac:spMkLst>
            <pc:docMk/>
            <pc:sldMk cId="3660061563" sldId="262"/>
            <ac:spMk id="2" creationId="{7EB0B6DC-4C6E-9208-56D4-A623DA17BD4B}"/>
          </ac:spMkLst>
        </pc:spChg>
        <pc:spChg chg="add del mod">
          <ac:chgData name="Jaime A. Landeros" userId="ab63582b-48df-4455-9be1-115989a0c203" providerId="ADAL" clId="{3EDD38C5-54C1-4648-B6F3-2BFCF3BCA162}" dt="2023-05-08T19:08:51.395" v="185" actId="478"/>
          <ac:spMkLst>
            <pc:docMk/>
            <pc:sldMk cId="3660061563" sldId="262"/>
            <ac:spMk id="2" creationId="{D2755FD6-F5DE-3448-B4E9-080CC50433AA}"/>
          </ac:spMkLst>
        </pc:spChg>
        <pc:spChg chg="add del mod">
          <ac:chgData name="Jaime A. Landeros" userId="ab63582b-48df-4455-9be1-115989a0c203" providerId="ADAL" clId="{3EDD38C5-54C1-4648-B6F3-2BFCF3BCA162}" dt="2023-05-09T17:10:53.094" v="359" actId="478"/>
          <ac:spMkLst>
            <pc:docMk/>
            <pc:sldMk cId="3660061563" sldId="262"/>
            <ac:spMk id="3" creationId="{2DABD29D-1A50-56F4-5E5F-25AC447B9EFE}"/>
          </ac:spMkLst>
        </pc:spChg>
        <pc:spChg chg="add del mod">
          <ac:chgData name="Jaime A. Landeros" userId="ab63582b-48df-4455-9be1-115989a0c203" providerId="ADAL" clId="{3EDD38C5-54C1-4648-B6F3-2BFCF3BCA162}" dt="2023-05-08T19:08:54.024" v="186" actId="478"/>
          <ac:spMkLst>
            <pc:docMk/>
            <pc:sldMk cId="3660061563" sldId="262"/>
            <ac:spMk id="3" creationId="{D22CC0E3-99A8-1C54-BF18-DBE95A3A53B0}"/>
          </ac:spMkLst>
        </pc:spChg>
        <pc:spChg chg="mod">
          <ac:chgData name="Jaime A. Landeros" userId="ab63582b-48df-4455-9be1-115989a0c203" providerId="ADAL" clId="{3EDD38C5-54C1-4648-B6F3-2BFCF3BCA162}" dt="2023-05-11T17:11:20.895" v="704" actId="20577"/>
          <ac:spMkLst>
            <pc:docMk/>
            <pc:sldMk cId="3660061563" sldId="262"/>
            <ac:spMk id="5" creationId="{8048C100-DAB7-4BD2-BC12-2457CFECB49E}"/>
          </ac:spMkLst>
        </pc:spChg>
        <pc:picChg chg="add mod">
          <ac:chgData name="Jaime A. Landeros" userId="ab63582b-48df-4455-9be1-115989a0c203" providerId="ADAL" clId="{3EDD38C5-54C1-4648-B6F3-2BFCF3BCA162}" dt="2023-05-08T19:09:48.537" v="208" actId="1076"/>
          <ac:picMkLst>
            <pc:docMk/>
            <pc:sldMk cId="3660061563" sldId="262"/>
            <ac:picMk id="7" creationId="{8D24C72B-22D4-FE17-C337-CB29F64157B8}"/>
          </ac:picMkLst>
        </pc:picChg>
        <pc:picChg chg="add del">
          <ac:chgData name="Jaime A. Landeros" userId="ab63582b-48df-4455-9be1-115989a0c203" providerId="ADAL" clId="{3EDD38C5-54C1-4648-B6F3-2BFCF3BCA162}" dt="2023-05-08T19:09:09.605" v="192" actId="21"/>
          <ac:picMkLst>
            <pc:docMk/>
            <pc:sldMk cId="3660061563" sldId="262"/>
            <ac:picMk id="1026" creationId="{BD634D1A-C9B9-8A4D-A2C9-D37F038DA0B6}"/>
          </ac:picMkLst>
        </pc:picChg>
      </pc:sldChg>
      <pc:sldChg chg="addSp delSp modSp add del mod ord">
        <pc:chgData name="Jaime A. Landeros" userId="ab63582b-48df-4455-9be1-115989a0c203" providerId="ADAL" clId="{3EDD38C5-54C1-4648-B6F3-2BFCF3BCA162}" dt="2023-05-10T19:35:53.586" v="626" actId="2696"/>
        <pc:sldMkLst>
          <pc:docMk/>
          <pc:sldMk cId="356176451" sldId="263"/>
        </pc:sldMkLst>
        <pc:spChg chg="add del mod">
          <ac:chgData name="Jaime A. Landeros" userId="ab63582b-48df-4455-9be1-115989a0c203" providerId="ADAL" clId="{3EDD38C5-54C1-4648-B6F3-2BFCF3BCA162}" dt="2023-05-09T17:46:45.299" v="464" actId="478"/>
          <ac:spMkLst>
            <pc:docMk/>
            <pc:sldMk cId="356176451" sldId="263"/>
            <ac:spMk id="5" creationId="{0C5206DC-74E6-2EDD-0CFD-A9DF4126B58A}"/>
          </ac:spMkLst>
        </pc:spChg>
        <pc:spChg chg="mod">
          <ac:chgData name="Jaime A. Landeros" userId="ab63582b-48df-4455-9be1-115989a0c203" providerId="ADAL" clId="{3EDD38C5-54C1-4648-B6F3-2BFCF3BCA162}" dt="2023-05-09T17:46:38.383" v="460" actId="20577"/>
          <ac:spMkLst>
            <pc:docMk/>
            <pc:sldMk cId="356176451" sldId="263"/>
            <ac:spMk id="6" creationId="{FA5FC401-424B-0442-83E5-6A1FC6677AA9}"/>
          </ac:spMkLst>
        </pc:spChg>
        <pc:spChg chg="del">
          <ac:chgData name="Jaime A. Landeros" userId="ab63582b-48df-4455-9be1-115989a0c203" providerId="ADAL" clId="{3EDD38C5-54C1-4648-B6F3-2BFCF3BCA162}" dt="2023-05-09T17:46:40.742" v="461" actId="478"/>
          <ac:spMkLst>
            <pc:docMk/>
            <pc:sldMk cId="356176451" sldId="263"/>
            <ac:spMk id="7" creationId="{8CBAB4D9-E6F2-814E-9522-931F33F250E1}"/>
          </ac:spMkLst>
        </pc:spChg>
        <pc:picChg chg="del">
          <ac:chgData name="Jaime A. Landeros" userId="ab63582b-48df-4455-9be1-115989a0c203" providerId="ADAL" clId="{3EDD38C5-54C1-4648-B6F3-2BFCF3BCA162}" dt="2023-05-09T17:46:48.399" v="465" actId="478"/>
          <ac:picMkLst>
            <pc:docMk/>
            <pc:sldMk cId="356176451" sldId="263"/>
            <ac:picMk id="2" creationId="{83883147-4BA5-415F-A764-3731749A477E}"/>
          </ac:picMkLst>
        </pc:picChg>
        <pc:picChg chg="del">
          <ac:chgData name="Jaime A. Landeros" userId="ab63582b-48df-4455-9be1-115989a0c203" providerId="ADAL" clId="{3EDD38C5-54C1-4648-B6F3-2BFCF3BCA162}" dt="2023-05-09T17:46:48.399" v="465" actId="478"/>
          <ac:picMkLst>
            <pc:docMk/>
            <pc:sldMk cId="356176451" sldId="263"/>
            <ac:picMk id="3" creationId="{20A36D80-68AF-49B4-81DA-EFCDE1E74EF4}"/>
          </ac:picMkLst>
        </pc:picChg>
        <pc:picChg chg="add del mod">
          <ac:chgData name="Jaime A. Landeros" userId="ab63582b-48df-4455-9be1-115989a0c203" providerId="ADAL" clId="{3EDD38C5-54C1-4648-B6F3-2BFCF3BCA162}" dt="2023-05-10T19:33:42.280" v="597" actId="478"/>
          <ac:picMkLst>
            <pc:docMk/>
            <pc:sldMk cId="356176451" sldId="263"/>
            <ac:picMk id="3" creationId="{42096112-5EB8-D349-D3D5-00226484AA4C}"/>
          </ac:picMkLst>
        </pc:picChg>
        <pc:picChg chg="add del mod">
          <ac:chgData name="Jaime A. Landeros" userId="ab63582b-48df-4455-9be1-115989a0c203" providerId="ADAL" clId="{3EDD38C5-54C1-4648-B6F3-2BFCF3BCA162}" dt="2023-05-10T19:34:17.190" v="605" actId="21"/>
          <ac:picMkLst>
            <pc:docMk/>
            <pc:sldMk cId="356176451" sldId="263"/>
            <ac:picMk id="7" creationId="{03674C69-AA52-A306-665D-AF42113BD5B6}"/>
          </ac:picMkLst>
        </pc:picChg>
        <pc:picChg chg="del">
          <ac:chgData name="Jaime A. Landeros" userId="ab63582b-48df-4455-9be1-115989a0c203" providerId="ADAL" clId="{3EDD38C5-54C1-4648-B6F3-2BFCF3BCA162}" dt="2023-05-09T17:46:48.399" v="465" actId="478"/>
          <ac:picMkLst>
            <pc:docMk/>
            <pc:sldMk cId="356176451" sldId="263"/>
            <ac:picMk id="1026" creationId="{D7EE7B29-01E6-45DE-A3BE-85A8F59C0CD3}"/>
          </ac:picMkLst>
        </pc:picChg>
      </pc:sldChg>
      <pc:sldChg chg="add del">
        <pc:chgData name="Jaime A. Landeros" userId="ab63582b-48df-4455-9be1-115989a0c203" providerId="ADAL" clId="{3EDD38C5-54C1-4648-B6F3-2BFCF3BCA162}" dt="2023-05-08T19:09:05.710" v="190"/>
        <pc:sldMkLst>
          <pc:docMk/>
          <pc:sldMk cId="2256735274" sldId="263"/>
        </pc:sldMkLst>
      </pc:sldChg>
      <pc:sldChg chg="addSp modSp add mod">
        <pc:chgData name="Jaime A. Landeros" userId="ab63582b-48df-4455-9be1-115989a0c203" providerId="ADAL" clId="{3EDD38C5-54C1-4648-B6F3-2BFCF3BCA162}" dt="2023-05-11T16:33:57.448" v="631" actId="14100"/>
        <pc:sldMkLst>
          <pc:docMk/>
          <pc:sldMk cId="4073730186" sldId="264"/>
        </pc:sldMkLst>
        <pc:spChg chg="add mod">
          <ac:chgData name="Jaime A. Landeros" userId="ab63582b-48df-4455-9be1-115989a0c203" providerId="ADAL" clId="{3EDD38C5-54C1-4648-B6F3-2BFCF3BCA162}" dt="2023-05-11T16:33:57.448" v="631" actId="14100"/>
          <ac:spMkLst>
            <pc:docMk/>
            <pc:sldMk cId="4073730186" sldId="264"/>
            <ac:spMk id="5" creationId="{85DF6CC9-2A27-9B76-0BB1-896CB7B93273}"/>
          </ac:spMkLst>
        </pc:spChg>
        <pc:picChg chg="add mod">
          <ac:chgData name="Jaime A. Landeros" userId="ab63582b-48df-4455-9be1-115989a0c203" providerId="ADAL" clId="{3EDD38C5-54C1-4648-B6F3-2BFCF3BCA162}" dt="2023-05-10T19:35:14.845" v="620" actId="14100"/>
          <ac:picMkLst>
            <pc:docMk/>
            <pc:sldMk cId="4073730186" sldId="264"/>
            <ac:picMk id="4" creationId="{BB5A61E2-4212-92E3-10A7-B65BEF61EDE9}"/>
          </ac:picMkLst>
        </pc:picChg>
      </pc:sldChg>
    </pc:docChg>
  </pc:docChgLst>
  <pc:docChgLst>
    <pc:chgData name="Jaime A. Landeros" userId="S::jalanderos@cpp.edu::ab63582b-48df-4455-9be1-115989a0c203" providerId="AD" clId="Web-{984B531C-CD5D-6B69-B84A-8139BF793570}"/>
    <pc:docChg chg="modSld">
      <pc:chgData name="Jaime A. Landeros" userId="S::jalanderos@cpp.edu::ab63582b-48df-4455-9be1-115989a0c203" providerId="AD" clId="Web-{984B531C-CD5D-6B69-B84A-8139BF793570}" dt="2022-05-18T15:45:16.803" v="8" actId="14100"/>
      <pc:docMkLst>
        <pc:docMk/>
      </pc:docMkLst>
      <pc:sldChg chg="mod modShow">
        <pc:chgData name="Jaime A. Landeros" userId="S::jalanderos@cpp.edu::ab63582b-48df-4455-9be1-115989a0c203" providerId="AD" clId="Web-{984B531C-CD5D-6B69-B84A-8139BF793570}" dt="2022-05-18T15:29:39.274" v="0"/>
        <pc:sldMkLst>
          <pc:docMk/>
          <pc:sldMk cId="92015136" sldId="258"/>
        </pc:sldMkLst>
      </pc:sldChg>
      <pc:sldChg chg="addSp modSp mod modShow">
        <pc:chgData name="Jaime A. Landeros" userId="S::jalanderos@cpp.edu::ab63582b-48df-4455-9be1-115989a0c203" providerId="AD" clId="Web-{984B531C-CD5D-6B69-B84A-8139BF793570}" dt="2022-05-18T15:45:16.803" v="8" actId="14100"/>
        <pc:sldMkLst>
          <pc:docMk/>
          <pc:sldMk cId="3453035657" sldId="259"/>
        </pc:sldMkLst>
        <pc:picChg chg="add mod">
          <ac:chgData name="Jaime A. Landeros" userId="S::jalanderos@cpp.edu::ab63582b-48df-4455-9be1-115989a0c203" providerId="AD" clId="Web-{984B531C-CD5D-6B69-B84A-8139BF793570}" dt="2022-05-18T15:45:16.803" v="8" actId="14100"/>
          <ac:picMkLst>
            <pc:docMk/>
            <pc:sldMk cId="3453035657" sldId="259"/>
            <ac:picMk id="2" creationId="{67CCAB49-AC08-1B96-2669-EF563A0A3F52}"/>
          </ac:picMkLst>
        </pc:picChg>
      </pc:sldChg>
    </pc:docChg>
  </pc:docChgLst>
  <pc:docChgLst>
    <pc:chgData name="Jaime A. Landeros" userId="ab63582b-48df-4455-9be1-115989a0c203" providerId="ADAL" clId="{9467933C-9295-415E-8673-B29A05BF6EBE}"/>
    <pc:docChg chg="undo custSel addSld delSld modSld">
      <pc:chgData name="Jaime A. Landeros" userId="ab63582b-48df-4455-9be1-115989a0c203" providerId="ADAL" clId="{9467933C-9295-415E-8673-B29A05BF6EBE}" dt="2022-03-21T19:11:33.522" v="682" actId="20577"/>
      <pc:docMkLst>
        <pc:docMk/>
      </pc:docMkLst>
      <pc:sldChg chg="modSp mod">
        <pc:chgData name="Jaime A. Landeros" userId="ab63582b-48df-4455-9be1-115989a0c203" providerId="ADAL" clId="{9467933C-9295-415E-8673-B29A05BF6EBE}" dt="2022-03-21T18:18:41.281" v="52" actId="20577"/>
        <pc:sldMkLst>
          <pc:docMk/>
          <pc:sldMk cId="92015136" sldId="258"/>
        </pc:sldMkLst>
        <pc:spChg chg="mod">
          <ac:chgData name="Jaime A. Landeros" userId="ab63582b-48df-4455-9be1-115989a0c203" providerId="ADAL" clId="{9467933C-9295-415E-8673-B29A05BF6EBE}" dt="2022-03-21T18:17:34.932" v="12" actId="20577"/>
          <ac:spMkLst>
            <pc:docMk/>
            <pc:sldMk cId="92015136" sldId="258"/>
            <ac:spMk id="2" creationId="{C541C067-7F53-9C48-AF10-982EEAE3989A}"/>
          </ac:spMkLst>
        </pc:spChg>
        <pc:spChg chg="mod">
          <ac:chgData name="Jaime A. Landeros" userId="ab63582b-48df-4455-9be1-115989a0c203" providerId="ADAL" clId="{9467933C-9295-415E-8673-B29A05BF6EBE}" dt="2022-03-21T18:18:41.281" v="52" actId="20577"/>
          <ac:spMkLst>
            <pc:docMk/>
            <pc:sldMk cId="92015136" sldId="258"/>
            <ac:spMk id="3" creationId="{FB4EC3E1-156B-4240-AEDE-C0916E9DA691}"/>
          </ac:spMkLst>
        </pc:spChg>
      </pc:sldChg>
      <pc:sldChg chg="addSp delSp modSp mod">
        <pc:chgData name="Jaime A. Landeros" userId="ab63582b-48df-4455-9be1-115989a0c203" providerId="ADAL" clId="{9467933C-9295-415E-8673-B29A05BF6EBE}" dt="2022-03-21T19:10:05.073" v="627" actId="478"/>
        <pc:sldMkLst>
          <pc:docMk/>
          <pc:sldMk cId="3453035657" sldId="259"/>
        </pc:sldMkLst>
        <pc:spChg chg="del">
          <ac:chgData name="Jaime A. Landeros" userId="ab63582b-48df-4455-9be1-115989a0c203" providerId="ADAL" clId="{9467933C-9295-415E-8673-B29A05BF6EBE}" dt="2022-03-21T18:20:39.770" v="79" actId="478"/>
          <ac:spMkLst>
            <pc:docMk/>
            <pc:sldMk cId="3453035657" sldId="259"/>
            <ac:spMk id="2" creationId="{F8908634-96B9-A74D-A16E-4495E520572B}"/>
          </ac:spMkLst>
        </pc:spChg>
        <pc:spChg chg="mod">
          <ac:chgData name="Jaime A. Landeros" userId="ab63582b-48df-4455-9be1-115989a0c203" providerId="ADAL" clId="{9467933C-9295-415E-8673-B29A05BF6EBE}" dt="2022-03-21T18:54:45.039" v="446" actId="403"/>
          <ac:spMkLst>
            <pc:docMk/>
            <pc:sldMk cId="3453035657" sldId="259"/>
            <ac:spMk id="6" creationId="{FA5FC401-424B-0442-83E5-6A1FC6677AA9}"/>
          </ac:spMkLst>
        </pc:spChg>
        <pc:spChg chg="mod">
          <ac:chgData name="Jaime A. Landeros" userId="ab63582b-48df-4455-9be1-115989a0c203" providerId="ADAL" clId="{9467933C-9295-415E-8673-B29A05BF6EBE}" dt="2022-03-21T19:10:02.662" v="625" actId="14100"/>
          <ac:spMkLst>
            <pc:docMk/>
            <pc:sldMk cId="3453035657" sldId="259"/>
            <ac:spMk id="7" creationId="{8CBAB4D9-E6F2-814E-9522-931F33F250E1}"/>
          </ac:spMkLst>
        </pc:spChg>
        <pc:spChg chg="add del mod">
          <ac:chgData name="Jaime A. Landeros" userId="ab63582b-48df-4455-9be1-115989a0c203" providerId="ADAL" clId="{9467933C-9295-415E-8673-B29A05BF6EBE}" dt="2022-03-21T19:10:05.073" v="627" actId="478"/>
          <ac:spMkLst>
            <pc:docMk/>
            <pc:sldMk cId="3453035657" sldId="259"/>
            <ac:spMk id="8" creationId="{F7D4EC13-3CAC-446D-AF04-38F1B95DEF6C}"/>
          </ac:spMkLst>
        </pc:spChg>
      </pc:sldChg>
      <pc:sldChg chg="addSp delSp modSp add mod">
        <pc:chgData name="Jaime A. Landeros" userId="ab63582b-48df-4455-9be1-115989a0c203" providerId="ADAL" clId="{9467933C-9295-415E-8673-B29A05BF6EBE}" dt="2022-03-21T19:09:47.550" v="622" actId="14100"/>
        <pc:sldMkLst>
          <pc:docMk/>
          <pc:sldMk cId="1361119956" sldId="261"/>
        </pc:sldMkLst>
        <pc:spChg chg="add del mod">
          <ac:chgData name="Jaime A. Landeros" userId="ab63582b-48df-4455-9be1-115989a0c203" providerId="ADAL" clId="{9467933C-9295-415E-8673-B29A05BF6EBE}" dt="2022-03-21T18:54:22.048" v="442" actId="478"/>
          <ac:spMkLst>
            <pc:docMk/>
            <pc:sldMk cId="1361119956" sldId="261"/>
            <ac:spMk id="5" creationId="{07483A81-B7BC-4165-BDC7-5A92AF9BD6F3}"/>
          </ac:spMkLst>
        </pc:spChg>
        <pc:spChg chg="mod">
          <ac:chgData name="Jaime A. Landeros" userId="ab63582b-48df-4455-9be1-115989a0c203" providerId="ADAL" clId="{9467933C-9295-415E-8673-B29A05BF6EBE}" dt="2022-03-21T18:54:49.381" v="447" actId="403"/>
          <ac:spMkLst>
            <pc:docMk/>
            <pc:sldMk cId="1361119956" sldId="261"/>
            <ac:spMk id="6" creationId="{FA5FC401-424B-0442-83E5-6A1FC6677AA9}"/>
          </ac:spMkLst>
        </pc:spChg>
        <pc:spChg chg="mod">
          <ac:chgData name="Jaime A. Landeros" userId="ab63582b-48df-4455-9be1-115989a0c203" providerId="ADAL" clId="{9467933C-9295-415E-8673-B29A05BF6EBE}" dt="2022-03-21T19:09:47.550" v="622" actId="14100"/>
          <ac:spMkLst>
            <pc:docMk/>
            <pc:sldMk cId="1361119956" sldId="261"/>
            <ac:spMk id="7" creationId="{8CBAB4D9-E6F2-814E-9522-931F33F250E1}"/>
          </ac:spMkLst>
        </pc:spChg>
        <pc:picChg chg="add mod modCrop">
          <ac:chgData name="Jaime A. Landeros" userId="ab63582b-48df-4455-9be1-115989a0c203" providerId="ADAL" clId="{9467933C-9295-415E-8673-B29A05BF6EBE}" dt="2022-03-21T19:08:11.466" v="525" actId="1076"/>
          <ac:picMkLst>
            <pc:docMk/>
            <pc:sldMk cId="1361119956" sldId="261"/>
            <ac:picMk id="2" creationId="{83883147-4BA5-415F-A764-3731749A477E}"/>
          </ac:picMkLst>
        </pc:picChg>
        <pc:picChg chg="add mod modCrop">
          <ac:chgData name="Jaime A. Landeros" userId="ab63582b-48df-4455-9be1-115989a0c203" providerId="ADAL" clId="{9467933C-9295-415E-8673-B29A05BF6EBE}" dt="2022-03-21T19:07:56.602" v="522" actId="1076"/>
          <ac:picMkLst>
            <pc:docMk/>
            <pc:sldMk cId="1361119956" sldId="261"/>
            <ac:picMk id="3" creationId="{20A36D80-68AF-49B4-81DA-EFCDE1E74EF4}"/>
          </ac:picMkLst>
        </pc:picChg>
        <pc:picChg chg="add mod">
          <ac:chgData name="Jaime A. Landeros" userId="ab63582b-48df-4455-9be1-115989a0c203" providerId="ADAL" clId="{9467933C-9295-415E-8673-B29A05BF6EBE}" dt="2022-03-21T19:08:16.572" v="526" actId="1076"/>
          <ac:picMkLst>
            <pc:docMk/>
            <pc:sldMk cId="1361119956" sldId="261"/>
            <ac:picMk id="1026" creationId="{D7EE7B29-01E6-45DE-A3BE-85A8F59C0CD3}"/>
          </ac:picMkLst>
        </pc:picChg>
      </pc:sldChg>
      <pc:sldChg chg="del">
        <pc:chgData name="Jaime A. Landeros" userId="ab63582b-48df-4455-9be1-115989a0c203" providerId="ADAL" clId="{9467933C-9295-415E-8673-B29A05BF6EBE}" dt="2022-03-21T18:18:50.022" v="53" actId="2696"/>
        <pc:sldMkLst>
          <pc:docMk/>
          <pc:sldMk cId="1500408921" sldId="261"/>
        </pc:sldMkLst>
      </pc:sldChg>
      <pc:sldChg chg="addSp delSp modSp add mod">
        <pc:chgData name="Jaime A. Landeros" userId="ab63582b-48df-4455-9be1-115989a0c203" providerId="ADAL" clId="{9467933C-9295-415E-8673-B29A05BF6EBE}" dt="2022-03-21T19:11:33.522" v="682" actId="20577"/>
        <pc:sldMkLst>
          <pc:docMk/>
          <pc:sldMk cId="3660061563" sldId="262"/>
        </pc:sldMkLst>
        <pc:spChg chg="add del mod">
          <ac:chgData name="Jaime A. Landeros" userId="ab63582b-48df-4455-9be1-115989a0c203" providerId="ADAL" clId="{9467933C-9295-415E-8673-B29A05BF6EBE}" dt="2022-03-21T18:54:28.995" v="445" actId="478"/>
          <ac:spMkLst>
            <pc:docMk/>
            <pc:sldMk cId="3660061563" sldId="262"/>
            <ac:spMk id="2" creationId="{B2655973-68C2-40D1-BA97-FF409901DA1A}"/>
          </ac:spMkLst>
        </pc:spChg>
        <pc:spChg chg="add del mod">
          <ac:chgData name="Jaime A. Landeros" userId="ab63582b-48df-4455-9be1-115989a0c203" providerId="ADAL" clId="{9467933C-9295-415E-8673-B29A05BF6EBE}" dt="2022-03-21T19:10:30.344" v="633" actId="478"/>
          <ac:spMkLst>
            <pc:docMk/>
            <pc:sldMk cId="3660061563" sldId="262"/>
            <ac:spMk id="3" creationId="{ECC5021B-A729-4948-993C-A2433657ACA7}"/>
          </ac:spMkLst>
        </pc:spChg>
        <pc:spChg chg="add mod">
          <ac:chgData name="Jaime A. Landeros" userId="ab63582b-48df-4455-9be1-115989a0c203" providerId="ADAL" clId="{9467933C-9295-415E-8673-B29A05BF6EBE}" dt="2022-03-21T19:11:33.522" v="682" actId="20577"/>
          <ac:spMkLst>
            <pc:docMk/>
            <pc:sldMk cId="3660061563" sldId="262"/>
            <ac:spMk id="5" creationId="{8048C100-DAB7-4BD2-BC12-2457CFECB49E}"/>
          </ac:spMkLst>
        </pc:spChg>
        <pc:spChg chg="mod">
          <ac:chgData name="Jaime A. Landeros" userId="ab63582b-48df-4455-9be1-115989a0c203" providerId="ADAL" clId="{9467933C-9295-415E-8673-B29A05BF6EBE}" dt="2022-03-21T18:54:54.320" v="448" actId="403"/>
          <ac:spMkLst>
            <pc:docMk/>
            <pc:sldMk cId="3660061563" sldId="262"/>
            <ac:spMk id="6" creationId="{FA5FC401-424B-0442-83E5-6A1FC6677AA9}"/>
          </ac:spMkLst>
        </pc:spChg>
        <pc:spChg chg="del">
          <ac:chgData name="Jaime A. Landeros" userId="ab63582b-48df-4455-9be1-115989a0c203" providerId="ADAL" clId="{9467933C-9295-415E-8673-B29A05BF6EBE}" dt="2022-03-21T18:54:26.711" v="444" actId="478"/>
          <ac:spMkLst>
            <pc:docMk/>
            <pc:sldMk cId="3660061563" sldId="262"/>
            <ac:spMk id="7" creationId="{8CBAB4D9-E6F2-814E-9522-931F33F250E1}"/>
          </ac:spMkLst>
        </pc:spChg>
        <pc:spChg chg="add del mod">
          <ac:chgData name="Jaime A. Landeros" userId="ab63582b-48df-4455-9be1-115989a0c203" providerId="ADAL" clId="{9467933C-9295-415E-8673-B29A05BF6EBE}" dt="2022-03-21T19:10:26.964" v="632" actId="478"/>
          <ac:spMkLst>
            <pc:docMk/>
            <pc:sldMk cId="3660061563" sldId="262"/>
            <ac:spMk id="8" creationId="{7D85FAB4-8E62-4D67-A1E2-B510B311C868}"/>
          </ac:spMkLst>
        </pc:spChg>
      </pc:sldChg>
    </pc:docChg>
  </pc:docChgLst>
  <pc:docChgLst>
    <pc:chgData name="Da Silva, Daniel Elias. (GSFC-671.0)[UNIVERSITY OF MARYLAND BALTIMORE CO]" userId="e8a6c20e-5cc3-46b8-bf61-2cf8f7f2149b" providerId="ADAL" clId="{DC19AB6B-F7A3-4082-A287-D5B950061990}"/>
    <pc:docChg chg="custSel modSld">
      <pc:chgData name="Da Silva, Daniel Elias. (GSFC-671.0)[UNIVERSITY OF MARYLAND BALTIMORE CO]" userId="e8a6c20e-5cc3-46b8-bf61-2cf8f7f2149b" providerId="ADAL" clId="{DC19AB6B-F7A3-4082-A287-D5B950061990}" dt="2022-02-25T16:47:46.793" v="32" actId="313"/>
      <pc:docMkLst>
        <pc:docMk/>
      </pc:docMkLst>
      <pc:sldChg chg="modSp mod">
        <pc:chgData name="Da Silva, Daniel Elias. (GSFC-671.0)[UNIVERSITY OF MARYLAND BALTIMORE CO]" userId="e8a6c20e-5cc3-46b8-bf61-2cf8f7f2149b" providerId="ADAL" clId="{DC19AB6B-F7A3-4082-A287-D5B950061990}" dt="2022-02-25T16:47:46.793" v="32" actId="313"/>
        <pc:sldMkLst>
          <pc:docMk/>
          <pc:sldMk cId="92015136" sldId="258"/>
        </pc:sldMkLst>
        <pc:spChg chg="mod">
          <ac:chgData name="Da Silva, Daniel Elias. (GSFC-671.0)[UNIVERSITY OF MARYLAND BALTIMORE CO]" userId="e8a6c20e-5cc3-46b8-bf61-2cf8f7f2149b" providerId="ADAL" clId="{DC19AB6B-F7A3-4082-A287-D5B950061990}" dt="2022-02-25T16:47:46.793" v="32" actId="313"/>
          <ac:spMkLst>
            <pc:docMk/>
            <pc:sldMk cId="92015136" sldId="258"/>
            <ac:spMk id="2" creationId="{C541C067-7F53-9C48-AF10-982EEAE3989A}"/>
          </ac:spMkLst>
        </pc:spChg>
      </pc:sldChg>
    </pc:docChg>
  </pc:docChgLst>
  <pc:docChgLst>
    <pc:chgData name="Jaime A. Landeros" userId="ab63582b-48df-4455-9be1-115989a0c203" providerId="ADAL" clId="{1801C702-AC68-4849-9CCA-4ECE8FCD8604}"/>
    <pc:docChg chg="custSel modSld">
      <pc:chgData name="Jaime A. Landeros" userId="ab63582b-48df-4455-9be1-115989a0c203" providerId="ADAL" clId="{1801C702-AC68-4849-9CCA-4ECE8FCD8604}" dt="2022-03-30T18:00:34.923" v="195" actId="20577"/>
      <pc:docMkLst>
        <pc:docMk/>
      </pc:docMkLst>
      <pc:sldChg chg="mod modShow">
        <pc:chgData name="Jaime A. Landeros" userId="ab63582b-48df-4455-9be1-115989a0c203" providerId="ADAL" clId="{1801C702-AC68-4849-9CCA-4ECE8FCD8604}" dt="2022-03-30T17:51:06.874" v="14" actId="729"/>
        <pc:sldMkLst>
          <pc:docMk/>
          <pc:sldMk cId="92015136" sldId="258"/>
        </pc:sldMkLst>
      </pc:sldChg>
      <pc:sldChg chg="mod modShow">
        <pc:chgData name="Jaime A. Landeros" userId="ab63582b-48df-4455-9be1-115989a0c203" providerId="ADAL" clId="{1801C702-AC68-4849-9CCA-4ECE8FCD8604}" dt="2022-03-30T17:51:11.036" v="15" actId="729"/>
        <pc:sldMkLst>
          <pc:docMk/>
          <pc:sldMk cId="3453035657" sldId="259"/>
        </pc:sldMkLst>
      </pc:sldChg>
      <pc:sldChg chg="modSp mod">
        <pc:chgData name="Jaime A. Landeros" userId="ab63582b-48df-4455-9be1-115989a0c203" providerId="ADAL" clId="{1801C702-AC68-4849-9CCA-4ECE8FCD8604}" dt="2022-03-30T18:00:34.923" v="195" actId="20577"/>
        <pc:sldMkLst>
          <pc:docMk/>
          <pc:sldMk cId="1361119956" sldId="261"/>
        </pc:sldMkLst>
        <pc:spChg chg="mod">
          <ac:chgData name="Jaime A. Landeros" userId="ab63582b-48df-4455-9be1-115989a0c203" providerId="ADAL" clId="{1801C702-AC68-4849-9CCA-4ECE8FCD8604}" dt="2022-03-30T18:00:34.923" v="195" actId="20577"/>
          <ac:spMkLst>
            <pc:docMk/>
            <pc:sldMk cId="1361119956" sldId="261"/>
            <ac:spMk id="7" creationId="{8CBAB4D9-E6F2-814E-9522-931F33F250E1}"/>
          </ac:spMkLst>
        </pc:spChg>
        <pc:picChg chg="mod">
          <ac:chgData name="Jaime A. Landeros" userId="ab63582b-48df-4455-9be1-115989a0c203" providerId="ADAL" clId="{1801C702-AC68-4849-9CCA-4ECE8FCD8604}" dt="2022-03-30T17:59:09.109" v="160" actId="1076"/>
          <ac:picMkLst>
            <pc:docMk/>
            <pc:sldMk cId="1361119956" sldId="261"/>
            <ac:picMk id="2" creationId="{83883147-4BA5-415F-A764-3731749A477E}"/>
          </ac:picMkLst>
        </pc:picChg>
        <pc:picChg chg="mod">
          <ac:chgData name="Jaime A. Landeros" userId="ab63582b-48df-4455-9be1-115989a0c203" providerId="ADAL" clId="{1801C702-AC68-4849-9CCA-4ECE8FCD8604}" dt="2022-03-30T17:59:09.109" v="160" actId="1076"/>
          <ac:picMkLst>
            <pc:docMk/>
            <pc:sldMk cId="1361119956" sldId="261"/>
            <ac:picMk id="3" creationId="{20A36D80-68AF-49B4-81DA-EFCDE1E74EF4}"/>
          </ac:picMkLst>
        </pc:picChg>
        <pc:picChg chg="mod">
          <ac:chgData name="Jaime A. Landeros" userId="ab63582b-48df-4455-9be1-115989a0c203" providerId="ADAL" clId="{1801C702-AC68-4849-9CCA-4ECE8FCD8604}" dt="2022-03-30T17:59:09.109" v="160" actId="1076"/>
          <ac:picMkLst>
            <pc:docMk/>
            <pc:sldMk cId="1361119956" sldId="261"/>
            <ac:picMk id="1026" creationId="{D7EE7B29-01E6-45DE-A3BE-85A8F59C0CD3}"/>
          </ac:picMkLst>
        </pc:picChg>
      </pc:sldChg>
      <pc:sldChg chg="addSp delSp modSp mod">
        <pc:chgData name="Jaime A. Landeros" userId="ab63582b-48df-4455-9be1-115989a0c203" providerId="ADAL" clId="{1801C702-AC68-4849-9CCA-4ECE8FCD8604}" dt="2022-03-30T18:00:23.603" v="193" actId="20577"/>
        <pc:sldMkLst>
          <pc:docMk/>
          <pc:sldMk cId="3660061563" sldId="262"/>
        </pc:sldMkLst>
        <pc:spChg chg="mod">
          <ac:chgData name="Jaime A. Landeros" userId="ab63582b-48df-4455-9be1-115989a0c203" providerId="ADAL" clId="{1801C702-AC68-4849-9CCA-4ECE8FCD8604}" dt="2022-03-30T18:00:23.603" v="193" actId="20577"/>
          <ac:spMkLst>
            <pc:docMk/>
            <pc:sldMk cId="3660061563" sldId="262"/>
            <ac:spMk id="5" creationId="{8048C100-DAB7-4BD2-BC12-2457CFECB49E}"/>
          </ac:spMkLst>
        </pc:spChg>
        <pc:picChg chg="add del mod">
          <ac:chgData name="Jaime A. Landeros" userId="ab63582b-48df-4455-9be1-115989a0c203" providerId="ADAL" clId="{1801C702-AC68-4849-9CCA-4ECE8FCD8604}" dt="2022-03-30T15:54:54.606" v="13" actId="478"/>
          <ac:picMkLst>
            <pc:docMk/>
            <pc:sldMk cId="3660061563" sldId="262"/>
            <ac:picMk id="7" creationId="{1DE908DE-4A0E-1449-A2B3-3C6CC816555D}"/>
          </ac:picMkLst>
        </pc:picChg>
        <pc:picChg chg="add mod">
          <ac:chgData name="Jaime A. Landeros" userId="ab63582b-48df-4455-9be1-115989a0c203" providerId="ADAL" clId="{1801C702-AC68-4849-9CCA-4ECE8FCD8604}" dt="2022-03-30T15:54:51.902" v="12" actId="1076"/>
          <ac:picMkLst>
            <pc:docMk/>
            <pc:sldMk cId="3660061563" sldId="262"/>
            <ac:picMk id="1026" creationId="{BD634D1A-C9B9-8A4D-A2C9-D37F038DA0B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DED6-1AAC-4BD9-997C-2380280C287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FE21-19ED-4A0B-AAED-94BAFB6B4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9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Undergrad</a:t>
            </a:r>
          </a:p>
          <a:p>
            <a:r>
              <a:rPr lang="en-US"/>
              <a:t>Year round intern at GSFC Solar physics</a:t>
            </a:r>
          </a:p>
          <a:p>
            <a:r>
              <a:rPr lang="en-US"/>
              <a:t>Intern with HAO to help with space physics model </a:t>
            </a:r>
            <a:r>
              <a:rPr lang="en-US" err="1"/>
              <a:t>viz</a:t>
            </a:r>
            <a:endParaRPr lang="en-US"/>
          </a:p>
          <a:p>
            <a:r>
              <a:rPr lang="en-US"/>
              <a:t>Grad interest</a:t>
            </a: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Image &gt; Crown of Sun &gt; corona</a:t>
            </a:r>
          </a:p>
          <a:p>
            <a:pPr lvl="1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Discuss a model of upper solar atmosphere</a:t>
            </a:r>
          </a:p>
          <a:p>
            <a:pPr lvl="2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How we validate it</a:t>
            </a:r>
          </a:p>
          <a:p>
            <a:pPr lvl="1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Specifically by segmenting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0FE21-19ED-4A0B-AAED-94BAFB6B4A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96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Many modeling approaches, but the most common due to relative simplicity is PFSS</a:t>
            </a:r>
          </a:p>
          <a:p>
            <a:pPr lvl="2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From a modeled map of the radial B field on the solar surface</a:t>
            </a:r>
          </a:p>
          <a:p>
            <a:pPr lvl="2"/>
            <a:r>
              <a:rPr lang="en-US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Extrapolate the field assuming a potential field up to the source surface, serving as the source of the solar wind</a:t>
            </a: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Image: 3D field line plot</a:t>
            </a:r>
          </a:p>
          <a:p>
            <a:pPr lvl="2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Developed for educational activity at the 2023 Heliophysics summer school</a:t>
            </a:r>
          </a:p>
          <a:p>
            <a:pPr lvl="2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Key property of CHs is predominant unipolarity, with most magnetic field lines being of one direction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0FE21-19ED-4A0B-AAED-94BAFB6B4A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78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We just made several assumptions about a very complex system</a:t>
            </a:r>
          </a:p>
          <a:p>
            <a:pPr lvl="2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Verify our forecasts by comparing with observations</a:t>
            </a:r>
          </a:p>
          <a:p>
            <a:pPr lvl="1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Solar wind is probed by instruments on satellites around the solar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0FE21-19ED-4A0B-AAED-94BAFB6B4A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53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/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WSA Dashboard is an interactive, browser-based tool providing: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+mj-lt"/>
              <a:buAutoNum type="arabicPeriod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 </a:t>
            </a:r>
            <a:r>
              <a:rPr lang="en-US" sz="18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operations-oriented 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centralized snapshot of the solar wind across the solar system.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+mj-lt"/>
              <a:buAutoNum type="arabicPeriod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 </a:t>
            </a:r>
            <a:r>
              <a:rPr lang="en-US" sz="18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research-oriented 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dynamic visualization method for satellite observations and ensemble predictions from the established WSA and ADAPT models.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/>
          </a:p>
          <a:p>
            <a:pPr algn="just" rtl="0" fontAlgn="base">
              <a:buFont typeface="+mj-lt"/>
              <a:buAutoNum type="arabicPeriod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Derived coronal holes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+mj-lt"/>
              <a:buAutoNum type="arabicPeriod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Current sheet location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+mj-lt"/>
              <a:buAutoNum type="arabicPeriod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 Series Plots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Solar wind speed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Interplanetary Magnetic Field (IMF) polarity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+mj-lt"/>
              <a:buAutoNum type="arabicPeriod" startAt="4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Footpoint connectivity between satellites &amp; the Sun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+mj-lt"/>
              <a:buAutoNum type="arabicPeriod" startAt="4"/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Satellite Observations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​: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ACE &amp; DSCOVR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STEREO-A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MAVEN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SDO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PSP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SoIO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0FE21-19ED-4A0B-AAED-94BAFB6B4A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77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CF46E5-4FAF-322F-B4AB-19B30F26180D}"/>
              </a:ext>
            </a:extLst>
          </p:cNvPr>
          <p:cNvSpPr/>
          <p:nvPr userDrawn="1"/>
        </p:nvSpPr>
        <p:spPr>
          <a:xfrm>
            <a:off x="0" y="1358394"/>
            <a:ext cx="12191999" cy="549960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globe&#10;&#10;Description automatically generated with medium confidence">
            <a:extLst>
              <a:ext uri="{FF2B5EF4-FFF2-40B4-BE49-F238E27FC236}">
                <a16:creationId xmlns:a16="http://schemas.microsoft.com/office/drawing/2014/main" id="{53549F27-DA4D-5B59-9C03-8113414B3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675" t="19617" r="-7881" b="13365"/>
          <a:stretch/>
        </p:blipFill>
        <p:spPr>
          <a:xfrm>
            <a:off x="1" y="1358394"/>
            <a:ext cx="12191998" cy="54996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BF0DCC-E0DD-1647-B67C-88E31684A8AB}"/>
              </a:ext>
            </a:extLst>
          </p:cNvPr>
          <p:cNvSpPr/>
          <p:nvPr userDrawn="1"/>
        </p:nvSpPr>
        <p:spPr>
          <a:xfrm>
            <a:off x="0" y="0"/>
            <a:ext cx="12191999" cy="13589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64">
            <a:extLst>
              <a:ext uri="{FF2B5EF4-FFF2-40B4-BE49-F238E27FC236}">
                <a16:creationId xmlns:a16="http://schemas.microsoft.com/office/drawing/2014/main" id="{99AD771A-B010-834B-8964-EF3AC52D6F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432" y="243539"/>
            <a:ext cx="1069253" cy="87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ED0B07A-5C17-6C4A-8B1C-BB20098BAB7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2177" y="579258"/>
            <a:ext cx="5045481" cy="28332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900">
                <a:solidFill>
                  <a:schemeClr val="bg1"/>
                </a:solidFill>
              </a:rPr>
              <a:t>National Aeronautics and Space Administration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E0F7B3F-63E8-8A4A-9BF5-8AEC97ADD2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2177" y="6278742"/>
            <a:ext cx="3421224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" b="1">
                <a:solidFill>
                  <a:schemeClr val="bg1"/>
                </a:solidFill>
              </a:rPr>
              <a:t>www.nasa.gov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D728CE4-5797-D643-9DBC-667B6C5DD82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21740" y="1358900"/>
            <a:ext cx="12213740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Rectangle 61">
            <a:extLst>
              <a:ext uri="{FF2B5EF4-FFF2-40B4-BE49-F238E27FC236}">
                <a16:creationId xmlns:a16="http://schemas.microsoft.com/office/drawing/2014/main" id="{AF826AF8-F7A8-9D46-8CC0-AC1335016590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2597650" y="2354658"/>
            <a:ext cx="6974958" cy="1497013"/>
          </a:xfrm>
          <a:prstGeom prst="rect">
            <a:avLst/>
          </a:prstGeom>
          <a:noFill/>
        </p:spPr>
        <p:txBody>
          <a:bodyPr anchor="t"/>
          <a:lstStyle>
            <a:lvl1pPr algn="ctr">
              <a:defRPr sz="3200" b="1">
                <a:solidFill>
                  <a:srgbClr val="F7E7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Rectangle 62">
            <a:extLst>
              <a:ext uri="{FF2B5EF4-FFF2-40B4-BE49-F238E27FC236}">
                <a16:creationId xmlns:a16="http://schemas.microsoft.com/office/drawing/2014/main" id="{134C9A75-E1B3-974B-B09D-B6C9C7E3393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816062" y="4045147"/>
            <a:ext cx="4562540" cy="130333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64">
            <a:extLst>
              <a:ext uri="{FF2B5EF4-FFF2-40B4-BE49-F238E27FC236}">
                <a16:creationId xmlns:a16="http://schemas.microsoft.com/office/drawing/2014/main" id="{8C2CC740-14DA-3D48-80D9-8C2B6638A5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78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336">
          <p15:clr>
            <a:srgbClr val="FBAE40"/>
          </p15:clr>
        </p15:guide>
        <p15:guide id="3" orient="horz" pos="2040">
          <p15:clr>
            <a:srgbClr val="FBAE40"/>
          </p15:clr>
        </p15:guide>
        <p15:guide id="4" pos="2376">
          <p15:clr>
            <a:srgbClr val="FBAE40"/>
          </p15:clr>
        </p15:guide>
        <p15:guide id="5" orient="horz" pos="26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4F01993-2208-B643-A369-B88A4B02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65" y="1235167"/>
            <a:ext cx="11022227" cy="495449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D0C3E-353B-C547-8DC1-122DBA02F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3765" y="222738"/>
            <a:ext cx="10255409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323E28E-5986-C34E-A82E-7DF7E79CA0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pic>
        <p:nvPicPr>
          <p:cNvPr id="8" name="Picture 64">
            <a:extLst>
              <a:ext uri="{FF2B5EF4-FFF2-40B4-BE49-F238E27FC236}">
                <a16:creationId xmlns:a16="http://schemas.microsoft.com/office/drawing/2014/main" id="{4A8427F6-A5B1-404B-A99D-CCBEEBF532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4">
            <a:extLst>
              <a:ext uri="{FF2B5EF4-FFF2-40B4-BE49-F238E27FC236}">
                <a16:creationId xmlns:a16="http://schemas.microsoft.com/office/drawing/2014/main" id="{BF043892-606A-084C-8E7A-4E2E390D9F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6">
            <a:extLst>
              <a:ext uri="{FF2B5EF4-FFF2-40B4-BE49-F238E27FC236}">
                <a16:creationId xmlns:a16="http://schemas.microsoft.com/office/drawing/2014/main" id="{5C735033-84BB-2A41-A584-3B53F0FAFF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12" name="Straight Connector 6">
            <a:extLst>
              <a:ext uri="{FF2B5EF4-FFF2-40B4-BE49-F238E27FC236}">
                <a16:creationId xmlns:a16="http://schemas.microsoft.com/office/drawing/2014/main" id="{6594A9CB-29BA-4048-9FB3-094DA5710D2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C83D9BE-8AE9-EA46-84C5-F2857E96330D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01614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CD0C3E-353B-C547-8DC1-122DBA02F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2738"/>
            <a:ext cx="1040163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323E28E-5986-C34E-A82E-7DF7E79CA0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0F093-1FAE-5C46-8816-A36E0FE51C64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8" name="Picture 64">
            <a:extLst>
              <a:ext uri="{FF2B5EF4-FFF2-40B4-BE49-F238E27FC236}">
                <a16:creationId xmlns:a16="http://schemas.microsoft.com/office/drawing/2014/main" id="{4A8427F6-A5B1-404B-A99D-CCBEEBF532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4">
            <a:extLst>
              <a:ext uri="{FF2B5EF4-FFF2-40B4-BE49-F238E27FC236}">
                <a16:creationId xmlns:a16="http://schemas.microsoft.com/office/drawing/2014/main" id="{BF043892-606A-084C-8E7A-4E2E390D9F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6">
            <a:extLst>
              <a:ext uri="{FF2B5EF4-FFF2-40B4-BE49-F238E27FC236}">
                <a16:creationId xmlns:a16="http://schemas.microsoft.com/office/drawing/2014/main" id="{6F54BB52-BF8A-6A49-8593-E3E38BF84F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14" name="Straight Connector 6">
            <a:extLst>
              <a:ext uri="{FF2B5EF4-FFF2-40B4-BE49-F238E27FC236}">
                <a16:creationId xmlns:a16="http://schemas.microsoft.com/office/drawing/2014/main" id="{CC599CCB-29E8-4145-9780-603FDFA6124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07301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id="{5323E28E-5986-C34E-A82E-7DF7E79CA0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0F093-1FAE-5C46-8816-A36E0FE51C64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8" name="Picture 64">
            <a:extLst>
              <a:ext uri="{FF2B5EF4-FFF2-40B4-BE49-F238E27FC236}">
                <a16:creationId xmlns:a16="http://schemas.microsoft.com/office/drawing/2014/main" id="{4A8427F6-A5B1-404B-A99D-CCBEEBF532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E28A53B7-87E8-674B-AC2B-6EEEBC7801F8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4868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D73EC0-ECC0-3D45-9442-382A4437B9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740" y="1218"/>
            <a:ext cx="12213739" cy="6858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EA98C1-9F26-B042-A947-BEE770466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34" y="5755455"/>
            <a:ext cx="7772400" cy="767800"/>
          </a:xfrm>
        </p:spPr>
        <p:txBody>
          <a:bodyPr anchor="t"/>
          <a:lstStyle>
            <a:lvl1pPr algn="ctr">
              <a:defRPr sz="2800" b="1" cap="all">
                <a:solidFill>
                  <a:srgbClr val="F7E77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551C4-D7EB-DE4E-AE82-F4F2BCCED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11634" y="4987654"/>
            <a:ext cx="7772400" cy="767800"/>
          </a:xfrm>
        </p:spPr>
        <p:txBody>
          <a:bodyPr anchor="b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64">
            <a:extLst>
              <a:ext uri="{FF2B5EF4-FFF2-40B4-BE49-F238E27FC236}">
                <a16:creationId xmlns:a16="http://schemas.microsoft.com/office/drawing/2014/main" id="{D16EF5B4-D824-574B-BD25-CE8AAC9382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432" y="243539"/>
            <a:ext cx="1069253" cy="87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BF9BC5-4848-4F40-91FC-4F311FAD4B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2177" y="579258"/>
            <a:ext cx="5045481" cy="28332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900">
                <a:solidFill>
                  <a:schemeClr val="bg1"/>
                </a:solidFill>
              </a:rPr>
              <a:t>National Aeronautics and Space Administration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8D85BB-86FB-5C42-877B-32107AE479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2177" y="6278742"/>
            <a:ext cx="3421224" cy="2445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700" b="1">
                <a:solidFill>
                  <a:schemeClr val="bg1"/>
                </a:solidFill>
              </a:rPr>
              <a:t>www.nasa.gov</a:t>
            </a:r>
          </a:p>
        </p:txBody>
      </p:sp>
      <p:pic>
        <p:nvPicPr>
          <p:cNvPr id="8" name="Picture 64">
            <a:extLst>
              <a:ext uri="{FF2B5EF4-FFF2-40B4-BE49-F238E27FC236}">
                <a16:creationId xmlns:a16="http://schemas.microsoft.com/office/drawing/2014/main" id="{EC00D65D-223C-0E43-8BAD-D012315CFE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90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AA00863-31DA-334A-A893-72E5DBA20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290084"/>
            <a:ext cx="5277441" cy="4971016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0306381-A48D-714B-A84E-A84E47989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722" y="1290084"/>
            <a:ext cx="5277441" cy="4971016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21DD9F-E6A5-324C-88F9-05CB21B74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2738"/>
            <a:ext cx="1040163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06D52FF-3201-2648-8FC6-DABDE23EE6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B31939-55F4-4848-826E-12C7E6A42818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9" name="Picture 64">
            <a:extLst>
              <a:ext uri="{FF2B5EF4-FFF2-40B4-BE49-F238E27FC236}">
                <a16:creationId xmlns:a16="http://schemas.microsoft.com/office/drawing/2014/main" id="{EB1E845C-C5EC-5844-B68F-E294DFA48F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4">
            <a:extLst>
              <a:ext uri="{FF2B5EF4-FFF2-40B4-BE49-F238E27FC236}">
                <a16:creationId xmlns:a16="http://schemas.microsoft.com/office/drawing/2014/main" id="{8143BEF8-A784-8F4D-95D7-415D8B7B53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6">
            <a:extLst>
              <a:ext uri="{FF2B5EF4-FFF2-40B4-BE49-F238E27FC236}">
                <a16:creationId xmlns:a16="http://schemas.microsoft.com/office/drawing/2014/main" id="{FA021AC8-FD40-DB4B-9DA1-124C5153A9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12" name="Straight Connector 6">
            <a:extLst>
              <a:ext uri="{FF2B5EF4-FFF2-40B4-BE49-F238E27FC236}">
                <a16:creationId xmlns:a16="http://schemas.microsoft.com/office/drawing/2014/main" id="{7D021C22-2B22-364F-9BBB-01D5F133666B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9239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BFC97C1-463C-3C4C-B615-6581CBB19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332707"/>
            <a:ext cx="5489191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12DB1C1-C1F2-C84C-ABED-3559A1FBB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2006968"/>
            <a:ext cx="5489191" cy="435902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6F3492A-3819-504C-ADF3-10C686F54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27257" y="1332707"/>
            <a:ext cx="549134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CA3BE42-1EFB-5445-8433-250212451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27257" y="2006968"/>
            <a:ext cx="5491347" cy="435902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8571029-89FA-2C44-AB77-B816026AA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2738"/>
            <a:ext cx="1040163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1F639CB8-8ADC-0E4A-BFF9-0804D006B0F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BE5CA2-C714-E24C-A872-24BCDA7A359A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11" name="Picture 64">
            <a:extLst>
              <a:ext uri="{FF2B5EF4-FFF2-40B4-BE49-F238E27FC236}">
                <a16:creationId xmlns:a16="http://schemas.microsoft.com/office/drawing/2014/main" id="{EF56B137-D052-6643-82C6-41A81057FA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4">
            <a:extLst>
              <a:ext uri="{FF2B5EF4-FFF2-40B4-BE49-F238E27FC236}">
                <a16:creationId xmlns:a16="http://schemas.microsoft.com/office/drawing/2014/main" id="{88618C11-2829-6D43-B79F-B5C0C65B0C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6">
            <a:extLst>
              <a:ext uri="{FF2B5EF4-FFF2-40B4-BE49-F238E27FC236}">
                <a16:creationId xmlns:a16="http://schemas.microsoft.com/office/drawing/2014/main" id="{EE1495FA-452F-6742-8815-76235109725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14" name="Straight Connector 6">
            <a:extLst>
              <a:ext uri="{FF2B5EF4-FFF2-40B4-BE49-F238E27FC236}">
                <a16:creationId xmlns:a16="http://schemas.microsoft.com/office/drawing/2014/main" id="{2CB4ED18-B94F-1F4F-893D-861C522F0D1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2717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BCB2CD0-378C-FC40-A5EA-CB690A48F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470" y="1237534"/>
            <a:ext cx="7045842" cy="488862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06F741D-22B0-B34D-8EDC-062966B7D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237534"/>
            <a:ext cx="3824177" cy="48886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565B89-0ADA-C049-915E-108651709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2738"/>
            <a:ext cx="1040163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E7C4C9A6-E588-5340-90BE-4B5DB720BA5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ABD498-42D9-5E41-9A89-97CF8CB92C44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9" name="Picture 64">
            <a:extLst>
              <a:ext uri="{FF2B5EF4-FFF2-40B4-BE49-F238E27FC236}">
                <a16:creationId xmlns:a16="http://schemas.microsoft.com/office/drawing/2014/main" id="{92A0CB99-CC64-8A43-83B5-BE350C37FC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4">
            <a:extLst>
              <a:ext uri="{FF2B5EF4-FFF2-40B4-BE49-F238E27FC236}">
                <a16:creationId xmlns:a16="http://schemas.microsoft.com/office/drawing/2014/main" id="{428773D3-45A0-E146-AB15-FEA3A34F0C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6">
            <a:extLst>
              <a:ext uri="{FF2B5EF4-FFF2-40B4-BE49-F238E27FC236}">
                <a16:creationId xmlns:a16="http://schemas.microsoft.com/office/drawing/2014/main" id="{027ED0C8-B2A9-3C4D-94FB-9264836B56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12" name="Straight Connector 6">
            <a:extLst>
              <a:ext uri="{FF2B5EF4-FFF2-40B4-BE49-F238E27FC236}">
                <a16:creationId xmlns:a16="http://schemas.microsoft.com/office/drawing/2014/main" id="{C635B153-D6AE-4548-B8FB-761B8197AB75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9060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CFA49-0613-B949-9B8D-0A31EA1B8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7968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FAC7DA-3FEC-6341-B889-5AA7620FE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1230659"/>
            <a:ext cx="7968400" cy="34969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3DD7-B30F-0345-B397-ED743C221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7968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BC67D4-B434-E64F-BCE1-0DEC83329B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00" y="222738"/>
            <a:ext cx="1040163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C0E3840-E92A-DE4A-896D-0370A2652A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93628-7B64-B546-9D9A-6EE5369BD7D4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10" name="Picture 64">
            <a:extLst>
              <a:ext uri="{FF2B5EF4-FFF2-40B4-BE49-F238E27FC236}">
                <a16:creationId xmlns:a16="http://schemas.microsoft.com/office/drawing/2014/main" id="{19362AD1-DCF4-1447-97D9-941FCC5656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4">
            <a:extLst>
              <a:ext uri="{FF2B5EF4-FFF2-40B4-BE49-F238E27FC236}">
                <a16:creationId xmlns:a16="http://schemas.microsoft.com/office/drawing/2014/main" id="{446CED18-AB37-954F-83B9-DD94C60C8C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6">
            <a:extLst>
              <a:ext uri="{FF2B5EF4-FFF2-40B4-BE49-F238E27FC236}">
                <a16:creationId xmlns:a16="http://schemas.microsoft.com/office/drawing/2014/main" id="{4B2B273C-28E0-6B4D-A82B-FC19C13920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13" name="Straight Connector 6">
            <a:extLst>
              <a:ext uri="{FF2B5EF4-FFF2-40B4-BE49-F238E27FC236}">
                <a16:creationId xmlns:a16="http://schemas.microsoft.com/office/drawing/2014/main" id="{217F2012-D8FA-374C-B5FE-70D0C1E4AABA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9258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345266D-6B0B-B741-BFBA-6592F63D61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2738"/>
            <a:ext cx="1040163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7E770"/>
                </a:solidFill>
              </a:defRPr>
            </a:lvl1pPr>
          </a:lstStyle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B948F072-10EC-1C4E-8E32-8890BFC15A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A4FE613-1220-884D-8B34-EFFC2B2696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B5C32FEF-A3C3-604D-915B-0318C3A479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E0839B52-9E20-E84A-AC41-129853CC8C93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BED6404-AA4D-0B46-B13E-0AEC6AA9ABEE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chemeClr val="bg1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7" name="Picture 64">
            <a:extLst>
              <a:ext uri="{FF2B5EF4-FFF2-40B4-BE49-F238E27FC236}">
                <a16:creationId xmlns:a16="http://schemas.microsoft.com/office/drawing/2014/main" id="{4C113B84-E6A4-2249-A2E8-EB3B91CB2B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4">
            <a:extLst>
              <a:ext uri="{FF2B5EF4-FFF2-40B4-BE49-F238E27FC236}">
                <a16:creationId xmlns:a16="http://schemas.microsoft.com/office/drawing/2014/main" id="{44384687-85A5-194F-A731-74D661F875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23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2">
            <a:extLst>
              <a:ext uri="{FF2B5EF4-FFF2-40B4-BE49-F238E27FC236}">
                <a16:creationId xmlns:a16="http://schemas.microsoft.com/office/drawing/2014/main" id="{29509C40-09B8-9E42-BBD7-F0B03E6EA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9151" y="332710"/>
            <a:ext cx="9688019" cy="60574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1206FA-B04D-9340-9733-7A5FAB032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 rot="5400000">
            <a:off x="8792194" y="2481567"/>
            <a:ext cx="505812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1E2BE74-456F-7B49-9C24-227777543B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 rot="5400000">
            <a:off x="-48193" y="6564313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853F0C51-58B9-7E44-97E2-5A76606299FD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7480308" y="3208802"/>
            <a:ext cx="6499225" cy="81621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D3C0B0FC-7918-784F-A38B-9C22C3F4BD43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234619" y="0"/>
            <a:ext cx="0" cy="6189663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B995A-0710-5B4B-9CF9-F492896F622B}"/>
              </a:ext>
            </a:extLst>
          </p:cNvPr>
          <p:cNvSpPr txBox="1"/>
          <p:nvPr userDrawn="1"/>
        </p:nvSpPr>
        <p:spPr>
          <a:xfrm rot="5400000">
            <a:off x="-3114355" y="3550931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8" name="Picture 64">
            <a:extLst>
              <a:ext uri="{FF2B5EF4-FFF2-40B4-BE49-F238E27FC236}">
                <a16:creationId xmlns:a16="http://schemas.microsoft.com/office/drawing/2014/main" id="{8E4FE63E-678D-5049-B0C0-1307C50F9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2087" y="6042810"/>
            <a:ext cx="705134" cy="705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4">
            <a:extLst>
              <a:ext uri="{FF2B5EF4-FFF2-40B4-BE49-F238E27FC236}">
                <a16:creationId xmlns:a16="http://schemas.microsoft.com/office/drawing/2014/main" id="{FDA9923E-B48E-074A-891F-5D161A21E5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878662" y="5692985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30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76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>
            <a:extLst>
              <a:ext uri="{FF2B5EF4-FFF2-40B4-BE49-F238E27FC236}">
                <a16:creationId xmlns:a16="http://schemas.microsoft.com/office/drawing/2014/main" id="{3A441D04-5664-A743-B0D1-6168E4A99B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5430" y="222738"/>
            <a:ext cx="1027100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D6124EC6-2FF7-C044-8AD7-2A32B48FE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35430" y="1238026"/>
            <a:ext cx="11451770" cy="495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9AF54638-2901-9744-8953-F33C62DA9B9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707812" y="6613525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defRPr/>
            </a:pPr>
            <a:fld id="{1A4FE613-1220-884D-8B34-EFFC2B2696B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26" name="Rectangle 46">
            <a:extLst>
              <a:ext uri="{FF2B5EF4-FFF2-40B4-BE49-F238E27FC236}">
                <a16:creationId xmlns:a16="http://schemas.microsoft.com/office/drawing/2014/main" id="{21DF4A6C-BA45-B54F-89E0-C0D6588400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70185"/>
            <a:ext cx="10706432" cy="77947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cxnSp>
        <p:nvCxnSpPr>
          <p:cNvPr id="28" name="Straight Connector 6">
            <a:extLst>
              <a:ext uri="{FF2B5EF4-FFF2-40B4-BE49-F238E27FC236}">
                <a16:creationId xmlns:a16="http://schemas.microsoft.com/office/drawing/2014/main" id="{05B3FAB8-945E-FE49-98E2-CA861D9161F0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720115"/>
            <a:ext cx="11114202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51B8A1B-CA66-A14C-B52D-AA297E649716}"/>
              </a:ext>
            </a:extLst>
          </p:cNvPr>
          <p:cNvSpPr txBox="1"/>
          <p:nvPr userDrawn="1"/>
        </p:nvSpPr>
        <p:spPr>
          <a:xfrm>
            <a:off x="242888" y="6494690"/>
            <a:ext cx="688657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kern="0" spc="200">
                <a:solidFill>
                  <a:srgbClr val="192587"/>
                </a:solidFill>
                <a:latin typeface="Arial" charset="0"/>
                <a:ea typeface="ＭＳ Ｐゴシック" charset="-128"/>
              </a:rPr>
              <a:t>HELIOPHYSICS • NATIONAL AERONAUTICS AND SPACE ADMINISTRATION</a:t>
            </a:r>
          </a:p>
        </p:txBody>
      </p:sp>
      <p:pic>
        <p:nvPicPr>
          <p:cNvPr id="30" name="Picture 64">
            <a:extLst>
              <a:ext uri="{FF2B5EF4-FFF2-40B4-BE49-F238E27FC236}">
                <a16:creationId xmlns:a16="http://schemas.microsoft.com/office/drawing/2014/main" id="{BACAB943-990D-A346-BD5F-63572D3559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25" y="5861278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4">
            <a:extLst>
              <a:ext uri="{FF2B5EF4-FFF2-40B4-BE49-F238E27FC236}">
                <a16:creationId xmlns:a16="http://schemas.microsoft.com/office/drawing/2014/main" id="{F27883DF-2612-1B48-90A5-0EF6BE3ED2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194" y="188490"/>
            <a:ext cx="1014435" cy="82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48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  <p:sldLayoutId id="2147483679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70" r:id="rId10"/>
    <p:sldLayoutId id="2147483668" r:id="rId11"/>
    <p:sldLayoutId id="214748368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1000"/>
        </a:spcBef>
        <a:buClr>
          <a:srgbClr val="C00000"/>
        </a:buClr>
        <a:buSzPct val="105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84163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System Font Regular"/>
        <a:buChar char="—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8975" indent="-173038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7575" indent="-174625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System Font Regular"/>
        <a:buChar char="-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6175" indent="-168275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wsa-dashboard.helioanalytics.io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1C067-7F53-9C48-AF10-982EEAE3989A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Research to Operations Visualization for WSA Coronal and Solar Wind Predictions</a:t>
            </a:r>
            <a:endParaRPr lang="en-US">
              <a:effectLst>
                <a:outerShdw blurRad="38100" dist="38100" dir="2700000" algn="tl">
                  <a:srgbClr val="000000">
                    <a:alpha val="68000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EC3E1-156B-4240-AEDE-C0916E9DA691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2096682" y="4408849"/>
            <a:ext cx="7998635" cy="1031056"/>
          </a:xfrm>
        </p:spPr>
        <p:txBody>
          <a:bodyPr/>
          <a:lstStyle/>
          <a:p>
            <a:r>
              <a:rPr lang="en-US" alt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Jaime A. </a:t>
            </a: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Landeros</a:t>
            </a:r>
            <a:r>
              <a:rPr lang="en-US" baseline="30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1,2</a:t>
            </a: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, Daniel E. da Silva</a:t>
            </a:r>
            <a:r>
              <a:rPr lang="en-US" baseline="30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3,4</a:t>
            </a: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,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C. Nick Arge</a:t>
            </a:r>
            <a:r>
              <a:rPr lang="en-US" baseline="30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3</a:t>
            </a: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, Shaela I. Jones</a:t>
            </a:r>
            <a:r>
              <a:rPr lang="en-US" baseline="30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5A781A-DDCA-0814-9EBE-9A91712E046C}"/>
              </a:ext>
            </a:extLst>
          </p:cNvPr>
          <p:cNvSpPr txBox="1"/>
          <p:nvPr/>
        </p:nvSpPr>
        <p:spPr>
          <a:xfrm>
            <a:off x="1025252" y="5839713"/>
            <a:ext cx="5070747" cy="7745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algn="r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05000"/>
            </a:pP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¹California State Polytechnic U of Pomona, CA</a:t>
            </a:r>
          </a:p>
          <a:p>
            <a:pPr marR="0" algn="r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05000"/>
            </a:pPr>
            <a:r>
              <a:rPr lang="en-US" baseline="30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NASA Goddard Space Flight Center, MD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03E71E-1654-2029-F80C-F914B9933B5D}"/>
              </a:ext>
            </a:extLst>
          </p:cNvPr>
          <p:cNvSpPr txBox="1"/>
          <p:nvPr/>
        </p:nvSpPr>
        <p:spPr>
          <a:xfrm>
            <a:off x="6095999" y="5839713"/>
            <a:ext cx="4592091" cy="7745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  <a:buClr>
                <a:srgbClr val="C00000"/>
              </a:buClr>
              <a:buSzPct val="105000"/>
            </a:pPr>
            <a:r>
              <a:rPr lang="en-US" baseline="30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ADNET Systems Inc, Bethesda, MD</a:t>
            </a:r>
          </a:p>
          <a:p>
            <a:pPr>
              <a:spcBef>
                <a:spcPts val="1000"/>
              </a:spcBef>
              <a:buClr>
                <a:srgbClr val="C00000"/>
              </a:buClr>
              <a:buSzPct val="105000"/>
            </a:pPr>
            <a:r>
              <a:rPr lang="en-US" baseline="30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9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LASP, University of Colorado Boulder, CO</a:t>
            </a:r>
          </a:p>
        </p:txBody>
      </p:sp>
    </p:spTree>
    <p:extLst>
      <p:ext uri="{BB962C8B-B14F-4D97-AF65-F5344CB8AC3E}">
        <p14:creationId xmlns:p14="http://schemas.microsoft.com/office/powerpoint/2010/main" val="338103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D98946-10C6-D3F0-1DA5-A7BA23935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66" y="1235167"/>
            <a:ext cx="5422278" cy="4954496"/>
          </a:xfrm>
        </p:spPr>
        <p:txBody>
          <a:bodyPr/>
          <a:lstStyle/>
          <a:p>
            <a:pPr marL="177800" lvl="1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  <a:buFont typeface="Arial" panose="020B0604020202020204" pitchFamily="34" charset="0"/>
              <a:buChar char="•"/>
            </a:pPr>
            <a:r>
              <a:rPr lang="en-US" sz="2400"/>
              <a:t>Potential Field Source Surface Model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Ingests modeled radial magnetic field on the solar surface 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Extrapolate to the source surface</a:t>
            </a:r>
          </a:p>
          <a:p>
            <a:pPr marL="177800" lvl="1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  <a:buFont typeface="Arial" panose="020B0604020202020204" pitchFamily="34" charset="0"/>
              <a:buChar char="•"/>
            </a:pPr>
            <a:r>
              <a:rPr lang="en-US" sz="2400"/>
              <a:t>The source surface models the source of the solar wind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6CBABD-5413-6C05-9839-341522DBF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WSA Model: Coronal Predictions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0C98C-0C97-AB87-B651-3AE734A80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4FE613-1220-884D-8B34-EFFC2B2696BB}" type="slidenum">
              <a:rPr lang="en-US" altLang="en-US" smtClean="0"/>
              <a:pPr>
                <a:defRPr/>
              </a:pPr>
              <a:t>2</a:t>
            </a:fld>
            <a:endParaRPr lang="en-US" altLang="en-US">
              <a:solidFill>
                <a:srgbClr val="0C419A"/>
              </a:solidFill>
            </a:endParaRPr>
          </a:p>
        </p:txBody>
      </p:sp>
      <p:pic>
        <p:nvPicPr>
          <p:cNvPr id="9" name="Picture 8" descr="A diagram of a planet&#10;&#10;Description automatically generated">
            <a:extLst>
              <a:ext uri="{FF2B5EF4-FFF2-40B4-BE49-F238E27FC236}">
                <a16:creationId xmlns:a16="http://schemas.microsoft.com/office/drawing/2014/main" id="{815333D4-7D38-2400-2CDF-C90F8185C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57" y="1235167"/>
            <a:ext cx="4623192" cy="462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3751A-30A3-A04F-A6AE-1DC8BCB7B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4FE613-1220-884D-8B34-EFFC2B2696BB}" type="slidenum">
              <a:rPr lang="en-US" altLang="en-US" smtClean="0"/>
              <a:pPr>
                <a:defRPr/>
              </a:pPr>
              <a:t>3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5FD02BB1-45BB-85D9-3233-232E962D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66" y="1235167"/>
            <a:ext cx="5422277" cy="4954496"/>
          </a:xfrm>
        </p:spPr>
        <p:txBody>
          <a:bodyPr/>
          <a:lstStyle/>
          <a:p>
            <a:pPr marL="177800" lvl="1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  <a:buFont typeface="Arial" panose="020B0604020202020204" pitchFamily="34" charset="0"/>
              <a:buChar char="•"/>
            </a:pPr>
            <a:r>
              <a:rPr lang="en-US" sz="2400"/>
              <a:t>Wang-Sheeley-</a:t>
            </a:r>
            <a:r>
              <a:rPr lang="en-US" sz="2400" err="1"/>
              <a:t>Arge</a:t>
            </a:r>
            <a:r>
              <a:rPr lang="en-US" sz="2400"/>
              <a:t> model targets the missing link between field structure and solar wind speed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Extrapolation implements 2 potential field models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Solar wind speed applies an empirical relationship and 1D kinematic model</a:t>
            </a:r>
          </a:p>
        </p:txBody>
      </p:sp>
      <p:pic>
        <p:nvPicPr>
          <p:cNvPr id="10" name="Picture 9" descr="A diagram of a planet&#10;&#10;Description automatically generated">
            <a:extLst>
              <a:ext uri="{FF2B5EF4-FFF2-40B4-BE49-F238E27FC236}">
                <a16:creationId xmlns:a16="http://schemas.microsoft.com/office/drawing/2014/main" id="{1EC91D3A-2369-7928-D750-F1D4EE7DC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57" y="1235167"/>
            <a:ext cx="4623192" cy="46231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06B9C0-3060-877C-8128-6BE835F1F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61" y="3964196"/>
            <a:ext cx="4711895" cy="2477484"/>
          </a:xfrm>
          <a:prstGeom prst="rect">
            <a:avLst/>
          </a:prstGeo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1F50A502-6F9A-A939-D684-658FAB3F7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65" y="222738"/>
            <a:ext cx="10255409" cy="760412"/>
          </a:xfrm>
        </p:spPr>
        <p:txBody>
          <a:bodyPr/>
          <a:lstStyle/>
          <a:p>
            <a:r>
              <a:rPr lang="en-US" sz="3200" dirty="0"/>
              <a:t>WSA Model: Solar Wind Predictions</a:t>
            </a:r>
          </a:p>
        </p:txBody>
      </p:sp>
    </p:spTree>
    <p:extLst>
      <p:ext uri="{BB962C8B-B14F-4D97-AF65-F5344CB8AC3E}">
        <p14:creationId xmlns:p14="http://schemas.microsoft.com/office/powerpoint/2010/main" val="12890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D98946-10C6-D3F0-1DA5-A7BA23935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66" y="1235167"/>
            <a:ext cx="5422277" cy="49544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/>
              <a:t>Operational Capabilities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Predictions at satellites across the inner Heliosphere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Comparison with in situ and remote sensing observations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6CBABD-5413-6C05-9839-341522DBF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Research to Operations Tooling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0C98C-0C97-AB87-B651-3AE734A80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4FE613-1220-884D-8B34-EFFC2B2696BB}" type="slidenum">
              <a:rPr lang="en-US" altLang="en-US" smtClean="0"/>
              <a:pPr>
                <a:defRPr/>
              </a:pPr>
              <a:t>4</a:t>
            </a:fld>
            <a:endParaRPr lang="en-US" altLang="en-US">
              <a:solidFill>
                <a:srgbClr val="0C419A"/>
              </a:solidFill>
            </a:endParaRPr>
          </a:p>
        </p:txBody>
      </p:sp>
      <p:pic>
        <p:nvPicPr>
          <p:cNvPr id="6" name="info_chs_euv" descr="info_chs_euv">
            <a:hlinkClick r:id="" action="ppaction://media"/>
            <a:extLst>
              <a:ext uri="{FF2B5EF4-FFF2-40B4-BE49-F238E27FC236}">
                <a16:creationId xmlns:a16="http://schemas.microsoft.com/office/drawing/2014/main" id="{DB328BAD-E890-F9EF-6DC2-7BB3BC5C5C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31398" y="1240607"/>
            <a:ext cx="4623192" cy="4623192"/>
          </a:xfrm>
          <a:prstGeom prst="rect">
            <a:avLst/>
          </a:prstGeom>
        </p:spPr>
      </p:pic>
      <p:pic>
        <p:nvPicPr>
          <p:cNvPr id="9" name="Picture 8" descr="A screen shot of a chart&#10;&#10;Description automatically generated">
            <a:extLst>
              <a:ext uri="{FF2B5EF4-FFF2-40B4-BE49-F238E27FC236}">
                <a16:creationId xmlns:a16="http://schemas.microsoft.com/office/drawing/2014/main" id="{5C1F3541-D776-5F75-C083-45432433DD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88" y="3429000"/>
            <a:ext cx="3016039" cy="301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2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4114CF-D02F-EFDF-29DC-AA8A1BD058C4}"/>
              </a:ext>
            </a:extLst>
          </p:cNvPr>
          <p:cNvSpPr/>
          <p:nvPr/>
        </p:nvSpPr>
        <p:spPr>
          <a:xfrm>
            <a:off x="1494093" y="1148903"/>
            <a:ext cx="9203814" cy="53452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3751A-30A3-A04F-A6AE-1DC8BCB7B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4FE613-1220-884D-8B34-EFFC2B2696BB}" type="slidenum">
              <a:rPr lang="en-US" altLang="en-US" smtClean="0"/>
              <a:pPr>
                <a:defRPr/>
              </a:pPr>
              <a:t>5</a:t>
            </a:fld>
            <a:endParaRPr lang="en-US" altLang="en-US">
              <a:solidFill>
                <a:srgbClr val="0C419A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AEB17C-00EE-5D0E-1EAD-823D06E1F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5"/>
          <a:stretch/>
        </p:blipFill>
        <p:spPr bwMode="auto">
          <a:xfrm>
            <a:off x="1494093" y="1148903"/>
            <a:ext cx="9203814" cy="532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F84F43-95C3-15F6-9F37-77FD0C69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WSA Dashboard</a:t>
            </a:r>
          </a:p>
        </p:txBody>
      </p:sp>
    </p:spTree>
    <p:extLst>
      <p:ext uri="{BB962C8B-B14F-4D97-AF65-F5344CB8AC3E}">
        <p14:creationId xmlns:p14="http://schemas.microsoft.com/office/powerpoint/2010/main" val="241550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54D251-5289-6EB2-5B4C-37A7340EBC80}"/>
              </a:ext>
            </a:extLst>
          </p:cNvPr>
          <p:cNvSpPr/>
          <p:nvPr/>
        </p:nvSpPr>
        <p:spPr>
          <a:xfrm>
            <a:off x="1494093" y="1148903"/>
            <a:ext cx="9203814" cy="53452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3751A-30A3-A04F-A6AE-1DC8BCB7B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4FE613-1220-884D-8B34-EFFC2B2696BB}" type="slidenum">
              <a:rPr lang="en-US" altLang="en-US" smtClean="0"/>
              <a:pPr>
                <a:defRPr/>
              </a:pPr>
              <a:t>6</a:t>
            </a:fld>
            <a:endParaRPr lang="en-US" altLang="en-US">
              <a:solidFill>
                <a:srgbClr val="0C419A"/>
              </a:solidFill>
            </a:endParaRPr>
          </a:p>
        </p:txBody>
      </p:sp>
      <p:pic>
        <p:nvPicPr>
          <p:cNvPr id="2" name="Picture 1" descr="A screenshot of a map&#10;&#10;Description automatically generated with low confidence">
            <a:extLst>
              <a:ext uri="{FF2B5EF4-FFF2-40B4-BE49-F238E27FC236}">
                <a16:creationId xmlns:a16="http://schemas.microsoft.com/office/drawing/2014/main" id="{832689DC-9E14-2C39-9C86-CC72FFF8E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293" y="1148903"/>
            <a:ext cx="7249414" cy="532121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AF62401-C629-3526-8A56-D48C534AF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WSA Dashboard</a:t>
            </a:r>
          </a:p>
        </p:txBody>
      </p:sp>
    </p:spTree>
    <p:extLst>
      <p:ext uri="{BB962C8B-B14F-4D97-AF65-F5344CB8AC3E}">
        <p14:creationId xmlns:p14="http://schemas.microsoft.com/office/powerpoint/2010/main" val="152201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3751A-30A3-A04F-A6AE-1DC8BCB7B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A4FE613-1220-884D-8B34-EFFC2B2696BB}" type="slidenum">
              <a:rPr lang="en-US" altLang="en-US" smtClean="0"/>
              <a:pPr>
                <a:defRPr/>
              </a:pPr>
              <a:t>7</a:t>
            </a:fld>
            <a:endParaRPr lang="en-US" altLang="en-US">
              <a:solidFill>
                <a:srgbClr val="0C419A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C50A1B-25CE-A857-7119-118EFD7C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Applications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07F986-0E0E-0F1F-4F36-069C4BB3A7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02" t="16025" r="24706" b="16601"/>
          <a:stretch/>
        </p:blipFill>
        <p:spPr>
          <a:xfrm>
            <a:off x="7524590" y="2217672"/>
            <a:ext cx="2508112" cy="2514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5055A6-2C77-AAFD-1E5C-E1F9409DDB85}"/>
              </a:ext>
            </a:extLst>
          </p:cNvPr>
          <p:cNvSpPr txBox="1"/>
          <p:nvPr/>
        </p:nvSpPr>
        <p:spPr>
          <a:xfrm>
            <a:off x="6711041" y="5053493"/>
            <a:ext cx="4135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800" i="1"/>
              <a:t>Available now at: </a:t>
            </a:r>
            <a:br>
              <a:rPr lang="en-US" sz="1800" i="1"/>
            </a:br>
            <a:r>
              <a:rPr lang="en-US" sz="1800" i="1">
                <a:hlinkClick r:id="rId3"/>
              </a:rPr>
              <a:t>wsa-dashboard.helioanalytics.io/</a:t>
            </a:r>
            <a:endParaRPr lang="en-US" sz="1800" i="1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BDE8D7B-5601-61FC-99E8-FDB5435C7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65" y="1235167"/>
            <a:ext cx="6267275" cy="49544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/>
              <a:t>Educational support at the NASA/UCAR 2023 Heliophysics Summer School</a:t>
            </a:r>
          </a:p>
          <a:p>
            <a:pPr>
              <a:spcAft>
                <a:spcPts val="600"/>
              </a:spcAft>
            </a:pPr>
            <a:r>
              <a:rPr lang="en-US" sz="2400"/>
              <a:t>Current Users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NASA Moon to Mars (M2M) Office</a:t>
            </a:r>
          </a:p>
          <a:p>
            <a:pPr>
              <a:spcAft>
                <a:spcPts val="600"/>
              </a:spcAft>
            </a:pPr>
            <a:r>
              <a:rPr lang="en-US" sz="2400"/>
              <a:t>Planned Users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NOAA SW Prediction Center (SWPC) &amp;</a:t>
            </a:r>
            <a:br>
              <a:rPr lang="en-US" sz="2000"/>
            </a:br>
            <a:r>
              <a:rPr lang="en-US" sz="2000"/>
              <a:t>SW Forecast Office (SWFO)</a:t>
            </a:r>
          </a:p>
          <a:p>
            <a:pPr>
              <a:spcAft>
                <a:spcPts val="600"/>
              </a:spcAft>
            </a:pPr>
            <a:r>
              <a:rPr lang="en-US" sz="2400"/>
              <a:t>Potential Users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NASA Space Radiation Analysis Group (SRAG)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UK MET Office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r>
              <a:rPr lang="en-US" sz="2000"/>
              <a:t>You!</a:t>
            </a:r>
          </a:p>
          <a:p>
            <a:pPr marL="404812" lvl="2" indent="-177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5000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6006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9778EEB4165943B9216469C5709BAF" ma:contentTypeVersion="7" ma:contentTypeDescription="Create a new document." ma:contentTypeScope="" ma:versionID="6aa452dc8bc9144a41c5c96b82c04407">
  <xsd:schema xmlns:xsd="http://www.w3.org/2001/XMLSchema" xmlns:xs="http://www.w3.org/2001/XMLSchema" xmlns:p="http://schemas.microsoft.com/office/2006/metadata/properties" xmlns:ns2="1a6f8b35-8b4c-4527-b8a7-332f1ab34fb5" targetNamespace="http://schemas.microsoft.com/office/2006/metadata/properties" ma:root="true" ma:fieldsID="4dbe52df2ded9ee2e12f5700ff0fb2c1" ns2:_="">
    <xsd:import namespace="1a6f8b35-8b4c-4527-b8a7-332f1ab34f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6f8b35-8b4c-4527-b8a7-332f1ab34f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77072C-F82B-4F52-B088-816743969C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10AB22-5308-4513-975D-4F395DA9D299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1a6f8b35-8b4c-4527-b8a7-332f1ab34fb5"/>
  </ds:schemaRefs>
</ds:datastoreItem>
</file>

<file path=customXml/itemProps3.xml><?xml version="1.0" encoding="utf-8"?>
<ds:datastoreItem xmlns:ds="http://schemas.openxmlformats.org/officeDocument/2006/customXml" ds:itemID="{A5A3733A-99FE-4649-A84F-51F31C05AE34}">
  <ds:schemaRefs>
    <ds:schemaRef ds:uri="1a6f8b35-8b4c-4527-b8a7-332f1ab34fb5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</Words>
  <Application>Microsoft Macintosh PowerPoint</Application>
  <PresentationFormat>Widescreen</PresentationFormat>
  <Paragraphs>69</Paragraphs>
  <Slides>7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System Font Regular</vt:lpstr>
      <vt:lpstr>1_Office Theme</vt:lpstr>
      <vt:lpstr>Research to Operations Visualization for WSA Coronal and Solar Wind Predictions</vt:lpstr>
      <vt:lpstr>WSA Model: Coronal Predictions</vt:lpstr>
      <vt:lpstr>WSA Model: Solar Wind Predictions</vt:lpstr>
      <vt:lpstr>Research to Operations Tooling</vt:lpstr>
      <vt:lpstr>WSA Dashboard</vt:lpstr>
      <vt:lpstr>WSA Dashboard</vt:lpstr>
      <vt:lpstr>Applications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Caisse, Christopher (HQ-DK000)[BOOZ ALLEN HAMILTON]</dc:creator>
  <cp:lastModifiedBy>Jaime A. Landeros</cp:lastModifiedBy>
  <cp:revision>2</cp:revision>
  <dcterms:created xsi:type="dcterms:W3CDTF">2019-12-30T18:05:07Z</dcterms:created>
  <dcterms:modified xsi:type="dcterms:W3CDTF">2023-10-07T18:43:55Z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0x010100D79778EEB4165943B9216469C5709BAF</vt:lpwstr>
  </property>
</Properties>
</file>