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30279975" cy="42808525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3483">
          <p15:clr>
            <a:srgbClr val="000000"/>
          </p15:clr>
        </p15:guide>
        <p15:guide id="2" pos="9537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" d="100"/>
          <a:sy n="13" d="100"/>
        </p:scale>
        <p:origin x="2635" y="197"/>
      </p:cViewPr>
      <p:guideLst>
        <p:guide orient="horz" pos="13483"/>
        <p:guide pos="95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9403791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44061fea8a_1_2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685800"/>
            <a:ext cx="24257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44061fea8a_1_2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67226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2270998" y="13298394"/>
            <a:ext cx="25737980" cy="9176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100"/>
              <a:buFont typeface="Calibri"/>
              <a:buNone/>
              <a:defRPr sz="20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4541997" y="24258164"/>
            <a:ext cx="21195983" cy="10939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t" anchorCtr="0"/>
          <a:lstStyle>
            <a:lvl1pPr marR="0" lvl="0" algn="ctr" rtl="0">
              <a:spcBef>
                <a:spcPts val="2920"/>
              </a:spcBef>
              <a:spcAft>
                <a:spcPts val="0"/>
              </a:spcAft>
              <a:buClr>
                <a:srgbClr val="888888"/>
              </a:buClr>
              <a:buSzPts val="14600"/>
              <a:buFont typeface="Arial"/>
              <a:buNone/>
              <a:defRPr sz="14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2560"/>
              </a:spcBef>
              <a:spcAft>
                <a:spcPts val="0"/>
              </a:spcAft>
              <a:buClr>
                <a:srgbClr val="888888"/>
              </a:buClr>
              <a:buSzPts val="12800"/>
              <a:buFont typeface="Arial"/>
              <a:buNone/>
              <a:defRPr sz="1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2200"/>
              </a:spcBef>
              <a:spcAft>
                <a:spcPts val="0"/>
              </a:spcAft>
              <a:buClr>
                <a:srgbClr val="888888"/>
              </a:buClr>
              <a:buSzPts val="11000"/>
              <a:buFont typeface="Arial"/>
              <a:buNone/>
              <a:defRPr sz="1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1840"/>
              </a:spcBef>
              <a:spcAft>
                <a:spcPts val="0"/>
              </a:spcAft>
              <a:buClr>
                <a:srgbClr val="888888"/>
              </a:buClr>
              <a:buSzPts val="9200"/>
              <a:buFont typeface="Arial"/>
              <a:buNone/>
              <a:defRPr sz="9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1840"/>
              </a:spcBef>
              <a:spcAft>
                <a:spcPts val="0"/>
              </a:spcAft>
              <a:buClr>
                <a:srgbClr val="888888"/>
              </a:buClr>
              <a:buSzPts val="9200"/>
              <a:buFont typeface="Arial"/>
              <a:buNone/>
              <a:defRPr sz="9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1840"/>
              </a:spcBef>
              <a:spcAft>
                <a:spcPts val="0"/>
              </a:spcAft>
              <a:buClr>
                <a:srgbClr val="888888"/>
              </a:buClr>
              <a:buSzPts val="9200"/>
              <a:buFont typeface="Arial"/>
              <a:buNone/>
              <a:defRPr sz="9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1840"/>
              </a:spcBef>
              <a:spcAft>
                <a:spcPts val="0"/>
              </a:spcAft>
              <a:buClr>
                <a:srgbClr val="888888"/>
              </a:buClr>
              <a:buSzPts val="9200"/>
              <a:buFont typeface="Arial"/>
              <a:buNone/>
              <a:defRPr sz="9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1840"/>
              </a:spcBef>
              <a:spcAft>
                <a:spcPts val="0"/>
              </a:spcAft>
              <a:buClr>
                <a:srgbClr val="888888"/>
              </a:buClr>
              <a:buSzPts val="9200"/>
              <a:buFont typeface="Arial"/>
              <a:buNone/>
              <a:defRPr sz="9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1840"/>
              </a:spcBef>
              <a:spcAft>
                <a:spcPts val="0"/>
              </a:spcAft>
              <a:buClr>
                <a:srgbClr val="888888"/>
              </a:buClr>
              <a:buSzPts val="9200"/>
              <a:buFont typeface="Arial"/>
              <a:buNone/>
              <a:defRPr sz="9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1514000" y="39677163"/>
            <a:ext cx="7065328" cy="2279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10345658" y="39677163"/>
            <a:ext cx="9588659" cy="2279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21700650" y="39677163"/>
            <a:ext cx="7065328" cy="2279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5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5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5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5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5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5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5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5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5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1514000" y="1714327"/>
            <a:ext cx="27251979" cy="7134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100"/>
              <a:buFont typeface="Calibri"/>
              <a:buNone/>
              <a:defRPr sz="20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1514000" y="9988659"/>
            <a:ext cx="27251979" cy="28251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t" anchorCtr="0"/>
          <a:lstStyle>
            <a:lvl1pPr marL="457200" marR="0" lvl="0" indent="-1155700" algn="l" rtl="0">
              <a:spcBef>
                <a:spcPts val="2920"/>
              </a:spcBef>
              <a:spcAft>
                <a:spcPts val="0"/>
              </a:spcAft>
              <a:buClr>
                <a:schemeClr val="dk1"/>
              </a:buClr>
              <a:buSzPts val="14600"/>
              <a:buFont typeface="Arial"/>
              <a:buChar char="•"/>
              <a:defRPr sz="14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1041400" algn="l" rtl="0">
              <a:spcBef>
                <a:spcPts val="256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Arial"/>
              <a:buChar char="–"/>
              <a:defRPr sz="1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927100" algn="l" rtl="0"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ts val="11000"/>
              <a:buFont typeface="Arial"/>
              <a:buChar char="•"/>
              <a:defRPr sz="1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812800" algn="l" rtl="0">
              <a:spcBef>
                <a:spcPts val="1840"/>
              </a:spcBef>
              <a:spcAft>
                <a:spcPts val="0"/>
              </a:spcAft>
              <a:buClr>
                <a:schemeClr val="dk1"/>
              </a:buClr>
              <a:buSzPts val="9200"/>
              <a:buFont typeface="Arial"/>
              <a:buChar char="–"/>
              <a:defRPr sz="9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812800" algn="l" rtl="0">
              <a:spcBef>
                <a:spcPts val="1840"/>
              </a:spcBef>
              <a:spcAft>
                <a:spcPts val="0"/>
              </a:spcAft>
              <a:buClr>
                <a:schemeClr val="dk1"/>
              </a:buClr>
              <a:buSzPts val="9200"/>
              <a:buFont typeface="Arial"/>
              <a:buChar char="»"/>
              <a:defRPr sz="9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812800" algn="l" rtl="0">
              <a:spcBef>
                <a:spcPts val="1840"/>
              </a:spcBef>
              <a:spcAft>
                <a:spcPts val="0"/>
              </a:spcAft>
              <a:buClr>
                <a:schemeClr val="dk1"/>
              </a:buClr>
              <a:buSzPts val="9200"/>
              <a:buFont typeface="Arial"/>
              <a:buChar char="•"/>
              <a:defRPr sz="9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812800" algn="l" rtl="0">
              <a:spcBef>
                <a:spcPts val="1840"/>
              </a:spcBef>
              <a:spcAft>
                <a:spcPts val="0"/>
              </a:spcAft>
              <a:buClr>
                <a:schemeClr val="dk1"/>
              </a:buClr>
              <a:buSzPts val="9200"/>
              <a:buFont typeface="Arial"/>
              <a:buChar char="•"/>
              <a:defRPr sz="9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812800" algn="l" rtl="0">
              <a:spcBef>
                <a:spcPts val="1840"/>
              </a:spcBef>
              <a:spcAft>
                <a:spcPts val="0"/>
              </a:spcAft>
              <a:buClr>
                <a:schemeClr val="dk1"/>
              </a:buClr>
              <a:buSzPts val="9200"/>
              <a:buFont typeface="Arial"/>
              <a:buChar char="•"/>
              <a:defRPr sz="9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812800" algn="l" rtl="0">
              <a:spcBef>
                <a:spcPts val="1840"/>
              </a:spcBef>
              <a:spcAft>
                <a:spcPts val="0"/>
              </a:spcAft>
              <a:buClr>
                <a:schemeClr val="dk1"/>
              </a:buClr>
              <a:buSzPts val="9200"/>
              <a:buFont typeface="Arial"/>
              <a:buChar char="•"/>
              <a:defRPr sz="9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1514000" y="39677163"/>
            <a:ext cx="7065328" cy="2279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10345658" y="39677163"/>
            <a:ext cx="9588659" cy="2279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21700650" y="39677163"/>
            <a:ext cx="7065328" cy="2279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2391909" y="27508444"/>
            <a:ext cx="25737980" cy="8502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300"/>
              <a:buFont typeface="Calibri"/>
              <a:buNone/>
              <a:defRPr sz="18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2391909" y="18144083"/>
            <a:ext cx="25737980" cy="9364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b" anchorCtr="0"/>
          <a:lstStyle>
            <a:lvl1pPr marL="457200" marR="0" lvl="0" indent="-228600" algn="l" rtl="0">
              <a:spcBef>
                <a:spcPts val="1840"/>
              </a:spcBef>
              <a:spcAft>
                <a:spcPts val="0"/>
              </a:spcAft>
              <a:buClr>
                <a:srgbClr val="888888"/>
              </a:buClr>
              <a:buSzPts val="9200"/>
              <a:buFont typeface="Arial"/>
              <a:buNone/>
              <a:defRPr sz="9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1640"/>
              </a:spcBef>
              <a:spcAft>
                <a:spcPts val="0"/>
              </a:spcAft>
              <a:buClr>
                <a:srgbClr val="888888"/>
              </a:buClr>
              <a:buSzPts val="8200"/>
              <a:buFont typeface="Arial"/>
              <a:buNone/>
              <a:defRPr sz="8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1460"/>
              </a:spcBef>
              <a:spcAft>
                <a:spcPts val="0"/>
              </a:spcAft>
              <a:buClr>
                <a:srgbClr val="888888"/>
              </a:buClr>
              <a:buSzPts val="7300"/>
              <a:buFont typeface="Arial"/>
              <a:buNone/>
              <a:defRPr sz="7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280"/>
              </a:spcBef>
              <a:spcAft>
                <a:spcPts val="0"/>
              </a:spcAft>
              <a:buClr>
                <a:srgbClr val="888888"/>
              </a:buClr>
              <a:buSzPts val="6400"/>
              <a:buFont typeface="Arial"/>
              <a:buNone/>
              <a:defRPr sz="6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280"/>
              </a:spcBef>
              <a:spcAft>
                <a:spcPts val="0"/>
              </a:spcAft>
              <a:buClr>
                <a:srgbClr val="888888"/>
              </a:buClr>
              <a:buSzPts val="6400"/>
              <a:buFont typeface="Arial"/>
              <a:buNone/>
              <a:defRPr sz="6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280"/>
              </a:spcBef>
              <a:spcAft>
                <a:spcPts val="0"/>
              </a:spcAft>
              <a:buClr>
                <a:srgbClr val="888888"/>
              </a:buClr>
              <a:buSzPts val="6400"/>
              <a:buFont typeface="Arial"/>
              <a:buNone/>
              <a:defRPr sz="6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280"/>
              </a:spcBef>
              <a:spcAft>
                <a:spcPts val="0"/>
              </a:spcAft>
              <a:buClr>
                <a:srgbClr val="888888"/>
              </a:buClr>
              <a:buSzPts val="6400"/>
              <a:buFont typeface="Arial"/>
              <a:buNone/>
              <a:defRPr sz="6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280"/>
              </a:spcBef>
              <a:spcAft>
                <a:spcPts val="0"/>
              </a:spcAft>
              <a:buClr>
                <a:srgbClr val="888888"/>
              </a:buClr>
              <a:buSzPts val="6400"/>
              <a:buFont typeface="Arial"/>
              <a:buNone/>
              <a:defRPr sz="6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280"/>
              </a:spcBef>
              <a:spcAft>
                <a:spcPts val="0"/>
              </a:spcAft>
              <a:buClr>
                <a:srgbClr val="888888"/>
              </a:buClr>
              <a:buSzPts val="6400"/>
              <a:buFont typeface="Arial"/>
              <a:buNone/>
              <a:defRPr sz="6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1514000" y="39677163"/>
            <a:ext cx="7065328" cy="2279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10345658" y="39677163"/>
            <a:ext cx="9588659" cy="2279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21700650" y="39677163"/>
            <a:ext cx="7065328" cy="2279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1514000" y="1714327"/>
            <a:ext cx="27251979" cy="7134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100"/>
              <a:buFont typeface="Calibri"/>
              <a:buNone/>
              <a:defRPr sz="20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4174011" y="52440444"/>
            <a:ext cx="37303247" cy="148323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t" anchorCtr="0"/>
          <a:lstStyle>
            <a:lvl1pPr marL="457200" marR="0" lvl="0" indent="-1041400" algn="l" rtl="0">
              <a:spcBef>
                <a:spcPts val="256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Arial"/>
              <a:buChar char="•"/>
              <a:defRPr sz="1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927100" algn="l" rtl="0"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ts val="11000"/>
              <a:buFont typeface="Arial"/>
              <a:buChar char="–"/>
              <a:defRPr sz="1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812800" algn="l" rtl="0">
              <a:spcBef>
                <a:spcPts val="1840"/>
              </a:spcBef>
              <a:spcAft>
                <a:spcPts val="0"/>
              </a:spcAft>
              <a:buClr>
                <a:schemeClr val="dk1"/>
              </a:buClr>
              <a:buSzPts val="9200"/>
              <a:buFont typeface="Arial"/>
              <a:buChar char="•"/>
              <a:defRPr sz="9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749300" algn="l" rtl="0">
              <a:spcBef>
                <a:spcPts val="1640"/>
              </a:spcBef>
              <a:spcAft>
                <a:spcPts val="0"/>
              </a:spcAft>
              <a:buClr>
                <a:schemeClr val="dk1"/>
              </a:buClr>
              <a:buSzPts val="8200"/>
              <a:buFont typeface="Arial"/>
              <a:buChar char="–"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749300" algn="l" rtl="0">
              <a:spcBef>
                <a:spcPts val="1640"/>
              </a:spcBef>
              <a:spcAft>
                <a:spcPts val="0"/>
              </a:spcAft>
              <a:buClr>
                <a:schemeClr val="dk1"/>
              </a:buClr>
              <a:buSzPts val="8200"/>
              <a:buFont typeface="Arial"/>
              <a:buChar char="»"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749300" algn="l" rtl="0">
              <a:spcBef>
                <a:spcPts val="1640"/>
              </a:spcBef>
              <a:spcAft>
                <a:spcPts val="0"/>
              </a:spcAft>
              <a:buClr>
                <a:schemeClr val="dk1"/>
              </a:buClr>
              <a:buSzPts val="8200"/>
              <a:buFont typeface="Arial"/>
              <a:buChar char="•"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749300" algn="l" rtl="0">
              <a:spcBef>
                <a:spcPts val="1640"/>
              </a:spcBef>
              <a:spcAft>
                <a:spcPts val="0"/>
              </a:spcAft>
              <a:buClr>
                <a:schemeClr val="dk1"/>
              </a:buClr>
              <a:buSzPts val="8200"/>
              <a:buFont typeface="Arial"/>
              <a:buChar char="•"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749300" algn="l" rtl="0">
              <a:spcBef>
                <a:spcPts val="1640"/>
              </a:spcBef>
              <a:spcAft>
                <a:spcPts val="0"/>
              </a:spcAft>
              <a:buClr>
                <a:schemeClr val="dk1"/>
              </a:buClr>
              <a:buSzPts val="8200"/>
              <a:buFont typeface="Arial"/>
              <a:buChar char="•"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749300" algn="l" rtl="0">
              <a:spcBef>
                <a:spcPts val="1640"/>
              </a:spcBef>
              <a:spcAft>
                <a:spcPts val="0"/>
              </a:spcAft>
              <a:buClr>
                <a:schemeClr val="dk1"/>
              </a:buClr>
              <a:buSzPts val="8200"/>
              <a:buFont typeface="Arial"/>
              <a:buChar char="•"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41981925" y="52440444"/>
            <a:ext cx="37303247" cy="148323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t" anchorCtr="0"/>
          <a:lstStyle>
            <a:lvl1pPr marL="457200" marR="0" lvl="0" indent="-1041400" algn="l" rtl="0">
              <a:spcBef>
                <a:spcPts val="256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Arial"/>
              <a:buChar char="•"/>
              <a:defRPr sz="1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927100" algn="l" rtl="0"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ts val="11000"/>
              <a:buFont typeface="Arial"/>
              <a:buChar char="–"/>
              <a:defRPr sz="1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812800" algn="l" rtl="0">
              <a:spcBef>
                <a:spcPts val="1840"/>
              </a:spcBef>
              <a:spcAft>
                <a:spcPts val="0"/>
              </a:spcAft>
              <a:buClr>
                <a:schemeClr val="dk1"/>
              </a:buClr>
              <a:buSzPts val="9200"/>
              <a:buFont typeface="Arial"/>
              <a:buChar char="•"/>
              <a:defRPr sz="9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749300" algn="l" rtl="0">
              <a:spcBef>
                <a:spcPts val="1640"/>
              </a:spcBef>
              <a:spcAft>
                <a:spcPts val="0"/>
              </a:spcAft>
              <a:buClr>
                <a:schemeClr val="dk1"/>
              </a:buClr>
              <a:buSzPts val="8200"/>
              <a:buFont typeface="Arial"/>
              <a:buChar char="–"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749300" algn="l" rtl="0">
              <a:spcBef>
                <a:spcPts val="1640"/>
              </a:spcBef>
              <a:spcAft>
                <a:spcPts val="0"/>
              </a:spcAft>
              <a:buClr>
                <a:schemeClr val="dk1"/>
              </a:buClr>
              <a:buSzPts val="8200"/>
              <a:buFont typeface="Arial"/>
              <a:buChar char="»"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749300" algn="l" rtl="0">
              <a:spcBef>
                <a:spcPts val="1640"/>
              </a:spcBef>
              <a:spcAft>
                <a:spcPts val="0"/>
              </a:spcAft>
              <a:buClr>
                <a:schemeClr val="dk1"/>
              </a:buClr>
              <a:buSzPts val="8200"/>
              <a:buFont typeface="Arial"/>
              <a:buChar char="•"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749300" algn="l" rtl="0">
              <a:spcBef>
                <a:spcPts val="1640"/>
              </a:spcBef>
              <a:spcAft>
                <a:spcPts val="0"/>
              </a:spcAft>
              <a:buClr>
                <a:schemeClr val="dk1"/>
              </a:buClr>
              <a:buSzPts val="8200"/>
              <a:buFont typeface="Arial"/>
              <a:buChar char="•"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749300" algn="l" rtl="0">
              <a:spcBef>
                <a:spcPts val="1640"/>
              </a:spcBef>
              <a:spcAft>
                <a:spcPts val="0"/>
              </a:spcAft>
              <a:buClr>
                <a:schemeClr val="dk1"/>
              </a:buClr>
              <a:buSzPts val="8200"/>
              <a:buFont typeface="Arial"/>
              <a:buChar char="•"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749300" algn="l" rtl="0">
              <a:spcBef>
                <a:spcPts val="1640"/>
              </a:spcBef>
              <a:spcAft>
                <a:spcPts val="0"/>
              </a:spcAft>
              <a:buClr>
                <a:schemeClr val="dk1"/>
              </a:buClr>
              <a:buSzPts val="8200"/>
              <a:buFont typeface="Arial"/>
              <a:buChar char="•"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1514000" y="39677163"/>
            <a:ext cx="7065328" cy="2279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10345658" y="39677163"/>
            <a:ext cx="9588659" cy="2279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21700650" y="39677163"/>
            <a:ext cx="7065328" cy="2279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1514000" y="1714327"/>
            <a:ext cx="27251979" cy="7134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100"/>
              <a:buFont typeface="Calibri"/>
              <a:buNone/>
              <a:defRPr sz="20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1513999" y="9582375"/>
            <a:ext cx="13378914" cy="39934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b" anchorCtr="0"/>
          <a:lstStyle>
            <a:lvl1pPr marL="457200" marR="0" lvl="0" indent="-228600" algn="l" rtl="0"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ts val="11000"/>
              <a:buFont typeface="Arial"/>
              <a:buNone/>
              <a:defRPr sz="11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1840"/>
              </a:spcBef>
              <a:spcAft>
                <a:spcPts val="0"/>
              </a:spcAft>
              <a:buClr>
                <a:schemeClr val="dk1"/>
              </a:buClr>
              <a:buSzPts val="9200"/>
              <a:buFont typeface="Arial"/>
              <a:buNone/>
              <a:defRPr sz="9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1640"/>
              </a:spcBef>
              <a:spcAft>
                <a:spcPts val="0"/>
              </a:spcAft>
              <a:buClr>
                <a:schemeClr val="dk1"/>
              </a:buClr>
              <a:buSzPts val="8200"/>
              <a:buFont typeface="Arial"/>
              <a:buNone/>
              <a:defRPr sz="8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460"/>
              </a:spcBef>
              <a:spcAft>
                <a:spcPts val="0"/>
              </a:spcAft>
              <a:buClr>
                <a:schemeClr val="dk1"/>
              </a:buClr>
              <a:buSzPts val="7300"/>
              <a:buFont typeface="Arial"/>
              <a:buNone/>
              <a:defRPr sz="7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460"/>
              </a:spcBef>
              <a:spcAft>
                <a:spcPts val="0"/>
              </a:spcAft>
              <a:buClr>
                <a:schemeClr val="dk1"/>
              </a:buClr>
              <a:buSzPts val="7300"/>
              <a:buFont typeface="Arial"/>
              <a:buNone/>
              <a:defRPr sz="7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460"/>
              </a:spcBef>
              <a:spcAft>
                <a:spcPts val="0"/>
              </a:spcAft>
              <a:buClr>
                <a:schemeClr val="dk1"/>
              </a:buClr>
              <a:buSzPts val="7300"/>
              <a:buFont typeface="Arial"/>
              <a:buNone/>
              <a:defRPr sz="7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460"/>
              </a:spcBef>
              <a:spcAft>
                <a:spcPts val="0"/>
              </a:spcAft>
              <a:buClr>
                <a:schemeClr val="dk1"/>
              </a:buClr>
              <a:buSzPts val="7300"/>
              <a:buFont typeface="Arial"/>
              <a:buNone/>
              <a:defRPr sz="7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460"/>
              </a:spcBef>
              <a:spcAft>
                <a:spcPts val="0"/>
              </a:spcAft>
              <a:buClr>
                <a:schemeClr val="dk1"/>
              </a:buClr>
              <a:buSzPts val="7300"/>
              <a:buFont typeface="Arial"/>
              <a:buNone/>
              <a:defRPr sz="7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460"/>
              </a:spcBef>
              <a:spcAft>
                <a:spcPts val="0"/>
              </a:spcAft>
              <a:buClr>
                <a:schemeClr val="dk1"/>
              </a:buClr>
              <a:buSzPts val="7300"/>
              <a:buFont typeface="Arial"/>
              <a:buNone/>
              <a:defRPr sz="7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1513999" y="13575852"/>
            <a:ext cx="13378914" cy="24664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t" anchorCtr="0"/>
          <a:lstStyle>
            <a:lvl1pPr marL="457200" marR="0" lvl="0" indent="-927100" algn="l" rtl="0"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ts val="11000"/>
              <a:buFont typeface="Arial"/>
              <a:buChar char="•"/>
              <a:defRPr sz="1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812800" algn="l" rtl="0">
              <a:spcBef>
                <a:spcPts val="1840"/>
              </a:spcBef>
              <a:spcAft>
                <a:spcPts val="0"/>
              </a:spcAft>
              <a:buClr>
                <a:schemeClr val="dk1"/>
              </a:buClr>
              <a:buSzPts val="9200"/>
              <a:buFont typeface="Arial"/>
              <a:buChar char="–"/>
              <a:defRPr sz="9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749300" algn="l" rtl="0">
              <a:spcBef>
                <a:spcPts val="1640"/>
              </a:spcBef>
              <a:spcAft>
                <a:spcPts val="0"/>
              </a:spcAft>
              <a:buClr>
                <a:schemeClr val="dk1"/>
              </a:buClr>
              <a:buSzPts val="8200"/>
              <a:buFont typeface="Arial"/>
              <a:buChar char="•"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692150" algn="l" rtl="0">
              <a:spcBef>
                <a:spcPts val="1460"/>
              </a:spcBef>
              <a:spcAft>
                <a:spcPts val="0"/>
              </a:spcAft>
              <a:buClr>
                <a:schemeClr val="dk1"/>
              </a:buClr>
              <a:buSzPts val="7300"/>
              <a:buFont typeface="Arial"/>
              <a:buChar char="–"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692150" algn="l" rtl="0">
              <a:spcBef>
                <a:spcPts val="1460"/>
              </a:spcBef>
              <a:spcAft>
                <a:spcPts val="0"/>
              </a:spcAft>
              <a:buClr>
                <a:schemeClr val="dk1"/>
              </a:buClr>
              <a:buSzPts val="7300"/>
              <a:buFont typeface="Arial"/>
              <a:buChar char="»"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692150" algn="l" rtl="0">
              <a:spcBef>
                <a:spcPts val="1460"/>
              </a:spcBef>
              <a:spcAft>
                <a:spcPts val="0"/>
              </a:spcAft>
              <a:buClr>
                <a:schemeClr val="dk1"/>
              </a:buClr>
              <a:buSzPts val="7300"/>
              <a:buFont typeface="Arial"/>
              <a:buChar char="•"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692150" algn="l" rtl="0">
              <a:spcBef>
                <a:spcPts val="1460"/>
              </a:spcBef>
              <a:spcAft>
                <a:spcPts val="0"/>
              </a:spcAft>
              <a:buClr>
                <a:schemeClr val="dk1"/>
              </a:buClr>
              <a:buSzPts val="7300"/>
              <a:buFont typeface="Arial"/>
              <a:buChar char="•"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692150" algn="l" rtl="0">
              <a:spcBef>
                <a:spcPts val="1460"/>
              </a:spcBef>
              <a:spcAft>
                <a:spcPts val="0"/>
              </a:spcAft>
              <a:buClr>
                <a:schemeClr val="dk1"/>
              </a:buClr>
              <a:buSzPts val="7300"/>
              <a:buFont typeface="Arial"/>
              <a:buChar char="•"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692150" algn="l" rtl="0">
              <a:spcBef>
                <a:spcPts val="1460"/>
              </a:spcBef>
              <a:spcAft>
                <a:spcPts val="0"/>
              </a:spcAft>
              <a:buClr>
                <a:schemeClr val="dk1"/>
              </a:buClr>
              <a:buSzPts val="7300"/>
              <a:buFont typeface="Arial"/>
              <a:buChar char="•"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15381809" y="9582375"/>
            <a:ext cx="13384169" cy="39934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b" anchorCtr="0"/>
          <a:lstStyle>
            <a:lvl1pPr marL="457200" marR="0" lvl="0" indent="-228600" algn="l" rtl="0"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ts val="11000"/>
              <a:buFont typeface="Arial"/>
              <a:buNone/>
              <a:defRPr sz="11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1840"/>
              </a:spcBef>
              <a:spcAft>
                <a:spcPts val="0"/>
              </a:spcAft>
              <a:buClr>
                <a:schemeClr val="dk1"/>
              </a:buClr>
              <a:buSzPts val="9200"/>
              <a:buFont typeface="Arial"/>
              <a:buNone/>
              <a:defRPr sz="9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1640"/>
              </a:spcBef>
              <a:spcAft>
                <a:spcPts val="0"/>
              </a:spcAft>
              <a:buClr>
                <a:schemeClr val="dk1"/>
              </a:buClr>
              <a:buSzPts val="8200"/>
              <a:buFont typeface="Arial"/>
              <a:buNone/>
              <a:defRPr sz="8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460"/>
              </a:spcBef>
              <a:spcAft>
                <a:spcPts val="0"/>
              </a:spcAft>
              <a:buClr>
                <a:schemeClr val="dk1"/>
              </a:buClr>
              <a:buSzPts val="7300"/>
              <a:buFont typeface="Arial"/>
              <a:buNone/>
              <a:defRPr sz="7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460"/>
              </a:spcBef>
              <a:spcAft>
                <a:spcPts val="0"/>
              </a:spcAft>
              <a:buClr>
                <a:schemeClr val="dk1"/>
              </a:buClr>
              <a:buSzPts val="7300"/>
              <a:buFont typeface="Arial"/>
              <a:buNone/>
              <a:defRPr sz="7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460"/>
              </a:spcBef>
              <a:spcAft>
                <a:spcPts val="0"/>
              </a:spcAft>
              <a:buClr>
                <a:schemeClr val="dk1"/>
              </a:buClr>
              <a:buSzPts val="7300"/>
              <a:buFont typeface="Arial"/>
              <a:buNone/>
              <a:defRPr sz="7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460"/>
              </a:spcBef>
              <a:spcAft>
                <a:spcPts val="0"/>
              </a:spcAft>
              <a:buClr>
                <a:schemeClr val="dk1"/>
              </a:buClr>
              <a:buSzPts val="7300"/>
              <a:buFont typeface="Arial"/>
              <a:buNone/>
              <a:defRPr sz="7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460"/>
              </a:spcBef>
              <a:spcAft>
                <a:spcPts val="0"/>
              </a:spcAft>
              <a:buClr>
                <a:schemeClr val="dk1"/>
              </a:buClr>
              <a:buSzPts val="7300"/>
              <a:buFont typeface="Arial"/>
              <a:buNone/>
              <a:defRPr sz="7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460"/>
              </a:spcBef>
              <a:spcAft>
                <a:spcPts val="0"/>
              </a:spcAft>
              <a:buClr>
                <a:schemeClr val="dk1"/>
              </a:buClr>
              <a:buSzPts val="7300"/>
              <a:buFont typeface="Arial"/>
              <a:buNone/>
              <a:defRPr sz="7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15381809" y="13575852"/>
            <a:ext cx="13384169" cy="24664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t" anchorCtr="0"/>
          <a:lstStyle>
            <a:lvl1pPr marL="457200" marR="0" lvl="0" indent="-927100" algn="l" rtl="0"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ts val="11000"/>
              <a:buFont typeface="Arial"/>
              <a:buChar char="•"/>
              <a:defRPr sz="1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812800" algn="l" rtl="0">
              <a:spcBef>
                <a:spcPts val="1840"/>
              </a:spcBef>
              <a:spcAft>
                <a:spcPts val="0"/>
              </a:spcAft>
              <a:buClr>
                <a:schemeClr val="dk1"/>
              </a:buClr>
              <a:buSzPts val="9200"/>
              <a:buFont typeface="Arial"/>
              <a:buChar char="–"/>
              <a:defRPr sz="9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749300" algn="l" rtl="0">
              <a:spcBef>
                <a:spcPts val="1640"/>
              </a:spcBef>
              <a:spcAft>
                <a:spcPts val="0"/>
              </a:spcAft>
              <a:buClr>
                <a:schemeClr val="dk1"/>
              </a:buClr>
              <a:buSzPts val="8200"/>
              <a:buFont typeface="Arial"/>
              <a:buChar char="•"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692150" algn="l" rtl="0">
              <a:spcBef>
                <a:spcPts val="1460"/>
              </a:spcBef>
              <a:spcAft>
                <a:spcPts val="0"/>
              </a:spcAft>
              <a:buClr>
                <a:schemeClr val="dk1"/>
              </a:buClr>
              <a:buSzPts val="7300"/>
              <a:buFont typeface="Arial"/>
              <a:buChar char="–"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692150" algn="l" rtl="0">
              <a:spcBef>
                <a:spcPts val="1460"/>
              </a:spcBef>
              <a:spcAft>
                <a:spcPts val="0"/>
              </a:spcAft>
              <a:buClr>
                <a:schemeClr val="dk1"/>
              </a:buClr>
              <a:buSzPts val="7300"/>
              <a:buFont typeface="Arial"/>
              <a:buChar char="»"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692150" algn="l" rtl="0">
              <a:spcBef>
                <a:spcPts val="1460"/>
              </a:spcBef>
              <a:spcAft>
                <a:spcPts val="0"/>
              </a:spcAft>
              <a:buClr>
                <a:schemeClr val="dk1"/>
              </a:buClr>
              <a:buSzPts val="7300"/>
              <a:buFont typeface="Arial"/>
              <a:buChar char="•"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692150" algn="l" rtl="0">
              <a:spcBef>
                <a:spcPts val="1460"/>
              </a:spcBef>
              <a:spcAft>
                <a:spcPts val="0"/>
              </a:spcAft>
              <a:buClr>
                <a:schemeClr val="dk1"/>
              </a:buClr>
              <a:buSzPts val="7300"/>
              <a:buFont typeface="Arial"/>
              <a:buChar char="•"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692150" algn="l" rtl="0">
              <a:spcBef>
                <a:spcPts val="1460"/>
              </a:spcBef>
              <a:spcAft>
                <a:spcPts val="0"/>
              </a:spcAft>
              <a:buClr>
                <a:schemeClr val="dk1"/>
              </a:buClr>
              <a:buSzPts val="7300"/>
              <a:buFont typeface="Arial"/>
              <a:buChar char="•"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692150" algn="l" rtl="0">
              <a:spcBef>
                <a:spcPts val="1460"/>
              </a:spcBef>
              <a:spcAft>
                <a:spcPts val="0"/>
              </a:spcAft>
              <a:buClr>
                <a:schemeClr val="dk1"/>
              </a:buClr>
              <a:buSzPts val="7300"/>
              <a:buFont typeface="Arial"/>
              <a:buChar char="•"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1514000" y="39677163"/>
            <a:ext cx="7065328" cy="2279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10345658" y="39677163"/>
            <a:ext cx="9588659" cy="2279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21700650" y="39677163"/>
            <a:ext cx="7065328" cy="2279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1514000" y="1714327"/>
            <a:ext cx="27251979" cy="7134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100"/>
              <a:buFont typeface="Calibri"/>
              <a:buNone/>
              <a:defRPr sz="20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1514000" y="39677163"/>
            <a:ext cx="7065328" cy="2279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10345658" y="39677163"/>
            <a:ext cx="9588659" cy="2279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21700650" y="39677163"/>
            <a:ext cx="7065328" cy="2279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1514000" y="39677163"/>
            <a:ext cx="7065328" cy="2279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10345658" y="39677163"/>
            <a:ext cx="9588659" cy="2279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21700650" y="39677163"/>
            <a:ext cx="7065328" cy="2279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1514001" y="1704414"/>
            <a:ext cx="9961904" cy="7253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200"/>
              <a:buFont typeface="Calibri"/>
              <a:buNone/>
              <a:defRPr sz="9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11838630" y="1704417"/>
            <a:ext cx="16927347" cy="36535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t" anchorCtr="0"/>
          <a:lstStyle>
            <a:lvl1pPr marL="457200" marR="0" lvl="0" indent="-1155700" algn="l" rtl="0">
              <a:spcBef>
                <a:spcPts val="2920"/>
              </a:spcBef>
              <a:spcAft>
                <a:spcPts val="0"/>
              </a:spcAft>
              <a:buClr>
                <a:schemeClr val="dk1"/>
              </a:buClr>
              <a:buSzPts val="14600"/>
              <a:buFont typeface="Arial"/>
              <a:buChar char="•"/>
              <a:defRPr sz="14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1041400" algn="l" rtl="0">
              <a:spcBef>
                <a:spcPts val="256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Arial"/>
              <a:buChar char="–"/>
              <a:defRPr sz="1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927100" algn="l" rtl="0"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ts val="11000"/>
              <a:buFont typeface="Arial"/>
              <a:buChar char="•"/>
              <a:defRPr sz="1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812800" algn="l" rtl="0">
              <a:spcBef>
                <a:spcPts val="1840"/>
              </a:spcBef>
              <a:spcAft>
                <a:spcPts val="0"/>
              </a:spcAft>
              <a:buClr>
                <a:schemeClr val="dk1"/>
              </a:buClr>
              <a:buSzPts val="9200"/>
              <a:buFont typeface="Arial"/>
              <a:buChar char="–"/>
              <a:defRPr sz="9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812800" algn="l" rtl="0">
              <a:spcBef>
                <a:spcPts val="1840"/>
              </a:spcBef>
              <a:spcAft>
                <a:spcPts val="0"/>
              </a:spcAft>
              <a:buClr>
                <a:schemeClr val="dk1"/>
              </a:buClr>
              <a:buSzPts val="9200"/>
              <a:buFont typeface="Arial"/>
              <a:buChar char="»"/>
              <a:defRPr sz="9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812800" algn="l" rtl="0">
              <a:spcBef>
                <a:spcPts val="1840"/>
              </a:spcBef>
              <a:spcAft>
                <a:spcPts val="0"/>
              </a:spcAft>
              <a:buClr>
                <a:schemeClr val="dk1"/>
              </a:buClr>
              <a:buSzPts val="9200"/>
              <a:buFont typeface="Arial"/>
              <a:buChar char="•"/>
              <a:defRPr sz="9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812800" algn="l" rtl="0">
              <a:spcBef>
                <a:spcPts val="1840"/>
              </a:spcBef>
              <a:spcAft>
                <a:spcPts val="0"/>
              </a:spcAft>
              <a:buClr>
                <a:schemeClr val="dk1"/>
              </a:buClr>
              <a:buSzPts val="9200"/>
              <a:buFont typeface="Arial"/>
              <a:buChar char="•"/>
              <a:defRPr sz="9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812800" algn="l" rtl="0">
              <a:spcBef>
                <a:spcPts val="1840"/>
              </a:spcBef>
              <a:spcAft>
                <a:spcPts val="0"/>
              </a:spcAft>
              <a:buClr>
                <a:schemeClr val="dk1"/>
              </a:buClr>
              <a:buSzPts val="9200"/>
              <a:buFont typeface="Arial"/>
              <a:buChar char="•"/>
              <a:defRPr sz="9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812800" algn="l" rtl="0">
              <a:spcBef>
                <a:spcPts val="1840"/>
              </a:spcBef>
              <a:spcAft>
                <a:spcPts val="0"/>
              </a:spcAft>
              <a:buClr>
                <a:schemeClr val="dk1"/>
              </a:buClr>
              <a:buSzPts val="9200"/>
              <a:buFont typeface="Arial"/>
              <a:buChar char="•"/>
              <a:defRPr sz="9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1514001" y="8958084"/>
            <a:ext cx="9961904" cy="29282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t" anchorCtr="0"/>
          <a:lstStyle>
            <a:lvl1pPr marL="457200" marR="0" lvl="0" indent="-228600" algn="l" rtl="0">
              <a:spcBef>
                <a:spcPts val="128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82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82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82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82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82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82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1514000" y="39677163"/>
            <a:ext cx="7065328" cy="2279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10345658" y="39677163"/>
            <a:ext cx="9588659" cy="2279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21700650" y="39677163"/>
            <a:ext cx="7065328" cy="2279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5935087" y="29965969"/>
            <a:ext cx="18167985" cy="3537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200"/>
              <a:buFont typeface="Calibri"/>
              <a:buNone/>
              <a:defRPr sz="9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935087" y="3825021"/>
            <a:ext cx="18167985" cy="25685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t" anchorCtr="0"/>
          <a:lstStyle>
            <a:lvl1pPr marR="0" lvl="0" algn="l" rtl="0">
              <a:spcBef>
                <a:spcPts val="2920"/>
              </a:spcBef>
              <a:spcAft>
                <a:spcPts val="0"/>
              </a:spcAft>
              <a:buClr>
                <a:schemeClr val="dk1"/>
              </a:buClr>
              <a:buSzPts val="14600"/>
              <a:buFont typeface="Arial"/>
              <a:buNone/>
              <a:defRPr sz="14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256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Arial"/>
              <a:buNone/>
              <a:defRPr sz="1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ts val="11000"/>
              <a:buFont typeface="Arial"/>
              <a:buNone/>
              <a:defRPr sz="1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1840"/>
              </a:spcBef>
              <a:spcAft>
                <a:spcPts val="0"/>
              </a:spcAft>
              <a:buClr>
                <a:schemeClr val="dk1"/>
              </a:buClr>
              <a:buSzPts val="9200"/>
              <a:buFont typeface="Arial"/>
              <a:buNone/>
              <a:defRPr sz="9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1840"/>
              </a:spcBef>
              <a:spcAft>
                <a:spcPts val="0"/>
              </a:spcAft>
              <a:buClr>
                <a:schemeClr val="dk1"/>
              </a:buClr>
              <a:buSzPts val="9200"/>
              <a:buFont typeface="Arial"/>
              <a:buNone/>
              <a:defRPr sz="9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1840"/>
              </a:spcBef>
              <a:spcAft>
                <a:spcPts val="0"/>
              </a:spcAft>
              <a:buClr>
                <a:schemeClr val="dk1"/>
              </a:buClr>
              <a:buSzPts val="9200"/>
              <a:buFont typeface="Arial"/>
              <a:buNone/>
              <a:defRPr sz="9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1840"/>
              </a:spcBef>
              <a:spcAft>
                <a:spcPts val="0"/>
              </a:spcAft>
              <a:buClr>
                <a:schemeClr val="dk1"/>
              </a:buClr>
              <a:buSzPts val="9200"/>
              <a:buFont typeface="Arial"/>
              <a:buNone/>
              <a:defRPr sz="9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1840"/>
              </a:spcBef>
              <a:spcAft>
                <a:spcPts val="0"/>
              </a:spcAft>
              <a:buClr>
                <a:schemeClr val="dk1"/>
              </a:buClr>
              <a:buSzPts val="9200"/>
              <a:buFont typeface="Arial"/>
              <a:buNone/>
              <a:defRPr sz="9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1840"/>
              </a:spcBef>
              <a:spcAft>
                <a:spcPts val="0"/>
              </a:spcAft>
              <a:buClr>
                <a:schemeClr val="dk1"/>
              </a:buClr>
              <a:buSzPts val="9200"/>
              <a:buFont typeface="Arial"/>
              <a:buNone/>
              <a:defRPr sz="9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5935087" y="33503619"/>
            <a:ext cx="18167985" cy="5024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t" anchorCtr="0"/>
          <a:lstStyle>
            <a:lvl1pPr marL="457200" marR="0" lvl="0" indent="-228600" algn="l" rtl="0">
              <a:spcBef>
                <a:spcPts val="128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82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82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82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82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82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82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1514000" y="39677163"/>
            <a:ext cx="7065328" cy="2279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10345658" y="39677163"/>
            <a:ext cx="9588659" cy="2279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21700650" y="39677163"/>
            <a:ext cx="7065328" cy="2279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1514000" y="1714327"/>
            <a:ext cx="27251979" cy="7134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100"/>
              <a:buFont typeface="Calibri"/>
              <a:buNone/>
              <a:defRPr sz="20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1014164" y="10488494"/>
            <a:ext cx="28251649" cy="27251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t" anchorCtr="0"/>
          <a:lstStyle>
            <a:lvl1pPr marL="457200" marR="0" lvl="0" indent="-1155700" algn="l" rtl="0">
              <a:spcBef>
                <a:spcPts val="2920"/>
              </a:spcBef>
              <a:spcAft>
                <a:spcPts val="0"/>
              </a:spcAft>
              <a:buClr>
                <a:schemeClr val="dk1"/>
              </a:buClr>
              <a:buSzPts val="14600"/>
              <a:buFont typeface="Arial"/>
              <a:buChar char="•"/>
              <a:defRPr sz="14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1041400" algn="l" rtl="0">
              <a:spcBef>
                <a:spcPts val="256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Arial"/>
              <a:buChar char="–"/>
              <a:defRPr sz="1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927100" algn="l" rtl="0"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ts val="11000"/>
              <a:buFont typeface="Arial"/>
              <a:buChar char="•"/>
              <a:defRPr sz="1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812800" algn="l" rtl="0">
              <a:spcBef>
                <a:spcPts val="1840"/>
              </a:spcBef>
              <a:spcAft>
                <a:spcPts val="0"/>
              </a:spcAft>
              <a:buClr>
                <a:schemeClr val="dk1"/>
              </a:buClr>
              <a:buSzPts val="9200"/>
              <a:buFont typeface="Arial"/>
              <a:buChar char="–"/>
              <a:defRPr sz="9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812800" algn="l" rtl="0">
              <a:spcBef>
                <a:spcPts val="1840"/>
              </a:spcBef>
              <a:spcAft>
                <a:spcPts val="0"/>
              </a:spcAft>
              <a:buClr>
                <a:schemeClr val="dk1"/>
              </a:buClr>
              <a:buSzPts val="9200"/>
              <a:buFont typeface="Arial"/>
              <a:buChar char="»"/>
              <a:defRPr sz="9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812800" algn="l" rtl="0">
              <a:spcBef>
                <a:spcPts val="1840"/>
              </a:spcBef>
              <a:spcAft>
                <a:spcPts val="0"/>
              </a:spcAft>
              <a:buClr>
                <a:schemeClr val="dk1"/>
              </a:buClr>
              <a:buSzPts val="9200"/>
              <a:buFont typeface="Arial"/>
              <a:buChar char="•"/>
              <a:defRPr sz="9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812800" algn="l" rtl="0">
              <a:spcBef>
                <a:spcPts val="1840"/>
              </a:spcBef>
              <a:spcAft>
                <a:spcPts val="0"/>
              </a:spcAft>
              <a:buClr>
                <a:schemeClr val="dk1"/>
              </a:buClr>
              <a:buSzPts val="9200"/>
              <a:buFont typeface="Arial"/>
              <a:buChar char="•"/>
              <a:defRPr sz="9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812800" algn="l" rtl="0">
              <a:spcBef>
                <a:spcPts val="1840"/>
              </a:spcBef>
              <a:spcAft>
                <a:spcPts val="0"/>
              </a:spcAft>
              <a:buClr>
                <a:schemeClr val="dk1"/>
              </a:buClr>
              <a:buSzPts val="9200"/>
              <a:buFont typeface="Arial"/>
              <a:buChar char="•"/>
              <a:defRPr sz="9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812800" algn="l" rtl="0">
              <a:spcBef>
                <a:spcPts val="1840"/>
              </a:spcBef>
              <a:spcAft>
                <a:spcPts val="0"/>
              </a:spcAft>
              <a:buClr>
                <a:schemeClr val="dk1"/>
              </a:buClr>
              <a:buSzPts val="9200"/>
              <a:buFont typeface="Arial"/>
              <a:buChar char="•"/>
              <a:defRPr sz="9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1514000" y="39677163"/>
            <a:ext cx="7065328" cy="2279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10345658" y="39677163"/>
            <a:ext cx="9588659" cy="2279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21700650" y="39677163"/>
            <a:ext cx="7065328" cy="2279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-25986888" y="95491991"/>
            <a:ext cx="191766335" cy="18777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100"/>
              <a:buFont typeface="Calibri"/>
              <a:buNone/>
              <a:defRPr sz="20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-63794806" y="76966535"/>
            <a:ext cx="191766335" cy="558287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t" anchorCtr="0"/>
          <a:lstStyle>
            <a:lvl1pPr marL="457200" marR="0" lvl="0" indent="-1155700" algn="l" rtl="0">
              <a:spcBef>
                <a:spcPts val="2920"/>
              </a:spcBef>
              <a:spcAft>
                <a:spcPts val="0"/>
              </a:spcAft>
              <a:buClr>
                <a:schemeClr val="dk1"/>
              </a:buClr>
              <a:buSzPts val="14600"/>
              <a:buFont typeface="Arial"/>
              <a:buChar char="•"/>
              <a:defRPr sz="14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1041400" algn="l" rtl="0">
              <a:spcBef>
                <a:spcPts val="256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Arial"/>
              <a:buChar char="–"/>
              <a:defRPr sz="1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927100" algn="l" rtl="0"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ts val="11000"/>
              <a:buFont typeface="Arial"/>
              <a:buChar char="•"/>
              <a:defRPr sz="1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812800" algn="l" rtl="0">
              <a:spcBef>
                <a:spcPts val="1840"/>
              </a:spcBef>
              <a:spcAft>
                <a:spcPts val="0"/>
              </a:spcAft>
              <a:buClr>
                <a:schemeClr val="dk1"/>
              </a:buClr>
              <a:buSzPts val="9200"/>
              <a:buFont typeface="Arial"/>
              <a:buChar char="–"/>
              <a:defRPr sz="9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812800" algn="l" rtl="0">
              <a:spcBef>
                <a:spcPts val="1840"/>
              </a:spcBef>
              <a:spcAft>
                <a:spcPts val="0"/>
              </a:spcAft>
              <a:buClr>
                <a:schemeClr val="dk1"/>
              </a:buClr>
              <a:buSzPts val="9200"/>
              <a:buFont typeface="Arial"/>
              <a:buChar char="»"/>
              <a:defRPr sz="9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812800" algn="l" rtl="0">
              <a:spcBef>
                <a:spcPts val="1840"/>
              </a:spcBef>
              <a:spcAft>
                <a:spcPts val="0"/>
              </a:spcAft>
              <a:buClr>
                <a:schemeClr val="dk1"/>
              </a:buClr>
              <a:buSzPts val="9200"/>
              <a:buFont typeface="Arial"/>
              <a:buChar char="•"/>
              <a:defRPr sz="9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812800" algn="l" rtl="0">
              <a:spcBef>
                <a:spcPts val="1840"/>
              </a:spcBef>
              <a:spcAft>
                <a:spcPts val="0"/>
              </a:spcAft>
              <a:buClr>
                <a:schemeClr val="dk1"/>
              </a:buClr>
              <a:buSzPts val="9200"/>
              <a:buFont typeface="Arial"/>
              <a:buChar char="•"/>
              <a:defRPr sz="9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812800" algn="l" rtl="0">
              <a:spcBef>
                <a:spcPts val="1840"/>
              </a:spcBef>
              <a:spcAft>
                <a:spcPts val="0"/>
              </a:spcAft>
              <a:buClr>
                <a:schemeClr val="dk1"/>
              </a:buClr>
              <a:buSzPts val="9200"/>
              <a:buFont typeface="Arial"/>
              <a:buChar char="•"/>
              <a:defRPr sz="9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812800" algn="l" rtl="0">
              <a:spcBef>
                <a:spcPts val="1840"/>
              </a:spcBef>
              <a:spcAft>
                <a:spcPts val="0"/>
              </a:spcAft>
              <a:buClr>
                <a:schemeClr val="dk1"/>
              </a:buClr>
              <a:buSzPts val="9200"/>
              <a:buFont typeface="Arial"/>
              <a:buChar char="•"/>
              <a:defRPr sz="9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1514000" y="39677163"/>
            <a:ext cx="7065328" cy="2279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10345658" y="39677163"/>
            <a:ext cx="9588659" cy="2279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21700650" y="39677163"/>
            <a:ext cx="7065328" cy="2279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5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514000" y="1714327"/>
            <a:ext cx="27251979" cy="7134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100"/>
              <a:buFont typeface="Calibri"/>
              <a:buNone/>
              <a:defRPr sz="20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514000" y="9988659"/>
            <a:ext cx="27251979" cy="28251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t" anchorCtr="0"/>
          <a:lstStyle>
            <a:lvl1pPr marL="457200" marR="0" lvl="0" indent="-1155700" algn="l" rtl="0">
              <a:spcBef>
                <a:spcPts val="2920"/>
              </a:spcBef>
              <a:spcAft>
                <a:spcPts val="0"/>
              </a:spcAft>
              <a:buClr>
                <a:schemeClr val="dk1"/>
              </a:buClr>
              <a:buSzPts val="14600"/>
              <a:buFont typeface="Arial"/>
              <a:buChar char="•"/>
              <a:defRPr sz="14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1041400" algn="l" rtl="0">
              <a:spcBef>
                <a:spcPts val="256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Arial"/>
              <a:buChar char="–"/>
              <a:defRPr sz="1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927100" algn="l" rtl="0"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ts val="11000"/>
              <a:buFont typeface="Arial"/>
              <a:buChar char="•"/>
              <a:defRPr sz="1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812800" algn="l" rtl="0">
              <a:spcBef>
                <a:spcPts val="1840"/>
              </a:spcBef>
              <a:spcAft>
                <a:spcPts val="0"/>
              </a:spcAft>
              <a:buClr>
                <a:schemeClr val="dk1"/>
              </a:buClr>
              <a:buSzPts val="9200"/>
              <a:buFont typeface="Arial"/>
              <a:buChar char="–"/>
              <a:defRPr sz="9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812800" algn="l" rtl="0">
              <a:spcBef>
                <a:spcPts val="1840"/>
              </a:spcBef>
              <a:spcAft>
                <a:spcPts val="0"/>
              </a:spcAft>
              <a:buClr>
                <a:schemeClr val="dk1"/>
              </a:buClr>
              <a:buSzPts val="9200"/>
              <a:buFont typeface="Arial"/>
              <a:buChar char="»"/>
              <a:defRPr sz="9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812800" algn="l" rtl="0">
              <a:spcBef>
                <a:spcPts val="1840"/>
              </a:spcBef>
              <a:spcAft>
                <a:spcPts val="0"/>
              </a:spcAft>
              <a:buClr>
                <a:schemeClr val="dk1"/>
              </a:buClr>
              <a:buSzPts val="9200"/>
              <a:buFont typeface="Arial"/>
              <a:buChar char="•"/>
              <a:defRPr sz="9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812800" algn="l" rtl="0">
              <a:spcBef>
                <a:spcPts val="1840"/>
              </a:spcBef>
              <a:spcAft>
                <a:spcPts val="0"/>
              </a:spcAft>
              <a:buClr>
                <a:schemeClr val="dk1"/>
              </a:buClr>
              <a:buSzPts val="9200"/>
              <a:buFont typeface="Arial"/>
              <a:buChar char="•"/>
              <a:defRPr sz="9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812800" algn="l" rtl="0">
              <a:spcBef>
                <a:spcPts val="1840"/>
              </a:spcBef>
              <a:spcAft>
                <a:spcPts val="0"/>
              </a:spcAft>
              <a:buClr>
                <a:schemeClr val="dk1"/>
              </a:buClr>
              <a:buSzPts val="9200"/>
              <a:buFont typeface="Arial"/>
              <a:buChar char="•"/>
              <a:defRPr sz="9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812800" algn="l" rtl="0">
              <a:spcBef>
                <a:spcPts val="1840"/>
              </a:spcBef>
              <a:spcAft>
                <a:spcPts val="0"/>
              </a:spcAft>
              <a:buClr>
                <a:schemeClr val="dk1"/>
              </a:buClr>
              <a:buSzPts val="9200"/>
              <a:buFont typeface="Arial"/>
              <a:buChar char="•"/>
              <a:defRPr sz="9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1514000" y="39677163"/>
            <a:ext cx="7065328" cy="2279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10345658" y="39677163"/>
            <a:ext cx="9588659" cy="2279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21700650" y="39677163"/>
            <a:ext cx="7065328" cy="2279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625" tIns="208800" rIns="417625" bIns="2088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5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5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5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5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5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5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5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5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5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jp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3"/>
          <p:cNvGrpSpPr/>
          <p:nvPr/>
        </p:nvGrpSpPr>
        <p:grpSpPr>
          <a:xfrm>
            <a:off x="450269" y="8534627"/>
            <a:ext cx="29379437" cy="16017269"/>
            <a:chOff x="425987" y="8512262"/>
            <a:chExt cx="29379437" cy="16017269"/>
          </a:xfrm>
        </p:grpSpPr>
        <p:sp>
          <p:nvSpPr>
            <p:cNvPr id="85" name="Google Shape;85;p13"/>
            <p:cNvSpPr txBox="1"/>
            <p:nvPr/>
          </p:nvSpPr>
          <p:spPr>
            <a:xfrm>
              <a:off x="25024624" y="17000125"/>
              <a:ext cx="4780800" cy="300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8400" tIns="58400" rIns="58400" bIns="584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5000"/>
                <a:t>Training</a:t>
              </a:r>
              <a:endParaRPr sz="5000"/>
            </a:p>
          </p:txBody>
        </p:sp>
        <p:sp>
          <p:nvSpPr>
            <p:cNvPr id="86" name="Google Shape;86;p13"/>
            <p:cNvSpPr txBox="1"/>
            <p:nvPr/>
          </p:nvSpPr>
          <p:spPr>
            <a:xfrm>
              <a:off x="4205525" y="17000125"/>
              <a:ext cx="4780800" cy="300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8400" tIns="58400" rIns="58400" bIns="584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5000"/>
                <a:t>Archiving</a:t>
              </a:r>
              <a:endParaRPr sz="5000"/>
            </a:p>
          </p:txBody>
        </p:sp>
        <p:sp>
          <p:nvSpPr>
            <p:cNvPr id="87" name="Google Shape;87;p13"/>
            <p:cNvSpPr txBox="1"/>
            <p:nvPr/>
          </p:nvSpPr>
          <p:spPr>
            <a:xfrm>
              <a:off x="425987" y="17077200"/>
              <a:ext cx="4780800" cy="300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8400" tIns="58400" rIns="58400" bIns="584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5000"/>
                <a:t>Advice</a:t>
              </a:r>
              <a:endParaRPr sz="5000"/>
            </a:p>
          </p:txBody>
        </p:sp>
        <p:sp>
          <p:nvSpPr>
            <p:cNvPr id="88" name="Google Shape;88;p13"/>
            <p:cNvSpPr/>
            <p:nvPr/>
          </p:nvSpPr>
          <p:spPr>
            <a:xfrm>
              <a:off x="1377337" y="8512262"/>
              <a:ext cx="5273700" cy="3891600"/>
            </a:xfrm>
            <a:prstGeom prst="wedgeRoundRectCallout">
              <a:avLst>
                <a:gd name="adj1" fmla="val -22895"/>
                <a:gd name="adj2" fmla="val 89412"/>
                <a:gd name="adj3" fmla="val 0"/>
              </a:avLst>
            </a:prstGeom>
            <a:solidFill>
              <a:srgbClr val="6D9EEB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8400" tIns="58400" rIns="58400" bIns="58400" anchor="ctr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5000">
                  <a:solidFill>
                    <a:srgbClr val="FFFFFF"/>
                  </a:solidFill>
                </a:rPr>
                <a:t>Secure data storage, data sharing, citation, impact</a:t>
              </a:r>
              <a:endParaRPr sz="5000">
                <a:solidFill>
                  <a:srgbClr val="FFFFFF"/>
                </a:solidFill>
              </a:endParaRPr>
            </a:p>
          </p:txBody>
        </p:sp>
        <p:sp>
          <p:nvSpPr>
            <p:cNvPr id="89" name="Google Shape;89;p13"/>
            <p:cNvSpPr/>
            <p:nvPr/>
          </p:nvSpPr>
          <p:spPr>
            <a:xfrm>
              <a:off x="22395882" y="8512262"/>
              <a:ext cx="6827100" cy="2211000"/>
            </a:xfrm>
            <a:prstGeom prst="wedgeRoundRectCallout">
              <a:avLst>
                <a:gd name="adj1" fmla="val 17699"/>
                <a:gd name="adj2" fmla="val 186357"/>
                <a:gd name="adj3" fmla="val 0"/>
              </a:avLst>
            </a:prstGeom>
            <a:solidFill>
              <a:srgbClr val="6D9EEB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8400" tIns="58400" rIns="58400" bIns="58400" anchor="ctr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5000">
                  <a:solidFill>
                    <a:srgbClr val="FFFFFF"/>
                  </a:solidFill>
                </a:rPr>
                <a:t>Request workshops, information sessions</a:t>
              </a:r>
              <a:endParaRPr sz="5000">
                <a:solidFill>
                  <a:srgbClr val="FFFFFF"/>
                </a:solidFill>
              </a:endParaRPr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20998700" y="21198000"/>
              <a:ext cx="4644000" cy="3312000"/>
            </a:xfrm>
            <a:prstGeom prst="wedgeRoundRectCallout">
              <a:avLst>
                <a:gd name="adj1" fmla="val 3437"/>
                <a:gd name="adj2" fmla="val -103449"/>
                <a:gd name="adj3" fmla="val 0"/>
              </a:avLst>
            </a:prstGeom>
            <a:solidFill>
              <a:srgbClr val="6D9EEB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8400" tIns="58400" rIns="58400" bIns="584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5000">
                  <a:solidFill>
                    <a:srgbClr val="FFFFFF"/>
                  </a:solidFill>
                </a:rPr>
                <a:t>For data and software management</a:t>
              </a:r>
              <a:endParaRPr sz="5000">
                <a:solidFill>
                  <a:srgbClr val="FFFFFF"/>
                </a:solidFill>
              </a:endParaRPr>
            </a:p>
          </p:txBody>
        </p:sp>
        <p:sp>
          <p:nvSpPr>
            <p:cNvPr id="91" name="Google Shape;91;p13"/>
            <p:cNvSpPr/>
            <p:nvPr/>
          </p:nvSpPr>
          <p:spPr>
            <a:xfrm>
              <a:off x="12829367" y="21198180"/>
              <a:ext cx="4644000" cy="3330900"/>
            </a:xfrm>
            <a:prstGeom prst="wedgeRoundRectCallout">
              <a:avLst>
                <a:gd name="adj1" fmla="val 3815"/>
                <a:gd name="adj2" fmla="val -101310"/>
                <a:gd name="adj3" fmla="val 0"/>
              </a:avLst>
            </a:prstGeom>
            <a:solidFill>
              <a:srgbClr val="6D9EEB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8400" tIns="58400" rIns="58400" bIns="58400" anchor="ctr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5000">
                  <a:solidFill>
                    <a:srgbClr val="FFFFFF"/>
                  </a:solidFill>
                </a:rPr>
                <a:t>With funders' and journals’ policies</a:t>
              </a:r>
              <a:endParaRPr sz="5000">
                <a:solidFill>
                  <a:srgbClr val="FFFFFF"/>
                </a:solidFill>
              </a:endParaRPr>
            </a:p>
          </p:txBody>
        </p:sp>
        <p:sp>
          <p:nvSpPr>
            <p:cNvPr id="92" name="Google Shape;92;p13"/>
            <p:cNvSpPr txBox="1"/>
            <p:nvPr/>
          </p:nvSpPr>
          <p:spPr>
            <a:xfrm>
              <a:off x="21334013" y="17001000"/>
              <a:ext cx="4780800" cy="300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8400" tIns="58400" rIns="58400" bIns="584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5000"/>
                <a:t>Tools</a:t>
              </a:r>
              <a:endParaRPr sz="5000"/>
            </a:p>
          </p:txBody>
        </p:sp>
        <p:sp>
          <p:nvSpPr>
            <p:cNvPr id="93" name="Google Shape;93;p13"/>
            <p:cNvSpPr txBox="1"/>
            <p:nvPr/>
          </p:nvSpPr>
          <p:spPr>
            <a:xfrm>
              <a:off x="13068421" y="17000225"/>
              <a:ext cx="4780800" cy="300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8400" tIns="58400" rIns="58400" bIns="584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5000"/>
                <a:t>Compliance</a:t>
              </a:r>
              <a:endParaRPr sz="5000"/>
            </a:p>
          </p:txBody>
        </p:sp>
        <p:sp>
          <p:nvSpPr>
            <p:cNvPr id="94" name="Google Shape;94;p13"/>
            <p:cNvSpPr/>
            <p:nvPr/>
          </p:nvSpPr>
          <p:spPr>
            <a:xfrm>
              <a:off x="3620121" y="20348731"/>
              <a:ext cx="5273700" cy="4180800"/>
            </a:xfrm>
            <a:prstGeom prst="wedgeRoundRectCallout">
              <a:avLst>
                <a:gd name="adj1" fmla="val -316"/>
                <a:gd name="adj2" fmla="val -74329"/>
                <a:gd name="adj3" fmla="val 0"/>
              </a:avLst>
            </a:prstGeom>
            <a:solidFill>
              <a:srgbClr val="6D9EEB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8400" tIns="58400" rIns="58400" bIns="58400" anchor="ctr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5000">
                  <a:solidFill>
                    <a:srgbClr val="FFFFFF"/>
                  </a:solidFill>
                </a:rPr>
                <a:t>4TU.Centre for Research Data or disciplinary repositories</a:t>
              </a:r>
              <a:endParaRPr sz="5000">
                <a:solidFill>
                  <a:srgbClr val="FFFFFF"/>
                </a:solidFill>
              </a:endParaRPr>
            </a:p>
          </p:txBody>
        </p:sp>
        <p:pic>
          <p:nvPicPr>
            <p:cNvPr id="95" name="Google Shape;95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1915530" y="14507187"/>
              <a:ext cx="3617779" cy="22936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6" name="Google Shape;96;p13"/>
            <p:cNvSpPr txBox="1"/>
            <p:nvPr/>
          </p:nvSpPr>
          <p:spPr>
            <a:xfrm>
              <a:off x="17245952" y="17000213"/>
              <a:ext cx="4781400" cy="300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8400" tIns="58400" rIns="58400" bIns="584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5000"/>
                <a:t>Data Management Plans</a:t>
              </a:r>
              <a:endParaRPr sz="5000"/>
            </a:p>
          </p:txBody>
        </p:sp>
        <p:pic>
          <p:nvPicPr>
            <p:cNvPr id="97" name="Google Shape;97;p13"/>
            <p:cNvPicPr preferRelativeResize="0"/>
            <p:nvPr/>
          </p:nvPicPr>
          <p:blipFill rotWithShape="1">
            <a:blip r:embed="rId4">
              <a:alphaModFix/>
            </a:blip>
            <a:srcRect t="9395"/>
            <a:stretch/>
          </p:blipFill>
          <p:spPr>
            <a:xfrm>
              <a:off x="13712200" y="14049500"/>
              <a:ext cx="3493219" cy="3216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8" name="Google Shape;98;p13"/>
            <p:cNvSpPr/>
            <p:nvPr/>
          </p:nvSpPr>
          <p:spPr>
            <a:xfrm>
              <a:off x="16760104" y="8512262"/>
              <a:ext cx="4133700" cy="2211000"/>
            </a:xfrm>
            <a:prstGeom prst="wedgeRoundRectCallout">
              <a:avLst>
                <a:gd name="adj1" fmla="val 15829"/>
                <a:gd name="adj2" fmla="val 173698"/>
                <a:gd name="adj3" fmla="val 0"/>
              </a:avLst>
            </a:prstGeom>
            <a:solidFill>
              <a:srgbClr val="6D9EEB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8400" tIns="58400" rIns="58400" bIns="584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5000">
                  <a:solidFill>
                    <a:srgbClr val="FFFFFF"/>
                  </a:solidFill>
                </a:rPr>
                <a:t>Advice and templates</a:t>
              </a:r>
              <a:endParaRPr sz="5000">
                <a:solidFill>
                  <a:srgbClr val="FFFFFF"/>
                </a:solidFill>
              </a:endParaRPr>
            </a:p>
          </p:txBody>
        </p:sp>
        <p:pic>
          <p:nvPicPr>
            <p:cNvPr id="99" name="Google Shape;99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8543686" y="14177392"/>
              <a:ext cx="2185976" cy="2845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0" name="Google Shape;100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26719177" y="14302106"/>
              <a:ext cx="2185998" cy="259617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1" name="Google Shape;101;p13"/>
            <p:cNvSpPr txBox="1"/>
            <p:nvPr/>
          </p:nvSpPr>
          <p:spPr>
            <a:xfrm>
              <a:off x="8437919" y="17001000"/>
              <a:ext cx="4780800" cy="300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8400" tIns="58400" rIns="58400" bIns="584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5000"/>
                <a:t>Costs</a:t>
              </a:r>
              <a:endParaRPr sz="5000"/>
            </a:p>
          </p:txBody>
        </p:sp>
        <p:pic>
          <p:nvPicPr>
            <p:cNvPr id="102" name="Google Shape;102;p1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9060953" y="14218809"/>
              <a:ext cx="3617779" cy="276276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" name="Google Shape;103;p13"/>
            <p:cNvSpPr/>
            <p:nvPr/>
          </p:nvSpPr>
          <p:spPr>
            <a:xfrm>
              <a:off x="8153145" y="8512262"/>
              <a:ext cx="7105200" cy="2211000"/>
            </a:xfrm>
            <a:prstGeom prst="wedgeRoundRectCallout">
              <a:avLst>
                <a:gd name="adj1" fmla="val -11787"/>
                <a:gd name="adj2" fmla="val 176229"/>
                <a:gd name="adj3" fmla="val 0"/>
              </a:avLst>
            </a:prstGeom>
            <a:solidFill>
              <a:srgbClr val="6D9EEB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8400" tIns="58400" rIns="58400" bIns="58400" anchor="ctr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5000">
                  <a:solidFill>
                    <a:srgbClr val="FFFFFF"/>
                  </a:solidFill>
                </a:rPr>
                <a:t>For data management in grant proposals</a:t>
              </a:r>
              <a:endParaRPr sz="5000">
                <a:solidFill>
                  <a:srgbClr val="FFFFFF"/>
                </a:solidFill>
              </a:endParaRPr>
            </a:p>
          </p:txBody>
        </p:sp>
        <p:pic>
          <p:nvPicPr>
            <p:cNvPr id="104" name="Google Shape;104;p13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501825" y="14264484"/>
              <a:ext cx="2629118" cy="26714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5" name="Google Shape;105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5316811" y="14453400"/>
              <a:ext cx="2558274" cy="229360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6" name="Google Shape;106;p13"/>
          <p:cNvSpPr txBox="1"/>
          <p:nvPr/>
        </p:nvSpPr>
        <p:spPr>
          <a:xfrm>
            <a:off x="-300" y="1700975"/>
            <a:ext cx="30279900" cy="307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352475" tIns="176225" rIns="352475" bIns="1762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0" b="1">
                <a:solidFill>
                  <a:schemeClr val="dk2"/>
                </a:solidFill>
              </a:rPr>
              <a:t>Data Stewardship </a:t>
            </a:r>
            <a:endParaRPr sz="10000" b="1">
              <a:solidFill>
                <a:schemeClr val="dk2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0" b="1">
                <a:solidFill>
                  <a:schemeClr val="dk2"/>
                </a:solidFill>
              </a:rPr>
              <a:t>at Delft University of Technology</a:t>
            </a:r>
            <a:endParaRPr sz="10000" b="1" u="none">
              <a:solidFill>
                <a:schemeClr val="dk2"/>
              </a:solidFill>
            </a:endParaRPr>
          </a:p>
        </p:txBody>
      </p:sp>
      <p:sp>
        <p:nvSpPr>
          <p:cNvPr id="107" name="Google Shape;107;p13"/>
          <p:cNvSpPr/>
          <p:nvPr/>
        </p:nvSpPr>
        <p:spPr>
          <a:xfrm>
            <a:off x="-100" y="5625701"/>
            <a:ext cx="30280200" cy="19023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352475" tIns="176225" rIns="352475" bIns="176225" anchor="ctr" anchorCtr="0">
            <a:noAutofit/>
          </a:bodyPr>
          <a:lstStyle/>
          <a:p>
            <a:pPr marL="742950" marR="0" lvl="1" indent="-28575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2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Overview of </a:t>
            </a:r>
            <a:r>
              <a:rPr lang="en-GB" sz="7200" b="1">
                <a:solidFill>
                  <a:srgbClr val="FFFFFF"/>
                </a:solidFill>
              </a:rPr>
              <a:t>Research </a:t>
            </a:r>
            <a:r>
              <a:rPr lang="en-GB" sz="72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Data Management Support</a:t>
            </a:r>
            <a:endParaRPr sz="72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8" name="Google Shape;108;p13" descr="https://d1rkab7tlqy5f1.cloudfront.net/Websections/TU%20Delft%20Huisstijl/TU_Delft_logo_RGB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081500" y="-190501"/>
            <a:ext cx="5864887" cy="4058998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3"/>
          <p:cNvSpPr/>
          <p:nvPr/>
        </p:nvSpPr>
        <p:spPr>
          <a:xfrm>
            <a:off x="-75" y="25558522"/>
            <a:ext cx="30280200" cy="19023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352475" tIns="176225" rIns="352475" bIns="176225" anchor="ctr" anchorCtr="0">
            <a:noAutofit/>
          </a:bodyPr>
          <a:lstStyle/>
          <a:p>
            <a:pPr marL="742950" marR="0" lvl="1" indent="-28575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200" b="1">
                <a:solidFill>
                  <a:srgbClr val="FFFFFF"/>
                </a:solidFill>
              </a:rPr>
              <a:t>Community Building</a:t>
            </a:r>
            <a:endParaRPr sz="72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0" name="Google Shape;110;p13"/>
          <p:cNvGrpSpPr/>
          <p:nvPr/>
        </p:nvGrpSpPr>
        <p:grpSpPr>
          <a:xfrm>
            <a:off x="1243375" y="28467449"/>
            <a:ext cx="29036608" cy="9925800"/>
            <a:chOff x="1243375" y="28899350"/>
            <a:chExt cx="29036608" cy="9925800"/>
          </a:xfrm>
        </p:grpSpPr>
        <p:sp>
          <p:nvSpPr>
            <p:cNvPr id="111" name="Google Shape;111;p13"/>
            <p:cNvSpPr txBox="1"/>
            <p:nvPr/>
          </p:nvSpPr>
          <p:spPr>
            <a:xfrm>
              <a:off x="26470583" y="29332171"/>
              <a:ext cx="3809400" cy="1450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600">
                  <a:solidFill>
                    <a:srgbClr val="FFFFFF"/>
                  </a:solidFill>
                </a:rPr>
                <a:t>14-05-2018</a:t>
              </a:r>
              <a:endParaRPr sz="600">
                <a:solidFill>
                  <a:srgbClr val="FFFFFF"/>
                </a:solidFill>
              </a:endParaRPr>
            </a:p>
          </p:txBody>
        </p:sp>
        <p:pic>
          <p:nvPicPr>
            <p:cNvPr id="112" name="Google Shape;112;p13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10730340" y="30719072"/>
              <a:ext cx="8758670" cy="61933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" name="Google Shape;113;p13"/>
            <p:cNvSpPr/>
            <p:nvPr/>
          </p:nvSpPr>
          <p:spPr>
            <a:xfrm flipH="1">
              <a:off x="20217175" y="28899650"/>
              <a:ext cx="8758800" cy="9925200"/>
            </a:xfrm>
            <a:prstGeom prst="wedgeRoundRectCallout">
              <a:avLst>
                <a:gd name="adj1" fmla="val 49724"/>
                <a:gd name="adj2" fmla="val -19844"/>
                <a:gd name="adj3" fmla="val 0"/>
              </a:avLst>
            </a:prstGeom>
            <a:solidFill>
              <a:schemeClr val="lt1"/>
            </a:solidFill>
            <a:ln w="114300" cap="flat" cmpd="sng">
              <a:solidFill>
                <a:srgbClr val="6D9EE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8400" tIns="58400" rIns="58400" bIns="58400" anchor="ctr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00" b="1"/>
            </a:p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6000" b="1"/>
                <a:t>Data Champions</a:t>
              </a:r>
              <a:endParaRPr sz="6000" b="1"/>
            </a:p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000"/>
            </a:p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5000"/>
                <a:t>Researchers with </a:t>
              </a:r>
              <a:endParaRPr sz="5000"/>
            </a:p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5000"/>
                <a:t>good RDM practices.</a:t>
              </a:r>
              <a:endParaRPr sz="5000"/>
            </a:p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00"/>
            </a:p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00"/>
            </a:p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5000"/>
                <a:t>Local advocates at  departmental level.</a:t>
              </a:r>
              <a:endParaRPr sz="5000"/>
            </a:p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00"/>
            </a:p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00"/>
            </a:p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5000"/>
                <a:t>Bottom-up community formation.</a:t>
              </a:r>
              <a:endParaRPr sz="5000"/>
            </a:p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00"/>
            </a:p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00"/>
            </a:p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5000"/>
                <a:t>Front runners implementing RDM policies.</a:t>
              </a:r>
              <a:endParaRPr sz="5000"/>
            </a:p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00"/>
            </a:p>
          </p:txBody>
        </p:sp>
        <p:sp>
          <p:nvSpPr>
            <p:cNvPr id="114" name="Google Shape;114;p13"/>
            <p:cNvSpPr/>
            <p:nvPr/>
          </p:nvSpPr>
          <p:spPr>
            <a:xfrm flipH="1">
              <a:off x="1243375" y="28899350"/>
              <a:ext cx="8758800" cy="9925800"/>
            </a:xfrm>
            <a:prstGeom prst="wedgeRoundRectCallout">
              <a:avLst>
                <a:gd name="adj1" fmla="val 49724"/>
                <a:gd name="adj2" fmla="val -19844"/>
                <a:gd name="adj3" fmla="val 0"/>
              </a:avLst>
            </a:prstGeom>
            <a:solidFill>
              <a:schemeClr val="lt1"/>
            </a:solidFill>
            <a:ln w="114300" cap="flat" cmpd="sng">
              <a:solidFill>
                <a:srgbClr val="6D9EE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8400" tIns="58400" rIns="58400" bIns="58400" anchor="ctr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00" b="1"/>
            </a:p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6000" b="1"/>
                <a:t>Data Stewards</a:t>
              </a:r>
              <a:endParaRPr sz="6000" b="1"/>
            </a:p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000"/>
            </a:p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5000"/>
                <a:t>Discipline specific</a:t>
              </a:r>
              <a:br>
                <a:rPr lang="en-GB" sz="5000"/>
              </a:br>
              <a:r>
                <a:rPr lang="en-GB" sz="5000"/>
                <a:t>RDM experts.</a:t>
              </a:r>
              <a:endParaRPr sz="5000"/>
            </a:p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00"/>
            </a:p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00"/>
            </a:p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5000">
                  <a:solidFill>
                    <a:schemeClr val="dk1"/>
                  </a:solidFill>
                </a:rPr>
                <a:t>Dedicated go-to persons at faculty level.</a:t>
              </a:r>
              <a:endParaRPr sz="5000"/>
            </a:p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00"/>
            </a:p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00"/>
            </a:p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5000">
                  <a:solidFill>
                    <a:schemeClr val="dk1"/>
                  </a:solidFill>
                </a:rPr>
                <a:t>Bridging researchers with other support services.</a:t>
              </a:r>
              <a:endParaRPr sz="5000">
                <a:solidFill>
                  <a:schemeClr val="dk1"/>
                </a:solidFill>
              </a:endParaRPr>
            </a:p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solidFill>
                  <a:schemeClr val="dk1"/>
                </a:solidFill>
              </a:endParaRPr>
            </a:p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solidFill>
                  <a:schemeClr val="dk1"/>
                </a:solidFill>
              </a:endParaRPr>
            </a:p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5000">
                  <a:solidFill>
                    <a:schemeClr val="dk1"/>
                  </a:solidFill>
                </a:rPr>
                <a:t>Facilitating development of RDM policies.</a:t>
              </a:r>
              <a:endParaRPr sz="5000">
                <a:solidFill>
                  <a:schemeClr val="dk1"/>
                </a:solidFill>
              </a:endParaRPr>
            </a:p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solidFill>
                  <a:schemeClr val="dk1"/>
                </a:solidFill>
              </a:endParaRPr>
            </a:p>
          </p:txBody>
        </p:sp>
      </p:grpSp>
      <p:grpSp>
        <p:nvGrpSpPr>
          <p:cNvPr id="115" name="Google Shape;115;p13"/>
          <p:cNvGrpSpPr/>
          <p:nvPr/>
        </p:nvGrpSpPr>
        <p:grpSpPr>
          <a:xfrm>
            <a:off x="-75" y="39399875"/>
            <a:ext cx="30280200" cy="3408900"/>
            <a:chOff x="-75" y="39399875"/>
            <a:chExt cx="30280200" cy="3408900"/>
          </a:xfrm>
        </p:grpSpPr>
        <p:sp>
          <p:nvSpPr>
            <p:cNvPr id="116" name="Google Shape;116;p13"/>
            <p:cNvSpPr/>
            <p:nvPr/>
          </p:nvSpPr>
          <p:spPr>
            <a:xfrm>
              <a:off x="-75" y="39399875"/>
              <a:ext cx="30280200" cy="3408900"/>
            </a:xfrm>
            <a:prstGeom prst="rect">
              <a:avLst/>
            </a:prstGeom>
            <a:solidFill>
              <a:srgbClr val="6D9EEB"/>
            </a:solidFill>
            <a:ln>
              <a:noFill/>
            </a:ln>
          </p:spPr>
          <p:txBody>
            <a:bodyPr spcFirstLastPara="1" wrap="square" lIns="352475" tIns="176225" rIns="352475" bIns="176225" anchor="t" anchorCtr="0">
              <a:noAutofit/>
            </a:bodyPr>
            <a:lstStyle/>
            <a:p>
              <a:pPr marL="742950" marR="0" lvl="1" indent="-28575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5000" b="1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	DOI: 10.5281/zenodo.1466927</a:t>
              </a:r>
              <a:endParaRPr sz="5000" b="1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742950" marR="0" lvl="1" indent="-28575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5000" b="1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For more </a:t>
              </a:r>
              <a:r>
                <a:rPr lang="en-GB" sz="5000" b="1" dirty="0">
                  <a:solidFill>
                    <a:srgbClr val="FFFFFF"/>
                  </a:solidFill>
                </a:rPr>
                <a:t>information</a:t>
              </a:r>
              <a:r>
                <a:rPr lang="en-GB" sz="5000" b="1" dirty="0">
                  <a:solidFill>
                    <a:schemeClr val="bg1"/>
                  </a:solidFill>
                </a:rPr>
                <a:t>: </a:t>
              </a:r>
              <a:r>
                <a:rPr lang="en-GB" sz="5000" b="1" dirty="0">
                  <a:solidFill>
                    <a:schemeClr val="bg1"/>
                  </a:solidFill>
                  <a:uFill>
                    <a:noFill/>
                  </a:uFill>
                </a:rPr>
                <a:t>http://tudelft.nl/library/datasteward</a:t>
              </a:r>
              <a:r>
                <a:rPr lang="en-GB" sz="5000" b="1" dirty="0">
                  <a:solidFill>
                    <a:schemeClr val="bg1"/>
                  </a:solidFill>
                </a:rPr>
                <a:t>s</a:t>
              </a:r>
              <a:endParaRPr sz="2500" b="1" dirty="0">
                <a:solidFill>
                  <a:schemeClr val="bg1"/>
                </a:solidFill>
              </a:endParaRPr>
            </a:p>
            <a:p>
              <a:pPr marL="742950" lvl="1" indent="-28575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lang="en-GB" sz="5000" b="1" dirty="0">
                  <a:solidFill>
                    <a:schemeClr val="lt1"/>
                  </a:solidFill>
                </a:rPr>
                <a:t>Contact information: datastewards@tudelft.nl</a:t>
              </a:r>
              <a:endParaRPr sz="5000" b="1" dirty="0">
                <a:solidFill>
                  <a:srgbClr val="FFFFFF"/>
                </a:solidFill>
              </a:endParaRPr>
            </a:p>
          </p:txBody>
        </p:sp>
        <p:pic>
          <p:nvPicPr>
            <p:cNvPr id="117" name="Google Shape;117;p13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25388899" y="39535324"/>
              <a:ext cx="2572700" cy="25727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18" name="Google Shape;118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4238402" y="887847"/>
            <a:ext cx="4984599" cy="190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371800" y="39857075"/>
            <a:ext cx="3770650" cy="1329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</Words>
  <Application>Microsoft Office PowerPoint</Application>
  <PresentationFormat>Custom</PresentationFormat>
  <Paragraphs>49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Yasemin</cp:lastModifiedBy>
  <cp:revision>1</cp:revision>
  <dcterms:modified xsi:type="dcterms:W3CDTF">2018-10-19T12:04:33Z</dcterms:modified>
</cp:coreProperties>
</file>