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123" r:id="rId4"/>
  </p:sldMasterIdLst>
  <p:notesMasterIdLst>
    <p:notesMasterId r:id="rId24"/>
  </p:notesMasterIdLst>
  <p:handoutMasterIdLst>
    <p:handoutMasterId r:id="rId25"/>
  </p:handoutMasterIdLst>
  <p:sldIdLst>
    <p:sldId id="6060" r:id="rId5"/>
    <p:sldId id="8083" r:id="rId6"/>
    <p:sldId id="8086" r:id="rId7"/>
    <p:sldId id="6260" r:id="rId8"/>
    <p:sldId id="8064" r:id="rId9"/>
    <p:sldId id="8087" r:id="rId10"/>
    <p:sldId id="8079" r:id="rId11"/>
    <p:sldId id="6253" r:id="rId12"/>
    <p:sldId id="8078" r:id="rId13"/>
    <p:sldId id="8071" r:id="rId14"/>
    <p:sldId id="8072" r:id="rId15"/>
    <p:sldId id="8073" r:id="rId16"/>
    <p:sldId id="8090" r:id="rId17"/>
    <p:sldId id="6254" r:id="rId18"/>
    <p:sldId id="8081" r:id="rId19"/>
    <p:sldId id="6255" r:id="rId20"/>
    <p:sldId id="8077" r:id="rId21"/>
    <p:sldId id="6257" r:id="rId22"/>
    <p:sldId id="2802" r:id="rId23"/>
  </p:sldIdLst>
  <p:sldSz cx="18288000" cy="10287000"/>
  <p:notesSz cx="9144000" cy="6858000"/>
  <p:embeddedFontLst>
    <p:embeddedFont>
      <p:font typeface="Clarity City" pitchFamily="2" charset="77"/>
      <p:regular r:id="rId26"/>
      <p:bold r:id="rId27"/>
      <p:italic r:id="rId28"/>
      <p:boldItalic r:id="rId29"/>
    </p:embeddedFont>
    <p:embeddedFont>
      <p:font typeface="Clarity City Medium" pitchFamily="2" charset="77"/>
      <p:regular r:id="rId30"/>
      <p:italic r:id="rId31"/>
    </p:embeddedFont>
    <p:embeddedFont>
      <p:font typeface="Clarity City Semi Bold" pitchFamily="2" charset="77"/>
      <p:regular r:id="rId32"/>
      <p:bold r:id="rId33"/>
      <p:italic r:id="rId34"/>
      <p:boldItalic r:id="rId35"/>
    </p:embeddedFont>
  </p:embeddedFontLst>
  <p:defaultTextStyle>
    <a:defPPr>
      <a:defRPr lang="uk-UA"/>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9"/>
    <a:srgbClr val="9E441C"/>
    <a:srgbClr val="1C84A1"/>
    <a:srgbClr val="F7FAFD"/>
    <a:srgbClr val="5E5E69"/>
    <a:srgbClr val="2E73FC"/>
    <a:srgbClr val="E3E2ED"/>
    <a:srgbClr val="D9D8F7"/>
    <a:srgbClr val="F7FBFF"/>
    <a:srgbClr val="F0F0F0"/>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2" autoAdjust="0"/>
    <p:restoredTop sz="51701" autoAdjust="0"/>
  </p:normalViewPr>
  <p:slideViewPr>
    <p:cSldViewPr>
      <p:cViewPr varScale="1">
        <p:scale>
          <a:sx n="41" d="100"/>
          <a:sy n="41" d="100"/>
        </p:scale>
        <p:origin x="2208" y="216"/>
      </p:cViewPr>
      <p:guideLst>
        <p:guide orient="horz" pos="3240"/>
        <p:guide pos="5760"/>
      </p:guideLst>
    </p:cSldViewPr>
  </p:slideViewPr>
  <p:outlineViewPr>
    <p:cViewPr>
      <p:scale>
        <a:sx n="33" d="100"/>
        <a:sy n="33" d="100"/>
      </p:scale>
      <p:origin x="0" y="0"/>
    </p:cViewPr>
  </p:outlineViewPr>
  <p:notesTextViewPr>
    <p:cViewPr>
      <p:scale>
        <a:sx n="195" d="100"/>
        <a:sy n="195" d="100"/>
      </p:scale>
      <p:origin x="0" y="0"/>
    </p:cViewPr>
  </p:notesTextViewPr>
  <p:sorterViewPr>
    <p:cViewPr varScale="1">
      <p:scale>
        <a:sx n="1" d="1"/>
        <a:sy n="1" d="1"/>
      </p:scale>
      <p:origin x="0" y="0"/>
    </p:cViewPr>
  </p:sorterViewPr>
  <p:notesViewPr>
    <p:cSldViewPr>
      <p:cViewPr varScale="1">
        <p:scale>
          <a:sx n="91" d="100"/>
          <a:sy n="91" d="100"/>
        </p:scale>
        <p:origin x="281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C6686D-5CEB-BD34-EE33-58325FA291BD}"/>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C7347BB-B444-CCEC-13D8-D6852320685E}"/>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D4CBA4D8-4431-439F-8429-886A505E68A3}" type="datetimeFigureOut">
              <a:rPr lang="en-US" smtClean="0"/>
              <a:t>11/12/24</a:t>
            </a:fld>
            <a:endParaRPr lang="en-US"/>
          </a:p>
        </p:txBody>
      </p:sp>
      <p:sp>
        <p:nvSpPr>
          <p:cNvPr id="4" name="Footer Placeholder 3">
            <a:extLst>
              <a:ext uri="{FF2B5EF4-FFF2-40B4-BE49-F238E27FC236}">
                <a16:creationId xmlns:a16="http://schemas.microsoft.com/office/drawing/2014/main" id="{272E0809-DD29-B81A-AA38-AD571AE6AFC9}"/>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A8E6C9-209B-5D23-5993-9783C9357958}"/>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3D8F0B74-8BC9-400A-A6DA-898D1425E384}" type="slidenum">
              <a:rPr lang="en-US" smtClean="0"/>
              <a:t>‹#›</a:t>
            </a:fld>
            <a:endParaRPr lang="en-US"/>
          </a:p>
        </p:txBody>
      </p:sp>
    </p:spTree>
    <p:extLst>
      <p:ext uri="{BB962C8B-B14F-4D97-AF65-F5344CB8AC3E}">
        <p14:creationId xmlns:p14="http://schemas.microsoft.com/office/powerpoint/2010/main" val="2119441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FB027185-10FB-4A57-B3F0-45136A811A24}" type="datetimeFigureOut">
              <a:rPr lang="uk-UA" smtClean="0"/>
              <a:t>12.11.24</a:t>
            </a:fld>
            <a:endParaRPr lang="uk-UA"/>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BD9C3A12-1E0F-412B-B376-8089A55D946C}" type="slidenum">
              <a:rPr lang="uk-UA" smtClean="0"/>
              <a:t>‹#›</a:t>
            </a:fld>
            <a:endParaRPr lang="uk-UA"/>
          </a:p>
        </p:txBody>
      </p:sp>
    </p:spTree>
    <p:extLst>
      <p:ext uri="{BB962C8B-B14F-4D97-AF65-F5344CB8AC3E}">
        <p14:creationId xmlns:p14="http://schemas.microsoft.com/office/powerpoint/2010/main" val="2567216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a:t>
            </a:fld>
            <a:endParaRPr lang="uk-UA"/>
          </a:p>
        </p:txBody>
      </p:sp>
    </p:spTree>
    <p:extLst>
      <p:ext uri="{BB962C8B-B14F-4D97-AF65-F5344CB8AC3E}">
        <p14:creationId xmlns:p14="http://schemas.microsoft.com/office/powerpoint/2010/main" val="423094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Usually the exact requirements of an RSE project aren’t clear, and our first task is mapping out the course the project will take.</a:t>
            </a:r>
          </a:p>
        </p:txBody>
      </p:sp>
      <p:sp>
        <p:nvSpPr>
          <p:cNvPr id="4" name="Slide Number Placeholder 3"/>
          <p:cNvSpPr>
            <a:spLocks noGrp="1"/>
          </p:cNvSpPr>
          <p:nvPr>
            <p:ph type="sldNum" sz="quarter" idx="5"/>
          </p:nvPr>
        </p:nvSpPr>
        <p:spPr/>
        <p:txBody>
          <a:bodyPr/>
          <a:lstStyle/>
          <a:p>
            <a:fld id="{BD9C3A12-1E0F-412B-B376-8089A55D946C}" type="slidenum">
              <a:rPr lang="uk-UA" smtClean="0"/>
              <a:t>2</a:t>
            </a:fld>
            <a:endParaRPr lang="uk-UA"/>
          </a:p>
        </p:txBody>
      </p:sp>
    </p:spTree>
    <p:extLst>
      <p:ext uri="{BB962C8B-B14F-4D97-AF65-F5344CB8AC3E}">
        <p14:creationId xmlns:p14="http://schemas.microsoft.com/office/powerpoint/2010/main" val="3076645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The challenge is that the research landscape isn’t static. This is a visualization of the evolution of the Mississippi River, and many research projects have a similarly overwhelming and tangled history with changing goals, requirements and designs. This complexity is an expected and even exciting part of working on research, but it does make navigating these projects more challenge – which is why careful requirements capture is particularly essential.</a:t>
            </a:r>
          </a:p>
        </p:txBody>
      </p:sp>
      <p:sp>
        <p:nvSpPr>
          <p:cNvPr id="4" name="Slide Number Placeholder 3"/>
          <p:cNvSpPr>
            <a:spLocks noGrp="1"/>
          </p:cNvSpPr>
          <p:nvPr>
            <p:ph type="sldNum" sz="quarter" idx="5"/>
          </p:nvPr>
        </p:nvSpPr>
        <p:spPr/>
        <p:txBody>
          <a:bodyPr/>
          <a:lstStyle/>
          <a:p>
            <a:fld id="{BD9C3A12-1E0F-412B-B376-8089A55D946C}" type="slidenum">
              <a:rPr lang="uk-UA" smtClean="0"/>
              <a:t>3</a:t>
            </a:fld>
            <a:endParaRPr lang="uk-UA"/>
          </a:p>
        </p:txBody>
      </p:sp>
    </p:spTree>
    <p:extLst>
      <p:ext uri="{BB962C8B-B14F-4D97-AF65-F5344CB8AC3E}">
        <p14:creationId xmlns:p14="http://schemas.microsoft.com/office/powerpoint/2010/main" val="2058171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err="1"/>
              <a:t>OpenScan</a:t>
            </a:r>
            <a:r>
              <a:rPr lang="en-US" dirty="0"/>
              <a:t> is an example of such a complex project. It is an NIHR Innovation Observatory project, and their core mission is horizon scanning research – they identify medical advances to ensure those innovations reach NHS patients. The challenge is that there is no central repository of global clinical trials (the main way to identify medical advances). Different countries and regulatory bodies have their own registries with unique formats, which makes collecting and </a:t>
            </a:r>
            <a:r>
              <a:rPr lang="en-US" dirty="0" err="1"/>
              <a:t>analysing</a:t>
            </a:r>
            <a:r>
              <a:rPr lang="en-US" dirty="0"/>
              <a:t> this data very challenging.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indent="0">
              <a:buFontTx/>
              <a:buNone/>
            </a:pPr>
            <a:r>
              <a:rPr lang="en-US" dirty="0" err="1"/>
              <a:t>OpenScan</a:t>
            </a:r>
            <a:r>
              <a:rPr lang="en-US" dirty="0"/>
              <a:t> addresses this challenge by using web scrapers to collect, </a:t>
            </a:r>
            <a:r>
              <a:rPr lang="en-US" dirty="0" err="1"/>
              <a:t>standardise</a:t>
            </a:r>
            <a:r>
              <a:rPr lang="en-US" dirty="0"/>
              <a:t>, and consolidate clinical trial records from around the world. However, </a:t>
            </a:r>
            <a:r>
              <a:rPr lang="en-US" dirty="0" err="1"/>
              <a:t>OpenScan</a:t>
            </a:r>
            <a:r>
              <a:rPr lang="en-US" dirty="0"/>
              <a:t> no longer met needs of the IO – largely because its software and infrastructure had become complex and poorly documented, and its tech stack no longer aligned with the team’s skillset. These issues made the </a:t>
            </a:r>
            <a:r>
              <a:rPr lang="en-US" dirty="0" err="1"/>
              <a:t>OpenScan</a:t>
            </a:r>
            <a:r>
              <a:rPr lang="en-US" dirty="0"/>
              <a:t> difficult and time-consuming to maintain – taking away time that the team wanted to spend on research.</a:t>
            </a:r>
          </a:p>
        </p:txBody>
      </p:sp>
      <p:sp>
        <p:nvSpPr>
          <p:cNvPr id="4" name="Slide Number Placeholder 3"/>
          <p:cNvSpPr>
            <a:spLocks noGrp="1"/>
          </p:cNvSpPr>
          <p:nvPr>
            <p:ph type="sldNum" sz="quarter" idx="5"/>
          </p:nvPr>
        </p:nvSpPr>
        <p:spPr/>
        <p:txBody>
          <a:bodyPr/>
          <a:lstStyle/>
          <a:p>
            <a:fld id="{BD9C3A12-1E0F-412B-B376-8089A55D946C}" type="slidenum">
              <a:rPr lang="uk-UA" smtClean="0"/>
              <a:t>4</a:t>
            </a:fld>
            <a:endParaRPr lang="uk-UA"/>
          </a:p>
        </p:txBody>
      </p:sp>
    </p:spTree>
    <p:extLst>
      <p:ext uri="{BB962C8B-B14F-4D97-AF65-F5344CB8AC3E}">
        <p14:creationId xmlns:p14="http://schemas.microsoft.com/office/powerpoint/2010/main" val="2280481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Innovation Observatory reached out to the RSE team for help redesigning </a:t>
            </a:r>
            <a:r>
              <a:rPr lang="en-US" dirty="0" err="1"/>
              <a:t>OpenScan</a:t>
            </a:r>
            <a:r>
              <a:rPr lang="en-US" dirty="0"/>
              <a:t> to address these issues. We paid careful attention to requirements capture to ensure we addressed (and didn’t exacerbate!) these challenges.</a:t>
            </a:r>
          </a:p>
          <a:p>
            <a:endParaRPr lang="en-US" dirty="0"/>
          </a:p>
          <a:p>
            <a:r>
              <a:rPr lang="en-US" dirty="0"/>
              <a:t>We started off with an assessment stage – instead of diving right in and making changes, we spent the first few months clarifying requirements and evaluating potential solutions.</a:t>
            </a:r>
          </a:p>
          <a:p>
            <a:endParaRPr lang="en-US" dirty="0"/>
          </a:p>
          <a:p>
            <a:r>
              <a:rPr lang="en-US" dirty="0"/>
              <a:t>During this time, we held regular meetings with </a:t>
            </a:r>
            <a:r>
              <a:rPr lang="en-US" dirty="0" err="1"/>
              <a:t>OpenScan’s</a:t>
            </a:r>
            <a:r>
              <a:rPr lang="en-US" dirty="0"/>
              <a:t> key developers and users.</a:t>
            </a:r>
          </a:p>
          <a:p>
            <a:endParaRPr lang="en-US" dirty="0"/>
          </a:p>
          <a:p>
            <a:r>
              <a:rPr lang="en-US" dirty="0"/>
              <a:t>We used the information we gathered to document </a:t>
            </a:r>
            <a:r>
              <a:rPr lang="en-US" dirty="0" err="1"/>
              <a:t>OpenScan’s</a:t>
            </a:r>
            <a:r>
              <a:rPr lang="en-US" dirty="0"/>
              <a:t> current state – and in particular, the pain points the team was experiencing – and our planned work – using approaches such as user stories, requirements specifications, and work packages. These documentation steps were particularly crucial because writing things down forced us to be precise and helped reveal any gaps in our knowledge. It also helped us define the scope and deliverables for the RSE team’s work.</a:t>
            </a:r>
          </a:p>
        </p:txBody>
      </p:sp>
      <p:sp>
        <p:nvSpPr>
          <p:cNvPr id="4" name="Slide Number Placeholder 3"/>
          <p:cNvSpPr>
            <a:spLocks noGrp="1"/>
          </p:cNvSpPr>
          <p:nvPr>
            <p:ph type="sldNum" sz="quarter" idx="5"/>
          </p:nvPr>
        </p:nvSpPr>
        <p:spPr/>
        <p:txBody>
          <a:bodyPr/>
          <a:lstStyle/>
          <a:p>
            <a:fld id="{BD9C3A12-1E0F-412B-B376-8089A55D946C}" type="slidenum">
              <a:rPr lang="uk-UA" smtClean="0"/>
              <a:t>5</a:t>
            </a:fld>
            <a:endParaRPr lang="uk-UA"/>
          </a:p>
        </p:txBody>
      </p:sp>
    </p:spTree>
    <p:extLst>
      <p:ext uri="{BB962C8B-B14F-4D97-AF65-F5344CB8AC3E}">
        <p14:creationId xmlns:p14="http://schemas.microsoft.com/office/powerpoint/2010/main" val="2153354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highlight this process using an example work package.</a:t>
            </a:r>
          </a:p>
        </p:txBody>
      </p:sp>
      <p:sp>
        <p:nvSpPr>
          <p:cNvPr id="4" name="Slide Number Placeholder 3"/>
          <p:cNvSpPr>
            <a:spLocks noGrp="1"/>
          </p:cNvSpPr>
          <p:nvPr>
            <p:ph type="sldNum" sz="quarter" idx="5"/>
          </p:nvPr>
        </p:nvSpPr>
        <p:spPr/>
        <p:txBody>
          <a:bodyPr/>
          <a:lstStyle/>
          <a:p>
            <a:fld id="{BD9C3A12-1E0F-412B-B376-8089A55D946C}" type="slidenum">
              <a:rPr lang="uk-UA" smtClean="0"/>
              <a:t>6</a:t>
            </a:fld>
            <a:endParaRPr lang="uk-UA"/>
          </a:p>
        </p:txBody>
      </p:sp>
    </p:spTree>
    <p:extLst>
      <p:ext uri="{BB962C8B-B14F-4D97-AF65-F5344CB8AC3E}">
        <p14:creationId xmlns:p14="http://schemas.microsoft.com/office/powerpoint/2010/main" val="3215543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Innovation Observatory came to use with ideas on how to improve this system:</a:t>
            </a:r>
          </a:p>
          <a:p>
            <a:endParaRPr lang="en-US" dirty="0"/>
          </a:p>
          <a:p>
            <a:r>
              <a:rPr lang="en-US" dirty="0"/>
              <a:t>Current system</a:t>
            </a:r>
          </a:p>
          <a:p>
            <a:pPr marL="171450" indent="-171450">
              <a:buFontTx/>
              <a:buChar char="-"/>
            </a:pPr>
            <a:r>
              <a:rPr lang="en-US" dirty="0"/>
              <a:t>Software written in Java framework (complex and difficult for the team to use).</a:t>
            </a:r>
          </a:p>
          <a:p>
            <a:pPr marL="171450" indent="-171450">
              <a:buFontTx/>
              <a:buChar char="-"/>
            </a:pPr>
            <a:r>
              <a:rPr lang="en-US" dirty="0"/>
              <a:t>Deployed on an AWS server.</a:t>
            </a:r>
          </a:p>
          <a:p>
            <a:endParaRPr lang="en-US" dirty="0"/>
          </a:p>
          <a:p>
            <a:r>
              <a:rPr lang="en-US" dirty="0"/>
              <a:t>Proposed changes</a:t>
            </a:r>
          </a:p>
          <a:p>
            <a:pPr marL="171450" indent="-171450">
              <a:buFontTx/>
              <a:buChar char="-"/>
            </a:pPr>
            <a:r>
              <a:rPr lang="en-US" dirty="0"/>
              <a:t>Convert software to Python (more accessible language for the team).</a:t>
            </a:r>
          </a:p>
          <a:p>
            <a:pPr marL="171450" indent="-171450">
              <a:buFontTx/>
              <a:buChar char="-"/>
            </a:pPr>
            <a:r>
              <a:rPr lang="en-US" dirty="0"/>
              <a:t>Switch to a serverless deployment – would no longer need to manage a server or determine amount of computing resources needed as the size of the project changed. </a:t>
            </a:r>
          </a:p>
          <a:p>
            <a:pPr marL="171450" indent="-171450">
              <a:buFontTx/>
              <a:buChar char="-"/>
            </a:pPr>
            <a:r>
              <a:rPr lang="en-US" dirty="0"/>
              <a:t>Implement collaboration tools for working on this system.</a:t>
            </a:r>
          </a:p>
        </p:txBody>
      </p:sp>
      <p:sp>
        <p:nvSpPr>
          <p:cNvPr id="4" name="Slide Number Placeholder 3"/>
          <p:cNvSpPr>
            <a:spLocks noGrp="1"/>
          </p:cNvSpPr>
          <p:nvPr>
            <p:ph type="sldNum" sz="quarter" idx="5"/>
          </p:nvPr>
        </p:nvSpPr>
        <p:spPr/>
        <p:txBody>
          <a:bodyPr/>
          <a:lstStyle/>
          <a:p>
            <a:fld id="{BD9C3A12-1E0F-412B-B376-8089A55D946C}" type="slidenum">
              <a:rPr lang="uk-UA" smtClean="0"/>
              <a:t>7</a:t>
            </a:fld>
            <a:endParaRPr lang="uk-UA"/>
          </a:p>
        </p:txBody>
      </p:sp>
    </p:spTree>
    <p:extLst>
      <p:ext uri="{BB962C8B-B14F-4D97-AF65-F5344CB8AC3E}">
        <p14:creationId xmlns:p14="http://schemas.microsoft.com/office/powerpoint/2010/main" val="651384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clarify the goals for this redesign, we started by writing user stories.</a:t>
            </a:r>
          </a:p>
        </p:txBody>
      </p:sp>
      <p:sp>
        <p:nvSpPr>
          <p:cNvPr id="4" name="Slide Number Placeholder 3"/>
          <p:cNvSpPr>
            <a:spLocks noGrp="1"/>
          </p:cNvSpPr>
          <p:nvPr>
            <p:ph type="sldNum" sz="quarter" idx="5"/>
          </p:nvPr>
        </p:nvSpPr>
        <p:spPr/>
        <p:txBody>
          <a:bodyPr/>
          <a:lstStyle/>
          <a:p>
            <a:fld id="{BD9C3A12-1E0F-412B-B376-8089A55D946C}" type="slidenum">
              <a:rPr lang="uk-UA" smtClean="0"/>
              <a:t>8</a:t>
            </a:fld>
            <a:endParaRPr lang="uk-UA"/>
          </a:p>
        </p:txBody>
      </p:sp>
    </p:spTree>
    <p:extLst>
      <p:ext uri="{BB962C8B-B14F-4D97-AF65-F5344CB8AC3E}">
        <p14:creationId xmlns:p14="http://schemas.microsoft.com/office/powerpoint/2010/main" val="753036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stories help us abstract away from technical solutions. We can evaluate multiple technical solutions instead of being pigeon-holed into one from the start.</a:t>
            </a:r>
          </a:p>
        </p:txBody>
      </p:sp>
      <p:sp>
        <p:nvSpPr>
          <p:cNvPr id="4" name="Slide Number Placeholder 3"/>
          <p:cNvSpPr>
            <a:spLocks noGrp="1"/>
          </p:cNvSpPr>
          <p:nvPr>
            <p:ph type="sldNum" sz="quarter" idx="5"/>
          </p:nvPr>
        </p:nvSpPr>
        <p:spPr/>
        <p:txBody>
          <a:bodyPr/>
          <a:lstStyle/>
          <a:p>
            <a:fld id="{BD9C3A12-1E0F-412B-B376-8089A55D946C}" type="slidenum">
              <a:rPr lang="uk-UA" smtClean="0"/>
              <a:t>9</a:t>
            </a:fld>
            <a:endParaRPr lang="uk-UA"/>
          </a:p>
        </p:txBody>
      </p:sp>
    </p:spTree>
    <p:extLst>
      <p:ext uri="{BB962C8B-B14F-4D97-AF65-F5344CB8AC3E}">
        <p14:creationId xmlns:p14="http://schemas.microsoft.com/office/powerpoint/2010/main" val="404895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10</a:t>
            </a:fld>
            <a:endParaRPr lang="uk-UA"/>
          </a:p>
        </p:txBody>
      </p:sp>
    </p:spTree>
    <p:extLst>
      <p:ext uri="{BB962C8B-B14F-4D97-AF65-F5344CB8AC3E}">
        <p14:creationId xmlns:p14="http://schemas.microsoft.com/office/powerpoint/2010/main" val="3140844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11</a:t>
            </a:fld>
            <a:endParaRPr lang="uk-UA"/>
          </a:p>
        </p:txBody>
      </p:sp>
    </p:spTree>
    <p:extLst>
      <p:ext uri="{BB962C8B-B14F-4D97-AF65-F5344CB8AC3E}">
        <p14:creationId xmlns:p14="http://schemas.microsoft.com/office/powerpoint/2010/main" val="2131099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12</a:t>
            </a:fld>
            <a:endParaRPr lang="uk-UA"/>
          </a:p>
        </p:txBody>
      </p:sp>
    </p:spTree>
    <p:extLst>
      <p:ext uri="{BB962C8B-B14F-4D97-AF65-F5344CB8AC3E}">
        <p14:creationId xmlns:p14="http://schemas.microsoft.com/office/powerpoint/2010/main" val="4220231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Because these stories focused on development and collaboration, we took a closer look at the team’s current development workflow, which soon revealed why this workflow was a pain point.</a:t>
            </a:r>
          </a:p>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13</a:t>
            </a:fld>
            <a:endParaRPr lang="uk-UA"/>
          </a:p>
        </p:txBody>
      </p:sp>
    </p:spTree>
    <p:extLst>
      <p:ext uri="{BB962C8B-B14F-4D97-AF65-F5344CB8AC3E}">
        <p14:creationId xmlns:p14="http://schemas.microsoft.com/office/powerpoint/2010/main" val="4148720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AWS server for the web scraper system only has one log-in, which meant only one person could work on the system at a time.</a:t>
            </a:r>
          </a:p>
        </p:txBody>
      </p:sp>
      <p:sp>
        <p:nvSpPr>
          <p:cNvPr id="4" name="Slide Number Placeholder 3"/>
          <p:cNvSpPr>
            <a:spLocks noGrp="1"/>
          </p:cNvSpPr>
          <p:nvPr>
            <p:ph type="sldNum" sz="quarter" idx="5"/>
          </p:nvPr>
        </p:nvSpPr>
        <p:spPr/>
        <p:txBody>
          <a:bodyPr/>
          <a:lstStyle/>
          <a:p>
            <a:fld id="{BD9C3A12-1E0F-412B-B376-8089A55D946C}" type="slidenum">
              <a:rPr lang="uk-UA" smtClean="0"/>
              <a:t>14</a:t>
            </a:fld>
            <a:endParaRPr lang="uk-UA"/>
          </a:p>
        </p:txBody>
      </p:sp>
    </p:spTree>
    <p:extLst>
      <p:ext uri="{BB962C8B-B14F-4D97-AF65-F5344CB8AC3E}">
        <p14:creationId xmlns:p14="http://schemas.microsoft.com/office/powerpoint/2010/main" val="3915864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rPr>
              <a:t>Moving to serverless in part helps meet this requirement by removing the bottleneck of the single AWS server. However, in other ways it </a:t>
            </a:r>
            <a:r>
              <a:rPr lang="en-US" sz="1200" b="1" dirty="0">
                <a:solidFill>
                  <a:schemeClr val="accent1"/>
                </a:solidFill>
              </a:rPr>
              <a:t>exacerbates</a:t>
            </a:r>
            <a:r>
              <a:rPr lang="en-US" sz="1200" b="0" dirty="0">
                <a:solidFill>
                  <a:schemeClr val="accent1"/>
                </a:solidFill>
              </a:rPr>
              <a:t> this issue because we now have to specify the serverless  configuration for each piece of code (e.g., Python version and memory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rPr>
              <a:t>The default way of doing so is with forms like this – not easy to use, reproducible, or traceable!</a:t>
            </a:r>
            <a:endParaRPr lang="en-US" dirty="0"/>
          </a:p>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15</a:t>
            </a:fld>
            <a:endParaRPr lang="uk-UA"/>
          </a:p>
        </p:txBody>
      </p:sp>
    </p:spTree>
    <p:extLst>
      <p:ext uri="{BB962C8B-B14F-4D97-AF65-F5344CB8AC3E}">
        <p14:creationId xmlns:p14="http://schemas.microsoft.com/office/powerpoint/2010/main" val="482131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rPr>
              <a:t>Infrastructure as code will allow the Innovation Observatory to collaborate together using GitHub to develop the entire system. Web scraper code </a:t>
            </a:r>
            <a:r>
              <a:rPr lang="en-US" sz="1200" b="0" i="1" dirty="0">
                <a:solidFill>
                  <a:schemeClr val="accent1"/>
                </a:solidFill>
              </a:rPr>
              <a:t>and</a:t>
            </a:r>
            <a:r>
              <a:rPr lang="en-US" sz="1200" b="0" dirty="0">
                <a:solidFill>
                  <a:schemeClr val="accent1"/>
                </a:solidFill>
              </a:rPr>
              <a:t> serverless configurations will be version controlled, and any changes are traceable and easy to deploy.</a:t>
            </a:r>
          </a:p>
        </p:txBody>
      </p:sp>
      <p:sp>
        <p:nvSpPr>
          <p:cNvPr id="4" name="Slide Number Placeholder 3"/>
          <p:cNvSpPr>
            <a:spLocks noGrp="1"/>
          </p:cNvSpPr>
          <p:nvPr>
            <p:ph type="sldNum" sz="quarter" idx="5"/>
          </p:nvPr>
        </p:nvSpPr>
        <p:spPr/>
        <p:txBody>
          <a:bodyPr/>
          <a:lstStyle/>
          <a:p>
            <a:fld id="{BD9C3A12-1E0F-412B-B376-8089A55D946C}" type="slidenum">
              <a:rPr lang="uk-UA" smtClean="0"/>
              <a:t>16</a:t>
            </a:fld>
            <a:endParaRPr lang="uk-UA"/>
          </a:p>
        </p:txBody>
      </p:sp>
    </p:spTree>
    <p:extLst>
      <p:ext uri="{BB962C8B-B14F-4D97-AF65-F5344CB8AC3E}">
        <p14:creationId xmlns:p14="http://schemas.microsoft.com/office/powerpoint/2010/main" val="1425136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17</a:t>
            </a:fld>
            <a:endParaRPr lang="uk-UA"/>
          </a:p>
        </p:txBody>
      </p:sp>
    </p:spTree>
    <p:extLst>
      <p:ext uri="{BB962C8B-B14F-4D97-AF65-F5344CB8AC3E}">
        <p14:creationId xmlns:p14="http://schemas.microsoft.com/office/powerpoint/2010/main" val="1610378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18</a:t>
            </a:fld>
            <a:endParaRPr lang="uk-UA"/>
          </a:p>
        </p:txBody>
      </p:sp>
    </p:spTree>
    <p:extLst>
      <p:ext uri="{BB962C8B-B14F-4D97-AF65-F5344CB8AC3E}">
        <p14:creationId xmlns:p14="http://schemas.microsoft.com/office/powerpoint/2010/main" val="4248221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C3A12-1E0F-412B-B376-8089A55D946C}" type="slidenum">
              <a:rPr lang="uk-UA" smtClean="0"/>
              <a:t>19</a:t>
            </a:fld>
            <a:endParaRPr lang="uk-UA"/>
          </a:p>
        </p:txBody>
      </p:sp>
    </p:spTree>
    <p:extLst>
      <p:ext uri="{BB962C8B-B14F-4D97-AF65-F5344CB8AC3E}">
        <p14:creationId xmlns:p14="http://schemas.microsoft.com/office/powerpoint/2010/main" val="509237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REAKERS">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p:nvSpPr>
        <p:spPr>
          <a:xfrm flipH="1">
            <a:off x="3124201" y="4420225"/>
            <a:ext cx="12039598" cy="1446550"/>
          </a:xfrm>
          <a:prstGeom prst="rect">
            <a:avLst/>
          </a:prstGeom>
          <a:noFill/>
        </p:spPr>
        <p:txBody>
          <a:bodyPr wrap="square" rtlCol="0">
            <a:spAutoFit/>
          </a:bodyPr>
          <a:lstStyle/>
          <a:p>
            <a:pPr algn="ctr"/>
            <a:r>
              <a:rPr lang="en-US" sz="8800" b="1" i="0" dirty="0">
                <a:solidFill>
                  <a:schemeClr val="bg1"/>
                </a:solidFill>
                <a:latin typeface="Clarity City" pitchFamily="2" charset="77"/>
              </a:rPr>
              <a:t>Breakers Layouts</a:t>
            </a:r>
          </a:p>
        </p:txBody>
      </p:sp>
      <p:sp>
        <p:nvSpPr>
          <p:cNvPr id="3" name="TextBox 2">
            <a:extLst>
              <a:ext uri="{FF2B5EF4-FFF2-40B4-BE49-F238E27FC236}">
                <a16:creationId xmlns:a16="http://schemas.microsoft.com/office/drawing/2014/main" id="{B7D45AFA-41A3-4352-42E0-2FEB10619C1C}"/>
              </a:ext>
            </a:extLst>
          </p:cNvPr>
          <p:cNvSpPr txBox="1"/>
          <p:nvPr userDrawn="1"/>
        </p:nvSpPr>
        <p:spPr>
          <a:xfrm flipH="1">
            <a:off x="3124201" y="4458950"/>
            <a:ext cx="12039598" cy="1446550"/>
          </a:xfrm>
          <a:prstGeom prst="rect">
            <a:avLst/>
          </a:prstGeom>
          <a:noFill/>
        </p:spPr>
        <p:txBody>
          <a:bodyPr wrap="square" rtlCol="0">
            <a:spAutoFit/>
          </a:bodyPr>
          <a:lstStyle/>
          <a:p>
            <a:pPr algn="ctr"/>
            <a:r>
              <a:rPr lang="en-US" sz="8800" b="1" i="0" dirty="0">
                <a:solidFill>
                  <a:schemeClr val="bg1"/>
                </a:solidFill>
                <a:latin typeface="Clarity City" pitchFamily="2" charset="77"/>
              </a:rPr>
              <a:t>Breakers Layouts</a:t>
            </a:r>
          </a:p>
        </p:txBody>
      </p:sp>
    </p:spTree>
    <p:extLst>
      <p:ext uri="{BB962C8B-B14F-4D97-AF65-F5344CB8AC3E}">
        <p14:creationId xmlns:p14="http://schemas.microsoft.com/office/powerpoint/2010/main" val="385384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88754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Breaker-02">
    <p:bg>
      <p:bgPr>
        <a:gradFill>
          <a:gsLst>
            <a:gs pos="0">
              <a:schemeClr val="accent6"/>
            </a:gs>
            <a:gs pos="100000">
              <a:schemeClr val="accent1"/>
            </a:gs>
          </a:gsLst>
          <a:lin ang="18600000" scaled="0"/>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0C9909-7F69-4488-B2DE-12E236D2CDB5}"/>
              </a:ext>
            </a:extLst>
          </p:cNvPr>
          <p:cNvSpPr>
            <a:spLocks noGrp="1"/>
          </p:cNvSpPr>
          <p:nvPr>
            <p:ph type="title" hasCustomPrompt="1"/>
          </p:nvPr>
        </p:nvSpPr>
        <p:spPr>
          <a:xfrm>
            <a:off x="2286000" y="3924301"/>
            <a:ext cx="13716000" cy="2438400"/>
          </a:xfrm>
          <a:prstGeom prst="rect">
            <a:avLst/>
          </a:prstGeom>
        </p:spPr>
        <p:txBody>
          <a:bodyPr anchor="ctr"/>
          <a:lstStyle>
            <a:lvl1pPr algn="ctr">
              <a:lnSpc>
                <a:spcPct val="100000"/>
              </a:lnSpc>
              <a:defRPr sz="9600" b="1">
                <a:solidFill>
                  <a:schemeClr val="bg1"/>
                </a:solidFill>
              </a:defRPr>
            </a:lvl1pPr>
          </a:lstStyle>
          <a:p>
            <a:r>
              <a:rPr lang="en-US" dirty="0"/>
              <a:t>Title style</a:t>
            </a:r>
          </a:p>
        </p:txBody>
      </p:sp>
    </p:spTree>
    <p:extLst>
      <p:ext uri="{BB962C8B-B14F-4D97-AF65-F5344CB8AC3E}">
        <p14:creationId xmlns:p14="http://schemas.microsoft.com/office/powerpoint/2010/main" val="100617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EFAULT">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Default Layouts</a:t>
            </a:r>
          </a:p>
        </p:txBody>
      </p:sp>
      <p:sp>
        <p:nvSpPr>
          <p:cNvPr id="3" name="TextBox 2">
            <a:extLst>
              <a:ext uri="{FF2B5EF4-FFF2-40B4-BE49-F238E27FC236}">
                <a16:creationId xmlns:a16="http://schemas.microsoft.com/office/drawing/2014/main" id="{13A0B9FA-51BE-C8F8-0C83-EA92B401BD36}"/>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Default Layouts</a:t>
            </a:r>
          </a:p>
        </p:txBody>
      </p:sp>
    </p:spTree>
    <p:extLst>
      <p:ext uri="{BB962C8B-B14F-4D97-AF65-F5344CB8AC3E}">
        <p14:creationId xmlns:p14="http://schemas.microsoft.com/office/powerpoint/2010/main" val="228371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FAULT-SLIDE-01">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9520CD42-759C-29F4-B40C-3036D22B9A9E}"/>
              </a:ext>
            </a:extLst>
          </p:cNvPr>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i="0">
                <a:latin typeface="+mj-lt"/>
                <a:ea typeface="Clarity City" pitchFamily="2" charset="77"/>
                <a:cs typeface="+mn-cs"/>
              </a:defRPr>
            </a:lvl1pPr>
          </a:lstStyle>
          <a:p>
            <a:pPr marL="0" lvl="0"/>
            <a:r>
              <a:rPr lang="en-US" dirty="0"/>
              <a:t>Click To Edit Master Title Style</a:t>
            </a:r>
            <a:endParaRPr lang="uk-UA" dirty="0"/>
          </a:p>
        </p:txBody>
      </p:sp>
    </p:spTree>
    <p:extLst>
      <p:ext uri="{BB962C8B-B14F-4D97-AF65-F5344CB8AC3E}">
        <p14:creationId xmlns:p14="http://schemas.microsoft.com/office/powerpoint/2010/main" val="422014768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SLIDE-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i="0">
                <a:latin typeface="+mj-lt"/>
                <a:ea typeface="Clarity City" pitchFamily="2" charset="77"/>
                <a:cs typeface="+mn-cs"/>
              </a:defRPr>
            </a:lvl1pPr>
          </a:lstStyle>
          <a:p>
            <a:pPr marL="0" lvl="0"/>
            <a:r>
              <a:rPr lang="en-US" dirty="0"/>
              <a:t>Click To Edit Master Title Style</a:t>
            </a:r>
            <a:endParaRPr lang="uk-UA" dirty="0"/>
          </a:p>
        </p:txBody>
      </p: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0"/>
            <a:ext cx="16532352" cy="1200329"/>
          </a:xfrm>
          <a:prstGeom prst="rect">
            <a:avLst/>
          </a:prstGeom>
        </p:spPr>
        <p:txBody>
          <a:bodyPr/>
          <a:lstStyle>
            <a:lvl1pPr marL="0" indent="0">
              <a:lnSpc>
                <a:spcPct val="100000"/>
              </a:lnSpc>
              <a:buNone/>
              <a:defRPr sz="2400" b="0" i="0">
                <a:solidFill>
                  <a:schemeClr val="tx2"/>
                </a:solidFill>
                <a:latin typeface="Clarity City" pitchFamily="2" charset="77"/>
              </a:defRPr>
            </a:lvl1pPr>
          </a:lstStyle>
          <a:p>
            <a:pPr lvl="0"/>
            <a:r>
              <a:rPr lang="en-US" dirty="0"/>
              <a:t>Subtitle text here</a:t>
            </a:r>
          </a:p>
        </p:txBody>
      </p:sp>
    </p:spTree>
    <p:extLst>
      <p:ext uri="{BB962C8B-B14F-4D97-AF65-F5344CB8AC3E}">
        <p14:creationId xmlns:p14="http://schemas.microsoft.com/office/powerpoint/2010/main" val="226916682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EFAULT-SLIDE-03">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9CE1CC6C-8A88-F9A7-C962-A16D430522DF}"/>
              </a:ext>
            </a:extLst>
          </p:cNvPr>
          <p:cNvSpPr>
            <a:spLocks noGrp="1"/>
          </p:cNvSpPr>
          <p:nvPr>
            <p:ph type="title" hasCustomPrompt="1"/>
          </p:nvPr>
        </p:nvSpPr>
        <p:spPr>
          <a:xfrm>
            <a:off x="877824" y="497115"/>
            <a:ext cx="16532352" cy="1200329"/>
          </a:xfrm>
          <a:prstGeom prst="rect">
            <a:avLst/>
          </a:prstGeom>
          <a:noFill/>
        </p:spPr>
        <p:txBody>
          <a:bodyPr wrap="square" rtlCol="0" anchor="t">
            <a:spAutoFit/>
          </a:bodyPr>
          <a:lstStyle>
            <a:lvl1pPr algn="ct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spTree>
    <p:extLst>
      <p:ext uri="{BB962C8B-B14F-4D97-AF65-F5344CB8AC3E}">
        <p14:creationId xmlns:p14="http://schemas.microsoft.com/office/powerpoint/2010/main" val="402910618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EFAULT-SLIDE-04">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gn="ct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0"/>
            <a:ext cx="16532352" cy="1200329"/>
          </a:xfrm>
          <a:prstGeom prst="rect">
            <a:avLst/>
          </a:prstGeom>
        </p:spPr>
        <p:txBody>
          <a:bodyPr/>
          <a:lstStyle>
            <a:lvl1pPr marL="0" indent="0" algn="ctr">
              <a:lnSpc>
                <a:spcPct val="100000"/>
              </a:lnSpc>
              <a:buNone/>
              <a:defRPr sz="2400" b="0" i="0">
                <a:solidFill>
                  <a:schemeClr val="tx2"/>
                </a:solidFill>
                <a:latin typeface="Clarity City" pitchFamily="2" charset="77"/>
              </a:defRPr>
            </a:lvl1pPr>
          </a:lstStyle>
          <a:p>
            <a:pPr lvl="0"/>
            <a:r>
              <a:rPr lang="en-US" dirty="0"/>
              <a:t>Subtitle text here</a:t>
            </a:r>
          </a:p>
        </p:txBody>
      </p:sp>
    </p:spTree>
    <p:extLst>
      <p:ext uri="{BB962C8B-B14F-4D97-AF65-F5344CB8AC3E}">
        <p14:creationId xmlns:p14="http://schemas.microsoft.com/office/powerpoint/2010/main" val="25320225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EFAULT-SLIDE-0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04736F-3171-EA5D-2063-A89DCD6896F0}"/>
              </a:ext>
            </a:extLst>
          </p:cNvPr>
          <p:cNvSpPr/>
          <p:nvPr/>
        </p:nvSpPr>
        <p:spPr>
          <a:xfrm>
            <a:off x="0" y="0"/>
            <a:ext cx="18288000" cy="316230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solidFill>
                  <a:schemeClr val="bg1"/>
                </a:solidFill>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10" name="Straight Connector 9"/>
          <p:cNvCxnSpPr/>
          <p:nvPr/>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1"/>
            <a:ext cx="16532352" cy="914400"/>
          </a:xfrm>
          <a:prstGeom prst="rect">
            <a:avLst/>
          </a:prstGeom>
        </p:spPr>
        <p:txBody>
          <a:bodyPr/>
          <a:lstStyle>
            <a:lvl1pPr marL="0" indent="0">
              <a:lnSpc>
                <a:spcPct val="100000"/>
              </a:lnSpc>
              <a:buNone/>
              <a:defRPr sz="2400" b="0" i="0">
                <a:solidFill>
                  <a:schemeClr val="bg1"/>
                </a:solidFill>
                <a:latin typeface="Clarity City" pitchFamily="2" charset="77"/>
              </a:defRPr>
            </a:lvl1pPr>
          </a:lstStyle>
          <a:p>
            <a:pPr lvl="0"/>
            <a:r>
              <a:rPr lang="en-US" dirty="0"/>
              <a:t>Subtitle text here</a:t>
            </a:r>
          </a:p>
        </p:txBody>
      </p:sp>
      <p:sp>
        <p:nvSpPr>
          <p:cNvPr id="2" name="Rectangle 1">
            <a:extLst>
              <a:ext uri="{FF2B5EF4-FFF2-40B4-BE49-F238E27FC236}">
                <a16:creationId xmlns:a16="http://schemas.microsoft.com/office/drawing/2014/main" id="{3D9E3DCC-0B2E-8E10-B501-4A281DB405BC}"/>
              </a:ext>
            </a:extLst>
          </p:cNvPr>
          <p:cNvSpPr/>
          <p:nvPr userDrawn="1"/>
        </p:nvSpPr>
        <p:spPr>
          <a:xfrm>
            <a:off x="0" y="0"/>
            <a:ext cx="18288000" cy="316230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cxnSp>
        <p:nvCxnSpPr>
          <p:cNvPr id="3" name="Straight Connector 2">
            <a:extLst>
              <a:ext uri="{FF2B5EF4-FFF2-40B4-BE49-F238E27FC236}">
                <a16:creationId xmlns:a16="http://schemas.microsoft.com/office/drawing/2014/main" id="{EB373050-E0EF-F23C-23BE-741202837CCB}"/>
              </a:ext>
            </a:extLst>
          </p:cNvPr>
          <p:cNvCxnSpPr/>
          <p:nvPr userDrawn="1"/>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59899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FAULT-SLIDE-0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04736F-3171-EA5D-2063-A89DCD6896F0}"/>
              </a:ext>
            </a:extLst>
          </p:cNvPr>
          <p:cNvSpPr/>
          <p:nvPr/>
        </p:nvSpPr>
        <p:spPr>
          <a:xfrm>
            <a:off x="0" y="0"/>
            <a:ext cx="18288000" cy="219456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solidFill>
                  <a:schemeClr val="bg1"/>
                </a:solidFill>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10" name="Straight Connector 9"/>
          <p:cNvCxnSpPr/>
          <p:nvPr/>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C220CC2-25C8-2D55-4959-57F247946E2A}"/>
              </a:ext>
            </a:extLst>
          </p:cNvPr>
          <p:cNvSpPr/>
          <p:nvPr userDrawn="1"/>
        </p:nvSpPr>
        <p:spPr>
          <a:xfrm>
            <a:off x="0" y="0"/>
            <a:ext cx="18288000" cy="219456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cxnSp>
        <p:nvCxnSpPr>
          <p:cNvPr id="3" name="Straight Connector 2">
            <a:extLst>
              <a:ext uri="{FF2B5EF4-FFF2-40B4-BE49-F238E27FC236}">
                <a16:creationId xmlns:a16="http://schemas.microsoft.com/office/drawing/2014/main" id="{980881BB-18FD-DEA9-88C3-D510E9561668}"/>
              </a:ext>
            </a:extLst>
          </p:cNvPr>
          <p:cNvCxnSpPr/>
          <p:nvPr userDrawn="1"/>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87212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IMAGES">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Image Layouts</a:t>
            </a:r>
          </a:p>
        </p:txBody>
      </p:sp>
      <p:sp>
        <p:nvSpPr>
          <p:cNvPr id="3" name="TextBox 2">
            <a:extLst>
              <a:ext uri="{FF2B5EF4-FFF2-40B4-BE49-F238E27FC236}">
                <a16:creationId xmlns:a16="http://schemas.microsoft.com/office/drawing/2014/main" id="{A16252FE-5ABB-45CD-AE93-45ADFAF5D685}"/>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Image Layouts</a:t>
            </a:r>
          </a:p>
        </p:txBody>
      </p:sp>
    </p:spTree>
    <p:extLst>
      <p:ext uri="{BB962C8B-B14F-4D97-AF65-F5344CB8AC3E}">
        <p14:creationId xmlns:p14="http://schemas.microsoft.com/office/powerpoint/2010/main" val="3824902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LAYOUT-0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2400300"/>
            <a:ext cx="18288000" cy="5486400"/>
          </a:xfrm>
          <a:prstGeom prst="rect">
            <a:avLst/>
          </a:prstGeom>
          <a:solidFill>
            <a:schemeClr val="bg2">
              <a:lumMod val="75000"/>
            </a:schemeClr>
          </a:solidFill>
        </p:spPr>
        <p:txBody>
          <a:bodyPr/>
          <a:lstStyle>
            <a:lvl1pPr>
              <a:defRPr b="0" i="0">
                <a:latin typeface="Clarity City" pitchFamily="2" charset="77"/>
              </a:defRPr>
            </a:lvl1pPr>
          </a:lstStyle>
          <a:p>
            <a:r>
              <a:rPr lang="en-GB" dirty="0"/>
              <a:t>Click icon to add picture</a:t>
            </a:r>
            <a:endParaRPr lang="uk-UA" dirty="0"/>
          </a:p>
        </p:txBody>
      </p:sp>
      <p:sp>
        <p:nvSpPr>
          <p:cNvPr id="8" name="Title 7">
            <a:extLst>
              <a:ext uri="{FF2B5EF4-FFF2-40B4-BE49-F238E27FC236}">
                <a16:creationId xmlns:a16="http://schemas.microsoft.com/office/drawing/2014/main" id="{6949C876-3550-0023-78E9-066B750430AD}"/>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20B807CE-A7D3-C7F5-264E-A736E813BEEE}"/>
              </a:ext>
            </a:extLst>
          </p:cNvPr>
          <p:cNvCxnSpPr/>
          <p:nvPr/>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BA7C8FF1-DFC8-55A5-0B0D-8B07D54D5F4E}"/>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0240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LAYOUT-05">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499616" y="3346704"/>
            <a:ext cx="3593592" cy="3593592"/>
          </a:xfrm>
          <a:prstGeom prst="rect">
            <a:avLst/>
          </a:prstGeom>
          <a:solidFill>
            <a:schemeClr val="bg2">
              <a:lumMod val="75000"/>
            </a:schemeClr>
          </a:solidFill>
        </p:spPr>
        <p:txBody>
          <a:bodyPr/>
          <a:lstStyle>
            <a:lvl1pPr>
              <a:defRPr b="0" i="0">
                <a:latin typeface="Clarity City" pitchFamily="2" charset="77"/>
              </a:defRPr>
            </a:lvl1pPr>
          </a:lstStyle>
          <a:p>
            <a:r>
              <a:rPr lang="en-GB" dirty="0"/>
              <a:t>Click icon to add picture</a:t>
            </a:r>
            <a:endParaRPr lang="uk-UA" dirty="0"/>
          </a:p>
        </p:txBody>
      </p:sp>
      <p:sp>
        <p:nvSpPr>
          <p:cNvPr id="8" name="Title 7">
            <a:extLst>
              <a:ext uri="{FF2B5EF4-FFF2-40B4-BE49-F238E27FC236}">
                <a16:creationId xmlns:a16="http://schemas.microsoft.com/office/drawing/2014/main" id="{959BD131-F402-6BE5-5191-17830F07063B}"/>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DD85DA23-ED8F-D5F0-CC30-A6C848AB7897}"/>
              </a:ext>
            </a:extLst>
          </p:cNvPr>
          <p:cNvCxnSpPr/>
          <p:nvPr/>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575703FE-868C-A930-A3BE-79302E7B54DC}"/>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80320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LAYOUT-06">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9144000" y="2552700"/>
            <a:ext cx="9144000" cy="5486400"/>
          </a:xfrm>
          <a:prstGeom prst="rect">
            <a:avLst/>
          </a:prstGeom>
          <a:solidFill>
            <a:schemeClr val="bg2">
              <a:lumMod val="75000"/>
            </a:schemeClr>
          </a:solidFill>
        </p:spPr>
        <p:txBody>
          <a:bodyPr/>
          <a:lstStyle>
            <a:lvl1pPr>
              <a:defRPr lang="uk-UA" b="0" i="0"/>
            </a:lvl1pPr>
          </a:lstStyle>
          <a:p>
            <a:pPr lvl="0"/>
            <a:r>
              <a:rPr lang="en-GB" dirty="0"/>
              <a:t>Click icon to add picture</a:t>
            </a:r>
            <a:endParaRPr lang="uk-UA" dirty="0"/>
          </a:p>
        </p:txBody>
      </p:sp>
      <p:sp>
        <p:nvSpPr>
          <p:cNvPr id="8" name="Title 7">
            <a:extLst>
              <a:ext uri="{FF2B5EF4-FFF2-40B4-BE49-F238E27FC236}">
                <a16:creationId xmlns:a16="http://schemas.microsoft.com/office/drawing/2014/main" id="{C9B962AF-F57F-AF10-52EC-2C61EDD8078D}"/>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A3759F10-5038-6F0D-CF00-A53CBB5B90AB}"/>
              </a:ext>
            </a:extLst>
          </p:cNvPr>
          <p:cNvCxnSpPr/>
          <p:nvPr/>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FAFC34AD-74A5-E13E-4AF0-8C45D788A36C}"/>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03793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LAYOUT-07">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2552700"/>
            <a:ext cx="9144000" cy="5486400"/>
          </a:xfrm>
          <a:prstGeom prst="rect">
            <a:avLst/>
          </a:prstGeom>
          <a:solidFill>
            <a:schemeClr val="bg2">
              <a:lumMod val="75000"/>
            </a:schemeClr>
          </a:solidFill>
        </p:spPr>
        <p:txBody>
          <a:bodyPr/>
          <a:lstStyle>
            <a:lvl1pPr>
              <a:defRPr lang="uk-UA" b="0" i="0"/>
            </a:lvl1pPr>
          </a:lstStyle>
          <a:p>
            <a:pPr lvl="0"/>
            <a:r>
              <a:rPr lang="en-GB" dirty="0"/>
              <a:t>Click icon to add picture</a:t>
            </a:r>
            <a:endParaRPr lang="uk-UA" dirty="0"/>
          </a:p>
        </p:txBody>
      </p:sp>
      <p:sp>
        <p:nvSpPr>
          <p:cNvPr id="8" name="Title 7">
            <a:extLst>
              <a:ext uri="{FF2B5EF4-FFF2-40B4-BE49-F238E27FC236}">
                <a16:creationId xmlns:a16="http://schemas.microsoft.com/office/drawing/2014/main" id="{ADCA5ACF-2B7B-BE7D-920C-DF98C8EB9B7A}"/>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A66317D7-2A45-C4CB-3B0A-D75306E1B181}"/>
              </a:ext>
            </a:extLst>
          </p:cNvPr>
          <p:cNvCxnSpPr/>
          <p:nvPr/>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110F968C-085B-761C-6103-7183BBBCD41A}"/>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7249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IMAGE-LAYOUT-08">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D83FB61-3C67-4AA8-A2E7-9C1F7687E841}"/>
              </a:ext>
            </a:extLst>
          </p:cNvPr>
          <p:cNvSpPr>
            <a:spLocks noGrp="1"/>
          </p:cNvSpPr>
          <p:nvPr>
            <p:ph type="pic" sz="quarter" idx="10"/>
          </p:nvPr>
        </p:nvSpPr>
        <p:spPr>
          <a:xfrm>
            <a:off x="914400" y="941832"/>
            <a:ext cx="5166360" cy="8421624"/>
          </a:xfrm>
          <a:prstGeom prst="roundRect">
            <a:avLst>
              <a:gd name="adj" fmla="val 11873"/>
            </a:avLst>
          </a:prstGeom>
          <a:solidFill>
            <a:schemeClr val="bg2">
              <a:lumMod val="75000"/>
            </a:schemeClr>
          </a:solidFill>
          <a:effectLst>
            <a:outerShdw blurRad="635000" dist="1524000" dir="5400000" sx="85000" sy="85000" algn="t" rotWithShape="0">
              <a:prstClr val="black">
                <a:alpha val="30000"/>
              </a:prstClr>
            </a:outerShdw>
          </a:effectLst>
        </p:spPr>
        <p:txBody>
          <a:bodyPr/>
          <a:lstStyle>
            <a:lvl1pPr>
              <a:defRPr lang="uk-UA" b="0" i="0"/>
            </a:lvl1pPr>
          </a:lstStyle>
          <a:p>
            <a:pPr lvl="0"/>
            <a:r>
              <a:rPr lang="en-GB" dirty="0"/>
              <a:t>Click icon to add picture</a:t>
            </a:r>
            <a:endParaRPr lang="uk-UA" dirty="0"/>
          </a:p>
        </p:txBody>
      </p:sp>
    </p:spTree>
    <p:extLst>
      <p:ext uri="{BB962C8B-B14F-4D97-AF65-F5344CB8AC3E}">
        <p14:creationId xmlns:p14="http://schemas.microsoft.com/office/powerpoint/2010/main" val="290102466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IMAGE-LAYOUT-09">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6EA5D55-DAC4-437D-E533-8A17839ED823}"/>
              </a:ext>
            </a:extLst>
          </p:cNvPr>
          <p:cNvSpPr>
            <a:spLocks noGrp="1"/>
          </p:cNvSpPr>
          <p:nvPr>
            <p:ph type="pic" sz="quarter" idx="10"/>
          </p:nvPr>
        </p:nvSpPr>
        <p:spPr>
          <a:xfrm>
            <a:off x="12204000" y="941832"/>
            <a:ext cx="5166360" cy="8421624"/>
          </a:xfrm>
          <a:prstGeom prst="roundRect">
            <a:avLst>
              <a:gd name="adj" fmla="val 11873"/>
            </a:avLst>
          </a:prstGeom>
          <a:solidFill>
            <a:schemeClr val="bg2">
              <a:lumMod val="75000"/>
            </a:schemeClr>
          </a:solidFill>
          <a:effectLst>
            <a:outerShdw blurRad="635000" dist="1524000" dir="5400000" sx="85000" sy="85000" algn="t" rotWithShape="0">
              <a:prstClr val="black">
                <a:alpha val="30000"/>
              </a:prstClr>
            </a:outerShdw>
          </a:effectLst>
        </p:spPr>
        <p:txBody>
          <a:bodyPr/>
          <a:lstStyle>
            <a:lvl1pPr>
              <a:defRPr lang="uk-UA" b="0" i="0"/>
            </a:lvl1pPr>
          </a:lstStyle>
          <a:p>
            <a:pPr lvl="0"/>
            <a:r>
              <a:rPr lang="en-GB" dirty="0"/>
              <a:t>Click icon to add picture</a:t>
            </a:r>
            <a:endParaRPr lang="uk-UA" dirty="0"/>
          </a:p>
        </p:txBody>
      </p:sp>
    </p:spTree>
    <p:extLst>
      <p:ext uri="{BB962C8B-B14F-4D97-AF65-F5344CB8AC3E}">
        <p14:creationId xmlns:p14="http://schemas.microsoft.com/office/powerpoint/2010/main" val="62892630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IMAGE-LAYOUT-10">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0F00EBF-B287-4A97-94A2-58659FC12108}"/>
              </a:ext>
            </a:extLst>
          </p:cNvPr>
          <p:cNvSpPr>
            <a:spLocks noGrp="1"/>
          </p:cNvSpPr>
          <p:nvPr>
            <p:ph type="pic" sz="quarter" idx="11"/>
          </p:nvPr>
        </p:nvSpPr>
        <p:spPr>
          <a:xfrm>
            <a:off x="1463040" y="1485900"/>
            <a:ext cx="7315200" cy="7315200"/>
          </a:xfrm>
          <a:prstGeom prst="roundRect">
            <a:avLst>
              <a:gd name="adj" fmla="val 16672"/>
            </a:avLst>
          </a:prstGeom>
          <a:solidFill>
            <a:schemeClr val="bg2">
              <a:lumMod val="75000"/>
            </a:schemeClr>
          </a:solidFill>
          <a:ln w="63500">
            <a:noFill/>
          </a:ln>
          <a:effectLst>
            <a:outerShdw blurRad="635000" dist="1270000" dir="5400000" sx="85000" sy="85000" algn="t" rotWithShape="0">
              <a:prstClr val="black">
                <a:alpha val="30000"/>
              </a:prstClr>
            </a:outerShdw>
          </a:effectLst>
        </p:spPr>
        <p:txBody>
          <a:bodyPr/>
          <a:lstStyle>
            <a:lvl1pPr>
              <a:defRPr lang="uk-UA" sz="2000" b="0" i="0"/>
            </a:lvl1pPr>
          </a:lstStyle>
          <a:p>
            <a:pPr lvl="0"/>
            <a:r>
              <a:rPr lang="en-GB" dirty="0"/>
              <a:t>Click icon to add picture</a:t>
            </a:r>
            <a:endParaRPr lang="uk-UA" dirty="0"/>
          </a:p>
        </p:txBody>
      </p:sp>
    </p:spTree>
    <p:extLst>
      <p:ext uri="{BB962C8B-B14F-4D97-AF65-F5344CB8AC3E}">
        <p14:creationId xmlns:p14="http://schemas.microsoft.com/office/powerpoint/2010/main" val="3150085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IMAGE-LAYOUT-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635939-7068-465E-3746-675F928FB8CD}"/>
              </a:ext>
            </a:extLst>
          </p:cNvPr>
          <p:cNvSpPr>
            <a:spLocks noGrp="1"/>
          </p:cNvSpPr>
          <p:nvPr>
            <p:ph type="pic" sz="quarter" idx="12"/>
          </p:nvPr>
        </p:nvSpPr>
        <p:spPr>
          <a:xfrm>
            <a:off x="9509762" y="1485900"/>
            <a:ext cx="7315200" cy="7315200"/>
          </a:xfrm>
          <a:prstGeom prst="roundRect">
            <a:avLst>
              <a:gd name="adj" fmla="val 16672"/>
            </a:avLst>
          </a:prstGeom>
          <a:solidFill>
            <a:schemeClr val="bg2">
              <a:lumMod val="75000"/>
            </a:schemeClr>
          </a:solidFill>
          <a:ln w="63500">
            <a:noFill/>
          </a:ln>
          <a:effectLst>
            <a:outerShdw blurRad="635000" dist="1270000" dir="5400000" sx="85000" sy="85000" algn="t" rotWithShape="0">
              <a:prstClr val="black">
                <a:alpha val="30000"/>
              </a:prstClr>
            </a:outerShdw>
          </a:effectLst>
        </p:spPr>
        <p:txBody>
          <a:bodyPr/>
          <a:lstStyle>
            <a:lvl1pPr>
              <a:defRPr lang="uk-UA" sz="2000" b="0" i="0"/>
            </a:lvl1pPr>
          </a:lstStyle>
          <a:p>
            <a:pPr lvl="0"/>
            <a:r>
              <a:rPr lang="en-GB" dirty="0"/>
              <a:t>Click icon to add picture</a:t>
            </a:r>
            <a:endParaRPr lang="uk-UA" dirty="0"/>
          </a:p>
        </p:txBody>
      </p:sp>
    </p:spTree>
    <p:extLst>
      <p:ext uri="{BB962C8B-B14F-4D97-AF65-F5344CB8AC3E}">
        <p14:creationId xmlns:p14="http://schemas.microsoft.com/office/powerpoint/2010/main" val="282020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MAGE-LAYOUT-1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9144000" y="0"/>
            <a:ext cx="9144000" cy="10287000"/>
          </a:xfrm>
          <a:prstGeom prst="rect">
            <a:avLst/>
          </a:prstGeom>
          <a:solidFill>
            <a:schemeClr val="bg2">
              <a:lumMod val="75000"/>
            </a:schemeClr>
          </a:solidFill>
        </p:spPr>
        <p:txBody>
          <a:bodyPr/>
          <a:lstStyle>
            <a:lvl1pPr>
              <a:defRPr b="0" i="0">
                <a:latin typeface="Clarity City" pitchFamily="2" charset="77"/>
              </a:defRPr>
            </a:lvl1pPr>
          </a:lstStyle>
          <a:p>
            <a:r>
              <a:rPr lang="en-GB" dirty="0"/>
              <a:t>Click icon to add picture</a:t>
            </a:r>
            <a:endParaRPr lang="uk-UA" dirty="0"/>
          </a:p>
        </p:txBody>
      </p:sp>
      <p:sp>
        <p:nvSpPr>
          <p:cNvPr id="5" name="Title 7">
            <a:extLst>
              <a:ext uri="{FF2B5EF4-FFF2-40B4-BE49-F238E27FC236}">
                <a16:creationId xmlns:a16="http://schemas.microsoft.com/office/drawing/2014/main" id="{816EA834-0493-8C89-4E7E-871469E8AAAD}"/>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Master Title Style</a:t>
            </a:r>
            <a:endParaRPr lang="uk-UA" dirty="0"/>
          </a:p>
        </p:txBody>
      </p:sp>
      <p:cxnSp>
        <p:nvCxnSpPr>
          <p:cNvPr id="8" name="Straight Connector 7">
            <a:extLst>
              <a:ext uri="{FF2B5EF4-FFF2-40B4-BE49-F238E27FC236}">
                <a16:creationId xmlns:a16="http://schemas.microsoft.com/office/drawing/2014/main" id="{C17E1F23-1099-9A55-E8B9-1A2461C3DC4D}"/>
              </a:ext>
            </a:extLst>
          </p:cNvPr>
          <p:cNvCxnSpPr/>
          <p:nvPr/>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B7694D4-16DC-0C96-70BC-25663ADE1578}"/>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690100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LAYOUT-15">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10287000"/>
          </a:xfrm>
          <a:prstGeom prst="rect">
            <a:avLst/>
          </a:prstGeom>
          <a:solidFill>
            <a:schemeClr val="bg2">
              <a:lumMod val="75000"/>
            </a:schemeClr>
          </a:solidFill>
        </p:spPr>
        <p:txBody>
          <a:bodyPr/>
          <a:lstStyle>
            <a:lvl1pPr>
              <a:defRPr b="0" i="0">
                <a:latin typeface="Clarity City" pitchFamily="2" charset="77"/>
              </a:defRPr>
            </a:lvl1pPr>
          </a:lstStyle>
          <a:p>
            <a:r>
              <a:rPr lang="en-GB" dirty="0"/>
              <a:t>Click icon to add picture</a:t>
            </a:r>
            <a:endParaRPr lang="uk-UA" dirty="0"/>
          </a:p>
        </p:txBody>
      </p:sp>
      <p:sp>
        <p:nvSpPr>
          <p:cNvPr id="6" name="Title 7">
            <a:extLst>
              <a:ext uri="{FF2B5EF4-FFF2-40B4-BE49-F238E27FC236}">
                <a16:creationId xmlns:a16="http://schemas.microsoft.com/office/drawing/2014/main" id="{62B4CFA3-4BFA-F14B-2666-FC8BD35FA192}"/>
              </a:ext>
            </a:extLst>
          </p:cNvPr>
          <p:cNvSpPr>
            <a:spLocks noGrp="1"/>
          </p:cNvSpPr>
          <p:nvPr>
            <p:ph type="title" hasCustomPrompt="1"/>
          </p:nvPr>
        </p:nvSpPr>
        <p:spPr>
          <a:xfrm>
            <a:off x="10021824" y="497115"/>
            <a:ext cx="7351776"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Title Style</a:t>
            </a:r>
            <a:endParaRPr lang="uk-UA" dirty="0"/>
          </a:p>
        </p:txBody>
      </p:sp>
      <p:cxnSp>
        <p:nvCxnSpPr>
          <p:cNvPr id="7" name="Straight Connector 6">
            <a:extLst>
              <a:ext uri="{FF2B5EF4-FFF2-40B4-BE49-F238E27FC236}">
                <a16:creationId xmlns:a16="http://schemas.microsoft.com/office/drawing/2014/main" id="{5F4D12A5-E80A-85B1-79A0-83906429CDF8}"/>
              </a:ext>
            </a:extLst>
          </p:cNvPr>
          <p:cNvCxnSpPr/>
          <p:nvPr/>
        </p:nvCxnSpPr>
        <p:spPr>
          <a:xfrm>
            <a:off x="9850372"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2911E6B-FC0F-C327-9079-80F719CFC98E}"/>
              </a:ext>
            </a:extLst>
          </p:cNvPr>
          <p:cNvCxnSpPr/>
          <p:nvPr userDrawn="1"/>
        </p:nvCxnSpPr>
        <p:spPr>
          <a:xfrm>
            <a:off x="9850372"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2754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LAYOUT-21">
    <p:spTree>
      <p:nvGrpSpPr>
        <p:cNvPr id="1" name=""/>
        <p:cNvGrpSpPr/>
        <p:nvPr/>
      </p:nvGrpSpPr>
      <p:grpSpPr>
        <a:xfrm>
          <a:off x="0" y="0"/>
          <a:ext cx="0" cy="0"/>
          <a:chOff x="0" y="0"/>
          <a:chExt cx="0" cy="0"/>
        </a:xfrm>
      </p:grpSpPr>
      <p:sp>
        <p:nvSpPr>
          <p:cNvPr id="11" name="Picture Placeholder 5"/>
          <p:cNvSpPr>
            <a:spLocks noGrp="1"/>
          </p:cNvSpPr>
          <p:nvPr>
            <p:ph type="pic" sz="quarter" idx="11"/>
          </p:nvPr>
        </p:nvSpPr>
        <p:spPr>
          <a:xfrm>
            <a:off x="7315200" y="1636776"/>
            <a:ext cx="3657600" cy="3657600"/>
          </a:xfrm>
          <a:prstGeom prst="roundRect">
            <a:avLst>
              <a:gd name="adj" fmla="val 25521"/>
            </a:avLst>
          </a:prstGeom>
          <a:solidFill>
            <a:schemeClr val="bg2">
              <a:lumMod val="75000"/>
            </a:schemeClr>
          </a:solidFill>
          <a:ln w="38100">
            <a:noFill/>
          </a:ln>
          <a:effectLst>
            <a:outerShdw blurRad="635000" dist="762000" dir="5400000" sx="85000" sy="85000" algn="t" rotWithShape="0">
              <a:prstClr val="black">
                <a:alpha val="30000"/>
              </a:prstClr>
            </a:outerShdw>
          </a:effectLst>
        </p:spPr>
        <p:txBody>
          <a:bodyPr/>
          <a:lstStyle>
            <a:lvl1pPr>
              <a:defRPr sz="1800" b="0" i="0">
                <a:latin typeface="Clarity City" pitchFamily="2" charset="77"/>
              </a:defRPr>
            </a:lvl1pPr>
          </a:lstStyle>
          <a:p>
            <a:r>
              <a:rPr lang="en-GB" dirty="0"/>
              <a:t>Click icon to add picture</a:t>
            </a:r>
            <a:endParaRPr lang="uk-UA" dirty="0"/>
          </a:p>
        </p:txBody>
      </p:sp>
    </p:spTree>
    <p:extLst>
      <p:ext uri="{BB962C8B-B14F-4D97-AF65-F5344CB8AC3E}">
        <p14:creationId xmlns:p14="http://schemas.microsoft.com/office/powerpoint/2010/main" val="224156109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MAGE-LAYOUT-23">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905000" y="3200400"/>
            <a:ext cx="3886200" cy="3886200"/>
          </a:xfrm>
          <a:prstGeom prst="roundRect">
            <a:avLst>
              <a:gd name="adj" fmla="val 23530"/>
            </a:avLst>
          </a:prstGeom>
          <a:solidFill>
            <a:schemeClr val="bg2">
              <a:lumMod val="75000"/>
            </a:schemeClr>
          </a:solidFill>
          <a:ln w="38100">
            <a:noFill/>
          </a:ln>
          <a:effectLst>
            <a:outerShdw blurRad="635000" dist="762000" dir="5400000" sx="85000" sy="85000" algn="t" rotWithShape="0">
              <a:prstClr val="black">
                <a:alpha val="30000"/>
              </a:prstClr>
            </a:outerShdw>
          </a:effectLst>
        </p:spPr>
        <p:txBody>
          <a:bodyPr/>
          <a:lstStyle>
            <a:lvl1pPr>
              <a:defRPr lang="uk-UA" sz="1800" b="0" i="0"/>
            </a:lvl1pPr>
          </a:lstStyle>
          <a:p>
            <a:pPr lvl="0"/>
            <a:r>
              <a:rPr lang="en-GB" dirty="0"/>
              <a:t>Click icon to add picture</a:t>
            </a:r>
            <a:endParaRPr lang="uk-UA" dirty="0"/>
          </a:p>
        </p:txBody>
      </p:sp>
    </p:spTree>
    <p:extLst>
      <p:ext uri="{BB962C8B-B14F-4D97-AF65-F5344CB8AC3E}">
        <p14:creationId xmlns:p14="http://schemas.microsoft.com/office/powerpoint/2010/main" val="151189119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MAGE-LAYOUT-39">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6E453FF6-0C1C-4904-9DA6-37C297942BFF}"/>
              </a:ext>
            </a:extLst>
          </p:cNvPr>
          <p:cNvSpPr>
            <a:spLocks noGrp="1"/>
          </p:cNvSpPr>
          <p:nvPr>
            <p:ph type="title"/>
          </p:nvPr>
        </p:nvSpPr>
        <p:spPr>
          <a:xfrm>
            <a:off x="914400" y="5303520"/>
            <a:ext cx="13716000" cy="2506980"/>
          </a:xfrm>
          <a:prstGeom prst="rect">
            <a:avLst/>
          </a:prstGeom>
        </p:spPr>
        <p:txBody>
          <a:bodyPr/>
          <a:lstStyle>
            <a:lvl1pPr>
              <a:lnSpc>
                <a:spcPct val="100000"/>
              </a:lnSpc>
              <a:defRPr sz="8000" b="1"/>
            </a:lvl1pPr>
          </a:lstStyle>
          <a:p>
            <a:r>
              <a:rPr lang="en-GB"/>
              <a:t>Click to edit Master title style</a:t>
            </a:r>
            <a:endParaRPr lang="en-US" dirty="0"/>
          </a:p>
        </p:txBody>
      </p:sp>
    </p:spTree>
    <p:extLst>
      <p:ext uri="{BB962C8B-B14F-4D97-AF65-F5344CB8AC3E}">
        <p14:creationId xmlns:p14="http://schemas.microsoft.com/office/powerpoint/2010/main" val="149415523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IMAGE-LAYOUT-4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388EDD-4178-4123-A0D5-B75FCC358F42}"/>
              </a:ext>
            </a:extLst>
          </p:cNvPr>
          <p:cNvSpPr>
            <a:spLocks noGrp="1"/>
          </p:cNvSpPr>
          <p:nvPr>
            <p:ph type="pic" sz="quarter" idx="10"/>
          </p:nvPr>
        </p:nvSpPr>
        <p:spPr>
          <a:xfrm>
            <a:off x="9144000" y="0"/>
            <a:ext cx="9144000" cy="10287000"/>
          </a:xfrm>
          <a:prstGeom prst="rect">
            <a:avLst/>
          </a:prstGeom>
          <a:solidFill>
            <a:schemeClr val="bg2">
              <a:lumMod val="75000"/>
            </a:schemeClr>
          </a:solidFill>
          <a:ln w="63500">
            <a:noFill/>
          </a:ln>
          <a:effectLst/>
        </p:spPr>
        <p:txBody>
          <a:bodyPr/>
          <a:lstStyle>
            <a:lvl1pPr>
              <a:defRPr lang="en-US" sz="2000" b="0" i="0">
                <a:latin typeface="Clarity City" pitchFamily="2" charset="77"/>
              </a:defRPr>
            </a:lvl1pPr>
          </a:lstStyle>
          <a:p>
            <a:pPr lvl="0"/>
            <a:r>
              <a:rPr lang="en-GB" dirty="0"/>
              <a:t>Click icon to add picture</a:t>
            </a:r>
            <a:endParaRPr lang="en-US" dirty="0"/>
          </a:p>
        </p:txBody>
      </p:sp>
      <p:sp>
        <p:nvSpPr>
          <p:cNvPr id="6" name="Title 2">
            <a:extLst>
              <a:ext uri="{FF2B5EF4-FFF2-40B4-BE49-F238E27FC236}">
                <a16:creationId xmlns:a16="http://schemas.microsoft.com/office/drawing/2014/main" id="{9FB322FF-9961-474F-93CD-51026FA4D736}"/>
              </a:ext>
            </a:extLst>
          </p:cNvPr>
          <p:cNvSpPr>
            <a:spLocks noGrp="1"/>
          </p:cNvSpPr>
          <p:nvPr>
            <p:ph type="title"/>
          </p:nvPr>
        </p:nvSpPr>
        <p:spPr>
          <a:xfrm>
            <a:off x="914400" y="2194560"/>
            <a:ext cx="7315200" cy="3558540"/>
          </a:xfrm>
          <a:prstGeom prst="rect">
            <a:avLst/>
          </a:prstGeom>
        </p:spPr>
        <p:txBody>
          <a:bodyPr/>
          <a:lstStyle>
            <a:lvl1pPr>
              <a:lnSpc>
                <a:spcPct val="100000"/>
              </a:lnSpc>
              <a:defRPr sz="6000" b="1" i="0">
                <a:latin typeface="Clarity City" pitchFamily="2" charset="77"/>
              </a:defRPr>
            </a:lvl1pPr>
          </a:lstStyle>
          <a:p>
            <a:r>
              <a:rPr lang="en-GB" dirty="0"/>
              <a:t>Click to edit Master title style</a:t>
            </a:r>
            <a:endParaRPr lang="en-US" dirty="0"/>
          </a:p>
        </p:txBody>
      </p:sp>
      <p:sp>
        <p:nvSpPr>
          <p:cNvPr id="7" name="Text Placeholder 3">
            <a:extLst>
              <a:ext uri="{FF2B5EF4-FFF2-40B4-BE49-F238E27FC236}">
                <a16:creationId xmlns:a16="http://schemas.microsoft.com/office/drawing/2014/main" id="{200F7EFE-AE1D-4B16-9B3C-5F12B7E18D45}"/>
              </a:ext>
            </a:extLst>
          </p:cNvPr>
          <p:cNvSpPr>
            <a:spLocks noGrp="1"/>
          </p:cNvSpPr>
          <p:nvPr>
            <p:ph type="body" sz="quarter" idx="11" hasCustomPrompt="1"/>
          </p:nvPr>
        </p:nvSpPr>
        <p:spPr>
          <a:xfrm>
            <a:off x="914400" y="91440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OVERLINE</a:t>
            </a:r>
          </a:p>
        </p:txBody>
      </p:sp>
      <p:sp>
        <p:nvSpPr>
          <p:cNvPr id="5" name="Text Placeholder 3">
            <a:extLst>
              <a:ext uri="{FF2B5EF4-FFF2-40B4-BE49-F238E27FC236}">
                <a16:creationId xmlns:a16="http://schemas.microsoft.com/office/drawing/2014/main" id="{6929A7AF-FB3C-4A7D-F9D7-9EA56059312D}"/>
              </a:ext>
            </a:extLst>
          </p:cNvPr>
          <p:cNvSpPr>
            <a:spLocks noGrp="1"/>
          </p:cNvSpPr>
          <p:nvPr>
            <p:ph type="body" sz="quarter" idx="12" hasCustomPrompt="1"/>
          </p:nvPr>
        </p:nvSpPr>
        <p:spPr>
          <a:xfrm>
            <a:off x="914400" y="897249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TEXT</a:t>
            </a:r>
          </a:p>
        </p:txBody>
      </p:sp>
    </p:spTree>
    <p:extLst>
      <p:ext uri="{BB962C8B-B14F-4D97-AF65-F5344CB8AC3E}">
        <p14:creationId xmlns:p14="http://schemas.microsoft.com/office/powerpoint/2010/main" val="257134243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IMAGE-LAYOUT-5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388EDD-4178-4123-A0D5-B75FCC358F42}"/>
              </a:ext>
            </a:extLst>
          </p:cNvPr>
          <p:cNvSpPr>
            <a:spLocks noGrp="1"/>
          </p:cNvSpPr>
          <p:nvPr>
            <p:ph type="pic" sz="quarter" idx="10"/>
          </p:nvPr>
        </p:nvSpPr>
        <p:spPr>
          <a:xfrm>
            <a:off x="9144000" y="914400"/>
            <a:ext cx="8229600" cy="8458200"/>
          </a:xfrm>
          <a:prstGeom prst="roundRect">
            <a:avLst>
              <a:gd name="adj" fmla="val 13426"/>
            </a:avLst>
          </a:prstGeom>
          <a:solidFill>
            <a:schemeClr val="bg2">
              <a:lumMod val="75000"/>
            </a:schemeClr>
          </a:solidFill>
          <a:ln w="63500">
            <a:noFill/>
          </a:ln>
          <a:effectLst>
            <a:outerShdw blurRad="635000" dist="1397000" dir="5400000" sx="85000" sy="85000" algn="t" rotWithShape="0">
              <a:prstClr val="black">
                <a:alpha val="30000"/>
              </a:prstClr>
            </a:outerShdw>
          </a:effectLst>
        </p:spPr>
        <p:txBody>
          <a:bodyPr/>
          <a:lstStyle>
            <a:lvl1pPr>
              <a:defRPr lang="en-US" sz="2000" b="0" i="0">
                <a:latin typeface="Clarity City" pitchFamily="2" charset="77"/>
              </a:defRPr>
            </a:lvl1pPr>
          </a:lstStyle>
          <a:p>
            <a:pPr lvl="0"/>
            <a:r>
              <a:rPr lang="en-GB" dirty="0"/>
              <a:t>Click icon to add picture</a:t>
            </a:r>
            <a:endParaRPr lang="en-US" dirty="0"/>
          </a:p>
        </p:txBody>
      </p:sp>
      <p:sp>
        <p:nvSpPr>
          <p:cNvPr id="6" name="Title 2">
            <a:extLst>
              <a:ext uri="{FF2B5EF4-FFF2-40B4-BE49-F238E27FC236}">
                <a16:creationId xmlns:a16="http://schemas.microsoft.com/office/drawing/2014/main" id="{8A1A493F-56F4-F639-CCAA-32A750E3F255}"/>
              </a:ext>
            </a:extLst>
          </p:cNvPr>
          <p:cNvSpPr>
            <a:spLocks noGrp="1"/>
          </p:cNvSpPr>
          <p:nvPr>
            <p:ph type="title"/>
          </p:nvPr>
        </p:nvSpPr>
        <p:spPr>
          <a:xfrm>
            <a:off x="914400" y="2194560"/>
            <a:ext cx="7315200" cy="3558540"/>
          </a:xfrm>
          <a:prstGeom prst="rect">
            <a:avLst/>
          </a:prstGeom>
        </p:spPr>
        <p:txBody>
          <a:bodyPr/>
          <a:lstStyle>
            <a:lvl1pPr>
              <a:lnSpc>
                <a:spcPct val="100000"/>
              </a:lnSpc>
              <a:defRPr sz="6600" b="1"/>
            </a:lvl1pPr>
          </a:lstStyle>
          <a:p>
            <a:r>
              <a:rPr lang="en-GB" dirty="0"/>
              <a:t>Click to edit Master title style</a:t>
            </a:r>
            <a:endParaRPr lang="en-US" dirty="0"/>
          </a:p>
        </p:txBody>
      </p:sp>
      <p:sp>
        <p:nvSpPr>
          <p:cNvPr id="10" name="Text Placeholder 3">
            <a:extLst>
              <a:ext uri="{FF2B5EF4-FFF2-40B4-BE49-F238E27FC236}">
                <a16:creationId xmlns:a16="http://schemas.microsoft.com/office/drawing/2014/main" id="{A56F8EC8-3094-2327-8CDA-105B01452A60}"/>
              </a:ext>
            </a:extLst>
          </p:cNvPr>
          <p:cNvSpPr>
            <a:spLocks noGrp="1"/>
          </p:cNvSpPr>
          <p:nvPr>
            <p:ph type="body" sz="quarter" idx="11" hasCustomPrompt="1"/>
          </p:nvPr>
        </p:nvSpPr>
        <p:spPr>
          <a:xfrm>
            <a:off x="914400" y="91440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OVERLINE</a:t>
            </a:r>
          </a:p>
        </p:txBody>
      </p:sp>
      <p:sp>
        <p:nvSpPr>
          <p:cNvPr id="11" name="Text Placeholder 3">
            <a:extLst>
              <a:ext uri="{FF2B5EF4-FFF2-40B4-BE49-F238E27FC236}">
                <a16:creationId xmlns:a16="http://schemas.microsoft.com/office/drawing/2014/main" id="{C824FAC3-72BD-3B17-0768-48F70B88DAB2}"/>
              </a:ext>
            </a:extLst>
          </p:cNvPr>
          <p:cNvSpPr>
            <a:spLocks noGrp="1"/>
          </p:cNvSpPr>
          <p:nvPr>
            <p:ph type="body" sz="quarter" idx="12" hasCustomPrompt="1"/>
          </p:nvPr>
        </p:nvSpPr>
        <p:spPr>
          <a:xfrm>
            <a:off x="914400" y="897249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TEXT</a:t>
            </a:r>
          </a:p>
        </p:txBody>
      </p:sp>
    </p:spTree>
    <p:extLst>
      <p:ext uri="{BB962C8B-B14F-4D97-AF65-F5344CB8AC3E}">
        <p14:creationId xmlns:p14="http://schemas.microsoft.com/office/powerpoint/2010/main" val="217928917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MART">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SMART Goals  Layouts</a:t>
            </a:r>
          </a:p>
        </p:txBody>
      </p:sp>
      <p:sp>
        <p:nvSpPr>
          <p:cNvPr id="3" name="TextBox 2">
            <a:extLst>
              <a:ext uri="{FF2B5EF4-FFF2-40B4-BE49-F238E27FC236}">
                <a16:creationId xmlns:a16="http://schemas.microsoft.com/office/drawing/2014/main" id="{EE22DD74-60F6-8F31-46A3-AB37E60A13D3}"/>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SMART Goals  Layouts</a:t>
            </a:r>
          </a:p>
        </p:txBody>
      </p:sp>
    </p:spTree>
    <p:extLst>
      <p:ext uri="{BB962C8B-B14F-4D97-AF65-F5344CB8AC3E}">
        <p14:creationId xmlns:p14="http://schemas.microsoft.com/office/powerpoint/2010/main" val="3566213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BREAKERS">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Breakers Layouts</a:t>
            </a:r>
          </a:p>
        </p:txBody>
      </p:sp>
    </p:spTree>
    <p:extLst>
      <p:ext uri="{BB962C8B-B14F-4D97-AF65-F5344CB8AC3E}">
        <p14:creationId xmlns:p14="http://schemas.microsoft.com/office/powerpoint/2010/main" val="540378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0336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Breaker-02">
    <p:bg>
      <p:bgPr>
        <a:gradFill>
          <a:gsLst>
            <a:gs pos="0">
              <a:schemeClr val="accent6"/>
            </a:gs>
            <a:gs pos="100000">
              <a:schemeClr val="accent1"/>
            </a:gs>
          </a:gsLst>
          <a:lin ang="18600000" scaled="0"/>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0C9909-7F69-4488-B2DE-12E236D2CDB5}"/>
              </a:ext>
            </a:extLst>
          </p:cNvPr>
          <p:cNvSpPr>
            <a:spLocks noGrp="1"/>
          </p:cNvSpPr>
          <p:nvPr>
            <p:ph type="title" hasCustomPrompt="1"/>
          </p:nvPr>
        </p:nvSpPr>
        <p:spPr>
          <a:xfrm>
            <a:off x="2286000" y="3924301"/>
            <a:ext cx="13716000" cy="2438400"/>
          </a:xfrm>
          <a:prstGeom prst="rect">
            <a:avLst/>
          </a:prstGeom>
        </p:spPr>
        <p:txBody>
          <a:bodyPr anchor="ctr"/>
          <a:lstStyle>
            <a:lvl1pPr algn="ctr">
              <a:lnSpc>
                <a:spcPct val="100000"/>
              </a:lnSpc>
              <a:defRPr sz="9600" b="1">
                <a:solidFill>
                  <a:schemeClr val="bg1"/>
                </a:solidFill>
              </a:defRPr>
            </a:lvl1pPr>
          </a:lstStyle>
          <a:p>
            <a:r>
              <a:rPr lang="en-US" dirty="0"/>
              <a:t>Title style</a:t>
            </a:r>
          </a:p>
        </p:txBody>
      </p:sp>
    </p:spTree>
    <p:extLst>
      <p:ext uri="{BB962C8B-B14F-4D97-AF65-F5344CB8AC3E}">
        <p14:creationId xmlns:p14="http://schemas.microsoft.com/office/powerpoint/2010/main" val="30539009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DEFAULT">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Default Layouts</a:t>
            </a:r>
          </a:p>
        </p:txBody>
      </p:sp>
    </p:spTree>
    <p:extLst>
      <p:ext uri="{BB962C8B-B14F-4D97-AF65-F5344CB8AC3E}">
        <p14:creationId xmlns:p14="http://schemas.microsoft.com/office/powerpoint/2010/main" val="30273735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EFAULT-SLIDE-01">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9520CD42-759C-29F4-B40C-3036D22B9A9E}"/>
              </a:ext>
            </a:extLst>
          </p:cNvPr>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5" name="Straight Connector 4">
            <a:extLst>
              <a:ext uri="{FF2B5EF4-FFF2-40B4-BE49-F238E27FC236}">
                <a16:creationId xmlns:a16="http://schemas.microsoft.com/office/drawing/2014/main" id="{E857C6B7-EAE8-E348-982C-E777B364E87E}"/>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Slide Number Placeholder 1">
            <a:extLst>
              <a:ext uri="{FF2B5EF4-FFF2-40B4-BE49-F238E27FC236}">
                <a16:creationId xmlns:a16="http://schemas.microsoft.com/office/drawing/2014/main" id="{167ED597-39AD-C7A7-1066-4966B942C5C3}"/>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1696298120"/>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EFAULT-SLIDE-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10" name="Straight Connector 9"/>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0"/>
            <a:ext cx="16532352" cy="1200329"/>
          </a:xfrm>
          <a:prstGeom prst="rect">
            <a:avLst/>
          </a:prstGeom>
        </p:spPr>
        <p:txBody>
          <a:bodyPr/>
          <a:lstStyle>
            <a:lvl1pPr marL="0" indent="0">
              <a:lnSpc>
                <a:spcPct val="100000"/>
              </a:lnSpc>
              <a:buNone/>
              <a:defRPr sz="2400" b="0" i="0">
                <a:solidFill>
                  <a:schemeClr val="tx2"/>
                </a:solidFill>
                <a:latin typeface="Clarity City" pitchFamily="2" charset="77"/>
              </a:defRPr>
            </a:lvl1pPr>
          </a:lstStyle>
          <a:p>
            <a:pPr lvl="0"/>
            <a:r>
              <a:rPr lang="en-US" dirty="0"/>
              <a:t>Subtitle text here</a:t>
            </a:r>
          </a:p>
        </p:txBody>
      </p:sp>
      <p:sp>
        <p:nvSpPr>
          <p:cNvPr id="5" name="Slide Number Placeholder 1">
            <a:extLst>
              <a:ext uri="{FF2B5EF4-FFF2-40B4-BE49-F238E27FC236}">
                <a16:creationId xmlns:a16="http://schemas.microsoft.com/office/drawing/2014/main" id="{7B626CD9-37A1-A0F3-B099-351569FF9D5E}"/>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349859730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EFAULT-SLIDE-03">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9CE1CC6C-8A88-F9A7-C962-A16D430522DF}"/>
              </a:ext>
            </a:extLst>
          </p:cNvPr>
          <p:cNvSpPr>
            <a:spLocks noGrp="1"/>
          </p:cNvSpPr>
          <p:nvPr>
            <p:ph type="title" hasCustomPrompt="1"/>
          </p:nvPr>
        </p:nvSpPr>
        <p:spPr>
          <a:xfrm>
            <a:off x="877824" y="497115"/>
            <a:ext cx="16532352" cy="1200329"/>
          </a:xfrm>
          <a:prstGeom prst="rect">
            <a:avLst/>
          </a:prstGeom>
          <a:noFill/>
        </p:spPr>
        <p:txBody>
          <a:bodyPr wrap="square" rtlCol="0" anchor="t">
            <a:spAutoFit/>
          </a:bodyPr>
          <a:lstStyle>
            <a:lvl1pPr algn="ct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sp>
        <p:nvSpPr>
          <p:cNvPr id="4" name="Slide Number Placeholder 1">
            <a:extLst>
              <a:ext uri="{FF2B5EF4-FFF2-40B4-BE49-F238E27FC236}">
                <a16:creationId xmlns:a16="http://schemas.microsoft.com/office/drawing/2014/main" id="{27B72655-B662-7B9C-4B13-D4AAAFC1BAE5}"/>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134621872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EFAULT-SLIDE-04">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gn="ct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0"/>
            <a:ext cx="16532352" cy="1200329"/>
          </a:xfrm>
          <a:prstGeom prst="rect">
            <a:avLst/>
          </a:prstGeom>
        </p:spPr>
        <p:txBody>
          <a:bodyPr/>
          <a:lstStyle>
            <a:lvl1pPr marL="0" indent="0" algn="ctr">
              <a:lnSpc>
                <a:spcPct val="100000"/>
              </a:lnSpc>
              <a:buNone/>
              <a:defRPr sz="2400" b="0" i="0">
                <a:solidFill>
                  <a:schemeClr val="tx2"/>
                </a:solidFill>
                <a:latin typeface="Clarity City" pitchFamily="2" charset="77"/>
              </a:defRPr>
            </a:lvl1pPr>
          </a:lstStyle>
          <a:p>
            <a:pPr lvl="0"/>
            <a:r>
              <a:rPr lang="en-US" dirty="0"/>
              <a:t>Subtitle text here</a:t>
            </a:r>
          </a:p>
        </p:txBody>
      </p:sp>
      <p:sp>
        <p:nvSpPr>
          <p:cNvPr id="6" name="Slide Number Placeholder 1">
            <a:extLst>
              <a:ext uri="{FF2B5EF4-FFF2-40B4-BE49-F238E27FC236}">
                <a16:creationId xmlns:a16="http://schemas.microsoft.com/office/drawing/2014/main" id="{ABD4F475-DEEF-F85A-5AFF-DF952EEF8B61}"/>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1616780685"/>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EFAULT-SLIDE-0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04736F-3171-EA5D-2063-A89DCD6896F0}"/>
              </a:ext>
            </a:extLst>
          </p:cNvPr>
          <p:cNvSpPr/>
          <p:nvPr userDrawn="1"/>
        </p:nvSpPr>
        <p:spPr>
          <a:xfrm>
            <a:off x="0" y="0"/>
            <a:ext cx="18288000" cy="316230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solidFill>
                  <a:schemeClr val="bg1"/>
                </a:solidFill>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10" name="Straight Connector 9"/>
          <p:cNvCxnSpPr/>
          <p:nvPr userDrawn="1"/>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0B8CABD8-6A6A-625F-7C67-12224D8DFC2F}"/>
              </a:ext>
            </a:extLst>
          </p:cNvPr>
          <p:cNvSpPr>
            <a:spLocks noGrp="1"/>
          </p:cNvSpPr>
          <p:nvPr>
            <p:ph type="body" sz="quarter" idx="10" hasCustomPrompt="1"/>
          </p:nvPr>
        </p:nvSpPr>
        <p:spPr>
          <a:xfrm>
            <a:off x="876302" y="1866901"/>
            <a:ext cx="16532352" cy="914400"/>
          </a:xfrm>
          <a:prstGeom prst="rect">
            <a:avLst/>
          </a:prstGeom>
        </p:spPr>
        <p:txBody>
          <a:bodyPr/>
          <a:lstStyle>
            <a:lvl1pPr marL="0" indent="0">
              <a:lnSpc>
                <a:spcPct val="100000"/>
              </a:lnSpc>
              <a:buNone/>
              <a:defRPr sz="2400" b="0" i="0">
                <a:solidFill>
                  <a:schemeClr val="bg1"/>
                </a:solidFill>
                <a:latin typeface="Clarity City" pitchFamily="2" charset="77"/>
              </a:defRPr>
            </a:lvl1pPr>
          </a:lstStyle>
          <a:p>
            <a:pPr lvl="0"/>
            <a:r>
              <a:rPr lang="en-US" dirty="0"/>
              <a:t>Subtitle text here</a:t>
            </a:r>
          </a:p>
        </p:txBody>
      </p:sp>
      <p:sp>
        <p:nvSpPr>
          <p:cNvPr id="6" name="Slide Number Placeholder 1">
            <a:extLst>
              <a:ext uri="{FF2B5EF4-FFF2-40B4-BE49-F238E27FC236}">
                <a16:creationId xmlns:a16="http://schemas.microsoft.com/office/drawing/2014/main" id="{D95E7120-59F9-A6DF-B959-E03379B908E0}"/>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100566178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EFAULT-SLIDE-0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04736F-3171-EA5D-2063-A89DCD6896F0}"/>
              </a:ext>
            </a:extLst>
          </p:cNvPr>
          <p:cNvSpPr/>
          <p:nvPr userDrawn="1"/>
        </p:nvSpPr>
        <p:spPr>
          <a:xfrm>
            <a:off x="0" y="0"/>
            <a:ext cx="18288000" cy="219456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8000" dirty="0">
              <a:solidFill>
                <a:schemeClr val="accent2"/>
              </a:solidFill>
              <a:latin typeface="Montserrat Bold" panose="00000800000000000000" pitchFamily="2" charset="0"/>
              <a:ea typeface="Source Sans Pro Black" panose="020B0803030403020204" pitchFamily="34" charset="0"/>
            </a:endParaRPr>
          </a:p>
        </p:txBody>
      </p:sp>
      <p:sp>
        <p:nvSpPr>
          <p:cNvPr id="8" name="Title 7"/>
          <p:cNvSpPr>
            <a:spLocks noGrp="1"/>
          </p:cNvSpPr>
          <p:nvPr>
            <p:ph type="title" hasCustomPrompt="1"/>
          </p:nvPr>
        </p:nvSpPr>
        <p:spPr>
          <a:xfrm>
            <a:off x="876302" y="497115"/>
            <a:ext cx="16532352" cy="1200329"/>
          </a:xfrm>
          <a:prstGeom prst="rect">
            <a:avLst/>
          </a:prstGeom>
          <a:noFill/>
        </p:spPr>
        <p:txBody>
          <a:bodyPr wrap="square" rtlCol="0" anchor="t">
            <a:spAutoFit/>
          </a:bodyPr>
          <a:lstStyle>
            <a:lvl1pPr>
              <a:lnSpc>
                <a:spcPct val="100000"/>
              </a:lnSpc>
              <a:defRPr lang="uk-UA" sz="7200" b="1">
                <a:solidFill>
                  <a:schemeClr val="bg1"/>
                </a:solidFill>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10" name="Straight Connector 9"/>
          <p:cNvCxnSpPr/>
          <p:nvPr userDrawn="1"/>
        </p:nvCxnSpPr>
        <p:spPr>
          <a:xfrm>
            <a:off x="704850" y="685800"/>
            <a:ext cx="0" cy="822960"/>
          </a:xfrm>
          <a:prstGeom prst="line">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Slide Number Placeholder 1">
            <a:extLst>
              <a:ext uri="{FF2B5EF4-FFF2-40B4-BE49-F238E27FC236}">
                <a16:creationId xmlns:a16="http://schemas.microsoft.com/office/drawing/2014/main" id="{1C6F5C35-A6A2-A0CD-7602-5C1DCD44BA34}"/>
              </a:ext>
            </a:extLst>
          </p:cNvPr>
          <p:cNvSpPr txBox="1">
            <a:spLocks/>
          </p:cNvSpPr>
          <p:nvPr userDrawn="1"/>
        </p:nvSpPr>
        <p:spPr>
          <a:xfrm>
            <a:off x="16687800" y="9381744"/>
            <a:ext cx="914400" cy="402336"/>
          </a:xfrm>
          <a:prstGeom prst="rect">
            <a:avLst/>
          </a:prstGeom>
          <a:solidFill>
            <a:schemeClr val="bg1"/>
          </a:solidFill>
        </p:spPr>
        <p:txBody>
          <a:bodyPr vert="horz" lIns="91440" tIns="45720" rIns="91440" bIns="45720" rtlCol="0" anchor="ctr"/>
          <a:lstStyle>
            <a:defPPr>
              <a:defRPr lang="uk-UA"/>
            </a:defPPr>
            <a:lvl1pPr marL="0" algn="r" defTabSz="1371600" rtl="0" eaLnBrk="1" latinLnBrk="0" hangingPunct="1">
              <a:defRPr sz="2000" kern="1200">
                <a:solidFill>
                  <a:schemeClr val="tx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8B9A2DF5-3641-49D0-8F14-85B1C28A2FB8}" type="slidenum">
              <a:rPr lang="en-US" b="0" i="0" smtClean="0">
                <a:solidFill>
                  <a:schemeClr val="tx2"/>
                </a:solidFill>
                <a:latin typeface="Clarity City" pitchFamily="2" charset="77"/>
              </a:rPr>
              <a:pPr/>
              <a:t>‹#›</a:t>
            </a:fld>
            <a:endParaRPr lang="en-US" b="0" i="0" dirty="0">
              <a:solidFill>
                <a:schemeClr val="tx2"/>
              </a:solidFill>
              <a:latin typeface="Clarity City" pitchFamily="2" charset="77"/>
            </a:endParaRPr>
          </a:p>
        </p:txBody>
      </p:sp>
    </p:spTree>
    <p:extLst>
      <p:ext uri="{BB962C8B-B14F-4D97-AF65-F5344CB8AC3E}">
        <p14:creationId xmlns:p14="http://schemas.microsoft.com/office/powerpoint/2010/main" val="67817625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IMAGES">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Image Layouts</a:t>
            </a:r>
          </a:p>
        </p:txBody>
      </p:sp>
    </p:spTree>
    <p:extLst>
      <p:ext uri="{BB962C8B-B14F-4D97-AF65-F5344CB8AC3E}">
        <p14:creationId xmlns:p14="http://schemas.microsoft.com/office/powerpoint/2010/main" val="22250460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IMAGE-LAYOUT-0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2400300"/>
            <a:ext cx="18288000" cy="5486400"/>
          </a:xfrm>
          <a:prstGeom prst="rect">
            <a:avLst/>
          </a:prstGeom>
          <a:solidFill>
            <a:schemeClr val="bg2">
              <a:lumMod val="75000"/>
            </a:schemeClr>
          </a:solidFill>
        </p:spPr>
        <p:txBody>
          <a:bodyPr/>
          <a:lstStyle>
            <a:lvl1pPr>
              <a:defRPr b="0" i="0">
                <a:latin typeface="Clarity City" pitchFamily="2" charset="77"/>
              </a:defRPr>
            </a:lvl1pPr>
          </a:lstStyle>
          <a:p>
            <a:endParaRPr lang="uk-UA" dirty="0"/>
          </a:p>
        </p:txBody>
      </p:sp>
      <p:sp>
        <p:nvSpPr>
          <p:cNvPr id="8" name="Title 7">
            <a:extLst>
              <a:ext uri="{FF2B5EF4-FFF2-40B4-BE49-F238E27FC236}">
                <a16:creationId xmlns:a16="http://schemas.microsoft.com/office/drawing/2014/main" id="{6949C876-3550-0023-78E9-066B750430AD}"/>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20B807CE-A7D3-C7F5-264E-A736E813BEEE}"/>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136031"/>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MAGE-LAYOUT-05">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499616" y="3346704"/>
            <a:ext cx="3593592" cy="3593592"/>
          </a:xfrm>
          <a:prstGeom prst="rect">
            <a:avLst/>
          </a:prstGeom>
          <a:solidFill>
            <a:schemeClr val="bg2">
              <a:lumMod val="75000"/>
            </a:schemeClr>
          </a:solidFill>
        </p:spPr>
        <p:txBody>
          <a:bodyPr/>
          <a:lstStyle>
            <a:lvl1pPr>
              <a:defRPr b="0" i="0">
                <a:latin typeface="Clarity City" pitchFamily="2" charset="77"/>
              </a:defRPr>
            </a:lvl1pPr>
          </a:lstStyle>
          <a:p>
            <a:endParaRPr lang="uk-UA" dirty="0"/>
          </a:p>
        </p:txBody>
      </p:sp>
      <p:sp>
        <p:nvSpPr>
          <p:cNvPr id="8" name="Title 7">
            <a:extLst>
              <a:ext uri="{FF2B5EF4-FFF2-40B4-BE49-F238E27FC236}">
                <a16:creationId xmlns:a16="http://schemas.microsoft.com/office/drawing/2014/main" id="{959BD131-F402-6BE5-5191-17830F07063B}"/>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DD85DA23-ED8F-D5F0-CC30-A6C848AB7897}"/>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687376"/>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IMAGE-LAYOUT-06">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9144000" y="2552700"/>
            <a:ext cx="9144000" cy="5486400"/>
          </a:xfrm>
          <a:prstGeom prst="rect">
            <a:avLst/>
          </a:prstGeom>
          <a:solidFill>
            <a:schemeClr val="bg2">
              <a:lumMod val="75000"/>
            </a:schemeClr>
          </a:solidFill>
        </p:spPr>
        <p:txBody>
          <a:bodyPr/>
          <a:lstStyle>
            <a:lvl1pPr>
              <a:defRPr lang="uk-UA" b="0" i="0"/>
            </a:lvl1pPr>
          </a:lstStyle>
          <a:p>
            <a:pPr lvl="0"/>
            <a:endParaRPr lang="uk-UA" dirty="0"/>
          </a:p>
        </p:txBody>
      </p:sp>
      <p:sp>
        <p:nvSpPr>
          <p:cNvPr id="8" name="Title 7">
            <a:extLst>
              <a:ext uri="{FF2B5EF4-FFF2-40B4-BE49-F238E27FC236}">
                <a16:creationId xmlns:a16="http://schemas.microsoft.com/office/drawing/2014/main" id="{C9B962AF-F57F-AF10-52EC-2C61EDD8078D}"/>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cxnSp>
        <p:nvCxnSpPr>
          <p:cNvPr id="9" name="Straight Connector 8">
            <a:extLst>
              <a:ext uri="{FF2B5EF4-FFF2-40B4-BE49-F238E27FC236}">
                <a16:creationId xmlns:a16="http://schemas.microsoft.com/office/drawing/2014/main" id="{A3759F10-5038-6F0D-CF00-A53CBB5B90AB}"/>
              </a:ext>
            </a:extLst>
          </p:cNvPr>
          <p:cNvCxnSpPr/>
          <p:nvPr userDrawn="1"/>
        </p:nvCxnSpPr>
        <p:spPr>
          <a:xfrm>
            <a:off x="704850"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1970580"/>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IMAGE-LAYOUT-07">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2552700"/>
            <a:ext cx="9144000" cy="5486400"/>
          </a:xfrm>
          <a:prstGeom prst="rect">
            <a:avLst/>
          </a:prstGeom>
          <a:solidFill>
            <a:schemeClr val="bg2">
              <a:lumMod val="75000"/>
            </a:schemeClr>
          </a:solidFill>
        </p:spPr>
        <p:txBody>
          <a:bodyPr/>
          <a:lstStyle>
            <a:lvl1pPr>
              <a:defRPr lang="uk-UA" b="0" i="0"/>
            </a:lvl1pPr>
          </a:lstStyle>
          <a:p>
            <a:pPr lvl="0"/>
            <a:endParaRPr lang="uk-UA" dirty="0"/>
          </a:p>
        </p:txBody>
      </p:sp>
      <p:sp>
        <p:nvSpPr>
          <p:cNvPr id="8" name="Title 7">
            <a:extLst>
              <a:ext uri="{FF2B5EF4-FFF2-40B4-BE49-F238E27FC236}">
                <a16:creationId xmlns:a16="http://schemas.microsoft.com/office/drawing/2014/main" id="{ADCA5ACF-2B7B-BE7D-920C-DF98C8EB9B7A}"/>
              </a:ext>
            </a:extLst>
          </p:cNvPr>
          <p:cNvSpPr>
            <a:spLocks noGrp="1"/>
          </p:cNvSpPr>
          <p:nvPr>
            <p:ph type="title" hasCustomPrompt="1"/>
          </p:nvPr>
        </p:nvSpPr>
        <p:spPr>
          <a:xfrm>
            <a:off x="876303" y="497115"/>
            <a:ext cx="16040097"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Click To Edit Master Title Style</a:t>
            </a:r>
            <a:endParaRPr lang="uk-UA" dirty="0"/>
          </a:p>
        </p:txBody>
      </p:sp>
    </p:spTree>
    <p:extLst>
      <p:ext uri="{BB962C8B-B14F-4D97-AF65-F5344CB8AC3E}">
        <p14:creationId xmlns:p14="http://schemas.microsoft.com/office/powerpoint/2010/main" val="2089348183"/>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IMAGE-LAYOUT-08">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D83FB61-3C67-4AA8-A2E7-9C1F7687E841}"/>
              </a:ext>
            </a:extLst>
          </p:cNvPr>
          <p:cNvSpPr>
            <a:spLocks noGrp="1"/>
          </p:cNvSpPr>
          <p:nvPr>
            <p:ph type="pic" sz="quarter" idx="10"/>
          </p:nvPr>
        </p:nvSpPr>
        <p:spPr>
          <a:xfrm>
            <a:off x="914400" y="941832"/>
            <a:ext cx="5166360" cy="8421624"/>
          </a:xfrm>
          <a:prstGeom prst="roundRect">
            <a:avLst>
              <a:gd name="adj" fmla="val 11873"/>
            </a:avLst>
          </a:prstGeom>
          <a:solidFill>
            <a:schemeClr val="bg2">
              <a:lumMod val="75000"/>
            </a:schemeClr>
          </a:solidFill>
          <a:effectLst>
            <a:outerShdw blurRad="635000" dist="1524000" dir="5400000" sx="85000" sy="85000" algn="t" rotWithShape="0">
              <a:prstClr val="black">
                <a:alpha val="30000"/>
              </a:prstClr>
            </a:outerShdw>
          </a:effectLst>
        </p:spPr>
        <p:txBody>
          <a:bodyPr/>
          <a:lstStyle>
            <a:lvl1pPr>
              <a:defRPr lang="uk-UA" b="0" i="0"/>
            </a:lvl1pPr>
          </a:lstStyle>
          <a:p>
            <a:pPr lvl="0"/>
            <a:endParaRPr lang="uk-UA" dirty="0"/>
          </a:p>
        </p:txBody>
      </p:sp>
    </p:spTree>
    <p:extLst>
      <p:ext uri="{BB962C8B-B14F-4D97-AF65-F5344CB8AC3E}">
        <p14:creationId xmlns:p14="http://schemas.microsoft.com/office/powerpoint/2010/main" val="1795332492"/>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IMAGE-LAYOUT-09">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6EA5D55-DAC4-437D-E533-8A17839ED823}"/>
              </a:ext>
            </a:extLst>
          </p:cNvPr>
          <p:cNvSpPr>
            <a:spLocks noGrp="1"/>
          </p:cNvSpPr>
          <p:nvPr>
            <p:ph type="pic" sz="quarter" idx="10"/>
          </p:nvPr>
        </p:nvSpPr>
        <p:spPr>
          <a:xfrm>
            <a:off x="12204000" y="941832"/>
            <a:ext cx="5166360" cy="8421624"/>
          </a:xfrm>
          <a:prstGeom prst="roundRect">
            <a:avLst>
              <a:gd name="adj" fmla="val 11873"/>
            </a:avLst>
          </a:prstGeom>
          <a:solidFill>
            <a:schemeClr val="bg2">
              <a:lumMod val="75000"/>
            </a:schemeClr>
          </a:solidFill>
          <a:effectLst>
            <a:outerShdw blurRad="635000" dist="1524000" dir="5400000" sx="85000" sy="85000" algn="t" rotWithShape="0">
              <a:prstClr val="black">
                <a:alpha val="30000"/>
              </a:prstClr>
            </a:outerShdw>
          </a:effectLst>
        </p:spPr>
        <p:txBody>
          <a:bodyPr/>
          <a:lstStyle>
            <a:lvl1pPr>
              <a:defRPr lang="uk-UA" b="0" i="0"/>
            </a:lvl1pPr>
          </a:lstStyle>
          <a:p>
            <a:pPr lvl="0"/>
            <a:endParaRPr lang="uk-UA" dirty="0"/>
          </a:p>
        </p:txBody>
      </p:sp>
    </p:spTree>
    <p:extLst>
      <p:ext uri="{BB962C8B-B14F-4D97-AF65-F5344CB8AC3E}">
        <p14:creationId xmlns:p14="http://schemas.microsoft.com/office/powerpoint/2010/main" val="1798566142"/>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IMAGE-LAYOUT-10">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0F00EBF-B287-4A97-94A2-58659FC12108}"/>
              </a:ext>
            </a:extLst>
          </p:cNvPr>
          <p:cNvSpPr>
            <a:spLocks noGrp="1"/>
          </p:cNvSpPr>
          <p:nvPr>
            <p:ph type="pic" sz="quarter" idx="11"/>
          </p:nvPr>
        </p:nvSpPr>
        <p:spPr>
          <a:xfrm>
            <a:off x="1463040" y="1485900"/>
            <a:ext cx="7315200" cy="7315200"/>
          </a:xfrm>
          <a:prstGeom prst="roundRect">
            <a:avLst>
              <a:gd name="adj" fmla="val 16672"/>
            </a:avLst>
          </a:prstGeom>
          <a:solidFill>
            <a:schemeClr val="bg2">
              <a:lumMod val="75000"/>
            </a:schemeClr>
          </a:solidFill>
          <a:ln w="63500">
            <a:noFill/>
          </a:ln>
          <a:effectLst>
            <a:outerShdw blurRad="635000" dist="1270000" dir="5400000" sx="85000" sy="85000" algn="t" rotWithShape="0">
              <a:prstClr val="black">
                <a:alpha val="30000"/>
              </a:prstClr>
            </a:outerShdw>
          </a:effectLst>
        </p:spPr>
        <p:txBody>
          <a:bodyPr/>
          <a:lstStyle>
            <a:lvl1pPr>
              <a:defRPr lang="uk-UA" sz="2000" b="0" i="0"/>
            </a:lvl1pPr>
          </a:lstStyle>
          <a:p>
            <a:pPr lvl="0"/>
            <a:endParaRPr lang="uk-UA" dirty="0"/>
          </a:p>
        </p:txBody>
      </p:sp>
    </p:spTree>
    <p:extLst>
      <p:ext uri="{BB962C8B-B14F-4D97-AF65-F5344CB8AC3E}">
        <p14:creationId xmlns:p14="http://schemas.microsoft.com/office/powerpoint/2010/main" val="859385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IMAGE-LAYOUT-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635939-7068-465E-3746-675F928FB8CD}"/>
              </a:ext>
            </a:extLst>
          </p:cNvPr>
          <p:cNvSpPr>
            <a:spLocks noGrp="1"/>
          </p:cNvSpPr>
          <p:nvPr>
            <p:ph type="pic" sz="quarter" idx="12"/>
          </p:nvPr>
        </p:nvSpPr>
        <p:spPr>
          <a:xfrm>
            <a:off x="9509762" y="1485900"/>
            <a:ext cx="7315200" cy="7315200"/>
          </a:xfrm>
          <a:prstGeom prst="roundRect">
            <a:avLst>
              <a:gd name="adj" fmla="val 16672"/>
            </a:avLst>
          </a:prstGeom>
          <a:solidFill>
            <a:schemeClr val="bg2">
              <a:lumMod val="75000"/>
            </a:schemeClr>
          </a:solidFill>
          <a:ln w="63500">
            <a:noFill/>
          </a:ln>
          <a:effectLst>
            <a:outerShdw blurRad="635000" dist="1270000" dir="5400000" sx="85000" sy="85000" algn="t" rotWithShape="0">
              <a:prstClr val="black">
                <a:alpha val="30000"/>
              </a:prstClr>
            </a:outerShdw>
          </a:effectLst>
        </p:spPr>
        <p:txBody>
          <a:bodyPr/>
          <a:lstStyle>
            <a:lvl1pPr>
              <a:defRPr lang="uk-UA" sz="2000" b="0" i="0"/>
            </a:lvl1pPr>
          </a:lstStyle>
          <a:p>
            <a:pPr lvl="0"/>
            <a:endParaRPr lang="uk-UA" dirty="0"/>
          </a:p>
        </p:txBody>
      </p:sp>
    </p:spTree>
    <p:extLst>
      <p:ext uri="{BB962C8B-B14F-4D97-AF65-F5344CB8AC3E}">
        <p14:creationId xmlns:p14="http://schemas.microsoft.com/office/powerpoint/2010/main" val="1477592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MAGE-LAYOUT-1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9144000" y="0"/>
            <a:ext cx="9144000" cy="10287000"/>
          </a:xfrm>
          <a:prstGeom prst="rect">
            <a:avLst/>
          </a:prstGeom>
          <a:solidFill>
            <a:schemeClr val="bg2">
              <a:lumMod val="75000"/>
            </a:schemeClr>
          </a:solidFill>
        </p:spPr>
        <p:txBody>
          <a:bodyPr/>
          <a:lstStyle>
            <a:lvl1pPr>
              <a:defRPr b="0" i="0">
                <a:latin typeface="Clarity City" pitchFamily="2" charset="77"/>
              </a:defRPr>
            </a:lvl1pPr>
          </a:lstStyle>
          <a:p>
            <a:endParaRPr lang="uk-UA" dirty="0"/>
          </a:p>
        </p:txBody>
      </p:sp>
      <p:sp>
        <p:nvSpPr>
          <p:cNvPr id="5" name="Title 7">
            <a:extLst>
              <a:ext uri="{FF2B5EF4-FFF2-40B4-BE49-F238E27FC236}">
                <a16:creationId xmlns:a16="http://schemas.microsoft.com/office/drawing/2014/main" id="{816EA834-0493-8C89-4E7E-871469E8AAAD}"/>
              </a:ext>
            </a:extLst>
          </p:cNvPr>
          <p:cNvSpPr>
            <a:spLocks noGrp="1"/>
          </p:cNvSpPr>
          <p:nvPr>
            <p:ph type="title" hasCustomPrompt="1"/>
          </p:nvPr>
        </p:nvSpPr>
        <p:spPr>
          <a:xfrm>
            <a:off x="876303" y="497115"/>
            <a:ext cx="16040097" cy="1015663"/>
          </a:xfrm>
          <a:prstGeom prst="rect">
            <a:avLst/>
          </a:prstGeom>
          <a:noFill/>
        </p:spPr>
        <p:txBody>
          <a:bodyPr wrap="square" rtlCol="0" anchor="t">
            <a:spAutoFit/>
          </a:bodyPr>
          <a:lstStyle>
            <a:lvl1pPr>
              <a:lnSpc>
                <a:spcPct val="100000"/>
              </a:lnSpc>
              <a:defRPr lang="uk-UA" sz="6000" b="1" i="0">
                <a:latin typeface="+mn-lt"/>
                <a:ea typeface="Clarity City" pitchFamily="2" charset="77"/>
                <a:cs typeface="+mn-cs"/>
              </a:defRPr>
            </a:lvl1pPr>
          </a:lstStyle>
          <a:p>
            <a:pPr marL="0" lvl="0"/>
            <a:r>
              <a:rPr lang="en-US" dirty="0"/>
              <a:t>Master Title Style</a:t>
            </a:r>
            <a:endParaRPr lang="uk-UA" dirty="0"/>
          </a:p>
        </p:txBody>
      </p:sp>
    </p:spTree>
    <p:extLst>
      <p:ext uri="{BB962C8B-B14F-4D97-AF65-F5344CB8AC3E}">
        <p14:creationId xmlns:p14="http://schemas.microsoft.com/office/powerpoint/2010/main" val="3834950923"/>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IMAGE-LAYOUT-15">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9144000" cy="10287000"/>
          </a:xfrm>
          <a:prstGeom prst="rect">
            <a:avLst/>
          </a:prstGeom>
          <a:solidFill>
            <a:schemeClr val="bg2">
              <a:lumMod val="75000"/>
            </a:schemeClr>
          </a:solidFill>
        </p:spPr>
        <p:txBody>
          <a:bodyPr/>
          <a:lstStyle>
            <a:lvl1pPr>
              <a:defRPr b="0" i="0">
                <a:latin typeface="Clarity City" pitchFamily="2" charset="77"/>
              </a:defRPr>
            </a:lvl1pPr>
          </a:lstStyle>
          <a:p>
            <a:endParaRPr lang="uk-UA" dirty="0"/>
          </a:p>
        </p:txBody>
      </p:sp>
      <p:sp>
        <p:nvSpPr>
          <p:cNvPr id="6" name="Title 7">
            <a:extLst>
              <a:ext uri="{FF2B5EF4-FFF2-40B4-BE49-F238E27FC236}">
                <a16:creationId xmlns:a16="http://schemas.microsoft.com/office/drawing/2014/main" id="{62B4CFA3-4BFA-F14B-2666-FC8BD35FA192}"/>
              </a:ext>
            </a:extLst>
          </p:cNvPr>
          <p:cNvSpPr>
            <a:spLocks noGrp="1"/>
          </p:cNvSpPr>
          <p:nvPr>
            <p:ph type="title" hasCustomPrompt="1"/>
          </p:nvPr>
        </p:nvSpPr>
        <p:spPr>
          <a:xfrm>
            <a:off x="10021824" y="497115"/>
            <a:ext cx="7351776" cy="1200329"/>
          </a:xfrm>
          <a:prstGeom prst="rect">
            <a:avLst/>
          </a:prstGeom>
          <a:noFill/>
        </p:spPr>
        <p:txBody>
          <a:bodyPr wrap="square" rtlCol="0" anchor="t">
            <a:spAutoFit/>
          </a:bodyPr>
          <a:lstStyle>
            <a:lvl1pPr>
              <a:lnSpc>
                <a:spcPct val="100000"/>
              </a:lnSpc>
              <a:defRPr lang="uk-UA" sz="7200" b="1">
                <a:latin typeface="+mj-lt"/>
                <a:ea typeface="Roboto Condensed" panose="02000000000000000000" pitchFamily="2" charset="0"/>
                <a:cs typeface="+mn-cs"/>
              </a:defRPr>
            </a:lvl1pPr>
          </a:lstStyle>
          <a:p>
            <a:pPr marL="0" lvl="0"/>
            <a:r>
              <a:rPr lang="en-US" dirty="0"/>
              <a:t>Title Style</a:t>
            </a:r>
            <a:endParaRPr lang="uk-UA" dirty="0"/>
          </a:p>
        </p:txBody>
      </p:sp>
      <p:cxnSp>
        <p:nvCxnSpPr>
          <p:cNvPr id="7" name="Straight Connector 6">
            <a:extLst>
              <a:ext uri="{FF2B5EF4-FFF2-40B4-BE49-F238E27FC236}">
                <a16:creationId xmlns:a16="http://schemas.microsoft.com/office/drawing/2014/main" id="{5F4D12A5-E80A-85B1-79A0-83906429CDF8}"/>
              </a:ext>
            </a:extLst>
          </p:cNvPr>
          <p:cNvCxnSpPr/>
          <p:nvPr userDrawn="1"/>
        </p:nvCxnSpPr>
        <p:spPr>
          <a:xfrm>
            <a:off x="9850372" y="685800"/>
            <a:ext cx="0" cy="822960"/>
          </a:xfrm>
          <a:prstGeom prst="line">
            <a:avLst/>
          </a:prstGeom>
          <a:ln w="381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969304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IMAGE-LAYOUT-21">
    <p:spTree>
      <p:nvGrpSpPr>
        <p:cNvPr id="1" name=""/>
        <p:cNvGrpSpPr/>
        <p:nvPr/>
      </p:nvGrpSpPr>
      <p:grpSpPr>
        <a:xfrm>
          <a:off x="0" y="0"/>
          <a:ext cx="0" cy="0"/>
          <a:chOff x="0" y="0"/>
          <a:chExt cx="0" cy="0"/>
        </a:xfrm>
      </p:grpSpPr>
      <p:sp>
        <p:nvSpPr>
          <p:cNvPr id="11" name="Picture Placeholder 5"/>
          <p:cNvSpPr>
            <a:spLocks noGrp="1"/>
          </p:cNvSpPr>
          <p:nvPr>
            <p:ph type="pic" sz="quarter" idx="11"/>
          </p:nvPr>
        </p:nvSpPr>
        <p:spPr>
          <a:xfrm>
            <a:off x="7315200" y="1636776"/>
            <a:ext cx="3657600" cy="3657600"/>
          </a:xfrm>
          <a:prstGeom prst="roundRect">
            <a:avLst>
              <a:gd name="adj" fmla="val 25521"/>
            </a:avLst>
          </a:prstGeom>
          <a:solidFill>
            <a:schemeClr val="bg2">
              <a:lumMod val="75000"/>
            </a:schemeClr>
          </a:solidFill>
          <a:ln w="38100">
            <a:noFill/>
          </a:ln>
          <a:effectLst>
            <a:outerShdw blurRad="635000" dist="762000" dir="5400000" sx="85000" sy="85000" algn="t" rotWithShape="0">
              <a:prstClr val="black">
                <a:alpha val="30000"/>
              </a:prstClr>
            </a:outerShdw>
          </a:effectLst>
        </p:spPr>
        <p:txBody>
          <a:bodyPr/>
          <a:lstStyle>
            <a:lvl1pPr>
              <a:defRPr sz="1800" b="0" i="0">
                <a:latin typeface="Clarity City" pitchFamily="2" charset="77"/>
              </a:defRPr>
            </a:lvl1pPr>
          </a:lstStyle>
          <a:p>
            <a:endParaRPr lang="uk-UA" dirty="0"/>
          </a:p>
        </p:txBody>
      </p:sp>
    </p:spTree>
    <p:extLst>
      <p:ext uri="{BB962C8B-B14F-4D97-AF65-F5344CB8AC3E}">
        <p14:creationId xmlns:p14="http://schemas.microsoft.com/office/powerpoint/2010/main" val="499341204"/>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IMAGE-LAYOUT-23">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905000" y="3200400"/>
            <a:ext cx="3886200" cy="3886200"/>
          </a:xfrm>
          <a:prstGeom prst="roundRect">
            <a:avLst>
              <a:gd name="adj" fmla="val 23530"/>
            </a:avLst>
          </a:prstGeom>
          <a:solidFill>
            <a:schemeClr val="bg2">
              <a:lumMod val="75000"/>
            </a:schemeClr>
          </a:solidFill>
          <a:ln w="38100">
            <a:noFill/>
          </a:ln>
          <a:effectLst>
            <a:outerShdw blurRad="635000" dist="762000" dir="5400000" sx="85000" sy="85000" algn="t" rotWithShape="0">
              <a:prstClr val="black">
                <a:alpha val="30000"/>
              </a:prstClr>
            </a:outerShdw>
          </a:effectLst>
        </p:spPr>
        <p:txBody>
          <a:bodyPr/>
          <a:lstStyle>
            <a:lvl1pPr>
              <a:defRPr lang="uk-UA" sz="1800" b="0" i="0"/>
            </a:lvl1pPr>
          </a:lstStyle>
          <a:p>
            <a:pPr lvl="0"/>
            <a:endParaRPr lang="uk-UA" dirty="0"/>
          </a:p>
        </p:txBody>
      </p:sp>
    </p:spTree>
    <p:extLst>
      <p:ext uri="{BB962C8B-B14F-4D97-AF65-F5344CB8AC3E}">
        <p14:creationId xmlns:p14="http://schemas.microsoft.com/office/powerpoint/2010/main" val="3207279564"/>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MAGE-LAYOUT-39">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6E453FF6-0C1C-4904-9DA6-37C297942BFF}"/>
              </a:ext>
            </a:extLst>
          </p:cNvPr>
          <p:cNvSpPr>
            <a:spLocks noGrp="1"/>
          </p:cNvSpPr>
          <p:nvPr>
            <p:ph type="title"/>
          </p:nvPr>
        </p:nvSpPr>
        <p:spPr>
          <a:xfrm>
            <a:off x="914400" y="5303520"/>
            <a:ext cx="13716000" cy="2506980"/>
          </a:xfrm>
          <a:prstGeom prst="rect">
            <a:avLst/>
          </a:prstGeom>
        </p:spPr>
        <p:txBody>
          <a:bodyPr/>
          <a:lstStyle>
            <a:lvl1pPr>
              <a:lnSpc>
                <a:spcPct val="100000"/>
              </a:lnSpc>
              <a:defRPr sz="8000" b="1"/>
            </a:lvl1pPr>
          </a:lstStyle>
          <a:p>
            <a:r>
              <a:rPr lang="en-US" dirty="0"/>
              <a:t>Click to edit Master title style</a:t>
            </a:r>
          </a:p>
        </p:txBody>
      </p:sp>
    </p:spTree>
    <p:extLst>
      <p:ext uri="{BB962C8B-B14F-4D97-AF65-F5344CB8AC3E}">
        <p14:creationId xmlns:p14="http://schemas.microsoft.com/office/powerpoint/2010/main" val="3272950320"/>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IMAGE-LAYOUT-45">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388EDD-4178-4123-A0D5-B75FCC358F42}"/>
              </a:ext>
            </a:extLst>
          </p:cNvPr>
          <p:cNvSpPr>
            <a:spLocks noGrp="1"/>
          </p:cNvSpPr>
          <p:nvPr>
            <p:ph type="pic" sz="quarter" idx="10"/>
          </p:nvPr>
        </p:nvSpPr>
        <p:spPr>
          <a:xfrm>
            <a:off x="9144000" y="0"/>
            <a:ext cx="9144000" cy="10287000"/>
          </a:xfrm>
          <a:prstGeom prst="rect">
            <a:avLst/>
          </a:prstGeom>
          <a:solidFill>
            <a:schemeClr val="bg2">
              <a:lumMod val="75000"/>
            </a:schemeClr>
          </a:solidFill>
          <a:ln w="63500">
            <a:noFill/>
          </a:ln>
          <a:effectLst/>
        </p:spPr>
        <p:txBody>
          <a:bodyPr/>
          <a:lstStyle>
            <a:lvl1pPr>
              <a:defRPr lang="en-US" sz="2000" b="0" i="0">
                <a:latin typeface="Clarity City" pitchFamily="2" charset="77"/>
              </a:defRPr>
            </a:lvl1pPr>
          </a:lstStyle>
          <a:p>
            <a:pPr lvl="0"/>
            <a:endParaRPr lang="en-US" dirty="0"/>
          </a:p>
        </p:txBody>
      </p:sp>
      <p:sp>
        <p:nvSpPr>
          <p:cNvPr id="6" name="Title 2">
            <a:extLst>
              <a:ext uri="{FF2B5EF4-FFF2-40B4-BE49-F238E27FC236}">
                <a16:creationId xmlns:a16="http://schemas.microsoft.com/office/drawing/2014/main" id="{9FB322FF-9961-474F-93CD-51026FA4D736}"/>
              </a:ext>
            </a:extLst>
          </p:cNvPr>
          <p:cNvSpPr>
            <a:spLocks noGrp="1"/>
          </p:cNvSpPr>
          <p:nvPr>
            <p:ph type="title"/>
          </p:nvPr>
        </p:nvSpPr>
        <p:spPr>
          <a:xfrm>
            <a:off x="914400" y="2194560"/>
            <a:ext cx="7315200" cy="3558540"/>
          </a:xfrm>
          <a:prstGeom prst="rect">
            <a:avLst/>
          </a:prstGeom>
        </p:spPr>
        <p:txBody>
          <a:bodyPr/>
          <a:lstStyle>
            <a:lvl1pPr>
              <a:lnSpc>
                <a:spcPct val="100000"/>
              </a:lnSpc>
              <a:defRPr sz="6600" b="1"/>
            </a:lvl1pPr>
          </a:lstStyle>
          <a:p>
            <a:r>
              <a:rPr lang="en-US" dirty="0"/>
              <a:t>Click to edit Master title style</a:t>
            </a:r>
          </a:p>
        </p:txBody>
      </p:sp>
      <p:sp>
        <p:nvSpPr>
          <p:cNvPr id="7" name="Text Placeholder 3">
            <a:extLst>
              <a:ext uri="{FF2B5EF4-FFF2-40B4-BE49-F238E27FC236}">
                <a16:creationId xmlns:a16="http://schemas.microsoft.com/office/drawing/2014/main" id="{200F7EFE-AE1D-4B16-9B3C-5F12B7E18D45}"/>
              </a:ext>
            </a:extLst>
          </p:cNvPr>
          <p:cNvSpPr>
            <a:spLocks noGrp="1"/>
          </p:cNvSpPr>
          <p:nvPr>
            <p:ph type="body" sz="quarter" idx="11" hasCustomPrompt="1"/>
          </p:nvPr>
        </p:nvSpPr>
        <p:spPr>
          <a:xfrm>
            <a:off x="914400" y="91440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OVERLINE</a:t>
            </a:r>
          </a:p>
        </p:txBody>
      </p:sp>
      <p:sp>
        <p:nvSpPr>
          <p:cNvPr id="5" name="Text Placeholder 3">
            <a:extLst>
              <a:ext uri="{FF2B5EF4-FFF2-40B4-BE49-F238E27FC236}">
                <a16:creationId xmlns:a16="http://schemas.microsoft.com/office/drawing/2014/main" id="{6929A7AF-FB3C-4A7D-F9D7-9EA56059312D}"/>
              </a:ext>
            </a:extLst>
          </p:cNvPr>
          <p:cNvSpPr>
            <a:spLocks noGrp="1"/>
          </p:cNvSpPr>
          <p:nvPr>
            <p:ph type="body" sz="quarter" idx="12" hasCustomPrompt="1"/>
          </p:nvPr>
        </p:nvSpPr>
        <p:spPr>
          <a:xfrm>
            <a:off x="914400" y="897249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TEXT</a:t>
            </a:r>
          </a:p>
        </p:txBody>
      </p:sp>
    </p:spTree>
    <p:extLst>
      <p:ext uri="{BB962C8B-B14F-4D97-AF65-F5344CB8AC3E}">
        <p14:creationId xmlns:p14="http://schemas.microsoft.com/office/powerpoint/2010/main" val="736261645"/>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IMAGE-LAYOUT-5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388EDD-4178-4123-A0D5-B75FCC358F42}"/>
              </a:ext>
            </a:extLst>
          </p:cNvPr>
          <p:cNvSpPr>
            <a:spLocks noGrp="1"/>
          </p:cNvSpPr>
          <p:nvPr>
            <p:ph type="pic" sz="quarter" idx="10"/>
          </p:nvPr>
        </p:nvSpPr>
        <p:spPr>
          <a:xfrm>
            <a:off x="9144000" y="914400"/>
            <a:ext cx="8229600" cy="8458200"/>
          </a:xfrm>
          <a:prstGeom prst="roundRect">
            <a:avLst>
              <a:gd name="adj" fmla="val 13426"/>
            </a:avLst>
          </a:prstGeom>
          <a:solidFill>
            <a:schemeClr val="bg2">
              <a:lumMod val="75000"/>
            </a:schemeClr>
          </a:solidFill>
          <a:ln w="63500">
            <a:noFill/>
          </a:ln>
          <a:effectLst>
            <a:outerShdw blurRad="635000" dist="1397000" dir="5400000" sx="85000" sy="85000" algn="t" rotWithShape="0">
              <a:prstClr val="black">
                <a:alpha val="30000"/>
              </a:prstClr>
            </a:outerShdw>
          </a:effectLst>
        </p:spPr>
        <p:txBody>
          <a:bodyPr/>
          <a:lstStyle>
            <a:lvl1pPr>
              <a:defRPr lang="en-US" sz="2000" b="0" i="0">
                <a:latin typeface="Clarity City" pitchFamily="2" charset="77"/>
              </a:defRPr>
            </a:lvl1pPr>
          </a:lstStyle>
          <a:p>
            <a:pPr lvl="0"/>
            <a:endParaRPr lang="en-US" dirty="0"/>
          </a:p>
        </p:txBody>
      </p:sp>
      <p:sp>
        <p:nvSpPr>
          <p:cNvPr id="6" name="Title 2">
            <a:extLst>
              <a:ext uri="{FF2B5EF4-FFF2-40B4-BE49-F238E27FC236}">
                <a16:creationId xmlns:a16="http://schemas.microsoft.com/office/drawing/2014/main" id="{8A1A493F-56F4-F639-CCAA-32A750E3F255}"/>
              </a:ext>
            </a:extLst>
          </p:cNvPr>
          <p:cNvSpPr>
            <a:spLocks noGrp="1"/>
          </p:cNvSpPr>
          <p:nvPr>
            <p:ph type="title"/>
          </p:nvPr>
        </p:nvSpPr>
        <p:spPr>
          <a:xfrm>
            <a:off x="914400" y="2194560"/>
            <a:ext cx="7315200" cy="3558540"/>
          </a:xfrm>
          <a:prstGeom prst="rect">
            <a:avLst/>
          </a:prstGeom>
        </p:spPr>
        <p:txBody>
          <a:bodyPr/>
          <a:lstStyle>
            <a:lvl1pPr>
              <a:lnSpc>
                <a:spcPct val="100000"/>
              </a:lnSpc>
              <a:defRPr sz="6600" b="1"/>
            </a:lvl1pPr>
          </a:lstStyle>
          <a:p>
            <a:r>
              <a:rPr lang="en-US" dirty="0"/>
              <a:t>Click to edit Master title style</a:t>
            </a:r>
          </a:p>
        </p:txBody>
      </p:sp>
      <p:sp>
        <p:nvSpPr>
          <p:cNvPr id="10" name="Text Placeholder 3">
            <a:extLst>
              <a:ext uri="{FF2B5EF4-FFF2-40B4-BE49-F238E27FC236}">
                <a16:creationId xmlns:a16="http://schemas.microsoft.com/office/drawing/2014/main" id="{A56F8EC8-3094-2327-8CDA-105B01452A60}"/>
              </a:ext>
            </a:extLst>
          </p:cNvPr>
          <p:cNvSpPr>
            <a:spLocks noGrp="1"/>
          </p:cNvSpPr>
          <p:nvPr>
            <p:ph type="body" sz="quarter" idx="11" hasCustomPrompt="1"/>
          </p:nvPr>
        </p:nvSpPr>
        <p:spPr>
          <a:xfrm>
            <a:off x="914400" y="91440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OVERLINE</a:t>
            </a:r>
          </a:p>
        </p:txBody>
      </p:sp>
      <p:sp>
        <p:nvSpPr>
          <p:cNvPr id="11" name="Text Placeholder 3">
            <a:extLst>
              <a:ext uri="{FF2B5EF4-FFF2-40B4-BE49-F238E27FC236}">
                <a16:creationId xmlns:a16="http://schemas.microsoft.com/office/drawing/2014/main" id="{C824FAC3-72BD-3B17-0768-48F70B88DAB2}"/>
              </a:ext>
            </a:extLst>
          </p:cNvPr>
          <p:cNvSpPr>
            <a:spLocks noGrp="1"/>
          </p:cNvSpPr>
          <p:nvPr>
            <p:ph type="body" sz="quarter" idx="12" hasCustomPrompt="1"/>
          </p:nvPr>
        </p:nvSpPr>
        <p:spPr>
          <a:xfrm>
            <a:off x="914400" y="8972490"/>
            <a:ext cx="7315200" cy="400110"/>
          </a:xfrm>
          <a:prstGeom prst="rect">
            <a:avLst/>
          </a:prstGeom>
        </p:spPr>
        <p:txBody>
          <a:bodyPr/>
          <a:lstStyle>
            <a:lvl1pPr marL="0" indent="0">
              <a:lnSpc>
                <a:spcPct val="100000"/>
              </a:lnSpc>
              <a:spcBef>
                <a:spcPts val="0"/>
              </a:spcBef>
              <a:buNone/>
              <a:defRPr sz="2000" b="0" i="0">
                <a:solidFill>
                  <a:schemeClr val="tx2"/>
                </a:solidFill>
                <a:latin typeface="Clarity City" pitchFamily="2" charset="77"/>
              </a:defRPr>
            </a:lvl1pPr>
          </a:lstStyle>
          <a:p>
            <a:pPr lvl="0"/>
            <a:r>
              <a:rPr lang="en-US" dirty="0"/>
              <a:t>ADD YOUR TEXT</a:t>
            </a:r>
          </a:p>
        </p:txBody>
      </p:sp>
    </p:spTree>
    <p:extLst>
      <p:ext uri="{BB962C8B-B14F-4D97-AF65-F5344CB8AC3E}">
        <p14:creationId xmlns:p14="http://schemas.microsoft.com/office/powerpoint/2010/main" val="2118619119"/>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SMART">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D9CC35-E1B2-033D-FF24-FBB2AAAAABC5}"/>
              </a:ext>
            </a:extLst>
          </p:cNvPr>
          <p:cNvSpPr txBox="1"/>
          <p:nvPr userDrawn="1"/>
        </p:nvSpPr>
        <p:spPr>
          <a:xfrm flipH="1">
            <a:off x="3124201" y="4420225"/>
            <a:ext cx="12039598" cy="1446550"/>
          </a:xfrm>
          <a:prstGeom prst="rect">
            <a:avLst/>
          </a:prstGeom>
          <a:noFill/>
        </p:spPr>
        <p:txBody>
          <a:bodyPr wrap="square" rtlCol="0">
            <a:spAutoFit/>
          </a:bodyPr>
          <a:lstStyle/>
          <a:p>
            <a:pPr algn="ctr"/>
            <a:r>
              <a:rPr lang="en-US" sz="8800" b="1" dirty="0">
                <a:solidFill>
                  <a:schemeClr val="bg1"/>
                </a:solidFill>
                <a:latin typeface="+mj-lt"/>
              </a:rPr>
              <a:t>SMART Goals  Layouts</a:t>
            </a:r>
          </a:p>
        </p:txBody>
      </p:sp>
    </p:spTree>
    <p:extLst>
      <p:ext uri="{BB962C8B-B14F-4D97-AF65-F5344CB8AC3E}">
        <p14:creationId xmlns:p14="http://schemas.microsoft.com/office/powerpoint/2010/main" val="20543827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IMAGE-LAYOUT-42">
    <p:spTree>
      <p:nvGrpSpPr>
        <p:cNvPr id="1" name=""/>
        <p:cNvGrpSpPr/>
        <p:nvPr/>
      </p:nvGrpSpPr>
      <p:grpSpPr>
        <a:xfrm>
          <a:off x="0" y="0"/>
          <a:ext cx="0" cy="0"/>
          <a:chOff x="0" y="0"/>
          <a:chExt cx="0" cy="0"/>
        </a:xfrm>
      </p:grpSpPr>
      <p:sp>
        <p:nvSpPr>
          <p:cNvPr id="6" name="Picture Placeholder 17">
            <a:extLst>
              <a:ext uri="{FF2B5EF4-FFF2-40B4-BE49-F238E27FC236}">
                <a16:creationId xmlns:a16="http://schemas.microsoft.com/office/drawing/2014/main" id="{6C2B1033-EE10-44C8-A170-FB72EDAD016F}"/>
              </a:ext>
            </a:extLst>
          </p:cNvPr>
          <p:cNvSpPr>
            <a:spLocks noGrp="1" noChangeAspect="1"/>
          </p:cNvSpPr>
          <p:nvPr>
            <p:ph type="pic" sz="quarter" idx="10" hasCustomPrompt="1"/>
          </p:nvPr>
        </p:nvSpPr>
        <p:spPr>
          <a:xfrm>
            <a:off x="914400" y="914400"/>
            <a:ext cx="16459200" cy="3667788"/>
          </a:xfrm>
          <a:prstGeom prst="roundRect">
            <a:avLst/>
          </a:prstGeom>
          <a:solidFill>
            <a:schemeClr val="bg2">
              <a:lumMod val="75000"/>
            </a:schemeClr>
          </a:solidFill>
          <a:ln w="63500">
            <a:noFill/>
          </a:ln>
          <a:effectLst>
            <a:outerShdw blurRad="635000" dist="762000" dir="5400000" sx="85000" sy="85000" algn="t" rotWithShape="0">
              <a:prstClr val="black">
                <a:alpha val="30000"/>
              </a:prstClr>
            </a:outerShdw>
          </a:effectLst>
        </p:spPr>
        <p:txBody>
          <a:bodyPr/>
          <a:lstStyle>
            <a:lvl1pPr>
              <a:defRPr lang="en-US" sz="2000" b="0" i="0" dirty="0">
                <a:latin typeface="Clarity City" pitchFamily="2" charset="77"/>
              </a:defRPr>
            </a:lvl1pPr>
          </a:lstStyle>
          <a:p>
            <a:pPr lvl="0"/>
            <a:r>
              <a:rPr lang="en-US" dirty="0"/>
              <a:t>Picture</a:t>
            </a:r>
          </a:p>
        </p:txBody>
      </p:sp>
      <p:sp>
        <p:nvSpPr>
          <p:cNvPr id="10" name="Title 2">
            <a:extLst>
              <a:ext uri="{FF2B5EF4-FFF2-40B4-BE49-F238E27FC236}">
                <a16:creationId xmlns:a16="http://schemas.microsoft.com/office/drawing/2014/main" id="{6E453FF6-0C1C-4904-9DA6-37C297942BFF}"/>
              </a:ext>
            </a:extLst>
          </p:cNvPr>
          <p:cNvSpPr>
            <a:spLocks noGrp="1"/>
          </p:cNvSpPr>
          <p:nvPr>
            <p:ph type="title"/>
          </p:nvPr>
        </p:nvSpPr>
        <p:spPr>
          <a:xfrm>
            <a:off x="914400" y="5303520"/>
            <a:ext cx="16459200" cy="2583180"/>
          </a:xfrm>
          <a:prstGeom prst="rect">
            <a:avLst/>
          </a:prstGeom>
        </p:spPr>
        <p:txBody>
          <a:bodyPr/>
          <a:lstStyle>
            <a:lvl1pPr algn="ctr">
              <a:lnSpc>
                <a:spcPct val="100000"/>
              </a:lnSpc>
              <a:defRPr sz="6600" b="1"/>
            </a:lvl1pPr>
          </a:lstStyle>
          <a:p>
            <a:r>
              <a:rPr lang="en-US" dirty="0"/>
              <a:t>Click to edit Master title style</a:t>
            </a:r>
          </a:p>
        </p:txBody>
      </p:sp>
    </p:spTree>
    <p:extLst>
      <p:ext uri="{BB962C8B-B14F-4D97-AF65-F5344CB8AC3E}">
        <p14:creationId xmlns:p14="http://schemas.microsoft.com/office/powerpoint/2010/main" val="1893416827"/>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IMAGE-LAYOUT-49">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0C9909-7F69-4488-B2DE-12E236D2CDB5}"/>
              </a:ext>
            </a:extLst>
          </p:cNvPr>
          <p:cNvSpPr>
            <a:spLocks noGrp="1"/>
          </p:cNvSpPr>
          <p:nvPr>
            <p:ph type="title"/>
          </p:nvPr>
        </p:nvSpPr>
        <p:spPr>
          <a:xfrm>
            <a:off x="914400" y="914400"/>
            <a:ext cx="7315200" cy="2838786"/>
          </a:xfrm>
          <a:prstGeom prst="rect">
            <a:avLst/>
          </a:prstGeom>
        </p:spPr>
        <p:txBody>
          <a:bodyPr>
            <a:normAutofit/>
          </a:bodyPr>
          <a:lstStyle>
            <a:lvl1pPr>
              <a:lnSpc>
                <a:spcPct val="100000"/>
              </a:lnSpc>
              <a:defRPr sz="6000" b="1"/>
            </a:lvl1pPr>
          </a:lstStyle>
          <a:p>
            <a:r>
              <a:rPr lang="en-US" dirty="0"/>
              <a:t>Click to edit Master title style</a:t>
            </a:r>
          </a:p>
        </p:txBody>
      </p:sp>
      <p:sp>
        <p:nvSpPr>
          <p:cNvPr id="9" name="Text Placeholder 3">
            <a:extLst>
              <a:ext uri="{FF2B5EF4-FFF2-40B4-BE49-F238E27FC236}">
                <a16:creationId xmlns:a16="http://schemas.microsoft.com/office/drawing/2014/main" id="{7770458F-1AAB-4331-9B34-EE663847C182}"/>
              </a:ext>
            </a:extLst>
          </p:cNvPr>
          <p:cNvSpPr>
            <a:spLocks noGrp="1"/>
          </p:cNvSpPr>
          <p:nvPr>
            <p:ph type="body" sz="quarter" idx="11" hasCustomPrompt="1"/>
          </p:nvPr>
        </p:nvSpPr>
        <p:spPr>
          <a:xfrm>
            <a:off x="914400" y="4258891"/>
            <a:ext cx="7315200" cy="4608001"/>
          </a:xfrm>
          <a:prstGeom prst="rect">
            <a:avLst/>
          </a:prstGeom>
        </p:spPr>
        <p:txBody>
          <a:bodyPr>
            <a:normAutofit/>
          </a:bodyPr>
          <a:lstStyle>
            <a:lvl1pPr marL="0" indent="0">
              <a:lnSpc>
                <a:spcPct val="100000"/>
              </a:lnSpc>
              <a:spcBef>
                <a:spcPts val="0"/>
              </a:spcBef>
              <a:buNone/>
              <a:defRPr sz="2800" b="0" i="0">
                <a:solidFill>
                  <a:schemeClr val="tx2"/>
                </a:solidFill>
                <a:latin typeface="Clarity City" pitchFamily="2" charset="77"/>
              </a:defRPr>
            </a:lvl1pPr>
          </a:lstStyle>
          <a:p>
            <a:pPr lvl="0"/>
            <a:r>
              <a:rPr lang="en-US" dirty="0"/>
              <a:t>Add your subtitle text</a:t>
            </a:r>
          </a:p>
        </p:txBody>
      </p:sp>
      <p:sp>
        <p:nvSpPr>
          <p:cNvPr id="6" name="Picture Placeholder 3">
            <a:extLst>
              <a:ext uri="{FF2B5EF4-FFF2-40B4-BE49-F238E27FC236}">
                <a16:creationId xmlns:a16="http://schemas.microsoft.com/office/drawing/2014/main" id="{7A2AC07A-7CA9-4AE1-B06D-75E3324BF1A4}"/>
              </a:ext>
            </a:extLst>
          </p:cNvPr>
          <p:cNvSpPr>
            <a:spLocks noGrp="1"/>
          </p:cNvSpPr>
          <p:nvPr>
            <p:ph type="pic" sz="quarter" idx="10"/>
          </p:nvPr>
        </p:nvSpPr>
        <p:spPr>
          <a:xfrm>
            <a:off x="9144000" y="0"/>
            <a:ext cx="9144000" cy="10287000"/>
          </a:xfrm>
          <a:prstGeom prst="rect">
            <a:avLst/>
          </a:prstGeom>
          <a:solidFill>
            <a:schemeClr val="bg2">
              <a:lumMod val="75000"/>
            </a:schemeClr>
          </a:solidFill>
          <a:ln w="63500">
            <a:noFill/>
          </a:ln>
          <a:effectLst/>
        </p:spPr>
        <p:txBody>
          <a:bodyPr/>
          <a:lstStyle>
            <a:lvl1pPr>
              <a:defRPr lang="en-US" sz="2000" b="0" i="0">
                <a:latin typeface="Clarity City" pitchFamily="2" charset="77"/>
              </a:defRPr>
            </a:lvl1pPr>
          </a:lstStyle>
          <a:p>
            <a:pPr lvl="0"/>
            <a:endParaRPr lang="en-US" dirty="0"/>
          </a:p>
        </p:txBody>
      </p:sp>
    </p:spTree>
    <p:extLst>
      <p:ext uri="{BB962C8B-B14F-4D97-AF65-F5344CB8AC3E}">
        <p14:creationId xmlns:p14="http://schemas.microsoft.com/office/powerpoint/2010/main" val="2053020919"/>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IMAGE-LAYOUT-96">
    <p:bg>
      <p:bgPr>
        <a:solidFill>
          <a:schemeClr val="bg1"/>
        </a:solidFill>
        <a:effectLst/>
      </p:bgPr>
    </p:bg>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4F61D5AC-6B9A-4E76-9528-AC060A579713}"/>
              </a:ext>
            </a:extLst>
          </p:cNvPr>
          <p:cNvSpPr>
            <a:spLocks noGrp="1"/>
          </p:cNvSpPr>
          <p:nvPr>
            <p:ph type="pic" sz="quarter" idx="10"/>
          </p:nvPr>
        </p:nvSpPr>
        <p:spPr>
          <a:xfrm>
            <a:off x="7479681" y="214568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dirty="0"/>
          </a:p>
        </p:txBody>
      </p:sp>
      <p:sp>
        <p:nvSpPr>
          <p:cNvPr id="19" name="Picture Placeholder 3">
            <a:extLst>
              <a:ext uri="{FF2B5EF4-FFF2-40B4-BE49-F238E27FC236}">
                <a16:creationId xmlns:a16="http://schemas.microsoft.com/office/drawing/2014/main" id="{182EF3E6-2533-4B75-8BBE-37A72D1F9537}"/>
              </a:ext>
            </a:extLst>
          </p:cNvPr>
          <p:cNvSpPr>
            <a:spLocks noGrp="1"/>
          </p:cNvSpPr>
          <p:nvPr>
            <p:ph type="pic" sz="quarter" idx="11"/>
          </p:nvPr>
        </p:nvSpPr>
        <p:spPr>
          <a:xfrm>
            <a:off x="7479681" y="431134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0" name="Picture Placeholder 3">
            <a:extLst>
              <a:ext uri="{FF2B5EF4-FFF2-40B4-BE49-F238E27FC236}">
                <a16:creationId xmlns:a16="http://schemas.microsoft.com/office/drawing/2014/main" id="{39BDB5CE-3845-49A2-B1DD-B21BA2398B5E}"/>
              </a:ext>
            </a:extLst>
          </p:cNvPr>
          <p:cNvSpPr>
            <a:spLocks noGrp="1"/>
          </p:cNvSpPr>
          <p:nvPr>
            <p:ph type="pic" sz="quarter" idx="12"/>
          </p:nvPr>
        </p:nvSpPr>
        <p:spPr>
          <a:xfrm>
            <a:off x="7479681" y="647700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1" name="Picture Placeholder 3">
            <a:extLst>
              <a:ext uri="{FF2B5EF4-FFF2-40B4-BE49-F238E27FC236}">
                <a16:creationId xmlns:a16="http://schemas.microsoft.com/office/drawing/2014/main" id="{87177F30-49A0-43D7-9750-F6537569BC0C}"/>
              </a:ext>
            </a:extLst>
          </p:cNvPr>
          <p:cNvSpPr>
            <a:spLocks noGrp="1"/>
          </p:cNvSpPr>
          <p:nvPr>
            <p:ph type="pic" sz="quarter" idx="13"/>
          </p:nvPr>
        </p:nvSpPr>
        <p:spPr>
          <a:xfrm>
            <a:off x="9727580" y="214568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2" name="Picture Placeholder 3">
            <a:extLst>
              <a:ext uri="{FF2B5EF4-FFF2-40B4-BE49-F238E27FC236}">
                <a16:creationId xmlns:a16="http://schemas.microsoft.com/office/drawing/2014/main" id="{A4D7A181-BF2B-4E2C-8DC6-9E9F93789422}"/>
              </a:ext>
            </a:extLst>
          </p:cNvPr>
          <p:cNvSpPr>
            <a:spLocks noGrp="1"/>
          </p:cNvSpPr>
          <p:nvPr>
            <p:ph type="pic" sz="quarter" idx="14"/>
          </p:nvPr>
        </p:nvSpPr>
        <p:spPr>
          <a:xfrm>
            <a:off x="9727580" y="431134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3" name="Picture Placeholder 3">
            <a:extLst>
              <a:ext uri="{FF2B5EF4-FFF2-40B4-BE49-F238E27FC236}">
                <a16:creationId xmlns:a16="http://schemas.microsoft.com/office/drawing/2014/main" id="{5656422B-2BD1-4349-AEF4-549C487EBAF9}"/>
              </a:ext>
            </a:extLst>
          </p:cNvPr>
          <p:cNvSpPr>
            <a:spLocks noGrp="1"/>
          </p:cNvSpPr>
          <p:nvPr>
            <p:ph type="pic" sz="quarter" idx="15"/>
          </p:nvPr>
        </p:nvSpPr>
        <p:spPr>
          <a:xfrm>
            <a:off x="9727580" y="647700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4" name="Picture Placeholder 3">
            <a:extLst>
              <a:ext uri="{FF2B5EF4-FFF2-40B4-BE49-F238E27FC236}">
                <a16:creationId xmlns:a16="http://schemas.microsoft.com/office/drawing/2014/main" id="{F5BEF3CE-BE91-482E-9A1D-F323D666EC82}"/>
              </a:ext>
            </a:extLst>
          </p:cNvPr>
          <p:cNvSpPr>
            <a:spLocks noGrp="1"/>
          </p:cNvSpPr>
          <p:nvPr>
            <p:ph type="pic" sz="quarter" idx="16"/>
          </p:nvPr>
        </p:nvSpPr>
        <p:spPr>
          <a:xfrm>
            <a:off x="11975479" y="214568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5" name="Picture Placeholder 3">
            <a:extLst>
              <a:ext uri="{FF2B5EF4-FFF2-40B4-BE49-F238E27FC236}">
                <a16:creationId xmlns:a16="http://schemas.microsoft.com/office/drawing/2014/main" id="{94CA472E-95A8-43F9-BA68-D9D29CFA582C}"/>
              </a:ext>
            </a:extLst>
          </p:cNvPr>
          <p:cNvSpPr>
            <a:spLocks noGrp="1"/>
          </p:cNvSpPr>
          <p:nvPr>
            <p:ph type="pic" sz="quarter" idx="17"/>
          </p:nvPr>
        </p:nvSpPr>
        <p:spPr>
          <a:xfrm>
            <a:off x="11975479" y="431134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6" name="Picture Placeholder 3">
            <a:extLst>
              <a:ext uri="{FF2B5EF4-FFF2-40B4-BE49-F238E27FC236}">
                <a16:creationId xmlns:a16="http://schemas.microsoft.com/office/drawing/2014/main" id="{B76B9EDF-B9FA-4D55-9CD3-DC606A762809}"/>
              </a:ext>
            </a:extLst>
          </p:cNvPr>
          <p:cNvSpPr>
            <a:spLocks noGrp="1"/>
          </p:cNvSpPr>
          <p:nvPr>
            <p:ph type="pic" sz="quarter" idx="18"/>
          </p:nvPr>
        </p:nvSpPr>
        <p:spPr>
          <a:xfrm>
            <a:off x="11975479" y="647700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7" name="Picture Placeholder 3">
            <a:extLst>
              <a:ext uri="{FF2B5EF4-FFF2-40B4-BE49-F238E27FC236}">
                <a16:creationId xmlns:a16="http://schemas.microsoft.com/office/drawing/2014/main" id="{338378F8-9586-4B0C-A232-3B726BB5670E}"/>
              </a:ext>
            </a:extLst>
          </p:cNvPr>
          <p:cNvSpPr>
            <a:spLocks noGrp="1"/>
          </p:cNvSpPr>
          <p:nvPr>
            <p:ph type="pic" sz="quarter" idx="19"/>
          </p:nvPr>
        </p:nvSpPr>
        <p:spPr>
          <a:xfrm>
            <a:off x="14223379" y="214568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8" name="Picture Placeholder 3">
            <a:extLst>
              <a:ext uri="{FF2B5EF4-FFF2-40B4-BE49-F238E27FC236}">
                <a16:creationId xmlns:a16="http://schemas.microsoft.com/office/drawing/2014/main" id="{DBAA4A7E-83F0-4DE1-8058-727D0D550AE8}"/>
              </a:ext>
            </a:extLst>
          </p:cNvPr>
          <p:cNvSpPr>
            <a:spLocks noGrp="1"/>
          </p:cNvSpPr>
          <p:nvPr>
            <p:ph type="pic" sz="quarter" idx="20"/>
          </p:nvPr>
        </p:nvSpPr>
        <p:spPr>
          <a:xfrm>
            <a:off x="14223379" y="431134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
        <p:nvSpPr>
          <p:cNvPr id="29" name="Picture Placeholder 3">
            <a:extLst>
              <a:ext uri="{FF2B5EF4-FFF2-40B4-BE49-F238E27FC236}">
                <a16:creationId xmlns:a16="http://schemas.microsoft.com/office/drawing/2014/main" id="{2D3DF732-700F-4626-B6E5-D4FE7CA7F750}"/>
              </a:ext>
            </a:extLst>
          </p:cNvPr>
          <p:cNvSpPr>
            <a:spLocks noGrp="1"/>
          </p:cNvSpPr>
          <p:nvPr>
            <p:ph type="pic" sz="quarter" idx="21"/>
          </p:nvPr>
        </p:nvSpPr>
        <p:spPr>
          <a:xfrm>
            <a:off x="14223379" y="6477000"/>
            <a:ext cx="1664320" cy="166432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txBody>
          <a:bodyPr/>
          <a:lstStyle>
            <a:lvl1pPr>
              <a:defRPr sz="2000"/>
            </a:lvl1pPr>
          </a:lstStyle>
          <a:p>
            <a:endParaRPr lang="en-US"/>
          </a:p>
        </p:txBody>
      </p:sp>
    </p:spTree>
    <p:extLst>
      <p:ext uri="{BB962C8B-B14F-4D97-AF65-F5344CB8AC3E}">
        <p14:creationId xmlns:p14="http://schemas.microsoft.com/office/powerpoint/2010/main" val="19343497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385347"/>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 id="2147484135" r:id="rId12"/>
    <p:sldLayoutId id="2147484136" r:id="rId13"/>
    <p:sldLayoutId id="2147484137" r:id="rId14"/>
    <p:sldLayoutId id="2147484138" r:id="rId15"/>
    <p:sldLayoutId id="2147484139" r:id="rId16"/>
    <p:sldLayoutId id="2147484140" r:id="rId17"/>
    <p:sldLayoutId id="2147484141" r:id="rId18"/>
    <p:sldLayoutId id="2147484142" r:id="rId19"/>
    <p:sldLayoutId id="2147484143" r:id="rId20"/>
    <p:sldLayoutId id="2147484144" r:id="rId21"/>
    <p:sldLayoutId id="2147484145" r:id="rId22"/>
    <p:sldLayoutId id="2147484146" r:id="rId23"/>
    <p:sldLayoutId id="2147484147" r:id="rId24"/>
    <p:sldLayoutId id="2147484148" r:id="rId25"/>
    <p:sldLayoutId id="2147484149" r:id="rId26"/>
    <p:sldLayoutId id="2147484150" r:id="rId27"/>
    <p:sldLayoutId id="2147484118" r:id="rId28"/>
    <p:sldLayoutId id="2147483663" r:id="rId29"/>
    <p:sldLayoutId id="2147484108" r:id="rId30"/>
    <p:sldLayoutId id="2147484122" r:id="rId31"/>
    <p:sldLayoutId id="2147483664" r:id="rId32"/>
    <p:sldLayoutId id="2147483855" r:id="rId33"/>
    <p:sldLayoutId id="2147483912" r:id="rId34"/>
    <p:sldLayoutId id="2147483989" r:id="rId35"/>
    <p:sldLayoutId id="2147483914" r:id="rId36"/>
    <p:sldLayoutId id="2147483915" r:id="rId37"/>
    <p:sldLayoutId id="2147484120" r:id="rId38"/>
    <p:sldLayoutId id="2147483668" r:id="rId39"/>
    <p:sldLayoutId id="2147483699" r:id="rId40"/>
    <p:sldLayoutId id="2147483670" r:id="rId41"/>
    <p:sldLayoutId id="2147483671" r:id="rId42"/>
    <p:sldLayoutId id="2147483805" r:id="rId43"/>
    <p:sldLayoutId id="2147483806" r:id="rId44"/>
    <p:sldLayoutId id="2147483973" r:id="rId45"/>
    <p:sldLayoutId id="2147483974" r:id="rId46"/>
    <p:sldLayoutId id="2147483695" r:id="rId47"/>
    <p:sldLayoutId id="2147483696" r:id="rId48"/>
    <p:sldLayoutId id="2147483975" r:id="rId49"/>
    <p:sldLayoutId id="2147483788" r:id="rId50"/>
    <p:sldLayoutId id="2147484119" r:id="rId51"/>
    <p:sldLayoutId id="2147483859" r:id="rId52"/>
    <p:sldLayoutId id="2147483864" r:id="rId53"/>
    <p:sldLayoutId id="2147484121" r:id="rId54"/>
    <p:sldLayoutId id="2147484151" r:id="rId55"/>
    <p:sldLayoutId id="2147484152" r:id="rId56"/>
    <p:sldLayoutId id="2147484154" r:id="rId57"/>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6.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6.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6.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56.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57.xml"/><Relationship Id="rId6" Type="http://schemas.openxmlformats.org/officeDocument/2006/relationships/image" Target="../media/image34.jpeg"/><Relationship Id="rId11" Type="http://schemas.openxmlformats.org/officeDocument/2006/relationships/image" Target="../media/image39.jp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B2EB4C6-EF1D-4B1F-AF7C-86E0AD81D5A9}"/>
              </a:ext>
            </a:extLst>
          </p:cNvPr>
          <p:cNvSpPr>
            <a:spLocks noGrp="1"/>
          </p:cNvSpPr>
          <p:nvPr>
            <p:ph type="title"/>
          </p:nvPr>
        </p:nvSpPr>
        <p:spPr/>
        <p:txBody>
          <a:bodyPr/>
          <a:lstStyle/>
          <a:p>
            <a:pPr algn="l"/>
            <a:r>
              <a:rPr lang="en-US" dirty="0">
                <a:latin typeface="Clarity City" pitchFamily="2" charset="77"/>
              </a:rPr>
              <a:t>Solving the right problems:</a:t>
            </a:r>
            <a:br>
              <a:rPr lang="en-US" dirty="0">
                <a:latin typeface="Clarity City" pitchFamily="2" charset="77"/>
              </a:rPr>
            </a:br>
            <a:r>
              <a:rPr lang="en-US" sz="3800" dirty="0">
                <a:solidFill>
                  <a:schemeClr val="accent1"/>
                </a:solidFill>
                <a:latin typeface="Clarity City" pitchFamily="2" charset="77"/>
              </a:rPr>
              <a:t>Requirements capture for large-scale, evolving research projects</a:t>
            </a:r>
          </a:p>
        </p:txBody>
      </p:sp>
      <p:sp>
        <p:nvSpPr>
          <p:cNvPr id="8" name="TextBox 7">
            <a:extLst>
              <a:ext uri="{FF2B5EF4-FFF2-40B4-BE49-F238E27FC236}">
                <a16:creationId xmlns:a16="http://schemas.microsoft.com/office/drawing/2014/main" id="{666CB1C8-9850-4BB7-992B-C2C8A576B8E9}"/>
              </a:ext>
            </a:extLst>
          </p:cNvPr>
          <p:cNvSpPr txBox="1"/>
          <p:nvPr/>
        </p:nvSpPr>
        <p:spPr>
          <a:xfrm>
            <a:off x="914400" y="7277100"/>
            <a:ext cx="6781800" cy="1648465"/>
          </a:xfrm>
          <a:prstGeom prst="rect">
            <a:avLst/>
          </a:prstGeom>
          <a:solidFill>
            <a:schemeClr val="bg1"/>
          </a:solidFill>
        </p:spPr>
        <p:txBody>
          <a:bodyPr wrap="square" rtlCol="0">
            <a:spAutoFit/>
          </a:bodyPr>
          <a:lstStyle/>
          <a:p>
            <a:pPr>
              <a:lnSpc>
                <a:spcPct val="130000"/>
              </a:lnSpc>
            </a:pPr>
            <a:r>
              <a:rPr lang="en-US" sz="3200" dirty="0">
                <a:latin typeface="Clarity City" pitchFamily="2" charset="77"/>
              </a:rPr>
              <a:t>Gabrielle M. Schroeder</a:t>
            </a:r>
          </a:p>
          <a:p>
            <a:pPr>
              <a:lnSpc>
                <a:spcPct val="130000"/>
              </a:lnSpc>
            </a:pPr>
            <a:r>
              <a:rPr lang="en-US" sz="2400" dirty="0">
                <a:solidFill>
                  <a:schemeClr val="tx2"/>
                </a:solidFill>
                <a:latin typeface="Clarity City" pitchFamily="2" charset="77"/>
              </a:rPr>
              <a:t>Newcastle University RSE Team</a:t>
            </a:r>
          </a:p>
          <a:p>
            <a:pPr>
              <a:lnSpc>
                <a:spcPct val="130000"/>
              </a:lnSpc>
            </a:pPr>
            <a:r>
              <a:rPr lang="en-US" sz="2400" dirty="0">
                <a:solidFill>
                  <a:schemeClr val="tx2"/>
                </a:solidFill>
                <a:latin typeface="Clarity City" pitchFamily="2" charset="77"/>
              </a:rPr>
              <a:t>RSECon24</a:t>
            </a:r>
          </a:p>
        </p:txBody>
      </p:sp>
      <p:pic>
        <p:nvPicPr>
          <p:cNvPr id="9" name="Picture 8" descr="A wide gravel path that forks in a forest. The paths quickly disappear from view due to the thick tree growth and foliage.">
            <a:extLst>
              <a:ext uri="{FF2B5EF4-FFF2-40B4-BE49-F238E27FC236}">
                <a16:creationId xmlns:a16="http://schemas.microsoft.com/office/drawing/2014/main" id="{6E39D779-AC8B-7C8D-F3BB-E7BFD4825E77}"/>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2570" b="50636"/>
          <a:stretch/>
        </p:blipFill>
        <p:spPr>
          <a:xfrm>
            <a:off x="0" y="0"/>
            <a:ext cx="18288000" cy="4855458"/>
          </a:xfrm>
          <a:prstGeom prst="rect">
            <a:avLst/>
          </a:prstGeom>
        </p:spPr>
      </p:pic>
    </p:spTree>
    <p:extLst>
      <p:ext uri="{BB962C8B-B14F-4D97-AF65-F5344CB8AC3E}">
        <p14:creationId xmlns:p14="http://schemas.microsoft.com/office/powerpoint/2010/main" val="3924610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4D479-45D3-8B58-7417-F9CCA13BFA0D}"/>
              </a:ext>
            </a:extLst>
          </p:cNvPr>
          <p:cNvSpPr>
            <a:spLocks noGrp="1"/>
          </p:cNvSpPr>
          <p:nvPr>
            <p:ph type="title"/>
          </p:nvPr>
        </p:nvSpPr>
        <p:spPr/>
        <p:txBody>
          <a:bodyPr>
            <a:normAutofit/>
          </a:bodyPr>
          <a:lstStyle/>
          <a:p>
            <a:r>
              <a:rPr lang="en-US" sz="6000" dirty="0">
                <a:latin typeface="Clarity City" pitchFamily="2" charset="77"/>
              </a:rPr>
              <a:t>Embarking on a new RSE project</a:t>
            </a:r>
            <a:endParaRPr lang="en-US" dirty="0"/>
          </a:p>
        </p:txBody>
      </p:sp>
      <p:sp>
        <p:nvSpPr>
          <p:cNvPr id="3" name="Text Placeholder 2">
            <a:extLst>
              <a:ext uri="{FF2B5EF4-FFF2-40B4-BE49-F238E27FC236}">
                <a16:creationId xmlns:a16="http://schemas.microsoft.com/office/drawing/2014/main" id="{8D624793-2D04-3954-ADF5-35F89FD5F987}"/>
              </a:ext>
            </a:extLst>
          </p:cNvPr>
          <p:cNvSpPr>
            <a:spLocks noGrp="1"/>
          </p:cNvSpPr>
          <p:nvPr>
            <p:ph type="body" sz="quarter" idx="11"/>
          </p:nvPr>
        </p:nvSpPr>
        <p:spPr>
          <a:xfrm>
            <a:off x="914400" y="3314701"/>
            <a:ext cx="7315200" cy="6400800"/>
          </a:xfrm>
        </p:spPr>
        <p:txBody>
          <a:bodyPr>
            <a:normAutofit/>
          </a:bodyPr>
          <a:lstStyle/>
          <a:p>
            <a:pPr>
              <a:spcAft>
                <a:spcPts val="1800"/>
              </a:spcAft>
            </a:pPr>
            <a:r>
              <a:rPr lang="en-US" sz="4000" b="1" dirty="0">
                <a:solidFill>
                  <a:schemeClr val="accent1"/>
                </a:solidFill>
              </a:rPr>
              <a:t>Goal: </a:t>
            </a:r>
            <a:r>
              <a:rPr lang="en-US" sz="4000" dirty="0"/>
              <a:t>Map the course of the project</a:t>
            </a:r>
          </a:p>
        </p:txBody>
      </p:sp>
      <p:pic>
        <p:nvPicPr>
          <p:cNvPr id="5" name="Picture 6" descr="A map with annotated paths and landmarks covers a car dashboard. Above the map is an unfocused view of the road with brown fields on either side.">
            <a:extLst>
              <a:ext uri="{FF2B5EF4-FFF2-40B4-BE49-F238E27FC236}">
                <a16:creationId xmlns:a16="http://schemas.microsoft.com/office/drawing/2014/main" id="{79FAB718-51E3-4064-6C67-7E29E3264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370" r="20370"/>
          <a:stretch>
            <a:fillRect/>
          </a:stretch>
        </p:blipFill>
        <p:spPr bwMode="auto">
          <a:xfrm>
            <a:off x="9144000" y="0"/>
            <a:ext cx="9144000" cy="10287000"/>
          </a:xfrm>
          <a:prstGeom prst="rect">
            <a:avLst/>
          </a:prstGeom>
          <a:noFill/>
          <a:ln w="63500">
            <a:noFill/>
          </a:ln>
          <a:effectLst/>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0E27DD9E-7086-8B42-3BC4-5BFD796177DF}"/>
              </a:ext>
            </a:extLst>
          </p:cNvPr>
          <p:cNvSpPr txBox="1">
            <a:spLocks/>
          </p:cNvSpPr>
          <p:nvPr/>
        </p:nvSpPr>
        <p:spPr>
          <a:xfrm>
            <a:off x="914400" y="8972490"/>
            <a:ext cx="7315200" cy="400110"/>
          </a:xfrm>
          <a:prstGeom prst="rect">
            <a:avLst/>
          </a:prstGeom>
        </p:spPr>
        <p:txBody>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2000" dirty="0">
                <a:solidFill>
                  <a:schemeClr val="bg1">
                    <a:lumMod val="65000"/>
                  </a:schemeClr>
                </a:solidFill>
                <a:latin typeface="Clarity City" pitchFamily="2" charset="77"/>
              </a:rPr>
              <a:t>Image: </a:t>
            </a:r>
            <a:r>
              <a:rPr lang="en-US" sz="2000" dirty="0" err="1">
                <a:solidFill>
                  <a:schemeClr val="bg1">
                    <a:lumMod val="65000"/>
                  </a:schemeClr>
                </a:solidFill>
                <a:latin typeface="Clarity City" pitchFamily="2" charset="77"/>
              </a:rPr>
              <a:t>Tabea</a:t>
            </a:r>
            <a:r>
              <a:rPr lang="en-US" sz="2000" dirty="0">
                <a:solidFill>
                  <a:schemeClr val="bg1">
                    <a:lumMod val="65000"/>
                  </a:schemeClr>
                </a:solidFill>
                <a:latin typeface="Clarity City" pitchFamily="2" charset="77"/>
              </a:rPr>
              <a:t> Schimpf (</a:t>
            </a:r>
            <a:r>
              <a:rPr lang="en-US" sz="2000" dirty="0" err="1">
                <a:solidFill>
                  <a:schemeClr val="bg1">
                    <a:lumMod val="65000"/>
                  </a:schemeClr>
                </a:solidFill>
                <a:latin typeface="Clarity City" pitchFamily="2" charset="77"/>
              </a:rPr>
              <a:t>Unsplash</a:t>
            </a:r>
            <a:r>
              <a:rPr lang="en-US" sz="2000" dirty="0">
                <a:solidFill>
                  <a:schemeClr val="bg1">
                    <a:lumMod val="65000"/>
                  </a:schemeClr>
                </a:solidFill>
                <a:latin typeface="Clarity City" pitchFamily="2" charset="77"/>
              </a:rPr>
              <a:t>)</a:t>
            </a:r>
          </a:p>
        </p:txBody>
      </p:sp>
    </p:spTree>
    <p:extLst>
      <p:ext uri="{BB962C8B-B14F-4D97-AF65-F5344CB8AC3E}">
        <p14:creationId xmlns:p14="http://schemas.microsoft.com/office/powerpoint/2010/main" val="62795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4D479-45D3-8B58-7417-F9CCA13BFA0D}"/>
              </a:ext>
            </a:extLst>
          </p:cNvPr>
          <p:cNvSpPr>
            <a:spLocks noGrp="1"/>
          </p:cNvSpPr>
          <p:nvPr>
            <p:ph type="title"/>
          </p:nvPr>
        </p:nvSpPr>
        <p:spPr/>
        <p:txBody>
          <a:bodyPr>
            <a:normAutofit/>
          </a:bodyPr>
          <a:lstStyle/>
          <a:p>
            <a:r>
              <a:rPr lang="en-US" sz="6000" dirty="0">
                <a:latin typeface="Clarity City" pitchFamily="2" charset="77"/>
              </a:rPr>
              <a:t>Embarking on a new RSE project</a:t>
            </a:r>
            <a:endParaRPr lang="en-US" dirty="0"/>
          </a:p>
        </p:txBody>
      </p:sp>
      <p:sp>
        <p:nvSpPr>
          <p:cNvPr id="3" name="Text Placeholder 2">
            <a:extLst>
              <a:ext uri="{FF2B5EF4-FFF2-40B4-BE49-F238E27FC236}">
                <a16:creationId xmlns:a16="http://schemas.microsoft.com/office/drawing/2014/main" id="{8D624793-2D04-3954-ADF5-35F89FD5F987}"/>
              </a:ext>
            </a:extLst>
          </p:cNvPr>
          <p:cNvSpPr>
            <a:spLocks noGrp="1"/>
          </p:cNvSpPr>
          <p:nvPr>
            <p:ph type="body" sz="quarter" idx="11"/>
          </p:nvPr>
        </p:nvSpPr>
        <p:spPr>
          <a:xfrm>
            <a:off x="914400" y="3314701"/>
            <a:ext cx="7315200" cy="6400800"/>
          </a:xfrm>
        </p:spPr>
        <p:txBody>
          <a:bodyPr>
            <a:normAutofit/>
          </a:bodyPr>
          <a:lstStyle/>
          <a:p>
            <a:pPr>
              <a:spcAft>
                <a:spcPts val="1800"/>
              </a:spcAft>
            </a:pPr>
            <a:r>
              <a:rPr lang="en-US" sz="4000" b="1" dirty="0">
                <a:solidFill>
                  <a:schemeClr val="accent1"/>
                </a:solidFill>
              </a:rPr>
              <a:t>Goal: </a:t>
            </a:r>
            <a:r>
              <a:rPr lang="en-US" sz="4000" dirty="0"/>
              <a:t>Map the course of the project</a:t>
            </a:r>
          </a:p>
          <a:p>
            <a:pPr>
              <a:spcAft>
                <a:spcPts val="1800"/>
              </a:spcAft>
            </a:pPr>
            <a:r>
              <a:rPr lang="en-US" sz="4000" b="1" dirty="0">
                <a:solidFill>
                  <a:schemeClr val="accent1"/>
                </a:solidFill>
              </a:rPr>
              <a:t>Challenge: </a:t>
            </a:r>
            <a:r>
              <a:rPr lang="en-US" sz="4000" dirty="0"/>
              <a:t>Large, evolving research projects</a:t>
            </a:r>
          </a:p>
        </p:txBody>
      </p:sp>
      <p:pic>
        <p:nvPicPr>
          <p:cNvPr id="5" name="Picture 2" descr="A map of the evolution of the Mississippi River. Historic courses are shown in coloured loops (reds, oranges, yellows, greens, and light blues) that branch off and rejoin the other courses, creating a complex structure of interwoven lines.">
            <a:extLst>
              <a:ext uri="{FF2B5EF4-FFF2-40B4-BE49-F238E27FC236}">
                <a16:creationId xmlns:a16="http://schemas.microsoft.com/office/drawing/2014/main" id="{25C3997F-089D-9E0D-BB7E-AB56B010C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018" b="9018"/>
          <a:stretch>
            <a:fillRect/>
          </a:stretch>
        </p:blipFill>
        <p:spPr bwMode="auto">
          <a:xfrm>
            <a:off x="9144000" y="0"/>
            <a:ext cx="9144000" cy="10287000"/>
          </a:xfrm>
          <a:prstGeom prst="rect">
            <a:avLst/>
          </a:prstGeom>
          <a:noFill/>
          <a:ln w="63500">
            <a:noFill/>
          </a:ln>
          <a:effectLst/>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0E27DD9E-7086-8B42-3BC4-5BFD796177DF}"/>
              </a:ext>
            </a:extLst>
          </p:cNvPr>
          <p:cNvSpPr txBox="1">
            <a:spLocks/>
          </p:cNvSpPr>
          <p:nvPr/>
        </p:nvSpPr>
        <p:spPr>
          <a:xfrm>
            <a:off x="914400" y="8972489"/>
            <a:ext cx="7315200" cy="743011"/>
          </a:xfrm>
          <a:prstGeom prst="rect">
            <a:avLst/>
          </a:prstGeom>
        </p:spPr>
        <p:txBody>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2000" dirty="0">
                <a:solidFill>
                  <a:schemeClr val="bg1">
                    <a:lumMod val="65000"/>
                  </a:schemeClr>
                </a:solidFill>
                <a:latin typeface="Clarity City" pitchFamily="2" charset="77"/>
              </a:rPr>
              <a:t>“The nature and origin of the Alluvial Valley of the Lower Mississippi River” by Harold Fisk (1944)</a:t>
            </a:r>
          </a:p>
        </p:txBody>
      </p:sp>
    </p:spTree>
    <p:extLst>
      <p:ext uri="{BB962C8B-B14F-4D97-AF65-F5344CB8AC3E}">
        <p14:creationId xmlns:p14="http://schemas.microsoft.com/office/powerpoint/2010/main" val="1244775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0D2AF9-956A-7A4D-7800-27D78DC04972}"/>
              </a:ext>
            </a:extLst>
          </p:cNvPr>
          <p:cNvSpPr>
            <a:spLocks noGrp="1"/>
          </p:cNvSpPr>
          <p:nvPr>
            <p:ph type="title"/>
          </p:nvPr>
        </p:nvSpPr>
        <p:spPr/>
        <p:txBody>
          <a:bodyPr/>
          <a:lstStyle/>
          <a:p>
            <a:r>
              <a:rPr lang="en-US" sz="7000" dirty="0" err="1"/>
              <a:t>OpenScan</a:t>
            </a:r>
            <a:br>
              <a:rPr lang="en-US" dirty="0"/>
            </a:br>
            <a:br>
              <a:rPr lang="en-US" dirty="0"/>
            </a:br>
            <a:r>
              <a:rPr lang="en-US" sz="4000" b="0" dirty="0"/>
              <a:t>Driving </a:t>
            </a:r>
            <a:r>
              <a:rPr lang="en-US" sz="4000" dirty="0">
                <a:solidFill>
                  <a:schemeClr val="accent1"/>
                </a:solidFill>
              </a:rPr>
              <a:t>horizon scanning </a:t>
            </a:r>
            <a:r>
              <a:rPr lang="en-US" sz="4000" b="0" dirty="0"/>
              <a:t>research at the National Institute for Health and Care Research </a:t>
            </a:r>
            <a:r>
              <a:rPr lang="en-US" sz="4000" dirty="0">
                <a:solidFill>
                  <a:schemeClr val="accent1"/>
                </a:solidFill>
              </a:rPr>
              <a:t>Innovation Observatory </a:t>
            </a:r>
            <a:r>
              <a:rPr lang="en-US" sz="4000" b="0" dirty="0"/>
              <a:t>(NIHRIO)</a:t>
            </a:r>
            <a:br>
              <a:rPr lang="en-US" sz="6000" dirty="0"/>
            </a:br>
            <a:endParaRPr lang="en-US" dirty="0"/>
          </a:p>
        </p:txBody>
      </p:sp>
      <p:pic>
        <p:nvPicPr>
          <p:cNvPr id="7" name="Picture Placeholder 6" descr="Decorative: A telescope on a wall overlooks a body of water at sunset or sunrise (representing &quot;horizon scanning&quot;)">
            <a:extLst>
              <a:ext uri="{FF2B5EF4-FFF2-40B4-BE49-F238E27FC236}">
                <a16:creationId xmlns:a16="http://schemas.microsoft.com/office/drawing/2014/main" id="{EF58128A-F63C-6B13-E72A-FE535C56C19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7" r="16667"/>
          <a:stretch>
            <a:fillRect/>
          </a:stretch>
        </p:blipFill>
        <p:spPr/>
      </p:pic>
      <p:sp>
        <p:nvSpPr>
          <p:cNvPr id="5" name="Text Placeholder 4">
            <a:extLst>
              <a:ext uri="{FF2B5EF4-FFF2-40B4-BE49-F238E27FC236}">
                <a16:creationId xmlns:a16="http://schemas.microsoft.com/office/drawing/2014/main" id="{CB8E1CE3-6358-5D46-0C3A-487249C5D81A}"/>
              </a:ext>
            </a:extLst>
          </p:cNvPr>
          <p:cNvSpPr>
            <a:spLocks noGrp="1"/>
          </p:cNvSpPr>
          <p:nvPr>
            <p:ph type="body" sz="quarter" idx="12"/>
          </p:nvPr>
        </p:nvSpPr>
        <p:spPr/>
        <p:txBody>
          <a:bodyPr/>
          <a:lstStyle/>
          <a:p>
            <a:r>
              <a:rPr lang="en-US" dirty="0">
                <a:solidFill>
                  <a:schemeClr val="bg1">
                    <a:lumMod val="65000"/>
                  </a:schemeClr>
                </a:solidFill>
              </a:rPr>
              <a:t>Image: Clemens van Lay (</a:t>
            </a:r>
            <a:r>
              <a:rPr lang="en-US" dirty="0" err="1">
                <a:solidFill>
                  <a:schemeClr val="bg1">
                    <a:lumMod val="65000"/>
                  </a:schemeClr>
                </a:solidFill>
              </a:rPr>
              <a:t>Unsplash</a:t>
            </a:r>
            <a:r>
              <a:rPr lang="en-US" dirty="0">
                <a:solidFill>
                  <a:schemeClr val="bg1">
                    <a:lumMod val="65000"/>
                  </a:schemeClr>
                </a:solidFill>
              </a:rPr>
              <a:t>)</a:t>
            </a:r>
          </a:p>
        </p:txBody>
      </p:sp>
    </p:spTree>
    <p:extLst>
      <p:ext uri="{BB962C8B-B14F-4D97-AF65-F5344CB8AC3E}">
        <p14:creationId xmlns:p14="http://schemas.microsoft.com/office/powerpoint/2010/main" val="2918184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329CAD-D7E1-414D-E558-9E244DECC8CC}"/>
              </a:ext>
            </a:extLst>
          </p:cNvPr>
          <p:cNvSpPr txBox="1">
            <a:spLocks noGrp="1"/>
          </p:cNvSpPr>
          <p:nvPr>
            <p:ph type="title" idx="4294967295"/>
          </p:nvPr>
        </p:nvSpPr>
        <p:spPr>
          <a:xfrm>
            <a:off x="914400" y="914399"/>
            <a:ext cx="1447800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1371600" rtl="0" eaLnBrk="1" latinLnBrk="0" hangingPunct="1">
              <a:lnSpc>
                <a:spcPct val="100000"/>
              </a:lnSpc>
              <a:spcBef>
                <a:spcPct val="0"/>
              </a:spcBef>
              <a:buNone/>
              <a:defRPr lang="uk-UA" sz="7200" b="1" i="0" kern="1200">
                <a:solidFill>
                  <a:schemeClr val="tx1"/>
                </a:solidFill>
                <a:latin typeface="+mj-lt"/>
                <a:ea typeface="Clarity City" pitchFamily="2" charset="77"/>
                <a:cs typeface="+mn-cs"/>
              </a:defRPr>
            </a:lvl1pPr>
          </a:lstStyle>
          <a:p>
            <a:pPr marL="0" marR="0" lvl="0" indent="0" algn="l" defTabSz="13716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chemeClr val="tx1"/>
                </a:solidFill>
                <a:effectLst/>
                <a:uLnTx/>
                <a:uFillTx/>
                <a:latin typeface="Clarity City" pitchFamily="2" charset="77"/>
                <a:ea typeface="Clarity City" pitchFamily="2" charset="77"/>
                <a:cs typeface="+mn-cs"/>
              </a:rPr>
              <a:t>Capturing </a:t>
            </a:r>
            <a:r>
              <a:rPr kumimoji="0" lang="en-US" sz="6000" b="1" i="0" u="none" strike="noStrike" kern="1200" cap="none" spc="0" normalizeH="0" baseline="0" noProof="0" dirty="0" err="1">
                <a:ln>
                  <a:noFill/>
                </a:ln>
                <a:solidFill>
                  <a:schemeClr val="tx1"/>
                </a:solidFill>
                <a:effectLst/>
                <a:uLnTx/>
                <a:uFillTx/>
                <a:latin typeface="Clarity City" pitchFamily="2" charset="77"/>
                <a:ea typeface="Clarity City" pitchFamily="2" charset="77"/>
                <a:cs typeface="+mn-cs"/>
              </a:rPr>
              <a:t>OpenScan’s</a:t>
            </a:r>
            <a:r>
              <a:rPr kumimoji="0" lang="en-US" sz="6000" b="1" i="0" u="none" strike="noStrike" kern="1200" cap="none" spc="0" normalizeH="0" baseline="0" noProof="0" dirty="0">
                <a:ln>
                  <a:noFill/>
                </a:ln>
                <a:solidFill>
                  <a:schemeClr val="tx1"/>
                </a:solidFill>
                <a:effectLst/>
                <a:uLnTx/>
                <a:uFillTx/>
                <a:latin typeface="Clarity City" pitchFamily="2" charset="77"/>
                <a:ea typeface="Clarity City" pitchFamily="2" charset="77"/>
                <a:cs typeface="+mn-cs"/>
              </a:rPr>
              <a:t> requirements</a:t>
            </a:r>
            <a:endParaRPr kumimoji="0" lang="en-US" sz="7200" b="1" i="0" u="none" strike="noStrike" kern="1200" cap="none" spc="0" normalizeH="0" baseline="0" noProof="0" dirty="0">
              <a:ln>
                <a:noFill/>
              </a:ln>
              <a:solidFill>
                <a:schemeClr val="tx1"/>
              </a:solidFill>
              <a:effectLst/>
              <a:uLnTx/>
              <a:uFillTx/>
              <a:latin typeface="+mj-lt"/>
              <a:ea typeface="Clarity City" pitchFamily="2" charset="77"/>
              <a:cs typeface="+mn-cs"/>
            </a:endParaRPr>
          </a:p>
        </p:txBody>
      </p:sp>
      <p:sp>
        <p:nvSpPr>
          <p:cNvPr id="31" name="TextBox 30">
            <a:extLst>
              <a:ext uri="{FF2B5EF4-FFF2-40B4-BE49-F238E27FC236}">
                <a16:creationId xmlns:a16="http://schemas.microsoft.com/office/drawing/2014/main" id="{E0A6E336-5ED5-4723-BE5D-1CAC06B20D46}"/>
              </a:ext>
            </a:extLst>
          </p:cNvPr>
          <p:cNvSpPr txBox="1"/>
          <p:nvPr/>
        </p:nvSpPr>
        <p:spPr>
          <a:xfrm>
            <a:off x="1463041" y="5679359"/>
            <a:ext cx="3354325" cy="1200329"/>
          </a:xfrm>
          <a:prstGeom prst="rect">
            <a:avLst/>
          </a:prstGeom>
          <a:noFill/>
        </p:spPr>
        <p:txBody>
          <a:bodyPr wrap="square" rtlCol="0">
            <a:spAutoFit/>
          </a:bodyPr>
          <a:lstStyle/>
          <a:p>
            <a:r>
              <a:rPr lang="en-US" sz="3600" b="1" dirty="0">
                <a:latin typeface="Clarity City Semi Bold" pitchFamily="2" charset="77"/>
              </a:rPr>
              <a:t>Assessment stage</a:t>
            </a:r>
          </a:p>
        </p:txBody>
      </p:sp>
      <p:pic>
        <p:nvPicPr>
          <p:cNvPr id="43" name="Graphic 42" descr="Monthly calendar icon">
            <a:extLst>
              <a:ext uri="{FF2B5EF4-FFF2-40B4-BE49-F238E27FC236}">
                <a16:creationId xmlns:a16="http://schemas.microsoft.com/office/drawing/2014/main" id="{C644099F-2C3D-461D-8BF7-460AF41CDB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63040" y="4107180"/>
            <a:ext cx="1188720" cy="1188720"/>
          </a:xfrm>
          <a:prstGeom prst="rect">
            <a:avLst/>
          </a:prstGeom>
        </p:spPr>
      </p:pic>
      <p:sp>
        <p:nvSpPr>
          <p:cNvPr id="33" name="TextBox 32">
            <a:extLst>
              <a:ext uri="{FF2B5EF4-FFF2-40B4-BE49-F238E27FC236}">
                <a16:creationId xmlns:a16="http://schemas.microsoft.com/office/drawing/2014/main" id="{4F23DFFF-4922-4490-969B-AA471DFD1910}"/>
              </a:ext>
            </a:extLst>
          </p:cNvPr>
          <p:cNvSpPr txBox="1"/>
          <p:nvPr/>
        </p:nvSpPr>
        <p:spPr>
          <a:xfrm>
            <a:off x="5465572" y="5679359"/>
            <a:ext cx="3354325" cy="1200329"/>
          </a:xfrm>
          <a:prstGeom prst="rect">
            <a:avLst/>
          </a:prstGeom>
          <a:noFill/>
        </p:spPr>
        <p:txBody>
          <a:bodyPr wrap="square" rtlCol="0">
            <a:spAutoFit/>
          </a:bodyPr>
          <a:lstStyle/>
          <a:p>
            <a:r>
              <a:rPr lang="en-US" sz="3600" b="1" dirty="0">
                <a:latin typeface="Clarity City Semi Bold" pitchFamily="2" charset="77"/>
              </a:rPr>
              <a:t>Regular meetings</a:t>
            </a:r>
          </a:p>
        </p:txBody>
      </p:sp>
      <p:pic>
        <p:nvPicPr>
          <p:cNvPr id="45" name="Graphic 44" descr="Three people (representing a group meeting)">
            <a:extLst>
              <a:ext uri="{FF2B5EF4-FFF2-40B4-BE49-F238E27FC236}">
                <a16:creationId xmlns:a16="http://schemas.microsoft.com/office/drawing/2014/main" id="{39684714-B2C8-4901-8005-3251AF6ACD3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465572" y="4107180"/>
            <a:ext cx="1188720" cy="1188720"/>
          </a:xfrm>
          <a:prstGeom prst="rect">
            <a:avLst/>
          </a:prstGeom>
        </p:spPr>
      </p:pic>
      <p:sp>
        <p:nvSpPr>
          <p:cNvPr id="40" name="TextBox 39">
            <a:extLst>
              <a:ext uri="{FF2B5EF4-FFF2-40B4-BE49-F238E27FC236}">
                <a16:creationId xmlns:a16="http://schemas.microsoft.com/office/drawing/2014/main" id="{5589044A-A867-4BED-9908-6DF5E1E9808F}"/>
              </a:ext>
            </a:extLst>
          </p:cNvPr>
          <p:cNvSpPr txBox="1"/>
          <p:nvPr/>
        </p:nvSpPr>
        <p:spPr>
          <a:xfrm>
            <a:off x="9468103" y="5679359"/>
            <a:ext cx="3354325" cy="1200329"/>
          </a:xfrm>
          <a:prstGeom prst="rect">
            <a:avLst/>
          </a:prstGeom>
          <a:noFill/>
        </p:spPr>
        <p:txBody>
          <a:bodyPr wrap="square" rtlCol="0">
            <a:spAutoFit/>
          </a:bodyPr>
          <a:lstStyle/>
          <a:p>
            <a:r>
              <a:rPr lang="en-US" sz="3600" b="1" dirty="0">
                <a:latin typeface="Clarity City Semi Bold" pitchFamily="2" charset="77"/>
              </a:rPr>
              <a:t>Document current state</a:t>
            </a:r>
          </a:p>
        </p:txBody>
      </p:sp>
      <p:pic>
        <p:nvPicPr>
          <p:cNvPr id="44" name="Graphic 43" descr="Workflow with arrows between shapes (representing documentation/planning)">
            <a:extLst>
              <a:ext uri="{FF2B5EF4-FFF2-40B4-BE49-F238E27FC236}">
                <a16:creationId xmlns:a16="http://schemas.microsoft.com/office/drawing/2014/main" id="{435D07AC-C7B3-4AEE-BE00-505671E93DF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468103" y="4107180"/>
            <a:ext cx="1188720" cy="1188720"/>
          </a:xfrm>
          <a:prstGeom prst="rect">
            <a:avLst/>
          </a:prstGeom>
        </p:spPr>
      </p:pic>
      <p:sp>
        <p:nvSpPr>
          <p:cNvPr id="35" name="TextBox 34">
            <a:extLst>
              <a:ext uri="{FF2B5EF4-FFF2-40B4-BE49-F238E27FC236}">
                <a16:creationId xmlns:a16="http://schemas.microsoft.com/office/drawing/2014/main" id="{D8ABCDCF-6515-4181-9EC7-D2040B2B0E64}"/>
              </a:ext>
            </a:extLst>
          </p:cNvPr>
          <p:cNvSpPr txBox="1"/>
          <p:nvPr/>
        </p:nvSpPr>
        <p:spPr>
          <a:xfrm>
            <a:off x="13470634" y="5679359"/>
            <a:ext cx="3354325" cy="1200329"/>
          </a:xfrm>
          <a:prstGeom prst="rect">
            <a:avLst/>
          </a:prstGeom>
          <a:noFill/>
        </p:spPr>
        <p:txBody>
          <a:bodyPr wrap="square" rtlCol="0">
            <a:spAutoFit/>
          </a:bodyPr>
          <a:lstStyle/>
          <a:p>
            <a:r>
              <a:rPr lang="en-US" sz="3600" b="1" dirty="0">
                <a:latin typeface="Clarity City Semi Bold" pitchFamily="2" charset="77"/>
              </a:rPr>
              <a:t>Document planned work</a:t>
            </a:r>
          </a:p>
        </p:txBody>
      </p:sp>
      <p:pic>
        <p:nvPicPr>
          <p:cNvPr id="46" name="Graphic 45" descr="Document with a list and checkboxes">
            <a:extLst>
              <a:ext uri="{FF2B5EF4-FFF2-40B4-BE49-F238E27FC236}">
                <a16:creationId xmlns:a16="http://schemas.microsoft.com/office/drawing/2014/main" id="{5411A585-2EA0-4E52-B274-321D8C5EA6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3470634" y="4107180"/>
            <a:ext cx="1188720" cy="1188720"/>
          </a:xfrm>
          <a:prstGeom prst="rect">
            <a:avLst/>
          </a:prstGeom>
        </p:spPr>
      </p:pic>
    </p:spTree>
    <p:extLst>
      <p:ext uri="{BB962C8B-B14F-4D97-AF65-F5344CB8AC3E}">
        <p14:creationId xmlns:p14="http://schemas.microsoft.com/office/powerpoint/2010/main" val="2278619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0D2AF9-956A-7A4D-7800-27D78DC04972}"/>
              </a:ext>
            </a:extLst>
          </p:cNvPr>
          <p:cNvSpPr>
            <a:spLocks noGrp="1"/>
          </p:cNvSpPr>
          <p:nvPr>
            <p:ph type="title"/>
          </p:nvPr>
        </p:nvSpPr>
        <p:spPr/>
        <p:txBody>
          <a:bodyPr/>
          <a:lstStyle/>
          <a:p>
            <a:r>
              <a:rPr lang="en-US" sz="7000" dirty="0"/>
              <a:t>Example </a:t>
            </a:r>
            <a:br>
              <a:rPr lang="en-US" sz="7000" dirty="0"/>
            </a:br>
            <a:r>
              <a:rPr lang="en-US" sz="7000" dirty="0"/>
              <a:t>work package</a:t>
            </a:r>
            <a:br>
              <a:rPr lang="en-US" dirty="0"/>
            </a:br>
            <a:br>
              <a:rPr lang="en-US" dirty="0"/>
            </a:br>
            <a:r>
              <a:rPr lang="en-US" sz="4000" b="0" dirty="0"/>
              <a:t>Re-designing the w</a:t>
            </a:r>
            <a:r>
              <a:rPr lang="en-US" sz="4000" b="0" dirty="0">
                <a:latin typeface="Clarity City" pitchFamily="2" charset="77"/>
              </a:rPr>
              <a:t>eb scraper system</a:t>
            </a:r>
            <a:endParaRPr lang="en-US" b="0" dirty="0"/>
          </a:p>
        </p:txBody>
      </p:sp>
      <p:pic>
        <p:nvPicPr>
          <p:cNvPr id="33" name="Picture Placeholder 32" descr="A diagram representing OpenScan's web scraper system. At the top are three webpages with HTML angle brackets, which represent web scrapers that collect clinical trial records. An arrow from each web scraper leads into a database icon to represent record processing and storage in OpenScan's database. More arrows flow from the database to represent how the data is used for downstream analysis and dissemination.">
            <a:extLst>
              <a:ext uri="{FF2B5EF4-FFF2-40B4-BE49-F238E27FC236}">
                <a16:creationId xmlns:a16="http://schemas.microsoft.com/office/drawing/2014/main" id="{25919E9D-AA32-C649-1367-421E776854C6}"/>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5056" r="9552"/>
          <a:stretch/>
        </p:blipFill>
        <p:spPr>
          <a:xfrm>
            <a:off x="9601200" y="0"/>
            <a:ext cx="8686800" cy="10287000"/>
          </a:xfrm>
        </p:spPr>
      </p:pic>
      <p:sp>
        <p:nvSpPr>
          <p:cNvPr id="34" name="TextBox 33">
            <a:extLst>
              <a:ext uri="{FF2B5EF4-FFF2-40B4-BE49-F238E27FC236}">
                <a16:creationId xmlns:a16="http://schemas.microsoft.com/office/drawing/2014/main" id="{99449C45-E172-722E-7228-0CBBD5A09AE2}"/>
              </a:ext>
            </a:extLst>
          </p:cNvPr>
          <p:cNvSpPr txBox="1"/>
          <p:nvPr/>
        </p:nvSpPr>
        <p:spPr>
          <a:xfrm>
            <a:off x="7391400" y="571500"/>
            <a:ext cx="3048000" cy="1015663"/>
          </a:xfrm>
          <a:prstGeom prst="rect">
            <a:avLst/>
          </a:prstGeom>
          <a:noFill/>
        </p:spPr>
        <p:txBody>
          <a:bodyPr wrap="square" rtlCol="0">
            <a:spAutoFit/>
          </a:bodyPr>
          <a:lstStyle/>
          <a:p>
            <a:pPr algn="r"/>
            <a:r>
              <a:rPr lang="en-US" sz="3000" i="1" dirty="0">
                <a:solidFill>
                  <a:schemeClr val="accent2"/>
                </a:solidFill>
                <a:latin typeface="Clarity City Medium" pitchFamily="2" charset="77"/>
              </a:rPr>
              <a:t>Scrape clinical trial records</a:t>
            </a:r>
          </a:p>
        </p:txBody>
      </p:sp>
      <p:sp>
        <p:nvSpPr>
          <p:cNvPr id="35" name="TextBox 34">
            <a:extLst>
              <a:ext uri="{FF2B5EF4-FFF2-40B4-BE49-F238E27FC236}">
                <a16:creationId xmlns:a16="http://schemas.microsoft.com/office/drawing/2014/main" id="{510952C3-6F73-79CC-D588-F8AA7B8E0D0C}"/>
              </a:ext>
            </a:extLst>
          </p:cNvPr>
          <p:cNvSpPr txBox="1"/>
          <p:nvPr/>
        </p:nvSpPr>
        <p:spPr>
          <a:xfrm>
            <a:off x="6248400" y="2968535"/>
            <a:ext cx="4191000" cy="1015663"/>
          </a:xfrm>
          <a:prstGeom prst="rect">
            <a:avLst/>
          </a:prstGeom>
          <a:noFill/>
        </p:spPr>
        <p:txBody>
          <a:bodyPr wrap="square" rtlCol="0">
            <a:spAutoFit/>
          </a:bodyPr>
          <a:lstStyle/>
          <a:p>
            <a:pPr algn="r"/>
            <a:r>
              <a:rPr lang="en-US" sz="3000" i="1" dirty="0">
                <a:solidFill>
                  <a:schemeClr val="accent2"/>
                </a:solidFill>
                <a:latin typeface="Clarity City Medium" pitchFamily="2" charset="77"/>
              </a:rPr>
              <a:t>Process</a:t>
            </a:r>
          </a:p>
          <a:p>
            <a:pPr algn="r"/>
            <a:r>
              <a:rPr lang="en-US" sz="3000" i="1" dirty="0">
                <a:solidFill>
                  <a:schemeClr val="accent2"/>
                </a:solidFill>
                <a:latin typeface="Clarity City Medium" pitchFamily="2" charset="77"/>
              </a:rPr>
              <a:t>records</a:t>
            </a:r>
          </a:p>
        </p:txBody>
      </p:sp>
      <p:sp>
        <p:nvSpPr>
          <p:cNvPr id="36" name="TextBox 35">
            <a:extLst>
              <a:ext uri="{FF2B5EF4-FFF2-40B4-BE49-F238E27FC236}">
                <a16:creationId xmlns:a16="http://schemas.microsoft.com/office/drawing/2014/main" id="{56F7F24C-527C-5448-14CD-4FBAB3214E8D}"/>
              </a:ext>
            </a:extLst>
          </p:cNvPr>
          <p:cNvSpPr txBox="1"/>
          <p:nvPr/>
        </p:nvSpPr>
        <p:spPr>
          <a:xfrm>
            <a:off x="6248400" y="5700419"/>
            <a:ext cx="4191000" cy="1015663"/>
          </a:xfrm>
          <a:prstGeom prst="rect">
            <a:avLst/>
          </a:prstGeom>
          <a:noFill/>
        </p:spPr>
        <p:txBody>
          <a:bodyPr wrap="square" rtlCol="0">
            <a:spAutoFit/>
          </a:bodyPr>
          <a:lstStyle/>
          <a:p>
            <a:pPr algn="r"/>
            <a:r>
              <a:rPr lang="en-US" sz="3000" i="1" dirty="0">
                <a:solidFill>
                  <a:schemeClr val="accent2"/>
                </a:solidFill>
                <a:latin typeface="Clarity City Medium" pitchFamily="2" charset="77"/>
              </a:rPr>
              <a:t>Store in </a:t>
            </a:r>
          </a:p>
          <a:p>
            <a:pPr algn="r"/>
            <a:r>
              <a:rPr lang="en-US" sz="3000" i="1" dirty="0">
                <a:solidFill>
                  <a:schemeClr val="accent2"/>
                </a:solidFill>
                <a:latin typeface="Clarity City Medium" pitchFamily="2" charset="77"/>
              </a:rPr>
              <a:t>database</a:t>
            </a:r>
          </a:p>
        </p:txBody>
      </p:sp>
      <p:sp>
        <p:nvSpPr>
          <p:cNvPr id="37" name="TextBox 36">
            <a:extLst>
              <a:ext uri="{FF2B5EF4-FFF2-40B4-BE49-F238E27FC236}">
                <a16:creationId xmlns:a16="http://schemas.microsoft.com/office/drawing/2014/main" id="{38E20D52-4480-93E3-CC4C-9197FC0EB997}"/>
              </a:ext>
            </a:extLst>
          </p:cNvPr>
          <p:cNvSpPr txBox="1"/>
          <p:nvPr/>
        </p:nvSpPr>
        <p:spPr>
          <a:xfrm>
            <a:off x="5372100" y="8314065"/>
            <a:ext cx="5105400" cy="1015663"/>
          </a:xfrm>
          <a:prstGeom prst="rect">
            <a:avLst/>
          </a:prstGeom>
          <a:noFill/>
        </p:spPr>
        <p:txBody>
          <a:bodyPr wrap="square" rtlCol="0">
            <a:spAutoFit/>
          </a:bodyPr>
          <a:lstStyle/>
          <a:p>
            <a:pPr algn="r"/>
            <a:r>
              <a:rPr lang="en-US" sz="3000" i="1" dirty="0" err="1">
                <a:solidFill>
                  <a:schemeClr val="accent2"/>
                </a:solidFill>
                <a:latin typeface="Clarity City Medium" pitchFamily="2" charset="77"/>
              </a:rPr>
              <a:t>Analyse</a:t>
            </a:r>
            <a:r>
              <a:rPr lang="en-US" sz="3000" i="1" dirty="0">
                <a:solidFill>
                  <a:schemeClr val="accent2"/>
                </a:solidFill>
                <a:latin typeface="Clarity City Medium" pitchFamily="2" charset="77"/>
              </a:rPr>
              <a:t> and </a:t>
            </a:r>
          </a:p>
          <a:p>
            <a:pPr algn="r"/>
            <a:r>
              <a:rPr lang="en-US" sz="3000" i="1" dirty="0">
                <a:solidFill>
                  <a:schemeClr val="accent2"/>
                </a:solidFill>
                <a:latin typeface="Clarity City Medium" pitchFamily="2" charset="77"/>
              </a:rPr>
              <a:t>disseminate</a:t>
            </a:r>
          </a:p>
        </p:txBody>
      </p:sp>
    </p:spTree>
    <p:extLst>
      <p:ext uri="{BB962C8B-B14F-4D97-AF65-F5344CB8AC3E}">
        <p14:creationId xmlns:p14="http://schemas.microsoft.com/office/powerpoint/2010/main" val="2542489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CCE9-7B60-9B57-9857-93261DCBDBFA}"/>
              </a:ext>
            </a:extLst>
          </p:cNvPr>
          <p:cNvSpPr>
            <a:spLocks noGrp="1"/>
          </p:cNvSpPr>
          <p:nvPr>
            <p:ph type="title"/>
          </p:nvPr>
        </p:nvSpPr>
        <p:spPr>
          <a:xfrm>
            <a:off x="914400" y="914400"/>
            <a:ext cx="8610600" cy="2838786"/>
          </a:xfrm>
        </p:spPr>
        <p:txBody>
          <a:bodyPr/>
          <a:lstStyle/>
          <a:p>
            <a:r>
              <a:rPr lang="en-US" dirty="0">
                <a:latin typeface="Clarity City" pitchFamily="2" charset="77"/>
              </a:rPr>
              <a:t>Requested changes</a:t>
            </a:r>
            <a:endParaRPr lang="en-US" dirty="0"/>
          </a:p>
        </p:txBody>
      </p:sp>
      <p:pic>
        <p:nvPicPr>
          <p:cNvPr id="4" name="Graphic 3" descr="The same web scraper system diagram from the previous slide is annotated. A box with a cloud icon in the corner surrounds the web scrapers (web pages) and processing pipelines (arrows) to indicate that these elements are deployed on cloud infrastructure. A Java icon (mug with orange steam rising from it) indicates that the software is written in Java.">
            <a:extLst>
              <a:ext uri="{FF2B5EF4-FFF2-40B4-BE49-F238E27FC236}">
                <a16:creationId xmlns:a16="http://schemas.microsoft.com/office/drawing/2014/main" id="{E3BAB1B1-E001-E3D3-2C23-D4A7F0CD9F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6983" y="2333793"/>
            <a:ext cx="7267129" cy="7440156"/>
          </a:xfrm>
          <a:prstGeom prst="rect">
            <a:avLst/>
          </a:prstGeom>
        </p:spPr>
      </p:pic>
      <p:cxnSp>
        <p:nvCxnSpPr>
          <p:cNvPr id="3" name="Straight Arrow Connector 2" descr="Arrow pointing to the diagram on the right with the Python, collaboration, and serverless annotations.">
            <a:extLst>
              <a:ext uri="{FF2B5EF4-FFF2-40B4-BE49-F238E27FC236}">
                <a16:creationId xmlns:a16="http://schemas.microsoft.com/office/drawing/2014/main" id="{E9EB925A-BE4D-89B8-C80C-905507FAD9B4}"/>
              </a:ext>
            </a:extLst>
          </p:cNvPr>
          <p:cNvCxnSpPr>
            <a:cxnSpLocks/>
          </p:cNvCxnSpPr>
          <p:nvPr/>
        </p:nvCxnSpPr>
        <p:spPr>
          <a:xfrm>
            <a:off x="8839200" y="5905500"/>
            <a:ext cx="1505104" cy="0"/>
          </a:xfrm>
          <a:prstGeom prst="straightConnector1">
            <a:avLst/>
          </a:prstGeom>
          <a:ln w="254000" cap="sq">
            <a:solidFill>
              <a:srgbClr val="1C84A1">
                <a:alpha val="80000"/>
              </a:srgbClr>
            </a:solidFill>
            <a:bevel/>
            <a:headEnd type="none" w="lg" len="lg"/>
            <a:tailEnd type="triangle" w="sm" len="sm"/>
          </a:ln>
        </p:spPr>
        <p:style>
          <a:lnRef idx="1">
            <a:schemeClr val="accent1"/>
          </a:lnRef>
          <a:fillRef idx="0">
            <a:schemeClr val="accent1"/>
          </a:fillRef>
          <a:effectRef idx="0">
            <a:schemeClr val="accent1"/>
          </a:effectRef>
          <a:fontRef idx="minor">
            <a:schemeClr val="tx1"/>
          </a:fontRef>
        </p:style>
      </p:cxnSp>
      <p:pic>
        <p:nvPicPr>
          <p:cNvPr id="5" name="Graphic 4" descr="The same web scraper system diagram from the previous slide is annotated in a second way to indicate planned changes. A Python icon (blue and yellow stylised snakes) indicates that code will be implemented in Python. Clouds containing code above each web scraper represent serverless deployment. A group of people represent collaboration tools.">
            <a:extLst>
              <a:ext uri="{FF2B5EF4-FFF2-40B4-BE49-F238E27FC236}">
                <a16:creationId xmlns:a16="http://schemas.microsoft.com/office/drawing/2014/main" id="{0CA0BE4C-ABB2-A00D-6143-F572B51A5A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79482" y="1311361"/>
            <a:ext cx="7015454" cy="8462588"/>
          </a:xfrm>
          <a:prstGeom prst="rect">
            <a:avLst/>
          </a:prstGeom>
        </p:spPr>
      </p:pic>
      <p:sp>
        <p:nvSpPr>
          <p:cNvPr id="6" name="TextBox 5">
            <a:extLst>
              <a:ext uri="{FF2B5EF4-FFF2-40B4-BE49-F238E27FC236}">
                <a16:creationId xmlns:a16="http://schemas.microsoft.com/office/drawing/2014/main" id="{D21611E8-2D7E-A6B9-2DDE-D4C36F949944}"/>
              </a:ext>
            </a:extLst>
          </p:cNvPr>
          <p:cNvSpPr txBox="1"/>
          <p:nvPr/>
        </p:nvSpPr>
        <p:spPr>
          <a:xfrm>
            <a:off x="11963400" y="9787672"/>
            <a:ext cx="5105400" cy="338554"/>
          </a:xfrm>
          <a:prstGeom prst="rect">
            <a:avLst/>
          </a:prstGeom>
          <a:noFill/>
        </p:spPr>
        <p:txBody>
          <a:bodyPr wrap="square">
            <a:spAutoFit/>
          </a:bodyPr>
          <a:lstStyle/>
          <a:p>
            <a:pPr algn="r"/>
            <a:r>
              <a:rPr lang="en-GB" sz="1600" b="0" i="0" dirty="0">
                <a:solidFill>
                  <a:schemeClr val="bg1">
                    <a:lumMod val="65000"/>
                  </a:schemeClr>
                </a:solidFill>
                <a:effectLst/>
                <a:highlight>
                  <a:srgbClr val="FFFFFF"/>
                </a:highlight>
                <a:latin typeface="Clarity City" pitchFamily="2" charset="77"/>
              </a:rPr>
              <a:t>Serverless icon: </a:t>
            </a:r>
            <a:r>
              <a:rPr lang="en-GB" sz="1600" b="0" i="0" dirty="0" err="1">
                <a:solidFill>
                  <a:schemeClr val="bg1">
                    <a:lumMod val="65000"/>
                  </a:schemeClr>
                </a:solidFill>
                <a:effectLst/>
                <a:highlight>
                  <a:srgbClr val="FFFFFF"/>
                </a:highlight>
                <a:latin typeface="Clarity City" pitchFamily="2" charset="77"/>
              </a:rPr>
              <a:t>Vecteezy.com</a:t>
            </a:r>
            <a:endParaRPr lang="en-US" sz="1600" dirty="0">
              <a:solidFill>
                <a:schemeClr val="bg1">
                  <a:lumMod val="65000"/>
                </a:schemeClr>
              </a:solidFill>
              <a:latin typeface="Clarity City" pitchFamily="2" charset="77"/>
            </a:endParaRPr>
          </a:p>
        </p:txBody>
      </p:sp>
    </p:spTree>
    <p:extLst>
      <p:ext uri="{BB962C8B-B14F-4D97-AF65-F5344CB8AC3E}">
        <p14:creationId xmlns:p14="http://schemas.microsoft.com/office/powerpoint/2010/main" val="165270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2191-5560-72D8-D9C6-437AB4C42EEB}"/>
              </a:ext>
            </a:extLst>
          </p:cNvPr>
          <p:cNvSpPr>
            <a:spLocks noGrp="1"/>
          </p:cNvSpPr>
          <p:nvPr>
            <p:ph type="title"/>
          </p:nvPr>
        </p:nvSpPr>
        <p:spPr>
          <a:xfrm>
            <a:off x="914400" y="914400"/>
            <a:ext cx="15925800" cy="2838786"/>
          </a:xfrm>
        </p:spPr>
        <p:txBody>
          <a:bodyPr/>
          <a:lstStyle/>
          <a:p>
            <a:r>
              <a:rPr lang="en-US" dirty="0">
                <a:latin typeface="Clarity City" pitchFamily="2" charset="77"/>
              </a:rPr>
              <a:t>Strategy: User stories</a:t>
            </a:r>
            <a:endParaRPr lang="en-US" dirty="0"/>
          </a:p>
        </p:txBody>
      </p:sp>
      <p:sp>
        <p:nvSpPr>
          <p:cNvPr id="3" name="Text Placeholder 2">
            <a:extLst>
              <a:ext uri="{FF2B5EF4-FFF2-40B4-BE49-F238E27FC236}">
                <a16:creationId xmlns:a16="http://schemas.microsoft.com/office/drawing/2014/main" id="{1AA8CB04-F5B7-7F94-3C47-225B774519DA}"/>
              </a:ext>
            </a:extLst>
          </p:cNvPr>
          <p:cNvSpPr>
            <a:spLocks noGrp="1"/>
          </p:cNvSpPr>
          <p:nvPr>
            <p:ph type="body" sz="quarter" idx="11"/>
          </p:nvPr>
        </p:nvSpPr>
        <p:spPr>
          <a:xfrm>
            <a:off x="914400" y="2628901"/>
            <a:ext cx="16535400" cy="6237992"/>
          </a:xfrm>
        </p:spPr>
        <p:txBody>
          <a:bodyPr>
            <a:normAutofit/>
          </a:bodyPr>
          <a:lstStyle/>
          <a:p>
            <a:r>
              <a:rPr lang="en-US" sz="5000" dirty="0"/>
              <a:t>As a </a:t>
            </a:r>
            <a:r>
              <a:rPr lang="en-US" sz="5000" b="1" dirty="0">
                <a:solidFill>
                  <a:schemeClr val="accent1"/>
                </a:solidFill>
              </a:rPr>
              <a:t>&lt;user&gt; </a:t>
            </a:r>
            <a:r>
              <a:rPr lang="en-US" sz="5000" dirty="0"/>
              <a:t>I want to </a:t>
            </a:r>
            <a:r>
              <a:rPr lang="en-US" sz="5000" b="1" dirty="0">
                <a:solidFill>
                  <a:schemeClr val="accent1"/>
                </a:solidFill>
              </a:rPr>
              <a:t>&lt;goal&gt;</a:t>
            </a:r>
            <a:r>
              <a:rPr lang="en-US" sz="5000" b="1" dirty="0"/>
              <a:t> </a:t>
            </a:r>
            <a:r>
              <a:rPr lang="en-US" sz="5000" dirty="0"/>
              <a:t>so that </a:t>
            </a:r>
            <a:r>
              <a:rPr lang="en-US" sz="5000" b="1" dirty="0">
                <a:solidFill>
                  <a:schemeClr val="accent1"/>
                </a:solidFill>
              </a:rPr>
              <a:t>&lt;benefit&gt;</a:t>
            </a:r>
            <a:r>
              <a:rPr lang="en-US" sz="5000" dirty="0"/>
              <a:t>.</a:t>
            </a:r>
          </a:p>
          <a:p>
            <a:endParaRPr lang="en-US" sz="5000" dirty="0"/>
          </a:p>
        </p:txBody>
      </p:sp>
    </p:spTree>
    <p:extLst>
      <p:ext uri="{BB962C8B-B14F-4D97-AF65-F5344CB8AC3E}">
        <p14:creationId xmlns:p14="http://schemas.microsoft.com/office/powerpoint/2010/main" val="794548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2191-5560-72D8-D9C6-437AB4C42EEB}"/>
              </a:ext>
            </a:extLst>
          </p:cNvPr>
          <p:cNvSpPr>
            <a:spLocks noGrp="1"/>
          </p:cNvSpPr>
          <p:nvPr>
            <p:ph type="title"/>
          </p:nvPr>
        </p:nvSpPr>
        <p:spPr>
          <a:xfrm>
            <a:off x="914400" y="914400"/>
            <a:ext cx="15925800" cy="2838786"/>
          </a:xfrm>
        </p:spPr>
        <p:txBody>
          <a:bodyPr/>
          <a:lstStyle/>
          <a:p>
            <a:r>
              <a:rPr lang="en-US" dirty="0">
                <a:latin typeface="Clarity City" pitchFamily="2" charset="77"/>
              </a:rPr>
              <a:t>Strategy: User stories</a:t>
            </a:r>
            <a:endParaRPr lang="en-US" dirty="0"/>
          </a:p>
        </p:txBody>
      </p:sp>
      <p:sp>
        <p:nvSpPr>
          <p:cNvPr id="3" name="Text Placeholder 2">
            <a:extLst>
              <a:ext uri="{FF2B5EF4-FFF2-40B4-BE49-F238E27FC236}">
                <a16:creationId xmlns:a16="http://schemas.microsoft.com/office/drawing/2014/main" id="{1AA8CB04-F5B7-7F94-3C47-225B774519DA}"/>
              </a:ext>
            </a:extLst>
          </p:cNvPr>
          <p:cNvSpPr>
            <a:spLocks noGrp="1"/>
          </p:cNvSpPr>
          <p:nvPr>
            <p:ph type="body" sz="quarter" idx="11"/>
          </p:nvPr>
        </p:nvSpPr>
        <p:spPr>
          <a:xfrm>
            <a:off x="914400" y="2628901"/>
            <a:ext cx="16535400" cy="6237992"/>
          </a:xfrm>
        </p:spPr>
        <p:txBody>
          <a:bodyPr>
            <a:normAutofit/>
          </a:bodyPr>
          <a:lstStyle/>
          <a:p>
            <a:r>
              <a:rPr lang="en-US" sz="5000" dirty="0"/>
              <a:t>As a </a:t>
            </a:r>
            <a:r>
              <a:rPr lang="en-US" sz="5000" b="1" dirty="0">
                <a:solidFill>
                  <a:schemeClr val="accent1"/>
                </a:solidFill>
              </a:rPr>
              <a:t>&lt;user&gt; </a:t>
            </a:r>
            <a:r>
              <a:rPr lang="en-US" sz="5000" dirty="0"/>
              <a:t>I want to </a:t>
            </a:r>
            <a:r>
              <a:rPr lang="en-US" sz="5000" b="1" dirty="0">
                <a:solidFill>
                  <a:schemeClr val="accent1"/>
                </a:solidFill>
              </a:rPr>
              <a:t>&lt;goal&gt;</a:t>
            </a:r>
            <a:r>
              <a:rPr lang="en-US" sz="5000" b="1" dirty="0"/>
              <a:t> </a:t>
            </a:r>
            <a:r>
              <a:rPr lang="en-US" sz="5000" dirty="0"/>
              <a:t>so that </a:t>
            </a:r>
            <a:r>
              <a:rPr lang="en-US" sz="5000" b="1" dirty="0">
                <a:solidFill>
                  <a:schemeClr val="accent1"/>
                </a:solidFill>
              </a:rPr>
              <a:t>&lt;benefit&gt;</a:t>
            </a:r>
            <a:r>
              <a:rPr lang="en-US" sz="5000" dirty="0"/>
              <a:t>.</a:t>
            </a:r>
          </a:p>
          <a:p>
            <a:endParaRPr lang="en-US" sz="5000" dirty="0"/>
          </a:p>
          <a:p>
            <a:endParaRPr lang="en-US" sz="5000" dirty="0"/>
          </a:p>
          <a:p>
            <a:r>
              <a:rPr lang="en-US" sz="4000" dirty="0"/>
              <a:t>Goals should not include the technical solution:</a:t>
            </a:r>
          </a:p>
          <a:p>
            <a:endParaRPr lang="en-US" sz="4000" dirty="0"/>
          </a:p>
          <a:p>
            <a:pPr algn="ctr">
              <a:lnSpc>
                <a:spcPct val="130000"/>
              </a:lnSpc>
            </a:pPr>
            <a:r>
              <a:rPr lang="en-US" sz="4300" b="1" dirty="0">
                <a:solidFill>
                  <a:schemeClr val="accent1"/>
                </a:solidFill>
              </a:rPr>
              <a:t>I want to easily train researchers to write web scrapers</a:t>
            </a:r>
          </a:p>
          <a:p>
            <a:pPr algn="ctr">
              <a:lnSpc>
                <a:spcPct val="130000"/>
              </a:lnSpc>
            </a:pPr>
            <a:r>
              <a:rPr lang="en-US" sz="4300" i="1" dirty="0"/>
              <a:t>rather than</a:t>
            </a:r>
          </a:p>
          <a:p>
            <a:pPr algn="ctr">
              <a:lnSpc>
                <a:spcPct val="130000"/>
              </a:lnSpc>
            </a:pPr>
            <a:r>
              <a:rPr lang="en-US" sz="4300" b="1" dirty="0">
                <a:solidFill>
                  <a:srgbClr val="9E441C"/>
                </a:solidFill>
              </a:rPr>
              <a:t>I want to write web scrapers using Python</a:t>
            </a:r>
          </a:p>
        </p:txBody>
      </p:sp>
    </p:spTree>
    <p:extLst>
      <p:ext uri="{BB962C8B-B14F-4D97-AF65-F5344CB8AC3E}">
        <p14:creationId xmlns:p14="http://schemas.microsoft.com/office/powerpoint/2010/main" val="2204618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descr="The web scraper system diagram, now with two new web scrapers in gold adding data to the database to indicate the addition of new web scrapers.">
            <a:extLst>
              <a:ext uri="{FF2B5EF4-FFF2-40B4-BE49-F238E27FC236}">
                <a16:creationId xmlns:a16="http://schemas.microsoft.com/office/drawing/2014/main" id="{8415CC47-A758-531C-28C8-8C765CC350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5716" y="0"/>
            <a:ext cx="10492284" cy="10287000"/>
          </a:xfrm>
          <a:prstGeom prst="rect">
            <a:avLst/>
          </a:prstGeom>
        </p:spPr>
      </p:pic>
      <p:sp>
        <p:nvSpPr>
          <p:cNvPr id="3" name="Text Placeholder 2">
            <a:extLst>
              <a:ext uri="{FF2B5EF4-FFF2-40B4-BE49-F238E27FC236}">
                <a16:creationId xmlns:a16="http://schemas.microsoft.com/office/drawing/2014/main" id="{1AA8CB04-F5B7-7F94-3C47-225B774519DA}"/>
              </a:ext>
            </a:extLst>
          </p:cNvPr>
          <p:cNvSpPr>
            <a:spLocks noGrp="1"/>
          </p:cNvSpPr>
          <p:nvPr>
            <p:ph type="body" sz="quarter" idx="11"/>
          </p:nvPr>
        </p:nvSpPr>
        <p:spPr>
          <a:xfrm>
            <a:off x="914400" y="4258891"/>
            <a:ext cx="7315200" cy="5304209"/>
          </a:xfrm>
        </p:spPr>
        <p:txBody>
          <a:bodyPr>
            <a:normAutofit/>
          </a:bodyPr>
          <a:lstStyle/>
          <a:p>
            <a:r>
              <a:rPr lang="en-US" sz="4000" dirty="0"/>
              <a:t>As an </a:t>
            </a:r>
            <a:r>
              <a:rPr lang="en-US" sz="4000" b="1" dirty="0">
                <a:solidFill>
                  <a:schemeClr val="accent1"/>
                </a:solidFill>
              </a:rPr>
              <a:t>NIHRIO developer</a:t>
            </a:r>
            <a:r>
              <a:rPr lang="en-US" sz="4000" dirty="0"/>
              <a:t>, </a:t>
            </a:r>
          </a:p>
          <a:p>
            <a:endParaRPr lang="en-US" sz="2000" dirty="0"/>
          </a:p>
          <a:p>
            <a:r>
              <a:rPr lang="en-US" sz="4000" dirty="0"/>
              <a:t>I want to </a:t>
            </a:r>
            <a:r>
              <a:rPr lang="en-US" sz="4000" b="1" dirty="0">
                <a:solidFill>
                  <a:schemeClr val="accent1"/>
                </a:solidFill>
              </a:rPr>
              <a:t>easily add new web scrapers </a:t>
            </a:r>
          </a:p>
          <a:p>
            <a:endParaRPr lang="en-US" sz="2000" b="1" dirty="0">
              <a:solidFill>
                <a:schemeClr val="accent1"/>
              </a:solidFill>
            </a:endParaRPr>
          </a:p>
          <a:p>
            <a:r>
              <a:rPr lang="en-US" sz="4000" dirty="0"/>
              <a:t>so that </a:t>
            </a:r>
            <a:r>
              <a:rPr lang="en-US" sz="4000" b="1" dirty="0">
                <a:solidFill>
                  <a:schemeClr val="accent1"/>
                </a:solidFill>
              </a:rPr>
              <a:t>we can expand </a:t>
            </a:r>
            <a:r>
              <a:rPr lang="en-US" sz="4000" b="1" dirty="0" err="1">
                <a:solidFill>
                  <a:schemeClr val="accent1"/>
                </a:solidFill>
              </a:rPr>
              <a:t>OpenScan</a:t>
            </a:r>
            <a:r>
              <a:rPr lang="en-US" sz="4000" b="1" dirty="0">
                <a:solidFill>
                  <a:schemeClr val="accent1"/>
                </a:solidFill>
              </a:rPr>
              <a:t> and develop similar projects</a:t>
            </a:r>
            <a:r>
              <a:rPr lang="en-US" sz="4000" dirty="0"/>
              <a:t>.</a:t>
            </a:r>
          </a:p>
        </p:txBody>
      </p:sp>
      <p:sp>
        <p:nvSpPr>
          <p:cNvPr id="2" name="Title 1">
            <a:extLst>
              <a:ext uri="{FF2B5EF4-FFF2-40B4-BE49-F238E27FC236}">
                <a16:creationId xmlns:a16="http://schemas.microsoft.com/office/drawing/2014/main" id="{E83F2191-5560-72D8-D9C6-437AB4C42EEB}"/>
              </a:ext>
            </a:extLst>
          </p:cNvPr>
          <p:cNvSpPr>
            <a:spLocks noGrp="1"/>
          </p:cNvSpPr>
          <p:nvPr>
            <p:ph type="title"/>
          </p:nvPr>
        </p:nvSpPr>
        <p:spPr/>
        <p:txBody>
          <a:bodyPr/>
          <a:lstStyle/>
          <a:p>
            <a:r>
              <a:rPr lang="en-US" dirty="0">
                <a:latin typeface="Clarity City" pitchFamily="2" charset="77"/>
              </a:rPr>
              <a:t>User stories</a:t>
            </a:r>
            <a:endParaRPr lang="en-US" dirty="0"/>
          </a:p>
        </p:txBody>
      </p:sp>
    </p:spTree>
    <p:extLst>
      <p:ext uri="{BB962C8B-B14F-4D97-AF65-F5344CB8AC3E}">
        <p14:creationId xmlns:p14="http://schemas.microsoft.com/office/powerpoint/2010/main" val="3509911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The same web scraper diagram as the previous slide, now with icons for two software developers above two of the web scrapers. These icons represent collaborative development.">
            <a:extLst>
              <a:ext uri="{FF2B5EF4-FFF2-40B4-BE49-F238E27FC236}">
                <a16:creationId xmlns:a16="http://schemas.microsoft.com/office/drawing/2014/main" id="{4BE14BC2-2425-4413-9C1A-5A0FC64916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5716" y="0"/>
            <a:ext cx="10492284" cy="10287000"/>
          </a:xfrm>
          <a:prstGeom prst="rect">
            <a:avLst/>
          </a:prstGeom>
        </p:spPr>
      </p:pic>
      <p:sp>
        <p:nvSpPr>
          <p:cNvPr id="3" name="Text Placeholder 2">
            <a:extLst>
              <a:ext uri="{FF2B5EF4-FFF2-40B4-BE49-F238E27FC236}">
                <a16:creationId xmlns:a16="http://schemas.microsoft.com/office/drawing/2014/main" id="{1AA8CB04-F5B7-7F94-3C47-225B774519DA}"/>
              </a:ext>
            </a:extLst>
          </p:cNvPr>
          <p:cNvSpPr>
            <a:spLocks noGrp="1"/>
          </p:cNvSpPr>
          <p:nvPr>
            <p:ph type="body" sz="quarter" idx="11"/>
          </p:nvPr>
        </p:nvSpPr>
        <p:spPr>
          <a:xfrm>
            <a:off x="914400" y="4258891"/>
            <a:ext cx="7315200" cy="5304209"/>
          </a:xfrm>
        </p:spPr>
        <p:txBody>
          <a:bodyPr>
            <a:normAutofit/>
          </a:bodyPr>
          <a:lstStyle/>
          <a:p>
            <a:r>
              <a:rPr lang="en-US" sz="4000" dirty="0"/>
              <a:t>As an </a:t>
            </a:r>
            <a:r>
              <a:rPr lang="en-US" sz="4000" b="1" dirty="0">
                <a:solidFill>
                  <a:schemeClr val="accent1"/>
                </a:solidFill>
              </a:rPr>
              <a:t>NIHRIO developer</a:t>
            </a:r>
            <a:r>
              <a:rPr lang="en-US" sz="4000" dirty="0"/>
              <a:t>, </a:t>
            </a:r>
          </a:p>
          <a:p>
            <a:endParaRPr lang="en-US" sz="2000" dirty="0"/>
          </a:p>
          <a:p>
            <a:r>
              <a:rPr lang="en-US" sz="4000" dirty="0"/>
              <a:t>I want to </a:t>
            </a:r>
            <a:r>
              <a:rPr lang="en-US" sz="4000" b="1" dirty="0">
                <a:solidFill>
                  <a:schemeClr val="accent1"/>
                </a:solidFill>
              </a:rPr>
              <a:t>collaborate on web scrapers</a:t>
            </a:r>
          </a:p>
          <a:p>
            <a:endParaRPr lang="en-US" sz="2000" b="1" dirty="0">
              <a:solidFill>
                <a:schemeClr val="accent1"/>
              </a:solidFill>
            </a:endParaRPr>
          </a:p>
          <a:p>
            <a:r>
              <a:rPr lang="en-US" sz="4000" dirty="0"/>
              <a:t>so that </a:t>
            </a:r>
            <a:r>
              <a:rPr lang="en-US" sz="4000" b="1" dirty="0">
                <a:solidFill>
                  <a:schemeClr val="accent1"/>
                </a:solidFill>
              </a:rPr>
              <a:t>multiple people can maintain and develop </a:t>
            </a:r>
            <a:r>
              <a:rPr lang="en-US" sz="4000" b="1" dirty="0" err="1">
                <a:solidFill>
                  <a:schemeClr val="accent1"/>
                </a:solidFill>
              </a:rPr>
              <a:t>OpenScan</a:t>
            </a:r>
            <a:r>
              <a:rPr lang="en-US" sz="4000" dirty="0"/>
              <a:t>.</a:t>
            </a:r>
          </a:p>
        </p:txBody>
      </p:sp>
      <p:sp>
        <p:nvSpPr>
          <p:cNvPr id="2" name="Title 1">
            <a:extLst>
              <a:ext uri="{FF2B5EF4-FFF2-40B4-BE49-F238E27FC236}">
                <a16:creationId xmlns:a16="http://schemas.microsoft.com/office/drawing/2014/main" id="{E83F2191-5560-72D8-D9C6-437AB4C42EEB}"/>
              </a:ext>
            </a:extLst>
          </p:cNvPr>
          <p:cNvSpPr>
            <a:spLocks noGrp="1"/>
          </p:cNvSpPr>
          <p:nvPr>
            <p:ph type="title"/>
          </p:nvPr>
        </p:nvSpPr>
        <p:spPr/>
        <p:txBody>
          <a:bodyPr/>
          <a:lstStyle/>
          <a:p>
            <a:r>
              <a:rPr lang="en-US" dirty="0">
                <a:latin typeface="Clarity City" pitchFamily="2" charset="77"/>
              </a:rPr>
              <a:t>User stories</a:t>
            </a:r>
            <a:endParaRPr lang="en-US" dirty="0"/>
          </a:p>
        </p:txBody>
      </p:sp>
    </p:spTree>
    <p:extLst>
      <p:ext uri="{BB962C8B-B14F-4D97-AF65-F5344CB8AC3E}">
        <p14:creationId xmlns:p14="http://schemas.microsoft.com/office/powerpoint/2010/main" val="630827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The same web scraper diagram as the previous slide, but now two of the web scrapers are shown in red and the arrows from those web scrapers to the database are red dotted lines. The red web scrapers represent broken pipelines.">
            <a:extLst>
              <a:ext uri="{FF2B5EF4-FFF2-40B4-BE49-F238E27FC236}">
                <a16:creationId xmlns:a16="http://schemas.microsoft.com/office/drawing/2014/main" id="{F8D8BF38-0606-B859-A395-8CD61CDCDF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5716" y="0"/>
            <a:ext cx="10492284" cy="10287000"/>
          </a:xfrm>
          <a:prstGeom prst="rect">
            <a:avLst/>
          </a:prstGeom>
        </p:spPr>
      </p:pic>
      <p:sp>
        <p:nvSpPr>
          <p:cNvPr id="3" name="Text Placeholder 2">
            <a:extLst>
              <a:ext uri="{FF2B5EF4-FFF2-40B4-BE49-F238E27FC236}">
                <a16:creationId xmlns:a16="http://schemas.microsoft.com/office/drawing/2014/main" id="{1AA8CB04-F5B7-7F94-3C47-225B774519DA}"/>
              </a:ext>
            </a:extLst>
          </p:cNvPr>
          <p:cNvSpPr>
            <a:spLocks noGrp="1"/>
          </p:cNvSpPr>
          <p:nvPr>
            <p:ph type="body" sz="quarter" idx="11"/>
          </p:nvPr>
        </p:nvSpPr>
        <p:spPr>
          <a:xfrm>
            <a:off x="914400" y="4258891"/>
            <a:ext cx="7315200" cy="5304209"/>
          </a:xfrm>
        </p:spPr>
        <p:txBody>
          <a:bodyPr>
            <a:normAutofit/>
          </a:bodyPr>
          <a:lstStyle/>
          <a:p>
            <a:r>
              <a:rPr lang="en-US" sz="4000" dirty="0"/>
              <a:t>As an </a:t>
            </a:r>
            <a:r>
              <a:rPr lang="en-US" sz="4000" b="1" dirty="0">
                <a:solidFill>
                  <a:schemeClr val="accent1"/>
                </a:solidFill>
              </a:rPr>
              <a:t>NIHRIO developer</a:t>
            </a:r>
            <a:r>
              <a:rPr lang="en-US" sz="4000" dirty="0"/>
              <a:t>, </a:t>
            </a:r>
          </a:p>
          <a:p>
            <a:endParaRPr lang="en-US" sz="2000" dirty="0"/>
          </a:p>
          <a:p>
            <a:r>
              <a:rPr lang="en-US" sz="4000" dirty="0"/>
              <a:t>I want to </a:t>
            </a:r>
            <a:r>
              <a:rPr lang="en-US" sz="4000" b="1" dirty="0">
                <a:solidFill>
                  <a:schemeClr val="accent1"/>
                </a:solidFill>
              </a:rPr>
              <a:t>ensure that different developers do not break other’s web scrapers</a:t>
            </a:r>
          </a:p>
          <a:p>
            <a:endParaRPr lang="en-US" sz="2000" b="1" dirty="0">
              <a:solidFill>
                <a:schemeClr val="accent1"/>
              </a:solidFill>
            </a:endParaRPr>
          </a:p>
          <a:p>
            <a:r>
              <a:rPr lang="en-US" sz="4000" dirty="0"/>
              <a:t>so that </a:t>
            </a:r>
            <a:r>
              <a:rPr lang="en-US" sz="4000" b="1" dirty="0">
                <a:solidFill>
                  <a:schemeClr val="accent1"/>
                </a:solidFill>
              </a:rPr>
              <a:t>our pipelines are reliable and robust</a:t>
            </a:r>
            <a:r>
              <a:rPr lang="en-US" sz="4000" dirty="0"/>
              <a:t>.</a:t>
            </a:r>
          </a:p>
        </p:txBody>
      </p:sp>
      <p:sp>
        <p:nvSpPr>
          <p:cNvPr id="2" name="Title 1">
            <a:extLst>
              <a:ext uri="{FF2B5EF4-FFF2-40B4-BE49-F238E27FC236}">
                <a16:creationId xmlns:a16="http://schemas.microsoft.com/office/drawing/2014/main" id="{E83F2191-5560-72D8-D9C6-437AB4C42EEB}"/>
              </a:ext>
            </a:extLst>
          </p:cNvPr>
          <p:cNvSpPr>
            <a:spLocks noGrp="1"/>
          </p:cNvSpPr>
          <p:nvPr>
            <p:ph type="title"/>
          </p:nvPr>
        </p:nvSpPr>
        <p:spPr/>
        <p:txBody>
          <a:bodyPr/>
          <a:lstStyle/>
          <a:p>
            <a:r>
              <a:rPr lang="en-US" dirty="0">
                <a:latin typeface="Clarity City" pitchFamily="2" charset="77"/>
              </a:rPr>
              <a:t>User stories</a:t>
            </a:r>
            <a:endParaRPr lang="en-US" dirty="0"/>
          </a:p>
        </p:txBody>
      </p:sp>
    </p:spTree>
    <p:extLst>
      <p:ext uri="{BB962C8B-B14F-4D97-AF65-F5344CB8AC3E}">
        <p14:creationId xmlns:p14="http://schemas.microsoft.com/office/powerpoint/2010/main" val="1911876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C8BF3-EB26-36B3-B77A-F863A048D2C3}"/>
              </a:ext>
            </a:extLst>
          </p:cNvPr>
          <p:cNvSpPr>
            <a:spLocks noGrp="1"/>
          </p:cNvSpPr>
          <p:nvPr>
            <p:ph type="title"/>
          </p:nvPr>
        </p:nvSpPr>
        <p:spPr>
          <a:xfrm>
            <a:off x="914400" y="914400"/>
            <a:ext cx="15849600" cy="2838786"/>
          </a:xfrm>
        </p:spPr>
        <p:txBody>
          <a:bodyPr/>
          <a:lstStyle/>
          <a:p>
            <a:r>
              <a:rPr lang="en-US" dirty="0">
                <a:latin typeface="Clarity City" pitchFamily="2" charset="77"/>
              </a:rPr>
              <a:t>Strategy: Investigate current workflows</a:t>
            </a:r>
            <a:endParaRPr lang="en-US" dirty="0"/>
          </a:p>
        </p:txBody>
      </p:sp>
    </p:spTree>
    <p:extLst>
      <p:ext uri="{BB962C8B-B14F-4D97-AF65-F5344CB8AC3E}">
        <p14:creationId xmlns:p14="http://schemas.microsoft.com/office/powerpoint/2010/main" val="3680338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C8BF3-EB26-36B3-B77A-F863A048D2C3}"/>
              </a:ext>
            </a:extLst>
          </p:cNvPr>
          <p:cNvSpPr>
            <a:spLocks noGrp="1"/>
          </p:cNvSpPr>
          <p:nvPr>
            <p:ph type="title"/>
          </p:nvPr>
        </p:nvSpPr>
        <p:spPr>
          <a:xfrm>
            <a:off x="914400" y="914400"/>
            <a:ext cx="15849600" cy="2838786"/>
          </a:xfrm>
        </p:spPr>
        <p:txBody>
          <a:bodyPr/>
          <a:lstStyle/>
          <a:p>
            <a:r>
              <a:rPr lang="en-US" dirty="0">
                <a:latin typeface="Clarity City" pitchFamily="2" charset="77"/>
              </a:rPr>
              <a:t>Strategy: Investigate current workflows</a:t>
            </a:r>
            <a:endParaRPr lang="en-US" dirty="0"/>
          </a:p>
        </p:txBody>
      </p:sp>
      <p:sp>
        <p:nvSpPr>
          <p:cNvPr id="3" name="Text Placeholder 2">
            <a:extLst>
              <a:ext uri="{FF2B5EF4-FFF2-40B4-BE49-F238E27FC236}">
                <a16:creationId xmlns:a16="http://schemas.microsoft.com/office/drawing/2014/main" id="{9C5E65BE-4CF9-ECA4-B9F1-8A93227157A1}"/>
              </a:ext>
            </a:extLst>
          </p:cNvPr>
          <p:cNvSpPr>
            <a:spLocks noGrp="1"/>
          </p:cNvSpPr>
          <p:nvPr>
            <p:ph type="body" sz="quarter" idx="11"/>
          </p:nvPr>
        </p:nvSpPr>
        <p:spPr>
          <a:xfrm>
            <a:off x="914400" y="2781301"/>
            <a:ext cx="7315200" cy="6781800"/>
          </a:xfrm>
        </p:spPr>
        <p:txBody>
          <a:bodyPr>
            <a:normAutofit/>
          </a:bodyPr>
          <a:lstStyle/>
          <a:p>
            <a:pPr>
              <a:spcAft>
                <a:spcPts val="1800"/>
              </a:spcAft>
            </a:pPr>
            <a:r>
              <a:rPr lang="en-US" sz="4000" dirty="0"/>
              <a:t>One login for server!</a:t>
            </a:r>
          </a:p>
          <a:p>
            <a:pPr>
              <a:spcAft>
                <a:spcPts val="1800"/>
              </a:spcAft>
            </a:pPr>
            <a:endParaRPr lang="en-US" sz="4000" dirty="0"/>
          </a:p>
          <a:p>
            <a:pPr marL="571500" indent="-571500">
              <a:spcAft>
                <a:spcPts val="1800"/>
              </a:spcAft>
              <a:buFont typeface="Wingdings" pitchFamily="2" charset="2"/>
              <a:buChar char="à"/>
            </a:pPr>
            <a:r>
              <a:rPr lang="en-US" sz="4000" dirty="0">
                <a:sym typeface="Wingdings" pitchFamily="2" charset="2"/>
              </a:rPr>
              <a:t>Difficult to deploy</a:t>
            </a:r>
          </a:p>
          <a:p>
            <a:pPr marL="571500" indent="-571500">
              <a:spcAft>
                <a:spcPts val="1800"/>
              </a:spcAft>
              <a:buFont typeface="Wingdings" pitchFamily="2" charset="2"/>
              <a:buChar char="à"/>
            </a:pPr>
            <a:r>
              <a:rPr lang="en-US" sz="4000" dirty="0"/>
              <a:t>Poor version control</a:t>
            </a:r>
          </a:p>
          <a:p>
            <a:pPr marL="571500" indent="-571500">
              <a:spcAft>
                <a:spcPts val="1800"/>
              </a:spcAft>
              <a:buFont typeface="Wingdings" pitchFamily="2" charset="2"/>
              <a:buChar char="à"/>
            </a:pPr>
            <a:r>
              <a:rPr lang="en-US" sz="4000" dirty="0"/>
              <a:t>Fragile</a:t>
            </a:r>
          </a:p>
        </p:txBody>
      </p:sp>
      <p:pic>
        <p:nvPicPr>
          <p:cNvPr id="10" name="Picture 9" descr="The diagram of the web scraper system, with a box with a cloud icon around the web scrapers and pipelines to represent the cloud server. To the left, is an icon of a group of people with an arrow that points to the server. Above the arrow is one key. These icons indicate that there is one login for the cloud server.">
            <a:extLst>
              <a:ext uri="{FF2B5EF4-FFF2-40B4-BE49-F238E27FC236}">
                <a16:creationId xmlns:a16="http://schemas.microsoft.com/office/drawing/2014/main" id="{04E61B48-B1BF-0921-0984-EC1AD3AFA090}"/>
              </a:ext>
            </a:extLst>
          </p:cNvPr>
          <p:cNvPicPr>
            <a:picLocks noChangeAspect="1"/>
          </p:cNvPicPr>
          <p:nvPr/>
        </p:nvPicPr>
        <p:blipFill rotWithShape="1">
          <a:blip r:embed="rId3">
            <a:extLst>
              <a:ext uri="{28A0092B-C50C-407E-A947-70E740481C1C}">
                <a14:useLocalDpi xmlns:a14="http://schemas.microsoft.com/office/drawing/2010/main" val="0"/>
              </a:ext>
            </a:extLst>
          </a:blip>
          <a:srcRect t="8109"/>
          <a:stretch/>
        </p:blipFill>
        <p:spPr>
          <a:xfrm>
            <a:off x="7162798" y="2019300"/>
            <a:ext cx="10668002" cy="7870201"/>
          </a:xfrm>
          <a:prstGeom prst="rect">
            <a:avLst/>
          </a:prstGeom>
        </p:spPr>
      </p:pic>
    </p:spTree>
    <p:extLst>
      <p:ext uri="{BB962C8B-B14F-4D97-AF65-F5344CB8AC3E}">
        <p14:creationId xmlns:p14="http://schemas.microsoft.com/office/powerpoint/2010/main" val="3924846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460E-2FBC-FEA7-354D-D17B7775F4B8}"/>
              </a:ext>
            </a:extLst>
          </p:cNvPr>
          <p:cNvSpPr>
            <a:spLocks noGrp="1"/>
          </p:cNvSpPr>
          <p:nvPr>
            <p:ph type="title"/>
          </p:nvPr>
        </p:nvSpPr>
        <p:spPr/>
        <p:txBody>
          <a:bodyPr/>
          <a:lstStyle/>
          <a:p>
            <a:r>
              <a:rPr lang="en-US" dirty="0">
                <a:latin typeface="Clarity City" pitchFamily="2" charset="77"/>
              </a:rPr>
              <a:t>New requirement</a:t>
            </a:r>
            <a:endParaRPr lang="en-US" dirty="0"/>
          </a:p>
        </p:txBody>
      </p:sp>
      <p:sp>
        <p:nvSpPr>
          <p:cNvPr id="3" name="Text Placeholder 2">
            <a:extLst>
              <a:ext uri="{FF2B5EF4-FFF2-40B4-BE49-F238E27FC236}">
                <a16:creationId xmlns:a16="http://schemas.microsoft.com/office/drawing/2014/main" id="{79F7DBE6-11BD-D9A1-C317-0C1ABA165AD7}"/>
              </a:ext>
            </a:extLst>
          </p:cNvPr>
          <p:cNvSpPr>
            <a:spLocks noGrp="1"/>
          </p:cNvSpPr>
          <p:nvPr>
            <p:ph type="body" sz="quarter" idx="11"/>
          </p:nvPr>
        </p:nvSpPr>
        <p:spPr>
          <a:xfrm>
            <a:off x="914400" y="2781299"/>
            <a:ext cx="6629400" cy="6085593"/>
          </a:xfrm>
        </p:spPr>
        <p:txBody>
          <a:bodyPr>
            <a:normAutofit/>
          </a:bodyPr>
          <a:lstStyle/>
          <a:p>
            <a:r>
              <a:rPr lang="en-US" sz="4000" dirty="0"/>
              <a:t>Need </a:t>
            </a:r>
            <a:r>
              <a:rPr lang="en-US" sz="4000" b="1" dirty="0">
                <a:solidFill>
                  <a:schemeClr val="accent1"/>
                </a:solidFill>
              </a:rPr>
              <a:t>easy-to-use, reproducible, and traceable workflows</a:t>
            </a:r>
            <a:r>
              <a:rPr lang="en-US" sz="4000" dirty="0">
                <a:solidFill>
                  <a:schemeClr val="accent1"/>
                </a:solidFill>
              </a:rPr>
              <a:t> </a:t>
            </a:r>
            <a:r>
              <a:rPr lang="en-US" sz="4000" dirty="0"/>
              <a:t>for developing web scrapers.</a:t>
            </a:r>
          </a:p>
          <a:p>
            <a:endParaRPr lang="en-US" sz="4000" dirty="0"/>
          </a:p>
          <a:p>
            <a:endParaRPr lang="en-US" sz="4000" dirty="0"/>
          </a:p>
          <a:p>
            <a:endParaRPr lang="en-US" sz="4000" dirty="0"/>
          </a:p>
        </p:txBody>
      </p:sp>
      <p:pic>
        <p:nvPicPr>
          <p:cNvPr id="6" name="Content Placeholder 4" descr="A screenshot of the AWS form for creating a serverless function. The form has fields such as &quot;Function name&quot;, &quot;Runtime&quot; (currently set to &quot;Python 3.11&quot;) and Architecture (currently set to x86_64)">
            <a:extLst>
              <a:ext uri="{FF2B5EF4-FFF2-40B4-BE49-F238E27FC236}">
                <a16:creationId xmlns:a16="http://schemas.microsoft.com/office/drawing/2014/main" id="{6C4B9A1A-24A3-D0B8-F62F-2BBAA825547B}"/>
              </a:ext>
            </a:extLst>
          </p:cNvPr>
          <p:cNvPicPr>
            <a:picLocks noChangeAspect="1"/>
          </p:cNvPicPr>
          <p:nvPr/>
        </p:nvPicPr>
        <p:blipFill>
          <a:blip r:embed="rId3"/>
          <a:stretch>
            <a:fillRect/>
          </a:stretch>
        </p:blipFill>
        <p:spPr>
          <a:xfrm>
            <a:off x="7924800" y="0"/>
            <a:ext cx="12858752" cy="10287000"/>
          </a:xfrm>
          <a:prstGeom prst="rect">
            <a:avLst/>
          </a:prstGeom>
        </p:spPr>
      </p:pic>
    </p:spTree>
    <p:extLst>
      <p:ext uri="{BB962C8B-B14F-4D97-AF65-F5344CB8AC3E}">
        <p14:creationId xmlns:p14="http://schemas.microsoft.com/office/powerpoint/2010/main" val="22795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460E-2FBC-FEA7-354D-D17B7775F4B8}"/>
              </a:ext>
            </a:extLst>
          </p:cNvPr>
          <p:cNvSpPr>
            <a:spLocks noGrp="1"/>
          </p:cNvSpPr>
          <p:nvPr>
            <p:ph type="title"/>
          </p:nvPr>
        </p:nvSpPr>
        <p:spPr/>
        <p:txBody>
          <a:bodyPr/>
          <a:lstStyle/>
          <a:p>
            <a:r>
              <a:rPr lang="en-US" dirty="0">
                <a:latin typeface="Clarity City" pitchFamily="2" charset="77"/>
              </a:rPr>
              <a:t>New requirement</a:t>
            </a:r>
            <a:endParaRPr lang="en-US" dirty="0"/>
          </a:p>
        </p:txBody>
      </p:sp>
      <p:sp>
        <p:nvSpPr>
          <p:cNvPr id="3" name="Text Placeholder 2">
            <a:extLst>
              <a:ext uri="{FF2B5EF4-FFF2-40B4-BE49-F238E27FC236}">
                <a16:creationId xmlns:a16="http://schemas.microsoft.com/office/drawing/2014/main" id="{79F7DBE6-11BD-D9A1-C317-0C1ABA165AD7}"/>
              </a:ext>
            </a:extLst>
          </p:cNvPr>
          <p:cNvSpPr>
            <a:spLocks noGrp="1"/>
          </p:cNvSpPr>
          <p:nvPr>
            <p:ph type="body" sz="quarter" idx="11"/>
          </p:nvPr>
        </p:nvSpPr>
        <p:spPr>
          <a:xfrm>
            <a:off x="914400" y="2781301"/>
            <a:ext cx="6400800" cy="6085592"/>
          </a:xfrm>
        </p:spPr>
        <p:txBody>
          <a:bodyPr>
            <a:normAutofit/>
          </a:bodyPr>
          <a:lstStyle/>
          <a:p>
            <a:r>
              <a:rPr lang="en-US" sz="4000" dirty="0"/>
              <a:t>Need </a:t>
            </a:r>
            <a:r>
              <a:rPr lang="en-US" sz="4000" b="1" dirty="0">
                <a:solidFill>
                  <a:schemeClr val="accent1"/>
                </a:solidFill>
              </a:rPr>
              <a:t>easy-to-use, reproducible, and traceable workflows</a:t>
            </a:r>
            <a:r>
              <a:rPr lang="en-US" sz="4000" dirty="0">
                <a:solidFill>
                  <a:schemeClr val="accent1"/>
                </a:solidFill>
              </a:rPr>
              <a:t> </a:t>
            </a:r>
            <a:r>
              <a:rPr lang="en-US" sz="4000" dirty="0"/>
              <a:t>for adding web scrapers.</a:t>
            </a:r>
          </a:p>
          <a:p>
            <a:endParaRPr lang="en-US" sz="4000" dirty="0"/>
          </a:p>
          <a:p>
            <a:r>
              <a:rPr lang="en-US" sz="4000" b="1" dirty="0">
                <a:solidFill>
                  <a:schemeClr val="accent1"/>
                </a:solidFill>
              </a:rPr>
              <a:t>Solution: </a:t>
            </a:r>
          </a:p>
          <a:p>
            <a:r>
              <a:rPr lang="en-US" sz="4000" dirty="0"/>
              <a:t>Infrastructure-as-Code (in Python)</a:t>
            </a:r>
          </a:p>
          <a:p>
            <a:endParaRPr lang="en-US" sz="4000" dirty="0"/>
          </a:p>
          <a:p>
            <a:endParaRPr lang="en-US" sz="4000" dirty="0"/>
          </a:p>
        </p:txBody>
      </p:sp>
      <p:pic>
        <p:nvPicPr>
          <p:cNvPr id="5" name="Picture 4" descr="A section of Python code with dark-mode formatting. The code is a Python function that is labelled by the comment &quot;Serverless function (AWS Lambda) for web scraper. The function, lambda_.Function, creates a variable named scraper_lambda. The function has several arguments, including &quot;runtime&quot; (set to &quot;lambda_.Runtime.PYTHON_3_12&quot;) and &quot;memory_size&quot; (set to &quot;5308&quot;).">
            <a:extLst>
              <a:ext uri="{FF2B5EF4-FFF2-40B4-BE49-F238E27FC236}">
                <a16:creationId xmlns:a16="http://schemas.microsoft.com/office/drawing/2014/main" id="{7E19E665-4DCA-7296-A075-1FBBB870E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2476500"/>
            <a:ext cx="9601200" cy="5829300"/>
          </a:xfrm>
          <a:prstGeom prst="rect">
            <a:avLst/>
          </a:prstGeom>
        </p:spPr>
      </p:pic>
    </p:spTree>
    <p:extLst>
      <p:ext uri="{BB962C8B-B14F-4D97-AF65-F5344CB8AC3E}">
        <p14:creationId xmlns:p14="http://schemas.microsoft.com/office/powerpoint/2010/main" val="392400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6231-18AF-BBD3-1FC1-E5711661B808}"/>
              </a:ext>
            </a:extLst>
          </p:cNvPr>
          <p:cNvSpPr>
            <a:spLocks noGrp="1"/>
          </p:cNvSpPr>
          <p:nvPr>
            <p:ph type="title"/>
          </p:nvPr>
        </p:nvSpPr>
        <p:spPr/>
        <p:txBody>
          <a:bodyPr/>
          <a:lstStyle/>
          <a:p>
            <a:r>
              <a:rPr lang="en-US" dirty="0">
                <a:latin typeface="Clarity City" pitchFamily="2" charset="77"/>
              </a:rPr>
              <a:t>Summary</a:t>
            </a:r>
            <a:endParaRPr lang="en-US" dirty="0"/>
          </a:p>
        </p:txBody>
      </p:sp>
      <p:sp>
        <p:nvSpPr>
          <p:cNvPr id="3" name="Text Placeholder 2">
            <a:extLst>
              <a:ext uri="{FF2B5EF4-FFF2-40B4-BE49-F238E27FC236}">
                <a16:creationId xmlns:a16="http://schemas.microsoft.com/office/drawing/2014/main" id="{0153DB6E-E45F-FD50-1E50-8749503C36A8}"/>
              </a:ext>
            </a:extLst>
          </p:cNvPr>
          <p:cNvSpPr>
            <a:spLocks noGrp="1"/>
          </p:cNvSpPr>
          <p:nvPr>
            <p:ph type="body" sz="quarter" idx="11"/>
          </p:nvPr>
        </p:nvSpPr>
        <p:spPr>
          <a:xfrm>
            <a:off x="914400" y="2552701"/>
            <a:ext cx="6781800" cy="6314192"/>
          </a:xfrm>
        </p:spPr>
        <p:txBody>
          <a:bodyPr>
            <a:normAutofit/>
          </a:bodyPr>
          <a:lstStyle/>
          <a:p>
            <a:r>
              <a:rPr lang="en-US" sz="4000" dirty="0"/>
              <a:t>We identified additional requirements for </a:t>
            </a:r>
            <a:r>
              <a:rPr lang="en-US" sz="4000" dirty="0" err="1"/>
              <a:t>OpenScan’s</a:t>
            </a:r>
            <a:r>
              <a:rPr lang="en-US" sz="4000" dirty="0"/>
              <a:t> redesign.</a:t>
            </a:r>
          </a:p>
          <a:p>
            <a:endParaRPr lang="en-US" sz="4000" dirty="0"/>
          </a:p>
          <a:p>
            <a:r>
              <a:rPr lang="en-US" sz="4000" dirty="0"/>
              <a:t>Careful requirements capture will help make </a:t>
            </a:r>
            <a:r>
              <a:rPr lang="en-US" sz="4000" dirty="0" err="1"/>
              <a:t>OpenScan</a:t>
            </a:r>
            <a:r>
              <a:rPr lang="en-US" sz="4000" dirty="0"/>
              <a:t> maintainable and reproducible.</a:t>
            </a:r>
          </a:p>
        </p:txBody>
      </p:sp>
      <p:sp>
        <p:nvSpPr>
          <p:cNvPr id="10" name="Alternative Process 9">
            <a:extLst>
              <a:ext uri="{FF2B5EF4-FFF2-40B4-BE49-F238E27FC236}">
                <a16:creationId xmlns:a16="http://schemas.microsoft.com/office/drawing/2014/main" id="{B1D9F7AB-C0F0-166C-4E4E-213D5C7DEFDD}"/>
              </a:ext>
              <a:ext uri="{C183D7F6-B498-43B3-948B-1728B52AA6E4}">
                <adec:decorative xmlns:adec="http://schemas.microsoft.com/office/drawing/2017/decorative" val="1"/>
              </a:ext>
            </a:extLst>
          </p:cNvPr>
          <p:cNvSpPr/>
          <p:nvPr/>
        </p:nvSpPr>
        <p:spPr>
          <a:xfrm>
            <a:off x="8077200" y="1206500"/>
            <a:ext cx="9550402" cy="7660393"/>
          </a:xfrm>
          <a:prstGeom prst="flowChartAlternateProcess">
            <a:avLst/>
          </a:prstGeom>
          <a:solidFill>
            <a:srgbClr val="F7FAFD"/>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pic>
        <p:nvPicPr>
          <p:cNvPr id="7" name="Picture 6" descr="An icon of a gold wrench on a burgundy circle. Beneath it are the words, &quot;Maintainable: Easy to adapt and to correct faults&quot;.">
            <a:extLst>
              <a:ext uri="{FF2B5EF4-FFF2-40B4-BE49-F238E27FC236}">
                <a16:creationId xmlns:a16="http://schemas.microsoft.com/office/drawing/2014/main" id="{DF557413-F725-61A1-F649-93499A2F4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250" y="2552701"/>
            <a:ext cx="4203700" cy="5245100"/>
          </a:xfrm>
          <a:prstGeom prst="rect">
            <a:avLst/>
          </a:prstGeom>
        </p:spPr>
      </p:pic>
      <p:pic>
        <p:nvPicPr>
          <p:cNvPr id="9" name="Picture 8" descr="An icon with two yellow arrows indicating a circular process on a burgundy circle. Beneath it are the words, &quot;Reproducible: Enable trust in research&quot;.">
            <a:extLst>
              <a:ext uri="{FF2B5EF4-FFF2-40B4-BE49-F238E27FC236}">
                <a16:creationId xmlns:a16="http://schemas.microsoft.com/office/drawing/2014/main" id="{11138F96-7732-5610-0D97-1B28B3F28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52400" y="2552701"/>
            <a:ext cx="4521200" cy="4686300"/>
          </a:xfrm>
          <a:prstGeom prst="rect">
            <a:avLst/>
          </a:prstGeom>
        </p:spPr>
      </p:pic>
      <p:sp>
        <p:nvSpPr>
          <p:cNvPr id="13" name="Text Placeholder 4">
            <a:extLst>
              <a:ext uri="{FF2B5EF4-FFF2-40B4-BE49-F238E27FC236}">
                <a16:creationId xmlns:a16="http://schemas.microsoft.com/office/drawing/2014/main" id="{DE4260B0-282F-CE7B-A4E0-2E715CFE9FE0}"/>
              </a:ext>
            </a:extLst>
          </p:cNvPr>
          <p:cNvSpPr txBox="1">
            <a:spLocks/>
          </p:cNvSpPr>
          <p:nvPr/>
        </p:nvSpPr>
        <p:spPr>
          <a:xfrm>
            <a:off x="10062411" y="9080674"/>
            <a:ext cx="7315200" cy="400110"/>
          </a:xfrm>
          <a:prstGeom prst="rect">
            <a:avLst/>
          </a:prstGeom>
        </p:spPr>
        <p:txBody>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buNone/>
            </a:pPr>
            <a:r>
              <a:rPr lang="en-US" sz="2000" dirty="0">
                <a:solidFill>
                  <a:schemeClr val="tx2"/>
                </a:solidFill>
                <a:latin typeface="Clarity City" pitchFamily="2" charset="77"/>
              </a:rPr>
              <a:t>RSECon2024 Conference Themes</a:t>
            </a:r>
          </a:p>
        </p:txBody>
      </p:sp>
    </p:spTree>
    <p:extLst>
      <p:ext uri="{BB962C8B-B14F-4D97-AF65-F5344CB8AC3E}">
        <p14:creationId xmlns:p14="http://schemas.microsoft.com/office/powerpoint/2010/main" val="1147501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6231-18AF-BBD3-1FC1-E5711661B808}"/>
              </a:ext>
            </a:extLst>
          </p:cNvPr>
          <p:cNvSpPr>
            <a:spLocks noGrp="1"/>
          </p:cNvSpPr>
          <p:nvPr>
            <p:ph type="title"/>
          </p:nvPr>
        </p:nvSpPr>
        <p:spPr/>
        <p:txBody>
          <a:bodyPr/>
          <a:lstStyle/>
          <a:p>
            <a:r>
              <a:rPr lang="en-GB" noProof="0" dirty="0">
                <a:latin typeface="Clarity City" pitchFamily="2" charset="77"/>
              </a:rPr>
              <a:t>Lessons for RSE projects</a:t>
            </a:r>
            <a:endParaRPr lang="en-GB" noProof="0" dirty="0"/>
          </a:p>
        </p:txBody>
      </p:sp>
      <p:sp>
        <p:nvSpPr>
          <p:cNvPr id="3" name="Text Placeholder 2">
            <a:extLst>
              <a:ext uri="{FF2B5EF4-FFF2-40B4-BE49-F238E27FC236}">
                <a16:creationId xmlns:a16="http://schemas.microsoft.com/office/drawing/2014/main" id="{0153DB6E-E45F-FD50-1E50-8749503C36A8}"/>
              </a:ext>
            </a:extLst>
          </p:cNvPr>
          <p:cNvSpPr>
            <a:spLocks noGrp="1"/>
          </p:cNvSpPr>
          <p:nvPr>
            <p:ph type="body" sz="quarter" idx="11"/>
          </p:nvPr>
        </p:nvSpPr>
        <p:spPr>
          <a:xfrm>
            <a:off x="914400" y="3238499"/>
            <a:ext cx="7315200" cy="5628393"/>
          </a:xfrm>
        </p:spPr>
        <p:txBody>
          <a:bodyPr>
            <a:normAutofit/>
          </a:bodyPr>
          <a:lstStyle/>
          <a:p>
            <a:pPr marL="457200" indent="-457200">
              <a:spcAft>
                <a:spcPts val="1800"/>
              </a:spcAft>
              <a:buFont typeface="Arial" panose="020B0604020202020204" pitchFamily="34" charset="0"/>
              <a:buChar char="•"/>
            </a:pPr>
            <a:r>
              <a:rPr lang="en-GB" sz="4000" noProof="0" dirty="0"/>
              <a:t>Dedicate time for requirements capture.</a:t>
            </a:r>
          </a:p>
          <a:p>
            <a:pPr marL="457200" indent="-457200">
              <a:spcAft>
                <a:spcPts val="1800"/>
              </a:spcAft>
              <a:buFont typeface="Arial" panose="020B0604020202020204" pitchFamily="34" charset="0"/>
              <a:buChar char="•"/>
            </a:pPr>
            <a:r>
              <a:rPr lang="en-GB" sz="4000" noProof="0" dirty="0"/>
              <a:t>Investigate the current state and pain points.</a:t>
            </a:r>
          </a:p>
          <a:p>
            <a:pPr marL="457200" indent="-457200">
              <a:spcAft>
                <a:spcPts val="1800"/>
              </a:spcAft>
              <a:buFont typeface="Arial" panose="020B0604020202020204" pitchFamily="34" charset="0"/>
              <a:buChar char="•"/>
            </a:pPr>
            <a:r>
              <a:rPr lang="en-GB" sz="4000" noProof="0" dirty="0"/>
              <a:t>Document requirements to formalise your thoughts.</a:t>
            </a:r>
          </a:p>
          <a:p>
            <a:pPr marL="457200" indent="-457200">
              <a:buFont typeface="Arial" panose="020B0604020202020204" pitchFamily="34" charset="0"/>
              <a:buChar char="•"/>
            </a:pPr>
            <a:r>
              <a:rPr lang="en-GB" sz="4000" noProof="0" dirty="0"/>
              <a:t>Plan for long-term needs.</a:t>
            </a:r>
          </a:p>
        </p:txBody>
      </p:sp>
      <p:pic>
        <p:nvPicPr>
          <p:cNvPr id="6" name="Picture Placeholder 5" descr="A hiker on top of mountain holding map in their lap, with a view of mountains in the background. Only the hiker's hands and knee are visible. ">
            <a:extLst>
              <a:ext uri="{FF2B5EF4-FFF2-40B4-BE49-F238E27FC236}">
                <a16:creationId xmlns:a16="http://schemas.microsoft.com/office/drawing/2014/main" id="{0C7C6FEB-FEC9-E558-66AB-CDF4C20D4E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399" r="20399"/>
          <a:stretch/>
        </p:blipFill>
        <p:spPr/>
      </p:pic>
    </p:spTree>
    <p:extLst>
      <p:ext uri="{BB962C8B-B14F-4D97-AF65-F5344CB8AC3E}">
        <p14:creationId xmlns:p14="http://schemas.microsoft.com/office/powerpoint/2010/main" val="3629297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BD2BB76-42C8-44BA-8C56-521617A1411C}"/>
              </a:ext>
              <a:ext uri="{C183D7F6-B498-43B3-948B-1728B52AA6E4}">
                <adec:decorative xmlns:adec="http://schemas.microsoft.com/office/drawing/2017/decorative" val="1"/>
              </a:ext>
            </a:extLst>
          </p:cNvPr>
          <p:cNvSpPr/>
          <p:nvPr/>
        </p:nvSpPr>
        <p:spPr>
          <a:xfrm>
            <a:off x="0" y="0"/>
            <a:ext cx="8229600" cy="10287000"/>
          </a:xfrm>
          <a:prstGeom prst="rect">
            <a:avLst/>
          </a:prstGeom>
          <a:gradFill>
            <a:gsLst>
              <a:gs pos="0">
                <a:schemeClr val="accent6"/>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85C6779-8512-4D32-BBEA-831567D1625C}"/>
              </a:ext>
            </a:extLst>
          </p:cNvPr>
          <p:cNvSpPr txBox="1">
            <a:spLocks noGrp="1"/>
          </p:cNvSpPr>
          <p:nvPr>
            <p:ph type="title" idx="4294967295"/>
          </p:nvPr>
        </p:nvSpPr>
        <p:spPr>
          <a:xfrm>
            <a:off x="1113603" y="1983966"/>
            <a:ext cx="650639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13716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chemeClr val="bg1"/>
                </a:solidFill>
                <a:effectLst/>
                <a:uLnTx/>
                <a:uFillTx/>
                <a:latin typeface="Clarity City" pitchFamily="2" charset="77"/>
                <a:ea typeface="Source Sans Pro Black" panose="020B0803030403020204" pitchFamily="34" charset="0"/>
                <a:cs typeface="+mn-cs"/>
              </a:rPr>
              <a:t>Thank you</a:t>
            </a:r>
          </a:p>
        </p:txBody>
      </p:sp>
      <p:sp>
        <p:nvSpPr>
          <p:cNvPr id="17" name="TextBox 16">
            <a:extLst>
              <a:ext uri="{FF2B5EF4-FFF2-40B4-BE49-F238E27FC236}">
                <a16:creationId xmlns:a16="http://schemas.microsoft.com/office/drawing/2014/main" id="{EA056488-DE3F-498F-8114-BE57FDEC769C}"/>
              </a:ext>
            </a:extLst>
          </p:cNvPr>
          <p:cNvSpPr txBox="1"/>
          <p:nvPr/>
        </p:nvSpPr>
        <p:spPr>
          <a:xfrm>
            <a:off x="1" y="5753036"/>
            <a:ext cx="7620000" cy="2616101"/>
          </a:xfrm>
          <a:prstGeom prst="rect">
            <a:avLst/>
          </a:prstGeom>
          <a:noFill/>
        </p:spPr>
        <p:txBody>
          <a:bodyPr wrap="square" rtlCol="0">
            <a:spAutoFit/>
          </a:bodyPr>
          <a:lstStyle/>
          <a:p>
            <a:pPr algn="r">
              <a:buClr>
                <a:schemeClr val="bg1"/>
              </a:buClr>
            </a:pPr>
            <a:r>
              <a:rPr lang="en-US" sz="3200" b="1" dirty="0">
                <a:solidFill>
                  <a:schemeClr val="bg1"/>
                </a:solidFill>
                <a:latin typeface="Clarity City" pitchFamily="2" charset="77"/>
              </a:rPr>
              <a:t>Contact</a:t>
            </a:r>
            <a:r>
              <a:rPr lang="en-US" sz="3200" b="1" dirty="0">
                <a:solidFill>
                  <a:schemeClr val="bg1"/>
                </a:solidFill>
                <a:latin typeface="Clarity City Semi Bold" pitchFamily="2" charset="77"/>
              </a:rPr>
              <a:t> </a:t>
            </a:r>
          </a:p>
          <a:p>
            <a:pPr algn="r">
              <a:buClr>
                <a:schemeClr val="bg1"/>
              </a:buClr>
            </a:pPr>
            <a:endParaRPr lang="en-US" sz="2000" b="1" dirty="0">
              <a:solidFill>
                <a:schemeClr val="bg1"/>
              </a:solidFill>
              <a:latin typeface="Clarity City Semi Bold" pitchFamily="2" charset="77"/>
            </a:endParaRPr>
          </a:p>
          <a:p>
            <a:pPr algn="r">
              <a:buClr>
                <a:schemeClr val="bg1"/>
              </a:buClr>
            </a:pPr>
            <a:r>
              <a:rPr lang="en-US" sz="3200" dirty="0" err="1">
                <a:solidFill>
                  <a:schemeClr val="bg1"/>
                </a:solidFill>
                <a:latin typeface="Clarity City Medium" pitchFamily="2" charset="77"/>
              </a:rPr>
              <a:t>gabrielle.schroeder@ncl.ac.uk</a:t>
            </a:r>
            <a:endParaRPr lang="en-US" sz="3200" dirty="0">
              <a:solidFill>
                <a:schemeClr val="bg1"/>
              </a:solidFill>
              <a:latin typeface="Clarity City Medium" pitchFamily="2" charset="77"/>
            </a:endParaRPr>
          </a:p>
          <a:p>
            <a:pPr algn="r">
              <a:buClr>
                <a:schemeClr val="bg1"/>
              </a:buClr>
            </a:pPr>
            <a:endParaRPr lang="en-US" sz="2000" dirty="0">
              <a:solidFill>
                <a:schemeClr val="bg1"/>
              </a:solidFill>
              <a:latin typeface="Clarity City Medium" pitchFamily="2" charset="77"/>
            </a:endParaRPr>
          </a:p>
          <a:p>
            <a:pPr algn="r">
              <a:buClr>
                <a:schemeClr val="bg1"/>
              </a:buClr>
            </a:pPr>
            <a:r>
              <a:rPr lang="en-US" sz="3000" dirty="0" err="1">
                <a:solidFill>
                  <a:schemeClr val="bg1"/>
                </a:solidFill>
                <a:latin typeface="Clarity City Medium" pitchFamily="2" charset="77"/>
              </a:rPr>
              <a:t>www.linkedin.com</a:t>
            </a:r>
            <a:r>
              <a:rPr lang="en-US" sz="3000" dirty="0">
                <a:solidFill>
                  <a:schemeClr val="bg1"/>
                </a:solidFill>
                <a:latin typeface="Clarity City Medium" pitchFamily="2" charset="77"/>
              </a:rPr>
              <a:t>/in/</a:t>
            </a:r>
          </a:p>
          <a:p>
            <a:pPr algn="r">
              <a:buClr>
                <a:schemeClr val="bg1"/>
              </a:buClr>
            </a:pPr>
            <a:r>
              <a:rPr lang="en-US" sz="3000" dirty="0" err="1">
                <a:solidFill>
                  <a:schemeClr val="bg1"/>
                </a:solidFill>
                <a:latin typeface="Clarity City Medium" pitchFamily="2" charset="77"/>
              </a:rPr>
              <a:t>gabrielleschroeder</a:t>
            </a:r>
            <a:endParaRPr lang="en-US" sz="3000" dirty="0">
              <a:solidFill>
                <a:schemeClr val="bg1"/>
              </a:solidFill>
              <a:latin typeface="Clarity City Medium" pitchFamily="2" charset="77"/>
            </a:endParaRPr>
          </a:p>
        </p:txBody>
      </p:sp>
      <p:pic>
        <p:nvPicPr>
          <p:cNvPr id="5" name="Picture Placeholder 4">
            <a:extLst>
              <a:ext uri="{FF2B5EF4-FFF2-40B4-BE49-F238E27FC236}">
                <a16:creationId xmlns:a16="http://schemas.microsoft.com/office/drawing/2014/main" id="{DF91912E-30BC-0D8B-A5F9-2BD43194D47A}"/>
              </a:ext>
              <a:ext uri="{C183D7F6-B498-43B3-948B-1728B52AA6E4}">
                <adec:decorative xmlns:adec="http://schemas.microsoft.com/office/drawing/2017/decorative" val="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8966200" y="647700"/>
            <a:ext cx="1663700" cy="1663700"/>
          </a:xfrm>
        </p:spPr>
      </p:pic>
      <p:sp>
        <p:nvSpPr>
          <p:cNvPr id="33" name="TextBox 32">
            <a:extLst>
              <a:ext uri="{FF2B5EF4-FFF2-40B4-BE49-F238E27FC236}">
                <a16:creationId xmlns:a16="http://schemas.microsoft.com/office/drawing/2014/main" id="{7301425F-E5B6-077A-1971-62701B6246A7}"/>
              </a:ext>
            </a:extLst>
          </p:cNvPr>
          <p:cNvSpPr txBox="1"/>
          <p:nvPr/>
        </p:nvSpPr>
        <p:spPr>
          <a:xfrm>
            <a:off x="8965580" y="247008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Robin Wardle</a:t>
            </a:r>
            <a:endParaRPr lang="uk-UA" sz="2000" dirty="0">
              <a:solidFill>
                <a:schemeClr val="tx2"/>
              </a:solidFill>
              <a:latin typeface="+mj-lt"/>
            </a:endParaRPr>
          </a:p>
        </p:txBody>
      </p:sp>
      <p:pic>
        <p:nvPicPr>
          <p:cNvPr id="23" name="Picture Placeholder 22">
            <a:extLst>
              <a:ext uri="{FF2B5EF4-FFF2-40B4-BE49-F238E27FC236}">
                <a16:creationId xmlns:a16="http://schemas.microsoft.com/office/drawing/2014/main" id="{6FFC9126-2F8E-28EA-50F0-0A5B93989DA7}"/>
              </a:ext>
              <a:ext uri="{C183D7F6-B498-43B3-948B-1728B52AA6E4}">
                <adec:decorative xmlns:adec="http://schemas.microsoft.com/office/drawing/2017/decorative" val="1"/>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a:stretch>
            <a:fillRect/>
          </a:stretch>
        </p:blipFill>
        <p:spPr>
          <a:xfrm>
            <a:off x="8966200" y="3930650"/>
            <a:ext cx="1663700" cy="1663700"/>
          </a:xfrm>
        </p:spPr>
      </p:pic>
      <p:sp>
        <p:nvSpPr>
          <p:cNvPr id="37" name="TextBox 36">
            <a:extLst>
              <a:ext uri="{FF2B5EF4-FFF2-40B4-BE49-F238E27FC236}">
                <a16:creationId xmlns:a16="http://schemas.microsoft.com/office/drawing/2014/main" id="{D6439279-A683-0D3D-A796-0A9805C75C84}"/>
              </a:ext>
            </a:extLst>
          </p:cNvPr>
          <p:cNvSpPr txBox="1"/>
          <p:nvPr/>
        </p:nvSpPr>
        <p:spPr>
          <a:xfrm>
            <a:off x="8965580" y="575303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Chris Marshall</a:t>
            </a:r>
            <a:endParaRPr lang="uk-UA" sz="2000" dirty="0">
              <a:solidFill>
                <a:schemeClr val="tx2"/>
              </a:solidFill>
              <a:latin typeface="+mj-lt"/>
            </a:endParaRPr>
          </a:p>
        </p:txBody>
      </p:sp>
      <p:pic>
        <p:nvPicPr>
          <p:cNvPr id="54" name="Picture Placeholder 53">
            <a:extLst>
              <a:ext uri="{FF2B5EF4-FFF2-40B4-BE49-F238E27FC236}">
                <a16:creationId xmlns:a16="http://schemas.microsoft.com/office/drawing/2014/main" id="{B0AAEA8D-B6C4-5A88-96FE-9AE83C2BD193}"/>
              </a:ext>
              <a:ext uri="{C183D7F6-B498-43B3-948B-1728B52AA6E4}">
                <adec:decorative xmlns:adec="http://schemas.microsoft.com/office/drawing/2017/decorative" val="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8966200" y="7213600"/>
            <a:ext cx="1663700" cy="1663700"/>
          </a:xfrm>
        </p:spPr>
      </p:pic>
      <p:sp>
        <p:nvSpPr>
          <p:cNvPr id="43" name="TextBox 42">
            <a:extLst>
              <a:ext uri="{FF2B5EF4-FFF2-40B4-BE49-F238E27FC236}">
                <a16:creationId xmlns:a16="http://schemas.microsoft.com/office/drawing/2014/main" id="{975E8EB5-2C6A-842F-BCDA-8AEAD6CFAC7C}"/>
              </a:ext>
            </a:extLst>
          </p:cNvPr>
          <p:cNvSpPr txBox="1"/>
          <p:nvPr/>
        </p:nvSpPr>
        <p:spPr>
          <a:xfrm>
            <a:off x="8915400" y="9067763"/>
            <a:ext cx="1752600"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Kieran</a:t>
            </a:r>
          </a:p>
          <a:p>
            <a:pPr algn="ctr"/>
            <a:r>
              <a:rPr lang="en-US" sz="2000" dirty="0">
                <a:solidFill>
                  <a:schemeClr val="tx2"/>
                </a:solidFill>
                <a:latin typeface="Clarity City Medium" pitchFamily="2" charset="77"/>
              </a:rPr>
              <a:t>McDonough</a:t>
            </a:r>
            <a:endParaRPr lang="uk-UA" sz="2000" dirty="0">
              <a:solidFill>
                <a:schemeClr val="tx2"/>
              </a:solidFill>
              <a:latin typeface="+mj-lt"/>
            </a:endParaRPr>
          </a:p>
        </p:txBody>
      </p:sp>
      <p:pic>
        <p:nvPicPr>
          <p:cNvPr id="9" name="Picture Placeholder 8">
            <a:extLst>
              <a:ext uri="{FF2B5EF4-FFF2-40B4-BE49-F238E27FC236}">
                <a16:creationId xmlns:a16="http://schemas.microsoft.com/office/drawing/2014/main" id="{3A64B2B2-FB58-0E08-5C3B-57EF5293153D}"/>
              </a:ext>
              <a:ext uri="{C183D7F6-B498-43B3-948B-1728B52AA6E4}">
                <adec:decorative xmlns:adec="http://schemas.microsoft.com/office/drawing/2017/decorative" val="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11214100" y="647700"/>
            <a:ext cx="1663700" cy="1663700"/>
          </a:xfrm>
        </p:spPr>
      </p:pic>
      <p:sp>
        <p:nvSpPr>
          <p:cNvPr id="34" name="TextBox 33">
            <a:extLst>
              <a:ext uri="{FF2B5EF4-FFF2-40B4-BE49-F238E27FC236}">
                <a16:creationId xmlns:a16="http://schemas.microsoft.com/office/drawing/2014/main" id="{126BBC71-7B49-9BAF-4F86-9030D9178A4C}"/>
              </a:ext>
            </a:extLst>
          </p:cNvPr>
          <p:cNvSpPr txBox="1"/>
          <p:nvPr/>
        </p:nvSpPr>
        <p:spPr>
          <a:xfrm>
            <a:off x="11213481" y="247008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Gabrielle Schroeder</a:t>
            </a:r>
            <a:endParaRPr lang="uk-UA" sz="2000" dirty="0">
              <a:solidFill>
                <a:schemeClr val="tx2"/>
              </a:solidFill>
              <a:latin typeface="+mj-lt"/>
            </a:endParaRPr>
          </a:p>
        </p:txBody>
      </p:sp>
      <p:pic>
        <p:nvPicPr>
          <p:cNvPr id="50" name="Picture Placeholder 49">
            <a:extLst>
              <a:ext uri="{FF2B5EF4-FFF2-40B4-BE49-F238E27FC236}">
                <a16:creationId xmlns:a16="http://schemas.microsoft.com/office/drawing/2014/main" id="{E4762669-E0A5-A54E-0C64-87551F81DC20}"/>
              </a:ext>
              <a:ext uri="{C183D7F6-B498-43B3-948B-1728B52AA6E4}">
                <adec:decorative xmlns:adec="http://schemas.microsoft.com/office/drawing/2017/decorative" val="1"/>
              </a:ext>
            </a:extLst>
          </p:cNvPr>
          <p:cNvPicPr>
            <a:picLocks noGrp="1" noChangeAspect="1"/>
          </p:cNvPicPr>
          <p:nvPr>
            <p:ph type="pic" sz="quarter" idx="15"/>
          </p:nvPr>
        </p:nvPicPr>
        <p:blipFill>
          <a:blip r:embed="rId7">
            <a:extLst>
              <a:ext uri="{28A0092B-C50C-407E-A947-70E740481C1C}">
                <a14:useLocalDpi xmlns:a14="http://schemas.microsoft.com/office/drawing/2010/main" val="0"/>
              </a:ext>
            </a:extLst>
          </a:blip>
          <a:srcRect/>
          <a:stretch/>
        </p:blipFill>
        <p:spPr>
          <a:xfrm>
            <a:off x="11214100" y="7213600"/>
            <a:ext cx="1663700" cy="1663700"/>
          </a:xfrm>
        </p:spPr>
      </p:pic>
      <p:sp>
        <p:nvSpPr>
          <p:cNvPr id="44" name="TextBox 43">
            <a:extLst>
              <a:ext uri="{FF2B5EF4-FFF2-40B4-BE49-F238E27FC236}">
                <a16:creationId xmlns:a16="http://schemas.microsoft.com/office/drawing/2014/main" id="{9F171ADE-C285-F7FE-B63E-6CE714915FFE}"/>
              </a:ext>
            </a:extLst>
          </p:cNvPr>
          <p:cNvSpPr txBox="1"/>
          <p:nvPr/>
        </p:nvSpPr>
        <p:spPr>
          <a:xfrm>
            <a:off x="11213480" y="9071728"/>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Karim</a:t>
            </a:r>
          </a:p>
          <a:p>
            <a:pPr algn="ctr"/>
            <a:r>
              <a:rPr lang="en-US" sz="2000" dirty="0" err="1">
                <a:solidFill>
                  <a:schemeClr val="tx2"/>
                </a:solidFill>
                <a:latin typeface="Clarity City Medium" pitchFamily="2" charset="77"/>
              </a:rPr>
              <a:t>Elkobrossy</a:t>
            </a:r>
            <a:endParaRPr lang="uk-UA" sz="2000" dirty="0">
              <a:solidFill>
                <a:schemeClr val="tx2"/>
              </a:solidFill>
              <a:latin typeface="+mj-lt"/>
            </a:endParaRPr>
          </a:p>
        </p:txBody>
      </p:sp>
      <p:pic>
        <p:nvPicPr>
          <p:cNvPr id="13" name="Picture Placeholder 12">
            <a:extLst>
              <a:ext uri="{FF2B5EF4-FFF2-40B4-BE49-F238E27FC236}">
                <a16:creationId xmlns:a16="http://schemas.microsoft.com/office/drawing/2014/main" id="{38C8D90C-14D7-F343-5D75-541CBDEC9042}"/>
              </a:ext>
              <a:ext uri="{C183D7F6-B498-43B3-948B-1728B52AA6E4}">
                <adec:decorative xmlns:adec="http://schemas.microsoft.com/office/drawing/2017/decorative" val="1"/>
              </a:ext>
            </a:extLst>
          </p:cNvPr>
          <p:cNvPicPr>
            <a:picLocks noGrp="1" noChangeAspect="1"/>
          </p:cNvPicPr>
          <p:nvPr>
            <p:ph type="pic" sz="quarter" idx="16"/>
          </p:nvPr>
        </p:nvPicPr>
        <p:blipFill>
          <a:blip r:embed="rId8">
            <a:extLst>
              <a:ext uri="{28A0092B-C50C-407E-A947-70E740481C1C}">
                <a14:useLocalDpi xmlns:a14="http://schemas.microsoft.com/office/drawing/2010/main" val="0"/>
              </a:ext>
            </a:extLst>
          </a:blip>
          <a:srcRect/>
          <a:stretch>
            <a:fillRect/>
          </a:stretch>
        </p:blipFill>
        <p:spPr>
          <a:xfrm>
            <a:off x="13462000" y="647700"/>
            <a:ext cx="1663700" cy="1663700"/>
          </a:xfrm>
        </p:spPr>
      </p:pic>
      <p:sp>
        <p:nvSpPr>
          <p:cNvPr id="35" name="TextBox 34">
            <a:extLst>
              <a:ext uri="{FF2B5EF4-FFF2-40B4-BE49-F238E27FC236}">
                <a16:creationId xmlns:a16="http://schemas.microsoft.com/office/drawing/2014/main" id="{B6858DEB-34D3-8CF1-F128-403EB784C194}"/>
              </a:ext>
            </a:extLst>
          </p:cNvPr>
          <p:cNvSpPr txBox="1"/>
          <p:nvPr/>
        </p:nvSpPr>
        <p:spPr>
          <a:xfrm>
            <a:off x="13461381" y="247008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Kate</a:t>
            </a:r>
          </a:p>
          <a:p>
            <a:pPr algn="ctr"/>
            <a:r>
              <a:rPr lang="en-US" sz="2000" dirty="0">
                <a:solidFill>
                  <a:schemeClr val="tx2"/>
                </a:solidFill>
                <a:latin typeface="Clarity City Medium" pitchFamily="2" charset="77"/>
              </a:rPr>
              <a:t>Court</a:t>
            </a:r>
            <a:endParaRPr lang="uk-UA" sz="2000" dirty="0">
              <a:solidFill>
                <a:schemeClr val="tx2"/>
              </a:solidFill>
              <a:latin typeface="+mj-lt"/>
            </a:endParaRPr>
          </a:p>
        </p:txBody>
      </p:sp>
      <p:pic>
        <p:nvPicPr>
          <p:cNvPr id="28" name="Picture Placeholder 27">
            <a:extLst>
              <a:ext uri="{FF2B5EF4-FFF2-40B4-BE49-F238E27FC236}">
                <a16:creationId xmlns:a16="http://schemas.microsoft.com/office/drawing/2014/main" id="{3A2B9725-F141-3CB8-0C0D-1A3289A25F09}"/>
              </a:ext>
              <a:ext uri="{C183D7F6-B498-43B3-948B-1728B52AA6E4}">
                <adec:decorative xmlns:adec="http://schemas.microsoft.com/office/drawing/2017/decorative" val="1"/>
              </a:ext>
            </a:extLst>
          </p:cNvPr>
          <p:cNvPicPr>
            <a:picLocks noGrp="1" noChangeAspect="1"/>
          </p:cNvPicPr>
          <p:nvPr>
            <p:ph type="pic" sz="quarter" idx="17"/>
          </p:nvPr>
        </p:nvPicPr>
        <p:blipFill>
          <a:blip r:embed="rId9">
            <a:extLst>
              <a:ext uri="{28A0092B-C50C-407E-A947-70E740481C1C}">
                <a14:useLocalDpi xmlns:a14="http://schemas.microsoft.com/office/drawing/2010/main" val="0"/>
              </a:ext>
            </a:extLst>
          </a:blip>
          <a:srcRect/>
          <a:stretch>
            <a:fillRect/>
          </a:stretch>
        </p:blipFill>
        <p:spPr>
          <a:xfrm>
            <a:off x="11213480" y="3930650"/>
            <a:ext cx="1663700" cy="1663700"/>
          </a:xfrm>
        </p:spPr>
      </p:pic>
      <p:sp>
        <p:nvSpPr>
          <p:cNvPr id="38" name="TextBox 37">
            <a:extLst>
              <a:ext uri="{FF2B5EF4-FFF2-40B4-BE49-F238E27FC236}">
                <a16:creationId xmlns:a16="http://schemas.microsoft.com/office/drawing/2014/main" id="{FAE06DCC-7A93-29D9-9843-AAEA23FB7FD1}"/>
              </a:ext>
            </a:extLst>
          </p:cNvPr>
          <p:cNvSpPr txBox="1"/>
          <p:nvPr/>
        </p:nvSpPr>
        <p:spPr>
          <a:xfrm>
            <a:off x="11212861" y="575303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Saleh Mohamed</a:t>
            </a:r>
            <a:endParaRPr lang="uk-UA" sz="2000" dirty="0">
              <a:solidFill>
                <a:schemeClr val="tx2"/>
              </a:solidFill>
              <a:latin typeface="+mj-lt"/>
            </a:endParaRPr>
          </a:p>
        </p:txBody>
      </p:sp>
      <p:pic>
        <p:nvPicPr>
          <p:cNvPr id="19" name="Picture Placeholder 18">
            <a:extLst>
              <a:ext uri="{FF2B5EF4-FFF2-40B4-BE49-F238E27FC236}">
                <a16:creationId xmlns:a16="http://schemas.microsoft.com/office/drawing/2014/main" id="{606C0979-88A3-AF75-ADEF-29B8EFBD7B4D}"/>
              </a:ext>
              <a:ext uri="{C183D7F6-B498-43B3-948B-1728B52AA6E4}">
                <adec:decorative xmlns:adec="http://schemas.microsoft.com/office/drawing/2017/decorative" val="1"/>
              </a:ext>
            </a:extLst>
          </p:cNvPr>
          <p:cNvPicPr>
            <a:picLocks noGrp="1" noChangeAspect="1"/>
          </p:cNvPicPr>
          <p:nvPr>
            <p:ph type="pic" sz="quarter" idx="19"/>
          </p:nvPr>
        </p:nvPicPr>
        <p:blipFill>
          <a:blip r:embed="rId10">
            <a:extLst>
              <a:ext uri="{28A0092B-C50C-407E-A947-70E740481C1C}">
                <a14:useLocalDpi xmlns:a14="http://schemas.microsoft.com/office/drawing/2010/main" val="0"/>
              </a:ext>
            </a:extLst>
          </a:blip>
          <a:srcRect/>
          <a:stretch>
            <a:fillRect/>
          </a:stretch>
        </p:blipFill>
        <p:spPr>
          <a:xfrm>
            <a:off x="15709900" y="647700"/>
            <a:ext cx="1663700" cy="1663700"/>
          </a:xfrm>
        </p:spPr>
      </p:pic>
      <p:sp>
        <p:nvSpPr>
          <p:cNvPr id="36" name="TextBox 35">
            <a:extLst>
              <a:ext uri="{FF2B5EF4-FFF2-40B4-BE49-F238E27FC236}">
                <a16:creationId xmlns:a16="http://schemas.microsoft.com/office/drawing/2014/main" id="{94E03DB3-EA9A-9964-1B23-960AE1F0A02E}"/>
              </a:ext>
            </a:extLst>
          </p:cNvPr>
          <p:cNvSpPr txBox="1"/>
          <p:nvPr/>
        </p:nvSpPr>
        <p:spPr>
          <a:xfrm>
            <a:off x="15709278" y="2470086"/>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Mark Turner</a:t>
            </a:r>
            <a:endParaRPr lang="uk-UA" sz="2000" dirty="0">
              <a:solidFill>
                <a:schemeClr val="tx2"/>
              </a:solidFill>
              <a:latin typeface="+mj-lt"/>
            </a:endParaRPr>
          </a:p>
        </p:txBody>
      </p:sp>
      <p:pic>
        <p:nvPicPr>
          <p:cNvPr id="42" name="Picture Placeholder 41">
            <a:extLst>
              <a:ext uri="{FF2B5EF4-FFF2-40B4-BE49-F238E27FC236}">
                <a16:creationId xmlns:a16="http://schemas.microsoft.com/office/drawing/2014/main" id="{7144AD77-5E87-0F2C-0BDF-9917B16CED06}"/>
              </a:ext>
              <a:ext uri="{C183D7F6-B498-43B3-948B-1728B52AA6E4}">
                <adec:decorative xmlns:adec="http://schemas.microsoft.com/office/drawing/2017/decorative" val="1"/>
              </a:ext>
            </a:extLst>
          </p:cNvPr>
          <p:cNvPicPr>
            <a:picLocks noGrp="1" noChangeAspect="1"/>
          </p:cNvPicPr>
          <p:nvPr>
            <p:ph type="pic" sz="quarter" idx="20"/>
          </p:nvPr>
        </p:nvPicPr>
        <p:blipFill>
          <a:blip r:embed="rId11">
            <a:extLst>
              <a:ext uri="{28A0092B-C50C-407E-A947-70E740481C1C}">
                <a14:useLocalDpi xmlns:a14="http://schemas.microsoft.com/office/drawing/2010/main" val="0"/>
              </a:ext>
            </a:extLst>
          </a:blip>
          <a:srcRect t="1176" b="1176"/>
          <a:stretch>
            <a:fillRect/>
          </a:stretch>
        </p:blipFill>
        <p:spPr>
          <a:xfrm>
            <a:off x="15709900" y="3930650"/>
            <a:ext cx="1663700" cy="1663700"/>
          </a:xfrm>
        </p:spPr>
      </p:pic>
      <p:sp>
        <p:nvSpPr>
          <p:cNvPr id="40" name="TextBox 39">
            <a:extLst>
              <a:ext uri="{FF2B5EF4-FFF2-40B4-BE49-F238E27FC236}">
                <a16:creationId xmlns:a16="http://schemas.microsoft.com/office/drawing/2014/main" id="{EB79968A-7BE1-AE31-3322-112DC6C0FC6C}"/>
              </a:ext>
            </a:extLst>
          </p:cNvPr>
          <p:cNvSpPr txBox="1"/>
          <p:nvPr/>
        </p:nvSpPr>
        <p:spPr>
          <a:xfrm>
            <a:off x="15709278" y="5753036"/>
            <a:ext cx="1664319" cy="707886"/>
          </a:xfrm>
          <a:prstGeom prst="rect">
            <a:avLst/>
          </a:prstGeom>
          <a:noFill/>
        </p:spPr>
        <p:txBody>
          <a:bodyPr wrap="square" rtlCol="0">
            <a:spAutoFit/>
          </a:bodyPr>
          <a:lstStyle/>
          <a:p>
            <a:pPr algn="ctr"/>
            <a:r>
              <a:rPr lang="en-US" sz="2000" dirty="0" err="1">
                <a:solidFill>
                  <a:schemeClr val="tx2"/>
                </a:solidFill>
                <a:latin typeface="Clarity City Medium" pitchFamily="2" charset="77"/>
              </a:rPr>
              <a:t>Hongbo</a:t>
            </a:r>
            <a:endParaRPr lang="en-US" sz="2000" dirty="0">
              <a:solidFill>
                <a:schemeClr val="tx2"/>
              </a:solidFill>
              <a:latin typeface="Clarity City Medium" pitchFamily="2" charset="77"/>
            </a:endParaRPr>
          </a:p>
          <a:p>
            <a:pPr algn="ctr"/>
            <a:r>
              <a:rPr lang="en-US" sz="2000" dirty="0">
                <a:solidFill>
                  <a:schemeClr val="tx2"/>
                </a:solidFill>
                <a:latin typeface="Clarity City Medium" pitchFamily="2" charset="77"/>
              </a:rPr>
              <a:t>Bo</a:t>
            </a:r>
            <a:endParaRPr lang="uk-UA" sz="2000" dirty="0">
              <a:solidFill>
                <a:schemeClr val="tx2"/>
              </a:solidFill>
              <a:latin typeface="+mj-lt"/>
            </a:endParaRPr>
          </a:p>
        </p:txBody>
      </p:sp>
      <p:pic>
        <p:nvPicPr>
          <p:cNvPr id="32" name="Picture Placeholder 31">
            <a:extLst>
              <a:ext uri="{FF2B5EF4-FFF2-40B4-BE49-F238E27FC236}">
                <a16:creationId xmlns:a16="http://schemas.microsoft.com/office/drawing/2014/main" id="{AC66F593-89B2-CC16-C854-F9FD54CC0B7F}"/>
              </a:ext>
              <a:ext uri="{C183D7F6-B498-43B3-948B-1728B52AA6E4}">
                <adec:decorative xmlns:adec="http://schemas.microsoft.com/office/drawing/2017/decorative" val="1"/>
              </a:ext>
            </a:extLst>
          </p:cNvPr>
          <p:cNvPicPr>
            <a:picLocks noGrp="1" noChangeAspect="1"/>
          </p:cNvPicPr>
          <p:nvPr>
            <p:ph type="pic" sz="quarter" idx="14"/>
          </p:nvPr>
        </p:nvPicPr>
        <p:blipFill>
          <a:blip r:embed="rId12">
            <a:extLst>
              <a:ext uri="{28A0092B-C50C-407E-A947-70E740481C1C}">
                <a14:useLocalDpi xmlns:a14="http://schemas.microsoft.com/office/drawing/2010/main" val="0"/>
              </a:ext>
            </a:extLst>
          </a:blip>
          <a:srcRect/>
          <a:stretch/>
        </p:blipFill>
        <p:spPr>
          <a:xfrm>
            <a:off x="13423898" y="3930650"/>
            <a:ext cx="1663700" cy="1663700"/>
          </a:xfrm>
        </p:spPr>
      </p:pic>
      <p:sp>
        <p:nvSpPr>
          <p:cNvPr id="39" name="TextBox 38">
            <a:extLst>
              <a:ext uri="{FF2B5EF4-FFF2-40B4-BE49-F238E27FC236}">
                <a16:creationId xmlns:a16="http://schemas.microsoft.com/office/drawing/2014/main" id="{3BBFF519-B3D4-E67C-9F67-A228FF5F7F53}"/>
              </a:ext>
            </a:extLst>
          </p:cNvPr>
          <p:cNvSpPr txBox="1"/>
          <p:nvPr/>
        </p:nvSpPr>
        <p:spPr>
          <a:xfrm>
            <a:off x="13461381" y="5753036"/>
            <a:ext cx="1664319" cy="707886"/>
          </a:xfrm>
          <a:prstGeom prst="rect">
            <a:avLst/>
          </a:prstGeom>
          <a:noFill/>
        </p:spPr>
        <p:txBody>
          <a:bodyPr wrap="square" rtlCol="0">
            <a:spAutoFit/>
          </a:bodyPr>
          <a:lstStyle/>
          <a:p>
            <a:pPr algn="ctr"/>
            <a:r>
              <a:rPr lang="en-US" sz="2000" dirty="0" err="1">
                <a:solidFill>
                  <a:schemeClr val="tx2"/>
                </a:solidFill>
                <a:latin typeface="Clarity City Medium" pitchFamily="2" charset="77"/>
              </a:rPr>
              <a:t>Amey</a:t>
            </a:r>
            <a:endParaRPr lang="en-US" sz="2000" dirty="0">
              <a:solidFill>
                <a:schemeClr val="tx2"/>
              </a:solidFill>
              <a:latin typeface="Clarity City Medium" pitchFamily="2" charset="77"/>
            </a:endParaRPr>
          </a:p>
          <a:p>
            <a:pPr algn="ctr"/>
            <a:r>
              <a:rPr lang="en-US" sz="2000" dirty="0" err="1">
                <a:solidFill>
                  <a:schemeClr val="tx2"/>
                </a:solidFill>
                <a:latin typeface="Clarity City Medium" pitchFamily="2" charset="77"/>
              </a:rPr>
              <a:t>Vedpathak</a:t>
            </a:r>
            <a:endParaRPr lang="uk-UA" sz="2000" dirty="0">
              <a:solidFill>
                <a:schemeClr val="tx2"/>
              </a:solidFill>
              <a:latin typeface="+mj-lt"/>
            </a:endParaRPr>
          </a:p>
        </p:txBody>
      </p:sp>
      <p:pic>
        <p:nvPicPr>
          <p:cNvPr id="55" name="Picture Placeholder 49">
            <a:extLst>
              <a:ext uri="{FF2B5EF4-FFF2-40B4-BE49-F238E27FC236}">
                <a16:creationId xmlns:a16="http://schemas.microsoft.com/office/drawing/2014/main" id="{EF263063-36D0-8388-1846-F0EEE51F5BA4}"/>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Lst>
          </a:blip>
          <a:srcRect l="3434" r="3434"/>
          <a:stretch/>
        </p:blipFill>
        <p:spPr>
          <a:xfrm>
            <a:off x="13462000" y="7213600"/>
            <a:ext cx="1663700" cy="166370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pic>
      <p:sp>
        <p:nvSpPr>
          <p:cNvPr id="56" name="TextBox 55">
            <a:extLst>
              <a:ext uri="{FF2B5EF4-FFF2-40B4-BE49-F238E27FC236}">
                <a16:creationId xmlns:a16="http://schemas.microsoft.com/office/drawing/2014/main" id="{87CFB885-86C7-97D9-2686-3E14F382D96A}"/>
              </a:ext>
            </a:extLst>
          </p:cNvPr>
          <p:cNvSpPr txBox="1"/>
          <p:nvPr/>
        </p:nvSpPr>
        <p:spPr>
          <a:xfrm>
            <a:off x="13423279" y="9067763"/>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Teresa Fortune</a:t>
            </a:r>
            <a:endParaRPr lang="uk-UA" sz="2000" dirty="0">
              <a:solidFill>
                <a:schemeClr val="tx2"/>
              </a:solidFill>
              <a:latin typeface="+mj-lt"/>
            </a:endParaRPr>
          </a:p>
        </p:txBody>
      </p:sp>
      <p:pic>
        <p:nvPicPr>
          <p:cNvPr id="2" name="Picture Placeholder 49">
            <a:extLst>
              <a:ext uri="{FF2B5EF4-FFF2-40B4-BE49-F238E27FC236}">
                <a16:creationId xmlns:a16="http://schemas.microsoft.com/office/drawing/2014/main" id="{2043909A-80F7-54CC-4741-4761EB1B2A06}"/>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rcRect l="15364" r="15364"/>
          <a:stretch/>
        </p:blipFill>
        <p:spPr>
          <a:xfrm>
            <a:off x="15714313" y="7213600"/>
            <a:ext cx="1663700" cy="1663700"/>
          </a:xfrm>
          <a:prstGeom prst="roundRect">
            <a:avLst/>
          </a:prstGeom>
          <a:solidFill>
            <a:schemeClr val="bg2">
              <a:lumMod val="75000"/>
            </a:schemeClr>
          </a:solidFill>
          <a:effectLst>
            <a:outerShdw blurRad="635000" dist="381000" dir="5400000" sx="85000" sy="85000" algn="t" rotWithShape="0">
              <a:prstClr val="black">
                <a:alpha val="30000"/>
              </a:prstClr>
            </a:outerShdw>
          </a:effectLst>
        </p:spPr>
      </p:pic>
      <p:sp>
        <p:nvSpPr>
          <p:cNvPr id="3" name="TextBox 2">
            <a:extLst>
              <a:ext uri="{FF2B5EF4-FFF2-40B4-BE49-F238E27FC236}">
                <a16:creationId xmlns:a16="http://schemas.microsoft.com/office/drawing/2014/main" id="{B514FABE-7801-27B4-CE70-E581BEA059FD}"/>
              </a:ext>
            </a:extLst>
          </p:cNvPr>
          <p:cNvSpPr txBox="1"/>
          <p:nvPr/>
        </p:nvSpPr>
        <p:spPr>
          <a:xfrm>
            <a:off x="15709278" y="9067564"/>
            <a:ext cx="1664319" cy="707886"/>
          </a:xfrm>
          <a:prstGeom prst="rect">
            <a:avLst/>
          </a:prstGeom>
          <a:noFill/>
        </p:spPr>
        <p:txBody>
          <a:bodyPr wrap="square" rtlCol="0">
            <a:spAutoFit/>
          </a:bodyPr>
          <a:lstStyle/>
          <a:p>
            <a:pPr algn="ctr"/>
            <a:r>
              <a:rPr lang="en-US" sz="2000" dirty="0">
                <a:solidFill>
                  <a:schemeClr val="tx2"/>
                </a:solidFill>
                <a:latin typeface="Clarity City Medium" pitchFamily="2" charset="77"/>
              </a:rPr>
              <a:t>Dawn</a:t>
            </a:r>
          </a:p>
          <a:p>
            <a:pPr algn="ctr"/>
            <a:r>
              <a:rPr lang="en-US" sz="2000" dirty="0">
                <a:solidFill>
                  <a:schemeClr val="tx2"/>
                </a:solidFill>
                <a:latin typeface="Clarity City Medium" pitchFamily="2" charset="77"/>
              </a:rPr>
              <a:t>Craig</a:t>
            </a:r>
            <a:endParaRPr lang="uk-UA" sz="2000" dirty="0">
              <a:solidFill>
                <a:schemeClr val="tx2"/>
              </a:solidFill>
              <a:latin typeface="+mj-lt"/>
            </a:endParaRPr>
          </a:p>
        </p:txBody>
      </p:sp>
    </p:spTree>
    <p:extLst>
      <p:ext uri="{BB962C8B-B14F-4D97-AF65-F5344CB8AC3E}">
        <p14:creationId xmlns:p14="http://schemas.microsoft.com/office/powerpoint/2010/main" val="2016139742"/>
      </p:ext>
    </p:extLst>
  </p:cSld>
  <p:clrMapOvr>
    <a:masterClrMapping/>
  </p:clrMapOvr>
</p:sld>
</file>

<file path=ppt/theme/theme1.xml><?xml version="1.0" encoding="utf-8"?>
<a:theme xmlns:a="http://schemas.openxmlformats.org/drawingml/2006/main" name="GENARAL LAYOUTS">
  <a:themeElements>
    <a:clrScheme name="Custom 3">
      <a:dk1>
        <a:srgbClr val="171C30"/>
      </a:dk1>
      <a:lt1>
        <a:srgbClr val="FFFFFF"/>
      </a:lt1>
      <a:dk2>
        <a:srgbClr val="233033"/>
      </a:dk2>
      <a:lt2>
        <a:srgbClr val="F0F0F3"/>
      </a:lt2>
      <a:accent1>
        <a:srgbClr val="1C849F"/>
      </a:accent1>
      <a:accent2>
        <a:srgbClr val="1C84A1"/>
      </a:accent2>
      <a:accent3>
        <a:srgbClr val="1C849F"/>
      </a:accent3>
      <a:accent4>
        <a:srgbClr val="1C84A2"/>
      </a:accent4>
      <a:accent5>
        <a:srgbClr val="1C849F"/>
      </a:accent5>
      <a:accent6>
        <a:srgbClr val="1C849F"/>
      </a:accent6>
      <a:hlink>
        <a:srgbClr val="1C84A1"/>
      </a:hlink>
      <a:folHlink>
        <a:srgbClr val="1C84A2"/>
      </a:folHlink>
    </a:clrScheme>
    <a:fontScheme name="Simplicity - Roboto">
      <a:majorFont>
        <a:latin typeface="Roboto Condensed"/>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FFE1A90D749249851309EFD56D07D0" ma:contentTypeVersion="2" ma:contentTypeDescription="Create a new document." ma:contentTypeScope="" ma:versionID="23f4b5127296468904cdb10f71c543eb">
  <xsd:schema xmlns:xsd="http://www.w3.org/2001/XMLSchema" xmlns:xs="http://www.w3.org/2001/XMLSchema" xmlns:p="http://schemas.microsoft.com/office/2006/metadata/properties" xmlns:ns2="739ffe1d-5249-4f28-b5c9-b1a2e36a4b51" targetNamespace="http://schemas.microsoft.com/office/2006/metadata/properties" ma:root="true" ma:fieldsID="ee0754e47f73c0a5c1541f6e953f7c5e" ns2:_="">
    <xsd:import namespace="739ffe1d-5249-4f28-b5c9-b1a2e36a4b5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9ffe1d-5249-4f28-b5c9-b1a2e36a4b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57817C-7D0F-444C-916C-F87B3F7DA00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1B235A7-20F9-4709-9735-D71C5535F0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9ffe1d-5249-4f28-b5c9-b1a2e36a4b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592B82-AC62-48A3-BB34-81F04C6EC5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SIMPLICITY-2022-Light-Mono - Blank template</Template>
  <TotalTime>76281</TotalTime>
  <Words>1228</Words>
  <Application>Microsoft Macintosh PowerPoint</Application>
  <PresentationFormat>Custom</PresentationFormat>
  <Paragraphs>157</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Clarity City Semi Bold</vt:lpstr>
      <vt:lpstr>Montserrat Bold</vt:lpstr>
      <vt:lpstr>Clarity City</vt:lpstr>
      <vt:lpstr>Arial</vt:lpstr>
      <vt:lpstr>Calibri</vt:lpstr>
      <vt:lpstr>Clarity City Medium</vt:lpstr>
      <vt:lpstr>Wingdings</vt:lpstr>
      <vt:lpstr>GENARAL LAYOUTS</vt:lpstr>
      <vt:lpstr>Solving the right problems: Requirements capture for large-scale, evolving research projects</vt:lpstr>
      <vt:lpstr>Embarking on a new RSE project</vt:lpstr>
      <vt:lpstr>Embarking on a new RSE project</vt:lpstr>
      <vt:lpstr>OpenScan  Driving horizon scanning research at the National Institute for Health and Care Research Innovation Observatory (NIHRIO) </vt:lpstr>
      <vt:lpstr>Capturing OpenScan’s requirements</vt:lpstr>
      <vt:lpstr>Example  work package  Re-designing the web scraper system</vt:lpstr>
      <vt:lpstr>Requested changes</vt:lpstr>
      <vt:lpstr>Strategy: User stories</vt:lpstr>
      <vt:lpstr>Strategy: User stories</vt:lpstr>
      <vt:lpstr>User stories</vt:lpstr>
      <vt:lpstr>User stories</vt:lpstr>
      <vt:lpstr>User stories</vt:lpstr>
      <vt:lpstr>Strategy: Investigate current workflows</vt:lpstr>
      <vt:lpstr>Strategy: Investigate current workflows</vt:lpstr>
      <vt:lpstr>New requirement</vt:lpstr>
      <vt:lpstr>New requirement</vt:lpstr>
      <vt:lpstr>Summary</vt:lpstr>
      <vt:lpstr>Lessons for RSE projects</vt:lpstr>
      <vt:lpstr>Thank you</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Палотенце</dc:creator>
  <cp:lastModifiedBy>Gabrielle Schroeder</cp:lastModifiedBy>
  <cp:revision>1522</cp:revision>
  <cp:lastPrinted>2024-08-12T08:33:28Z</cp:lastPrinted>
  <dcterms:created xsi:type="dcterms:W3CDTF">2015-01-20T11:47:48Z</dcterms:created>
  <dcterms:modified xsi:type="dcterms:W3CDTF">2024-11-12T11:21:32Z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0x0101003FFFE1A90D749249851309EFD56D07D0</vt:lpwstr>
  </property>
  <property fmtid="{D5CDD505-2E9C-101B-9397-08002B2CF9AE}" pid="3" name="Order">
    <vt:r8>12244000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_ColorTag">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_ColorHex">
    <vt:lpwstr/>
  </property>
  <property fmtid="{D5CDD505-2E9C-101B-9397-08002B2CF9AE}" pid="12" name="_Emoji">
    <vt:lpwstr/>
  </property>
  <property fmtid="{D5CDD505-2E9C-101B-9397-08002B2CF9AE}" pid="13" name="ComplianceAssetId">
    <vt:lpwstr/>
  </property>
  <property fmtid="{D5CDD505-2E9C-101B-9397-08002B2CF9AE}" pid="14" name="TemplateUrl">
    <vt:lpwstr/>
  </property>
</Properties>
</file>