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5" r:id="rId5"/>
    <p:sldMasterId id="2147483716" r:id="rId6"/>
    <p:sldMasterId id="214748371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Lst>
  <p:sldSz cy="5143500" cx="9144000"/>
  <p:notesSz cx="6858000" cy="9144000"/>
  <p:embeddedFontLst>
    <p:embeddedFont>
      <p:font typeface="League Spartan Medium"/>
      <p:regular r:id="rId71"/>
      <p:bold r:id="rId72"/>
    </p:embeddedFont>
    <p:embeddedFont>
      <p:font typeface="League Spartan"/>
      <p:regular r:id="rId73"/>
      <p:bold r:id="rId74"/>
    </p:embeddedFont>
    <p:embeddedFont>
      <p:font typeface="Raleway"/>
      <p:regular r:id="rId75"/>
      <p:bold r:id="rId76"/>
      <p:italic r:id="rId77"/>
      <p:boldItalic r:id="rId78"/>
    </p:embeddedFont>
    <p:embeddedFont>
      <p:font typeface="Roboto"/>
      <p:regular r:id="rId79"/>
      <p:bold r:id="rId80"/>
      <p:italic r:id="rId81"/>
      <p:boldItalic r:id="rId82"/>
    </p:embeddedFont>
    <p:embeddedFont>
      <p:font typeface="EB Garamond Medium"/>
      <p:regular r:id="rId83"/>
      <p:bold r:id="rId84"/>
      <p:italic r:id="rId85"/>
      <p:boldItalic r:id="rId86"/>
    </p:embeddedFont>
    <p:embeddedFont>
      <p:font typeface="EB Garamond"/>
      <p:regular r:id="rId87"/>
      <p:bold r:id="rId88"/>
      <p:italic r:id="rId89"/>
      <p:boldItalic r:id="rId90"/>
    </p:embeddedFont>
    <p:embeddedFont>
      <p:font typeface="Be Vietnam Pro"/>
      <p:regular r:id="rId91"/>
      <p:bold r:id="rId92"/>
      <p:italic r:id="rId93"/>
      <p:boldItalic r:id="rId94"/>
    </p:embeddedFont>
    <p:embeddedFont>
      <p:font typeface="Be Vietnam Pro Medium"/>
      <p:regular r:id="rId95"/>
      <p:bold r:id="rId96"/>
      <p:italic r:id="rId97"/>
      <p:boldItalic r:id="rId98"/>
    </p:embeddedFont>
    <p:embeddedFont>
      <p:font typeface="Be Vietnam Pro Thin"/>
      <p:regular r:id="rId99"/>
      <p:bold r:id="rId100"/>
      <p:italic r:id="rId101"/>
      <p:boldItalic r:id="rId102"/>
    </p:embeddedFont>
    <p:embeddedFont>
      <p:font typeface="Open Sans"/>
      <p:regular r:id="rId103"/>
      <p:bold r:id="rId104"/>
      <p:italic r:id="rId105"/>
      <p:boldItalic r:id="rId10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4" name="Michael Terre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06" Type="http://schemas.openxmlformats.org/officeDocument/2006/relationships/font" Target="fonts/OpenSans-boldItalic.fntdata"/><Relationship Id="rId105" Type="http://schemas.openxmlformats.org/officeDocument/2006/relationships/font" Target="fonts/OpenSans-italic.fntdata"/><Relationship Id="rId104" Type="http://schemas.openxmlformats.org/officeDocument/2006/relationships/font" Target="fonts/OpenSans-bold.fntdata"/><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103" Type="http://schemas.openxmlformats.org/officeDocument/2006/relationships/font" Target="fonts/OpenSans-regular.fntdata"/><Relationship Id="rId102" Type="http://schemas.openxmlformats.org/officeDocument/2006/relationships/font" Target="fonts/BeVietnamProThin-boldItalic.fntdata"/><Relationship Id="rId101" Type="http://schemas.openxmlformats.org/officeDocument/2006/relationships/font" Target="fonts/BeVietnamProThin-italic.fntdata"/><Relationship Id="rId100" Type="http://schemas.openxmlformats.org/officeDocument/2006/relationships/font" Target="fonts/BeVietnamProThin-bold.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95" Type="http://schemas.openxmlformats.org/officeDocument/2006/relationships/font" Target="fonts/BeVietnamProMedium-regular.fntdata"/><Relationship Id="rId94" Type="http://schemas.openxmlformats.org/officeDocument/2006/relationships/font" Target="fonts/BeVietnamPro-boldItalic.fntdata"/><Relationship Id="rId97" Type="http://schemas.openxmlformats.org/officeDocument/2006/relationships/font" Target="fonts/BeVietnamProMedium-italic.fntdata"/><Relationship Id="rId96" Type="http://schemas.openxmlformats.org/officeDocument/2006/relationships/font" Target="fonts/BeVietnamProMedium-bold.fntdata"/><Relationship Id="rId11" Type="http://schemas.openxmlformats.org/officeDocument/2006/relationships/slide" Target="slides/slide3.xml"/><Relationship Id="rId99" Type="http://schemas.openxmlformats.org/officeDocument/2006/relationships/font" Target="fonts/BeVietnamProThin-regular.fntdata"/><Relationship Id="rId10" Type="http://schemas.openxmlformats.org/officeDocument/2006/relationships/slide" Target="slides/slide2.xml"/><Relationship Id="rId98" Type="http://schemas.openxmlformats.org/officeDocument/2006/relationships/font" Target="fonts/BeVietnamProMedium-boldItalic.fntdata"/><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font" Target="fonts/BeVietnamPro-regular.fntdata"/><Relationship Id="rId90" Type="http://schemas.openxmlformats.org/officeDocument/2006/relationships/font" Target="fonts/EBGaramond-boldItalic.fntdata"/><Relationship Id="rId93" Type="http://schemas.openxmlformats.org/officeDocument/2006/relationships/font" Target="fonts/BeVietnamPro-italic.fntdata"/><Relationship Id="rId92" Type="http://schemas.openxmlformats.org/officeDocument/2006/relationships/font" Target="fonts/BeVietnamPro-bold.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 Id="rId84" Type="http://schemas.openxmlformats.org/officeDocument/2006/relationships/font" Target="fonts/EBGaramondMedium-bold.fntdata"/><Relationship Id="rId83" Type="http://schemas.openxmlformats.org/officeDocument/2006/relationships/font" Target="fonts/EBGaramondMedium-regular.fntdata"/><Relationship Id="rId86" Type="http://schemas.openxmlformats.org/officeDocument/2006/relationships/font" Target="fonts/EBGaramondMedium-boldItalic.fntdata"/><Relationship Id="rId85" Type="http://schemas.openxmlformats.org/officeDocument/2006/relationships/font" Target="fonts/EBGaramondMedium-italic.fntdata"/><Relationship Id="rId88" Type="http://schemas.openxmlformats.org/officeDocument/2006/relationships/font" Target="fonts/EBGaramond-bold.fntdata"/><Relationship Id="rId87" Type="http://schemas.openxmlformats.org/officeDocument/2006/relationships/font" Target="fonts/EBGaramond-regular.fntdata"/><Relationship Id="rId89" Type="http://schemas.openxmlformats.org/officeDocument/2006/relationships/font" Target="fonts/EBGaramond-italic.fntdata"/><Relationship Id="rId80" Type="http://schemas.openxmlformats.org/officeDocument/2006/relationships/font" Target="fonts/Roboto-bold.fntdata"/><Relationship Id="rId82" Type="http://schemas.openxmlformats.org/officeDocument/2006/relationships/font" Target="fonts/Roboto-boldItalic.fntdata"/><Relationship Id="rId81" Type="http://schemas.openxmlformats.org/officeDocument/2006/relationships/font" Target="fonts/Roboto-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LeagueSpartan-regular.fntdata"/><Relationship Id="rId72" Type="http://schemas.openxmlformats.org/officeDocument/2006/relationships/font" Target="fonts/LeagueSpartanMedium-bold.fntdata"/><Relationship Id="rId75" Type="http://schemas.openxmlformats.org/officeDocument/2006/relationships/font" Target="fonts/Raleway-regular.fntdata"/><Relationship Id="rId74" Type="http://schemas.openxmlformats.org/officeDocument/2006/relationships/font" Target="fonts/LeagueSpartan-bold.fntdata"/><Relationship Id="rId77" Type="http://schemas.openxmlformats.org/officeDocument/2006/relationships/font" Target="fonts/Raleway-italic.fntdata"/><Relationship Id="rId76" Type="http://schemas.openxmlformats.org/officeDocument/2006/relationships/font" Target="fonts/Raleway-bold.fntdata"/><Relationship Id="rId79" Type="http://schemas.openxmlformats.org/officeDocument/2006/relationships/font" Target="fonts/Roboto-regular.fntdata"/><Relationship Id="rId78" Type="http://schemas.openxmlformats.org/officeDocument/2006/relationships/font" Target="fonts/Raleway-boldItalic.fntdata"/><Relationship Id="rId71" Type="http://schemas.openxmlformats.org/officeDocument/2006/relationships/font" Target="fonts/LeagueSpartanMedium-regular.fntdata"/><Relationship Id="rId70" Type="http://schemas.openxmlformats.org/officeDocument/2006/relationships/slide" Target="slides/slide62.xml"/><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65" Type="http://schemas.openxmlformats.org/officeDocument/2006/relationships/slide" Target="slides/slide57.xml"/><Relationship Id="rId68" Type="http://schemas.openxmlformats.org/officeDocument/2006/relationships/slide" Target="slides/slide60.xml"/><Relationship Id="rId67" Type="http://schemas.openxmlformats.org/officeDocument/2006/relationships/slide" Target="slides/slide59.xml"/><Relationship Id="rId60" Type="http://schemas.openxmlformats.org/officeDocument/2006/relationships/slide" Target="slides/slide52.xml"/><Relationship Id="rId69" Type="http://schemas.openxmlformats.org/officeDocument/2006/relationships/slide" Target="slides/slide6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54" Type="http://schemas.openxmlformats.org/officeDocument/2006/relationships/slide" Target="slides/slide46.xml"/><Relationship Id="rId57" Type="http://schemas.openxmlformats.org/officeDocument/2006/relationships/slide" Target="slides/slide49.xml"/><Relationship Id="rId56" Type="http://schemas.openxmlformats.org/officeDocument/2006/relationships/slide" Target="slides/slide48.xml"/><Relationship Id="rId59" Type="http://schemas.openxmlformats.org/officeDocument/2006/relationships/slide" Target="slides/slide51.xml"/><Relationship Id="rId58" Type="http://schemas.openxmlformats.org/officeDocument/2006/relationships/slide" Target="slides/slide5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08-06T23:01:30.885">
    <p:pos x="6000" y="0"/>
    <p:text>What is happening on this slide? SPC has a half angle of 30 degrees. So this should extend from the SPC detector. Then Span measures from the heat shield to 90 degrees. 
Now what is happening in the second behind the spacecraft view? SPC is never on the top in an orbit. It is always on the anti-ram side (i.e. direction opposite spacecraft orbit) this allows span to see the ion population directly as we have discussed previously. 
Again, the third spc makes no sense to me either. Spc never rotates around. 
Next what are you showing with the vdfs? Is that the spc fov?</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4-08-06T12:28:49.061">
    <p:pos x="6000" y="0"/>
    <p:text>Fix the color bar. Consider doing a pcolormesh instead of contourf</p:text>
  </p:cm>
  <p:cm authorId="0" idx="3" dt="2024-08-06T12:23:15.545">
    <p:pos x="6000" y="100"/>
    <p:text>The title is not saying what you are actually doing. We are not just doing a 2D Gaussian fit. Think about what we are trying to find with the Gaussian fit.</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4-08-06T12:29:43.061">
    <p:pos x="6000" y="0"/>
    <p:text>This should be two slides. 1. Next steps. 2. Future applications. You should spend a bit of time to explain some of the future applications.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arth-planets-space.springeropen.com/articles/10.1186/s40623-017-0761-9#Fig7"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searchgate.net/figure/Plasma-b-in-the-solar-atmosphere-Modified-version-from-Gary-2001-Fig-3-Reprinted_fig8_282478237"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GDyYgq8X58"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ea67eb671f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ea67eb671f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f05799511f_0_9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f05799511f_0_9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f05799511f_0_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f05799511f_0_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highlight>
                  <a:srgbClr val="FFFFFF"/>
                </a:highlight>
              </a:rPr>
              <a:t>The solar wind is created by the outward expansion of plasma, made of ions, protons, and electrons. The plasma is heated to the point that the suns gravity cant hold it down. These particles then follow the suns magnetic field lines that extend outward. </a:t>
            </a:r>
            <a:endParaRPr>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FF"/>
                </a:highlight>
              </a:rPr>
              <a:t>There are two different regions of magnetic field lines on the sun’s corona: open and closed.</a:t>
            </a:r>
            <a:endParaRPr>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FF"/>
                </a:highlight>
              </a:rPr>
              <a:t>Closed corona is the region where magnetic field lines are connected to the solar surface on both ends. They are called helmet streamers and look like large loops that form over magnetically active regions. The plasma traveling along these lines are confined to being near the sun. </a:t>
            </a:r>
            <a:endParaRPr>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FF"/>
                </a:highlight>
              </a:rPr>
              <a:t>The open corona refers to regions where magnetic field lines seem to start on the sun and stretch out into space. All magnetic field lines have to start and end so they do eventually come back to the sun’s surface but they stretch so far out they can be considered “open”. These create a “highway” for the plasma to travel into space. These lines start out on coronal holes, these are cooler regions and the sources of fast solar wind. </a:t>
            </a:r>
            <a:endParaRPr>
              <a:solidFill>
                <a:schemeClr val="dk1"/>
              </a:solidFill>
              <a:latin typeface="EB Garamond"/>
              <a:ea typeface="EB Garamond"/>
              <a:cs typeface="EB Garamond"/>
              <a:sym typeface="EB Garamon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f074900d45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f074900d45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highlight>
                  <a:srgbClr val="FFFFFF"/>
                </a:highlight>
              </a:rPr>
              <a:t>The solar wind is created by the outward expansion of plasma, made of ions, protons, and electrons. The plasma is heated to the point that the suns gravity cant hold it down. These particles then follow the suns magnetic field lines that extend outward. </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There are two different regions of magnetic field lines on the sun’s corona: open and closed.</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Closed corona is the region where magnetic field lines are connected to the solar surface on both ends. They are called helmet streamers and look like large loops that form over magnetically active regions. The plasma traveling along these lines are confined to being near the sun. </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The open corona refers to regions where magnetic field lines seem to start on the sun and stretch out into space. All magnetic field lines have to start and end so they do eventually come back to the sun’s surface but they stretch so far out they can be considered “open”. These create a “highway” for the plasma to travel into space. These lines start out on coronal holes, these are cooler regions and the sources of fast solar wind. </a:t>
            </a:r>
            <a:endParaRPr>
              <a:solidFill>
                <a:schemeClr val="dk1"/>
              </a:solidFill>
              <a:latin typeface="EB Garamond"/>
              <a:ea typeface="EB Garamond"/>
              <a:cs typeface="EB Garamond"/>
              <a:sym typeface="EB Garamon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f074900d4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f074900d4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highlight>
                  <a:srgbClr val="FFFFFF"/>
                </a:highlight>
              </a:rPr>
              <a:t>The solar wind is created by the outward expansion of plasma, made of ions, protons, and electrons. The plasma is heated to the point that the suns gravity cant hold it down. These particles then follow the suns magnetic field lines that extend outward. </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There are two different regions of magnetic field lines on the sun’s corona: open and closed.</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Closed corona is the region where magnetic field lines are connected to the solar surface on both ends. They are called helmet streamers and look like large loops that form over magnetically active regions. The plasma traveling along these lines are confined to being near the sun. </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The open corona refers to regions where magnetic field lines seem to start on the sun and stretch out into space. All magnetic field lines have to start and end so they do eventually come back to the sun’s surface but they stretch so far out they can be considered “open”. These create a “highway” for the plasma to travel into space. These lines start out on coronal holes, these are cooler regions and the sources of fast solar wind. </a:t>
            </a:r>
            <a:endParaRPr>
              <a:solidFill>
                <a:schemeClr val="dk1"/>
              </a:solidFill>
              <a:latin typeface="EB Garamond"/>
              <a:ea typeface="EB Garamond"/>
              <a:cs typeface="EB Garamond"/>
              <a:sym typeface="EB Garamon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f05799511f_0_8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f05799511f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Plasma beta parametsrs Thermal pressure vs. magnetic pressure </a:t>
            </a:r>
            <a:endParaRPr/>
          </a:p>
          <a:p>
            <a:pPr indent="0" lvl="0" marL="0" rtl="0" algn="l">
              <a:spcBef>
                <a:spcPts val="0"/>
              </a:spcBef>
              <a:spcAft>
                <a:spcPts val="0"/>
              </a:spcAft>
              <a:buNone/>
            </a:pPr>
            <a:r>
              <a:rPr lang="en"/>
              <a:t>Solar wind ions are cold, very narrow, hot in magnetosheath. </a:t>
            </a:r>
            <a:endParaRPr/>
          </a:p>
          <a:p>
            <a:pPr indent="0" lvl="0" marL="0" rtl="0" algn="l">
              <a:spcBef>
                <a:spcPts val="0"/>
              </a:spcBef>
              <a:spcAft>
                <a:spcPts val="0"/>
              </a:spcAft>
              <a:buNone/>
            </a:pPr>
            <a:r>
              <a:rPr lang="en"/>
              <a:t>Thermal pressure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f074900d4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f074900d4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CORONA:</a:t>
            </a:r>
            <a:endParaRPr/>
          </a:p>
          <a:p>
            <a:pPr indent="0" lvl="0" marL="0" rtl="0" algn="l">
              <a:spcBef>
                <a:spcPts val="0"/>
              </a:spcBef>
              <a:spcAft>
                <a:spcPts val="0"/>
              </a:spcAft>
              <a:buNone/>
            </a:pPr>
            <a:r>
              <a:rPr lang="en"/>
              <a:t>The beta parameter is close to 1. Thermal and magnetic component one does not govern the other.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f074900d45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f074900d45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CORONA:</a:t>
            </a:r>
            <a:endParaRPr/>
          </a:p>
          <a:p>
            <a:pPr indent="0" lvl="0" marL="0" rtl="0" algn="l">
              <a:spcBef>
                <a:spcPts val="0"/>
              </a:spcBef>
              <a:spcAft>
                <a:spcPts val="0"/>
              </a:spcAft>
              <a:buNone/>
            </a:pPr>
            <a:r>
              <a:rPr lang="en"/>
              <a:t>The beta parameter is close to 1. Thermal and magnetic component one does not govern the other.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f074900d4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f074900d4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CORONA:</a:t>
            </a:r>
            <a:endParaRPr/>
          </a:p>
          <a:p>
            <a:pPr indent="0" lvl="0" marL="0" rtl="0" algn="l">
              <a:spcBef>
                <a:spcPts val="0"/>
              </a:spcBef>
              <a:spcAft>
                <a:spcPts val="0"/>
              </a:spcAft>
              <a:buNone/>
            </a:pPr>
            <a:r>
              <a:rPr lang="en"/>
              <a:t>The beta parameter is close to 1. Thermal and magnetic component one does not govern the other.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ea67eb671f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ea67eb671f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League Spartan"/>
                <a:ea typeface="League Spartan"/>
                <a:cs typeface="League Spartan"/>
                <a:sym typeface="League Spartan"/>
              </a:rPr>
              <a:t>I will explain the 1d vdf because it is much simpler to Understand. But </a:t>
            </a:r>
            <a:r>
              <a:rPr lang="en" sz="1400">
                <a:solidFill>
                  <a:schemeClr val="dk1"/>
                </a:solidFill>
                <a:latin typeface="League Spartan"/>
                <a:ea typeface="League Spartan"/>
                <a:cs typeface="League Spartan"/>
                <a:sym typeface="League Spartan"/>
              </a:rPr>
              <a:t>think</a:t>
            </a:r>
            <a:r>
              <a:rPr lang="en" sz="1400">
                <a:solidFill>
                  <a:schemeClr val="dk1"/>
                </a:solidFill>
                <a:latin typeface="League Spartan"/>
                <a:ea typeface="League Spartan"/>
                <a:cs typeface="League Spartan"/>
                <a:sym typeface="League Spartan"/>
              </a:rPr>
              <a:t> of the 3d VDF as if you were looking from the top of the 1d vdf and could see densities that way. </a:t>
            </a:r>
            <a:endParaRPr sz="1400">
              <a:solidFill>
                <a:schemeClr val="dk1"/>
              </a:solidFill>
              <a:latin typeface="League Spartan"/>
              <a:ea typeface="League Spartan"/>
              <a:cs typeface="League Spartan"/>
              <a:sym typeface="League Spart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ea67eb671f_0_1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2ea67eb671f_0_1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solidFill>
                <a:schemeClr val="dk1"/>
              </a:solidFill>
              <a:latin typeface="League Spartan"/>
              <a:ea typeface="League Spartan"/>
              <a:cs typeface="League Spartan"/>
              <a:sym typeface="League Spart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ea67eb671f_0_1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ea67eb671f_0_1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League Spartan"/>
                <a:ea typeface="League Spartan"/>
                <a:cs typeface="League Spartan"/>
                <a:sym typeface="League Spartan"/>
              </a:rPr>
              <a:t>The area underneath the curve is the density of the particels</a:t>
            </a:r>
            <a:endParaRPr sz="1400">
              <a:solidFill>
                <a:schemeClr val="dk1"/>
              </a:solidFill>
              <a:latin typeface="League Spartan"/>
              <a:ea typeface="League Spartan"/>
              <a:cs typeface="League Spartan"/>
              <a:sym typeface="League Spart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ea67eb671f_0_1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ea67eb671f_0_1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League Spartan"/>
                <a:ea typeface="League Spartan"/>
                <a:cs typeface="League Spartan"/>
                <a:sym typeface="League Spartan"/>
              </a:rPr>
              <a:t>The peak value is the bulk density, you can use this to analyze </a:t>
            </a:r>
            <a:r>
              <a:rPr lang="en" sz="1400">
                <a:solidFill>
                  <a:schemeClr val="dk1"/>
                </a:solidFill>
                <a:latin typeface="League Spartan"/>
                <a:ea typeface="League Spartan"/>
                <a:cs typeface="League Spartan"/>
                <a:sym typeface="League Spartan"/>
              </a:rPr>
              <a:t>values</a:t>
            </a:r>
            <a:r>
              <a:rPr lang="en" sz="1400">
                <a:solidFill>
                  <a:schemeClr val="dk1"/>
                </a:solidFill>
                <a:latin typeface="League Spartan"/>
                <a:ea typeface="League Spartan"/>
                <a:cs typeface="League Spartan"/>
                <a:sym typeface="League Spartan"/>
              </a:rPr>
              <a:t> you hypothesize </a:t>
            </a:r>
            <a:endParaRPr sz="1400">
              <a:solidFill>
                <a:schemeClr val="dk1"/>
              </a:solidFill>
              <a:latin typeface="League Spartan"/>
              <a:ea typeface="League Spartan"/>
              <a:cs typeface="League Spartan"/>
              <a:sym typeface="League Spart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2ea67eb671f_0_1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2ea67eb671f_0_1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League Spartan"/>
                <a:ea typeface="League Spartan"/>
                <a:cs typeface="League Spartan"/>
                <a:sym typeface="League Spartan"/>
              </a:rPr>
              <a:t>The full width half max of the function tells you the thermal velocity</a:t>
            </a:r>
            <a:endParaRPr sz="1400">
              <a:solidFill>
                <a:schemeClr val="dk1"/>
              </a:solidFill>
              <a:latin typeface="League Spartan"/>
              <a:ea typeface="League Spartan"/>
              <a:cs typeface="League Spartan"/>
              <a:sym typeface="League Spart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ea67eb671f_0_1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2ea67eb671f_0_1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League Spartan"/>
                <a:ea typeface="League Spartan"/>
                <a:cs typeface="League Spartan"/>
                <a:sym typeface="League Spartan"/>
              </a:rPr>
              <a:t>When your function does not look like a maxwellian distribution this can tell you kinetic properties of the population, the magnetic field affects the VDF and that might be why</a:t>
            </a:r>
            <a:endParaRPr sz="1400">
              <a:solidFill>
                <a:schemeClr val="dk1"/>
              </a:solidFill>
              <a:latin typeface="League Spartan"/>
              <a:ea typeface="League Spartan"/>
              <a:cs typeface="League Spartan"/>
              <a:sym typeface="League Spart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ea67eb671f_0_1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2ea67eb671f_0_1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League Spartan"/>
                <a:ea typeface="League Spartan"/>
                <a:cs typeface="League Spartan"/>
                <a:sym typeface="League Spartan"/>
              </a:rPr>
              <a:t>This could show different populations</a:t>
            </a:r>
            <a:endParaRPr sz="1400">
              <a:solidFill>
                <a:schemeClr val="dk1"/>
              </a:solidFill>
              <a:latin typeface="League Spartan"/>
              <a:ea typeface="League Spartan"/>
              <a:cs typeface="League Spartan"/>
              <a:sym typeface="League Spart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ea67eb671f_0_1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2ea67eb671f_0_1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rPr>
              <a:t>Root mean square thermal velocity.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There is an important difference in electron and proton VDFs. </a:t>
            </a:r>
            <a:r>
              <a:rPr lang="en" sz="1200">
                <a:solidFill>
                  <a:schemeClr val="dk1"/>
                </a:solidFill>
              </a:rPr>
              <a:t>Electron</a:t>
            </a:r>
            <a:r>
              <a:rPr lang="en" sz="1200">
                <a:solidFill>
                  <a:schemeClr val="dk1"/>
                </a:solidFill>
              </a:rPr>
              <a:t> mass is much smaller than proton mass, that makes the value of the Thermal velocity much larger. That looks like a more distributed set of velocities. Protons, on the other hand, are more localized. This means that the VDFs do not have a complete coverage in phase space, and an instrument is more likely to not fully observe the bulk of the distribution.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f074900d45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2f074900d45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Plasma beta parametsrs Thermal pressure vs. magnetic pressure </a:t>
            </a:r>
            <a:endParaRPr/>
          </a:p>
          <a:p>
            <a:pPr indent="0" lvl="0" marL="0" rtl="0" algn="l">
              <a:spcBef>
                <a:spcPts val="0"/>
              </a:spcBef>
              <a:spcAft>
                <a:spcPts val="0"/>
              </a:spcAft>
              <a:buNone/>
            </a:pPr>
            <a:r>
              <a:rPr lang="en"/>
              <a:t>Solar wind ions are cold, very narrow, hot in magnetosheath. </a:t>
            </a:r>
            <a:endParaRPr/>
          </a:p>
          <a:p>
            <a:pPr indent="0" lvl="0" marL="0" rtl="0" algn="l">
              <a:spcBef>
                <a:spcPts val="0"/>
              </a:spcBef>
              <a:spcAft>
                <a:spcPts val="0"/>
              </a:spcAft>
              <a:buNone/>
            </a:pPr>
            <a:r>
              <a:rPr lang="en"/>
              <a:t>Thermal pressure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f05799511f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2f05799511f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 specific current is emitted to only measure particles of a certain energy level. Those particles come in and travel on the red line (apply voltage deters their path) and near the detection ring they hit a ??? (microchannel ) that sends a shower of electrons to the ??(microchannel plate? anode?) where they are detected. This is happening on the whole circle in set angular intervals. That is how we get a 3D VDF</a:t>
            </a:r>
            <a:endParaRPr>
              <a:solidFill>
                <a:schemeClr val="dk1"/>
              </a:solidFill>
            </a:endParaRPr>
          </a:p>
          <a:p>
            <a:pPr indent="0" lvl="0" marL="0" rtl="0" algn="l">
              <a:spcBef>
                <a:spcPts val="0"/>
              </a:spcBef>
              <a:spcAft>
                <a:spcPts val="0"/>
              </a:spcAft>
              <a:buNone/>
            </a:pPr>
            <a:r>
              <a:rPr lang="en">
                <a:solidFill>
                  <a:schemeClr val="dk1"/>
                </a:solidFill>
              </a:rPr>
              <a:t>Discrete gridpoints. </a:t>
            </a:r>
            <a:endParaRPr>
              <a:solidFill>
                <a:schemeClr val="dk1"/>
              </a:solidFill>
            </a:endParaRPr>
          </a:p>
          <a:p>
            <a:pPr indent="0" lvl="0" marL="0" rtl="0" algn="l">
              <a:spcBef>
                <a:spcPts val="0"/>
              </a:spcBef>
              <a:spcAft>
                <a:spcPts val="0"/>
              </a:spcAft>
              <a:buNone/>
            </a:pPr>
            <a:r>
              <a:rPr lang="en">
                <a:solidFill>
                  <a:schemeClr val="dk1"/>
                </a:solidFill>
              </a:rPr>
              <a:t>You might ask why we don’t just have an ESA on every instrument, why Faraday Cups are more common. This is for two main reasons the fist is that because electrons keep bombarding ESA’s they degrade much faster over time. They also </a:t>
            </a:r>
            <a:r>
              <a:rPr lang="en">
                <a:solidFill>
                  <a:schemeClr val="dk1"/>
                </a:solidFill>
              </a:rPr>
              <a:t>receive</a:t>
            </a:r>
            <a:r>
              <a:rPr lang="en">
                <a:solidFill>
                  <a:schemeClr val="dk1"/>
                </a:solidFill>
              </a:rPr>
              <a:t> a much higher quantity of data is not as easy and cheap to handle. </a:t>
            </a:r>
            <a:endParaRPr>
              <a:solidFill>
                <a:schemeClr val="dk1"/>
              </a:solidFill>
            </a:endParaRPr>
          </a:p>
          <a:p>
            <a:pPr indent="0" lvl="0" marL="0" rtl="0" algn="l">
              <a:spcBef>
                <a:spcPts val="0"/>
              </a:spcBef>
              <a:spcAft>
                <a:spcPts val="0"/>
              </a:spcAft>
              <a:buNone/>
            </a:pPr>
            <a:r>
              <a:rPr lang="en">
                <a:solidFill>
                  <a:schemeClr val="dk1"/>
                </a:solidFill>
              </a:rPr>
              <a:t>Keeps bombarding electrons - degrading over time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f074900d45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f074900d45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these instruments have an ESA, they dont all work EXACTLY step by step like parker’s SPAN instrument but the all use a very similar technique.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2f074900d45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2f074900d45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these instruments have an ESA, they dont all work EXACTLY step by step like parker’s SPAN instrument but the all use a very similar technique.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f05799511f_0_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2f05799511f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Magnetospheric Multiscale (MMS) Mission is a NASA robotic space mission to study the Earth's magnetosphere, using four identical spacecraft flying in a tetrahedral formation.</a:t>
            </a:r>
            <a:endParaRPr/>
          </a:p>
          <a:p>
            <a:pPr indent="0" lvl="0" marL="0" rtl="0" algn="l">
              <a:spcBef>
                <a:spcPts val="0"/>
              </a:spcBef>
              <a:spcAft>
                <a:spcPts val="0"/>
              </a:spcAft>
              <a:buNone/>
            </a:pPr>
            <a:r>
              <a:rPr lang="en"/>
              <a:t>MMS investigates how the Sun’s and Earth’s magnetic fields connect and disconnect, explosively transferring energy from one to the other in a process that is important at the Sun, other planets, and everywhere in the universe, known as magnetic reconnection. </a:t>
            </a:r>
            <a:endParaRPr/>
          </a:p>
          <a:p>
            <a:pPr indent="0" lvl="0" marL="0" rtl="0" algn="l">
              <a:spcBef>
                <a:spcPts val="0"/>
              </a:spcBef>
              <a:spcAft>
                <a:spcPts val="0"/>
              </a:spcAft>
              <a:buNone/>
            </a:pPr>
            <a:r>
              <a:rPr lang="en"/>
              <a:t>Four identically instrumented spacecraft measure plasmas, fields, and particles in a near-equatorial orbit that will frequently encounter reconnection in action.</a:t>
            </a:r>
            <a:endParaRPr/>
          </a:p>
          <a:p>
            <a:pPr indent="0" lvl="0" marL="0" rtl="0" algn="l">
              <a:spcBef>
                <a:spcPts val="0"/>
              </a:spcBef>
              <a:spcAft>
                <a:spcPts val="0"/>
              </a:spcAft>
              <a:buNone/>
            </a:pPr>
            <a:r>
              <a:rPr lang="en"/>
              <a:t>The mission builds upon the successes of the ESA Cluster mission, </a:t>
            </a:r>
            <a:endParaRPr/>
          </a:p>
          <a:p>
            <a:pPr indent="0" lvl="0" marL="0" rtl="0" algn="l">
              <a:spcBef>
                <a:spcPts val="0"/>
              </a:spcBef>
              <a:spcAft>
                <a:spcPts val="0"/>
              </a:spcAft>
              <a:buNone/>
            </a:pPr>
            <a:r>
              <a:rPr lang="en"/>
              <a:t>this mission is able to collect three-dimensional information on how the solar wind interacts with the magnetosphere and affects near-Earth space and its atmosphere, including aurorae.</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solidFill>
                  <a:srgbClr val="333333"/>
                </a:solidFill>
                <a:highlight>
                  <a:srgbClr val="FCFCFC"/>
                </a:highlight>
                <a:latin typeface="Roboto"/>
                <a:ea typeface="Roboto"/>
                <a:cs typeface="Roboto"/>
                <a:sym typeface="Roboto"/>
              </a:rPr>
              <a:t>Examples of a the scatter mode and b the 2D slice plot for ion velocity distributions (phase space density vs. velocity) in magnetic field coordinates observed by MMS1/FPI. Cyan and yellow arrows represent the directions of the magnetic field and the velocity vector, respectively. The spacecraft was crossing the dayside magnetopause at this time period, as shown in Fig. </a:t>
            </a:r>
            <a:r>
              <a:rPr lang="en" sz="1200" u="sng">
                <a:solidFill>
                  <a:srgbClr val="004B83"/>
                </a:solidFill>
                <a:highlight>
                  <a:srgbClr val="FCFCFC"/>
                </a:highlight>
                <a:latin typeface="Roboto"/>
                <a:ea typeface="Roboto"/>
                <a:cs typeface="Roboto"/>
                <a:sym typeface="Roboto"/>
                <a:hlinkClick r:id="rId2">
                  <a:extLst>
                    <a:ext uri="{A12FA001-AC4F-418D-AE19-62706E023703}">
                      <ahyp:hlinkClr val="tx"/>
                    </a:ext>
                  </a:extLst>
                </a:hlinkClick>
              </a:rPr>
              <a:t>7</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ea67eb671f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2ea67eb671f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two instruments take measurements in the form of velocity distribution functions of particles in the solar wind. (the next slides explain </a:t>
            </a:r>
            <a:r>
              <a:rPr lang="en"/>
              <a:t>what a VDF is and why its important in understanding particles in the solar wind.) SPC takes 1d VDFS and SPAN gets 3D VDFs.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SPAN is Located on the RAM side (meaning the side that is RAMMING) through the wind in the direction PSP moves.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parahelion you can have the VDF flowing fully into the detector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Outside parahelion everything flowing thru the spacecraf is not being measured by span bc of the heat shield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it is being measured by SPC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Ions always on the ram side because localized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Need span B for full coverage of phase space electrons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SPC = direct current. If negative, restrict ions can get electrons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Actual observation : primarily protons and ions</a:t>
            </a:r>
            <a:endParaRPr>
              <a:solidFill>
                <a:schemeClr val="dk1"/>
              </a:solidFill>
            </a:endParaRPr>
          </a:p>
          <a:p>
            <a:pPr indent="0" lvl="0" marL="0" rtl="0" algn="l">
              <a:spcBef>
                <a:spcPts val="0"/>
              </a:spcBef>
              <a:spcAft>
                <a:spcPts val="0"/>
              </a:spcAft>
              <a:buNone/>
            </a:pPr>
            <a:r>
              <a:rPr lang="en">
                <a:solidFill>
                  <a:schemeClr val="dk1"/>
                </a:solidFill>
              </a:rPr>
              <a:t>For my sake SPC only measures ions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f0cc5bc0b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f0cc5bc0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f0e9677b53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f0e9677b53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two instruments take measurements in the form of velocity distribution functions of particles in the solar wind. (the next slides explain what a VDF is and why its important in understanding particles in the solar wind.) SPC takes 1d VDFS and SPAN gets 3D VDFs.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SPAN is Located on the RAM side (meaning the side that is RAMMING) through the wind in the direction PSP moves.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parahelion you can have the VDF flowing fully into the detector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Outside parahelion everything flowing thru the spacecraf is not being measured by span bc of the heat shield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it is being measured by SPC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Ions always on the ram side because localized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Need span B for full coverage of phase space electrons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SPC = direct current. If negative, restrict ions can get electrons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Actual observation : primarily protons and ions</a:t>
            </a:r>
            <a:endParaRPr>
              <a:solidFill>
                <a:schemeClr val="dk1"/>
              </a:solidFill>
            </a:endParaRPr>
          </a:p>
          <a:p>
            <a:pPr indent="0" lvl="0" marL="0" rtl="0" algn="l">
              <a:spcBef>
                <a:spcPts val="0"/>
              </a:spcBef>
              <a:spcAft>
                <a:spcPts val="0"/>
              </a:spcAft>
              <a:buNone/>
            </a:pPr>
            <a:r>
              <a:rPr lang="en">
                <a:solidFill>
                  <a:schemeClr val="dk1"/>
                </a:solidFill>
              </a:rPr>
              <a:t>For my sake SPC only measures ions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f0e9677b53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2f0e9677b53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two instruments take measurements in the form of velocity distribution functions of particles in the solar wind. (the next slides explain what a VDF is and why its important in understanding particles in the solar wind.) SPC takes 1d VDFS and SPAN gets 3D VDFs.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SPAN is Located on the RAM side (meaning the side that is RAMMING) through the wind in the direction PSP moves.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parahelion you can have the VDF flowing fully into the detector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Outside parahelion everything flowing thru the spacecraf is not being measured by span bc of the heat shield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it is being measured by SPC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Ions always on the ram side because localized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Need span B for full coverage of phase space electrons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SPC = direct current. If negative, restrict ions can get electrons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Actual observation : primarily protons and ions</a:t>
            </a:r>
            <a:endParaRPr>
              <a:solidFill>
                <a:schemeClr val="dk1"/>
              </a:solidFill>
            </a:endParaRPr>
          </a:p>
          <a:p>
            <a:pPr indent="0" lvl="0" marL="0" rtl="0" algn="l">
              <a:spcBef>
                <a:spcPts val="0"/>
              </a:spcBef>
              <a:spcAft>
                <a:spcPts val="0"/>
              </a:spcAft>
              <a:buNone/>
            </a:pPr>
            <a:r>
              <a:rPr lang="en">
                <a:solidFill>
                  <a:schemeClr val="dk1"/>
                </a:solidFill>
              </a:rPr>
              <a:t>For my sake SPC only measures ions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f05799511f_0_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2f05799511f_0_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241d4ca45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2241d4ca45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Spherical Harmonic Basis functions! Python look, sphere look</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eb23ed601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eb23ed601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It is known that spherical harmonics can reconstruct data pretty well. Here is a fun example of how spherical harmonics can reconstruct an incomplete data set. The reconstruction on the left does not ignore the missing data but places garbage values of 0 for them to do the reconstruction. I had to edit this method so it would reconstruct ignoring the missing data and fill in what should be there. This can be done with any image!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we can notice is how well Spherical harmonics work. And how important it is to use SVD instead of the python package.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2f05799511f_0_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2f05799511f_0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rPr>
              <a:t>Because of this information, we decided to start the </a:t>
            </a:r>
            <a:r>
              <a:rPr lang="en" sz="1200">
                <a:solidFill>
                  <a:schemeClr val="dk1"/>
                </a:solidFill>
              </a:rPr>
              <a:t>reconstruction</a:t>
            </a:r>
            <a:r>
              <a:rPr lang="en" sz="1200">
                <a:solidFill>
                  <a:schemeClr val="dk1"/>
                </a:solidFill>
              </a:rPr>
              <a:t> method using electron data.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eaa5fe655a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eaa5fe655a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it is with SVD! MUCH better</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f074900d45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2f074900d45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CORONA:</a:t>
            </a:r>
            <a:endParaRPr/>
          </a:p>
          <a:p>
            <a:pPr indent="0" lvl="0" marL="0" rtl="0" algn="l">
              <a:spcBef>
                <a:spcPts val="0"/>
              </a:spcBef>
              <a:spcAft>
                <a:spcPts val="0"/>
              </a:spcAft>
              <a:buNone/>
            </a:pPr>
            <a:r>
              <a:rPr lang="en"/>
              <a:t>The beta parameter is close to 1. Thermal and magnetic component one does not govern the other.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https://www.researchgate.net/figure/Plasma-b-in-the-solar-atmosphere-Modified-version-from-Gary-2001-Fig-3-Reprinted_fig8_282478237</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f05799511f_0_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f05799511f_0_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f05799511f_0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f05799511f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Basically same results as example paper! The technique works!  (this part of theproject was onboarding, geting me to understand the technique and making sure I was re-creating it correctly)</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f074900d45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f074900d45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just showed a range of Electron and ion VDFs,  based on what we have seen it seems like it could be reasonable to try applying </a:t>
            </a:r>
            <a:r>
              <a:rPr lang="en"/>
              <a:t>spherical</a:t>
            </a:r>
            <a:r>
              <a:rPr lang="en"/>
              <a:t> harmonic reconstruction to Ion VDFs. So i tried it out. Here I show </a:t>
            </a:r>
            <a:endParaRPr/>
          </a:p>
          <a:p>
            <a:pPr indent="0" lvl="0" marL="0" rtl="0" algn="l">
              <a:spcBef>
                <a:spcPts val="0"/>
              </a:spcBef>
              <a:spcAft>
                <a:spcPts val="0"/>
              </a:spcAft>
              <a:buNone/>
            </a:pPr>
            <a:r>
              <a:rPr lang="en"/>
              <a:t>Makes the inverse problem ill posed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f074900d45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2f074900d45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It is important to note that spherical harmonics are functions  that are defined on a sphere. This works really well for electrons since they are spread out on all phase space.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f05799511f_0_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f05799511f_0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2f05799511f_0_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2f05799511f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Slepians are </a:t>
            </a:r>
            <a:r>
              <a:rPr lang="en"/>
              <a:t>defined</a:t>
            </a:r>
            <a:r>
              <a:rPr lang="en"/>
              <a:t> on a pole and knowing the center is very </a:t>
            </a:r>
            <a:r>
              <a:rPr lang="en"/>
              <a:t>important</a:t>
            </a:r>
            <a:r>
              <a:rPr lang="en"/>
              <a:t>. How do we do that? Gaussian fits next slide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2f05799511f_0_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2f05799511f_0_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Choose slepians</a:t>
            </a:r>
            <a:endParaRPr/>
          </a:p>
          <a:p>
            <a:pPr indent="0" lvl="0" marL="0" rtl="0" algn="l">
              <a:spcBef>
                <a:spcPts val="0"/>
              </a:spcBef>
              <a:spcAft>
                <a:spcPts val="0"/>
              </a:spcAft>
              <a:buNone/>
            </a:pPr>
            <a:r>
              <a:rPr lang="en"/>
              <a:t>Steps for fitting MMS,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Axis of gyrotropy</a:t>
            </a:r>
            <a:endParaRPr/>
          </a:p>
          <a:p>
            <a:pPr indent="0" lvl="0" marL="0" rtl="0" algn="l">
              <a:spcBef>
                <a:spcPts val="0"/>
              </a:spcBef>
              <a:spcAft>
                <a:spcPts val="0"/>
              </a:spcAft>
              <a:buNone/>
            </a:pPr>
            <a:r>
              <a:rPr lang="en"/>
              <a:t>Theta phi point where magnetic field is </a:t>
            </a:r>
            <a:r>
              <a:rPr lang="en"/>
              <a:t>threading</a:t>
            </a:r>
            <a:r>
              <a:rPr lang="en"/>
              <a:t> through</a:t>
            </a:r>
            <a:endParaRPr/>
          </a:p>
          <a:p>
            <a:pPr indent="0" lvl="0" marL="0" rtl="0" algn="l">
              <a:spcBef>
                <a:spcPts val="0"/>
              </a:spcBef>
              <a:spcAft>
                <a:spcPts val="0"/>
              </a:spcAft>
              <a:buNone/>
            </a:pPr>
            <a:r>
              <a:rPr lang="en"/>
              <a:t>Not exactly the peak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2f0d66f19c0_3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2f0d66f19c0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Choose slepians</a:t>
            </a:r>
            <a:endParaRPr/>
          </a:p>
          <a:p>
            <a:pPr indent="0" lvl="0" marL="0" rtl="0" algn="l">
              <a:spcBef>
                <a:spcPts val="0"/>
              </a:spcBef>
              <a:spcAft>
                <a:spcPts val="0"/>
              </a:spcAft>
              <a:buNone/>
            </a:pPr>
            <a:r>
              <a:rPr lang="en"/>
              <a:t>Steps for fitting MMS,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Axis of gyrotropy</a:t>
            </a:r>
            <a:endParaRPr/>
          </a:p>
          <a:p>
            <a:pPr indent="0" lvl="0" marL="0" rtl="0" algn="l">
              <a:spcBef>
                <a:spcPts val="0"/>
              </a:spcBef>
              <a:spcAft>
                <a:spcPts val="0"/>
              </a:spcAft>
              <a:buNone/>
            </a:pPr>
            <a:r>
              <a:rPr lang="en"/>
              <a:t>Theta phi point where magnetic field is threading through</a:t>
            </a:r>
            <a:endParaRPr/>
          </a:p>
          <a:p>
            <a:pPr indent="0" lvl="0" marL="0" rtl="0" algn="l">
              <a:spcBef>
                <a:spcPts val="0"/>
              </a:spcBef>
              <a:spcAft>
                <a:spcPts val="0"/>
              </a:spcAft>
              <a:buNone/>
            </a:pPr>
            <a:r>
              <a:rPr lang="en"/>
              <a:t>Not exactly the peak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f05799511f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f05799511f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Choose slepians</a:t>
            </a:r>
            <a:endParaRPr/>
          </a:p>
          <a:p>
            <a:pPr indent="0" lvl="0" marL="0" rtl="0" algn="l">
              <a:spcBef>
                <a:spcPts val="0"/>
              </a:spcBef>
              <a:spcAft>
                <a:spcPts val="0"/>
              </a:spcAft>
              <a:buNone/>
            </a:pPr>
            <a:r>
              <a:rPr lang="en"/>
              <a:t>Steps for fitting MMS,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f05799511f_0_1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2f05799511f_0_1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Choose slepians</a:t>
            </a:r>
            <a:endParaRPr/>
          </a:p>
          <a:p>
            <a:pPr indent="0" lvl="0" marL="0" rtl="0" algn="l">
              <a:spcBef>
                <a:spcPts val="0"/>
              </a:spcBef>
              <a:spcAft>
                <a:spcPts val="0"/>
              </a:spcAft>
              <a:buNone/>
            </a:pPr>
            <a:r>
              <a:rPr lang="en"/>
              <a:t>Steps for fitting MMS,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2f0e9677b53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2f0e9677b53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rgbClr val="1D1C1D"/>
                </a:solidFill>
                <a:highlight>
                  <a:srgbClr val="F8F8F8"/>
                </a:highlight>
              </a:rPr>
              <a:t>we will be using the same grid resolution of the data, so our Slepians would instead look like this.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276edbac74b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276edbac74b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Ultimate goal combining SPC and SPAN and reconstructing data using slepian basis functions!</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2f0e9677b5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2f0e9677b5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Ultimate goal combining SPC and SPAN and reconstructing data using slepian basis functions!</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2eaa5fe655a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2eaa5fe655a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THANKS, best program EVERRRRR</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ea67eb671f_0_1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ea67eb671f_0_1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League Spartan"/>
                <a:ea typeface="League Spartan"/>
                <a:cs typeface="League Spartan"/>
                <a:sym typeface="League Spartan"/>
              </a:rPr>
              <a:t>Ion &amp;ElectronVDFs, Spherical Harmonics, SVD,</a:t>
            </a:r>
            <a:endParaRPr sz="1400">
              <a:solidFill>
                <a:schemeClr val="dk1"/>
              </a:solidFill>
              <a:latin typeface="League Spartan"/>
              <a:ea typeface="League Spartan"/>
              <a:cs typeface="League Spartan"/>
              <a:sym typeface="League Spartan"/>
            </a:endParaRPr>
          </a:p>
          <a:p>
            <a:pPr indent="0" lvl="0" marL="0" rtl="0" algn="l">
              <a:spcBef>
                <a:spcPts val="0"/>
              </a:spcBef>
              <a:spcAft>
                <a:spcPts val="0"/>
              </a:spcAft>
              <a:buClr>
                <a:schemeClr val="dk1"/>
              </a:buClr>
              <a:buSzPts val="1100"/>
              <a:buFont typeface="Arial"/>
              <a:buNone/>
            </a:pPr>
            <a:r>
              <a:rPr lang="en" sz="1400">
                <a:solidFill>
                  <a:schemeClr val="dk1"/>
                </a:solidFill>
                <a:latin typeface="League Spartan"/>
                <a:ea typeface="League Spartan"/>
                <a:cs typeface="League Spartan"/>
                <a:sym typeface="League Spartan"/>
              </a:rPr>
              <a:t>Drawing explanations of M c = d, old challenges</a:t>
            </a:r>
            <a:endParaRPr sz="1400">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sz="1400">
              <a:solidFill>
                <a:schemeClr val="dk1"/>
              </a:solidFill>
              <a:latin typeface="League Spartan"/>
              <a:ea typeface="League Spartan"/>
              <a:cs typeface="League Spartan"/>
              <a:sym typeface="League Spartan"/>
            </a:endParaRPr>
          </a:p>
          <a:p>
            <a:pPr indent="0" lvl="0" marL="0" rtl="0" algn="l">
              <a:spcBef>
                <a:spcPts val="0"/>
              </a:spcBef>
              <a:spcAft>
                <a:spcPts val="0"/>
              </a:spcAft>
              <a:buClr>
                <a:schemeClr val="dk1"/>
              </a:buClr>
              <a:buSzPts val="1100"/>
              <a:buFont typeface="Arial"/>
              <a:buNone/>
            </a:pPr>
            <a:r>
              <a:rPr lang="en" sz="1400">
                <a:solidFill>
                  <a:schemeClr val="dk1"/>
                </a:solidFill>
                <a:latin typeface="League Spartan"/>
                <a:ea typeface="League Spartan"/>
                <a:cs typeface="League Spartan"/>
                <a:sym typeface="League Spartan"/>
              </a:rPr>
              <a:t>What is thermal velocity</a:t>
            </a:r>
            <a:endParaRPr sz="1400">
              <a:solidFill>
                <a:schemeClr val="dk1"/>
              </a:solidFill>
              <a:latin typeface="League Spartan"/>
              <a:ea typeface="League Spartan"/>
              <a:cs typeface="League Spartan"/>
              <a:sym typeface="League Spartan"/>
            </a:endParaRPr>
          </a:p>
          <a:p>
            <a:pPr indent="0" lvl="0" marL="0" rtl="0" algn="l">
              <a:spcBef>
                <a:spcPts val="0"/>
              </a:spcBef>
              <a:spcAft>
                <a:spcPts val="0"/>
              </a:spcAft>
              <a:buClr>
                <a:schemeClr val="dk1"/>
              </a:buClr>
              <a:buSzPts val="1100"/>
              <a:buFont typeface="Arial"/>
              <a:buNone/>
            </a:pPr>
            <a:r>
              <a:t/>
            </a:r>
            <a:endParaRPr sz="1400">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2f0e9690f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2f0e9690f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rgbClr val="1D1C1D"/>
                </a:solidFill>
                <a:highlight>
                  <a:srgbClr val="F8F8F8"/>
                </a:highlight>
              </a:rPr>
              <a:t>we will be using the same grid resolution of the data, so our Slepians would instead look like this.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f0e9690fb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2f0e9690fb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rgbClr val="1D1C1D"/>
                </a:solidFill>
                <a:highlight>
                  <a:srgbClr val="F8F8F8"/>
                </a:highlight>
              </a:rPr>
              <a:t>we will be using the same grid resolution of the data, so our Slepians would instead look like this.</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2f0e9690fb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2f0e9690fb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rgbClr val="1D1C1D"/>
                </a:solidFill>
                <a:highlight>
                  <a:srgbClr val="F8F8F8"/>
                </a:highlight>
              </a:rPr>
              <a:t>we will be using the same grid resolution of the data, so our Slepians would instead look like this.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2eb23ed601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2eb23ed601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Spherical Harmonic Basis </a:t>
            </a:r>
            <a:r>
              <a:rPr lang="en"/>
              <a:t>functions</a:t>
            </a:r>
            <a:r>
              <a:rPr lang="en"/>
              <a:t>! Python look, sphere look</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2f0d66f19c0_3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2f0d66f19c0_3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Maybe this could be a backup slide</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2eb23ed601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2eb23ed601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2eb23ed6019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2eb23ed6019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eb23ed6019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2eb23ed6019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2eb23ed6019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2eb23ed6019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2eb23ed6019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2eb23ed6019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2eb23ed6019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2eb23ed6019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2eb23ed6019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2eb23ed6019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2eb23ed6019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2eb23ed6019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2eb23ed6019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2eb23ed6019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2f09d01a00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2f09d01a00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highlight>
                <a:srgbClr val="FFFFFF"/>
              </a:highlight>
            </a:endParaRPr>
          </a:p>
          <a:p>
            <a:pPr indent="0" lvl="0" marL="0" rtl="0" algn="l">
              <a:spcBef>
                <a:spcPts val="0"/>
              </a:spcBef>
              <a:spcAft>
                <a:spcPts val="0"/>
              </a:spcAft>
              <a:buNone/>
            </a:pPr>
            <a:r>
              <a:rPr lang="en">
                <a:solidFill>
                  <a:schemeClr val="dk1"/>
                </a:solidFill>
              </a:rPr>
              <a:t>Is this the same for the sun?</a:t>
            </a:r>
            <a:br>
              <a:rPr lang="en">
                <a:solidFill>
                  <a:schemeClr val="dk1"/>
                </a:solidFill>
              </a:rPr>
            </a:br>
            <a:r>
              <a:rPr lang="en">
                <a:solidFill>
                  <a:schemeClr val="dk1"/>
                </a:solidFill>
              </a:rPr>
              <a:t>A schematic view of the charged-particle motion in Earth's inner magnetosphere. Particle gyro motion around field lines, “bounce” back-and-forth motion and drift motion due to the gradient and curvature of the magnetic field. Ions drift towards west and electrons drift east and thus generate the ring current, an electric current circulating around Earth.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Mass of electron is much smaller so gyroradius of an ion is much bigger than gyroradius of an electron. More efford to change the direction(acceleration) of a heavier particle.</a:t>
            </a:r>
            <a:endParaRPr>
              <a:solidFill>
                <a:schemeClr val="dk1"/>
              </a:solidFill>
            </a:endParaRPr>
          </a:p>
          <a:p>
            <a:pPr indent="0" lvl="0" marL="0" rtl="0" algn="l">
              <a:spcBef>
                <a:spcPts val="0"/>
              </a:spcBef>
              <a:spcAft>
                <a:spcPts val="0"/>
              </a:spcAft>
              <a:buNone/>
            </a:pPr>
            <a:r>
              <a:rPr lang="en">
                <a:solidFill>
                  <a:schemeClr val="dk1"/>
                </a:solidFill>
              </a:rPr>
              <a:t>Non uniform Magnetic field: </a:t>
            </a:r>
            <a:endParaRPr>
              <a:solidFill>
                <a:schemeClr val="dk1"/>
              </a:solidFill>
            </a:endParaRPr>
          </a:p>
          <a:p>
            <a:pPr indent="0" lvl="0" marL="0" rtl="0" algn="l">
              <a:spcBef>
                <a:spcPts val="0"/>
              </a:spcBef>
              <a:spcAft>
                <a:spcPts val="0"/>
              </a:spcAft>
              <a:buNone/>
            </a:pPr>
            <a:r>
              <a:rPr lang="en">
                <a:solidFill>
                  <a:schemeClr val="dk1"/>
                </a:solidFill>
              </a:rPr>
              <a:t>Magnetic mirror effect,  momentarily stop and bounce back to that point. </a:t>
            </a:r>
            <a:endParaRPr>
              <a:solidFill>
                <a:schemeClr val="dk1"/>
              </a:solidFill>
            </a:endParaRPr>
          </a:p>
          <a:p>
            <a:pPr indent="0" lvl="0" marL="0" rtl="0" algn="l">
              <a:spcBef>
                <a:spcPts val="0"/>
              </a:spcBef>
              <a:spcAft>
                <a:spcPts val="0"/>
              </a:spcAft>
              <a:buNone/>
            </a:pPr>
            <a:r>
              <a:rPr lang="en" u="sng">
                <a:solidFill>
                  <a:schemeClr val="hlink"/>
                </a:solidFill>
                <a:hlinkClick r:id="rId2"/>
              </a:rPr>
              <a:t>https://www.youtube.com/watch?v=BGDyYgq8X58</a:t>
            </a:r>
            <a:r>
              <a:rPr lang="en">
                <a:solidFill>
                  <a:schemeClr val="dk1"/>
                </a:solidFill>
              </a:rPr>
              <a:t> Macalald 2020</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pic>
        <p:nvPicPr>
          <p:cNvPr id="54" name="Google Shape;54;p14"/>
          <p:cNvPicPr preferRelativeResize="0"/>
          <p:nvPr/>
        </p:nvPicPr>
        <p:blipFill>
          <a:blip r:embed="rId2">
            <a:alphaModFix/>
          </a:blip>
          <a:stretch>
            <a:fillRect/>
          </a:stretch>
        </p:blipFill>
        <p:spPr>
          <a:xfrm>
            <a:off x="0" y="0"/>
            <a:ext cx="9144000" cy="5143500"/>
          </a:xfrm>
          <a:prstGeom prst="rect">
            <a:avLst/>
          </a:prstGeom>
          <a:noFill/>
          <a:ln>
            <a:noFill/>
          </a:ln>
        </p:spPr>
      </p:pic>
      <p:sp>
        <p:nvSpPr>
          <p:cNvPr id="55" name="Google Shape;55;p14"/>
          <p:cNvSpPr txBox="1"/>
          <p:nvPr>
            <p:ph type="ctrTitle"/>
          </p:nvPr>
        </p:nvSpPr>
        <p:spPr>
          <a:xfrm>
            <a:off x="1509150" y="1010025"/>
            <a:ext cx="6125700" cy="20736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191919"/>
              </a:buClr>
              <a:buSzPts val="5200"/>
              <a:buNone/>
              <a:defRPr sz="6000">
                <a:latin typeface="Be Vietnam Pro"/>
                <a:ea typeface="Be Vietnam Pro"/>
                <a:cs typeface="Be Vietnam Pro"/>
                <a:sym typeface="Be Vietnam Pro"/>
              </a:defRPr>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56" name="Google Shape;56;p14"/>
          <p:cNvSpPr txBox="1"/>
          <p:nvPr>
            <p:ph idx="1" type="subTitle"/>
          </p:nvPr>
        </p:nvSpPr>
        <p:spPr>
          <a:xfrm>
            <a:off x="3310950" y="3750175"/>
            <a:ext cx="2522100" cy="74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7" name="Shape 57"/>
        <p:cNvGrpSpPr/>
        <p:nvPr/>
      </p:nvGrpSpPr>
      <p:grpSpPr>
        <a:xfrm>
          <a:off x="0" y="0"/>
          <a:ext cx="0" cy="0"/>
          <a:chOff x="0" y="0"/>
          <a:chExt cx="0" cy="0"/>
        </a:xfrm>
      </p:grpSpPr>
      <p:pic>
        <p:nvPicPr>
          <p:cNvPr id="58" name="Google Shape;58;p15"/>
          <p:cNvPicPr preferRelativeResize="0"/>
          <p:nvPr/>
        </p:nvPicPr>
        <p:blipFill>
          <a:blip r:embed="rId2">
            <a:alphaModFix/>
          </a:blip>
          <a:stretch>
            <a:fillRect/>
          </a:stretch>
        </p:blipFill>
        <p:spPr>
          <a:xfrm>
            <a:off x="0" y="0"/>
            <a:ext cx="9144014" cy="5143500"/>
          </a:xfrm>
          <a:prstGeom prst="rect">
            <a:avLst/>
          </a:prstGeom>
          <a:noFill/>
          <a:ln>
            <a:noFill/>
          </a:ln>
        </p:spPr>
      </p:pic>
      <p:sp>
        <p:nvSpPr>
          <p:cNvPr id="59" name="Google Shape;59;p15"/>
          <p:cNvSpPr txBox="1"/>
          <p:nvPr>
            <p:ph type="title"/>
          </p:nvPr>
        </p:nvSpPr>
        <p:spPr>
          <a:xfrm>
            <a:off x="4200050" y="2628866"/>
            <a:ext cx="3943500" cy="1066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hasCustomPrompt="1" idx="2" type="title"/>
          </p:nvPr>
        </p:nvSpPr>
        <p:spPr>
          <a:xfrm>
            <a:off x="4319925" y="1560475"/>
            <a:ext cx="98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000">
                <a:solidFill>
                  <a:schemeClr val="accent1"/>
                </a:solidFill>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1" name="Google Shape;61;p15"/>
          <p:cNvSpPr/>
          <p:nvPr>
            <p:ph idx="3" type="pic"/>
          </p:nvPr>
        </p:nvSpPr>
        <p:spPr>
          <a:xfrm>
            <a:off x="721775" y="535000"/>
            <a:ext cx="3081300" cy="4073700"/>
          </a:xfrm>
          <a:prstGeom prst="roundRect">
            <a:avLst>
              <a:gd fmla="val 16667" name="adj"/>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pic>
        <p:nvPicPr>
          <p:cNvPr id="63" name="Google Shape;63;p16"/>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64" name="Google Shape;64;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65" name="Google Shape;65;p16"/>
          <p:cNvSpPr txBox="1"/>
          <p:nvPr>
            <p:ph idx="1" type="body"/>
          </p:nvPr>
        </p:nvSpPr>
        <p:spPr>
          <a:xfrm>
            <a:off x="720000" y="1061700"/>
            <a:ext cx="7704000" cy="4617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pic>
        <p:nvPicPr>
          <p:cNvPr id="67" name="Google Shape;67;p17"/>
          <p:cNvPicPr preferRelativeResize="0"/>
          <p:nvPr/>
        </p:nvPicPr>
        <p:blipFill>
          <a:blip r:embed="rId2">
            <a:alphaModFix/>
          </a:blip>
          <a:stretch>
            <a:fillRect/>
          </a:stretch>
        </p:blipFill>
        <p:spPr>
          <a:xfrm>
            <a:off x="0" y="0"/>
            <a:ext cx="9144000" cy="5143500"/>
          </a:xfrm>
          <a:prstGeom prst="rect">
            <a:avLst/>
          </a:prstGeom>
          <a:noFill/>
          <a:ln>
            <a:noFill/>
          </a:ln>
        </p:spPr>
      </p:pic>
      <p:sp>
        <p:nvSpPr>
          <p:cNvPr id="68" name="Google Shape;68;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9" name="Google Shape;69;p17"/>
          <p:cNvSpPr txBox="1"/>
          <p:nvPr>
            <p:ph idx="1" type="subTitle"/>
          </p:nvPr>
        </p:nvSpPr>
        <p:spPr>
          <a:xfrm>
            <a:off x="4646725" y="2726550"/>
            <a:ext cx="27483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0" name="Google Shape;70;p17"/>
          <p:cNvSpPr txBox="1"/>
          <p:nvPr>
            <p:ph idx="2" type="subTitle"/>
          </p:nvPr>
        </p:nvSpPr>
        <p:spPr>
          <a:xfrm>
            <a:off x="720000" y="2726557"/>
            <a:ext cx="27483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 name="Google Shape;71;p17"/>
          <p:cNvSpPr txBox="1"/>
          <p:nvPr>
            <p:ph idx="3" type="subTitle"/>
          </p:nvPr>
        </p:nvSpPr>
        <p:spPr>
          <a:xfrm>
            <a:off x="720000" y="2236104"/>
            <a:ext cx="27483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72" name="Google Shape;72;p17"/>
          <p:cNvSpPr txBox="1"/>
          <p:nvPr>
            <p:ph idx="4" type="subTitle"/>
          </p:nvPr>
        </p:nvSpPr>
        <p:spPr>
          <a:xfrm>
            <a:off x="4646725" y="2236104"/>
            <a:ext cx="27483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 name="Shape 73"/>
        <p:cNvGrpSpPr/>
        <p:nvPr/>
      </p:nvGrpSpPr>
      <p:grpSpPr>
        <a:xfrm>
          <a:off x="0" y="0"/>
          <a:ext cx="0" cy="0"/>
          <a:chOff x="0" y="0"/>
          <a:chExt cx="0" cy="0"/>
        </a:xfrm>
      </p:grpSpPr>
      <p:pic>
        <p:nvPicPr>
          <p:cNvPr id="74" name="Google Shape;74;p18"/>
          <p:cNvPicPr preferRelativeResize="0"/>
          <p:nvPr/>
        </p:nvPicPr>
        <p:blipFill>
          <a:blip r:embed="rId2">
            <a:alphaModFix/>
          </a:blip>
          <a:stretch>
            <a:fillRect/>
          </a:stretch>
        </p:blipFill>
        <p:spPr>
          <a:xfrm>
            <a:off x="0" y="0"/>
            <a:ext cx="9144000" cy="5143500"/>
          </a:xfrm>
          <a:prstGeom prst="rect">
            <a:avLst/>
          </a:prstGeom>
          <a:noFill/>
          <a:ln>
            <a:noFill/>
          </a:ln>
        </p:spPr>
      </p:pic>
      <p:sp>
        <p:nvSpPr>
          <p:cNvPr id="75" name="Google Shape;75;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6" name="Shape 76"/>
        <p:cNvGrpSpPr/>
        <p:nvPr/>
      </p:nvGrpSpPr>
      <p:grpSpPr>
        <a:xfrm>
          <a:off x="0" y="0"/>
          <a:ext cx="0" cy="0"/>
          <a:chOff x="0" y="0"/>
          <a:chExt cx="0" cy="0"/>
        </a:xfrm>
      </p:grpSpPr>
      <p:pic>
        <p:nvPicPr>
          <p:cNvPr id="77" name="Google Shape;77;p19"/>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78" name="Google Shape;78;p19"/>
          <p:cNvSpPr txBox="1"/>
          <p:nvPr>
            <p:ph type="title"/>
          </p:nvPr>
        </p:nvSpPr>
        <p:spPr>
          <a:xfrm>
            <a:off x="715100" y="1015825"/>
            <a:ext cx="3852000" cy="572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9" name="Google Shape;79;p19"/>
          <p:cNvSpPr txBox="1"/>
          <p:nvPr>
            <p:ph idx="1" type="body"/>
          </p:nvPr>
        </p:nvSpPr>
        <p:spPr>
          <a:xfrm>
            <a:off x="715100" y="1649075"/>
            <a:ext cx="3852000" cy="24786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80" name="Google Shape;80;p19"/>
          <p:cNvSpPr/>
          <p:nvPr>
            <p:ph idx="2" type="pic"/>
          </p:nvPr>
        </p:nvSpPr>
        <p:spPr>
          <a:xfrm>
            <a:off x="5063025" y="535000"/>
            <a:ext cx="3366000" cy="4073400"/>
          </a:xfrm>
          <a:prstGeom prst="roundRect">
            <a:avLst>
              <a:gd fmla="val 16667" name="adj"/>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pic>
        <p:nvPicPr>
          <p:cNvPr id="82" name="Google Shape;82;p20"/>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83" name="Google Shape;83;p20"/>
          <p:cNvSpPr txBox="1"/>
          <p:nvPr>
            <p:ph type="title"/>
          </p:nvPr>
        </p:nvSpPr>
        <p:spPr>
          <a:xfrm>
            <a:off x="2167150" y="1307100"/>
            <a:ext cx="4809600" cy="252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pic>
        <p:nvPicPr>
          <p:cNvPr id="85" name="Google Shape;85;p21"/>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86" name="Google Shape;86;p21"/>
          <p:cNvSpPr txBox="1"/>
          <p:nvPr>
            <p:ph type="title"/>
          </p:nvPr>
        </p:nvSpPr>
        <p:spPr>
          <a:xfrm>
            <a:off x="2201813" y="1584874"/>
            <a:ext cx="4740300" cy="841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7" name="Google Shape;87;p21"/>
          <p:cNvSpPr txBox="1"/>
          <p:nvPr>
            <p:ph idx="1" type="subTitle"/>
          </p:nvPr>
        </p:nvSpPr>
        <p:spPr>
          <a:xfrm>
            <a:off x="2201888" y="2427926"/>
            <a:ext cx="4740300" cy="113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2"/>
          <p:cNvSpPr/>
          <p:nvPr>
            <p:ph idx="2" type="pic"/>
          </p:nvPr>
        </p:nvSpPr>
        <p:spPr>
          <a:xfrm>
            <a:off x="-6875" y="0"/>
            <a:ext cx="9144000" cy="5157300"/>
          </a:xfrm>
          <a:prstGeom prst="rect">
            <a:avLst/>
          </a:prstGeom>
          <a:noFill/>
          <a:ln>
            <a:noFill/>
          </a:ln>
        </p:spPr>
      </p:sp>
      <p:sp>
        <p:nvSpPr>
          <p:cNvPr id="90" name="Google Shape;90;p22"/>
          <p:cNvSpPr txBox="1"/>
          <p:nvPr>
            <p:ph type="title"/>
          </p:nvPr>
        </p:nvSpPr>
        <p:spPr>
          <a:xfrm>
            <a:off x="720000" y="4038000"/>
            <a:ext cx="7704000" cy="572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pic>
        <p:nvPicPr>
          <p:cNvPr id="92" name="Google Shape;92;p23"/>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93" name="Google Shape;93;p23"/>
          <p:cNvSpPr txBox="1"/>
          <p:nvPr>
            <p:ph hasCustomPrompt="1" type="title"/>
          </p:nvPr>
        </p:nvSpPr>
        <p:spPr>
          <a:xfrm>
            <a:off x="1284000" y="1467060"/>
            <a:ext cx="6576000" cy="1142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600"/>
              <a:buNone/>
              <a:defRPr sz="6000">
                <a:solidFill>
                  <a:schemeClr val="accent1"/>
                </a:solidFill>
                <a:latin typeface="Be Vietnam Pro Thin"/>
                <a:ea typeface="Be Vietnam Pro Thin"/>
                <a:cs typeface="Be Vietnam Pro Thin"/>
                <a:sym typeface="Be Vietnam Pro Thin"/>
              </a:defRPr>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94" name="Google Shape;94;p23"/>
          <p:cNvSpPr txBox="1"/>
          <p:nvPr>
            <p:ph idx="1" type="subTitle"/>
          </p:nvPr>
        </p:nvSpPr>
        <p:spPr>
          <a:xfrm>
            <a:off x="1284000" y="2766225"/>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dk1"/>
        </a:solidFill>
      </p:bgPr>
    </p:bg>
    <p:spTree>
      <p:nvGrpSpPr>
        <p:cNvPr id="95" name="Shape 95"/>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96" name="Shape 96"/>
        <p:cNvGrpSpPr/>
        <p:nvPr/>
      </p:nvGrpSpPr>
      <p:grpSpPr>
        <a:xfrm>
          <a:off x="0" y="0"/>
          <a:ext cx="0" cy="0"/>
          <a:chOff x="0" y="0"/>
          <a:chExt cx="0" cy="0"/>
        </a:xfrm>
      </p:grpSpPr>
      <p:pic>
        <p:nvPicPr>
          <p:cNvPr id="97" name="Google Shape;97;p25"/>
          <p:cNvPicPr preferRelativeResize="0"/>
          <p:nvPr/>
        </p:nvPicPr>
        <p:blipFill>
          <a:blip r:embed="rId2">
            <a:alphaModFix/>
          </a:blip>
          <a:stretch>
            <a:fillRect/>
          </a:stretch>
        </p:blipFill>
        <p:spPr>
          <a:xfrm>
            <a:off x="0" y="0"/>
            <a:ext cx="9144000" cy="5143500"/>
          </a:xfrm>
          <a:prstGeom prst="rect">
            <a:avLst/>
          </a:prstGeom>
          <a:noFill/>
          <a:ln>
            <a:noFill/>
          </a:ln>
        </p:spPr>
      </p:pic>
      <p:sp>
        <p:nvSpPr>
          <p:cNvPr id="98" name="Google Shape;98;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9" name="Google Shape;99;p25"/>
          <p:cNvSpPr txBox="1"/>
          <p:nvPr>
            <p:ph hasCustomPrompt="1" idx="2" type="title"/>
          </p:nvPr>
        </p:nvSpPr>
        <p:spPr>
          <a:xfrm>
            <a:off x="856689" y="14743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 name="Google Shape;100;p25"/>
          <p:cNvSpPr txBox="1"/>
          <p:nvPr>
            <p:ph hasCustomPrompt="1" idx="3" type="title"/>
          </p:nvPr>
        </p:nvSpPr>
        <p:spPr>
          <a:xfrm>
            <a:off x="856689" y="30258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1" name="Google Shape;101;p25"/>
          <p:cNvSpPr txBox="1"/>
          <p:nvPr>
            <p:ph hasCustomPrompt="1" idx="4" type="title"/>
          </p:nvPr>
        </p:nvSpPr>
        <p:spPr>
          <a:xfrm>
            <a:off x="3562175" y="14743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2" name="Google Shape;102;p25"/>
          <p:cNvSpPr txBox="1"/>
          <p:nvPr>
            <p:ph hasCustomPrompt="1" idx="5" type="title"/>
          </p:nvPr>
        </p:nvSpPr>
        <p:spPr>
          <a:xfrm>
            <a:off x="3562175" y="30258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3" name="Google Shape;103;p25"/>
          <p:cNvSpPr txBox="1"/>
          <p:nvPr>
            <p:ph hasCustomPrompt="1" idx="6" type="title"/>
          </p:nvPr>
        </p:nvSpPr>
        <p:spPr>
          <a:xfrm>
            <a:off x="6267653" y="1460261"/>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4" name="Google Shape;104;p25"/>
          <p:cNvSpPr txBox="1"/>
          <p:nvPr>
            <p:ph hasCustomPrompt="1" idx="7" type="title"/>
          </p:nvPr>
        </p:nvSpPr>
        <p:spPr>
          <a:xfrm>
            <a:off x="6267653" y="30258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5" name="Google Shape;105;p25"/>
          <p:cNvSpPr txBox="1"/>
          <p:nvPr>
            <p:ph idx="1" type="subTitle"/>
          </p:nvPr>
        </p:nvSpPr>
        <p:spPr>
          <a:xfrm>
            <a:off x="720000" y="1977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06" name="Google Shape;106;p25"/>
          <p:cNvSpPr txBox="1"/>
          <p:nvPr>
            <p:ph idx="8" type="subTitle"/>
          </p:nvPr>
        </p:nvSpPr>
        <p:spPr>
          <a:xfrm>
            <a:off x="3419275" y="1977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07" name="Google Shape;107;p25"/>
          <p:cNvSpPr txBox="1"/>
          <p:nvPr>
            <p:ph idx="9" type="subTitle"/>
          </p:nvPr>
        </p:nvSpPr>
        <p:spPr>
          <a:xfrm>
            <a:off x="6118550" y="1977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08" name="Google Shape;108;p25"/>
          <p:cNvSpPr txBox="1"/>
          <p:nvPr>
            <p:ph idx="13" type="subTitle"/>
          </p:nvPr>
        </p:nvSpPr>
        <p:spPr>
          <a:xfrm>
            <a:off x="720000" y="3522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09" name="Google Shape;109;p25"/>
          <p:cNvSpPr txBox="1"/>
          <p:nvPr>
            <p:ph idx="14" type="subTitle"/>
          </p:nvPr>
        </p:nvSpPr>
        <p:spPr>
          <a:xfrm>
            <a:off x="3419275" y="3522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10" name="Google Shape;110;p25"/>
          <p:cNvSpPr txBox="1"/>
          <p:nvPr>
            <p:ph idx="15" type="subTitle"/>
          </p:nvPr>
        </p:nvSpPr>
        <p:spPr>
          <a:xfrm>
            <a:off x="6118550" y="3522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11" name="Shape 111"/>
        <p:cNvGrpSpPr/>
        <p:nvPr/>
      </p:nvGrpSpPr>
      <p:grpSpPr>
        <a:xfrm>
          <a:off x="0" y="0"/>
          <a:ext cx="0" cy="0"/>
          <a:chOff x="0" y="0"/>
          <a:chExt cx="0" cy="0"/>
        </a:xfrm>
      </p:grpSpPr>
      <p:pic>
        <p:nvPicPr>
          <p:cNvPr id="112" name="Google Shape;112;p26"/>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113" name="Google Shape;113;p26"/>
          <p:cNvSpPr txBox="1"/>
          <p:nvPr>
            <p:ph hasCustomPrompt="1" type="title"/>
          </p:nvPr>
        </p:nvSpPr>
        <p:spPr>
          <a:xfrm>
            <a:off x="798388" y="2695500"/>
            <a:ext cx="34926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800">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b="1" sz="6000">
                <a:solidFill>
                  <a:schemeClr val="lt1"/>
                </a:solidFill>
              </a:defRPr>
            </a:lvl2pPr>
            <a:lvl3pPr lvl="2" rtl="0" algn="ctr">
              <a:spcBef>
                <a:spcPts val="0"/>
              </a:spcBef>
              <a:spcAft>
                <a:spcPts val="0"/>
              </a:spcAft>
              <a:buClr>
                <a:schemeClr val="lt1"/>
              </a:buClr>
              <a:buSzPts val="6000"/>
              <a:buNone/>
              <a:defRPr b="1" sz="6000">
                <a:solidFill>
                  <a:schemeClr val="lt1"/>
                </a:solidFill>
              </a:defRPr>
            </a:lvl3pPr>
            <a:lvl4pPr lvl="3" rtl="0" algn="ctr">
              <a:spcBef>
                <a:spcPts val="0"/>
              </a:spcBef>
              <a:spcAft>
                <a:spcPts val="0"/>
              </a:spcAft>
              <a:buClr>
                <a:schemeClr val="lt1"/>
              </a:buClr>
              <a:buSzPts val="6000"/>
              <a:buNone/>
              <a:defRPr b="1" sz="6000">
                <a:solidFill>
                  <a:schemeClr val="lt1"/>
                </a:solidFill>
              </a:defRPr>
            </a:lvl4pPr>
            <a:lvl5pPr lvl="4" rtl="0" algn="ctr">
              <a:spcBef>
                <a:spcPts val="0"/>
              </a:spcBef>
              <a:spcAft>
                <a:spcPts val="0"/>
              </a:spcAft>
              <a:buClr>
                <a:schemeClr val="lt1"/>
              </a:buClr>
              <a:buSzPts val="6000"/>
              <a:buNone/>
              <a:defRPr b="1" sz="6000">
                <a:solidFill>
                  <a:schemeClr val="lt1"/>
                </a:solidFill>
              </a:defRPr>
            </a:lvl5pPr>
            <a:lvl6pPr lvl="5" rtl="0" algn="ctr">
              <a:spcBef>
                <a:spcPts val="0"/>
              </a:spcBef>
              <a:spcAft>
                <a:spcPts val="0"/>
              </a:spcAft>
              <a:buClr>
                <a:schemeClr val="lt1"/>
              </a:buClr>
              <a:buSzPts val="6000"/>
              <a:buNone/>
              <a:defRPr b="1" sz="6000">
                <a:solidFill>
                  <a:schemeClr val="lt1"/>
                </a:solidFill>
              </a:defRPr>
            </a:lvl6pPr>
            <a:lvl7pPr lvl="6" rtl="0" algn="ctr">
              <a:spcBef>
                <a:spcPts val="0"/>
              </a:spcBef>
              <a:spcAft>
                <a:spcPts val="0"/>
              </a:spcAft>
              <a:buClr>
                <a:schemeClr val="lt1"/>
              </a:buClr>
              <a:buSzPts val="6000"/>
              <a:buNone/>
              <a:defRPr b="1" sz="6000">
                <a:solidFill>
                  <a:schemeClr val="lt1"/>
                </a:solidFill>
              </a:defRPr>
            </a:lvl7pPr>
            <a:lvl8pPr lvl="7" rtl="0" algn="ctr">
              <a:spcBef>
                <a:spcPts val="0"/>
              </a:spcBef>
              <a:spcAft>
                <a:spcPts val="0"/>
              </a:spcAft>
              <a:buClr>
                <a:schemeClr val="lt1"/>
              </a:buClr>
              <a:buSzPts val="6000"/>
              <a:buNone/>
              <a:defRPr b="1" sz="6000">
                <a:solidFill>
                  <a:schemeClr val="lt1"/>
                </a:solidFill>
              </a:defRPr>
            </a:lvl8pPr>
            <a:lvl9pPr lvl="8" rtl="0" algn="ctr">
              <a:spcBef>
                <a:spcPts val="0"/>
              </a:spcBef>
              <a:spcAft>
                <a:spcPts val="0"/>
              </a:spcAft>
              <a:buClr>
                <a:schemeClr val="lt1"/>
              </a:buClr>
              <a:buSzPts val="6000"/>
              <a:buNone/>
              <a:defRPr b="1" sz="6000">
                <a:solidFill>
                  <a:schemeClr val="lt1"/>
                </a:solidFill>
              </a:defRPr>
            </a:lvl9pPr>
          </a:lstStyle>
          <a:p>
            <a:r>
              <a:t>xx%</a:t>
            </a:r>
          </a:p>
        </p:txBody>
      </p:sp>
      <p:sp>
        <p:nvSpPr>
          <p:cNvPr id="114" name="Google Shape;114;p26"/>
          <p:cNvSpPr txBox="1"/>
          <p:nvPr>
            <p:ph idx="1" type="subTitle"/>
          </p:nvPr>
        </p:nvSpPr>
        <p:spPr>
          <a:xfrm>
            <a:off x="798388" y="3560169"/>
            <a:ext cx="3492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115" name="Google Shape;115;p26"/>
          <p:cNvSpPr txBox="1"/>
          <p:nvPr>
            <p:ph hasCustomPrompt="1" idx="2" type="title"/>
          </p:nvPr>
        </p:nvSpPr>
        <p:spPr>
          <a:xfrm>
            <a:off x="2825700" y="984514"/>
            <a:ext cx="34926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800">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b="1" sz="6000">
                <a:solidFill>
                  <a:schemeClr val="lt1"/>
                </a:solidFill>
              </a:defRPr>
            </a:lvl2pPr>
            <a:lvl3pPr lvl="2" rtl="0" algn="ctr">
              <a:spcBef>
                <a:spcPts val="0"/>
              </a:spcBef>
              <a:spcAft>
                <a:spcPts val="0"/>
              </a:spcAft>
              <a:buClr>
                <a:schemeClr val="lt1"/>
              </a:buClr>
              <a:buSzPts val="6000"/>
              <a:buNone/>
              <a:defRPr b="1" sz="6000">
                <a:solidFill>
                  <a:schemeClr val="lt1"/>
                </a:solidFill>
              </a:defRPr>
            </a:lvl3pPr>
            <a:lvl4pPr lvl="3" rtl="0" algn="ctr">
              <a:spcBef>
                <a:spcPts val="0"/>
              </a:spcBef>
              <a:spcAft>
                <a:spcPts val="0"/>
              </a:spcAft>
              <a:buClr>
                <a:schemeClr val="lt1"/>
              </a:buClr>
              <a:buSzPts val="6000"/>
              <a:buNone/>
              <a:defRPr b="1" sz="6000">
                <a:solidFill>
                  <a:schemeClr val="lt1"/>
                </a:solidFill>
              </a:defRPr>
            </a:lvl4pPr>
            <a:lvl5pPr lvl="4" rtl="0" algn="ctr">
              <a:spcBef>
                <a:spcPts val="0"/>
              </a:spcBef>
              <a:spcAft>
                <a:spcPts val="0"/>
              </a:spcAft>
              <a:buClr>
                <a:schemeClr val="lt1"/>
              </a:buClr>
              <a:buSzPts val="6000"/>
              <a:buNone/>
              <a:defRPr b="1" sz="6000">
                <a:solidFill>
                  <a:schemeClr val="lt1"/>
                </a:solidFill>
              </a:defRPr>
            </a:lvl5pPr>
            <a:lvl6pPr lvl="5" rtl="0" algn="ctr">
              <a:spcBef>
                <a:spcPts val="0"/>
              </a:spcBef>
              <a:spcAft>
                <a:spcPts val="0"/>
              </a:spcAft>
              <a:buClr>
                <a:schemeClr val="lt1"/>
              </a:buClr>
              <a:buSzPts val="6000"/>
              <a:buNone/>
              <a:defRPr b="1" sz="6000">
                <a:solidFill>
                  <a:schemeClr val="lt1"/>
                </a:solidFill>
              </a:defRPr>
            </a:lvl6pPr>
            <a:lvl7pPr lvl="6" rtl="0" algn="ctr">
              <a:spcBef>
                <a:spcPts val="0"/>
              </a:spcBef>
              <a:spcAft>
                <a:spcPts val="0"/>
              </a:spcAft>
              <a:buClr>
                <a:schemeClr val="lt1"/>
              </a:buClr>
              <a:buSzPts val="6000"/>
              <a:buNone/>
              <a:defRPr b="1" sz="6000">
                <a:solidFill>
                  <a:schemeClr val="lt1"/>
                </a:solidFill>
              </a:defRPr>
            </a:lvl7pPr>
            <a:lvl8pPr lvl="7" rtl="0" algn="ctr">
              <a:spcBef>
                <a:spcPts val="0"/>
              </a:spcBef>
              <a:spcAft>
                <a:spcPts val="0"/>
              </a:spcAft>
              <a:buClr>
                <a:schemeClr val="lt1"/>
              </a:buClr>
              <a:buSzPts val="6000"/>
              <a:buNone/>
              <a:defRPr b="1" sz="6000">
                <a:solidFill>
                  <a:schemeClr val="lt1"/>
                </a:solidFill>
              </a:defRPr>
            </a:lvl8pPr>
            <a:lvl9pPr lvl="8" rtl="0" algn="ctr">
              <a:spcBef>
                <a:spcPts val="0"/>
              </a:spcBef>
              <a:spcAft>
                <a:spcPts val="0"/>
              </a:spcAft>
              <a:buClr>
                <a:schemeClr val="lt1"/>
              </a:buClr>
              <a:buSzPts val="6000"/>
              <a:buNone/>
              <a:defRPr b="1" sz="6000">
                <a:solidFill>
                  <a:schemeClr val="lt1"/>
                </a:solidFill>
              </a:defRPr>
            </a:lvl9pPr>
          </a:lstStyle>
          <a:p>
            <a:r>
              <a:t>xx%</a:t>
            </a:r>
          </a:p>
        </p:txBody>
      </p:sp>
      <p:sp>
        <p:nvSpPr>
          <p:cNvPr id="116" name="Google Shape;116;p26"/>
          <p:cNvSpPr txBox="1"/>
          <p:nvPr>
            <p:ph idx="3" type="subTitle"/>
          </p:nvPr>
        </p:nvSpPr>
        <p:spPr>
          <a:xfrm>
            <a:off x="2825700" y="1849198"/>
            <a:ext cx="3492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117" name="Google Shape;117;p26"/>
          <p:cNvSpPr txBox="1"/>
          <p:nvPr>
            <p:ph hasCustomPrompt="1" idx="4" type="title"/>
          </p:nvPr>
        </p:nvSpPr>
        <p:spPr>
          <a:xfrm>
            <a:off x="4853013" y="2695500"/>
            <a:ext cx="34926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800">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b="1" sz="6000">
                <a:solidFill>
                  <a:schemeClr val="lt1"/>
                </a:solidFill>
              </a:defRPr>
            </a:lvl2pPr>
            <a:lvl3pPr lvl="2" rtl="0" algn="ctr">
              <a:spcBef>
                <a:spcPts val="0"/>
              </a:spcBef>
              <a:spcAft>
                <a:spcPts val="0"/>
              </a:spcAft>
              <a:buClr>
                <a:schemeClr val="lt1"/>
              </a:buClr>
              <a:buSzPts val="6000"/>
              <a:buNone/>
              <a:defRPr b="1" sz="6000">
                <a:solidFill>
                  <a:schemeClr val="lt1"/>
                </a:solidFill>
              </a:defRPr>
            </a:lvl3pPr>
            <a:lvl4pPr lvl="3" rtl="0" algn="ctr">
              <a:spcBef>
                <a:spcPts val="0"/>
              </a:spcBef>
              <a:spcAft>
                <a:spcPts val="0"/>
              </a:spcAft>
              <a:buClr>
                <a:schemeClr val="lt1"/>
              </a:buClr>
              <a:buSzPts val="6000"/>
              <a:buNone/>
              <a:defRPr b="1" sz="6000">
                <a:solidFill>
                  <a:schemeClr val="lt1"/>
                </a:solidFill>
              </a:defRPr>
            </a:lvl4pPr>
            <a:lvl5pPr lvl="4" rtl="0" algn="ctr">
              <a:spcBef>
                <a:spcPts val="0"/>
              </a:spcBef>
              <a:spcAft>
                <a:spcPts val="0"/>
              </a:spcAft>
              <a:buClr>
                <a:schemeClr val="lt1"/>
              </a:buClr>
              <a:buSzPts val="6000"/>
              <a:buNone/>
              <a:defRPr b="1" sz="6000">
                <a:solidFill>
                  <a:schemeClr val="lt1"/>
                </a:solidFill>
              </a:defRPr>
            </a:lvl5pPr>
            <a:lvl6pPr lvl="5" rtl="0" algn="ctr">
              <a:spcBef>
                <a:spcPts val="0"/>
              </a:spcBef>
              <a:spcAft>
                <a:spcPts val="0"/>
              </a:spcAft>
              <a:buClr>
                <a:schemeClr val="lt1"/>
              </a:buClr>
              <a:buSzPts val="6000"/>
              <a:buNone/>
              <a:defRPr b="1" sz="6000">
                <a:solidFill>
                  <a:schemeClr val="lt1"/>
                </a:solidFill>
              </a:defRPr>
            </a:lvl6pPr>
            <a:lvl7pPr lvl="6" rtl="0" algn="ctr">
              <a:spcBef>
                <a:spcPts val="0"/>
              </a:spcBef>
              <a:spcAft>
                <a:spcPts val="0"/>
              </a:spcAft>
              <a:buClr>
                <a:schemeClr val="lt1"/>
              </a:buClr>
              <a:buSzPts val="6000"/>
              <a:buNone/>
              <a:defRPr b="1" sz="6000">
                <a:solidFill>
                  <a:schemeClr val="lt1"/>
                </a:solidFill>
              </a:defRPr>
            </a:lvl7pPr>
            <a:lvl8pPr lvl="7" rtl="0" algn="ctr">
              <a:spcBef>
                <a:spcPts val="0"/>
              </a:spcBef>
              <a:spcAft>
                <a:spcPts val="0"/>
              </a:spcAft>
              <a:buClr>
                <a:schemeClr val="lt1"/>
              </a:buClr>
              <a:buSzPts val="6000"/>
              <a:buNone/>
              <a:defRPr b="1" sz="6000">
                <a:solidFill>
                  <a:schemeClr val="lt1"/>
                </a:solidFill>
              </a:defRPr>
            </a:lvl8pPr>
            <a:lvl9pPr lvl="8" rtl="0" algn="ctr">
              <a:spcBef>
                <a:spcPts val="0"/>
              </a:spcBef>
              <a:spcAft>
                <a:spcPts val="0"/>
              </a:spcAft>
              <a:buClr>
                <a:schemeClr val="lt1"/>
              </a:buClr>
              <a:buSzPts val="6000"/>
              <a:buNone/>
              <a:defRPr b="1" sz="6000">
                <a:solidFill>
                  <a:schemeClr val="lt1"/>
                </a:solidFill>
              </a:defRPr>
            </a:lvl9pPr>
          </a:lstStyle>
          <a:p>
            <a:r>
              <a:t>xx%</a:t>
            </a:r>
          </a:p>
        </p:txBody>
      </p:sp>
      <p:sp>
        <p:nvSpPr>
          <p:cNvPr id="118" name="Google Shape;118;p26"/>
          <p:cNvSpPr txBox="1"/>
          <p:nvPr>
            <p:ph idx="5" type="subTitle"/>
          </p:nvPr>
        </p:nvSpPr>
        <p:spPr>
          <a:xfrm>
            <a:off x="4853013" y="3560169"/>
            <a:ext cx="3492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119" name="Shape 119"/>
        <p:cNvGrpSpPr/>
        <p:nvPr/>
      </p:nvGrpSpPr>
      <p:grpSpPr>
        <a:xfrm>
          <a:off x="0" y="0"/>
          <a:ext cx="0" cy="0"/>
          <a:chOff x="0" y="0"/>
          <a:chExt cx="0" cy="0"/>
        </a:xfrm>
      </p:grpSpPr>
      <p:pic>
        <p:nvPicPr>
          <p:cNvPr id="120" name="Google Shape;120;p27"/>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121" name="Google Shape;121;p27"/>
          <p:cNvSpPr txBox="1"/>
          <p:nvPr>
            <p:ph type="title"/>
          </p:nvPr>
        </p:nvSpPr>
        <p:spPr>
          <a:xfrm>
            <a:off x="720000" y="535000"/>
            <a:ext cx="3123900" cy="1045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2" name="Google Shape;122;p27"/>
          <p:cNvSpPr txBox="1"/>
          <p:nvPr>
            <p:ph idx="1" type="subTitle"/>
          </p:nvPr>
        </p:nvSpPr>
        <p:spPr>
          <a:xfrm>
            <a:off x="720000" y="1504300"/>
            <a:ext cx="3123900" cy="98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3" name="Google Shape;123;p27"/>
          <p:cNvSpPr/>
          <p:nvPr>
            <p:ph idx="2" type="pic"/>
          </p:nvPr>
        </p:nvSpPr>
        <p:spPr>
          <a:xfrm>
            <a:off x="6212050" y="535000"/>
            <a:ext cx="2216700" cy="4073400"/>
          </a:xfrm>
          <a:prstGeom prst="roundRect">
            <a:avLst>
              <a:gd fmla="val 16667" name="adj"/>
            </a:avLst>
          </a:prstGeom>
          <a:noFill/>
          <a:ln>
            <a:noFill/>
          </a:ln>
        </p:spPr>
      </p:sp>
      <p:sp>
        <p:nvSpPr>
          <p:cNvPr id="124" name="Google Shape;124;p27"/>
          <p:cNvSpPr/>
          <p:nvPr>
            <p:ph idx="3" type="pic"/>
          </p:nvPr>
        </p:nvSpPr>
        <p:spPr>
          <a:xfrm>
            <a:off x="720000" y="2671300"/>
            <a:ext cx="3123900" cy="1937100"/>
          </a:xfrm>
          <a:prstGeom prst="roundRect">
            <a:avLst>
              <a:gd fmla="val 16667" name="adj"/>
            </a:avLst>
          </a:prstGeom>
          <a:noFill/>
          <a:ln>
            <a:noFill/>
          </a:ln>
        </p:spPr>
      </p:sp>
      <p:sp>
        <p:nvSpPr>
          <p:cNvPr id="125" name="Google Shape;125;p27"/>
          <p:cNvSpPr/>
          <p:nvPr>
            <p:ph idx="4" type="pic"/>
          </p:nvPr>
        </p:nvSpPr>
        <p:spPr>
          <a:xfrm>
            <a:off x="3919625" y="535000"/>
            <a:ext cx="2216700" cy="4073400"/>
          </a:xfrm>
          <a:prstGeom prst="roundRect">
            <a:avLst>
              <a:gd fmla="val 16667" name="adj"/>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_1_1">
    <p:spTree>
      <p:nvGrpSpPr>
        <p:cNvPr id="126" name="Shape 126"/>
        <p:cNvGrpSpPr/>
        <p:nvPr/>
      </p:nvGrpSpPr>
      <p:grpSpPr>
        <a:xfrm>
          <a:off x="0" y="0"/>
          <a:ext cx="0" cy="0"/>
          <a:chOff x="0" y="0"/>
          <a:chExt cx="0" cy="0"/>
        </a:xfrm>
      </p:grpSpPr>
      <p:pic>
        <p:nvPicPr>
          <p:cNvPr id="127" name="Google Shape;127;p28"/>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128" name="Google Shape;128;p28"/>
          <p:cNvSpPr txBox="1"/>
          <p:nvPr>
            <p:ph type="title"/>
          </p:nvPr>
        </p:nvSpPr>
        <p:spPr>
          <a:xfrm>
            <a:off x="4466700" y="1315425"/>
            <a:ext cx="3778500" cy="12540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9" name="Google Shape;129;p28"/>
          <p:cNvSpPr txBox="1"/>
          <p:nvPr>
            <p:ph idx="1" type="subTitle"/>
          </p:nvPr>
        </p:nvSpPr>
        <p:spPr>
          <a:xfrm>
            <a:off x="4466700" y="2625075"/>
            <a:ext cx="3778500" cy="120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0" name="Google Shape;130;p28"/>
          <p:cNvSpPr/>
          <p:nvPr>
            <p:ph idx="2" type="pic"/>
          </p:nvPr>
        </p:nvSpPr>
        <p:spPr>
          <a:xfrm>
            <a:off x="836700" y="523200"/>
            <a:ext cx="3230100" cy="4097100"/>
          </a:xfrm>
          <a:prstGeom prst="roundRect">
            <a:avLst>
              <a:gd fmla="val 16667" name="adj"/>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1">
    <p:spTree>
      <p:nvGrpSpPr>
        <p:cNvPr id="131" name="Shape 131"/>
        <p:cNvGrpSpPr/>
        <p:nvPr/>
      </p:nvGrpSpPr>
      <p:grpSpPr>
        <a:xfrm>
          <a:off x="0" y="0"/>
          <a:ext cx="0" cy="0"/>
          <a:chOff x="0" y="0"/>
          <a:chExt cx="0" cy="0"/>
        </a:xfrm>
      </p:grpSpPr>
      <p:pic>
        <p:nvPicPr>
          <p:cNvPr id="132" name="Google Shape;132;p29"/>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133" name="Google Shape;133;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4" name="Google Shape;134;p29"/>
          <p:cNvSpPr txBox="1"/>
          <p:nvPr>
            <p:ph idx="1" type="subTitle"/>
          </p:nvPr>
        </p:nvSpPr>
        <p:spPr>
          <a:xfrm>
            <a:off x="720025" y="1285125"/>
            <a:ext cx="3785400" cy="332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100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35" name="Google Shape;135;p29"/>
          <p:cNvSpPr txBox="1"/>
          <p:nvPr>
            <p:ph idx="2" type="subTitle"/>
          </p:nvPr>
        </p:nvSpPr>
        <p:spPr>
          <a:xfrm>
            <a:off x="4638600" y="1285125"/>
            <a:ext cx="3785400" cy="332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8">
    <p:spTree>
      <p:nvGrpSpPr>
        <p:cNvPr id="136" name="Shape 136"/>
        <p:cNvGrpSpPr/>
        <p:nvPr/>
      </p:nvGrpSpPr>
      <p:grpSpPr>
        <a:xfrm>
          <a:off x="0" y="0"/>
          <a:ext cx="0" cy="0"/>
          <a:chOff x="0" y="0"/>
          <a:chExt cx="0" cy="0"/>
        </a:xfrm>
      </p:grpSpPr>
      <p:pic>
        <p:nvPicPr>
          <p:cNvPr id="137" name="Google Shape;137;p30"/>
          <p:cNvPicPr preferRelativeResize="0"/>
          <p:nvPr/>
        </p:nvPicPr>
        <p:blipFill>
          <a:blip r:embed="rId2">
            <a:alphaModFix/>
          </a:blip>
          <a:stretch>
            <a:fillRect/>
          </a:stretch>
        </p:blipFill>
        <p:spPr>
          <a:xfrm>
            <a:off x="0" y="0"/>
            <a:ext cx="9144000" cy="5143500"/>
          </a:xfrm>
          <a:prstGeom prst="rect">
            <a:avLst/>
          </a:prstGeom>
          <a:noFill/>
          <a:ln>
            <a:noFill/>
          </a:ln>
        </p:spPr>
      </p:pic>
      <p:sp>
        <p:nvSpPr>
          <p:cNvPr id="138" name="Google Shape;138;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9" name="Google Shape;139;p30"/>
          <p:cNvSpPr txBox="1"/>
          <p:nvPr>
            <p:ph idx="1" type="subTitle"/>
          </p:nvPr>
        </p:nvSpPr>
        <p:spPr>
          <a:xfrm>
            <a:off x="720000" y="1024768"/>
            <a:ext cx="7704000" cy="99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40" name="Google Shape;140;p30"/>
          <p:cNvSpPr txBox="1"/>
          <p:nvPr>
            <p:ph idx="2" type="subTitle"/>
          </p:nvPr>
        </p:nvSpPr>
        <p:spPr>
          <a:xfrm>
            <a:off x="720000" y="2022268"/>
            <a:ext cx="7704000" cy="147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41" name="Google Shape;141;p30"/>
          <p:cNvSpPr txBox="1"/>
          <p:nvPr>
            <p:ph idx="3" type="subTitle"/>
          </p:nvPr>
        </p:nvSpPr>
        <p:spPr>
          <a:xfrm>
            <a:off x="720000" y="3498375"/>
            <a:ext cx="7704000" cy="11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
    <p:spTree>
      <p:nvGrpSpPr>
        <p:cNvPr id="142" name="Shape 142"/>
        <p:cNvGrpSpPr/>
        <p:nvPr/>
      </p:nvGrpSpPr>
      <p:grpSpPr>
        <a:xfrm>
          <a:off x="0" y="0"/>
          <a:ext cx="0" cy="0"/>
          <a:chOff x="0" y="0"/>
          <a:chExt cx="0" cy="0"/>
        </a:xfrm>
      </p:grpSpPr>
      <p:pic>
        <p:nvPicPr>
          <p:cNvPr id="143" name="Google Shape;143;p31"/>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144" name="Google Shape;144;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5" name="Google Shape;145;p31"/>
          <p:cNvSpPr txBox="1"/>
          <p:nvPr>
            <p:ph idx="1" type="subTitle"/>
          </p:nvPr>
        </p:nvSpPr>
        <p:spPr>
          <a:xfrm>
            <a:off x="730330" y="2714320"/>
            <a:ext cx="2315700" cy="176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6" name="Google Shape;146;p31"/>
          <p:cNvSpPr txBox="1"/>
          <p:nvPr>
            <p:ph idx="2" type="subTitle"/>
          </p:nvPr>
        </p:nvSpPr>
        <p:spPr>
          <a:xfrm>
            <a:off x="3414525" y="2714319"/>
            <a:ext cx="2315700" cy="176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7" name="Google Shape;147;p31"/>
          <p:cNvSpPr txBox="1"/>
          <p:nvPr>
            <p:ph idx="3" type="subTitle"/>
          </p:nvPr>
        </p:nvSpPr>
        <p:spPr>
          <a:xfrm>
            <a:off x="6103014" y="2714321"/>
            <a:ext cx="2315700" cy="176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8" name="Google Shape;148;p31"/>
          <p:cNvSpPr txBox="1"/>
          <p:nvPr>
            <p:ph idx="4" type="subTitle"/>
          </p:nvPr>
        </p:nvSpPr>
        <p:spPr>
          <a:xfrm>
            <a:off x="730330" y="2105930"/>
            <a:ext cx="2315700" cy="685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49" name="Google Shape;149;p31"/>
          <p:cNvSpPr txBox="1"/>
          <p:nvPr>
            <p:ph idx="5" type="subTitle"/>
          </p:nvPr>
        </p:nvSpPr>
        <p:spPr>
          <a:xfrm>
            <a:off x="3414525" y="2105930"/>
            <a:ext cx="2315700" cy="685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50" name="Google Shape;150;p31"/>
          <p:cNvSpPr txBox="1"/>
          <p:nvPr>
            <p:ph idx="6" type="subTitle"/>
          </p:nvPr>
        </p:nvSpPr>
        <p:spPr>
          <a:xfrm>
            <a:off x="6103014" y="2105930"/>
            <a:ext cx="2315700" cy="685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51" name="Shape 151"/>
        <p:cNvGrpSpPr/>
        <p:nvPr/>
      </p:nvGrpSpPr>
      <p:grpSpPr>
        <a:xfrm>
          <a:off x="0" y="0"/>
          <a:ext cx="0" cy="0"/>
          <a:chOff x="0" y="0"/>
          <a:chExt cx="0" cy="0"/>
        </a:xfrm>
      </p:grpSpPr>
      <p:pic>
        <p:nvPicPr>
          <p:cNvPr id="152" name="Google Shape;152;p32"/>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153" name="Google Shape;153;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4" name="Google Shape;154;p32"/>
          <p:cNvSpPr txBox="1"/>
          <p:nvPr>
            <p:ph idx="1" type="subTitle"/>
          </p:nvPr>
        </p:nvSpPr>
        <p:spPr>
          <a:xfrm>
            <a:off x="720000" y="1164031"/>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55" name="Google Shape;155;p32"/>
          <p:cNvSpPr txBox="1"/>
          <p:nvPr>
            <p:ph idx="2" type="subTitle"/>
          </p:nvPr>
        </p:nvSpPr>
        <p:spPr>
          <a:xfrm>
            <a:off x="720000" y="1624697"/>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 name="Google Shape;156;p32"/>
          <p:cNvSpPr txBox="1"/>
          <p:nvPr>
            <p:ph idx="3" type="subTitle"/>
          </p:nvPr>
        </p:nvSpPr>
        <p:spPr>
          <a:xfrm>
            <a:off x="4678650" y="1624697"/>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7" name="Google Shape;157;p32"/>
          <p:cNvSpPr txBox="1"/>
          <p:nvPr>
            <p:ph idx="4" type="subTitle"/>
          </p:nvPr>
        </p:nvSpPr>
        <p:spPr>
          <a:xfrm>
            <a:off x="720000" y="3404922"/>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8" name="Google Shape;158;p32"/>
          <p:cNvSpPr txBox="1"/>
          <p:nvPr>
            <p:ph idx="5" type="subTitle"/>
          </p:nvPr>
        </p:nvSpPr>
        <p:spPr>
          <a:xfrm>
            <a:off x="4678650" y="3404922"/>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9" name="Google Shape;159;p32"/>
          <p:cNvSpPr txBox="1"/>
          <p:nvPr>
            <p:ph idx="6" type="subTitle"/>
          </p:nvPr>
        </p:nvSpPr>
        <p:spPr>
          <a:xfrm>
            <a:off x="720000" y="2944268"/>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60" name="Google Shape;160;p32"/>
          <p:cNvSpPr txBox="1"/>
          <p:nvPr>
            <p:ph idx="7" type="subTitle"/>
          </p:nvPr>
        </p:nvSpPr>
        <p:spPr>
          <a:xfrm>
            <a:off x="4678650" y="1164031"/>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61" name="Google Shape;161;p32"/>
          <p:cNvSpPr txBox="1"/>
          <p:nvPr>
            <p:ph idx="8" type="subTitle"/>
          </p:nvPr>
        </p:nvSpPr>
        <p:spPr>
          <a:xfrm>
            <a:off x="4678650" y="2944268"/>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62" name="Shape 162"/>
        <p:cNvGrpSpPr/>
        <p:nvPr/>
      </p:nvGrpSpPr>
      <p:grpSpPr>
        <a:xfrm>
          <a:off x="0" y="0"/>
          <a:ext cx="0" cy="0"/>
          <a:chOff x="0" y="0"/>
          <a:chExt cx="0" cy="0"/>
        </a:xfrm>
      </p:grpSpPr>
      <p:pic>
        <p:nvPicPr>
          <p:cNvPr id="163" name="Google Shape;163;p33"/>
          <p:cNvPicPr preferRelativeResize="0"/>
          <p:nvPr/>
        </p:nvPicPr>
        <p:blipFill>
          <a:blip r:embed="rId2">
            <a:alphaModFix/>
          </a:blip>
          <a:stretch>
            <a:fillRect/>
          </a:stretch>
        </p:blipFill>
        <p:spPr>
          <a:xfrm flipH="1">
            <a:off x="0" y="0"/>
            <a:ext cx="9144014" cy="5143500"/>
          </a:xfrm>
          <a:prstGeom prst="rect">
            <a:avLst/>
          </a:prstGeom>
          <a:noFill/>
          <a:ln>
            <a:noFill/>
          </a:ln>
        </p:spPr>
      </p:pic>
      <p:sp>
        <p:nvSpPr>
          <p:cNvPr id="164" name="Google Shape;164;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5" name="Google Shape;165;p33"/>
          <p:cNvSpPr txBox="1"/>
          <p:nvPr>
            <p:ph idx="1" type="subTitle"/>
          </p:nvPr>
        </p:nvSpPr>
        <p:spPr>
          <a:xfrm>
            <a:off x="720000" y="162887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6" name="Google Shape;166;p33"/>
          <p:cNvSpPr txBox="1"/>
          <p:nvPr>
            <p:ph idx="2" type="subTitle"/>
          </p:nvPr>
        </p:nvSpPr>
        <p:spPr>
          <a:xfrm>
            <a:off x="3453605" y="162887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7" name="Google Shape;167;p33"/>
          <p:cNvSpPr txBox="1"/>
          <p:nvPr>
            <p:ph idx="3" type="subTitle"/>
          </p:nvPr>
        </p:nvSpPr>
        <p:spPr>
          <a:xfrm>
            <a:off x="720000" y="3406229"/>
            <a:ext cx="22287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8" name="Google Shape;168;p33"/>
          <p:cNvSpPr txBox="1"/>
          <p:nvPr>
            <p:ph idx="4" type="subTitle"/>
          </p:nvPr>
        </p:nvSpPr>
        <p:spPr>
          <a:xfrm>
            <a:off x="3453605" y="3406229"/>
            <a:ext cx="22287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9" name="Google Shape;169;p33"/>
          <p:cNvSpPr txBox="1"/>
          <p:nvPr>
            <p:ph idx="5" type="subTitle"/>
          </p:nvPr>
        </p:nvSpPr>
        <p:spPr>
          <a:xfrm>
            <a:off x="6192109" y="162887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0" name="Google Shape;170;p33"/>
          <p:cNvSpPr txBox="1"/>
          <p:nvPr>
            <p:ph idx="6" type="subTitle"/>
          </p:nvPr>
        </p:nvSpPr>
        <p:spPr>
          <a:xfrm>
            <a:off x="6192109" y="340622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1" name="Google Shape;171;p33"/>
          <p:cNvSpPr txBox="1"/>
          <p:nvPr>
            <p:ph idx="7" type="subTitle"/>
          </p:nvPr>
        </p:nvSpPr>
        <p:spPr>
          <a:xfrm>
            <a:off x="720000" y="1283184"/>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2" name="Google Shape;172;p33"/>
          <p:cNvSpPr txBox="1"/>
          <p:nvPr>
            <p:ph idx="8" type="subTitle"/>
          </p:nvPr>
        </p:nvSpPr>
        <p:spPr>
          <a:xfrm>
            <a:off x="3453600" y="1283184"/>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3" name="Google Shape;173;p33"/>
          <p:cNvSpPr txBox="1"/>
          <p:nvPr>
            <p:ph idx="9" type="subTitle"/>
          </p:nvPr>
        </p:nvSpPr>
        <p:spPr>
          <a:xfrm>
            <a:off x="6192100" y="1283184"/>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4" name="Google Shape;174;p33"/>
          <p:cNvSpPr txBox="1"/>
          <p:nvPr>
            <p:ph idx="13" type="subTitle"/>
          </p:nvPr>
        </p:nvSpPr>
        <p:spPr>
          <a:xfrm>
            <a:off x="720000" y="3062103"/>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5" name="Google Shape;175;p33"/>
          <p:cNvSpPr txBox="1"/>
          <p:nvPr>
            <p:ph idx="14" type="subTitle"/>
          </p:nvPr>
        </p:nvSpPr>
        <p:spPr>
          <a:xfrm>
            <a:off x="3453600" y="3062103"/>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6" name="Google Shape;176;p33"/>
          <p:cNvSpPr txBox="1"/>
          <p:nvPr>
            <p:ph idx="15" type="subTitle"/>
          </p:nvPr>
        </p:nvSpPr>
        <p:spPr>
          <a:xfrm>
            <a:off x="6192100" y="3062103"/>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
    <p:spTree>
      <p:nvGrpSpPr>
        <p:cNvPr id="177" name="Shape 177"/>
        <p:cNvGrpSpPr/>
        <p:nvPr/>
      </p:nvGrpSpPr>
      <p:grpSpPr>
        <a:xfrm>
          <a:off x="0" y="0"/>
          <a:ext cx="0" cy="0"/>
          <a:chOff x="0" y="0"/>
          <a:chExt cx="0" cy="0"/>
        </a:xfrm>
      </p:grpSpPr>
      <p:pic>
        <p:nvPicPr>
          <p:cNvPr id="178" name="Google Shape;178;p34"/>
          <p:cNvPicPr preferRelativeResize="0"/>
          <p:nvPr/>
        </p:nvPicPr>
        <p:blipFill>
          <a:blip r:embed="rId2">
            <a:alphaModFix/>
          </a:blip>
          <a:stretch>
            <a:fillRect/>
          </a:stretch>
        </p:blipFill>
        <p:spPr>
          <a:xfrm>
            <a:off x="0" y="0"/>
            <a:ext cx="9144000" cy="5143500"/>
          </a:xfrm>
          <a:prstGeom prst="rect">
            <a:avLst/>
          </a:prstGeom>
          <a:noFill/>
          <a:ln>
            <a:noFill/>
          </a:ln>
        </p:spPr>
      </p:pic>
      <p:sp>
        <p:nvSpPr>
          <p:cNvPr id="179" name="Google Shape;179;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0" name="Google Shape;180;p34"/>
          <p:cNvSpPr txBox="1"/>
          <p:nvPr>
            <p:ph idx="1" type="subTitle"/>
          </p:nvPr>
        </p:nvSpPr>
        <p:spPr>
          <a:xfrm>
            <a:off x="720000" y="1232200"/>
            <a:ext cx="7671000" cy="10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9">
    <p:spTree>
      <p:nvGrpSpPr>
        <p:cNvPr id="181" name="Shape 181"/>
        <p:cNvGrpSpPr/>
        <p:nvPr/>
      </p:nvGrpSpPr>
      <p:grpSpPr>
        <a:xfrm>
          <a:off x="0" y="0"/>
          <a:ext cx="0" cy="0"/>
          <a:chOff x="0" y="0"/>
          <a:chExt cx="0" cy="0"/>
        </a:xfrm>
      </p:grpSpPr>
      <p:pic>
        <p:nvPicPr>
          <p:cNvPr id="182" name="Google Shape;182;p35"/>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183" name="Google Shape;183;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_1">
    <p:spTree>
      <p:nvGrpSpPr>
        <p:cNvPr id="184" name="Shape 184"/>
        <p:cNvGrpSpPr/>
        <p:nvPr/>
      </p:nvGrpSpPr>
      <p:grpSpPr>
        <a:xfrm>
          <a:off x="0" y="0"/>
          <a:ext cx="0" cy="0"/>
          <a:chOff x="0" y="0"/>
          <a:chExt cx="0" cy="0"/>
        </a:xfrm>
      </p:grpSpPr>
      <p:pic>
        <p:nvPicPr>
          <p:cNvPr id="185" name="Google Shape;185;p36"/>
          <p:cNvPicPr preferRelativeResize="0"/>
          <p:nvPr/>
        </p:nvPicPr>
        <p:blipFill>
          <a:blip r:embed="rId2">
            <a:alphaModFix/>
          </a:blip>
          <a:stretch>
            <a:fillRect/>
          </a:stretch>
        </p:blipFill>
        <p:spPr>
          <a:xfrm>
            <a:off x="0" y="0"/>
            <a:ext cx="9144000" cy="5143500"/>
          </a:xfrm>
          <a:prstGeom prst="rect">
            <a:avLst/>
          </a:prstGeom>
          <a:noFill/>
          <a:ln>
            <a:noFill/>
          </a:ln>
        </p:spPr>
      </p:pic>
      <p:sp>
        <p:nvSpPr>
          <p:cNvPr id="186" name="Google Shape;186;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9_1_1">
    <p:spTree>
      <p:nvGrpSpPr>
        <p:cNvPr id="187" name="Shape 187"/>
        <p:cNvGrpSpPr/>
        <p:nvPr/>
      </p:nvGrpSpPr>
      <p:grpSpPr>
        <a:xfrm>
          <a:off x="0" y="0"/>
          <a:ext cx="0" cy="0"/>
          <a:chOff x="0" y="0"/>
          <a:chExt cx="0" cy="0"/>
        </a:xfrm>
      </p:grpSpPr>
      <p:pic>
        <p:nvPicPr>
          <p:cNvPr id="188" name="Google Shape;188;p37"/>
          <p:cNvPicPr preferRelativeResize="0"/>
          <p:nvPr/>
        </p:nvPicPr>
        <p:blipFill>
          <a:blip r:embed="rId2">
            <a:alphaModFix/>
          </a:blip>
          <a:stretch>
            <a:fillRect/>
          </a:stretch>
        </p:blipFill>
        <p:spPr>
          <a:xfrm rot="10800000">
            <a:off x="0" y="0"/>
            <a:ext cx="9144014" cy="5143500"/>
          </a:xfrm>
          <a:prstGeom prst="rect">
            <a:avLst/>
          </a:prstGeom>
          <a:noFill/>
          <a:ln>
            <a:noFill/>
          </a:ln>
        </p:spPr>
      </p:pic>
      <p:sp>
        <p:nvSpPr>
          <p:cNvPr id="189" name="Google Shape;189;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9_1_1_1">
    <p:spTree>
      <p:nvGrpSpPr>
        <p:cNvPr id="190" name="Shape 190"/>
        <p:cNvGrpSpPr/>
        <p:nvPr/>
      </p:nvGrpSpPr>
      <p:grpSpPr>
        <a:xfrm>
          <a:off x="0" y="0"/>
          <a:ext cx="0" cy="0"/>
          <a:chOff x="0" y="0"/>
          <a:chExt cx="0" cy="0"/>
        </a:xfrm>
      </p:grpSpPr>
      <p:pic>
        <p:nvPicPr>
          <p:cNvPr id="191" name="Google Shape;191;p38"/>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192" name="Google Shape;192;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93" name="Shape 193"/>
        <p:cNvGrpSpPr/>
        <p:nvPr/>
      </p:nvGrpSpPr>
      <p:grpSpPr>
        <a:xfrm>
          <a:off x="0" y="0"/>
          <a:ext cx="0" cy="0"/>
          <a:chOff x="0" y="0"/>
          <a:chExt cx="0" cy="0"/>
        </a:xfrm>
      </p:grpSpPr>
      <p:pic>
        <p:nvPicPr>
          <p:cNvPr id="194" name="Google Shape;194;p39"/>
          <p:cNvPicPr preferRelativeResize="0"/>
          <p:nvPr/>
        </p:nvPicPr>
        <p:blipFill>
          <a:blip r:embed="rId2">
            <a:alphaModFix/>
          </a:blip>
          <a:stretch>
            <a:fillRect/>
          </a:stretch>
        </p:blipFill>
        <p:spPr>
          <a:xfrm>
            <a:off x="0" y="0"/>
            <a:ext cx="9144000" cy="5143500"/>
          </a:xfrm>
          <a:prstGeom prst="rect">
            <a:avLst/>
          </a:prstGeom>
          <a:noFill/>
          <a:ln>
            <a:noFill/>
          </a:ln>
        </p:spPr>
      </p:pic>
      <p:sp>
        <p:nvSpPr>
          <p:cNvPr id="195" name="Google Shape;195;p39"/>
          <p:cNvSpPr txBox="1"/>
          <p:nvPr>
            <p:ph type="ctrTitle"/>
          </p:nvPr>
        </p:nvSpPr>
        <p:spPr>
          <a:xfrm>
            <a:off x="2682900" y="535000"/>
            <a:ext cx="3778200" cy="99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96" name="Google Shape;196;p39"/>
          <p:cNvSpPr txBox="1"/>
          <p:nvPr>
            <p:ph idx="1" type="subTitle"/>
          </p:nvPr>
        </p:nvSpPr>
        <p:spPr>
          <a:xfrm>
            <a:off x="2682900" y="1493525"/>
            <a:ext cx="3778200" cy="126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97" name="Google Shape;197;p39"/>
          <p:cNvSpPr txBox="1"/>
          <p:nvPr/>
        </p:nvSpPr>
        <p:spPr>
          <a:xfrm>
            <a:off x="2471250" y="3496925"/>
            <a:ext cx="4201500" cy="615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000">
                <a:solidFill>
                  <a:schemeClr val="dk1"/>
                </a:solidFill>
                <a:latin typeface="Open Sans"/>
                <a:ea typeface="Open Sans"/>
                <a:cs typeface="Open Sans"/>
                <a:sym typeface="Open Sans"/>
              </a:rPr>
              <a:t>CREDITS:</a:t>
            </a:r>
            <a:r>
              <a:rPr lang="en" sz="1000">
                <a:solidFill>
                  <a:schemeClr val="dk1"/>
                </a:solidFill>
                <a:latin typeface="Open Sans"/>
                <a:ea typeface="Open Sans"/>
                <a:cs typeface="Open Sans"/>
                <a:sym typeface="Open Sans"/>
              </a:rPr>
              <a:t> This presentation template was created by </a:t>
            </a:r>
            <a:r>
              <a:rPr b="1" lang="en" sz="1000" u="sng">
                <a:solidFill>
                  <a:schemeClr val="dk1"/>
                </a:solidFill>
                <a:latin typeface="Open Sans"/>
                <a:ea typeface="Open Sans"/>
                <a:cs typeface="Open Sans"/>
                <a:sym typeface="Open Sans"/>
                <a:hlinkClick r:id="rId3">
                  <a:extLst>
                    <a:ext uri="{A12FA001-AC4F-418D-AE19-62706E023703}">
                      <ahyp:hlinkClr val="tx"/>
                    </a:ext>
                  </a:extLst>
                </a:hlinkClick>
              </a:rPr>
              <a:t>Slidesgo</a:t>
            </a:r>
            <a:r>
              <a:rPr b="1" lang="en" sz="1000" u="sng">
                <a:solidFill>
                  <a:schemeClr val="dk1"/>
                </a:solidFill>
                <a:latin typeface="Open Sans"/>
                <a:ea typeface="Open Sans"/>
                <a:cs typeface="Open Sans"/>
                <a:sym typeface="Open Sans"/>
              </a:rPr>
              <a:t>,</a:t>
            </a:r>
            <a:r>
              <a:rPr b="1" lang="en" sz="1000">
                <a:solidFill>
                  <a:schemeClr val="dk1"/>
                </a:solidFill>
                <a:latin typeface="Open Sans"/>
                <a:ea typeface="Open Sans"/>
                <a:cs typeface="Open Sans"/>
                <a:sym typeface="Open Sans"/>
              </a:rPr>
              <a:t> </a:t>
            </a:r>
            <a:r>
              <a:rPr lang="en" sz="1000">
                <a:solidFill>
                  <a:schemeClr val="dk1"/>
                </a:solidFill>
                <a:latin typeface="Open Sans"/>
                <a:ea typeface="Open Sans"/>
                <a:cs typeface="Open Sans"/>
                <a:sym typeface="Open Sans"/>
              </a:rPr>
              <a:t>and includes icons by </a:t>
            </a:r>
            <a:r>
              <a:rPr b="1" lang="en" sz="1000" u="sng">
                <a:solidFill>
                  <a:schemeClr val="dk1"/>
                </a:solidFill>
                <a:latin typeface="Open Sans"/>
                <a:ea typeface="Open Sans"/>
                <a:cs typeface="Open Sans"/>
                <a:sym typeface="Open Sans"/>
                <a:hlinkClick r:id="rId4">
                  <a:extLst>
                    <a:ext uri="{A12FA001-AC4F-418D-AE19-62706E023703}">
                      <ahyp:hlinkClr val="tx"/>
                    </a:ext>
                  </a:extLst>
                </a:hlinkClick>
              </a:rPr>
              <a:t>Flaticon</a:t>
            </a:r>
            <a:r>
              <a:rPr b="1" lang="en" sz="1000">
                <a:solidFill>
                  <a:schemeClr val="dk1"/>
                </a:solidFill>
                <a:latin typeface="Open Sans"/>
                <a:ea typeface="Open Sans"/>
                <a:cs typeface="Open Sans"/>
                <a:sym typeface="Open Sans"/>
              </a:rPr>
              <a:t> </a:t>
            </a:r>
            <a:r>
              <a:rPr lang="en" sz="1000">
                <a:solidFill>
                  <a:schemeClr val="dk1"/>
                </a:solidFill>
                <a:latin typeface="Open Sans"/>
                <a:ea typeface="Open Sans"/>
                <a:cs typeface="Open Sans"/>
                <a:sym typeface="Open Sans"/>
              </a:rPr>
              <a:t>and infographics &amp; images by </a:t>
            </a:r>
            <a:r>
              <a:rPr b="1" lang="en" sz="1000" u="sng">
                <a:solidFill>
                  <a:schemeClr val="dk1"/>
                </a:solidFill>
                <a:latin typeface="Open Sans"/>
                <a:ea typeface="Open Sans"/>
                <a:cs typeface="Open Sans"/>
                <a:sym typeface="Open Sans"/>
                <a:hlinkClick r:id="rId5">
                  <a:extLst>
                    <a:ext uri="{A12FA001-AC4F-418D-AE19-62706E023703}">
                      <ahyp:hlinkClr val="tx"/>
                    </a:ext>
                  </a:extLst>
                </a:hlinkClick>
              </a:rPr>
              <a:t>Freepik</a:t>
            </a:r>
            <a:endParaRPr b="1" sz="1000" u="sng">
              <a:solidFill>
                <a:schemeClr val="dk1"/>
              </a:solidFill>
              <a:highlight>
                <a:srgbClr val="DFDEFC"/>
              </a:highlight>
              <a:latin typeface="Open Sans"/>
              <a:ea typeface="Open Sans"/>
              <a:cs typeface="Open Sans"/>
              <a:sym typeface="Open San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98" name="Shape 198"/>
        <p:cNvGrpSpPr/>
        <p:nvPr/>
      </p:nvGrpSpPr>
      <p:grpSpPr>
        <a:xfrm>
          <a:off x="0" y="0"/>
          <a:ext cx="0" cy="0"/>
          <a:chOff x="0" y="0"/>
          <a:chExt cx="0" cy="0"/>
        </a:xfrm>
      </p:grpSpPr>
      <p:pic>
        <p:nvPicPr>
          <p:cNvPr id="199" name="Google Shape;199;p40"/>
          <p:cNvPicPr preferRelativeResize="0"/>
          <p:nvPr/>
        </p:nvPicPr>
        <p:blipFill>
          <a:blip r:embed="rId2">
            <a:alphaModFix/>
          </a:blip>
          <a:stretch>
            <a:fillRect/>
          </a:stretch>
        </p:blipFill>
        <p:spPr>
          <a:xfrm>
            <a:off x="0" y="0"/>
            <a:ext cx="9143990" cy="51435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00" name="Shape 200"/>
        <p:cNvGrpSpPr/>
        <p:nvPr/>
      </p:nvGrpSpPr>
      <p:grpSpPr>
        <a:xfrm>
          <a:off x="0" y="0"/>
          <a:ext cx="0" cy="0"/>
          <a:chOff x="0" y="0"/>
          <a:chExt cx="0" cy="0"/>
        </a:xfrm>
      </p:grpSpPr>
      <p:pic>
        <p:nvPicPr>
          <p:cNvPr id="201" name="Google Shape;201;p41"/>
          <p:cNvPicPr preferRelativeResize="0"/>
          <p:nvPr/>
        </p:nvPicPr>
        <p:blipFill>
          <a:blip r:embed="rId2">
            <a:alphaModFix/>
          </a:blip>
          <a:stretch>
            <a:fillRect/>
          </a:stretch>
        </p:blipFill>
        <p:spPr>
          <a:xfrm>
            <a:off x="0" y="0"/>
            <a:ext cx="9144000" cy="514350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5" name="Shape 205"/>
        <p:cNvGrpSpPr/>
        <p:nvPr/>
      </p:nvGrpSpPr>
      <p:grpSpPr>
        <a:xfrm>
          <a:off x="0" y="0"/>
          <a:ext cx="0" cy="0"/>
          <a:chOff x="0" y="0"/>
          <a:chExt cx="0" cy="0"/>
        </a:xfrm>
      </p:grpSpPr>
      <p:pic>
        <p:nvPicPr>
          <p:cNvPr id="206" name="Google Shape;206;p43"/>
          <p:cNvPicPr preferRelativeResize="0"/>
          <p:nvPr/>
        </p:nvPicPr>
        <p:blipFill>
          <a:blip r:embed="rId2">
            <a:alphaModFix/>
          </a:blip>
          <a:stretch>
            <a:fillRect/>
          </a:stretch>
        </p:blipFill>
        <p:spPr>
          <a:xfrm>
            <a:off x="0" y="0"/>
            <a:ext cx="9144000" cy="5143500"/>
          </a:xfrm>
          <a:prstGeom prst="rect">
            <a:avLst/>
          </a:prstGeom>
          <a:noFill/>
          <a:ln>
            <a:noFill/>
          </a:ln>
        </p:spPr>
      </p:pic>
      <p:sp>
        <p:nvSpPr>
          <p:cNvPr id="207" name="Google Shape;207;p43"/>
          <p:cNvSpPr txBox="1"/>
          <p:nvPr>
            <p:ph type="ctrTitle"/>
          </p:nvPr>
        </p:nvSpPr>
        <p:spPr>
          <a:xfrm>
            <a:off x="1509150" y="1010025"/>
            <a:ext cx="6125700" cy="20736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191919"/>
              </a:buClr>
              <a:buSzPts val="5200"/>
              <a:buNone/>
              <a:defRPr sz="6000">
                <a:latin typeface="Be Vietnam Pro"/>
                <a:ea typeface="Be Vietnam Pro"/>
                <a:cs typeface="Be Vietnam Pro"/>
                <a:sym typeface="Be Vietnam Pro"/>
              </a:defRPr>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208" name="Google Shape;208;p43"/>
          <p:cNvSpPr txBox="1"/>
          <p:nvPr>
            <p:ph idx="1" type="subTitle"/>
          </p:nvPr>
        </p:nvSpPr>
        <p:spPr>
          <a:xfrm>
            <a:off x="3310950" y="3750175"/>
            <a:ext cx="2522100" cy="74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9" name="Shape 209"/>
        <p:cNvGrpSpPr/>
        <p:nvPr/>
      </p:nvGrpSpPr>
      <p:grpSpPr>
        <a:xfrm>
          <a:off x="0" y="0"/>
          <a:ext cx="0" cy="0"/>
          <a:chOff x="0" y="0"/>
          <a:chExt cx="0" cy="0"/>
        </a:xfrm>
      </p:grpSpPr>
      <p:pic>
        <p:nvPicPr>
          <p:cNvPr id="210" name="Google Shape;210;p44"/>
          <p:cNvPicPr preferRelativeResize="0"/>
          <p:nvPr/>
        </p:nvPicPr>
        <p:blipFill>
          <a:blip r:embed="rId2">
            <a:alphaModFix/>
          </a:blip>
          <a:stretch>
            <a:fillRect/>
          </a:stretch>
        </p:blipFill>
        <p:spPr>
          <a:xfrm>
            <a:off x="0" y="0"/>
            <a:ext cx="9144014" cy="5143500"/>
          </a:xfrm>
          <a:prstGeom prst="rect">
            <a:avLst/>
          </a:prstGeom>
          <a:noFill/>
          <a:ln>
            <a:noFill/>
          </a:ln>
        </p:spPr>
      </p:pic>
      <p:sp>
        <p:nvSpPr>
          <p:cNvPr id="211" name="Google Shape;211;p44"/>
          <p:cNvSpPr txBox="1"/>
          <p:nvPr>
            <p:ph type="title"/>
          </p:nvPr>
        </p:nvSpPr>
        <p:spPr>
          <a:xfrm>
            <a:off x="4200050" y="2628866"/>
            <a:ext cx="3943500" cy="1066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12" name="Google Shape;212;p44"/>
          <p:cNvSpPr txBox="1"/>
          <p:nvPr>
            <p:ph hasCustomPrompt="1" idx="2" type="title"/>
          </p:nvPr>
        </p:nvSpPr>
        <p:spPr>
          <a:xfrm>
            <a:off x="4319925" y="1560475"/>
            <a:ext cx="98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000">
                <a:solidFill>
                  <a:schemeClr val="accent1"/>
                </a:solidFill>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13" name="Google Shape;213;p44"/>
          <p:cNvSpPr/>
          <p:nvPr>
            <p:ph idx="3" type="pic"/>
          </p:nvPr>
        </p:nvSpPr>
        <p:spPr>
          <a:xfrm>
            <a:off x="721775" y="535000"/>
            <a:ext cx="3081300" cy="4073700"/>
          </a:xfrm>
          <a:prstGeom prst="roundRect">
            <a:avLst>
              <a:gd fmla="val 16667" name="adj"/>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4" name="Shape 214"/>
        <p:cNvGrpSpPr/>
        <p:nvPr/>
      </p:nvGrpSpPr>
      <p:grpSpPr>
        <a:xfrm>
          <a:off x="0" y="0"/>
          <a:ext cx="0" cy="0"/>
          <a:chOff x="0" y="0"/>
          <a:chExt cx="0" cy="0"/>
        </a:xfrm>
      </p:grpSpPr>
      <p:pic>
        <p:nvPicPr>
          <p:cNvPr id="215" name="Google Shape;215;p45"/>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216" name="Google Shape;216;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217" name="Google Shape;217;p45"/>
          <p:cNvSpPr txBox="1"/>
          <p:nvPr>
            <p:ph idx="1" type="body"/>
          </p:nvPr>
        </p:nvSpPr>
        <p:spPr>
          <a:xfrm>
            <a:off x="720000" y="1061700"/>
            <a:ext cx="7704000" cy="4617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8" name="Shape 218"/>
        <p:cNvGrpSpPr/>
        <p:nvPr/>
      </p:nvGrpSpPr>
      <p:grpSpPr>
        <a:xfrm>
          <a:off x="0" y="0"/>
          <a:ext cx="0" cy="0"/>
          <a:chOff x="0" y="0"/>
          <a:chExt cx="0" cy="0"/>
        </a:xfrm>
      </p:grpSpPr>
      <p:pic>
        <p:nvPicPr>
          <p:cNvPr id="219" name="Google Shape;219;p46"/>
          <p:cNvPicPr preferRelativeResize="0"/>
          <p:nvPr/>
        </p:nvPicPr>
        <p:blipFill>
          <a:blip r:embed="rId2">
            <a:alphaModFix/>
          </a:blip>
          <a:stretch>
            <a:fillRect/>
          </a:stretch>
        </p:blipFill>
        <p:spPr>
          <a:xfrm>
            <a:off x="0" y="0"/>
            <a:ext cx="9144000" cy="5143500"/>
          </a:xfrm>
          <a:prstGeom prst="rect">
            <a:avLst/>
          </a:prstGeom>
          <a:noFill/>
          <a:ln>
            <a:noFill/>
          </a:ln>
        </p:spPr>
      </p:pic>
      <p:sp>
        <p:nvSpPr>
          <p:cNvPr id="220" name="Google Shape;220;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1" name="Google Shape;221;p46"/>
          <p:cNvSpPr txBox="1"/>
          <p:nvPr>
            <p:ph idx="1" type="subTitle"/>
          </p:nvPr>
        </p:nvSpPr>
        <p:spPr>
          <a:xfrm>
            <a:off x="4646725" y="2726550"/>
            <a:ext cx="27483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2" name="Google Shape;222;p46"/>
          <p:cNvSpPr txBox="1"/>
          <p:nvPr>
            <p:ph idx="2" type="subTitle"/>
          </p:nvPr>
        </p:nvSpPr>
        <p:spPr>
          <a:xfrm>
            <a:off x="720000" y="2726557"/>
            <a:ext cx="27483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3" name="Google Shape;223;p46"/>
          <p:cNvSpPr txBox="1"/>
          <p:nvPr>
            <p:ph idx="3" type="subTitle"/>
          </p:nvPr>
        </p:nvSpPr>
        <p:spPr>
          <a:xfrm>
            <a:off x="720000" y="2236104"/>
            <a:ext cx="27483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224" name="Google Shape;224;p46"/>
          <p:cNvSpPr txBox="1"/>
          <p:nvPr>
            <p:ph idx="4" type="subTitle"/>
          </p:nvPr>
        </p:nvSpPr>
        <p:spPr>
          <a:xfrm>
            <a:off x="4646725" y="2236104"/>
            <a:ext cx="27483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5" name="Shape 225"/>
        <p:cNvGrpSpPr/>
        <p:nvPr/>
      </p:nvGrpSpPr>
      <p:grpSpPr>
        <a:xfrm>
          <a:off x="0" y="0"/>
          <a:ext cx="0" cy="0"/>
          <a:chOff x="0" y="0"/>
          <a:chExt cx="0" cy="0"/>
        </a:xfrm>
      </p:grpSpPr>
      <p:pic>
        <p:nvPicPr>
          <p:cNvPr id="226" name="Google Shape;226;p47"/>
          <p:cNvPicPr preferRelativeResize="0"/>
          <p:nvPr/>
        </p:nvPicPr>
        <p:blipFill>
          <a:blip r:embed="rId2">
            <a:alphaModFix/>
          </a:blip>
          <a:stretch>
            <a:fillRect/>
          </a:stretch>
        </p:blipFill>
        <p:spPr>
          <a:xfrm>
            <a:off x="0" y="0"/>
            <a:ext cx="9144000" cy="5143500"/>
          </a:xfrm>
          <a:prstGeom prst="rect">
            <a:avLst/>
          </a:prstGeom>
          <a:noFill/>
          <a:ln>
            <a:noFill/>
          </a:ln>
        </p:spPr>
      </p:pic>
      <p:sp>
        <p:nvSpPr>
          <p:cNvPr id="227" name="Google Shape;227;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8" name="Shape 228"/>
        <p:cNvGrpSpPr/>
        <p:nvPr/>
      </p:nvGrpSpPr>
      <p:grpSpPr>
        <a:xfrm>
          <a:off x="0" y="0"/>
          <a:ext cx="0" cy="0"/>
          <a:chOff x="0" y="0"/>
          <a:chExt cx="0" cy="0"/>
        </a:xfrm>
      </p:grpSpPr>
      <p:pic>
        <p:nvPicPr>
          <p:cNvPr id="229" name="Google Shape;229;p48"/>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230" name="Google Shape;230;p48"/>
          <p:cNvSpPr txBox="1"/>
          <p:nvPr>
            <p:ph type="title"/>
          </p:nvPr>
        </p:nvSpPr>
        <p:spPr>
          <a:xfrm>
            <a:off x="715100" y="1015825"/>
            <a:ext cx="3852000" cy="572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1" name="Google Shape;231;p48"/>
          <p:cNvSpPr txBox="1"/>
          <p:nvPr>
            <p:ph idx="1" type="body"/>
          </p:nvPr>
        </p:nvSpPr>
        <p:spPr>
          <a:xfrm>
            <a:off x="715100" y="1649075"/>
            <a:ext cx="3852000" cy="24786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232" name="Google Shape;232;p48"/>
          <p:cNvSpPr/>
          <p:nvPr>
            <p:ph idx="2" type="pic"/>
          </p:nvPr>
        </p:nvSpPr>
        <p:spPr>
          <a:xfrm>
            <a:off x="5063025" y="535000"/>
            <a:ext cx="3366000" cy="4073400"/>
          </a:xfrm>
          <a:prstGeom prst="roundRect">
            <a:avLst>
              <a:gd fmla="val 16667" name="adj"/>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3" name="Shape 233"/>
        <p:cNvGrpSpPr/>
        <p:nvPr/>
      </p:nvGrpSpPr>
      <p:grpSpPr>
        <a:xfrm>
          <a:off x="0" y="0"/>
          <a:ext cx="0" cy="0"/>
          <a:chOff x="0" y="0"/>
          <a:chExt cx="0" cy="0"/>
        </a:xfrm>
      </p:grpSpPr>
      <p:pic>
        <p:nvPicPr>
          <p:cNvPr id="234" name="Google Shape;234;p49"/>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235" name="Google Shape;235;p49"/>
          <p:cNvSpPr txBox="1"/>
          <p:nvPr>
            <p:ph type="title"/>
          </p:nvPr>
        </p:nvSpPr>
        <p:spPr>
          <a:xfrm>
            <a:off x="2167150" y="1307100"/>
            <a:ext cx="4809600" cy="252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36" name="Shape 236"/>
        <p:cNvGrpSpPr/>
        <p:nvPr/>
      </p:nvGrpSpPr>
      <p:grpSpPr>
        <a:xfrm>
          <a:off x="0" y="0"/>
          <a:ext cx="0" cy="0"/>
          <a:chOff x="0" y="0"/>
          <a:chExt cx="0" cy="0"/>
        </a:xfrm>
      </p:grpSpPr>
      <p:pic>
        <p:nvPicPr>
          <p:cNvPr id="237" name="Google Shape;237;p50"/>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238" name="Google Shape;238;p50"/>
          <p:cNvSpPr txBox="1"/>
          <p:nvPr>
            <p:ph type="title"/>
          </p:nvPr>
        </p:nvSpPr>
        <p:spPr>
          <a:xfrm>
            <a:off x="2201813" y="1584874"/>
            <a:ext cx="4740300" cy="841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39" name="Google Shape;239;p50"/>
          <p:cNvSpPr txBox="1"/>
          <p:nvPr>
            <p:ph idx="1" type="subTitle"/>
          </p:nvPr>
        </p:nvSpPr>
        <p:spPr>
          <a:xfrm>
            <a:off x="2201888" y="2427926"/>
            <a:ext cx="4740300" cy="113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0" name="Shape 240"/>
        <p:cNvGrpSpPr/>
        <p:nvPr/>
      </p:nvGrpSpPr>
      <p:grpSpPr>
        <a:xfrm>
          <a:off x="0" y="0"/>
          <a:ext cx="0" cy="0"/>
          <a:chOff x="0" y="0"/>
          <a:chExt cx="0" cy="0"/>
        </a:xfrm>
      </p:grpSpPr>
      <p:sp>
        <p:nvSpPr>
          <p:cNvPr id="241" name="Google Shape;241;p51"/>
          <p:cNvSpPr/>
          <p:nvPr>
            <p:ph idx="2" type="pic"/>
          </p:nvPr>
        </p:nvSpPr>
        <p:spPr>
          <a:xfrm>
            <a:off x="-6875" y="0"/>
            <a:ext cx="9144000" cy="5157300"/>
          </a:xfrm>
          <a:prstGeom prst="rect">
            <a:avLst/>
          </a:prstGeom>
          <a:noFill/>
          <a:ln>
            <a:noFill/>
          </a:ln>
        </p:spPr>
      </p:sp>
      <p:sp>
        <p:nvSpPr>
          <p:cNvPr id="242" name="Google Shape;242;p51"/>
          <p:cNvSpPr txBox="1"/>
          <p:nvPr>
            <p:ph type="title"/>
          </p:nvPr>
        </p:nvSpPr>
        <p:spPr>
          <a:xfrm>
            <a:off x="720000" y="4038000"/>
            <a:ext cx="7704000" cy="572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43" name="Shape 243"/>
        <p:cNvGrpSpPr/>
        <p:nvPr/>
      </p:nvGrpSpPr>
      <p:grpSpPr>
        <a:xfrm>
          <a:off x="0" y="0"/>
          <a:ext cx="0" cy="0"/>
          <a:chOff x="0" y="0"/>
          <a:chExt cx="0" cy="0"/>
        </a:xfrm>
      </p:grpSpPr>
      <p:pic>
        <p:nvPicPr>
          <p:cNvPr id="244" name="Google Shape;244;p52"/>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245" name="Google Shape;245;p52"/>
          <p:cNvSpPr txBox="1"/>
          <p:nvPr>
            <p:ph hasCustomPrompt="1" type="title"/>
          </p:nvPr>
        </p:nvSpPr>
        <p:spPr>
          <a:xfrm>
            <a:off x="1284000" y="1467060"/>
            <a:ext cx="6576000" cy="1142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600"/>
              <a:buNone/>
              <a:defRPr sz="6000">
                <a:solidFill>
                  <a:schemeClr val="accent1"/>
                </a:solidFill>
                <a:latin typeface="Be Vietnam Pro Thin"/>
                <a:ea typeface="Be Vietnam Pro Thin"/>
                <a:cs typeface="Be Vietnam Pro Thin"/>
                <a:sym typeface="Be Vietnam Pro Thin"/>
              </a:defRPr>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246" name="Google Shape;246;p52"/>
          <p:cNvSpPr txBox="1"/>
          <p:nvPr>
            <p:ph idx="1" type="subTitle"/>
          </p:nvPr>
        </p:nvSpPr>
        <p:spPr>
          <a:xfrm>
            <a:off x="1284000" y="2766225"/>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dk1"/>
        </a:solidFill>
      </p:bgPr>
    </p:bg>
    <p:spTree>
      <p:nvGrpSpPr>
        <p:cNvPr id="247" name="Shape 247"/>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248" name="Shape 248"/>
        <p:cNvGrpSpPr/>
        <p:nvPr/>
      </p:nvGrpSpPr>
      <p:grpSpPr>
        <a:xfrm>
          <a:off x="0" y="0"/>
          <a:ext cx="0" cy="0"/>
          <a:chOff x="0" y="0"/>
          <a:chExt cx="0" cy="0"/>
        </a:xfrm>
      </p:grpSpPr>
      <p:pic>
        <p:nvPicPr>
          <p:cNvPr id="249" name="Google Shape;249;p54"/>
          <p:cNvPicPr preferRelativeResize="0"/>
          <p:nvPr/>
        </p:nvPicPr>
        <p:blipFill>
          <a:blip r:embed="rId2">
            <a:alphaModFix/>
          </a:blip>
          <a:stretch>
            <a:fillRect/>
          </a:stretch>
        </p:blipFill>
        <p:spPr>
          <a:xfrm>
            <a:off x="0" y="0"/>
            <a:ext cx="9144000" cy="5143500"/>
          </a:xfrm>
          <a:prstGeom prst="rect">
            <a:avLst/>
          </a:prstGeom>
          <a:noFill/>
          <a:ln>
            <a:noFill/>
          </a:ln>
        </p:spPr>
      </p:pic>
      <p:sp>
        <p:nvSpPr>
          <p:cNvPr id="250" name="Google Shape;250;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1" name="Google Shape;251;p54"/>
          <p:cNvSpPr txBox="1"/>
          <p:nvPr>
            <p:ph hasCustomPrompt="1" idx="2" type="title"/>
          </p:nvPr>
        </p:nvSpPr>
        <p:spPr>
          <a:xfrm>
            <a:off x="856689" y="14743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2" name="Google Shape;252;p54"/>
          <p:cNvSpPr txBox="1"/>
          <p:nvPr>
            <p:ph hasCustomPrompt="1" idx="3" type="title"/>
          </p:nvPr>
        </p:nvSpPr>
        <p:spPr>
          <a:xfrm>
            <a:off x="856689" y="30258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3" name="Google Shape;253;p54"/>
          <p:cNvSpPr txBox="1"/>
          <p:nvPr>
            <p:ph hasCustomPrompt="1" idx="4" type="title"/>
          </p:nvPr>
        </p:nvSpPr>
        <p:spPr>
          <a:xfrm>
            <a:off x="3562175" y="14743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4" name="Google Shape;254;p54"/>
          <p:cNvSpPr txBox="1"/>
          <p:nvPr>
            <p:ph hasCustomPrompt="1" idx="5" type="title"/>
          </p:nvPr>
        </p:nvSpPr>
        <p:spPr>
          <a:xfrm>
            <a:off x="3562175" y="30258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5" name="Google Shape;255;p54"/>
          <p:cNvSpPr txBox="1"/>
          <p:nvPr>
            <p:ph hasCustomPrompt="1" idx="6" type="title"/>
          </p:nvPr>
        </p:nvSpPr>
        <p:spPr>
          <a:xfrm>
            <a:off x="6267653" y="1460261"/>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6" name="Google Shape;256;p54"/>
          <p:cNvSpPr txBox="1"/>
          <p:nvPr>
            <p:ph hasCustomPrompt="1" idx="7" type="title"/>
          </p:nvPr>
        </p:nvSpPr>
        <p:spPr>
          <a:xfrm>
            <a:off x="6267653" y="3025825"/>
            <a:ext cx="72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1"/>
                </a:solidFill>
                <a:latin typeface="Be Vietnam Pro Thin"/>
                <a:ea typeface="Be Vietnam Pro Thin"/>
                <a:cs typeface="Be Vietnam Pro Thin"/>
                <a:sym typeface="Be Vietnam Pro Thin"/>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7" name="Google Shape;257;p54"/>
          <p:cNvSpPr txBox="1"/>
          <p:nvPr>
            <p:ph idx="1" type="subTitle"/>
          </p:nvPr>
        </p:nvSpPr>
        <p:spPr>
          <a:xfrm>
            <a:off x="720000" y="1977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258" name="Google Shape;258;p54"/>
          <p:cNvSpPr txBox="1"/>
          <p:nvPr>
            <p:ph idx="8" type="subTitle"/>
          </p:nvPr>
        </p:nvSpPr>
        <p:spPr>
          <a:xfrm>
            <a:off x="3419275" y="1977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259" name="Google Shape;259;p54"/>
          <p:cNvSpPr txBox="1"/>
          <p:nvPr>
            <p:ph idx="9" type="subTitle"/>
          </p:nvPr>
        </p:nvSpPr>
        <p:spPr>
          <a:xfrm>
            <a:off x="6118550" y="1977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260" name="Google Shape;260;p54"/>
          <p:cNvSpPr txBox="1"/>
          <p:nvPr>
            <p:ph idx="13" type="subTitle"/>
          </p:nvPr>
        </p:nvSpPr>
        <p:spPr>
          <a:xfrm>
            <a:off x="720000" y="3522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261" name="Google Shape;261;p54"/>
          <p:cNvSpPr txBox="1"/>
          <p:nvPr>
            <p:ph idx="14" type="subTitle"/>
          </p:nvPr>
        </p:nvSpPr>
        <p:spPr>
          <a:xfrm>
            <a:off x="3419275" y="3522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262" name="Google Shape;262;p54"/>
          <p:cNvSpPr txBox="1"/>
          <p:nvPr>
            <p:ph idx="15" type="subTitle"/>
          </p:nvPr>
        </p:nvSpPr>
        <p:spPr>
          <a:xfrm>
            <a:off x="6118550" y="3522850"/>
            <a:ext cx="2305500" cy="63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263" name="Shape 263"/>
        <p:cNvGrpSpPr/>
        <p:nvPr/>
      </p:nvGrpSpPr>
      <p:grpSpPr>
        <a:xfrm>
          <a:off x="0" y="0"/>
          <a:ext cx="0" cy="0"/>
          <a:chOff x="0" y="0"/>
          <a:chExt cx="0" cy="0"/>
        </a:xfrm>
      </p:grpSpPr>
      <p:pic>
        <p:nvPicPr>
          <p:cNvPr id="264" name="Google Shape;264;p55"/>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265" name="Google Shape;265;p55"/>
          <p:cNvSpPr txBox="1"/>
          <p:nvPr>
            <p:ph hasCustomPrompt="1" type="title"/>
          </p:nvPr>
        </p:nvSpPr>
        <p:spPr>
          <a:xfrm>
            <a:off x="798388" y="2695500"/>
            <a:ext cx="34926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800">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b="1" sz="6000">
                <a:solidFill>
                  <a:schemeClr val="lt1"/>
                </a:solidFill>
              </a:defRPr>
            </a:lvl2pPr>
            <a:lvl3pPr lvl="2" rtl="0" algn="ctr">
              <a:spcBef>
                <a:spcPts val="0"/>
              </a:spcBef>
              <a:spcAft>
                <a:spcPts val="0"/>
              </a:spcAft>
              <a:buClr>
                <a:schemeClr val="lt1"/>
              </a:buClr>
              <a:buSzPts val="6000"/>
              <a:buNone/>
              <a:defRPr b="1" sz="6000">
                <a:solidFill>
                  <a:schemeClr val="lt1"/>
                </a:solidFill>
              </a:defRPr>
            </a:lvl3pPr>
            <a:lvl4pPr lvl="3" rtl="0" algn="ctr">
              <a:spcBef>
                <a:spcPts val="0"/>
              </a:spcBef>
              <a:spcAft>
                <a:spcPts val="0"/>
              </a:spcAft>
              <a:buClr>
                <a:schemeClr val="lt1"/>
              </a:buClr>
              <a:buSzPts val="6000"/>
              <a:buNone/>
              <a:defRPr b="1" sz="6000">
                <a:solidFill>
                  <a:schemeClr val="lt1"/>
                </a:solidFill>
              </a:defRPr>
            </a:lvl4pPr>
            <a:lvl5pPr lvl="4" rtl="0" algn="ctr">
              <a:spcBef>
                <a:spcPts val="0"/>
              </a:spcBef>
              <a:spcAft>
                <a:spcPts val="0"/>
              </a:spcAft>
              <a:buClr>
                <a:schemeClr val="lt1"/>
              </a:buClr>
              <a:buSzPts val="6000"/>
              <a:buNone/>
              <a:defRPr b="1" sz="6000">
                <a:solidFill>
                  <a:schemeClr val="lt1"/>
                </a:solidFill>
              </a:defRPr>
            </a:lvl5pPr>
            <a:lvl6pPr lvl="5" rtl="0" algn="ctr">
              <a:spcBef>
                <a:spcPts val="0"/>
              </a:spcBef>
              <a:spcAft>
                <a:spcPts val="0"/>
              </a:spcAft>
              <a:buClr>
                <a:schemeClr val="lt1"/>
              </a:buClr>
              <a:buSzPts val="6000"/>
              <a:buNone/>
              <a:defRPr b="1" sz="6000">
                <a:solidFill>
                  <a:schemeClr val="lt1"/>
                </a:solidFill>
              </a:defRPr>
            </a:lvl6pPr>
            <a:lvl7pPr lvl="6" rtl="0" algn="ctr">
              <a:spcBef>
                <a:spcPts val="0"/>
              </a:spcBef>
              <a:spcAft>
                <a:spcPts val="0"/>
              </a:spcAft>
              <a:buClr>
                <a:schemeClr val="lt1"/>
              </a:buClr>
              <a:buSzPts val="6000"/>
              <a:buNone/>
              <a:defRPr b="1" sz="6000">
                <a:solidFill>
                  <a:schemeClr val="lt1"/>
                </a:solidFill>
              </a:defRPr>
            </a:lvl7pPr>
            <a:lvl8pPr lvl="7" rtl="0" algn="ctr">
              <a:spcBef>
                <a:spcPts val="0"/>
              </a:spcBef>
              <a:spcAft>
                <a:spcPts val="0"/>
              </a:spcAft>
              <a:buClr>
                <a:schemeClr val="lt1"/>
              </a:buClr>
              <a:buSzPts val="6000"/>
              <a:buNone/>
              <a:defRPr b="1" sz="6000">
                <a:solidFill>
                  <a:schemeClr val="lt1"/>
                </a:solidFill>
              </a:defRPr>
            </a:lvl8pPr>
            <a:lvl9pPr lvl="8" rtl="0" algn="ctr">
              <a:spcBef>
                <a:spcPts val="0"/>
              </a:spcBef>
              <a:spcAft>
                <a:spcPts val="0"/>
              </a:spcAft>
              <a:buClr>
                <a:schemeClr val="lt1"/>
              </a:buClr>
              <a:buSzPts val="6000"/>
              <a:buNone/>
              <a:defRPr b="1" sz="6000">
                <a:solidFill>
                  <a:schemeClr val="lt1"/>
                </a:solidFill>
              </a:defRPr>
            </a:lvl9pPr>
          </a:lstStyle>
          <a:p>
            <a:r>
              <a:t>xx%</a:t>
            </a:r>
          </a:p>
        </p:txBody>
      </p:sp>
      <p:sp>
        <p:nvSpPr>
          <p:cNvPr id="266" name="Google Shape;266;p55"/>
          <p:cNvSpPr txBox="1"/>
          <p:nvPr>
            <p:ph idx="1" type="subTitle"/>
          </p:nvPr>
        </p:nvSpPr>
        <p:spPr>
          <a:xfrm>
            <a:off x="798388" y="3560169"/>
            <a:ext cx="3492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267" name="Google Shape;267;p55"/>
          <p:cNvSpPr txBox="1"/>
          <p:nvPr>
            <p:ph hasCustomPrompt="1" idx="2" type="title"/>
          </p:nvPr>
        </p:nvSpPr>
        <p:spPr>
          <a:xfrm>
            <a:off x="2825700" y="984514"/>
            <a:ext cx="34926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800">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b="1" sz="6000">
                <a:solidFill>
                  <a:schemeClr val="lt1"/>
                </a:solidFill>
              </a:defRPr>
            </a:lvl2pPr>
            <a:lvl3pPr lvl="2" rtl="0" algn="ctr">
              <a:spcBef>
                <a:spcPts val="0"/>
              </a:spcBef>
              <a:spcAft>
                <a:spcPts val="0"/>
              </a:spcAft>
              <a:buClr>
                <a:schemeClr val="lt1"/>
              </a:buClr>
              <a:buSzPts val="6000"/>
              <a:buNone/>
              <a:defRPr b="1" sz="6000">
                <a:solidFill>
                  <a:schemeClr val="lt1"/>
                </a:solidFill>
              </a:defRPr>
            </a:lvl3pPr>
            <a:lvl4pPr lvl="3" rtl="0" algn="ctr">
              <a:spcBef>
                <a:spcPts val="0"/>
              </a:spcBef>
              <a:spcAft>
                <a:spcPts val="0"/>
              </a:spcAft>
              <a:buClr>
                <a:schemeClr val="lt1"/>
              </a:buClr>
              <a:buSzPts val="6000"/>
              <a:buNone/>
              <a:defRPr b="1" sz="6000">
                <a:solidFill>
                  <a:schemeClr val="lt1"/>
                </a:solidFill>
              </a:defRPr>
            </a:lvl4pPr>
            <a:lvl5pPr lvl="4" rtl="0" algn="ctr">
              <a:spcBef>
                <a:spcPts val="0"/>
              </a:spcBef>
              <a:spcAft>
                <a:spcPts val="0"/>
              </a:spcAft>
              <a:buClr>
                <a:schemeClr val="lt1"/>
              </a:buClr>
              <a:buSzPts val="6000"/>
              <a:buNone/>
              <a:defRPr b="1" sz="6000">
                <a:solidFill>
                  <a:schemeClr val="lt1"/>
                </a:solidFill>
              </a:defRPr>
            </a:lvl5pPr>
            <a:lvl6pPr lvl="5" rtl="0" algn="ctr">
              <a:spcBef>
                <a:spcPts val="0"/>
              </a:spcBef>
              <a:spcAft>
                <a:spcPts val="0"/>
              </a:spcAft>
              <a:buClr>
                <a:schemeClr val="lt1"/>
              </a:buClr>
              <a:buSzPts val="6000"/>
              <a:buNone/>
              <a:defRPr b="1" sz="6000">
                <a:solidFill>
                  <a:schemeClr val="lt1"/>
                </a:solidFill>
              </a:defRPr>
            </a:lvl6pPr>
            <a:lvl7pPr lvl="6" rtl="0" algn="ctr">
              <a:spcBef>
                <a:spcPts val="0"/>
              </a:spcBef>
              <a:spcAft>
                <a:spcPts val="0"/>
              </a:spcAft>
              <a:buClr>
                <a:schemeClr val="lt1"/>
              </a:buClr>
              <a:buSzPts val="6000"/>
              <a:buNone/>
              <a:defRPr b="1" sz="6000">
                <a:solidFill>
                  <a:schemeClr val="lt1"/>
                </a:solidFill>
              </a:defRPr>
            </a:lvl7pPr>
            <a:lvl8pPr lvl="7" rtl="0" algn="ctr">
              <a:spcBef>
                <a:spcPts val="0"/>
              </a:spcBef>
              <a:spcAft>
                <a:spcPts val="0"/>
              </a:spcAft>
              <a:buClr>
                <a:schemeClr val="lt1"/>
              </a:buClr>
              <a:buSzPts val="6000"/>
              <a:buNone/>
              <a:defRPr b="1" sz="6000">
                <a:solidFill>
                  <a:schemeClr val="lt1"/>
                </a:solidFill>
              </a:defRPr>
            </a:lvl8pPr>
            <a:lvl9pPr lvl="8" rtl="0" algn="ctr">
              <a:spcBef>
                <a:spcPts val="0"/>
              </a:spcBef>
              <a:spcAft>
                <a:spcPts val="0"/>
              </a:spcAft>
              <a:buClr>
                <a:schemeClr val="lt1"/>
              </a:buClr>
              <a:buSzPts val="6000"/>
              <a:buNone/>
              <a:defRPr b="1" sz="6000">
                <a:solidFill>
                  <a:schemeClr val="lt1"/>
                </a:solidFill>
              </a:defRPr>
            </a:lvl9pPr>
          </a:lstStyle>
          <a:p>
            <a:r>
              <a:t>xx%</a:t>
            </a:r>
          </a:p>
        </p:txBody>
      </p:sp>
      <p:sp>
        <p:nvSpPr>
          <p:cNvPr id="268" name="Google Shape;268;p55"/>
          <p:cNvSpPr txBox="1"/>
          <p:nvPr>
            <p:ph idx="3" type="subTitle"/>
          </p:nvPr>
        </p:nvSpPr>
        <p:spPr>
          <a:xfrm>
            <a:off x="2825700" y="1849198"/>
            <a:ext cx="3492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269" name="Google Shape;269;p55"/>
          <p:cNvSpPr txBox="1"/>
          <p:nvPr>
            <p:ph hasCustomPrompt="1" idx="4" type="title"/>
          </p:nvPr>
        </p:nvSpPr>
        <p:spPr>
          <a:xfrm>
            <a:off x="4853013" y="2695500"/>
            <a:ext cx="34926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800">
                <a:latin typeface="Be Vietnam Pro Thin"/>
                <a:ea typeface="Be Vietnam Pro Thin"/>
                <a:cs typeface="Be Vietnam Pro Thin"/>
                <a:sym typeface="Be Vietnam Pro Thin"/>
              </a:defRPr>
            </a:lvl1pPr>
            <a:lvl2pPr lvl="1" rtl="0" algn="ctr">
              <a:spcBef>
                <a:spcPts val="0"/>
              </a:spcBef>
              <a:spcAft>
                <a:spcPts val="0"/>
              </a:spcAft>
              <a:buClr>
                <a:schemeClr val="lt1"/>
              </a:buClr>
              <a:buSzPts val="6000"/>
              <a:buNone/>
              <a:defRPr b="1" sz="6000">
                <a:solidFill>
                  <a:schemeClr val="lt1"/>
                </a:solidFill>
              </a:defRPr>
            </a:lvl2pPr>
            <a:lvl3pPr lvl="2" rtl="0" algn="ctr">
              <a:spcBef>
                <a:spcPts val="0"/>
              </a:spcBef>
              <a:spcAft>
                <a:spcPts val="0"/>
              </a:spcAft>
              <a:buClr>
                <a:schemeClr val="lt1"/>
              </a:buClr>
              <a:buSzPts val="6000"/>
              <a:buNone/>
              <a:defRPr b="1" sz="6000">
                <a:solidFill>
                  <a:schemeClr val="lt1"/>
                </a:solidFill>
              </a:defRPr>
            </a:lvl3pPr>
            <a:lvl4pPr lvl="3" rtl="0" algn="ctr">
              <a:spcBef>
                <a:spcPts val="0"/>
              </a:spcBef>
              <a:spcAft>
                <a:spcPts val="0"/>
              </a:spcAft>
              <a:buClr>
                <a:schemeClr val="lt1"/>
              </a:buClr>
              <a:buSzPts val="6000"/>
              <a:buNone/>
              <a:defRPr b="1" sz="6000">
                <a:solidFill>
                  <a:schemeClr val="lt1"/>
                </a:solidFill>
              </a:defRPr>
            </a:lvl4pPr>
            <a:lvl5pPr lvl="4" rtl="0" algn="ctr">
              <a:spcBef>
                <a:spcPts val="0"/>
              </a:spcBef>
              <a:spcAft>
                <a:spcPts val="0"/>
              </a:spcAft>
              <a:buClr>
                <a:schemeClr val="lt1"/>
              </a:buClr>
              <a:buSzPts val="6000"/>
              <a:buNone/>
              <a:defRPr b="1" sz="6000">
                <a:solidFill>
                  <a:schemeClr val="lt1"/>
                </a:solidFill>
              </a:defRPr>
            </a:lvl5pPr>
            <a:lvl6pPr lvl="5" rtl="0" algn="ctr">
              <a:spcBef>
                <a:spcPts val="0"/>
              </a:spcBef>
              <a:spcAft>
                <a:spcPts val="0"/>
              </a:spcAft>
              <a:buClr>
                <a:schemeClr val="lt1"/>
              </a:buClr>
              <a:buSzPts val="6000"/>
              <a:buNone/>
              <a:defRPr b="1" sz="6000">
                <a:solidFill>
                  <a:schemeClr val="lt1"/>
                </a:solidFill>
              </a:defRPr>
            </a:lvl6pPr>
            <a:lvl7pPr lvl="6" rtl="0" algn="ctr">
              <a:spcBef>
                <a:spcPts val="0"/>
              </a:spcBef>
              <a:spcAft>
                <a:spcPts val="0"/>
              </a:spcAft>
              <a:buClr>
                <a:schemeClr val="lt1"/>
              </a:buClr>
              <a:buSzPts val="6000"/>
              <a:buNone/>
              <a:defRPr b="1" sz="6000">
                <a:solidFill>
                  <a:schemeClr val="lt1"/>
                </a:solidFill>
              </a:defRPr>
            </a:lvl7pPr>
            <a:lvl8pPr lvl="7" rtl="0" algn="ctr">
              <a:spcBef>
                <a:spcPts val="0"/>
              </a:spcBef>
              <a:spcAft>
                <a:spcPts val="0"/>
              </a:spcAft>
              <a:buClr>
                <a:schemeClr val="lt1"/>
              </a:buClr>
              <a:buSzPts val="6000"/>
              <a:buNone/>
              <a:defRPr b="1" sz="6000">
                <a:solidFill>
                  <a:schemeClr val="lt1"/>
                </a:solidFill>
              </a:defRPr>
            </a:lvl8pPr>
            <a:lvl9pPr lvl="8" rtl="0" algn="ctr">
              <a:spcBef>
                <a:spcPts val="0"/>
              </a:spcBef>
              <a:spcAft>
                <a:spcPts val="0"/>
              </a:spcAft>
              <a:buClr>
                <a:schemeClr val="lt1"/>
              </a:buClr>
              <a:buSzPts val="6000"/>
              <a:buNone/>
              <a:defRPr b="1" sz="6000">
                <a:solidFill>
                  <a:schemeClr val="lt1"/>
                </a:solidFill>
              </a:defRPr>
            </a:lvl9pPr>
          </a:lstStyle>
          <a:p>
            <a:r>
              <a:t>xx%</a:t>
            </a:r>
          </a:p>
        </p:txBody>
      </p:sp>
      <p:sp>
        <p:nvSpPr>
          <p:cNvPr id="270" name="Google Shape;270;p55"/>
          <p:cNvSpPr txBox="1"/>
          <p:nvPr>
            <p:ph idx="5" type="subTitle"/>
          </p:nvPr>
        </p:nvSpPr>
        <p:spPr>
          <a:xfrm>
            <a:off x="4853013" y="3560169"/>
            <a:ext cx="3492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271" name="Shape 271"/>
        <p:cNvGrpSpPr/>
        <p:nvPr/>
      </p:nvGrpSpPr>
      <p:grpSpPr>
        <a:xfrm>
          <a:off x="0" y="0"/>
          <a:ext cx="0" cy="0"/>
          <a:chOff x="0" y="0"/>
          <a:chExt cx="0" cy="0"/>
        </a:xfrm>
      </p:grpSpPr>
      <p:pic>
        <p:nvPicPr>
          <p:cNvPr id="272" name="Google Shape;272;p56"/>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273" name="Google Shape;273;p56"/>
          <p:cNvSpPr txBox="1"/>
          <p:nvPr>
            <p:ph type="title"/>
          </p:nvPr>
        </p:nvSpPr>
        <p:spPr>
          <a:xfrm>
            <a:off x="720000" y="535000"/>
            <a:ext cx="3123900" cy="1045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4" name="Google Shape;274;p56"/>
          <p:cNvSpPr txBox="1"/>
          <p:nvPr>
            <p:ph idx="1" type="subTitle"/>
          </p:nvPr>
        </p:nvSpPr>
        <p:spPr>
          <a:xfrm>
            <a:off x="720000" y="1504300"/>
            <a:ext cx="3123900" cy="98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5" name="Google Shape;275;p56"/>
          <p:cNvSpPr/>
          <p:nvPr>
            <p:ph idx="2" type="pic"/>
          </p:nvPr>
        </p:nvSpPr>
        <p:spPr>
          <a:xfrm>
            <a:off x="6212050" y="535000"/>
            <a:ext cx="2216700" cy="4073400"/>
          </a:xfrm>
          <a:prstGeom prst="roundRect">
            <a:avLst>
              <a:gd fmla="val 16667" name="adj"/>
            </a:avLst>
          </a:prstGeom>
          <a:noFill/>
          <a:ln>
            <a:noFill/>
          </a:ln>
        </p:spPr>
      </p:sp>
      <p:sp>
        <p:nvSpPr>
          <p:cNvPr id="276" name="Google Shape;276;p56"/>
          <p:cNvSpPr/>
          <p:nvPr>
            <p:ph idx="3" type="pic"/>
          </p:nvPr>
        </p:nvSpPr>
        <p:spPr>
          <a:xfrm>
            <a:off x="720000" y="2671300"/>
            <a:ext cx="3123900" cy="1937100"/>
          </a:xfrm>
          <a:prstGeom prst="roundRect">
            <a:avLst>
              <a:gd fmla="val 16667" name="adj"/>
            </a:avLst>
          </a:prstGeom>
          <a:noFill/>
          <a:ln>
            <a:noFill/>
          </a:ln>
        </p:spPr>
      </p:sp>
      <p:sp>
        <p:nvSpPr>
          <p:cNvPr id="277" name="Google Shape;277;p56"/>
          <p:cNvSpPr/>
          <p:nvPr>
            <p:ph idx="4" type="pic"/>
          </p:nvPr>
        </p:nvSpPr>
        <p:spPr>
          <a:xfrm>
            <a:off x="3919625" y="535000"/>
            <a:ext cx="2216700" cy="4073400"/>
          </a:xfrm>
          <a:prstGeom prst="roundRect">
            <a:avLst>
              <a:gd fmla="val 16667" name="adj"/>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_1_1">
    <p:spTree>
      <p:nvGrpSpPr>
        <p:cNvPr id="278" name="Shape 278"/>
        <p:cNvGrpSpPr/>
        <p:nvPr/>
      </p:nvGrpSpPr>
      <p:grpSpPr>
        <a:xfrm>
          <a:off x="0" y="0"/>
          <a:ext cx="0" cy="0"/>
          <a:chOff x="0" y="0"/>
          <a:chExt cx="0" cy="0"/>
        </a:xfrm>
      </p:grpSpPr>
      <p:pic>
        <p:nvPicPr>
          <p:cNvPr id="279" name="Google Shape;279;p57"/>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280" name="Google Shape;280;p57"/>
          <p:cNvSpPr txBox="1"/>
          <p:nvPr>
            <p:ph type="title"/>
          </p:nvPr>
        </p:nvSpPr>
        <p:spPr>
          <a:xfrm>
            <a:off x="4466700" y="1315425"/>
            <a:ext cx="3778500" cy="12540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1" name="Google Shape;281;p57"/>
          <p:cNvSpPr txBox="1"/>
          <p:nvPr>
            <p:ph idx="1" type="subTitle"/>
          </p:nvPr>
        </p:nvSpPr>
        <p:spPr>
          <a:xfrm>
            <a:off x="4466700" y="2625075"/>
            <a:ext cx="3778500" cy="120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82" name="Google Shape;282;p57"/>
          <p:cNvSpPr/>
          <p:nvPr>
            <p:ph idx="2" type="pic"/>
          </p:nvPr>
        </p:nvSpPr>
        <p:spPr>
          <a:xfrm>
            <a:off x="836700" y="523200"/>
            <a:ext cx="3230100" cy="4097100"/>
          </a:xfrm>
          <a:prstGeom prst="roundRect">
            <a:avLst>
              <a:gd fmla="val 16667" name="adj"/>
            </a:avLst>
          </a:prstGeom>
          <a:noFill/>
          <a:ln>
            <a:no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1">
    <p:spTree>
      <p:nvGrpSpPr>
        <p:cNvPr id="283" name="Shape 283"/>
        <p:cNvGrpSpPr/>
        <p:nvPr/>
      </p:nvGrpSpPr>
      <p:grpSpPr>
        <a:xfrm>
          <a:off x="0" y="0"/>
          <a:ext cx="0" cy="0"/>
          <a:chOff x="0" y="0"/>
          <a:chExt cx="0" cy="0"/>
        </a:xfrm>
      </p:grpSpPr>
      <p:pic>
        <p:nvPicPr>
          <p:cNvPr id="284" name="Google Shape;284;p58"/>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285" name="Google Shape;285;p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6" name="Google Shape;286;p58"/>
          <p:cNvSpPr txBox="1"/>
          <p:nvPr>
            <p:ph idx="1" type="subTitle"/>
          </p:nvPr>
        </p:nvSpPr>
        <p:spPr>
          <a:xfrm>
            <a:off x="720025" y="1285125"/>
            <a:ext cx="3785400" cy="332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100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287" name="Google Shape;287;p58"/>
          <p:cNvSpPr txBox="1"/>
          <p:nvPr>
            <p:ph idx="2" type="subTitle"/>
          </p:nvPr>
        </p:nvSpPr>
        <p:spPr>
          <a:xfrm>
            <a:off x="4638600" y="1285125"/>
            <a:ext cx="3785400" cy="3323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8">
    <p:spTree>
      <p:nvGrpSpPr>
        <p:cNvPr id="288" name="Shape 288"/>
        <p:cNvGrpSpPr/>
        <p:nvPr/>
      </p:nvGrpSpPr>
      <p:grpSpPr>
        <a:xfrm>
          <a:off x="0" y="0"/>
          <a:ext cx="0" cy="0"/>
          <a:chOff x="0" y="0"/>
          <a:chExt cx="0" cy="0"/>
        </a:xfrm>
      </p:grpSpPr>
      <p:pic>
        <p:nvPicPr>
          <p:cNvPr id="289" name="Google Shape;289;p59"/>
          <p:cNvPicPr preferRelativeResize="0"/>
          <p:nvPr/>
        </p:nvPicPr>
        <p:blipFill>
          <a:blip r:embed="rId2">
            <a:alphaModFix/>
          </a:blip>
          <a:stretch>
            <a:fillRect/>
          </a:stretch>
        </p:blipFill>
        <p:spPr>
          <a:xfrm>
            <a:off x="0" y="0"/>
            <a:ext cx="9144000" cy="5143500"/>
          </a:xfrm>
          <a:prstGeom prst="rect">
            <a:avLst/>
          </a:prstGeom>
          <a:noFill/>
          <a:ln>
            <a:noFill/>
          </a:ln>
        </p:spPr>
      </p:pic>
      <p:sp>
        <p:nvSpPr>
          <p:cNvPr id="290" name="Google Shape;290;p5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91" name="Google Shape;291;p59"/>
          <p:cNvSpPr txBox="1"/>
          <p:nvPr>
            <p:ph idx="1" type="subTitle"/>
          </p:nvPr>
        </p:nvSpPr>
        <p:spPr>
          <a:xfrm>
            <a:off x="720000" y="1024768"/>
            <a:ext cx="7704000" cy="99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292" name="Google Shape;292;p59"/>
          <p:cNvSpPr txBox="1"/>
          <p:nvPr>
            <p:ph idx="2" type="subTitle"/>
          </p:nvPr>
        </p:nvSpPr>
        <p:spPr>
          <a:xfrm>
            <a:off x="720000" y="2022268"/>
            <a:ext cx="7704000" cy="147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293" name="Google Shape;293;p59"/>
          <p:cNvSpPr txBox="1"/>
          <p:nvPr>
            <p:ph idx="3" type="subTitle"/>
          </p:nvPr>
        </p:nvSpPr>
        <p:spPr>
          <a:xfrm>
            <a:off x="720000" y="3498375"/>
            <a:ext cx="7704000" cy="11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
    <p:spTree>
      <p:nvGrpSpPr>
        <p:cNvPr id="294" name="Shape 294"/>
        <p:cNvGrpSpPr/>
        <p:nvPr/>
      </p:nvGrpSpPr>
      <p:grpSpPr>
        <a:xfrm>
          <a:off x="0" y="0"/>
          <a:ext cx="0" cy="0"/>
          <a:chOff x="0" y="0"/>
          <a:chExt cx="0" cy="0"/>
        </a:xfrm>
      </p:grpSpPr>
      <p:pic>
        <p:nvPicPr>
          <p:cNvPr id="295" name="Google Shape;295;p60"/>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296" name="Google Shape;296;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97" name="Google Shape;297;p60"/>
          <p:cNvSpPr txBox="1"/>
          <p:nvPr>
            <p:ph idx="1" type="subTitle"/>
          </p:nvPr>
        </p:nvSpPr>
        <p:spPr>
          <a:xfrm>
            <a:off x="730330" y="2714320"/>
            <a:ext cx="2315700" cy="176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8" name="Google Shape;298;p60"/>
          <p:cNvSpPr txBox="1"/>
          <p:nvPr>
            <p:ph idx="2" type="subTitle"/>
          </p:nvPr>
        </p:nvSpPr>
        <p:spPr>
          <a:xfrm>
            <a:off x="3414525" y="2714319"/>
            <a:ext cx="2315700" cy="176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9" name="Google Shape;299;p60"/>
          <p:cNvSpPr txBox="1"/>
          <p:nvPr>
            <p:ph idx="3" type="subTitle"/>
          </p:nvPr>
        </p:nvSpPr>
        <p:spPr>
          <a:xfrm>
            <a:off x="6103014" y="2714321"/>
            <a:ext cx="2315700" cy="176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0" name="Google Shape;300;p60"/>
          <p:cNvSpPr txBox="1"/>
          <p:nvPr>
            <p:ph idx="4" type="subTitle"/>
          </p:nvPr>
        </p:nvSpPr>
        <p:spPr>
          <a:xfrm>
            <a:off x="730330" y="2105930"/>
            <a:ext cx="2315700" cy="685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01" name="Google Shape;301;p60"/>
          <p:cNvSpPr txBox="1"/>
          <p:nvPr>
            <p:ph idx="5" type="subTitle"/>
          </p:nvPr>
        </p:nvSpPr>
        <p:spPr>
          <a:xfrm>
            <a:off x="3414525" y="2105930"/>
            <a:ext cx="2315700" cy="685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02" name="Google Shape;302;p60"/>
          <p:cNvSpPr txBox="1"/>
          <p:nvPr>
            <p:ph idx="6" type="subTitle"/>
          </p:nvPr>
        </p:nvSpPr>
        <p:spPr>
          <a:xfrm>
            <a:off x="6103014" y="2105930"/>
            <a:ext cx="2315700" cy="685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03" name="Shape 303"/>
        <p:cNvGrpSpPr/>
        <p:nvPr/>
      </p:nvGrpSpPr>
      <p:grpSpPr>
        <a:xfrm>
          <a:off x="0" y="0"/>
          <a:ext cx="0" cy="0"/>
          <a:chOff x="0" y="0"/>
          <a:chExt cx="0" cy="0"/>
        </a:xfrm>
      </p:grpSpPr>
      <p:pic>
        <p:nvPicPr>
          <p:cNvPr id="304" name="Google Shape;304;p61"/>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305" name="Google Shape;305;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6" name="Google Shape;306;p61"/>
          <p:cNvSpPr txBox="1"/>
          <p:nvPr>
            <p:ph idx="1" type="subTitle"/>
          </p:nvPr>
        </p:nvSpPr>
        <p:spPr>
          <a:xfrm>
            <a:off x="720000" y="1164031"/>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307" name="Google Shape;307;p61"/>
          <p:cNvSpPr txBox="1"/>
          <p:nvPr>
            <p:ph idx="2" type="subTitle"/>
          </p:nvPr>
        </p:nvSpPr>
        <p:spPr>
          <a:xfrm>
            <a:off x="720000" y="1624697"/>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8" name="Google Shape;308;p61"/>
          <p:cNvSpPr txBox="1"/>
          <p:nvPr>
            <p:ph idx="3" type="subTitle"/>
          </p:nvPr>
        </p:nvSpPr>
        <p:spPr>
          <a:xfrm>
            <a:off x="4678650" y="1624697"/>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9" name="Google Shape;309;p61"/>
          <p:cNvSpPr txBox="1"/>
          <p:nvPr>
            <p:ph idx="4" type="subTitle"/>
          </p:nvPr>
        </p:nvSpPr>
        <p:spPr>
          <a:xfrm>
            <a:off x="720000" y="3404922"/>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0" name="Google Shape;310;p61"/>
          <p:cNvSpPr txBox="1"/>
          <p:nvPr>
            <p:ph idx="5" type="subTitle"/>
          </p:nvPr>
        </p:nvSpPr>
        <p:spPr>
          <a:xfrm>
            <a:off x="4678650" y="3404922"/>
            <a:ext cx="2967000" cy="11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1" name="Google Shape;311;p61"/>
          <p:cNvSpPr txBox="1"/>
          <p:nvPr>
            <p:ph idx="6" type="subTitle"/>
          </p:nvPr>
        </p:nvSpPr>
        <p:spPr>
          <a:xfrm>
            <a:off x="720000" y="2944268"/>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312" name="Google Shape;312;p61"/>
          <p:cNvSpPr txBox="1"/>
          <p:nvPr>
            <p:ph idx="7" type="subTitle"/>
          </p:nvPr>
        </p:nvSpPr>
        <p:spPr>
          <a:xfrm>
            <a:off x="4678650" y="1164031"/>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313" name="Google Shape;313;p61"/>
          <p:cNvSpPr txBox="1"/>
          <p:nvPr>
            <p:ph idx="8" type="subTitle"/>
          </p:nvPr>
        </p:nvSpPr>
        <p:spPr>
          <a:xfrm>
            <a:off x="4678650" y="2944268"/>
            <a:ext cx="29670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314" name="Shape 314"/>
        <p:cNvGrpSpPr/>
        <p:nvPr/>
      </p:nvGrpSpPr>
      <p:grpSpPr>
        <a:xfrm>
          <a:off x="0" y="0"/>
          <a:ext cx="0" cy="0"/>
          <a:chOff x="0" y="0"/>
          <a:chExt cx="0" cy="0"/>
        </a:xfrm>
      </p:grpSpPr>
      <p:pic>
        <p:nvPicPr>
          <p:cNvPr id="315" name="Google Shape;315;p62"/>
          <p:cNvPicPr preferRelativeResize="0"/>
          <p:nvPr/>
        </p:nvPicPr>
        <p:blipFill>
          <a:blip r:embed="rId2">
            <a:alphaModFix/>
          </a:blip>
          <a:stretch>
            <a:fillRect/>
          </a:stretch>
        </p:blipFill>
        <p:spPr>
          <a:xfrm flipH="1">
            <a:off x="0" y="0"/>
            <a:ext cx="9144014" cy="5143500"/>
          </a:xfrm>
          <a:prstGeom prst="rect">
            <a:avLst/>
          </a:prstGeom>
          <a:noFill/>
          <a:ln>
            <a:noFill/>
          </a:ln>
        </p:spPr>
      </p:pic>
      <p:sp>
        <p:nvSpPr>
          <p:cNvPr id="316" name="Google Shape;316;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17" name="Google Shape;317;p62"/>
          <p:cNvSpPr txBox="1"/>
          <p:nvPr>
            <p:ph idx="1" type="subTitle"/>
          </p:nvPr>
        </p:nvSpPr>
        <p:spPr>
          <a:xfrm>
            <a:off x="720000" y="162887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8" name="Google Shape;318;p62"/>
          <p:cNvSpPr txBox="1"/>
          <p:nvPr>
            <p:ph idx="2" type="subTitle"/>
          </p:nvPr>
        </p:nvSpPr>
        <p:spPr>
          <a:xfrm>
            <a:off x="3453605" y="162887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9" name="Google Shape;319;p62"/>
          <p:cNvSpPr txBox="1"/>
          <p:nvPr>
            <p:ph idx="3" type="subTitle"/>
          </p:nvPr>
        </p:nvSpPr>
        <p:spPr>
          <a:xfrm>
            <a:off x="720000" y="3406229"/>
            <a:ext cx="22287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0" name="Google Shape;320;p62"/>
          <p:cNvSpPr txBox="1"/>
          <p:nvPr>
            <p:ph idx="4" type="subTitle"/>
          </p:nvPr>
        </p:nvSpPr>
        <p:spPr>
          <a:xfrm>
            <a:off x="3453605" y="3406229"/>
            <a:ext cx="22287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1" name="Google Shape;321;p62"/>
          <p:cNvSpPr txBox="1"/>
          <p:nvPr>
            <p:ph idx="5" type="subTitle"/>
          </p:nvPr>
        </p:nvSpPr>
        <p:spPr>
          <a:xfrm>
            <a:off x="6192109" y="162887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2" name="Google Shape;322;p62"/>
          <p:cNvSpPr txBox="1"/>
          <p:nvPr>
            <p:ph idx="6" type="subTitle"/>
          </p:nvPr>
        </p:nvSpPr>
        <p:spPr>
          <a:xfrm>
            <a:off x="6192109" y="3406229"/>
            <a:ext cx="2227500" cy="120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3" name="Google Shape;323;p62"/>
          <p:cNvSpPr txBox="1"/>
          <p:nvPr>
            <p:ph idx="7" type="subTitle"/>
          </p:nvPr>
        </p:nvSpPr>
        <p:spPr>
          <a:xfrm>
            <a:off x="720000" y="1283184"/>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24" name="Google Shape;324;p62"/>
          <p:cNvSpPr txBox="1"/>
          <p:nvPr>
            <p:ph idx="8" type="subTitle"/>
          </p:nvPr>
        </p:nvSpPr>
        <p:spPr>
          <a:xfrm>
            <a:off x="3453600" y="1283184"/>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25" name="Google Shape;325;p62"/>
          <p:cNvSpPr txBox="1"/>
          <p:nvPr>
            <p:ph idx="9" type="subTitle"/>
          </p:nvPr>
        </p:nvSpPr>
        <p:spPr>
          <a:xfrm>
            <a:off x="6192100" y="1283184"/>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26" name="Google Shape;326;p62"/>
          <p:cNvSpPr txBox="1"/>
          <p:nvPr>
            <p:ph idx="13" type="subTitle"/>
          </p:nvPr>
        </p:nvSpPr>
        <p:spPr>
          <a:xfrm>
            <a:off x="720000" y="3062103"/>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27" name="Google Shape;327;p62"/>
          <p:cNvSpPr txBox="1"/>
          <p:nvPr>
            <p:ph idx="14" type="subTitle"/>
          </p:nvPr>
        </p:nvSpPr>
        <p:spPr>
          <a:xfrm>
            <a:off x="3453600" y="3062103"/>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28" name="Google Shape;328;p62"/>
          <p:cNvSpPr txBox="1"/>
          <p:nvPr>
            <p:ph idx="15" type="subTitle"/>
          </p:nvPr>
        </p:nvSpPr>
        <p:spPr>
          <a:xfrm>
            <a:off x="6192100" y="3062103"/>
            <a:ext cx="2228700" cy="421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Be Vietnam Pro Medium"/>
                <a:ea typeface="Be Vietnam Pro Medium"/>
                <a:cs typeface="Be Vietnam Pro Medium"/>
                <a:sym typeface="Be Vietnam Pro Medium"/>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
    <p:spTree>
      <p:nvGrpSpPr>
        <p:cNvPr id="329" name="Shape 329"/>
        <p:cNvGrpSpPr/>
        <p:nvPr/>
      </p:nvGrpSpPr>
      <p:grpSpPr>
        <a:xfrm>
          <a:off x="0" y="0"/>
          <a:ext cx="0" cy="0"/>
          <a:chOff x="0" y="0"/>
          <a:chExt cx="0" cy="0"/>
        </a:xfrm>
      </p:grpSpPr>
      <p:pic>
        <p:nvPicPr>
          <p:cNvPr id="330" name="Google Shape;330;p63"/>
          <p:cNvPicPr preferRelativeResize="0"/>
          <p:nvPr/>
        </p:nvPicPr>
        <p:blipFill>
          <a:blip r:embed="rId2">
            <a:alphaModFix/>
          </a:blip>
          <a:stretch>
            <a:fillRect/>
          </a:stretch>
        </p:blipFill>
        <p:spPr>
          <a:xfrm>
            <a:off x="0" y="0"/>
            <a:ext cx="9144000" cy="5143500"/>
          </a:xfrm>
          <a:prstGeom prst="rect">
            <a:avLst/>
          </a:prstGeom>
          <a:noFill/>
          <a:ln>
            <a:noFill/>
          </a:ln>
        </p:spPr>
      </p:pic>
      <p:sp>
        <p:nvSpPr>
          <p:cNvPr id="331" name="Google Shape;331;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32" name="Google Shape;332;p63"/>
          <p:cNvSpPr txBox="1"/>
          <p:nvPr>
            <p:ph idx="1" type="subTitle"/>
          </p:nvPr>
        </p:nvSpPr>
        <p:spPr>
          <a:xfrm>
            <a:off x="720000" y="1232200"/>
            <a:ext cx="7671000" cy="10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9">
    <p:spTree>
      <p:nvGrpSpPr>
        <p:cNvPr id="333" name="Shape 333"/>
        <p:cNvGrpSpPr/>
        <p:nvPr/>
      </p:nvGrpSpPr>
      <p:grpSpPr>
        <a:xfrm>
          <a:off x="0" y="0"/>
          <a:ext cx="0" cy="0"/>
          <a:chOff x="0" y="0"/>
          <a:chExt cx="0" cy="0"/>
        </a:xfrm>
      </p:grpSpPr>
      <p:pic>
        <p:nvPicPr>
          <p:cNvPr id="334" name="Google Shape;334;p64"/>
          <p:cNvPicPr preferRelativeResize="0"/>
          <p:nvPr/>
        </p:nvPicPr>
        <p:blipFill>
          <a:blip r:embed="rId2">
            <a:alphaModFix/>
          </a:blip>
          <a:stretch>
            <a:fillRect/>
          </a:stretch>
        </p:blipFill>
        <p:spPr>
          <a:xfrm flipH="1" rot="10800000">
            <a:off x="0" y="0"/>
            <a:ext cx="9144000" cy="5143500"/>
          </a:xfrm>
          <a:prstGeom prst="rect">
            <a:avLst/>
          </a:prstGeom>
          <a:noFill/>
          <a:ln>
            <a:noFill/>
          </a:ln>
        </p:spPr>
      </p:pic>
      <p:sp>
        <p:nvSpPr>
          <p:cNvPr id="335" name="Google Shape;335;p6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_1">
    <p:spTree>
      <p:nvGrpSpPr>
        <p:cNvPr id="336" name="Shape 336"/>
        <p:cNvGrpSpPr/>
        <p:nvPr/>
      </p:nvGrpSpPr>
      <p:grpSpPr>
        <a:xfrm>
          <a:off x="0" y="0"/>
          <a:ext cx="0" cy="0"/>
          <a:chOff x="0" y="0"/>
          <a:chExt cx="0" cy="0"/>
        </a:xfrm>
      </p:grpSpPr>
      <p:pic>
        <p:nvPicPr>
          <p:cNvPr id="337" name="Google Shape;337;p65"/>
          <p:cNvPicPr preferRelativeResize="0"/>
          <p:nvPr/>
        </p:nvPicPr>
        <p:blipFill>
          <a:blip r:embed="rId2">
            <a:alphaModFix/>
          </a:blip>
          <a:stretch>
            <a:fillRect/>
          </a:stretch>
        </p:blipFill>
        <p:spPr>
          <a:xfrm>
            <a:off x="0" y="0"/>
            <a:ext cx="9144000" cy="5143500"/>
          </a:xfrm>
          <a:prstGeom prst="rect">
            <a:avLst/>
          </a:prstGeom>
          <a:noFill/>
          <a:ln>
            <a:noFill/>
          </a:ln>
        </p:spPr>
      </p:pic>
      <p:sp>
        <p:nvSpPr>
          <p:cNvPr id="338" name="Google Shape;338;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9_1_1">
    <p:spTree>
      <p:nvGrpSpPr>
        <p:cNvPr id="339" name="Shape 339"/>
        <p:cNvGrpSpPr/>
        <p:nvPr/>
      </p:nvGrpSpPr>
      <p:grpSpPr>
        <a:xfrm>
          <a:off x="0" y="0"/>
          <a:ext cx="0" cy="0"/>
          <a:chOff x="0" y="0"/>
          <a:chExt cx="0" cy="0"/>
        </a:xfrm>
      </p:grpSpPr>
      <p:pic>
        <p:nvPicPr>
          <p:cNvPr id="340" name="Google Shape;340;p66"/>
          <p:cNvPicPr preferRelativeResize="0"/>
          <p:nvPr/>
        </p:nvPicPr>
        <p:blipFill>
          <a:blip r:embed="rId2">
            <a:alphaModFix/>
          </a:blip>
          <a:stretch>
            <a:fillRect/>
          </a:stretch>
        </p:blipFill>
        <p:spPr>
          <a:xfrm rot="10800000">
            <a:off x="0" y="0"/>
            <a:ext cx="9144014" cy="5143500"/>
          </a:xfrm>
          <a:prstGeom prst="rect">
            <a:avLst/>
          </a:prstGeom>
          <a:noFill/>
          <a:ln>
            <a:noFill/>
          </a:ln>
        </p:spPr>
      </p:pic>
      <p:sp>
        <p:nvSpPr>
          <p:cNvPr id="341" name="Google Shape;341;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9_1_1_1">
    <p:spTree>
      <p:nvGrpSpPr>
        <p:cNvPr id="342" name="Shape 342"/>
        <p:cNvGrpSpPr/>
        <p:nvPr/>
      </p:nvGrpSpPr>
      <p:grpSpPr>
        <a:xfrm>
          <a:off x="0" y="0"/>
          <a:ext cx="0" cy="0"/>
          <a:chOff x="0" y="0"/>
          <a:chExt cx="0" cy="0"/>
        </a:xfrm>
      </p:grpSpPr>
      <p:pic>
        <p:nvPicPr>
          <p:cNvPr id="343" name="Google Shape;343;p67"/>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344" name="Google Shape;344;p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45" name="Shape 345"/>
        <p:cNvGrpSpPr/>
        <p:nvPr/>
      </p:nvGrpSpPr>
      <p:grpSpPr>
        <a:xfrm>
          <a:off x="0" y="0"/>
          <a:ext cx="0" cy="0"/>
          <a:chOff x="0" y="0"/>
          <a:chExt cx="0" cy="0"/>
        </a:xfrm>
      </p:grpSpPr>
      <p:pic>
        <p:nvPicPr>
          <p:cNvPr id="346" name="Google Shape;346;p68"/>
          <p:cNvPicPr preferRelativeResize="0"/>
          <p:nvPr/>
        </p:nvPicPr>
        <p:blipFill>
          <a:blip r:embed="rId2">
            <a:alphaModFix/>
          </a:blip>
          <a:stretch>
            <a:fillRect/>
          </a:stretch>
        </p:blipFill>
        <p:spPr>
          <a:xfrm>
            <a:off x="0" y="0"/>
            <a:ext cx="9144000" cy="5143500"/>
          </a:xfrm>
          <a:prstGeom prst="rect">
            <a:avLst/>
          </a:prstGeom>
          <a:noFill/>
          <a:ln>
            <a:noFill/>
          </a:ln>
        </p:spPr>
      </p:pic>
      <p:sp>
        <p:nvSpPr>
          <p:cNvPr id="347" name="Google Shape;347;p68"/>
          <p:cNvSpPr txBox="1"/>
          <p:nvPr>
            <p:ph type="ctrTitle"/>
          </p:nvPr>
        </p:nvSpPr>
        <p:spPr>
          <a:xfrm>
            <a:off x="2682900" y="535000"/>
            <a:ext cx="3778200" cy="99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48" name="Google Shape;348;p68"/>
          <p:cNvSpPr txBox="1"/>
          <p:nvPr>
            <p:ph idx="1" type="subTitle"/>
          </p:nvPr>
        </p:nvSpPr>
        <p:spPr>
          <a:xfrm>
            <a:off x="2682900" y="1493525"/>
            <a:ext cx="3778200" cy="126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349" name="Google Shape;349;p68"/>
          <p:cNvSpPr txBox="1"/>
          <p:nvPr/>
        </p:nvSpPr>
        <p:spPr>
          <a:xfrm>
            <a:off x="2471250" y="3496925"/>
            <a:ext cx="4201500" cy="615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000">
                <a:solidFill>
                  <a:schemeClr val="dk1"/>
                </a:solidFill>
                <a:latin typeface="Open Sans"/>
                <a:ea typeface="Open Sans"/>
                <a:cs typeface="Open Sans"/>
                <a:sym typeface="Open Sans"/>
              </a:rPr>
              <a:t>CREDITS:</a:t>
            </a:r>
            <a:r>
              <a:rPr lang="en" sz="1000">
                <a:solidFill>
                  <a:schemeClr val="dk1"/>
                </a:solidFill>
                <a:latin typeface="Open Sans"/>
                <a:ea typeface="Open Sans"/>
                <a:cs typeface="Open Sans"/>
                <a:sym typeface="Open Sans"/>
              </a:rPr>
              <a:t> This presentation template was created by </a:t>
            </a:r>
            <a:r>
              <a:rPr b="1" lang="en" sz="1000" u="sng">
                <a:solidFill>
                  <a:schemeClr val="dk1"/>
                </a:solidFill>
                <a:latin typeface="Open Sans"/>
                <a:ea typeface="Open Sans"/>
                <a:cs typeface="Open Sans"/>
                <a:sym typeface="Open Sans"/>
                <a:hlinkClick r:id="rId3">
                  <a:extLst>
                    <a:ext uri="{A12FA001-AC4F-418D-AE19-62706E023703}">
                      <ahyp:hlinkClr val="tx"/>
                    </a:ext>
                  </a:extLst>
                </a:hlinkClick>
              </a:rPr>
              <a:t>Slidesgo</a:t>
            </a:r>
            <a:r>
              <a:rPr b="1" lang="en" sz="1000" u="sng">
                <a:solidFill>
                  <a:schemeClr val="dk1"/>
                </a:solidFill>
                <a:latin typeface="Open Sans"/>
                <a:ea typeface="Open Sans"/>
                <a:cs typeface="Open Sans"/>
                <a:sym typeface="Open Sans"/>
              </a:rPr>
              <a:t>,</a:t>
            </a:r>
            <a:r>
              <a:rPr b="1" lang="en" sz="1000">
                <a:solidFill>
                  <a:schemeClr val="dk1"/>
                </a:solidFill>
                <a:latin typeface="Open Sans"/>
                <a:ea typeface="Open Sans"/>
                <a:cs typeface="Open Sans"/>
                <a:sym typeface="Open Sans"/>
              </a:rPr>
              <a:t> </a:t>
            </a:r>
            <a:r>
              <a:rPr lang="en" sz="1000">
                <a:solidFill>
                  <a:schemeClr val="dk1"/>
                </a:solidFill>
                <a:latin typeface="Open Sans"/>
                <a:ea typeface="Open Sans"/>
                <a:cs typeface="Open Sans"/>
                <a:sym typeface="Open Sans"/>
              </a:rPr>
              <a:t>and includes icons by </a:t>
            </a:r>
            <a:r>
              <a:rPr b="1" lang="en" sz="1000" u="sng">
                <a:solidFill>
                  <a:schemeClr val="dk1"/>
                </a:solidFill>
                <a:latin typeface="Open Sans"/>
                <a:ea typeface="Open Sans"/>
                <a:cs typeface="Open Sans"/>
                <a:sym typeface="Open Sans"/>
                <a:hlinkClick r:id="rId4">
                  <a:extLst>
                    <a:ext uri="{A12FA001-AC4F-418D-AE19-62706E023703}">
                      <ahyp:hlinkClr val="tx"/>
                    </a:ext>
                  </a:extLst>
                </a:hlinkClick>
              </a:rPr>
              <a:t>Flaticon</a:t>
            </a:r>
            <a:r>
              <a:rPr b="1" lang="en" sz="1000">
                <a:solidFill>
                  <a:schemeClr val="dk1"/>
                </a:solidFill>
                <a:latin typeface="Open Sans"/>
                <a:ea typeface="Open Sans"/>
                <a:cs typeface="Open Sans"/>
                <a:sym typeface="Open Sans"/>
              </a:rPr>
              <a:t> </a:t>
            </a:r>
            <a:r>
              <a:rPr lang="en" sz="1000">
                <a:solidFill>
                  <a:schemeClr val="dk1"/>
                </a:solidFill>
                <a:latin typeface="Open Sans"/>
                <a:ea typeface="Open Sans"/>
                <a:cs typeface="Open Sans"/>
                <a:sym typeface="Open Sans"/>
              </a:rPr>
              <a:t>and infographics &amp; images by </a:t>
            </a:r>
            <a:r>
              <a:rPr b="1" lang="en" sz="1000" u="sng">
                <a:solidFill>
                  <a:schemeClr val="dk1"/>
                </a:solidFill>
                <a:latin typeface="Open Sans"/>
                <a:ea typeface="Open Sans"/>
                <a:cs typeface="Open Sans"/>
                <a:sym typeface="Open Sans"/>
                <a:hlinkClick r:id="rId5">
                  <a:extLst>
                    <a:ext uri="{A12FA001-AC4F-418D-AE19-62706E023703}">
                      <ahyp:hlinkClr val="tx"/>
                    </a:ext>
                  </a:extLst>
                </a:hlinkClick>
              </a:rPr>
              <a:t>Freepik</a:t>
            </a:r>
            <a:endParaRPr b="1" sz="1000" u="sng">
              <a:solidFill>
                <a:schemeClr val="dk1"/>
              </a:solidFill>
              <a:highlight>
                <a:srgbClr val="DFDEFC"/>
              </a:highlight>
              <a:latin typeface="Open Sans"/>
              <a:ea typeface="Open Sans"/>
              <a:cs typeface="Open Sans"/>
              <a:sym typeface="Open Sans"/>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50" name="Shape 350"/>
        <p:cNvGrpSpPr/>
        <p:nvPr/>
      </p:nvGrpSpPr>
      <p:grpSpPr>
        <a:xfrm>
          <a:off x="0" y="0"/>
          <a:ext cx="0" cy="0"/>
          <a:chOff x="0" y="0"/>
          <a:chExt cx="0" cy="0"/>
        </a:xfrm>
      </p:grpSpPr>
      <p:pic>
        <p:nvPicPr>
          <p:cNvPr id="351" name="Google Shape;351;p69"/>
          <p:cNvPicPr preferRelativeResize="0"/>
          <p:nvPr/>
        </p:nvPicPr>
        <p:blipFill>
          <a:blip r:embed="rId2">
            <a:alphaModFix/>
          </a:blip>
          <a:stretch>
            <a:fillRect/>
          </a:stretch>
        </p:blipFill>
        <p:spPr>
          <a:xfrm>
            <a:off x="0" y="0"/>
            <a:ext cx="9143990" cy="5143500"/>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352" name="Shape 352"/>
        <p:cNvGrpSpPr/>
        <p:nvPr/>
      </p:nvGrpSpPr>
      <p:grpSpPr>
        <a:xfrm>
          <a:off x="0" y="0"/>
          <a:ext cx="0" cy="0"/>
          <a:chOff x="0" y="0"/>
          <a:chExt cx="0" cy="0"/>
        </a:xfrm>
      </p:grpSpPr>
      <p:pic>
        <p:nvPicPr>
          <p:cNvPr id="353" name="Google Shape;353;p70"/>
          <p:cNvPicPr preferRelativeResize="0"/>
          <p:nvPr/>
        </p:nvPicPr>
        <p:blipFill>
          <a:blip r:embed="rId2">
            <a:alphaModFix/>
          </a:blip>
          <a:stretch>
            <a:fillRect/>
          </a:stretch>
        </p:blipFill>
        <p:spPr>
          <a:xfrm>
            <a:off x="0" y="0"/>
            <a:ext cx="9144000" cy="514350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theme" Target="../theme/theme1.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9.xml"/><Relationship Id="rId22" Type="http://schemas.openxmlformats.org/officeDocument/2006/relationships/slideLayout" Target="../slideLayouts/slideLayout61.xml"/><Relationship Id="rId21" Type="http://schemas.openxmlformats.org/officeDocument/2006/relationships/slideLayout" Target="../slideLayouts/slideLayout60.xml"/><Relationship Id="rId24" Type="http://schemas.openxmlformats.org/officeDocument/2006/relationships/slideLayout" Target="../slideLayouts/slideLayout63.xml"/><Relationship Id="rId23" Type="http://schemas.openxmlformats.org/officeDocument/2006/relationships/slideLayout" Target="../slideLayouts/slideLayout62.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26" Type="http://schemas.openxmlformats.org/officeDocument/2006/relationships/slideLayout" Target="../slideLayouts/slideLayout65.xml"/><Relationship Id="rId25" Type="http://schemas.openxmlformats.org/officeDocument/2006/relationships/slideLayout" Target="../slideLayouts/slideLayout64.xml"/><Relationship Id="rId28" Type="http://schemas.openxmlformats.org/officeDocument/2006/relationships/slideLayout" Target="../slideLayouts/slideLayout67.xml"/><Relationship Id="rId27" Type="http://schemas.openxmlformats.org/officeDocument/2006/relationships/slideLayout" Target="../slideLayouts/slideLayout66.xml"/><Relationship Id="rId5" Type="http://schemas.openxmlformats.org/officeDocument/2006/relationships/slideLayout" Target="../slideLayouts/slideLayout44.xml"/><Relationship Id="rId6" Type="http://schemas.openxmlformats.org/officeDocument/2006/relationships/slideLayout" Target="../slideLayouts/slideLayout45.xml"/><Relationship Id="rId29" Type="http://schemas.openxmlformats.org/officeDocument/2006/relationships/theme" Target="../theme/theme2.xml"/><Relationship Id="rId7" Type="http://schemas.openxmlformats.org/officeDocument/2006/relationships/slideLayout" Target="../slideLayouts/slideLayout46.xml"/><Relationship Id="rId8" Type="http://schemas.openxmlformats.org/officeDocument/2006/relationships/slideLayout" Target="../slideLayouts/slideLayout47.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7" Type="http://schemas.openxmlformats.org/officeDocument/2006/relationships/slideLayout" Target="../slideLayouts/slideLayout56.xml"/><Relationship Id="rId16" Type="http://schemas.openxmlformats.org/officeDocument/2006/relationships/slideLayout" Target="../slideLayouts/slideLayout55.xml"/><Relationship Id="rId19" Type="http://schemas.openxmlformats.org/officeDocument/2006/relationships/slideLayout" Target="../slideLayouts/slideLayout58.xml"/><Relationship Id="rId1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Be Vietnam Pro Medium"/>
              <a:buNone/>
              <a:defRPr sz="3000">
                <a:solidFill>
                  <a:schemeClr val="dk1"/>
                </a:solidFill>
                <a:latin typeface="Be Vietnam Pro Medium"/>
                <a:ea typeface="Be Vietnam Pro Medium"/>
                <a:cs typeface="Be Vietnam Pro Medium"/>
                <a:sym typeface="Be Vietnam Pro Medium"/>
              </a:defRPr>
            </a:lvl1pPr>
            <a:lvl2pPr lvl="1"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2pPr>
            <a:lvl3pPr lvl="2"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3pPr>
            <a:lvl4pPr lvl="3"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4pPr>
            <a:lvl5pPr lvl="4"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5pPr>
            <a:lvl6pPr lvl="5"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6pPr>
            <a:lvl7pPr lvl="6"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7pPr>
            <a:lvl8pPr lvl="7"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8pPr>
            <a:lvl9pPr lvl="8"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9pPr>
          </a:lstStyle>
          <a:p/>
        </p:txBody>
      </p:sp>
      <p:sp>
        <p:nvSpPr>
          <p:cNvPr id="52" name="Google Shape;52;p13"/>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1pPr>
            <a:lvl2pPr indent="-317500" lvl="1" marL="9144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2pPr>
            <a:lvl3pPr indent="-317500" lvl="2" marL="13716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3pPr>
            <a:lvl4pPr indent="-317500" lvl="3" marL="18288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4pPr>
            <a:lvl5pPr indent="-317500" lvl="4" marL="22860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5pPr>
            <a:lvl6pPr indent="-317500" lvl="5" marL="27432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6pPr>
            <a:lvl7pPr indent="-317500" lvl="6" marL="32004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7pPr>
            <a:lvl8pPr indent="-317500" lvl="7" marL="36576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8pPr>
            <a:lvl9pPr indent="-317500" lvl="8" marL="41148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02" name="Shape 202"/>
        <p:cNvGrpSpPr/>
        <p:nvPr/>
      </p:nvGrpSpPr>
      <p:grpSpPr>
        <a:xfrm>
          <a:off x="0" y="0"/>
          <a:ext cx="0" cy="0"/>
          <a:chOff x="0" y="0"/>
          <a:chExt cx="0" cy="0"/>
        </a:xfrm>
      </p:grpSpPr>
      <p:sp>
        <p:nvSpPr>
          <p:cNvPr id="203" name="Google Shape;203;p42"/>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Be Vietnam Pro Medium"/>
              <a:buNone/>
              <a:defRPr sz="3000">
                <a:solidFill>
                  <a:schemeClr val="dk1"/>
                </a:solidFill>
                <a:latin typeface="Be Vietnam Pro Medium"/>
                <a:ea typeface="Be Vietnam Pro Medium"/>
                <a:cs typeface="Be Vietnam Pro Medium"/>
                <a:sym typeface="Be Vietnam Pro Medium"/>
              </a:defRPr>
            </a:lvl1pPr>
            <a:lvl2pPr lvl="1"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2pPr>
            <a:lvl3pPr lvl="2"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3pPr>
            <a:lvl4pPr lvl="3"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4pPr>
            <a:lvl5pPr lvl="4"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5pPr>
            <a:lvl6pPr lvl="5"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6pPr>
            <a:lvl7pPr lvl="6"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7pPr>
            <a:lvl8pPr lvl="7"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8pPr>
            <a:lvl9pPr lvl="8" rtl="0">
              <a:spcBef>
                <a:spcPts val="0"/>
              </a:spcBef>
              <a:spcAft>
                <a:spcPts val="0"/>
              </a:spcAft>
              <a:buClr>
                <a:schemeClr val="dk1"/>
              </a:buClr>
              <a:buSzPts val="3500"/>
              <a:buFont typeface="Be Vietnam Pro Medium"/>
              <a:buNone/>
              <a:defRPr sz="3500">
                <a:solidFill>
                  <a:schemeClr val="dk1"/>
                </a:solidFill>
                <a:latin typeface="Be Vietnam Pro Medium"/>
                <a:ea typeface="Be Vietnam Pro Medium"/>
                <a:cs typeface="Be Vietnam Pro Medium"/>
                <a:sym typeface="Be Vietnam Pro Medium"/>
              </a:defRPr>
            </a:lvl9pPr>
          </a:lstStyle>
          <a:p/>
        </p:txBody>
      </p:sp>
      <p:sp>
        <p:nvSpPr>
          <p:cNvPr id="204" name="Google Shape;204;p42"/>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1pPr>
            <a:lvl2pPr indent="-317500" lvl="1" marL="9144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2pPr>
            <a:lvl3pPr indent="-317500" lvl="2" marL="13716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3pPr>
            <a:lvl4pPr indent="-317500" lvl="3" marL="18288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4pPr>
            <a:lvl5pPr indent="-317500" lvl="4" marL="22860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5pPr>
            <a:lvl6pPr indent="-317500" lvl="5" marL="27432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6pPr>
            <a:lvl7pPr indent="-317500" lvl="6" marL="32004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7pPr>
            <a:lvl8pPr indent="-317500" lvl="7" marL="36576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8pPr>
            <a:lvl9pPr indent="-317500" lvl="8" marL="4114800" rtl="0">
              <a:lnSpc>
                <a:spcPct val="100000"/>
              </a:lnSpc>
              <a:spcBef>
                <a:spcPts val="0"/>
              </a:spcBef>
              <a:spcAft>
                <a:spcPts val="0"/>
              </a:spcAft>
              <a:buClr>
                <a:schemeClr val="dk1"/>
              </a:buClr>
              <a:buSzPts val="1400"/>
              <a:buFont typeface="League Spartan"/>
              <a:buChar char="■"/>
              <a:defRPr>
                <a:solidFill>
                  <a:schemeClr val="dk1"/>
                </a:solidFill>
                <a:latin typeface="League Spartan"/>
                <a:ea typeface="League Spartan"/>
                <a:cs typeface="League Spartan"/>
                <a:sym typeface="League Spartan"/>
              </a:defRPr>
            </a:lvl9pPr>
          </a:lstStyle>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image" Target="../media/image2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2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 Id="rId3" Type="http://schemas.openxmlformats.org/officeDocument/2006/relationships/image" Target="../media/image2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14.jp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14.jpg"/><Relationship Id="rId4" Type="http://schemas.openxmlformats.org/officeDocument/2006/relationships/image" Target="../media/image32.png"/><Relationship Id="rId5" Type="http://schemas.openxmlformats.org/officeDocument/2006/relationships/image" Target="../media/image23.png"/><Relationship Id="rId6" Type="http://schemas.openxmlformats.org/officeDocument/2006/relationships/image" Target="../media/image26.png"/><Relationship Id="rId7" Type="http://schemas.openxmlformats.org/officeDocument/2006/relationships/image" Target="../media/image28.png"/><Relationship Id="rId8"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9.xml"/><Relationship Id="rId3" Type="http://schemas.openxmlformats.org/officeDocument/2006/relationships/image" Target="../media/image25.png"/><Relationship Id="rId4" Type="http://schemas.openxmlformats.org/officeDocument/2006/relationships/image" Target="../media/image45.png"/><Relationship Id="rId5"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 Id="rId3" Type="http://schemas.openxmlformats.org/officeDocument/2006/relationships/image" Target="../media/image14.jpg"/><Relationship Id="rId4"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41.png"/><Relationship Id="rId6"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37.jpg"/><Relationship Id="rId4" Type="http://schemas.openxmlformats.org/officeDocument/2006/relationships/image" Target="../media/image45.png"/><Relationship Id="rId5" Type="http://schemas.openxmlformats.org/officeDocument/2006/relationships/image" Target="../media/image47.png"/><Relationship Id="rId6" Type="http://schemas.openxmlformats.org/officeDocument/2006/relationships/image" Target="../media/image35.png"/><Relationship Id="rId7"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comments" Target="../comments/comment1.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37.jpg"/><Relationship Id="rId4" Type="http://schemas.openxmlformats.org/officeDocument/2006/relationships/image" Target="../media/image45.png"/><Relationship Id="rId5" Type="http://schemas.openxmlformats.org/officeDocument/2006/relationships/image" Target="../media/image47.png"/><Relationship Id="rId6" Type="http://schemas.openxmlformats.org/officeDocument/2006/relationships/image" Target="../media/image36.png"/><Relationship Id="rId7"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Relationship Id="rId3" Type="http://schemas.openxmlformats.org/officeDocument/2006/relationships/image" Target="../media/image37.jpg"/><Relationship Id="rId4" Type="http://schemas.openxmlformats.org/officeDocument/2006/relationships/image" Target="../media/image45.png"/><Relationship Id="rId5" Type="http://schemas.openxmlformats.org/officeDocument/2006/relationships/image" Target="../media/image47.png"/><Relationship Id="rId6" Type="http://schemas.openxmlformats.org/officeDocument/2006/relationships/image" Target="../media/image36.png"/><Relationship Id="rId7" Type="http://schemas.openxmlformats.org/officeDocument/2006/relationships/image" Target="../media/image3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 Id="rId3" Type="http://schemas.openxmlformats.org/officeDocument/2006/relationships/image" Target="../media/image70.png"/><Relationship Id="rId4" Type="http://schemas.openxmlformats.org/officeDocument/2006/relationships/image" Target="../media/image46.gif"/><Relationship Id="rId5"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43.png"/><Relationship Id="rId4" Type="http://schemas.openxmlformats.org/officeDocument/2006/relationships/image" Target="../media/image42.png"/><Relationship Id="rId5" Type="http://schemas.openxmlformats.org/officeDocument/2006/relationships/image" Target="../media/image39.png"/><Relationship Id="rId6" Type="http://schemas.openxmlformats.org/officeDocument/2006/relationships/image" Target="../media/image44.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43.png"/><Relationship Id="rId4" Type="http://schemas.openxmlformats.org/officeDocument/2006/relationships/image" Target="../media/image77.png"/><Relationship Id="rId5" Type="http://schemas.openxmlformats.org/officeDocument/2006/relationships/image" Target="../media/image7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image" Target="../media/image14.jp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image" Target="../media/image43.png"/><Relationship Id="rId4" Type="http://schemas.openxmlformats.org/officeDocument/2006/relationships/image" Target="../media/image73.png"/><Relationship Id="rId5"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43.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42.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 Id="rId3" Type="http://schemas.openxmlformats.org/officeDocument/2006/relationships/image" Target="../media/image43.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 Id="rId3" Type="http://schemas.openxmlformats.org/officeDocument/2006/relationships/comments" Target="../comments/comment2.xml"/><Relationship Id="rId4" Type="http://schemas.openxmlformats.org/officeDocument/2006/relationships/image" Target="../media/image43.png"/><Relationship Id="rId5"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image" Target="../media/image43.pn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 Id="rId3" Type="http://schemas.openxmlformats.org/officeDocument/2006/relationships/image" Target="../media/image43.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 Id="rId3" Type="http://schemas.openxmlformats.org/officeDocument/2006/relationships/image" Target="../media/image43.png"/><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3.xml"/><Relationship Id="rId3" Type="http://schemas.openxmlformats.org/officeDocument/2006/relationships/image" Target="../media/image43.png"/><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4.xml"/><Relationship Id="rId3" Type="http://schemas.openxmlformats.org/officeDocument/2006/relationships/comments" Target="../comments/comment3.xml"/><Relationship Id="rId4" Type="http://schemas.openxmlformats.org/officeDocument/2006/relationships/image" Target="../media/image50.png"/><Relationship Id="rId5" Type="http://schemas.openxmlformats.org/officeDocument/2006/relationships/image" Target="../media/image6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5.xml"/><Relationship Id="rId3" Type="http://schemas.openxmlformats.org/officeDocument/2006/relationships/image" Target="../media/image14.jpg"/><Relationship Id="rId4"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7.png"/><Relationship Id="rId8" Type="http://schemas.openxmlformats.org/officeDocument/2006/relationships/image" Target="../media/image5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6.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7.xml"/><Relationship Id="rId3" Type="http://schemas.openxmlformats.org/officeDocument/2006/relationships/slide" Target="/ppt/slides/slide51.xml"/><Relationship Id="rId4" Type="http://schemas.openxmlformats.org/officeDocument/2006/relationships/slide" Target="/ppt/slides/slide53.xml"/><Relationship Id="rId5" Type="http://schemas.openxmlformats.org/officeDocument/2006/relationships/slide" Target="/ppt/slides/slide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 Id="rId3" Type="http://schemas.openxmlformats.org/officeDocument/2006/relationships/image" Target="../media/image43.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9.xml"/><Relationship Id="rId3" Type="http://schemas.openxmlformats.org/officeDocument/2006/relationships/image" Target="../media/image43.png"/><Relationship Id="rId4" Type="http://schemas.openxmlformats.org/officeDocument/2006/relationships/image" Target="../media/image8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0.xml"/><Relationship Id="rId3" Type="http://schemas.openxmlformats.org/officeDocument/2006/relationships/image" Target="../media/image43.png"/><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1.xml"/><Relationship Id="rId3" Type="http://schemas.openxmlformats.org/officeDocument/2006/relationships/image" Target="../media/image70.png"/><Relationship Id="rId4" Type="http://schemas.openxmlformats.org/officeDocument/2006/relationships/image" Target="../media/image46.gif"/><Relationship Id="rId5"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 Id="rId3" Type="http://schemas.openxmlformats.org/officeDocument/2006/relationships/image" Target="../media/image42.png"/><Relationship Id="rId4" Type="http://schemas.openxmlformats.org/officeDocument/2006/relationships/image" Target="../media/image39.png"/><Relationship Id="rId5" Type="http://schemas.openxmlformats.org/officeDocument/2006/relationships/image" Target="../media/image68.png"/><Relationship Id="rId6" Type="http://schemas.openxmlformats.org/officeDocument/2006/relationships/image" Target="../media/image59.png"/><Relationship Id="rId7" Type="http://schemas.openxmlformats.org/officeDocument/2006/relationships/image" Target="../media/image5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3.xml"/><Relationship Id="rId3" Type="http://schemas.openxmlformats.org/officeDocument/2006/relationships/image" Target="../media/image42.png"/><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4.xml"/><Relationship Id="rId3" Type="http://schemas.openxmlformats.org/officeDocument/2006/relationships/image" Target="../media/image42.png"/><Relationship Id="rId4" Type="http://schemas.openxmlformats.org/officeDocument/2006/relationships/image" Target="../media/image60.png"/><Relationship Id="rId5" Type="http://schemas.openxmlformats.org/officeDocument/2006/relationships/image" Target="../media/image65.png"/><Relationship Id="rId6" Type="http://schemas.openxmlformats.org/officeDocument/2006/relationships/image" Target="../media/image6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5.xml"/><Relationship Id="rId3" Type="http://schemas.openxmlformats.org/officeDocument/2006/relationships/image" Target="../media/image64.png"/><Relationship Id="rId4" Type="http://schemas.openxmlformats.org/officeDocument/2006/relationships/image" Target="../media/image63.png"/><Relationship Id="rId5" Type="http://schemas.openxmlformats.org/officeDocument/2006/relationships/image" Target="../media/image6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6.xml"/><Relationship Id="rId3" Type="http://schemas.openxmlformats.org/officeDocument/2006/relationships/image" Target="../media/image63.png"/><Relationship Id="rId4" Type="http://schemas.openxmlformats.org/officeDocument/2006/relationships/image" Target="../media/image61.png"/><Relationship Id="rId5" Type="http://schemas.openxmlformats.org/officeDocument/2006/relationships/image" Target="../media/image6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7.xml"/><Relationship Id="rId3" Type="http://schemas.openxmlformats.org/officeDocument/2006/relationships/image" Target="../media/image63.png"/><Relationship Id="rId4" Type="http://schemas.openxmlformats.org/officeDocument/2006/relationships/image" Target="../media/image67.jpg"/><Relationship Id="rId5" Type="http://schemas.openxmlformats.org/officeDocument/2006/relationships/image" Target="../media/image42.png"/><Relationship Id="rId6" Type="http://schemas.openxmlformats.org/officeDocument/2006/relationships/image" Target="../media/image3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8.xml"/><Relationship Id="rId3" Type="http://schemas.openxmlformats.org/officeDocument/2006/relationships/image" Target="../media/image42.png"/><Relationship Id="rId4" Type="http://schemas.openxmlformats.org/officeDocument/2006/relationships/image" Target="../media/image39.png"/><Relationship Id="rId5" Type="http://schemas.openxmlformats.org/officeDocument/2006/relationships/image" Target="../media/image6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9.xml"/><Relationship Id="rId3" Type="http://schemas.openxmlformats.org/officeDocument/2006/relationships/image" Target="../media/image69.png"/><Relationship Id="rId4" Type="http://schemas.openxmlformats.org/officeDocument/2006/relationships/image" Target="../media/image80.png"/><Relationship Id="rId5" Type="http://schemas.openxmlformats.org/officeDocument/2006/relationships/image" Target="../media/image76.png"/><Relationship Id="rId6" Type="http://schemas.openxmlformats.org/officeDocument/2006/relationships/image" Target="../media/image8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60.xml"/><Relationship Id="rId3" Type="http://schemas.openxmlformats.org/officeDocument/2006/relationships/image" Target="../media/image7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61.xml"/><Relationship Id="rId3" Type="http://schemas.openxmlformats.org/officeDocument/2006/relationships/image" Target="../media/image7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2.xml"/><Relationship Id="rId3" Type="http://schemas.openxmlformats.org/officeDocument/2006/relationships/image" Target="../media/image74.png"/><Relationship Id="rId4" Type="http://schemas.openxmlformats.org/officeDocument/2006/relationships/image" Target="../media/image82.png"/><Relationship Id="rId5" Type="http://schemas.openxmlformats.org/officeDocument/2006/relationships/image" Target="../media/image78.png"/><Relationship Id="rId6" Type="http://schemas.openxmlformats.org/officeDocument/2006/relationships/image" Target="../media/image79.png"/><Relationship Id="rId7"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71"/>
          <p:cNvSpPr txBox="1"/>
          <p:nvPr>
            <p:ph idx="1" type="subTitle"/>
          </p:nvPr>
        </p:nvSpPr>
        <p:spPr>
          <a:xfrm>
            <a:off x="388550" y="2927550"/>
            <a:ext cx="8547600" cy="7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Laura Garavito </a:t>
            </a:r>
            <a:endParaRPr>
              <a:latin typeface="EB Garamond"/>
              <a:ea typeface="EB Garamond"/>
              <a:cs typeface="EB Garamond"/>
              <a:sym typeface="EB Garamond"/>
            </a:endParaRPr>
          </a:p>
        </p:txBody>
      </p:sp>
      <p:pic>
        <p:nvPicPr>
          <p:cNvPr id="359" name="Google Shape;359;p71"/>
          <p:cNvPicPr preferRelativeResize="0"/>
          <p:nvPr/>
        </p:nvPicPr>
        <p:blipFill>
          <a:blip r:embed="rId3">
            <a:alphaModFix/>
          </a:blip>
          <a:stretch>
            <a:fillRect/>
          </a:stretch>
        </p:blipFill>
        <p:spPr>
          <a:xfrm>
            <a:off x="0" y="3249156"/>
            <a:ext cx="3950126" cy="1444651"/>
          </a:xfrm>
          <a:prstGeom prst="rect">
            <a:avLst/>
          </a:prstGeom>
          <a:noFill/>
          <a:ln>
            <a:noFill/>
          </a:ln>
        </p:spPr>
      </p:pic>
      <p:sp>
        <p:nvSpPr>
          <p:cNvPr id="360" name="Google Shape;360;p71"/>
          <p:cNvSpPr txBox="1"/>
          <p:nvPr/>
        </p:nvSpPr>
        <p:spPr>
          <a:xfrm>
            <a:off x="471650" y="4638725"/>
            <a:ext cx="8381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1"/>
                </a:solidFill>
                <a:latin typeface="EB Garamond"/>
                <a:ea typeface="EB Garamond"/>
                <a:cs typeface="EB Garamond"/>
                <a:sym typeface="EB Garamond"/>
              </a:rPr>
              <a:t>Mentors: Dr. Michael Terres, Dr. Srijan Bharati Das, Dr. Kristoff Paulson </a:t>
            </a:r>
            <a:endParaRPr sz="1600">
              <a:solidFill>
                <a:schemeClr val="dk1"/>
              </a:solidFill>
              <a:latin typeface="EB Garamond"/>
              <a:ea typeface="EB Garamond"/>
              <a:cs typeface="EB Garamond"/>
              <a:sym typeface="EB Garamond"/>
            </a:endParaRPr>
          </a:p>
        </p:txBody>
      </p:sp>
      <p:pic>
        <p:nvPicPr>
          <p:cNvPr id="361" name="Google Shape;361;p71"/>
          <p:cNvPicPr preferRelativeResize="0"/>
          <p:nvPr/>
        </p:nvPicPr>
        <p:blipFill>
          <a:blip r:embed="rId4">
            <a:alphaModFix/>
          </a:blip>
          <a:stretch>
            <a:fillRect/>
          </a:stretch>
        </p:blipFill>
        <p:spPr>
          <a:xfrm>
            <a:off x="7103149" y="3450132"/>
            <a:ext cx="1037484" cy="1042700"/>
          </a:xfrm>
          <a:prstGeom prst="rect">
            <a:avLst/>
          </a:prstGeom>
          <a:noFill/>
          <a:ln>
            <a:noFill/>
          </a:ln>
        </p:spPr>
      </p:pic>
      <p:pic>
        <p:nvPicPr>
          <p:cNvPr id="362" name="Google Shape;362;p71"/>
          <p:cNvPicPr preferRelativeResize="0"/>
          <p:nvPr/>
        </p:nvPicPr>
        <p:blipFill>
          <a:blip r:embed="rId5">
            <a:alphaModFix/>
          </a:blip>
          <a:stretch>
            <a:fillRect/>
          </a:stretch>
        </p:blipFill>
        <p:spPr>
          <a:xfrm>
            <a:off x="4383282" y="3575645"/>
            <a:ext cx="2286697" cy="991475"/>
          </a:xfrm>
          <a:prstGeom prst="rect">
            <a:avLst/>
          </a:prstGeom>
          <a:noFill/>
          <a:ln>
            <a:noFill/>
          </a:ln>
        </p:spPr>
      </p:pic>
      <p:sp>
        <p:nvSpPr>
          <p:cNvPr id="363" name="Google Shape;363;p71"/>
          <p:cNvSpPr txBox="1"/>
          <p:nvPr>
            <p:ph type="ctrTitle"/>
          </p:nvPr>
        </p:nvSpPr>
        <p:spPr>
          <a:xfrm>
            <a:off x="388550" y="310650"/>
            <a:ext cx="8547600" cy="261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300">
                <a:latin typeface="EB Garamond"/>
                <a:ea typeface="EB Garamond"/>
                <a:cs typeface="EB Garamond"/>
                <a:sym typeface="EB Garamond"/>
              </a:rPr>
              <a:t>Unraveling Particle Distribution Functions: A Novel VDF Reconstruction Method</a:t>
            </a:r>
            <a:endParaRPr sz="5300">
              <a:latin typeface="EB Garamond"/>
              <a:ea typeface="EB Garamond"/>
              <a:cs typeface="EB Garamond"/>
              <a:sym typeface="EB 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72"/>
          <p:cNvSpPr txBox="1"/>
          <p:nvPr>
            <p:ph idx="1" type="subTitle"/>
          </p:nvPr>
        </p:nvSpPr>
        <p:spPr>
          <a:xfrm>
            <a:off x="388550" y="2927550"/>
            <a:ext cx="8547600" cy="7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Laura Garavito </a:t>
            </a:r>
            <a:endParaRPr>
              <a:latin typeface="EB Garamond"/>
              <a:ea typeface="EB Garamond"/>
              <a:cs typeface="EB Garamond"/>
              <a:sym typeface="EB Garamond"/>
            </a:endParaRPr>
          </a:p>
        </p:txBody>
      </p:sp>
      <p:pic>
        <p:nvPicPr>
          <p:cNvPr id="369" name="Google Shape;369;p72"/>
          <p:cNvPicPr preferRelativeResize="0"/>
          <p:nvPr/>
        </p:nvPicPr>
        <p:blipFill>
          <a:blip r:embed="rId3">
            <a:alphaModFix/>
          </a:blip>
          <a:stretch>
            <a:fillRect/>
          </a:stretch>
        </p:blipFill>
        <p:spPr>
          <a:xfrm>
            <a:off x="0" y="3249156"/>
            <a:ext cx="3950126" cy="1444651"/>
          </a:xfrm>
          <a:prstGeom prst="rect">
            <a:avLst/>
          </a:prstGeom>
          <a:noFill/>
          <a:ln>
            <a:noFill/>
          </a:ln>
        </p:spPr>
      </p:pic>
      <p:sp>
        <p:nvSpPr>
          <p:cNvPr id="370" name="Google Shape;370;p72"/>
          <p:cNvSpPr txBox="1"/>
          <p:nvPr/>
        </p:nvSpPr>
        <p:spPr>
          <a:xfrm>
            <a:off x="471650" y="4638725"/>
            <a:ext cx="8381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1"/>
                </a:solidFill>
                <a:latin typeface="EB Garamond"/>
                <a:ea typeface="EB Garamond"/>
                <a:cs typeface="EB Garamond"/>
                <a:sym typeface="EB Garamond"/>
              </a:rPr>
              <a:t>Mentors: Dr. Michael Terres, Dr. Srijan Bharati Das, Dr. Kristoff Paulson </a:t>
            </a:r>
            <a:endParaRPr sz="1600">
              <a:solidFill>
                <a:schemeClr val="dk1"/>
              </a:solidFill>
              <a:latin typeface="EB Garamond"/>
              <a:ea typeface="EB Garamond"/>
              <a:cs typeface="EB Garamond"/>
              <a:sym typeface="EB Garamond"/>
            </a:endParaRPr>
          </a:p>
        </p:txBody>
      </p:sp>
      <p:pic>
        <p:nvPicPr>
          <p:cNvPr id="371" name="Google Shape;371;p72"/>
          <p:cNvPicPr preferRelativeResize="0"/>
          <p:nvPr/>
        </p:nvPicPr>
        <p:blipFill>
          <a:blip r:embed="rId4">
            <a:alphaModFix/>
          </a:blip>
          <a:stretch>
            <a:fillRect/>
          </a:stretch>
        </p:blipFill>
        <p:spPr>
          <a:xfrm>
            <a:off x="7103149" y="3450132"/>
            <a:ext cx="1037484" cy="1042700"/>
          </a:xfrm>
          <a:prstGeom prst="rect">
            <a:avLst/>
          </a:prstGeom>
          <a:noFill/>
          <a:ln>
            <a:noFill/>
          </a:ln>
        </p:spPr>
      </p:pic>
      <p:pic>
        <p:nvPicPr>
          <p:cNvPr id="372" name="Google Shape;372;p72"/>
          <p:cNvPicPr preferRelativeResize="0"/>
          <p:nvPr/>
        </p:nvPicPr>
        <p:blipFill>
          <a:blip r:embed="rId5">
            <a:alphaModFix/>
          </a:blip>
          <a:stretch>
            <a:fillRect/>
          </a:stretch>
        </p:blipFill>
        <p:spPr>
          <a:xfrm>
            <a:off x="4383282" y="3575645"/>
            <a:ext cx="2286697" cy="991475"/>
          </a:xfrm>
          <a:prstGeom prst="rect">
            <a:avLst/>
          </a:prstGeom>
          <a:noFill/>
          <a:ln>
            <a:noFill/>
          </a:ln>
        </p:spPr>
      </p:pic>
      <p:sp>
        <p:nvSpPr>
          <p:cNvPr id="373" name="Google Shape;373;p72"/>
          <p:cNvSpPr/>
          <p:nvPr/>
        </p:nvSpPr>
        <p:spPr>
          <a:xfrm>
            <a:off x="0" y="0"/>
            <a:ext cx="9144000" cy="51435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374" name="Google Shape;374;p72"/>
          <p:cNvSpPr txBox="1"/>
          <p:nvPr>
            <p:ph type="ctrTitle"/>
          </p:nvPr>
        </p:nvSpPr>
        <p:spPr>
          <a:xfrm>
            <a:off x="388550" y="310650"/>
            <a:ext cx="8547600" cy="261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300">
                <a:solidFill>
                  <a:srgbClr val="000000"/>
                </a:solidFill>
                <a:latin typeface="EB Garamond"/>
                <a:ea typeface="EB Garamond"/>
                <a:cs typeface="EB Garamond"/>
                <a:sym typeface="EB Garamond"/>
              </a:rPr>
              <a:t>Unraveling</a:t>
            </a:r>
            <a:r>
              <a:rPr lang="en" sz="5300">
                <a:latin typeface="EB Garamond"/>
                <a:ea typeface="EB Garamond"/>
                <a:cs typeface="EB Garamond"/>
                <a:sym typeface="EB Garamond"/>
              </a:rPr>
              <a:t> Particle Distribution Functions</a:t>
            </a:r>
            <a:r>
              <a:rPr lang="en" sz="5300">
                <a:solidFill>
                  <a:srgbClr val="000000"/>
                </a:solidFill>
                <a:latin typeface="EB Garamond"/>
                <a:ea typeface="EB Garamond"/>
                <a:cs typeface="EB Garamond"/>
                <a:sym typeface="EB Garamond"/>
              </a:rPr>
              <a:t>: A Novel VDF Reconstruction Method</a:t>
            </a:r>
            <a:endParaRPr sz="5300">
              <a:solidFill>
                <a:srgbClr val="000000"/>
              </a:solidFill>
              <a:latin typeface="EB Garamond"/>
              <a:ea typeface="EB Garamond"/>
              <a:cs typeface="EB Garamond"/>
              <a:sym typeface="EB Garamo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73"/>
          <p:cNvSpPr txBox="1"/>
          <p:nvPr>
            <p:ph type="title"/>
          </p:nvPr>
        </p:nvSpPr>
        <p:spPr>
          <a:xfrm>
            <a:off x="0" y="0"/>
            <a:ext cx="34371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a:t>
            </a:r>
            <a:endParaRPr sz="3500">
              <a:latin typeface="EB Garamond Medium"/>
              <a:ea typeface="EB Garamond Medium"/>
              <a:cs typeface="EB Garamond Medium"/>
              <a:sym typeface="EB Garamond Medium"/>
            </a:endParaRPr>
          </a:p>
        </p:txBody>
      </p:sp>
      <p:sp>
        <p:nvSpPr>
          <p:cNvPr id="380" name="Google Shape;380;p73"/>
          <p:cNvSpPr txBox="1"/>
          <p:nvPr>
            <p:ph type="title"/>
          </p:nvPr>
        </p:nvSpPr>
        <p:spPr>
          <a:xfrm>
            <a:off x="4709950" y="4828700"/>
            <a:ext cx="4434000" cy="315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a:t>
            </a:r>
            <a:r>
              <a:rPr lang="en" sz="1100">
                <a:latin typeface="EB Garamond"/>
                <a:ea typeface="EB Garamond"/>
                <a:cs typeface="EB Garamond"/>
                <a:sym typeface="EB Garamond"/>
              </a:rPr>
              <a:t>NASA’s Goddard Space Flight Center/Lisa Poje/Genna Duberstein</a:t>
            </a:r>
            <a:endParaRPr sz="1100">
              <a:latin typeface="EB Garamond Medium"/>
              <a:ea typeface="EB Garamond Medium"/>
              <a:cs typeface="EB Garamond Medium"/>
              <a:sym typeface="EB Garamond Medium"/>
            </a:endParaRPr>
          </a:p>
        </p:txBody>
      </p:sp>
      <p:pic>
        <p:nvPicPr>
          <p:cNvPr id="381" name="Google Shape;381;p73"/>
          <p:cNvPicPr preferRelativeResize="0"/>
          <p:nvPr/>
        </p:nvPicPr>
        <p:blipFill>
          <a:blip r:embed="rId3">
            <a:alphaModFix/>
          </a:blip>
          <a:stretch>
            <a:fillRect/>
          </a:stretch>
        </p:blipFill>
        <p:spPr>
          <a:xfrm>
            <a:off x="928550" y="697850"/>
            <a:ext cx="7286901" cy="3946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74"/>
          <p:cNvSpPr txBox="1"/>
          <p:nvPr>
            <p:ph type="title"/>
          </p:nvPr>
        </p:nvSpPr>
        <p:spPr>
          <a:xfrm>
            <a:off x="0" y="0"/>
            <a:ext cx="34371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a:t>
            </a:r>
            <a:endParaRPr sz="3500">
              <a:latin typeface="EB Garamond Medium"/>
              <a:ea typeface="EB Garamond Medium"/>
              <a:cs typeface="EB Garamond Medium"/>
              <a:sym typeface="EB Garamond Medium"/>
            </a:endParaRPr>
          </a:p>
        </p:txBody>
      </p:sp>
      <p:sp>
        <p:nvSpPr>
          <p:cNvPr id="387" name="Google Shape;387;p74"/>
          <p:cNvSpPr txBox="1"/>
          <p:nvPr>
            <p:ph type="title"/>
          </p:nvPr>
        </p:nvSpPr>
        <p:spPr>
          <a:xfrm>
            <a:off x="4709950" y="4828700"/>
            <a:ext cx="4434000" cy="315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a:t>
            </a:r>
            <a:r>
              <a:rPr lang="en" sz="1100">
                <a:latin typeface="EB Garamond"/>
                <a:ea typeface="EB Garamond"/>
                <a:cs typeface="EB Garamond"/>
                <a:sym typeface="EB Garamond"/>
              </a:rPr>
              <a:t>NASA’s Goddard Space Flight Center/Lisa Poje/Genna Duberstein</a:t>
            </a:r>
            <a:endParaRPr sz="1100">
              <a:latin typeface="EB Garamond Medium"/>
              <a:ea typeface="EB Garamond Medium"/>
              <a:cs typeface="EB Garamond Medium"/>
              <a:sym typeface="EB Garamond Medium"/>
            </a:endParaRPr>
          </a:p>
        </p:txBody>
      </p:sp>
      <p:pic>
        <p:nvPicPr>
          <p:cNvPr id="388" name="Google Shape;388;p74"/>
          <p:cNvPicPr preferRelativeResize="0"/>
          <p:nvPr/>
        </p:nvPicPr>
        <p:blipFill>
          <a:blip r:embed="rId3">
            <a:alphaModFix/>
          </a:blip>
          <a:stretch>
            <a:fillRect/>
          </a:stretch>
        </p:blipFill>
        <p:spPr>
          <a:xfrm>
            <a:off x="928550" y="697850"/>
            <a:ext cx="7286901" cy="3946175"/>
          </a:xfrm>
          <a:prstGeom prst="rect">
            <a:avLst/>
          </a:prstGeom>
          <a:noFill/>
          <a:ln>
            <a:noFill/>
          </a:ln>
        </p:spPr>
      </p:pic>
      <p:cxnSp>
        <p:nvCxnSpPr>
          <p:cNvPr id="389" name="Google Shape;389;p74"/>
          <p:cNvCxnSpPr/>
          <p:nvPr/>
        </p:nvCxnSpPr>
        <p:spPr>
          <a:xfrm>
            <a:off x="5576925" y="2713375"/>
            <a:ext cx="3858900" cy="1186200"/>
          </a:xfrm>
          <a:prstGeom prst="straightConnector1">
            <a:avLst/>
          </a:prstGeom>
          <a:noFill/>
          <a:ln cap="flat" cmpd="sng" w="19050">
            <a:solidFill>
              <a:srgbClr val="FFC800"/>
            </a:solidFill>
            <a:prstDash val="solid"/>
            <a:round/>
            <a:headEnd len="med" w="med" type="stealth"/>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75"/>
          <p:cNvSpPr txBox="1"/>
          <p:nvPr>
            <p:ph type="title"/>
          </p:nvPr>
        </p:nvSpPr>
        <p:spPr>
          <a:xfrm>
            <a:off x="0" y="0"/>
            <a:ext cx="34371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a:t>
            </a:r>
            <a:endParaRPr sz="3500">
              <a:latin typeface="EB Garamond Medium"/>
              <a:ea typeface="EB Garamond Medium"/>
              <a:cs typeface="EB Garamond Medium"/>
              <a:sym typeface="EB Garamond Medium"/>
            </a:endParaRPr>
          </a:p>
        </p:txBody>
      </p:sp>
      <p:sp>
        <p:nvSpPr>
          <p:cNvPr id="395" name="Google Shape;395;p75"/>
          <p:cNvSpPr txBox="1"/>
          <p:nvPr>
            <p:ph type="title"/>
          </p:nvPr>
        </p:nvSpPr>
        <p:spPr>
          <a:xfrm>
            <a:off x="4709950" y="4828700"/>
            <a:ext cx="4434000" cy="315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a:t>
            </a:r>
            <a:r>
              <a:rPr lang="en" sz="1100">
                <a:latin typeface="EB Garamond"/>
                <a:ea typeface="EB Garamond"/>
                <a:cs typeface="EB Garamond"/>
                <a:sym typeface="EB Garamond"/>
              </a:rPr>
              <a:t>NASA’s Goddard Space Flight Center/Lisa Poje/Genna Duberstein</a:t>
            </a:r>
            <a:endParaRPr sz="1100">
              <a:latin typeface="EB Garamond Medium"/>
              <a:ea typeface="EB Garamond Medium"/>
              <a:cs typeface="EB Garamond Medium"/>
              <a:sym typeface="EB Garamond Medium"/>
            </a:endParaRPr>
          </a:p>
        </p:txBody>
      </p:sp>
      <p:pic>
        <p:nvPicPr>
          <p:cNvPr id="396" name="Google Shape;396;p75"/>
          <p:cNvPicPr preferRelativeResize="0"/>
          <p:nvPr/>
        </p:nvPicPr>
        <p:blipFill>
          <a:blip r:embed="rId3">
            <a:alphaModFix/>
          </a:blip>
          <a:stretch>
            <a:fillRect/>
          </a:stretch>
        </p:blipFill>
        <p:spPr>
          <a:xfrm>
            <a:off x="928550" y="697850"/>
            <a:ext cx="7286901" cy="3946175"/>
          </a:xfrm>
          <a:prstGeom prst="rect">
            <a:avLst/>
          </a:prstGeom>
          <a:noFill/>
          <a:ln>
            <a:noFill/>
          </a:ln>
        </p:spPr>
      </p:pic>
      <p:cxnSp>
        <p:nvCxnSpPr>
          <p:cNvPr id="397" name="Google Shape;397;p75"/>
          <p:cNvCxnSpPr/>
          <p:nvPr/>
        </p:nvCxnSpPr>
        <p:spPr>
          <a:xfrm>
            <a:off x="5637900" y="2168550"/>
            <a:ext cx="3795000" cy="1682700"/>
          </a:xfrm>
          <a:prstGeom prst="straightConnector1">
            <a:avLst/>
          </a:prstGeom>
          <a:noFill/>
          <a:ln cap="flat" cmpd="sng" w="19050">
            <a:solidFill>
              <a:srgbClr val="FFC800"/>
            </a:solidFill>
            <a:prstDash val="solid"/>
            <a:round/>
            <a:headEnd len="med" w="med" type="stealth"/>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76"/>
          <p:cNvSpPr txBox="1"/>
          <p:nvPr>
            <p:ph type="title"/>
          </p:nvPr>
        </p:nvSpPr>
        <p:spPr>
          <a:xfrm>
            <a:off x="0" y="0"/>
            <a:ext cx="38280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Plasma </a:t>
            </a:r>
            <a:endParaRPr sz="3500">
              <a:latin typeface="EB Garamond Medium"/>
              <a:ea typeface="EB Garamond Medium"/>
              <a:cs typeface="EB Garamond Medium"/>
              <a:sym typeface="EB Garamond Medium"/>
            </a:endParaRPr>
          </a:p>
        </p:txBody>
      </p:sp>
      <p:sp>
        <p:nvSpPr>
          <p:cNvPr id="403" name="Google Shape;403;p76"/>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a:t>
            </a:r>
            <a:endParaRPr sz="1100">
              <a:latin typeface="EB Garamond Medium"/>
              <a:ea typeface="EB Garamond Medium"/>
              <a:cs typeface="EB Garamond Medium"/>
              <a:sym typeface="EB Garamond Medium"/>
            </a:endParaRPr>
          </a:p>
        </p:txBody>
      </p:sp>
      <p:pic>
        <p:nvPicPr>
          <p:cNvPr id="404" name="Google Shape;404;p76"/>
          <p:cNvPicPr preferRelativeResize="0"/>
          <p:nvPr/>
        </p:nvPicPr>
        <p:blipFill>
          <a:blip r:embed="rId3">
            <a:alphaModFix/>
          </a:blip>
          <a:stretch>
            <a:fillRect/>
          </a:stretch>
        </p:blipFill>
        <p:spPr>
          <a:xfrm>
            <a:off x="1647613" y="660000"/>
            <a:ext cx="7276626" cy="4158076"/>
          </a:xfrm>
          <a:prstGeom prst="rect">
            <a:avLst/>
          </a:prstGeom>
          <a:noFill/>
          <a:ln>
            <a:noFill/>
          </a:ln>
        </p:spPr>
      </p:pic>
      <p:sp>
        <p:nvSpPr>
          <p:cNvPr id="405" name="Google Shape;405;p76"/>
          <p:cNvSpPr txBox="1"/>
          <p:nvPr>
            <p:ph idx="4294967295" type="subTitle"/>
          </p:nvPr>
        </p:nvSpPr>
        <p:spPr>
          <a:xfrm>
            <a:off x="36825" y="1688700"/>
            <a:ext cx="15597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Corona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Solar Wind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Magnetosheath</a:t>
            </a:r>
            <a:endParaRPr/>
          </a:p>
          <a:p>
            <a:pPr indent="0" lvl="0" marL="0" rtl="0" algn="l">
              <a:spcBef>
                <a:spcPts val="0"/>
              </a:spcBef>
              <a:spcAft>
                <a:spcPts val="0"/>
              </a:spcAft>
              <a:buNone/>
            </a:pPr>
            <a:r>
              <a:t/>
            </a:r>
            <a:endParaRPr/>
          </a:p>
        </p:txBody>
      </p:sp>
      <p:sp>
        <p:nvSpPr>
          <p:cNvPr id="406" name="Google Shape;406;p76"/>
          <p:cNvSpPr txBox="1"/>
          <p:nvPr/>
        </p:nvSpPr>
        <p:spPr>
          <a:xfrm>
            <a:off x="4457700" y="208000"/>
            <a:ext cx="33897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407" name="Google Shape;407;p76" title="[255,255,255,&quot;https://www.codecogs.com/eqnedit.php?latex=%20%5Cbeta%20%3D%20%5Cfrac%7Bp_%7Btherm%7D%7D%7Bp_%7Bmag%7D%7D#0&quot;]"/>
          <p:cNvPicPr preferRelativeResize="0"/>
          <p:nvPr/>
        </p:nvPicPr>
        <p:blipFill>
          <a:blip r:embed="rId4">
            <a:alphaModFix/>
          </a:blip>
          <a:stretch>
            <a:fillRect/>
          </a:stretch>
        </p:blipFill>
        <p:spPr>
          <a:xfrm>
            <a:off x="105900" y="944725"/>
            <a:ext cx="73776" cy="34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id="412" name="Google Shape;412;p77"/>
          <p:cNvPicPr preferRelativeResize="0"/>
          <p:nvPr/>
        </p:nvPicPr>
        <p:blipFill>
          <a:blip r:embed="rId3">
            <a:alphaModFix/>
          </a:blip>
          <a:stretch>
            <a:fillRect/>
          </a:stretch>
        </p:blipFill>
        <p:spPr>
          <a:xfrm>
            <a:off x="1647613" y="660000"/>
            <a:ext cx="7276626" cy="4158076"/>
          </a:xfrm>
          <a:prstGeom prst="rect">
            <a:avLst/>
          </a:prstGeom>
          <a:noFill/>
          <a:ln>
            <a:noFill/>
          </a:ln>
        </p:spPr>
      </p:pic>
      <p:sp>
        <p:nvSpPr>
          <p:cNvPr id="413" name="Google Shape;413;p77"/>
          <p:cNvSpPr txBox="1"/>
          <p:nvPr>
            <p:ph type="title"/>
          </p:nvPr>
        </p:nvSpPr>
        <p:spPr>
          <a:xfrm>
            <a:off x="0" y="0"/>
            <a:ext cx="38280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Plasma </a:t>
            </a:r>
            <a:endParaRPr sz="3500">
              <a:latin typeface="EB Garamond Medium"/>
              <a:ea typeface="EB Garamond Medium"/>
              <a:cs typeface="EB Garamond Medium"/>
              <a:sym typeface="EB Garamond Medium"/>
            </a:endParaRPr>
          </a:p>
        </p:txBody>
      </p:sp>
      <p:sp>
        <p:nvSpPr>
          <p:cNvPr id="414" name="Google Shape;414;p77"/>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a:t>
            </a:r>
            <a:endParaRPr sz="1100">
              <a:latin typeface="EB Garamond Medium"/>
              <a:ea typeface="EB Garamond Medium"/>
              <a:cs typeface="EB Garamond Medium"/>
              <a:sym typeface="EB Garamond Medium"/>
            </a:endParaRPr>
          </a:p>
        </p:txBody>
      </p:sp>
      <p:sp>
        <p:nvSpPr>
          <p:cNvPr id="415" name="Google Shape;415;p77"/>
          <p:cNvSpPr txBox="1"/>
          <p:nvPr>
            <p:ph idx="4294967295" type="subTitle"/>
          </p:nvPr>
        </p:nvSpPr>
        <p:spPr>
          <a:xfrm>
            <a:off x="36825" y="1688700"/>
            <a:ext cx="15597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0B5394"/>
                </a:highlight>
              </a:rPr>
              <a:t>Corona</a:t>
            </a:r>
            <a:endParaRPr>
              <a:highlight>
                <a:srgbClr val="0B5394"/>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Solar Wind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Magnetosheath</a:t>
            </a:r>
            <a:endParaRPr/>
          </a:p>
          <a:p>
            <a:pPr indent="0" lvl="0" marL="0" rtl="0" algn="l">
              <a:spcBef>
                <a:spcPts val="0"/>
              </a:spcBef>
              <a:spcAft>
                <a:spcPts val="0"/>
              </a:spcAft>
              <a:buNone/>
            </a:pPr>
            <a:r>
              <a:t/>
            </a:r>
            <a:endParaRPr/>
          </a:p>
        </p:txBody>
      </p:sp>
      <p:sp>
        <p:nvSpPr>
          <p:cNvPr id="416" name="Google Shape;416;p77"/>
          <p:cNvSpPr/>
          <p:nvPr/>
        </p:nvSpPr>
        <p:spPr>
          <a:xfrm>
            <a:off x="4284075" y="660000"/>
            <a:ext cx="46401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417" name="Google Shape;417;p77"/>
          <p:cNvSpPr/>
          <p:nvPr/>
        </p:nvSpPr>
        <p:spPr>
          <a:xfrm>
            <a:off x="1646775" y="668625"/>
            <a:ext cx="2637300" cy="4149600"/>
          </a:xfrm>
          <a:prstGeom prst="rect">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78"/>
          <p:cNvPicPr preferRelativeResize="0"/>
          <p:nvPr/>
        </p:nvPicPr>
        <p:blipFill>
          <a:blip r:embed="rId3">
            <a:alphaModFix/>
          </a:blip>
          <a:stretch>
            <a:fillRect/>
          </a:stretch>
        </p:blipFill>
        <p:spPr>
          <a:xfrm>
            <a:off x="1647613" y="660000"/>
            <a:ext cx="7276626" cy="4158076"/>
          </a:xfrm>
          <a:prstGeom prst="rect">
            <a:avLst/>
          </a:prstGeom>
          <a:noFill/>
          <a:ln>
            <a:noFill/>
          </a:ln>
        </p:spPr>
      </p:pic>
      <p:sp>
        <p:nvSpPr>
          <p:cNvPr id="423" name="Google Shape;423;p78"/>
          <p:cNvSpPr txBox="1"/>
          <p:nvPr>
            <p:ph type="title"/>
          </p:nvPr>
        </p:nvSpPr>
        <p:spPr>
          <a:xfrm>
            <a:off x="0" y="0"/>
            <a:ext cx="38280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Plasma </a:t>
            </a:r>
            <a:endParaRPr sz="3500">
              <a:latin typeface="EB Garamond Medium"/>
              <a:ea typeface="EB Garamond Medium"/>
              <a:cs typeface="EB Garamond Medium"/>
              <a:sym typeface="EB Garamond Medium"/>
            </a:endParaRPr>
          </a:p>
        </p:txBody>
      </p:sp>
      <p:sp>
        <p:nvSpPr>
          <p:cNvPr id="424" name="Google Shape;424;p78"/>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a:t>
            </a:r>
            <a:endParaRPr sz="1100">
              <a:latin typeface="EB Garamond Medium"/>
              <a:ea typeface="EB Garamond Medium"/>
              <a:cs typeface="EB Garamond Medium"/>
              <a:sym typeface="EB Garamond Medium"/>
            </a:endParaRPr>
          </a:p>
        </p:txBody>
      </p:sp>
      <p:sp>
        <p:nvSpPr>
          <p:cNvPr id="425" name="Google Shape;425;p78"/>
          <p:cNvSpPr txBox="1"/>
          <p:nvPr>
            <p:ph idx="4294967295" type="subTitle"/>
          </p:nvPr>
        </p:nvSpPr>
        <p:spPr>
          <a:xfrm>
            <a:off x="36825" y="1688700"/>
            <a:ext cx="15597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Corona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0B5394"/>
                </a:highlight>
              </a:rPr>
              <a:t>Solar Wind</a:t>
            </a:r>
            <a:endParaRPr>
              <a:highlight>
                <a:srgbClr val="0B5394"/>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Magnetosheath</a:t>
            </a:r>
            <a:endParaRPr/>
          </a:p>
          <a:p>
            <a:pPr indent="0" lvl="0" marL="0" rtl="0" algn="l">
              <a:spcBef>
                <a:spcPts val="0"/>
              </a:spcBef>
              <a:spcAft>
                <a:spcPts val="0"/>
              </a:spcAft>
              <a:buNone/>
            </a:pPr>
            <a:r>
              <a:t/>
            </a:r>
            <a:endParaRPr/>
          </a:p>
        </p:txBody>
      </p:sp>
      <p:sp>
        <p:nvSpPr>
          <p:cNvPr id="426" name="Google Shape;426;p78"/>
          <p:cNvSpPr/>
          <p:nvPr/>
        </p:nvSpPr>
        <p:spPr>
          <a:xfrm>
            <a:off x="5890825" y="660000"/>
            <a:ext cx="30333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427" name="Google Shape;427;p78"/>
          <p:cNvSpPr/>
          <p:nvPr/>
        </p:nvSpPr>
        <p:spPr>
          <a:xfrm>
            <a:off x="1647625" y="660000"/>
            <a:ext cx="26364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428" name="Google Shape;428;p78"/>
          <p:cNvSpPr/>
          <p:nvPr/>
        </p:nvSpPr>
        <p:spPr>
          <a:xfrm>
            <a:off x="1647625" y="660000"/>
            <a:ext cx="26364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429" name="Google Shape;429;p78"/>
          <p:cNvSpPr/>
          <p:nvPr/>
        </p:nvSpPr>
        <p:spPr>
          <a:xfrm>
            <a:off x="5890825" y="660000"/>
            <a:ext cx="30333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430" name="Google Shape;430;p78"/>
          <p:cNvSpPr/>
          <p:nvPr/>
        </p:nvSpPr>
        <p:spPr>
          <a:xfrm>
            <a:off x="1647625" y="660038"/>
            <a:ext cx="26364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431" name="Google Shape;431;p78"/>
          <p:cNvSpPr/>
          <p:nvPr/>
        </p:nvSpPr>
        <p:spPr>
          <a:xfrm flipH="1">
            <a:off x="4284025" y="668625"/>
            <a:ext cx="1606800" cy="4149600"/>
          </a:xfrm>
          <a:prstGeom prst="rect">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p79"/>
          <p:cNvPicPr preferRelativeResize="0"/>
          <p:nvPr/>
        </p:nvPicPr>
        <p:blipFill>
          <a:blip r:embed="rId3">
            <a:alphaModFix/>
          </a:blip>
          <a:stretch>
            <a:fillRect/>
          </a:stretch>
        </p:blipFill>
        <p:spPr>
          <a:xfrm>
            <a:off x="1647613" y="660000"/>
            <a:ext cx="7276626" cy="4158076"/>
          </a:xfrm>
          <a:prstGeom prst="rect">
            <a:avLst/>
          </a:prstGeom>
          <a:noFill/>
          <a:ln>
            <a:noFill/>
          </a:ln>
        </p:spPr>
      </p:pic>
      <p:sp>
        <p:nvSpPr>
          <p:cNvPr id="437" name="Google Shape;437;p79"/>
          <p:cNvSpPr txBox="1"/>
          <p:nvPr>
            <p:ph type="title"/>
          </p:nvPr>
        </p:nvSpPr>
        <p:spPr>
          <a:xfrm>
            <a:off x="0" y="0"/>
            <a:ext cx="38280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Plasma </a:t>
            </a:r>
            <a:endParaRPr sz="3500">
              <a:latin typeface="EB Garamond Medium"/>
              <a:ea typeface="EB Garamond Medium"/>
              <a:cs typeface="EB Garamond Medium"/>
              <a:sym typeface="EB Garamond Medium"/>
            </a:endParaRPr>
          </a:p>
        </p:txBody>
      </p:sp>
      <p:sp>
        <p:nvSpPr>
          <p:cNvPr id="438" name="Google Shape;438;p79"/>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a:t>
            </a:r>
            <a:endParaRPr sz="1100">
              <a:latin typeface="EB Garamond Medium"/>
              <a:ea typeface="EB Garamond Medium"/>
              <a:cs typeface="EB Garamond Medium"/>
              <a:sym typeface="EB Garamond Medium"/>
            </a:endParaRPr>
          </a:p>
        </p:txBody>
      </p:sp>
      <p:sp>
        <p:nvSpPr>
          <p:cNvPr id="439" name="Google Shape;439;p79"/>
          <p:cNvSpPr txBox="1"/>
          <p:nvPr>
            <p:ph idx="4294967295" type="subTitle"/>
          </p:nvPr>
        </p:nvSpPr>
        <p:spPr>
          <a:xfrm>
            <a:off x="36825" y="1688700"/>
            <a:ext cx="1559700" cy="190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Corona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Solar Wind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0B5394"/>
                </a:highlight>
              </a:rPr>
              <a:t>Magnetosheath</a:t>
            </a:r>
            <a:endParaRPr>
              <a:highlight>
                <a:srgbClr val="0B5394"/>
              </a:highlight>
            </a:endParaRPr>
          </a:p>
          <a:p>
            <a:pPr indent="0" lvl="0" marL="0" rtl="0" algn="l">
              <a:spcBef>
                <a:spcPts val="0"/>
              </a:spcBef>
              <a:spcAft>
                <a:spcPts val="0"/>
              </a:spcAft>
              <a:buNone/>
            </a:pPr>
            <a:r>
              <a:t/>
            </a:r>
            <a:endParaRPr/>
          </a:p>
        </p:txBody>
      </p:sp>
      <p:sp>
        <p:nvSpPr>
          <p:cNvPr id="440" name="Google Shape;440;p79"/>
          <p:cNvSpPr/>
          <p:nvPr/>
        </p:nvSpPr>
        <p:spPr>
          <a:xfrm>
            <a:off x="6145525" y="2129675"/>
            <a:ext cx="447900" cy="1114500"/>
          </a:xfrm>
          <a:prstGeom prst="rect">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441" name="Google Shape;441;p79"/>
          <p:cNvSpPr/>
          <p:nvPr/>
        </p:nvSpPr>
        <p:spPr>
          <a:xfrm>
            <a:off x="1647625" y="660050"/>
            <a:ext cx="42432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League Spartan"/>
              <a:ea typeface="League Spartan"/>
              <a:cs typeface="League Spartan"/>
              <a:sym typeface="League Spartan"/>
            </a:endParaRPr>
          </a:p>
        </p:txBody>
      </p:sp>
      <p:sp>
        <p:nvSpPr>
          <p:cNvPr id="442" name="Google Shape;442;p79"/>
          <p:cNvSpPr/>
          <p:nvPr/>
        </p:nvSpPr>
        <p:spPr>
          <a:xfrm>
            <a:off x="1647625" y="660038"/>
            <a:ext cx="4243200" cy="4158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League Spartan"/>
              <a:ea typeface="League Spartan"/>
              <a:cs typeface="League Spartan"/>
              <a:sym typeface="League Spartan"/>
            </a:endParaRPr>
          </a:p>
        </p:txBody>
      </p:sp>
      <p:sp>
        <p:nvSpPr>
          <p:cNvPr id="443" name="Google Shape;443;p79"/>
          <p:cNvSpPr/>
          <p:nvPr/>
        </p:nvSpPr>
        <p:spPr>
          <a:xfrm>
            <a:off x="5890825" y="668625"/>
            <a:ext cx="1662000" cy="4149600"/>
          </a:xfrm>
          <a:prstGeom prst="rect">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80"/>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449" name="Google Shape;449;p80"/>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450" name="Google Shape;450;p80"/>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
        <p:nvSpPr>
          <p:cNvPr id="451" name="Google Shape;451;p80"/>
          <p:cNvSpPr txBox="1"/>
          <p:nvPr>
            <p:ph idx="1" type="subTitle"/>
          </p:nvPr>
        </p:nvSpPr>
        <p:spPr>
          <a:xfrm>
            <a:off x="76200" y="2691050"/>
            <a:ext cx="24255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Velocity Distribution Function</a:t>
            </a:r>
            <a:endParaRPr/>
          </a:p>
          <a:p>
            <a:pPr indent="0" lvl="0" marL="0" rtl="0" algn="l">
              <a:spcBef>
                <a:spcPts val="0"/>
              </a:spcBef>
              <a:spcAft>
                <a:spcPts val="0"/>
              </a:spcAft>
              <a:buClr>
                <a:schemeClr val="lt1"/>
              </a:buClr>
              <a:buSzPts val="1100"/>
              <a:buFont typeface="Arial"/>
              <a:buNone/>
            </a:pPr>
            <a:r>
              <a:rPr lang="en"/>
              <a:t>Density</a:t>
            </a:r>
            <a:endParaRPr/>
          </a:p>
          <a:p>
            <a:pPr indent="0" lvl="0" marL="0" rtl="0" algn="l">
              <a:spcBef>
                <a:spcPts val="0"/>
              </a:spcBef>
              <a:spcAft>
                <a:spcPts val="0"/>
              </a:spcAft>
              <a:buClr>
                <a:schemeClr val="lt1"/>
              </a:buClr>
              <a:buSzPts val="1100"/>
              <a:buFont typeface="Arial"/>
              <a:buNone/>
            </a:pPr>
            <a:r>
              <a:rPr lang="en"/>
              <a:t>Bulk Speed</a:t>
            </a:r>
            <a:endParaRPr/>
          </a:p>
          <a:p>
            <a:pPr indent="0" lvl="0" marL="0" rtl="0" algn="l">
              <a:spcBef>
                <a:spcPts val="0"/>
              </a:spcBef>
              <a:spcAft>
                <a:spcPts val="0"/>
              </a:spcAft>
              <a:buNone/>
            </a:pPr>
            <a:r>
              <a:rPr lang="en"/>
              <a:t>Thermal Velocity </a:t>
            </a:r>
            <a:endParaRPr/>
          </a:p>
          <a:p>
            <a:pPr indent="0" lvl="0" marL="0" rtl="0" algn="l">
              <a:spcBef>
                <a:spcPts val="0"/>
              </a:spcBef>
              <a:spcAft>
                <a:spcPts val="0"/>
              </a:spcAft>
              <a:buNone/>
            </a:pPr>
            <a:r>
              <a:rPr lang="en"/>
              <a:t>Kinetic Properties</a:t>
            </a:r>
            <a:endParaRPr/>
          </a:p>
          <a:p>
            <a:pPr indent="0" lvl="0" marL="0" rtl="0" algn="l">
              <a:spcBef>
                <a:spcPts val="0"/>
              </a:spcBef>
              <a:spcAft>
                <a:spcPts val="0"/>
              </a:spcAft>
              <a:buNone/>
            </a:pPr>
            <a:r>
              <a:rPr lang="en"/>
              <a:t>Electrons vs Protons</a:t>
            </a:r>
            <a:endParaRPr/>
          </a:p>
          <a:p>
            <a:pPr indent="0" lvl="0" marL="0" rtl="0" algn="l">
              <a:spcBef>
                <a:spcPts val="0"/>
              </a:spcBef>
              <a:spcAft>
                <a:spcPts val="0"/>
              </a:spcAft>
              <a:buNone/>
            </a:pPr>
            <a:r>
              <a:t/>
            </a:r>
            <a:endParaRPr/>
          </a:p>
        </p:txBody>
      </p:sp>
      <p:cxnSp>
        <p:nvCxnSpPr>
          <p:cNvPr id="452" name="Google Shape;452;p80"/>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453" name="Google Shape;453;p80"/>
          <p:cNvCxnSpPr/>
          <p:nvPr/>
        </p:nvCxnSpPr>
        <p:spPr>
          <a:xfrm>
            <a:off x="2858275" y="4484140"/>
            <a:ext cx="3517500" cy="0"/>
          </a:xfrm>
          <a:prstGeom prst="straightConnector1">
            <a:avLst/>
          </a:prstGeom>
          <a:noFill/>
          <a:ln cap="flat" cmpd="sng" w="38100">
            <a:solidFill>
              <a:schemeClr val="dk1"/>
            </a:solidFill>
            <a:prstDash val="solid"/>
            <a:round/>
            <a:headEnd len="med" w="med" type="none"/>
            <a:tailEnd len="med" w="med" type="none"/>
          </a:ln>
        </p:spPr>
      </p:cxnSp>
      <p:sp>
        <p:nvSpPr>
          <p:cNvPr id="454" name="Google Shape;454;p80"/>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455" name="Google Shape;455;p80"/>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456" name="Google Shape;456;p80"/>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sp>
        <p:nvSpPr>
          <p:cNvPr id="457" name="Google Shape;457;p80"/>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81"/>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463" name="Google Shape;463;p81"/>
          <p:cNvSpPr txBox="1"/>
          <p:nvPr>
            <p:ph idx="1" type="subTitle"/>
          </p:nvPr>
        </p:nvSpPr>
        <p:spPr>
          <a:xfrm>
            <a:off x="76200" y="2691050"/>
            <a:ext cx="24255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Velocity Distribution Function</a:t>
            </a:r>
            <a:endParaRPr/>
          </a:p>
          <a:p>
            <a:pPr indent="0" lvl="0" marL="0" rtl="0" algn="l">
              <a:spcBef>
                <a:spcPts val="0"/>
              </a:spcBef>
              <a:spcAft>
                <a:spcPts val="0"/>
              </a:spcAft>
              <a:buNone/>
            </a:pPr>
            <a:r>
              <a:rPr lang="en">
                <a:solidFill>
                  <a:srgbClr val="999999"/>
                </a:solidFill>
              </a:rPr>
              <a:t>Density</a:t>
            </a:r>
            <a:endParaRPr>
              <a:solidFill>
                <a:srgbClr val="999999"/>
              </a:solidFill>
            </a:endParaRPr>
          </a:p>
          <a:p>
            <a:pPr indent="0" lvl="0" marL="0" rtl="0" algn="l">
              <a:spcBef>
                <a:spcPts val="0"/>
              </a:spcBef>
              <a:spcAft>
                <a:spcPts val="0"/>
              </a:spcAft>
              <a:buNone/>
            </a:pPr>
            <a:r>
              <a:rPr lang="en">
                <a:solidFill>
                  <a:srgbClr val="999999"/>
                </a:solidFill>
              </a:rPr>
              <a:t>Bulk Speed</a:t>
            </a:r>
            <a:endParaRPr>
              <a:solidFill>
                <a:srgbClr val="999999"/>
              </a:solidFill>
            </a:endParaRPr>
          </a:p>
          <a:p>
            <a:pPr indent="0" lvl="0" marL="0" rtl="0" algn="l">
              <a:spcBef>
                <a:spcPts val="0"/>
              </a:spcBef>
              <a:spcAft>
                <a:spcPts val="0"/>
              </a:spcAft>
              <a:buNone/>
            </a:pPr>
            <a:r>
              <a:rPr lang="en">
                <a:solidFill>
                  <a:srgbClr val="999999"/>
                </a:solidFill>
              </a:rPr>
              <a:t>Thermal Velocity </a:t>
            </a:r>
            <a:endParaRPr>
              <a:solidFill>
                <a:srgbClr val="999999"/>
              </a:solidFill>
            </a:endParaRPr>
          </a:p>
          <a:p>
            <a:pPr indent="0" lvl="0" marL="0" rtl="0" algn="l">
              <a:spcBef>
                <a:spcPts val="0"/>
              </a:spcBef>
              <a:spcAft>
                <a:spcPts val="0"/>
              </a:spcAft>
              <a:buNone/>
            </a:pPr>
            <a:r>
              <a:rPr lang="en">
                <a:solidFill>
                  <a:srgbClr val="999999"/>
                </a:solidFill>
              </a:rPr>
              <a:t>Kinetic Properties</a:t>
            </a:r>
            <a:endParaRPr>
              <a:solidFill>
                <a:srgbClr val="999999"/>
              </a:solidFill>
            </a:endParaRPr>
          </a:p>
          <a:p>
            <a:pPr indent="0" lvl="0" marL="0" rtl="0" algn="l">
              <a:spcBef>
                <a:spcPts val="0"/>
              </a:spcBef>
              <a:spcAft>
                <a:spcPts val="0"/>
              </a:spcAft>
              <a:buNone/>
            </a:pPr>
            <a:r>
              <a:rPr lang="en">
                <a:solidFill>
                  <a:srgbClr val="999999"/>
                </a:solidFill>
              </a:rPr>
              <a:t>Electrons vs Protons</a:t>
            </a:r>
            <a:endParaRPr>
              <a:solidFill>
                <a:srgbClr val="999999"/>
              </a:solidFill>
            </a:endParaRPr>
          </a:p>
          <a:p>
            <a:pPr indent="0" lvl="0" marL="0" rtl="0" algn="l">
              <a:spcBef>
                <a:spcPts val="0"/>
              </a:spcBef>
              <a:spcAft>
                <a:spcPts val="0"/>
              </a:spcAft>
              <a:buNone/>
            </a:pPr>
            <a:r>
              <a:t/>
            </a:r>
            <a:endParaRPr/>
          </a:p>
        </p:txBody>
      </p:sp>
      <p:sp>
        <p:nvSpPr>
          <p:cNvPr id="464" name="Google Shape;464;p81"/>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cxnSp>
        <p:nvCxnSpPr>
          <p:cNvPr id="465" name="Google Shape;465;p81"/>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466" name="Google Shape;466;p81"/>
          <p:cNvCxnSpPr/>
          <p:nvPr/>
        </p:nvCxnSpPr>
        <p:spPr>
          <a:xfrm>
            <a:off x="2858275" y="4484140"/>
            <a:ext cx="3517500" cy="0"/>
          </a:xfrm>
          <a:prstGeom prst="straightConnector1">
            <a:avLst/>
          </a:prstGeom>
          <a:noFill/>
          <a:ln cap="flat" cmpd="sng" w="38100">
            <a:solidFill>
              <a:schemeClr val="dk1"/>
            </a:solidFill>
            <a:prstDash val="solid"/>
            <a:round/>
            <a:headEnd len="med" w="med" type="none"/>
            <a:tailEnd len="med" w="med" type="none"/>
          </a:ln>
        </p:spPr>
      </p:cxnSp>
      <p:sp>
        <p:nvSpPr>
          <p:cNvPr id="467" name="Google Shape;467;p81"/>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468" name="Google Shape;468;p81"/>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469" name="Google Shape;469;p81"/>
          <p:cNvSpPr/>
          <p:nvPr/>
        </p:nvSpPr>
        <p:spPr>
          <a:xfrm>
            <a:off x="2924113" y="2355058"/>
            <a:ext cx="3418972" cy="2089751"/>
          </a:xfrm>
          <a:custGeom>
            <a:rect b="b" l="l" r="r" t="t"/>
            <a:pathLst>
              <a:path extrusionOk="0" h="90534" w="144841">
                <a:moveTo>
                  <a:pt x="0" y="89712"/>
                </a:moveTo>
                <a:cubicBezTo>
                  <a:pt x="11476" y="74762"/>
                  <a:pt x="44714" y="-128"/>
                  <a:pt x="68854" y="9"/>
                </a:cubicBezTo>
                <a:cubicBezTo>
                  <a:pt x="92994" y="146"/>
                  <a:pt x="132177" y="75447"/>
                  <a:pt x="144841" y="90535"/>
                </a:cubicBezTo>
              </a:path>
            </a:pathLst>
          </a:custGeom>
          <a:noFill/>
          <a:ln cap="flat" cmpd="sng" w="38100">
            <a:solidFill>
              <a:schemeClr val="dk1"/>
            </a:solidFill>
            <a:prstDash val="solid"/>
            <a:round/>
            <a:headEnd len="med" w="med" type="none"/>
            <a:tailEnd len="med" w="med" type="none"/>
          </a:ln>
        </p:spPr>
      </p:sp>
      <p:sp>
        <p:nvSpPr>
          <p:cNvPr id="470" name="Google Shape;470;p81"/>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sp>
        <p:nvSpPr>
          <p:cNvPr id="471" name="Google Shape;471;p81"/>
          <p:cNvSpPr txBox="1"/>
          <p:nvPr>
            <p:ph idx="1" type="subTitle"/>
          </p:nvPr>
        </p:nvSpPr>
        <p:spPr>
          <a:xfrm>
            <a:off x="6022500" y="1422775"/>
            <a:ext cx="3155400" cy="15222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Maxwellian distribution</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472" name="Google Shape;472;p81"/>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473" name="Google Shape;473;p81"/>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82"/>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479" name="Google Shape;479;p82"/>
          <p:cNvSpPr txBox="1"/>
          <p:nvPr>
            <p:ph idx="1" type="subTitle"/>
          </p:nvPr>
        </p:nvSpPr>
        <p:spPr>
          <a:xfrm>
            <a:off x="76200" y="2691050"/>
            <a:ext cx="24255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Velocity Distribution Function</a:t>
            </a:r>
            <a:endParaRPr>
              <a:solidFill>
                <a:srgbClr val="999999"/>
              </a:solidFill>
            </a:endParaRPr>
          </a:p>
          <a:p>
            <a:pPr indent="0" lvl="0" marL="0" rtl="0" algn="l">
              <a:spcBef>
                <a:spcPts val="0"/>
              </a:spcBef>
              <a:spcAft>
                <a:spcPts val="0"/>
              </a:spcAft>
              <a:buNone/>
            </a:pPr>
            <a:r>
              <a:rPr lang="en"/>
              <a:t>Density</a:t>
            </a:r>
            <a:endParaRPr/>
          </a:p>
          <a:p>
            <a:pPr indent="0" lvl="0" marL="0" rtl="0" algn="l">
              <a:spcBef>
                <a:spcPts val="0"/>
              </a:spcBef>
              <a:spcAft>
                <a:spcPts val="0"/>
              </a:spcAft>
              <a:buNone/>
            </a:pPr>
            <a:r>
              <a:rPr lang="en">
                <a:solidFill>
                  <a:srgbClr val="999999"/>
                </a:solidFill>
              </a:rPr>
              <a:t>Bulk Speed</a:t>
            </a:r>
            <a:endParaRPr>
              <a:solidFill>
                <a:srgbClr val="999999"/>
              </a:solidFill>
            </a:endParaRPr>
          </a:p>
          <a:p>
            <a:pPr indent="0" lvl="0" marL="0" rtl="0" algn="l">
              <a:spcBef>
                <a:spcPts val="0"/>
              </a:spcBef>
              <a:spcAft>
                <a:spcPts val="0"/>
              </a:spcAft>
              <a:buNone/>
            </a:pPr>
            <a:r>
              <a:rPr lang="en">
                <a:solidFill>
                  <a:srgbClr val="999999"/>
                </a:solidFill>
              </a:rPr>
              <a:t>Thermal Velocity </a:t>
            </a:r>
            <a:endParaRPr>
              <a:solidFill>
                <a:srgbClr val="999999"/>
              </a:solidFill>
            </a:endParaRPr>
          </a:p>
          <a:p>
            <a:pPr indent="0" lvl="0" marL="0" rtl="0" algn="l">
              <a:spcBef>
                <a:spcPts val="0"/>
              </a:spcBef>
              <a:spcAft>
                <a:spcPts val="0"/>
              </a:spcAft>
              <a:buNone/>
            </a:pPr>
            <a:r>
              <a:rPr lang="en">
                <a:solidFill>
                  <a:srgbClr val="999999"/>
                </a:solidFill>
              </a:rPr>
              <a:t>Kinetic Properties</a:t>
            </a:r>
            <a:endParaRPr>
              <a:solidFill>
                <a:srgbClr val="999999"/>
              </a:solidFill>
            </a:endParaRPr>
          </a:p>
          <a:p>
            <a:pPr indent="0" lvl="0" marL="0" rtl="0" algn="l">
              <a:spcBef>
                <a:spcPts val="0"/>
              </a:spcBef>
              <a:spcAft>
                <a:spcPts val="0"/>
              </a:spcAft>
              <a:buNone/>
            </a:pPr>
            <a:r>
              <a:rPr lang="en">
                <a:solidFill>
                  <a:srgbClr val="999999"/>
                </a:solidFill>
              </a:rPr>
              <a:t>Electrons vs Protons</a:t>
            </a:r>
            <a:endParaRPr/>
          </a:p>
          <a:p>
            <a:pPr indent="0" lvl="0" marL="0" rtl="0" algn="l">
              <a:spcBef>
                <a:spcPts val="0"/>
              </a:spcBef>
              <a:spcAft>
                <a:spcPts val="0"/>
              </a:spcAft>
              <a:buNone/>
            </a:pPr>
            <a:r>
              <a:t/>
            </a:r>
            <a:endParaRPr/>
          </a:p>
        </p:txBody>
      </p:sp>
      <p:cxnSp>
        <p:nvCxnSpPr>
          <p:cNvPr id="480" name="Google Shape;480;p82"/>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481" name="Google Shape;481;p82"/>
          <p:cNvCxnSpPr/>
          <p:nvPr/>
        </p:nvCxnSpPr>
        <p:spPr>
          <a:xfrm>
            <a:off x="2858275" y="4484140"/>
            <a:ext cx="3517500" cy="0"/>
          </a:xfrm>
          <a:prstGeom prst="straightConnector1">
            <a:avLst/>
          </a:prstGeom>
          <a:noFill/>
          <a:ln cap="flat" cmpd="sng" w="38100">
            <a:solidFill>
              <a:schemeClr val="dk1"/>
            </a:solidFill>
            <a:prstDash val="solid"/>
            <a:round/>
            <a:headEnd len="med" w="med" type="none"/>
            <a:tailEnd len="med" w="med" type="none"/>
          </a:ln>
        </p:spPr>
      </p:cxnSp>
      <p:sp>
        <p:nvSpPr>
          <p:cNvPr id="482" name="Google Shape;482;p82"/>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483" name="Google Shape;483;p82"/>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484" name="Google Shape;484;p82"/>
          <p:cNvSpPr/>
          <p:nvPr/>
        </p:nvSpPr>
        <p:spPr>
          <a:xfrm>
            <a:off x="2924113" y="2355058"/>
            <a:ext cx="3418972" cy="2089751"/>
          </a:xfrm>
          <a:custGeom>
            <a:rect b="b" l="l" r="r" t="t"/>
            <a:pathLst>
              <a:path extrusionOk="0" h="90534" w="144841">
                <a:moveTo>
                  <a:pt x="0" y="89712"/>
                </a:moveTo>
                <a:cubicBezTo>
                  <a:pt x="11476" y="74762"/>
                  <a:pt x="44714" y="-128"/>
                  <a:pt x="68854" y="9"/>
                </a:cubicBezTo>
                <a:cubicBezTo>
                  <a:pt x="92994" y="146"/>
                  <a:pt x="132177" y="75447"/>
                  <a:pt x="144841" y="90535"/>
                </a:cubicBezTo>
              </a:path>
            </a:pathLst>
          </a:custGeom>
          <a:noFill/>
          <a:ln cap="flat" cmpd="sng" w="38100">
            <a:solidFill>
              <a:schemeClr val="dk1"/>
            </a:solidFill>
            <a:prstDash val="solid"/>
            <a:round/>
            <a:headEnd len="med" w="med" type="none"/>
            <a:tailEnd len="med" w="med" type="none"/>
          </a:ln>
        </p:spPr>
      </p:sp>
      <p:sp>
        <p:nvSpPr>
          <p:cNvPr id="485" name="Google Shape;485;p82"/>
          <p:cNvSpPr txBox="1"/>
          <p:nvPr>
            <p:ph idx="1" type="subTitle"/>
          </p:nvPr>
        </p:nvSpPr>
        <p:spPr>
          <a:xfrm>
            <a:off x="6022500" y="1422775"/>
            <a:ext cx="3155400" cy="15222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Zeroth moment of the distribution is the density of the particles</a:t>
            </a:r>
            <a:endParaRPr sz="1900"/>
          </a:p>
          <a:p>
            <a:pPr indent="-349250" lvl="0" marL="457200" rtl="0" algn="l">
              <a:spcBef>
                <a:spcPts val="0"/>
              </a:spcBef>
              <a:spcAft>
                <a:spcPts val="0"/>
              </a:spcAft>
              <a:buSzPts val="1900"/>
              <a:buChar char="●"/>
            </a:pPr>
            <a:r>
              <a:rPr lang="en" sz="1900"/>
              <a:t>Given by equation:</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486" name="Google Shape;486;p82"/>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sp>
        <p:nvSpPr>
          <p:cNvPr id="487" name="Google Shape;487;p82"/>
          <p:cNvSpPr/>
          <p:nvPr/>
        </p:nvSpPr>
        <p:spPr>
          <a:xfrm>
            <a:off x="2924113" y="2355058"/>
            <a:ext cx="3418972" cy="2089751"/>
          </a:xfrm>
          <a:custGeom>
            <a:rect b="b" l="l" r="r" t="t"/>
            <a:pathLst>
              <a:path extrusionOk="0" h="90534" w="144841">
                <a:moveTo>
                  <a:pt x="0" y="89712"/>
                </a:moveTo>
                <a:cubicBezTo>
                  <a:pt x="11476" y="74762"/>
                  <a:pt x="44714" y="-128"/>
                  <a:pt x="68854" y="9"/>
                </a:cubicBezTo>
                <a:cubicBezTo>
                  <a:pt x="92994" y="146"/>
                  <a:pt x="132177" y="75447"/>
                  <a:pt x="144841" y="90535"/>
                </a:cubicBezTo>
              </a:path>
            </a:pathLst>
          </a:custGeom>
          <a:gradFill>
            <a:gsLst>
              <a:gs pos="0">
                <a:srgbClr val="3D85C6"/>
              </a:gs>
              <a:gs pos="100000">
                <a:srgbClr val="093053"/>
              </a:gs>
            </a:gsLst>
            <a:path path="circle">
              <a:fillToRect b="50%" l="50%" r="50%" t="50%"/>
            </a:path>
            <a:tileRect/>
          </a:gradFill>
          <a:ln cap="flat" cmpd="sng" w="38100">
            <a:solidFill>
              <a:schemeClr val="dk1"/>
            </a:solidFill>
            <a:prstDash val="solid"/>
            <a:round/>
            <a:headEnd len="med" w="med" type="none"/>
            <a:tailEnd len="med" w="med" type="none"/>
          </a:ln>
        </p:spPr>
      </p:sp>
      <p:pic>
        <p:nvPicPr>
          <p:cNvPr id="488" name="Google Shape;488;p82" title="[255,255,255,&quot;https://www.codecogs.com/eqnedit.php?latex=%20%3Cv%5E0%3E%20%3D%20%5Cint%20f(v)%20dv%20%3D%20n%20#0&quot;]"/>
          <p:cNvPicPr preferRelativeResize="0"/>
          <p:nvPr/>
        </p:nvPicPr>
        <p:blipFill>
          <a:blip r:embed="rId3">
            <a:alphaModFix/>
          </a:blip>
          <a:stretch>
            <a:fillRect/>
          </a:stretch>
        </p:blipFill>
        <p:spPr>
          <a:xfrm>
            <a:off x="6090923" y="2751875"/>
            <a:ext cx="2425501" cy="546702"/>
          </a:xfrm>
          <a:prstGeom prst="rect">
            <a:avLst/>
          </a:prstGeom>
          <a:noFill/>
          <a:ln>
            <a:noFill/>
          </a:ln>
        </p:spPr>
      </p:pic>
      <p:sp>
        <p:nvSpPr>
          <p:cNvPr id="489" name="Google Shape;489;p82"/>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490" name="Google Shape;490;p82"/>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
        <p:nvSpPr>
          <p:cNvPr id="491" name="Google Shape;491;p82"/>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3"/>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497" name="Google Shape;497;p83"/>
          <p:cNvSpPr txBox="1"/>
          <p:nvPr>
            <p:ph idx="1" type="subTitle"/>
          </p:nvPr>
        </p:nvSpPr>
        <p:spPr>
          <a:xfrm>
            <a:off x="76200" y="2691050"/>
            <a:ext cx="24255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Velocity Distribution Function</a:t>
            </a:r>
            <a:endParaRPr>
              <a:solidFill>
                <a:srgbClr val="999999"/>
              </a:solidFill>
            </a:endParaRPr>
          </a:p>
          <a:p>
            <a:pPr indent="0" lvl="0" marL="0" rtl="0" algn="l">
              <a:spcBef>
                <a:spcPts val="0"/>
              </a:spcBef>
              <a:spcAft>
                <a:spcPts val="0"/>
              </a:spcAft>
              <a:buNone/>
            </a:pPr>
            <a:r>
              <a:rPr lang="en">
                <a:solidFill>
                  <a:srgbClr val="999999"/>
                </a:solidFill>
              </a:rPr>
              <a:t>Density</a:t>
            </a:r>
            <a:endParaRPr>
              <a:solidFill>
                <a:srgbClr val="999999"/>
              </a:solidFill>
            </a:endParaRPr>
          </a:p>
          <a:p>
            <a:pPr indent="0" lvl="0" marL="0" rtl="0" algn="l">
              <a:spcBef>
                <a:spcPts val="0"/>
              </a:spcBef>
              <a:spcAft>
                <a:spcPts val="0"/>
              </a:spcAft>
              <a:buNone/>
            </a:pPr>
            <a:r>
              <a:rPr lang="en"/>
              <a:t>Bulk Speed</a:t>
            </a:r>
            <a:endParaRPr>
              <a:solidFill>
                <a:srgbClr val="999999"/>
              </a:solidFill>
            </a:endParaRPr>
          </a:p>
          <a:p>
            <a:pPr indent="0" lvl="0" marL="0" rtl="0" algn="l">
              <a:spcBef>
                <a:spcPts val="0"/>
              </a:spcBef>
              <a:spcAft>
                <a:spcPts val="0"/>
              </a:spcAft>
              <a:buNone/>
            </a:pPr>
            <a:r>
              <a:rPr lang="en">
                <a:solidFill>
                  <a:srgbClr val="999999"/>
                </a:solidFill>
              </a:rPr>
              <a:t>Thermal Velocity </a:t>
            </a:r>
            <a:endParaRPr>
              <a:solidFill>
                <a:srgbClr val="999999"/>
              </a:solidFill>
            </a:endParaRPr>
          </a:p>
          <a:p>
            <a:pPr indent="0" lvl="0" marL="0" rtl="0" algn="l">
              <a:spcBef>
                <a:spcPts val="0"/>
              </a:spcBef>
              <a:spcAft>
                <a:spcPts val="0"/>
              </a:spcAft>
              <a:buNone/>
            </a:pPr>
            <a:r>
              <a:rPr lang="en">
                <a:solidFill>
                  <a:srgbClr val="999999"/>
                </a:solidFill>
              </a:rPr>
              <a:t>Kinetic Properties</a:t>
            </a:r>
            <a:endParaRPr>
              <a:solidFill>
                <a:srgbClr val="999999"/>
              </a:solidFill>
            </a:endParaRPr>
          </a:p>
          <a:p>
            <a:pPr indent="0" lvl="0" marL="0" rtl="0" algn="l">
              <a:spcBef>
                <a:spcPts val="0"/>
              </a:spcBef>
              <a:spcAft>
                <a:spcPts val="0"/>
              </a:spcAft>
              <a:buNone/>
            </a:pPr>
            <a:r>
              <a:rPr lang="en">
                <a:solidFill>
                  <a:srgbClr val="999999"/>
                </a:solidFill>
              </a:rPr>
              <a:t>Electrons vs Protons</a:t>
            </a:r>
            <a:endParaRPr>
              <a:solidFill>
                <a:srgbClr val="999999"/>
              </a:solidFill>
            </a:endParaRPr>
          </a:p>
          <a:p>
            <a:pPr indent="0" lvl="0" marL="0" rtl="0" algn="l">
              <a:spcBef>
                <a:spcPts val="0"/>
              </a:spcBef>
              <a:spcAft>
                <a:spcPts val="0"/>
              </a:spcAft>
              <a:buNone/>
            </a:pPr>
            <a:r>
              <a:t/>
            </a:r>
            <a:endParaRPr/>
          </a:p>
        </p:txBody>
      </p:sp>
      <p:cxnSp>
        <p:nvCxnSpPr>
          <p:cNvPr id="498" name="Google Shape;498;p83"/>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499" name="Google Shape;499;p83"/>
          <p:cNvCxnSpPr/>
          <p:nvPr/>
        </p:nvCxnSpPr>
        <p:spPr>
          <a:xfrm>
            <a:off x="2858275" y="4484140"/>
            <a:ext cx="3517500" cy="0"/>
          </a:xfrm>
          <a:prstGeom prst="straightConnector1">
            <a:avLst/>
          </a:prstGeom>
          <a:noFill/>
          <a:ln cap="flat" cmpd="sng" w="38100">
            <a:solidFill>
              <a:schemeClr val="dk1"/>
            </a:solidFill>
            <a:prstDash val="solid"/>
            <a:round/>
            <a:headEnd len="med" w="med" type="none"/>
            <a:tailEnd len="med" w="med" type="none"/>
          </a:ln>
        </p:spPr>
      </p:cxnSp>
      <p:sp>
        <p:nvSpPr>
          <p:cNvPr id="500" name="Google Shape;500;p83"/>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501" name="Google Shape;501;p83"/>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502" name="Google Shape;502;p83"/>
          <p:cNvSpPr/>
          <p:nvPr/>
        </p:nvSpPr>
        <p:spPr>
          <a:xfrm>
            <a:off x="2924113" y="2355058"/>
            <a:ext cx="3418972" cy="2089751"/>
          </a:xfrm>
          <a:custGeom>
            <a:rect b="b" l="l" r="r" t="t"/>
            <a:pathLst>
              <a:path extrusionOk="0" h="90534" w="144841">
                <a:moveTo>
                  <a:pt x="0" y="89712"/>
                </a:moveTo>
                <a:cubicBezTo>
                  <a:pt x="11476" y="74762"/>
                  <a:pt x="44714" y="-128"/>
                  <a:pt x="68854" y="9"/>
                </a:cubicBezTo>
                <a:cubicBezTo>
                  <a:pt x="92994" y="146"/>
                  <a:pt x="132177" y="75447"/>
                  <a:pt x="144841" y="90535"/>
                </a:cubicBezTo>
              </a:path>
            </a:pathLst>
          </a:custGeom>
          <a:noFill/>
          <a:ln cap="flat" cmpd="sng" w="38100">
            <a:solidFill>
              <a:schemeClr val="dk1"/>
            </a:solidFill>
            <a:prstDash val="solid"/>
            <a:round/>
            <a:headEnd len="med" w="med" type="none"/>
            <a:tailEnd len="med" w="med" type="none"/>
          </a:ln>
        </p:spPr>
      </p:sp>
      <p:sp>
        <p:nvSpPr>
          <p:cNvPr id="503" name="Google Shape;503;p83"/>
          <p:cNvSpPr txBox="1"/>
          <p:nvPr>
            <p:ph idx="1" type="subTitle"/>
          </p:nvPr>
        </p:nvSpPr>
        <p:spPr>
          <a:xfrm>
            <a:off x="6022500" y="1422775"/>
            <a:ext cx="3155400" cy="8313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First moment of the distribution is the Bulk Speed</a:t>
            </a:r>
            <a:endParaRPr sz="1900"/>
          </a:p>
          <a:p>
            <a:pPr indent="-349250" lvl="0" marL="457200" rtl="0" algn="l">
              <a:spcBef>
                <a:spcPts val="0"/>
              </a:spcBef>
              <a:spcAft>
                <a:spcPts val="0"/>
              </a:spcAft>
              <a:buSzPts val="1900"/>
              <a:buChar char="●"/>
            </a:pPr>
            <a:r>
              <a:rPr lang="en" sz="1900"/>
              <a:t>The  most </a:t>
            </a:r>
            <a:r>
              <a:rPr lang="en" sz="1900"/>
              <a:t>probable velocity</a:t>
            </a:r>
            <a:endParaRPr sz="1900"/>
          </a:p>
          <a:p>
            <a:pPr indent="-349250" lvl="0" marL="457200" rtl="0" algn="l">
              <a:spcBef>
                <a:spcPts val="0"/>
              </a:spcBef>
              <a:spcAft>
                <a:spcPts val="0"/>
              </a:spcAft>
              <a:buSzPts val="1900"/>
              <a:buChar char="●"/>
            </a:pPr>
            <a:r>
              <a:rPr lang="en" sz="1900"/>
              <a:t>Given by equation:</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cxnSp>
        <p:nvCxnSpPr>
          <p:cNvPr id="504" name="Google Shape;504;p83"/>
          <p:cNvCxnSpPr/>
          <p:nvPr/>
        </p:nvCxnSpPr>
        <p:spPr>
          <a:xfrm>
            <a:off x="4551900" y="2308800"/>
            <a:ext cx="4200" cy="2116800"/>
          </a:xfrm>
          <a:prstGeom prst="straightConnector1">
            <a:avLst/>
          </a:prstGeom>
          <a:noFill/>
          <a:ln cap="flat" cmpd="sng" w="28575">
            <a:solidFill>
              <a:srgbClr val="6AA84F"/>
            </a:solidFill>
            <a:prstDash val="solid"/>
            <a:round/>
            <a:headEnd len="med" w="med" type="oval"/>
            <a:tailEnd len="med" w="med" type="none"/>
          </a:ln>
        </p:spPr>
      </p:cxnSp>
      <p:sp>
        <p:nvSpPr>
          <p:cNvPr id="505" name="Google Shape;505;p83"/>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pic>
        <p:nvPicPr>
          <p:cNvPr id="506" name="Google Shape;506;p83" title="[255,255,255,&quot;https://www.codecogs.com/eqnedit.php?latex=%20%3Cv%5E1%3E%20%3D%20%5Cint%20v%20f(v)%20dv%20%3D%20n%20#0&quot;]"/>
          <p:cNvPicPr preferRelativeResize="0"/>
          <p:nvPr/>
        </p:nvPicPr>
        <p:blipFill rotWithShape="1">
          <a:blip r:embed="rId3">
            <a:alphaModFix/>
          </a:blip>
          <a:srcRect b="0" l="0" r="15354" t="0"/>
          <a:stretch/>
        </p:blipFill>
        <p:spPr>
          <a:xfrm>
            <a:off x="6469426" y="3260525"/>
            <a:ext cx="2261552" cy="572700"/>
          </a:xfrm>
          <a:prstGeom prst="rect">
            <a:avLst/>
          </a:prstGeom>
          <a:noFill/>
          <a:ln>
            <a:noFill/>
          </a:ln>
        </p:spPr>
      </p:pic>
      <p:sp>
        <p:nvSpPr>
          <p:cNvPr id="507" name="Google Shape;507;p83"/>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508" name="Google Shape;508;p83"/>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
        <p:nvSpPr>
          <p:cNvPr id="509" name="Google Shape;509;p83"/>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84"/>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515" name="Google Shape;515;p84"/>
          <p:cNvSpPr txBox="1"/>
          <p:nvPr>
            <p:ph idx="1" type="subTitle"/>
          </p:nvPr>
        </p:nvSpPr>
        <p:spPr>
          <a:xfrm>
            <a:off x="76200" y="2691050"/>
            <a:ext cx="24255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Velocity Distribution Function</a:t>
            </a:r>
            <a:endParaRPr>
              <a:solidFill>
                <a:srgbClr val="999999"/>
              </a:solidFill>
            </a:endParaRPr>
          </a:p>
          <a:p>
            <a:pPr indent="0" lvl="0" marL="0" rtl="0" algn="l">
              <a:spcBef>
                <a:spcPts val="0"/>
              </a:spcBef>
              <a:spcAft>
                <a:spcPts val="0"/>
              </a:spcAft>
              <a:buNone/>
            </a:pPr>
            <a:r>
              <a:rPr lang="en">
                <a:solidFill>
                  <a:srgbClr val="999999"/>
                </a:solidFill>
              </a:rPr>
              <a:t>Density</a:t>
            </a:r>
            <a:endParaRPr>
              <a:solidFill>
                <a:srgbClr val="999999"/>
              </a:solidFill>
            </a:endParaRPr>
          </a:p>
          <a:p>
            <a:pPr indent="0" lvl="0" marL="0" rtl="0" algn="l">
              <a:spcBef>
                <a:spcPts val="0"/>
              </a:spcBef>
              <a:spcAft>
                <a:spcPts val="0"/>
              </a:spcAft>
              <a:buNone/>
            </a:pPr>
            <a:r>
              <a:rPr lang="en">
                <a:solidFill>
                  <a:srgbClr val="999999"/>
                </a:solidFill>
              </a:rPr>
              <a:t>Bulk Speed</a:t>
            </a:r>
            <a:endParaRPr>
              <a:solidFill>
                <a:srgbClr val="999999"/>
              </a:solidFill>
            </a:endParaRPr>
          </a:p>
          <a:p>
            <a:pPr indent="0" lvl="0" marL="0" rtl="0" algn="l">
              <a:spcBef>
                <a:spcPts val="0"/>
              </a:spcBef>
              <a:spcAft>
                <a:spcPts val="0"/>
              </a:spcAft>
              <a:buNone/>
            </a:pPr>
            <a:r>
              <a:rPr lang="en"/>
              <a:t>Thermal Velocity </a:t>
            </a:r>
            <a:endParaRPr/>
          </a:p>
          <a:p>
            <a:pPr indent="0" lvl="0" marL="0" rtl="0" algn="l">
              <a:spcBef>
                <a:spcPts val="0"/>
              </a:spcBef>
              <a:spcAft>
                <a:spcPts val="0"/>
              </a:spcAft>
              <a:buNone/>
            </a:pPr>
            <a:r>
              <a:rPr lang="en">
                <a:solidFill>
                  <a:srgbClr val="999999"/>
                </a:solidFill>
              </a:rPr>
              <a:t>Kinetic Properties</a:t>
            </a:r>
            <a:endParaRPr>
              <a:solidFill>
                <a:srgbClr val="999999"/>
              </a:solidFill>
            </a:endParaRPr>
          </a:p>
          <a:p>
            <a:pPr indent="0" lvl="0" marL="0" rtl="0" algn="l">
              <a:spcBef>
                <a:spcPts val="0"/>
              </a:spcBef>
              <a:spcAft>
                <a:spcPts val="0"/>
              </a:spcAft>
              <a:buNone/>
            </a:pPr>
            <a:r>
              <a:rPr lang="en">
                <a:solidFill>
                  <a:srgbClr val="999999"/>
                </a:solidFill>
              </a:rPr>
              <a:t>Electrons vs Protons</a:t>
            </a:r>
            <a:endParaRPr>
              <a:solidFill>
                <a:srgbClr val="999999"/>
              </a:solidFill>
            </a:endParaRPr>
          </a:p>
          <a:p>
            <a:pPr indent="0" lvl="0" marL="0" rtl="0" algn="l">
              <a:spcBef>
                <a:spcPts val="0"/>
              </a:spcBef>
              <a:spcAft>
                <a:spcPts val="0"/>
              </a:spcAft>
              <a:buNone/>
            </a:pPr>
            <a:r>
              <a:t/>
            </a:r>
            <a:endParaRPr/>
          </a:p>
        </p:txBody>
      </p:sp>
      <p:cxnSp>
        <p:nvCxnSpPr>
          <p:cNvPr id="516" name="Google Shape;516;p84"/>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517" name="Google Shape;517;p84"/>
          <p:cNvCxnSpPr/>
          <p:nvPr/>
        </p:nvCxnSpPr>
        <p:spPr>
          <a:xfrm>
            <a:off x="2858275" y="4484140"/>
            <a:ext cx="3517500" cy="0"/>
          </a:xfrm>
          <a:prstGeom prst="straightConnector1">
            <a:avLst/>
          </a:prstGeom>
          <a:noFill/>
          <a:ln cap="flat" cmpd="sng" w="38100">
            <a:solidFill>
              <a:schemeClr val="dk1"/>
            </a:solidFill>
            <a:prstDash val="solid"/>
            <a:round/>
            <a:headEnd len="med" w="med" type="none"/>
            <a:tailEnd len="med" w="med" type="none"/>
          </a:ln>
        </p:spPr>
      </p:cxnSp>
      <p:sp>
        <p:nvSpPr>
          <p:cNvPr id="518" name="Google Shape;518;p84"/>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519" name="Google Shape;519;p84"/>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520" name="Google Shape;520;p84"/>
          <p:cNvSpPr/>
          <p:nvPr/>
        </p:nvSpPr>
        <p:spPr>
          <a:xfrm>
            <a:off x="2924113" y="2355058"/>
            <a:ext cx="3418972" cy="2089751"/>
          </a:xfrm>
          <a:custGeom>
            <a:rect b="b" l="l" r="r" t="t"/>
            <a:pathLst>
              <a:path extrusionOk="0" h="90534" w="144841">
                <a:moveTo>
                  <a:pt x="0" y="89712"/>
                </a:moveTo>
                <a:cubicBezTo>
                  <a:pt x="11476" y="74762"/>
                  <a:pt x="44714" y="-128"/>
                  <a:pt x="68854" y="9"/>
                </a:cubicBezTo>
                <a:cubicBezTo>
                  <a:pt x="92994" y="146"/>
                  <a:pt x="132177" y="75447"/>
                  <a:pt x="144841" y="90535"/>
                </a:cubicBezTo>
              </a:path>
            </a:pathLst>
          </a:custGeom>
          <a:noFill/>
          <a:ln cap="flat" cmpd="sng" w="38100">
            <a:solidFill>
              <a:schemeClr val="dk1"/>
            </a:solidFill>
            <a:prstDash val="solid"/>
            <a:round/>
            <a:headEnd len="med" w="med" type="none"/>
            <a:tailEnd len="med" w="med" type="none"/>
          </a:ln>
        </p:spPr>
      </p:sp>
      <p:sp>
        <p:nvSpPr>
          <p:cNvPr id="521" name="Google Shape;521;p84"/>
          <p:cNvSpPr txBox="1"/>
          <p:nvPr>
            <p:ph idx="1" type="subTitle"/>
          </p:nvPr>
        </p:nvSpPr>
        <p:spPr>
          <a:xfrm>
            <a:off x="6022500" y="1422775"/>
            <a:ext cx="3155400" cy="4101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Full Width Half Max</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522" name="Google Shape;522;p84"/>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cxnSp>
        <p:nvCxnSpPr>
          <p:cNvPr id="523" name="Google Shape;523;p84"/>
          <p:cNvCxnSpPr/>
          <p:nvPr/>
        </p:nvCxnSpPr>
        <p:spPr>
          <a:xfrm>
            <a:off x="3591350" y="3282650"/>
            <a:ext cx="2016300" cy="0"/>
          </a:xfrm>
          <a:prstGeom prst="straightConnector1">
            <a:avLst/>
          </a:prstGeom>
          <a:noFill/>
          <a:ln cap="flat" cmpd="sng" w="28575">
            <a:solidFill>
              <a:srgbClr val="C27BA0"/>
            </a:solidFill>
            <a:prstDash val="solid"/>
            <a:round/>
            <a:headEnd len="med" w="med" type="oval"/>
            <a:tailEnd len="med" w="med" type="oval"/>
          </a:ln>
        </p:spPr>
      </p:cxnSp>
      <p:sp>
        <p:nvSpPr>
          <p:cNvPr id="524" name="Google Shape;524;p84"/>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525" name="Google Shape;525;p84"/>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pic>
        <p:nvPicPr>
          <p:cNvPr id="526" name="Google Shape;526;p84" title="[255,255,255,&quot;https://www.codecogs.com/eqnedit.php?latex=v_T%20%3D%20%5Csqrt%7B%5Cfrac%7B3k_B%20T%7D%7Bm_e%7D%7D#0&quot;]"/>
          <p:cNvPicPr preferRelativeResize="0"/>
          <p:nvPr/>
        </p:nvPicPr>
        <p:blipFill>
          <a:blip r:embed="rId3">
            <a:alphaModFix/>
          </a:blip>
          <a:stretch>
            <a:fillRect/>
          </a:stretch>
        </p:blipFill>
        <p:spPr>
          <a:xfrm>
            <a:off x="6375763" y="6102847"/>
            <a:ext cx="2765387" cy="1137175"/>
          </a:xfrm>
          <a:prstGeom prst="rect">
            <a:avLst/>
          </a:prstGeom>
          <a:noFill/>
          <a:ln>
            <a:noFill/>
          </a:ln>
        </p:spPr>
      </p:pic>
      <p:sp>
        <p:nvSpPr>
          <p:cNvPr id="527" name="Google Shape;527;p84"/>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
        <p:nvSpPr>
          <p:cNvPr id="528" name="Google Shape;528;p84"/>
          <p:cNvSpPr txBox="1"/>
          <p:nvPr/>
        </p:nvSpPr>
        <p:spPr>
          <a:xfrm>
            <a:off x="6198329" y="2853025"/>
            <a:ext cx="2202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pic>
        <p:nvPicPr>
          <p:cNvPr id="529" name="Google Shape;529;p84" title="[255,255,255,&quot;https://www.codecogs.com/eqnedit.php?latex=v_T%20%3D%20%5Csqrt%7B%5Cfrac%7Bk_B%20T%7D%7Bm_e%7D%7D#0&quot;]"/>
          <p:cNvPicPr preferRelativeResize="0"/>
          <p:nvPr/>
        </p:nvPicPr>
        <p:blipFill>
          <a:blip r:embed="rId4">
            <a:alphaModFix/>
          </a:blip>
          <a:stretch>
            <a:fillRect/>
          </a:stretch>
        </p:blipFill>
        <p:spPr>
          <a:xfrm>
            <a:off x="6522603" y="2355038"/>
            <a:ext cx="1783825" cy="802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85"/>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535" name="Google Shape;535;p85"/>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536" name="Google Shape;536;p85"/>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
        <p:nvSpPr>
          <p:cNvPr id="537" name="Google Shape;537;p85"/>
          <p:cNvSpPr txBox="1"/>
          <p:nvPr>
            <p:ph idx="1" type="subTitle"/>
          </p:nvPr>
        </p:nvSpPr>
        <p:spPr>
          <a:xfrm>
            <a:off x="76200" y="2691050"/>
            <a:ext cx="24255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Velocity Distribution Function</a:t>
            </a:r>
            <a:endParaRPr>
              <a:solidFill>
                <a:srgbClr val="999999"/>
              </a:solidFill>
            </a:endParaRPr>
          </a:p>
          <a:p>
            <a:pPr indent="0" lvl="0" marL="0" rtl="0" algn="l">
              <a:spcBef>
                <a:spcPts val="0"/>
              </a:spcBef>
              <a:spcAft>
                <a:spcPts val="0"/>
              </a:spcAft>
              <a:buNone/>
            </a:pPr>
            <a:r>
              <a:rPr lang="en">
                <a:solidFill>
                  <a:srgbClr val="999999"/>
                </a:solidFill>
              </a:rPr>
              <a:t>Density</a:t>
            </a:r>
            <a:endParaRPr>
              <a:solidFill>
                <a:srgbClr val="999999"/>
              </a:solidFill>
            </a:endParaRPr>
          </a:p>
          <a:p>
            <a:pPr indent="0" lvl="0" marL="0" rtl="0" algn="l">
              <a:spcBef>
                <a:spcPts val="0"/>
              </a:spcBef>
              <a:spcAft>
                <a:spcPts val="0"/>
              </a:spcAft>
              <a:buNone/>
            </a:pPr>
            <a:r>
              <a:rPr lang="en">
                <a:solidFill>
                  <a:srgbClr val="999999"/>
                </a:solidFill>
              </a:rPr>
              <a:t>Bulk Speed</a:t>
            </a:r>
            <a:endParaRPr>
              <a:solidFill>
                <a:srgbClr val="999999"/>
              </a:solidFill>
            </a:endParaRPr>
          </a:p>
          <a:p>
            <a:pPr indent="0" lvl="0" marL="0" rtl="0" algn="l">
              <a:spcBef>
                <a:spcPts val="0"/>
              </a:spcBef>
              <a:spcAft>
                <a:spcPts val="0"/>
              </a:spcAft>
              <a:buNone/>
            </a:pPr>
            <a:r>
              <a:rPr lang="en">
                <a:solidFill>
                  <a:srgbClr val="999999"/>
                </a:solidFill>
              </a:rPr>
              <a:t>Thermal Velocity </a:t>
            </a:r>
            <a:endParaRPr>
              <a:solidFill>
                <a:srgbClr val="999999"/>
              </a:solidFill>
            </a:endParaRPr>
          </a:p>
          <a:p>
            <a:pPr indent="0" lvl="0" marL="0" rtl="0" algn="l">
              <a:spcBef>
                <a:spcPts val="0"/>
              </a:spcBef>
              <a:spcAft>
                <a:spcPts val="0"/>
              </a:spcAft>
              <a:buNone/>
            </a:pPr>
            <a:r>
              <a:rPr lang="en"/>
              <a:t>Kinetic Properties</a:t>
            </a:r>
            <a:endParaRPr/>
          </a:p>
          <a:p>
            <a:pPr indent="0" lvl="0" marL="0" rtl="0" algn="l">
              <a:spcBef>
                <a:spcPts val="0"/>
              </a:spcBef>
              <a:spcAft>
                <a:spcPts val="0"/>
              </a:spcAft>
              <a:buNone/>
            </a:pPr>
            <a:r>
              <a:rPr lang="en">
                <a:solidFill>
                  <a:srgbClr val="999999"/>
                </a:solidFill>
              </a:rPr>
              <a:t>Electrons vs Protons</a:t>
            </a:r>
            <a:endParaRPr>
              <a:solidFill>
                <a:srgbClr val="999999"/>
              </a:solidFill>
            </a:endParaRPr>
          </a:p>
          <a:p>
            <a:pPr indent="0" lvl="0" marL="0" rtl="0" algn="l">
              <a:spcBef>
                <a:spcPts val="0"/>
              </a:spcBef>
              <a:spcAft>
                <a:spcPts val="0"/>
              </a:spcAft>
              <a:buNone/>
            </a:pPr>
            <a:r>
              <a:t/>
            </a:r>
            <a:endParaRPr>
              <a:solidFill>
                <a:srgbClr val="999999"/>
              </a:solidFill>
            </a:endParaRPr>
          </a:p>
        </p:txBody>
      </p:sp>
      <p:cxnSp>
        <p:nvCxnSpPr>
          <p:cNvPr id="538" name="Google Shape;538;p85"/>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539" name="Google Shape;539;p85"/>
          <p:cNvCxnSpPr/>
          <p:nvPr/>
        </p:nvCxnSpPr>
        <p:spPr>
          <a:xfrm>
            <a:off x="2858275" y="4484140"/>
            <a:ext cx="4868700" cy="0"/>
          </a:xfrm>
          <a:prstGeom prst="straightConnector1">
            <a:avLst/>
          </a:prstGeom>
          <a:noFill/>
          <a:ln cap="flat" cmpd="sng" w="38100">
            <a:solidFill>
              <a:schemeClr val="dk1"/>
            </a:solidFill>
            <a:prstDash val="solid"/>
            <a:round/>
            <a:headEnd len="med" w="med" type="none"/>
            <a:tailEnd len="med" w="med" type="none"/>
          </a:ln>
        </p:spPr>
      </p:cxnSp>
      <p:sp>
        <p:nvSpPr>
          <p:cNvPr id="540" name="Google Shape;540;p85"/>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541" name="Google Shape;541;p85"/>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542" name="Google Shape;542;p85"/>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sp>
        <p:nvSpPr>
          <p:cNvPr id="543" name="Google Shape;543;p85"/>
          <p:cNvSpPr txBox="1"/>
          <p:nvPr>
            <p:ph idx="1" type="subTitle"/>
          </p:nvPr>
        </p:nvSpPr>
        <p:spPr>
          <a:xfrm>
            <a:off x="5988625" y="1091875"/>
            <a:ext cx="3155400" cy="19599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Non Maxwellian distribution</a:t>
            </a:r>
            <a:endParaRPr sz="1900"/>
          </a:p>
          <a:p>
            <a:pPr indent="-349250" lvl="0" marL="457200" rtl="0" algn="l">
              <a:spcBef>
                <a:spcPts val="0"/>
              </a:spcBef>
              <a:spcAft>
                <a:spcPts val="0"/>
              </a:spcAft>
              <a:buSzPts val="1900"/>
              <a:buChar char="●"/>
            </a:pPr>
            <a:r>
              <a:rPr lang="en" sz="1900"/>
              <a:t>Different particles</a:t>
            </a:r>
            <a:endParaRPr sz="1900"/>
          </a:p>
          <a:p>
            <a:pPr indent="-349250" lvl="0" marL="457200" rtl="0" algn="l">
              <a:spcBef>
                <a:spcPts val="0"/>
              </a:spcBef>
              <a:spcAft>
                <a:spcPts val="0"/>
              </a:spcAft>
              <a:buSzPts val="1900"/>
              <a:buChar char="●"/>
            </a:pPr>
            <a:r>
              <a:rPr lang="en" sz="1900"/>
              <a:t>Magnetic field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544" name="Google Shape;544;p85"/>
          <p:cNvSpPr/>
          <p:nvPr/>
        </p:nvSpPr>
        <p:spPr>
          <a:xfrm>
            <a:off x="2906100" y="2423223"/>
            <a:ext cx="4752775" cy="2018525"/>
          </a:xfrm>
          <a:custGeom>
            <a:rect b="b" l="l" r="r" t="t"/>
            <a:pathLst>
              <a:path extrusionOk="0" h="80741" w="190111">
                <a:moveTo>
                  <a:pt x="0" y="80741"/>
                </a:moveTo>
                <a:cubicBezTo>
                  <a:pt x="11275" y="67393"/>
                  <a:pt x="47431" y="6939"/>
                  <a:pt x="67647" y="654"/>
                </a:cubicBezTo>
                <a:cubicBezTo>
                  <a:pt x="87863" y="-5631"/>
                  <a:pt x="108339" y="37199"/>
                  <a:pt x="121298" y="43030"/>
                </a:cubicBezTo>
                <a:cubicBezTo>
                  <a:pt x="134257" y="48862"/>
                  <a:pt x="133933" y="29617"/>
                  <a:pt x="145402" y="35643"/>
                </a:cubicBezTo>
                <a:cubicBezTo>
                  <a:pt x="156871" y="41669"/>
                  <a:pt x="182660" y="71929"/>
                  <a:pt x="190111" y="79186"/>
                </a:cubicBezTo>
              </a:path>
            </a:pathLst>
          </a:custGeom>
          <a:noFill/>
          <a:ln cap="flat" cmpd="sng" w="38100">
            <a:solidFill>
              <a:schemeClr val="dk1"/>
            </a:solidFill>
            <a:prstDash val="solid"/>
            <a:round/>
            <a:headEnd len="med" w="med" type="none"/>
            <a:tailEnd len="med" w="med" type="none"/>
          </a:ln>
        </p:spPr>
      </p:sp>
      <p:sp>
        <p:nvSpPr>
          <p:cNvPr id="545" name="Google Shape;545;p85"/>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86"/>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551" name="Google Shape;551;p86"/>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552" name="Google Shape;552;p86"/>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
        <p:nvSpPr>
          <p:cNvPr id="553" name="Google Shape;553;p86"/>
          <p:cNvSpPr txBox="1"/>
          <p:nvPr>
            <p:ph idx="1" type="subTitle"/>
          </p:nvPr>
        </p:nvSpPr>
        <p:spPr>
          <a:xfrm>
            <a:off x="76200" y="2691050"/>
            <a:ext cx="2425500" cy="17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Velocity Distribution Function</a:t>
            </a:r>
            <a:endParaRPr>
              <a:solidFill>
                <a:srgbClr val="999999"/>
              </a:solidFill>
            </a:endParaRPr>
          </a:p>
          <a:p>
            <a:pPr indent="0" lvl="0" marL="0" rtl="0" algn="l">
              <a:spcBef>
                <a:spcPts val="0"/>
              </a:spcBef>
              <a:spcAft>
                <a:spcPts val="0"/>
              </a:spcAft>
              <a:buNone/>
            </a:pPr>
            <a:r>
              <a:rPr lang="en">
                <a:solidFill>
                  <a:srgbClr val="999999"/>
                </a:solidFill>
              </a:rPr>
              <a:t>Density</a:t>
            </a:r>
            <a:endParaRPr>
              <a:solidFill>
                <a:srgbClr val="999999"/>
              </a:solidFill>
            </a:endParaRPr>
          </a:p>
          <a:p>
            <a:pPr indent="0" lvl="0" marL="0" rtl="0" algn="l">
              <a:spcBef>
                <a:spcPts val="0"/>
              </a:spcBef>
              <a:spcAft>
                <a:spcPts val="0"/>
              </a:spcAft>
              <a:buNone/>
            </a:pPr>
            <a:r>
              <a:rPr lang="en">
                <a:solidFill>
                  <a:srgbClr val="999999"/>
                </a:solidFill>
              </a:rPr>
              <a:t>Bulk Speed</a:t>
            </a:r>
            <a:endParaRPr>
              <a:solidFill>
                <a:srgbClr val="999999"/>
              </a:solidFill>
            </a:endParaRPr>
          </a:p>
          <a:p>
            <a:pPr indent="0" lvl="0" marL="0" rtl="0" algn="l">
              <a:spcBef>
                <a:spcPts val="0"/>
              </a:spcBef>
              <a:spcAft>
                <a:spcPts val="0"/>
              </a:spcAft>
              <a:buNone/>
            </a:pPr>
            <a:r>
              <a:rPr lang="en">
                <a:solidFill>
                  <a:srgbClr val="999999"/>
                </a:solidFill>
              </a:rPr>
              <a:t>Thermal Velocity </a:t>
            </a:r>
            <a:endParaRPr>
              <a:solidFill>
                <a:srgbClr val="999999"/>
              </a:solidFill>
            </a:endParaRPr>
          </a:p>
          <a:p>
            <a:pPr indent="0" lvl="0" marL="0" rtl="0" algn="l">
              <a:spcBef>
                <a:spcPts val="0"/>
              </a:spcBef>
              <a:spcAft>
                <a:spcPts val="0"/>
              </a:spcAft>
              <a:buNone/>
            </a:pPr>
            <a:r>
              <a:rPr lang="en"/>
              <a:t>Kinetic Properties</a:t>
            </a:r>
            <a:endParaRPr/>
          </a:p>
          <a:p>
            <a:pPr indent="0" lvl="0" marL="0" rtl="0" algn="l">
              <a:spcBef>
                <a:spcPts val="0"/>
              </a:spcBef>
              <a:spcAft>
                <a:spcPts val="0"/>
              </a:spcAft>
              <a:buNone/>
            </a:pPr>
            <a:r>
              <a:rPr lang="en">
                <a:solidFill>
                  <a:srgbClr val="999999"/>
                </a:solidFill>
              </a:rPr>
              <a:t>Electrons vs Protons</a:t>
            </a:r>
            <a:endParaRPr>
              <a:solidFill>
                <a:srgbClr val="999999"/>
              </a:solidFill>
            </a:endParaRPr>
          </a:p>
          <a:p>
            <a:pPr indent="0" lvl="0" marL="0" rtl="0" algn="l">
              <a:spcBef>
                <a:spcPts val="0"/>
              </a:spcBef>
              <a:spcAft>
                <a:spcPts val="0"/>
              </a:spcAft>
              <a:buNone/>
            </a:pPr>
            <a:r>
              <a:t/>
            </a:r>
            <a:endParaRPr>
              <a:solidFill>
                <a:srgbClr val="999999"/>
              </a:solidFill>
            </a:endParaRPr>
          </a:p>
        </p:txBody>
      </p:sp>
      <p:cxnSp>
        <p:nvCxnSpPr>
          <p:cNvPr id="554" name="Google Shape;554;p86"/>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555" name="Google Shape;555;p86"/>
          <p:cNvCxnSpPr/>
          <p:nvPr/>
        </p:nvCxnSpPr>
        <p:spPr>
          <a:xfrm>
            <a:off x="2858275" y="4484140"/>
            <a:ext cx="4868700" cy="0"/>
          </a:xfrm>
          <a:prstGeom prst="straightConnector1">
            <a:avLst/>
          </a:prstGeom>
          <a:noFill/>
          <a:ln cap="flat" cmpd="sng" w="38100">
            <a:solidFill>
              <a:schemeClr val="dk1"/>
            </a:solidFill>
            <a:prstDash val="solid"/>
            <a:round/>
            <a:headEnd len="med" w="med" type="none"/>
            <a:tailEnd len="med" w="med" type="none"/>
          </a:ln>
        </p:spPr>
      </p:cxnSp>
      <p:sp>
        <p:nvSpPr>
          <p:cNvPr id="556" name="Google Shape;556;p86"/>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557" name="Google Shape;557;p86"/>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558" name="Google Shape;558;p86"/>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sp>
        <p:nvSpPr>
          <p:cNvPr id="559" name="Google Shape;559;p86"/>
          <p:cNvSpPr txBox="1"/>
          <p:nvPr>
            <p:ph idx="1" type="subTitle"/>
          </p:nvPr>
        </p:nvSpPr>
        <p:spPr>
          <a:xfrm>
            <a:off x="5988625" y="1091875"/>
            <a:ext cx="3155400" cy="19599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Non Maxwellian distribution</a:t>
            </a:r>
            <a:endParaRPr sz="1900"/>
          </a:p>
          <a:p>
            <a:pPr indent="-349250" lvl="0" marL="457200" rtl="0" algn="l">
              <a:spcBef>
                <a:spcPts val="0"/>
              </a:spcBef>
              <a:spcAft>
                <a:spcPts val="0"/>
              </a:spcAft>
              <a:buSzPts val="1900"/>
              <a:buChar char="●"/>
            </a:pPr>
            <a:r>
              <a:rPr lang="en" sz="1900"/>
              <a:t>Different particles</a:t>
            </a:r>
            <a:endParaRPr sz="1900"/>
          </a:p>
          <a:p>
            <a:pPr indent="-349250" lvl="0" marL="457200" rtl="0" algn="l">
              <a:spcBef>
                <a:spcPts val="0"/>
              </a:spcBef>
              <a:spcAft>
                <a:spcPts val="0"/>
              </a:spcAft>
              <a:buSzPts val="1900"/>
              <a:buChar char="●"/>
            </a:pPr>
            <a:r>
              <a:rPr lang="en" sz="1900"/>
              <a:t>Magnetic field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560" name="Google Shape;560;p86"/>
          <p:cNvSpPr/>
          <p:nvPr/>
        </p:nvSpPr>
        <p:spPr>
          <a:xfrm>
            <a:off x="2906100" y="2423223"/>
            <a:ext cx="4752775" cy="2018525"/>
          </a:xfrm>
          <a:custGeom>
            <a:rect b="b" l="l" r="r" t="t"/>
            <a:pathLst>
              <a:path extrusionOk="0" h="80741" w="190111">
                <a:moveTo>
                  <a:pt x="0" y="80741"/>
                </a:moveTo>
                <a:cubicBezTo>
                  <a:pt x="11275" y="67393"/>
                  <a:pt x="47431" y="6939"/>
                  <a:pt x="67647" y="654"/>
                </a:cubicBezTo>
                <a:cubicBezTo>
                  <a:pt x="87863" y="-5631"/>
                  <a:pt x="108339" y="37199"/>
                  <a:pt x="121298" y="43030"/>
                </a:cubicBezTo>
                <a:cubicBezTo>
                  <a:pt x="134257" y="48862"/>
                  <a:pt x="133933" y="29617"/>
                  <a:pt x="145402" y="35643"/>
                </a:cubicBezTo>
                <a:cubicBezTo>
                  <a:pt x="156871" y="41669"/>
                  <a:pt x="182660" y="71929"/>
                  <a:pt x="190111" y="79186"/>
                </a:cubicBezTo>
              </a:path>
            </a:pathLst>
          </a:custGeom>
          <a:noFill/>
          <a:ln cap="flat" cmpd="sng" w="38100">
            <a:solidFill>
              <a:schemeClr val="dk1"/>
            </a:solidFill>
            <a:prstDash val="solid"/>
            <a:round/>
            <a:headEnd len="med" w="med" type="none"/>
            <a:tailEnd len="med" w="med" type="none"/>
          </a:ln>
        </p:spPr>
      </p:sp>
      <p:sp>
        <p:nvSpPr>
          <p:cNvPr id="561" name="Google Shape;561;p86"/>
          <p:cNvSpPr/>
          <p:nvPr/>
        </p:nvSpPr>
        <p:spPr>
          <a:xfrm>
            <a:off x="2954700" y="2409995"/>
            <a:ext cx="3508700" cy="2012325"/>
          </a:xfrm>
          <a:custGeom>
            <a:rect b="b" l="l" r="r" t="t"/>
            <a:pathLst>
              <a:path extrusionOk="0" h="80493" w="140348">
                <a:moveTo>
                  <a:pt x="0" y="80493"/>
                </a:moveTo>
                <a:cubicBezTo>
                  <a:pt x="11534" y="67080"/>
                  <a:pt x="45811" y="275"/>
                  <a:pt x="69202" y="16"/>
                </a:cubicBezTo>
                <a:cubicBezTo>
                  <a:pt x="92593" y="-243"/>
                  <a:pt x="128490" y="65784"/>
                  <a:pt x="140348" y="78938"/>
                </a:cubicBezTo>
              </a:path>
            </a:pathLst>
          </a:custGeom>
          <a:noFill/>
          <a:ln cap="flat" cmpd="sng" w="38100">
            <a:solidFill>
              <a:schemeClr val="dk2"/>
            </a:solidFill>
            <a:prstDash val="solid"/>
            <a:round/>
            <a:headEnd len="med" w="med" type="none"/>
            <a:tailEnd len="med" w="med" type="none"/>
          </a:ln>
        </p:spPr>
      </p:sp>
      <p:sp>
        <p:nvSpPr>
          <p:cNvPr id="562" name="Google Shape;562;p86"/>
          <p:cNvSpPr/>
          <p:nvPr/>
        </p:nvSpPr>
        <p:spPr>
          <a:xfrm>
            <a:off x="5540050" y="3324006"/>
            <a:ext cx="2060500" cy="1137200"/>
          </a:xfrm>
          <a:custGeom>
            <a:rect b="b" l="l" r="r" t="t"/>
            <a:pathLst>
              <a:path extrusionOk="0" h="45488" w="82420">
                <a:moveTo>
                  <a:pt x="82420" y="44322"/>
                </a:moveTo>
                <a:cubicBezTo>
                  <a:pt x="74709" y="36935"/>
                  <a:pt x="49893" y="-193"/>
                  <a:pt x="36156" y="1"/>
                </a:cubicBezTo>
                <a:cubicBezTo>
                  <a:pt x="22419" y="195"/>
                  <a:pt x="6026" y="37907"/>
                  <a:pt x="0" y="45488"/>
                </a:cubicBezTo>
              </a:path>
            </a:pathLst>
          </a:custGeom>
          <a:noFill/>
          <a:ln cap="flat" cmpd="sng" w="38100">
            <a:solidFill>
              <a:srgbClr val="3C78D8"/>
            </a:solidFill>
            <a:prstDash val="solid"/>
            <a:round/>
            <a:headEnd len="med" w="med" type="none"/>
            <a:tailEnd len="med" w="med" type="none"/>
          </a:ln>
        </p:spPr>
      </p:sp>
      <p:sp>
        <p:nvSpPr>
          <p:cNvPr id="563" name="Google Shape;563;p86"/>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87"/>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569" name="Google Shape;569;p87"/>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570" name="Google Shape;570;p87"/>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
        <p:nvSpPr>
          <p:cNvPr id="571" name="Google Shape;571;p87"/>
          <p:cNvSpPr txBox="1"/>
          <p:nvPr>
            <p:ph idx="1" type="subTitle"/>
          </p:nvPr>
        </p:nvSpPr>
        <p:spPr>
          <a:xfrm>
            <a:off x="76200" y="2691050"/>
            <a:ext cx="2425500" cy="17661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Velocity Distribution Function</a:t>
            </a:r>
            <a:endParaRPr>
              <a:solidFill>
                <a:srgbClr val="999999"/>
              </a:solidFill>
            </a:endParaRPr>
          </a:p>
          <a:p>
            <a:pPr indent="0" lvl="0" marL="0" rtl="0" algn="l">
              <a:spcBef>
                <a:spcPts val="0"/>
              </a:spcBef>
              <a:spcAft>
                <a:spcPts val="0"/>
              </a:spcAft>
              <a:buNone/>
            </a:pPr>
            <a:r>
              <a:rPr lang="en">
                <a:solidFill>
                  <a:srgbClr val="999999"/>
                </a:solidFill>
              </a:rPr>
              <a:t>Density</a:t>
            </a:r>
            <a:endParaRPr>
              <a:solidFill>
                <a:srgbClr val="999999"/>
              </a:solidFill>
            </a:endParaRPr>
          </a:p>
          <a:p>
            <a:pPr indent="0" lvl="0" marL="0" rtl="0" algn="l">
              <a:spcBef>
                <a:spcPts val="0"/>
              </a:spcBef>
              <a:spcAft>
                <a:spcPts val="0"/>
              </a:spcAft>
              <a:buNone/>
            </a:pPr>
            <a:r>
              <a:rPr lang="en">
                <a:solidFill>
                  <a:srgbClr val="999999"/>
                </a:solidFill>
              </a:rPr>
              <a:t>Bulk Speed</a:t>
            </a:r>
            <a:endParaRPr>
              <a:solidFill>
                <a:srgbClr val="999999"/>
              </a:solidFill>
            </a:endParaRPr>
          </a:p>
          <a:p>
            <a:pPr indent="0" lvl="0" marL="0" rtl="0" algn="l">
              <a:spcBef>
                <a:spcPts val="0"/>
              </a:spcBef>
              <a:spcAft>
                <a:spcPts val="0"/>
              </a:spcAft>
              <a:buNone/>
            </a:pPr>
            <a:r>
              <a:rPr lang="en">
                <a:solidFill>
                  <a:srgbClr val="999999"/>
                </a:solidFill>
              </a:rPr>
              <a:t>Thermal Velocity</a:t>
            </a:r>
            <a:endParaRPr>
              <a:solidFill>
                <a:srgbClr val="999999"/>
              </a:solidFill>
            </a:endParaRPr>
          </a:p>
          <a:p>
            <a:pPr indent="0" lvl="0" marL="0" rtl="0" algn="l">
              <a:spcBef>
                <a:spcPts val="0"/>
              </a:spcBef>
              <a:spcAft>
                <a:spcPts val="0"/>
              </a:spcAft>
              <a:buNone/>
            </a:pPr>
            <a:r>
              <a:rPr lang="en">
                <a:solidFill>
                  <a:srgbClr val="999999"/>
                </a:solidFill>
              </a:rPr>
              <a:t>Kinetic Properties</a:t>
            </a:r>
            <a:endParaRPr>
              <a:solidFill>
                <a:srgbClr val="999999"/>
              </a:solidFill>
            </a:endParaRPr>
          </a:p>
          <a:p>
            <a:pPr indent="0" lvl="0" marL="0" rtl="0" algn="l">
              <a:spcBef>
                <a:spcPts val="0"/>
              </a:spcBef>
              <a:spcAft>
                <a:spcPts val="0"/>
              </a:spcAft>
              <a:buNone/>
            </a:pPr>
            <a:r>
              <a:rPr lang="en">
                <a:solidFill>
                  <a:schemeClr val="dk2"/>
                </a:solidFill>
                <a:highlight>
                  <a:srgbClr val="D9D9D9"/>
                </a:highlight>
              </a:rPr>
              <a:t>Electrons</a:t>
            </a:r>
            <a:r>
              <a:rPr lang="en">
                <a:highlight>
                  <a:srgbClr val="D9D9D9"/>
                </a:highlight>
              </a:rPr>
              <a:t> </a:t>
            </a:r>
            <a:r>
              <a:rPr lang="en">
                <a:solidFill>
                  <a:schemeClr val="lt1"/>
                </a:solidFill>
                <a:highlight>
                  <a:srgbClr val="D9D9D9"/>
                </a:highlight>
              </a:rPr>
              <a:t>vs</a:t>
            </a:r>
            <a:r>
              <a:rPr lang="en">
                <a:highlight>
                  <a:srgbClr val="D9D9D9"/>
                </a:highlight>
              </a:rPr>
              <a:t> </a:t>
            </a:r>
            <a:r>
              <a:rPr lang="en">
                <a:solidFill>
                  <a:srgbClr val="3C78D8"/>
                </a:solidFill>
                <a:highlight>
                  <a:srgbClr val="D9D9D9"/>
                </a:highlight>
              </a:rPr>
              <a:t>Protons</a:t>
            </a:r>
            <a:endParaRPr>
              <a:solidFill>
                <a:srgbClr val="3C78D8"/>
              </a:solidFill>
              <a:highlight>
                <a:srgbClr val="D9D9D9"/>
              </a:highlight>
            </a:endParaRPr>
          </a:p>
          <a:p>
            <a:pPr indent="0" lvl="0" marL="0" rtl="0" algn="l">
              <a:spcBef>
                <a:spcPts val="0"/>
              </a:spcBef>
              <a:spcAft>
                <a:spcPts val="0"/>
              </a:spcAft>
              <a:buNone/>
            </a:pPr>
            <a:r>
              <a:t/>
            </a:r>
            <a:endParaRPr/>
          </a:p>
        </p:txBody>
      </p:sp>
      <p:sp>
        <p:nvSpPr>
          <p:cNvPr id="572" name="Google Shape;572;p87"/>
          <p:cNvSpPr txBox="1"/>
          <p:nvPr>
            <p:ph idx="6" type="subTitle"/>
          </p:nvPr>
        </p:nvSpPr>
        <p:spPr>
          <a:xfrm>
            <a:off x="5863825" y="441750"/>
            <a:ext cx="28719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Electron vs. Protons</a:t>
            </a:r>
            <a:endParaRPr/>
          </a:p>
        </p:txBody>
      </p:sp>
      <p:cxnSp>
        <p:nvCxnSpPr>
          <p:cNvPr id="573" name="Google Shape;573;p87"/>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574" name="Google Shape;574;p87"/>
          <p:cNvCxnSpPr/>
          <p:nvPr/>
        </p:nvCxnSpPr>
        <p:spPr>
          <a:xfrm>
            <a:off x="2858275" y="4484140"/>
            <a:ext cx="5101800" cy="0"/>
          </a:xfrm>
          <a:prstGeom prst="straightConnector1">
            <a:avLst/>
          </a:prstGeom>
          <a:noFill/>
          <a:ln cap="flat" cmpd="sng" w="38100">
            <a:solidFill>
              <a:schemeClr val="dk1"/>
            </a:solidFill>
            <a:prstDash val="solid"/>
            <a:round/>
            <a:headEnd len="med" w="med" type="none"/>
            <a:tailEnd len="med" w="med" type="none"/>
          </a:ln>
        </p:spPr>
      </p:cxnSp>
      <p:sp>
        <p:nvSpPr>
          <p:cNvPr id="575" name="Google Shape;575;p87"/>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576" name="Google Shape;576;p87"/>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577" name="Google Shape;577;p87"/>
          <p:cNvSpPr/>
          <p:nvPr/>
        </p:nvSpPr>
        <p:spPr>
          <a:xfrm>
            <a:off x="2924125" y="2876930"/>
            <a:ext cx="4997175" cy="1584275"/>
          </a:xfrm>
          <a:custGeom>
            <a:rect b="b" l="l" r="r" t="t"/>
            <a:pathLst>
              <a:path extrusionOk="0" h="63371" w="199887">
                <a:moveTo>
                  <a:pt x="0" y="61956"/>
                </a:moveTo>
                <a:cubicBezTo>
                  <a:pt x="16144" y="51630"/>
                  <a:pt x="63548" y="-235"/>
                  <a:pt x="96862" y="1"/>
                </a:cubicBezTo>
                <a:cubicBezTo>
                  <a:pt x="130177" y="237"/>
                  <a:pt x="182716" y="52809"/>
                  <a:pt x="199887" y="63371"/>
                </a:cubicBezTo>
              </a:path>
            </a:pathLst>
          </a:custGeom>
          <a:noFill/>
          <a:ln cap="flat" cmpd="sng" w="38100">
            <a:solidFill>
              <a:schemeClr val="dk2"/>
            </a:solidFill>
            <a:prstDash val="solid"/>
            <a:round/>
            <a:headEnd len="med" w="med" type="none"/>
            <a:tailEnd len="med" w="med" type="none"/>
          </a:ln>
        </p:spPr>
      </p:sp>
      <p:sp>
        <p:nvSpPr>
          <p:cNvPr id="578" name="Google Shape;578;p87"/>
          <p:cNvSpPr txBox="1"/>
          <p:nvPr>
            <p:ph idx="1" type="subTitle"/>
          </p:nvPr>
        </p:nvSpPr>
        <p:spPr>
          <a:xfrm>
            <a:off x="5541025" y="1127250"/>
            <a:ext cx="3517500" cy="1766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Electron mass much less than proton mass</a:t>
            </a:r>
            <a:endParaRPr sz="2000"/>
          </a:p>
          <a:p>
            <a:pPr indent="-355600" lvl="0" marL="457200" rtl="0" algn="l">
              <a:spcBef>
                <a:spcPts val="0"/>
              </a:spcBef>
              <a:spcAft>
                <a:spcPts val="0"/>
              </a:spcAft>
              <a:buSzPts val="2000"/>
              <a:buChar char="●"/>
            </a:pPr>
            <a:r>
              <a:rPr lang="en" sz="2000"/>
              <a:t>Velocities are more evenly distributed</a:t>
            </a:r>
            <a:endParaRPr sz="2000"/>
          </a:p>
          <a:p>
            <a:pPr indent="0" lvl="0" marL="0" rtl="0" algn="l">
              <a:spcBef>
                <a:spcPts val="0"/>
              </a:spcBef>
              <a:spcAft>
                <a:spcPts val="0"/>
              </a:spcAft>
              <a:buNone/>
            </a:pPr>
            <a:r>
              <a:t/>
            </a:r>
            <a:endParaRPr sz="2000"/>
          </a:p>
        </p:txBody>
      </p:sp>
      <p:sp>
        <p:nvSpPr>
          <p:cNvPr id="579" name="Google Shape;579;p87"/>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sp>
        <p:nvSpPr>
          <p:cNvPr id="580" name="Google Shape;580;p87"/>
          <p:cNvSpPr/>
          <p:nvPr/>
        </p:nvSpPr>
        <p:spPr>
          <a:xfrm>
            <a:off x="2886650" y="2293710"/>
            <a:ext cx="5034650" cy="2167500"/>
          </a:xfrm>
          <a:custGeom>
            <a:rect b="b" l="l" r="r" t="t"/>
            <a:pathLst>
              <a:path extrusionOk="0" h="86700" w="201386">
                <a:moveTo>
                  <a:pt x="0" y="86700"/>
                </a:moveTo>
                <a:cubicBezTo>
                  <a:pt x="9525" y="84367"/>
                  <a:pt x="40497" y="87154"/>
                  <a:pt x="57150" y="72704"/>
                </a:cubicBezTo>
                <a:cubicBezTo>
                  <a:pt x="73803" y="58255"/>
                  <a:pt x="85402" y="-450"/>
                  <a:pt x="99916" y="3"/>
                </a:cubicBezTo>
                <a:cubicBezTo>
                  <a:pt x="114430" y="457"/>
                  <a:pt x="127324" y="60976"/>
                  <a:pt x="144236" y="75425"/>
                </a:cubicBezTo>
                <a:cubicBezTo>
                  <a:pt x="161148" y="89875"/>
                  <a:pt x="191861" y="84821"/>
                  <a:pt x="201386" y="86700"/>
                </a:cubicBezTo>
              </a:path>
            </a:pathLst>
          </a:custGeom>
          <a:noFill/>
          <a:ln cap="flat" cmpd="sng" w="38100">
            <a:solidFill>
              <a:srgbClr val="3C78D8"/>
            </a:solidFill>
            <a:prstDash val="solid"/>
            <a:round/>
            <a:headEnd len="med" w="med" type="none"/>
            <a:tailEnd len="med" w="med" type="none"/>
          </a:ln>
        </p:spPr>
      </p:sp>
      <p:pic>
        <p:nvPicPr>
          <p:cNvPr id="581" name="Google Shape;581;p87" title="[255,255,255,&quot;https://www.codecogs.com/eqnedit.php?latex=v_T%20%3D%20%5Csqrt%7B%5Cfrac%7Bk_B%20T%7D%7Bm_e%7D%7D#0&quot;]"/>
          <p:cNvPicPr preferRelativeResize="0"/>
          <p:nvPr/>
        </p:nvPicPr>
        <p:blipFill>
          <a:blip r:embed="rId3">
            <a:alphaModFix/>
          </a:blip>
          <a:stretch>
            <a:fillRect/>
          </a:stretch>
        </p:blipFill>
        <p:spPr>
          <a:xfrm>
            <a:off x="6808726" y="2475475"/>
            <a:ext cx="1783825" cy="802500"/>
          </a:xfrm>
          <a:prstGeom prst="rect">
            <a:avLst/>
          </a:prstGeom>
          <a:noFill/>
          <a:ln>
            <a:noFill/>
          </a:ln>
        </p:spPr>
      </p:pic>
      <p:sp>
        <p:nvSpPr>
          <p:cNvPr id="582" name="Google Shape;582;p87"/>
          <p:cNvSpPr txBox="1"/>
          <p:nvPr>
            <p:ph idx="6" type="subTitle"/>
          </p:nvPr>
        </p:nvSpPr>
        <p:spPr>
          <a:xfrm>
            <a:off x="131089" y="15441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pic>
        <p:nvPicPr>
          <p:cNvPr id="587" name="Google Shape;587;p88"/>
          <p:cNvPicPr preferRelativeResize="0"/>
          <p:nvPr/>
        </p:nvPicPr>
        <p:blipFill>
          <a:blip r:embed="rId3">
            <a:alphaModFix/>
          </a:blip>
          <a:stretch>
            <a:fillRect/>
          </a:stretch>
        </p:blipFill>
        <p:spPr>
          <a:xfrm>
            <a:off x="1867363" y="596750"/>
            <a:ext cx="7276626" cy="4158076"/>
          </a:xfrm>
          <a:prstGeom prst="rect">
            <a:avLst/>
          </a:prstGeom>
          <a:noFill/>
          <a:ln>
            <a:noFill/>
          </a:ln>
        </p:spPr>
      </p:pic>
      <p:sp>
        <p:nvSpPr>
          <p:cNvPr id="588" name="Google Shape;588;p88"/>
          <p:cNvSpPr txBox="1"/>
          <p:nvPr>
            <p:ph type="title"/>
          </p:nvPr>
        </p:nvSpPr>
        <p:spPr>
          <a:xfrm>
            <a:off x="0" y="0"/>
            <a:ext cx="47670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Observations </a:t>
            </a:r>
            <a:endParaRPr sz="3500">
              <a:latin typeface="EB Garamond Medium"/>
              <a:ea typeface="EB Garamond Medium"/>
              <a:cs typeface="EB Garamond Medium"/>
              <a:sym typeface="EB Garamond Medium"/>
            </a:endParaRPr>
          </a:p>
        </p:txBody>
      </p:sp>
      <p:sp>
        <p:nvSpPr>
          <p:cNvPr id="589" name="Google Shape;589;p88"/>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 ESA</a:t>
            </a:r>
            <a:endParaRPr sz="1100">
              <a:latin typeface="EB Garamond Medium"/>
              <a:ea typeface="EB Garamond Medium"/>
              <a:cs typeface="EB Garamond Medium"/>
              <a:sym typeface="EB Garamond Medium"/>
            </a:endParaRPr>
          </a:p>
        </p:txBody>
      </p:sp>
      <p:sp>
        <p:nvSpPr>
          <p:cNvPr id="590" name="Google Shape;590;p88"/>
          <p:cNvSpPr txBox="1"/>
          <p:nvPr>
            <p:ph idx="4294967295" type="subTitle"/>
          </p:nvPr>
        </p:nvSpPr>
        <p:spPr>
          <a:xfrm>
            <a:off x="0" y="660000"/>
            <a:ext cx="1671600" cy="448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Corona</a:t>
            </a:r>
            <a:endParaRPr/>
          </a:p>
          <a:p>
            <a:pPr indent="-317500" lvl="0" marL="457200" rtl="0" algn="l">
              <a:spcBef>
                <a:spcPts val="0"/>
              </a:spcBef>
              <a:spcAft>
                <a:spcPts val="0"/>
              </a:spcAft>
              <a:buSzPts val="1400"/>
              <a:buChar char="-"/>
            </a:pPr>
            <a:r>
              <a:rPr lang="en"/>
              <a:t>Parker Solar Probe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Solar Wind</a:t>
            </a:r>
            <a:endParaRPr/>
          </a:p>
          <a:p>
            <a:pPr indent="-317500" lvl="0" marL="457200" rtl="0" algn="l">
              <a:spcBef>
                <a:spcPts val="0"/>
              </a:spcBef>
              <a:spcAft>
                <a:spcPts val="0"/>
              </a:spcAft>
              <a:buSzPts val="1400"/>
              <a:buChar char="-"/>
            </a:pPr>
            <a:r>
              <a:rPr lang="en"/>
              <a:t>Solar Orbiter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Magnetosheath</a:t>
            </a:r>
            <a:endParaRPr/>
          </a:p>
          <a:p>
            <a:pPr indent="-317500" lvl="0" marL="457200" rtl="0" algn="l">
              <a:spcBef>
                <a:spcPts val="0"/>
              </a:spcBef>
              <a:spcAft>
                <a:spcPts val="0"/>
              </a:spcAft>
              <a:buSzPts val="1400"/>
              <a:buChar char="-"/>
            </a:pPr>
            <a:r>
              <a:rPr lang="en"/>
              <a:t>MMS</a:t>
            </a:r>
            <a:endParaRPr/>
          </a:p>
          <a:p>
            <a:pPr indent="-317500" lvl="0" marL="457200" rtl="0" algn="l">
              <a:spcBef>
                <a:spcPts val="0"/>
              </a:spcBef>
              <a:spcAft>
                <a:spcPts val="0"/>
              </a:spcAft>
              <a:buSzPts val="1400"/>
              <a:buChar char="-"/>
            </a:pPr>
            <a:r>
              <a:rPr lang="en"/>
              <a:t>Cluster</a:t>
            </a:r>
            <a:endParaRPr/>
          </a:p>
          <a:p>
            <a:pPr indent="0" lvl="0" marL="0" rtl="0" algn="l">
              <a:spcBef>
                <a:spcPts val="0"/>
              </a:spcBef>
              <a:spcAft>
                <a:spcPts val="0"/>
              </a:spcAft>
              <a:buNone/>
            </a:pPr>
            <a:r>
              <a:rPr lang="en"/>
              <a:t>L1 Po</a:t>
            </a:r>
            <a:r>
              <a:rPr lang="en"/>
              <a:t>int</a:t>
            </a:r>
            <a:endParaRPr/>
          </a:p>
          <a:p>
            <a:pPr indent="-317500" lvl="0" marL="457200" rtl="0" algn="l">
              <a:spcBef>
                <a:spcPts val="0"/>
              </a:spcBef>
              <a:spcAft>
                <a:spcPts val="0"/>
              </a:spcAft>
              <a:buSzPts val="1400"/>
              <a:buChar char="-"/>
            </a:pPr>
            <a:r>
              <a:rPr lang="en"/>
              <a:t>Solar and Heliospheric Observatory</a:t>
            </a:r>
            <a:endParaRPr/>
          </a:p>
          <a:p>
            <a:pPr indent="-317500" lvl="0" marL="457200" rtl="0" algn="l">
              <a:spcBef>
                <a:spcPts val="0"/>
              </a:spcBef>
              <a:spcAft>
                <a:spcPts val="0"/>
              </a:spcAft>
              <a:buSzPts val="1400"/>
              <a:buChar char="-"/>
            </a:pPr>
            <a:r>
              <a:rPr lang="en"/>
              <a:t>Wind</a:t>
            </a:r>
            <a:endParaRPr/>
          </a:p>
          <a:p>
            <a:pPr indent="0" lvl="0" marL="0" rtl="0" algn="l">
              <a:spcBef>
                <a:spcPts val="0"/>
              </a:spcBef>
              <a:spcAft>
                <a:spcPts val="0"/>
              </a:spcAft>
              <a:buNone/>
            </a:pPr>
            <a:r>
              <a:rPr lang="en"/>
              <a:t>Future Missions</a:t>
            </a:r>
            <a:endParaRPr/>
          </a:p>
          <a:p>
            <a:pPr indent="-317500" lvl="0" marL="457200" rtl="0" algn="l">
              <a:spcBef>
                <a:spcPts val="0"/>
              </a:spcBef>
              <a:spcAft>
                <a:spcPts val="0"/>
              </a:spcAft>
              <a:buSzPts val="1400"/>
              <a:buChar char="-"/>
            </a:pPr>
            <a:r>
              <a:rPr lang="en"/>
              <a:t>Helioswarm</a:t>
            </a:r>
            <a:endParaRPr/>
          </a:p>
        </p:txBody>
      </p:sp>
      <p:sp>
        <p:nvSpPr>
          <p:cNvPr id="591" name="Google Shape;591;p88"/>
          <p:cNvSpPr txBox="1"/>
          <p:nvPr/>
        </p:nvSpPr>
        <p:spPr>
          <a:xfrm>
            <a:off x="4457700" y="208000"/>
            <a:ext cx="33897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592" name="Google Shape;592;p88"/>
          <p:cNvPicPr preferRelativeResize="0"/>
          <p:nvPr/>
        </p:nvPicPr>
        <p:blipFill>
          <a:blip r:embed="rId4">
            <a:alphaModFix/>
          </a:blip>
          <a:stretch>
            <a:fillRect/>
          </a:stretch>
        </p:blipFill>
        <p:spPr>
          <a:xfrm>
            <a:off x="3792149" y="3652068"/>
            <a:ext cx="1559700" cy="1102757"/>
          </a:xfrm>
          <a:prstGeom prst="rect">
            <a:avLst/>
          </a:prstGeom>
          <a:noFill/>
          <a:ln>
            <a:noFill/>
          </a:ln>
        </p:spPr>
      </p:pic>
      <p:pic>
        <p:nvPicPr>
          <p:cNvPr id="593" name="Google Shape;593;p88"/>
          <p:cNvPicPr preferRelativeResize="0"/>
          <p:nvPr/>
        </p:nvPicPr>
        <p:blipFill>
          <a:blip r:embed="rId5">
            <a:alphaModFix/>
          </a:blip>
          <a:stretch>
            <a:fillRect/>
          </a:stretch>
        </p:blipFill>
        <p:spPr>
          <a:xfrm>
            <a:off x="6119428" y="3781913"/>
            <a:ext cx="869724" cy="579675"/>
          </a:xfrm>
          <a:prstGeom prst="rect">
            <a:avLst/>
          </a:prstGeom>
          <a:noFill/>
          <a:ln>
            <a:noFill/>
          </a:ln>
        </p:spPr>
      </p:pic>
      <p:pic>
        <p:nvPicPr>
          <p:cNvPr id="594" name="Google Shape;594;p88"/>
          <p:cNvPicPr preferRelativeResize="0"/>
          <p:nvPr/>
        </p:nvPicPr>
        <p:blipFill>
          <a:blip r:embed="rId5">
            <a:alphaModFix/>
          </a:blip>
          <a:stretch>
            <a:fillRect/>
          </a:stretch>
        </p:blipFill>
        <p:spPr>
          <a:xfrm>
            <a:off x="6491800" y="3227613"/>
            <a:ext cx="990244" cy="660001"/>
          </a:xfrm>
          <a:prstGeom prst="rect">
            <a:avLst/>
          </a:prstGeom>
          <a:noFill/>
          <a:ln>
            <a:noFill/>
          </a:ln>
        </p:spPr>
      </p:pic>
      <p:pic>
        <p:nvPicPr>
          <p:cNvPr id="595" name="Google Shape;595;p88"/>
          <p:cNvPicPr preferRelativeResize="0"/>
          <p:nvPr/>
        </p:nvPicPr>
        <p:blipFill>
          <a:blip r:embed="rId5">
            <a:alphaModFix/>
          </a:blip>
          <a:stretch>
            <a:fillRect/>
          </a:stretch>
        </p:blipFill>
        <p:spPr>
          <a:xfrm>
            <a:off x="5878050" y="3312963"/>
            <a:ext cx="749701" cy="499675"/>
          </a:xfrm>
          <a:prstGeom prst="rect">
            <a:avLst/>
          </a:prstGeom>
          <a:noFill/>
          <a:ln>
            <a:noFill/>
          </a:ln>
        </p:spPr>
      </p:pic>
      <p:pic>
        <p:nvPicPr>
          <p:cNvPr id="596" name="Google Shape;596;p88"/>
          <p:cNvPicPr preferRelativeResize="0"/>
          <p:nvPr/>
        </p:nvPicPr>
        <p:blipFill>
          <a:blip r:embed="rId5">
            <a:alphaModFix/>
          </a:blip>
          <a:stretch>
            <a:fillRect/>
          </a:stretch>
        </p:blipFill>
        <p:spPr>
          <a:xfrm>
            <a:off x="6293178" y="2800350"/>
            <a:ext cx="869724" cy="579675"/>
          </a:xfrm>
          <a:prstGeom prst="rect">
            <a:avLst/>
          </a:prstGeom>
          <a:noFill/>
          <a:ln>
            <a:noFill/>
          </a:ln>
        </p:spPr>
      </p:pic>
      <p:pic>
        <p:nvPicPr>
          <p:cNvPr id="597" name="Google Shape;597;p88"/>
          <p:cNvPicPr preferRelativeResize="0"/>
          <p:nvPr/>
        </p:nvPicPr>
        <p:blipFill>
          <a:blip r:embed="rId6">
            <a:alphaModFix/>
          </a:blip>
          <a:stretch>
            <a:fillRect/>
          </a:stretch>
        </p:blipFill>
        <p:spPr>
          <a:xfrm rot="10800000">
            <a:off x="2618650" y="1054450"/>
            <a:ext cx="1148025" cy="1020449"/>
          </a:xfrm>
          <a:prstGeom prst="rect">
            <a:avLst/>
          </a:prstGeom>
          <a:noFill/>
          <a:ln>
            <a:noFill/>
          </a:ln>
        </p:spPr>
      </p:pic>
      <p:pic>
        <p:nvPicPr>
          <p:cNvPr id="598" name="Google Shape;598;p88"/>
          <p:cNvPicPr preferRelativeResize="0"/>
          <p:nvPr/>
        </p:nvPicPr>
        <p:blipFill>
          <a:blip r:embed="rId7">
            <a:alphaModFix/>
          </a:blip>
          <a:stretch>
            <a:fillRect/>
          </a:stretch>
        </p:blipFill>
        <p:spPr>
          <a:xfrm>
            <a:off x="5890836" y="2690900"/>
            <a:ext cx="749702" cy="421702"/>
          </a:xfrm>
          <a:prstGeom prst="rect">
            <a:avLst/>
          </a:prstGeom>
          <a:noFill/>
          <a:ln>
            <a:noFill/>
          </a:ln>
        </p:spPr>
      </p:pic>
      <p:pic>
        <p:nvPicPr>
          <p:cNvPr id="599" name="Google Shape;599;p88"/>
          <p:cNvPicPr preferRelativeResize="0"/>
          <p:nvPr/>
        </p:nvPicPr>
        <p:blipFill>
          <a:blip r:embed="rId8">
            <a:alphaModFix/>
          </a:blip>
          <a:stretch>
            <a:fillRect/>
          </a:stretch>
        </p:blipFill>
        <p:spPr>
          <a:xfrm>
            <a:off x="5351851" y="2424231"/>
            <a:ext cx="749700" cy="95503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89"/>
          <p:cNvSpPr txBox="1"/>
          <p:nvPr>
            <p:ph type="title"/>
          </p:nvPr>
        </p:nvSpPr>
        <p:spPr>
          <a:xfrm>
            <a:off x="5890825" y="4839675"/>
            <a:ext cx="3253200" cy="303900"/>
          </a:xfrm>
          <a:prstGeom prst="rect">
            <a:avLst/>
          </a:prstGeom>
          <a:solidFill>
            <a:srgbClr val="000000">
              <a:alpha val="3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Clark et al. 2016, Marsch et al. 2006</a:t>
            </a:r>
            <a:endParaRPr sz="1100">
              <a:latin typeface="EB Garamond Medium"/>
              <a:ea typeface="EB Garamond Medium"/>
              <a:cs typeface="EB Garamond Medium"/>
              <a:sym typeface="EB Garamond Medium"/>
            </a:endParaRPr>
          </a:p>
        </p:txBody>
      </p:sp>
      <p:pic>
        <p:nvPicPr>
          <p:cNvPr id="605" name="Google Shape;605;p89"/>
          <p:cNvPicPr preferRelativeResize="0"/>
          <p:nvPr/>
        </p:nvPicPr>
        <p:blipFill>
          <a:blip r:embed="rId3">
            <a:alphaModFix/>
          </a:blip>
          <a:stretch>
            <a:fillRect/>
          </a:stretch>
        </p:blipFill>
        <p:spPr>
          <a:xfrm>
            <a:off x="748975" y="2751772"/>
            <a:ext cx="3205350" cy="2227127"/>
          </a:xfrm>
          <a:prstGeom prst="rect">
            <a:avLst/>
          </a:prstGeom>
          <a:noFill/>
          <a:ln>
            <a:noFill/>
          </a:ln>
        </p:spPr>
      </p:pic>
      <p:sp>
        <p:nvSpPr>
          <p:cNvPr id="606" name="Google Shape;606;p89"/>
          <p:cNvSpPr txBox="1"/>
          <p:nvPr>
            <p:ph type="title"/>
          </p:nvPr>
        </p:nvSpPr>
        <p:spPr>
          <a:xfrm>
            <a:off x="0" y="0"/>
            <a:ext cx="5081700" cy="680100"/>
          </a:xfrm>
          <a:prstGeom prst="rect">
            <a:avLst/>
          </a:prstGeom>
          <a:solidFill>
            <a:srgbClr val="000000">
              <a:alpha val="30000"/>
            </a:srgbClr>
          </a:solidFill>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lang="en">
                <a:latin typeface="EB Garamond Medium"/>
                <a:ea typeface="EB Garamond Medium"/>
                <a:cs typeface="EB Garamond Medium"/>
                <a:sym typeface="EB Garamond Medium"/>
              </a:rPr>
              <a:t>Top Hat Electrostatic Analyzer</a:t>
            </a:r>
            <a:endParaRPr sz="3500">
              <a:latin typeface="EB Garamond Medium"/>
              <a:ea typeface="EB Garamond Medium"/>
              <a:cs typeface="EB Garamond Medium"/>
              <a:sym typeface="EB Garamond Medium"/>
            </a:endParaRPr>
          </a:p>
        </p:txBody>
      </p:sp>
      <p:pic>
        <p:nvPicPr>
          <p:cNvPr id="607" name="Google Shape;607;p89"/>
          <p:cNvPicPr preferRelativeResize="0"/>
          <p:nvPr/>
        </p:nvPicPr>
        <p:blipFill>
          <a:blip r:embed="rId4">
            <a:alphaModFix/>
          </a:blip>
          <a:stretch>
            <a:fillRect/>
          </a:stretch>
        </p:blipFill>
        <p:spPr>
          <a:xfrm>
            <a:off x="748975" y="680100"/>
            <a:ext cx="3205350" cy="2024827"/>
          </a:xfrm>
          <a:prstGeom prst="rect">
            <a:avLst/>
          </a:prstGeom>
          <a:noFill/>
          <a:ln cap="flat" cmpd="sng" w="9525">
            <a:solidFill>
              <a:schemeClr val="dk1"/>
            </a:solidFill>
            <a:prstDash val="solid"/>
            <a:round/>
            <a:headEnd len="sm" w="sm" type="none"/>
            <a:tailEnd len="sm" w="sm" type="none"/>
          </a:ln>
        </p:spPr>
      </p:pic>
      <p:pic>
        <p:nvPicPr>
          <p:cNvPr id="608" name="Google Shape;608;p89"/>
          <p:cNvPicPr preferRelativeResize="0"/>
          <p:nvPr/>
        </p:nvPicPr>
        <p:blipFill rotWithShape="1">
          <a:blip r:embed="rId5">
            <a:alphaModFix/>
          </a:blip>
          <a:srcRect b="6244" l="7210" r="8946" t="5556"/>
          <a:stretch/>
        </p:blipFill>
        <p:spPr>
          <a:xfrm>
            <a:off x="4370875" y="680100"/>
            <a:ext cx="4316551" cy="41595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90"/>
          <p:cNvSpPr txBox="1"/>
          <p:nvPr>
            <p:ph type="title"/>
          </p:nvPr>
        </p:nvSpPr>
        <p:spPr>
          <a:xfrm>
            <a:off x="0" y="0"/>
            <a:ext cx="45720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Instruments </a:t>
            </a:r>
            <a:endParaRPr sz="3500">
              <a:latin typeface="EB Garamond Medium"/>
              <a:ea typeface="EB Garamond Medium"/>
              <a:cs typeface="EB Garamond Medium"/>
              <a:sym typeface="EB Garamond Medium"/>
            </a:endParaRPr>
          </a:p>
        </p:txBody>
      </p:sp>
      <p:pic>
        <p:nvPicPr>
          <p:cNvPr id="614" name="Google Shape;614;p90"/>
          <p:cNvPicPr preferRelativeResize="0"/>
          <p:nvPr/>
        </p:nvPicPr>
        <p:blipFill>
          <a:blip r:embed="rId3">
            <a:alphaModFix/>
          </a:blip>
          <a:stretch>
            <a:fillRect/>
          </a:stretch>
        </p:blipFill>
        <p:spPr>
          <a:xfrm>
            <a:off x="1647613" y="660000"/>
            <a:ext cx="7276626" cy="4158076"/>
          </a:xfrm>
          <a:prstGeom prst="rect">
            <a:avLst/>
          </a:prstGeom>
          <a:noFill/>
          <a:ln>
            <a:noFill/>
          </a:ln>
        </p:spPr>
      </p:pic>
      <p:sp>
        <p:nvSpPr>
          <p:cNvPr id="615" name="Google Shape;615;p90"/>
          <p:cNvSpPr txBox="1"/>
          <p:nvPr/>
        </p:nvSpPr>
        <p:spPr>
          <a:xfrm>
            <a:off x="4457700" y="208000"/>
            <a:ext cx="33897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616" name="Google Shape;616;p90"/>
          <p:cNvPicPr preferRelativeResize="0"/>
          <p:nvPr/>
        </p:nvPicPr>
        <p:blipFill>
          <a:blip r:embed="rId4">
            <a:alphaModFix/>
          </a:blip>
          <a:stretch>
            <a:fillRect/>
          </a:stretch>
        </p:blipFill>
        <p:spPr>
          <a:xfrm rot="10800000">
            <a:off x="2618650" y="1054450"/>
            <a:ext cx="1148025" cy="1020449"/>
          </a:xfrm>
          <a:prstGeom prst="rect">
            <a:avLst/>
          </a:prstGeom>
          <a:noFill/>
          <a:ln>
            <a:noFill/>
          </a:ln>
        </p:spPr>
      </p:pic>
      <p:pic>
        <p:nvPicPr>
          <p:cNvPr id="617" name="Google Shape;617;p90"/>
          <p:cNvPicPr preferRelativeResize="0"/>
          <p:nvPr/>
        </p:nvPicPr>
        <p:blipFill>
          <a:blip r:embed="rId5">
            <a:alphaModFix/>
          </a:blip>
          <a:stretch>
            <a:fillRect/>
          </a:stretch>
        </p:blipFill>
        <p:spPr>
          <a:xfrm>
            <a:off x="6017403" y="3282850"/>
            <a:ext cx="869724" cy="579675"/>
          </a:xfrm>
          <a:prstGeom prst="rect">
            <a:avLst/>
          </a:prstGeom>
          <a:noFill/>
          <a:ln>
            <a:noFill/>
          </a:ln>
        </p:spPr>
      </p:pic>
      <p:pic>
        <p:nvPicPr>
          <p:cNvPr id="618" name="Google Shape;618;p90"/>
          <p:cNvPicPr preferRelativeResize="0"/>
          <p:nvPr/>
        </p:nvPicPr>
        <p:blipFill>
          <a:blip r:embed="rId5">
            <a:alphaModFix/>
          </a:blip>
          <a:stretch>
            <a:fillRect/>
          </a:stretch>
        </p:blipFill>
        <p:spPr>
          <a:xfrm>
            <a:off x="6540828" y="2822525"/>
            <a:ext cx="869724" cy="579675"/>
          </a:xfrm>
          <a:prstGeom prst="rect">
            <a:avLst/>
          </a:prstGeom>
          <a:noFill/>
          <a:ln>
            <a:noFill/>
          </a:ln>
        </p:spPr>
      </p:pic>
      <p:pic>
        <p:nvPicPr>
          <p:cNvPr id="619" name="Google Shape;619;p90"/>
          <p:cNvPicPr preferRelativeResize="0"/>
          <p:nvPr/>
        </p:nvPicPr>
        <p:blipFill>
          <a:blip r:embed="rId5">
            <a:alphaModFix/>
          </a:blip>
          <a:stretch>
            <a:fillRect/>
          </a:stretch>
        </p:blipFill>
        <p:spPr>
          <a:xfrm>
            <a:off x="5647653" y="2822525"/>
            <a:ext cx="869724" cy="579675"/>
          </a:xfrm>
          <a:prstGeom prst="rect">
            <a:avLst/>
          </a:prstGeom>
          <a:noFill/>
          <a:ln>
            <a:noFill/>
          </a:ln>
        </p:spPr>
      </p:pic>
      <p:pic>
        <p:nvPicPr>
          <p:cNvPr id="620" name="Google Shape;620;p90"/>
          <p:cNvPicPr preferRelativeResize="0"/>
          <p:nvPr/>
        </p:nvPicPr>
        <p:blipFill>
          <a:blip r:embed="rId5">
            <a:alphaModFix/>
          </a:blip>
          <a:stretch>
            <a:fillRect/>
          </a:stretch>
        </p:blipFill>
        <p:spPr>
          <a:xfrm>
            <a:off x="6305953" y="2385950"/>
            <a:ext cx="869724" cy="579675"/>
          </a:xfrm>
          <a:prstGeom prst="rect">
            <a:avLst/>
          </a:prstGeom>
          <a:noFill/>
          <a:ln>
            <a:noFill/>
          </a:ln>
        </p:spPr>
      </p:pic>
      <p:pic>
        <p:nvPicPr>
          <p:cNvPr id="621" name="Google Shape;621;p90"/>
          <p:cNvPicPr preferRelativeResize="0"/>
          <p:nvPr/>
        </p:nvPicPr>
        <p:blipFill>
          <a:blip r:embed="rId6">
            <a:alphaModFix/>
          </a:blip>
          <a:stretch>
            <a:fillRect/>
          </a:stretch>
        </p:blipFill>
        <p:spPr>
          <a:xfrm>
            <a:off x="4064224" y="3591643"/>
            <a:ext cx="1559700" cy="1102757"/>
          </a:xfrm>
          <a:prstGeom prst="rect">
            <a:avLst/>
          </a:prstGeom>
          <a:noFill/>
          <a:ln>
            <a:noFill/>
          </a:ln>
        </p:spPr>
      </p:pic>
      <p:sp>
        <p:nvSpPr>
          <p:cNvPr id="622" name="Google Shape;622;p90"/>
          <p:cNvSpPr txBox="1"/>
          <p:nvPr/>
        </p:nvSpPr>
        <p:spPr>
          <a:xfrm>
            <a:off x="346500" y="552275"/>
            <a:ext cx="978600" cy="57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solidFill>
                  <a:srgbClr val="FFC800"/>
                </a:solidFill>
                <a:latin typeface="League Spartan"/>
                <a:ea typeface="League Spartan"/>
                <a:cs typeface="League Spartan"/>
                <a:sym typeface="League Spartan"/>
              </a:rPr>
              <a:t>ESA?</a:t>
            </a:r>
            <a:endParaRPr sz="2900">
              <a:solidFill>
                <a:srgbClr val="FFC800"/>
              </a:solidFill>
              <a:latin typeface="League Spartan"/>
              <a:ea typeface="League Spartan"/>
              <a:cs typeface="League Spartan"/>
              <a:sym typeface="League Spartan"/>
            </a:endParaRPr>
          </a:p>
        </p:txBody>
      </p:sp>
      <p:pic>
        <p:nvPicPr>
          <p:cNvPr id="623" name="Google Shape;623;p90"/>
          <p:cNvPicPr preferRelativeResize="0"/>
          <p:nvPr/>
        </p:nvPicPr>
        <p:blipFill>
          <a:blip r:embed="rId7">
            <a:alphaModFix/>
          </a:blip>
          <a:stretch>
            <a:fillRect/>
          </a:stretch>
        </p:blipFill>
        <p:spPr>
          <a:xfrm>
            <a:off x="5351851" y="2424231"/>
            <a:ext cx="749700" cy="955032"/>
          </a:xfrm>
          <a:prstGeom prst="rect">
            <a:avLst/>
          </a:prstGeom>
          <a:noFill/>
          <a:ln>
            <a:noFill/>
          </a:ln>
        </p:spPr>
      </p:pic>
      <p:sp>
        <p:nvSpPr>
          <p:cNvPr id="624" name="Google Shape;624;p90"/>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 ESA</a:t>
            </a:r>
            <a:endParaRPr sz="1100">
              <a:latin typeface="EB Garamond Medium"/>
              <a:ea typeface="EB Garamond Medium"/>
              <a:cs typeface="EB Garamond Medium"/>
              <a:sym typeface="EB Garamond Medium"/>
            </a:endParaRPr>
          </a:p>
        </p:txBody>
      </p:sp>
      <p:sp>
        <p:nvSpPr>
          <p:cNvPr id="625" name="Google Shape;625;p90"/>
          <p:cNvSpPr txBox="1"/>
          <p:nvPr>
            <p:ph idx="4294967295" type="subTitle"/>
          </p:nvPr>
        </p:nvSpPr>
        <p:spPr>
          <a:xfrm>
            <a:off x="0" y="1131875"/>
            <a:ext cx="1671600" cy="401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Corona</a:t>
            </a:r>
            <a:endParaRPr/>
          </a:p>
          <a:p>
            <a:pPr indent="-317500" lvl="0" marL="457200" rtl="0" algn="l">
              <a:spcBef>
                <a:spcPts val="0"/>
              </a:spcBef>
              <a:spcAft>
                <a:spcPts val="0"/>
              </a:spcAft>
              <a:buSzPts val="1400"/>
              <a:buChar char="-"/>
            </a:pPr>
            <a:r>
              <a:rPr lang="en"/>
              <a:t>Parker Solar Probe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Solar Wind</a:t>
            </a:r>
            <a:endParaRPr/>
          </a:p>
          <a:p>
            <a:pPr indent="-317500" lvl="0" marL="457200" rtl="0" algn="l">
              <a:spcBef>
                <a:spcPts val="0"/>
              </a:spcBef>
              <a:spcAft>
                <a:spcPts val="0"/>
              </a:spcAft>
              <a:buSzPts val="1400"/>
              <a:buChar char="-"/>
            </a:pPr>
            <a:r>
              <a:rPr lang="en"/>
              <a:t>Solar Orbiter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Magnetosheath</a:t>
            </a:r>
            <a:endParaRPr/>
          </a:p>
          <a:p>
            <a:pPr indent="-317500" lvl="0" marL="457200" rtl="0" algn="l">
              <a:spcBef>
                <a:spcPts val="0"/>
              </a:spcBef>
              <a:spcAft>
                <a:spcPts val="0"/>
              </a:spcAft>
              <a:buSzPts val="1400"/>
              <a:buChar char="-"/>
            </a:pPr>
            <a:r>
              <a:rPr lang="en"/>
              <a:t>MMS</a:t>
            </a:r>
            <a:endParaRPr/>
          </a:p>
          <a:p>
            <a:pPr indent="-317500" lvl="0" marL="457200" rtl="0" algn="l">
              <a:spcBef>
                <a:spcPts val="0"/>
              </a:spcBef>
              <a:spcAft>
                <a:spcPts val="0"/>
              </a:spcAft>
              <a:buSzPts val="1400"/>
              <a:buChar char="-"/>
            </a:pPr>
            <a:r>
              <a:rPr lang="en"/>
              <a:t>Cluster</a:t>
            </a:r>
            <a:endParaRPr/>
          </a:p>
          <a:p>
            <a:pPr indent="0" lvl="0" marL="0" rtl="0" algn="l">
              <a:spcBef>
                <a:spcPts val="0"/>
              </a:spcBef>
              <a:spcAft>
                <a:spcPts val="0"/>
              </a:spcAft>
              <a:buNone/>
            </a:pPr>
            <a:r>
              <a:rPr lang="en"/>
              <a:t>L1 Point</a:t>
            </a:r>
            <a:endParaRPr/>
          </a:p>
          <a:p>
            <a:pPr indent="-317500" lvl="0" marL="457200" rtl="0" algn="l">
              <a:spcBef>
                <a:spcPts val="0"/>
              </a:spcBef>
              <a:spcAft>
                <a:spcPts val="0"/>
              </a:spcAft>
              <a:buSzPts val="1400"/>
              <a:buChar char="-"/>
            </a:pPr>
            <a:r>
              <a:rPr lang="en"/>
              <a:t>Solar and Heliospheric Observatory</a:t>
            </a:r>
            <a:endParaRPr/>
          </a:p>
          <a:p>
            <a:pPr indent="-317500" lvl="0" marL="457200" rtl="0" algn="l">
              <a:spcBef>
                <a:spcPts val="0"/>
              </a:spcBef>
              <a:spcAft>
                <a:spcPts val="0"/>
              </a:spcAft>
              <a:buSzPts val="1400"/>
              <a:buChar char="-"/>
            </a:pPr>
            <a:r>
              <a:rPr lang="en"/>
              <a:t>Wind</a:t>
            </a:r>
            <a:endParaRPr/>
          </a:p>
          <a:p>
            <a:pPr indent="0" lvl="0" marL="0" rtl="0" algn="l">
              <a:spcBef>
                <a:spcPts val="0"/>
              </a:spcBef>
              <a:spcAft>
                <a:spcPts val="0"/>
              </a:spcAft>
              <a:buNone/>
            </a:pPr>
            <a:r>
              <a:rPr lang="en"/>
              <a:t>Future Missions</a:t>
            </a:r>
            <a:endParaRPr/>
          </a:p>
          <a:p>
            <a:pPr indent="-317500" lvl="0" marL="457200" rtl="0" algn="l">
              <a:spcBef>
                <a:spcPts val="0"/>
              </a:spcBef>
              <a:spcAft>
                <a:spcPts val="0"/>
              </a:spcAft>
              <a:buSzPts val="1400"/>
              <a:buChar char="-"/>
            </a:pPr>
            <a:r>
              <a:rPr lang="en"/>
              <a:t>Helioswarm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91"/>
          <p:cNvSpPr txBox="1"/>
          <p:nvPr>
            <p:ph type="title"/>
          </p:nvPr>
        </p:nvSpPr>
        <p:spPr>
          <a:xfrm>
            <a:off x="0" y="0"/>
            <a:ext cx="45720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Instruments </a:t>
            </a:r>
            <a:endParaRPr sz="3500">
              <a:latin typeface="EB Garamond Medium"/>
              <a:ea typeface="EB Garamond Medium"/>
              <a:cs typeface="EB Garamond Medium"/>
              <a:sym typeface="EB Garamond Medium"/>
            </a:endParaRPr>
          </a:p>
        </p:txBody>
      </p:sp>
      <p:pic>
        <p:nvPicPr>
          <p:cNvPr id="631" name="Google Shape;631;p91"/>
          <p:cNvPicPr preferRelativeResize="0"/>
          <p:nvPr/>
        </p:nvPicPr>
        <p:blipFill>
          <a:blip r:embed="rId3">
            <a:alphaModFix/>
          </a:blip>
          <a:stretch>
            <a:fillRect/>
          </a:stretch>
        </p:blipFill>
        <p:spPr>
          <a:xfrm>
            <a:off x="1647613" y="660000"/>
            <a:ext cx="7276626" cy="4158076"/>
          </a:xfrm>
          <a:prstGeom prst="rect">
            <a:avLst/>
          </a:prstGeom>
          <a:noFill/>
          <a:ln>
            <a:noFill/>
          </a:ln>
        </p:spPr>
      </p:pic>
      <p:sp>
        <p:nvSpPr>
          <p:cNvPr id="632" name="Google Shape;632;p91"/>
          <p:cNvSpPr txBox="1"/>
          <p:nvPr/>
        </p:nvSpPr>
        <p:spPr>
          <a:xfrm>
            <a:off x="4457700" y="208000"/>
            <a:ext cx="33897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633" name="Google Shape;633;p91"/>
          <p:cNvPicPr preferRelativeResize="0"/>
          <p:nvPr/>
        </p:nvPicPr>
        <p:blipFill>
          <a:blip r:embed="rId4">
            <a:alphaModFix/>
          </a:blip>
          <a:stretch>
            <a:fillRect/>
          </a:stretch>
        </p:blipFill>
        <p:spPr>
          <a:xfrm rot="10800000">
            <a:off x="2618650" y="1054450"/>
            <a:ext cx="1148025" cy="1020449"/>
          </a:xfrm>
          <a:prstGeom prst="rect">
            <a:avLst/>
          </a:prstGeom>
          <a:noFill/>
          <a:ln>
            <a:noFill/>
          </a:ln>
        </p:spPr>
      </p:pic>
      <p:pic>
        <p:nvPicPr>
          <p:cNvPr id="634" name="Google Shape;634;p91"/>
          <p:cNvPicPr preferRelativeResize="0"/>
          <p:nvPr/>
        </p:nvPicPr>
        <p:blipFill>
          <a:blip r:embed="rId5">
            <a:alphaModFix/>
          </a:blip>
          <a:stretch>
            <a:fillRect/>
          </a:stretch>
        </p:blipFill>
        <p:spPr>
          <a:xfrm>
            <a:off x="6017403" y="3282850"/>
            <a:ext cx="869724" cy="579675"/>
          </a:xfrm>
          <a:prstGeom prst="rect">
            <a:avLst/>
          </a:prstGeom>
          <a:noFill/>
          <a:ln>
            <a:noFill/>
          </a:ln>
        </p:spPr>
      </p:pic>
      <p:pic>
        <p:nvPicPr>
          <p:cNvPr id="635" name="Google Shape;635;p91"/>
          <p:cNvPicPr preferRelativeResize="0"/>
          <p:nvPr/>
        </p:nvPicPr>
        <p:blipFill>
          <a:blip r:embed="rId5">
            <a:alphaModFix/>
          </a:blip>
          <a:stretch>
            <a:fillRect/>
          </a:stretch>
        </p:blipFill>
        <p:spPr>
          <a:xfrm>
            <a:off x="6540828" y="2822525"/>
            <a:ext cx="869724" cy="579675"/>
          </a:xfrm>
          <a:prstGeom prst="rect">
            <a:avLst/>
          </a:prstGeom>
          <a:noFill/>
          <a:ln>
            <a:noFill/>
          </a:ln>
        </p:spPr>
      </p:pic>
      <p:pic>
        <p:nvPicPr>
          <p:cNvPr id="636" name="Google Shape;636;p91"/>
          <p:cNvPicPr preferRelativeResize="0"/>
          <p:nvPr/>
        </p:nvPicPr>
        <p:blipFill>
          <a:blip r:embed="rId5">
            <a:alphaModFix/>
          </a:blip>
          <a:stretch>
            <a:fillRect/>
          </a:stretch>
        </p:blipFill>
        <p:spPr>
          <a:xfrm>
            <a:off x="5647653" y="2822525"/>
            <a:ext cx="869724" cy="579675"/>
          </a:xfrm>
          <a:prstGeom prst="rect">
            <a:avLst/>
          </a:prstGeom>
          <a:noFill/>
          <a:ln>
            <a:noFill/>
          </a:ln>
        </p:spPr>
      </p:pic>
      <p:pic>
        <p:nvPicPr>
          <p:cNvPr id="637" name="Google Shape;637;p91"/>
          <p:cNvPicPr preferRelativeResize="0"/>
          <p:nvPr/>
        </p:nvPicPr>
        <p:blipFill>
          <a:blip r:embed="rId5">
            <a:alphaModFix/>
          </a:blip>
          <a:stretch>
            <a:fillRect/>
          </a:stretch>
        </p:blipFill>
        <p:spPr>
          <a:xfrm>
            <a:off x="6305953" y="2385950"/>
            <a:ext cx="869724" cy="579675"/>
          </a:xfrm>
          <a:prstGeom prst="rect">
            <a:avLst/>
          </a:prstGeom>
          <a:noFill/>
          <a:ln>
            <a:noFill/>
          </a:ln>
        </p:spPr>
      </p:pic>
      <p:pic>
        <p:nvPicPr>
          <p:cNvPr id="638" name="Google Shape;638;p91"/>
          <p:cNvPicPr preferRelativeResize="0"/>
          <p:nvPr/>
        </p:nvPicPr>
        <p:blipFill>
          <a:blip r:embed="rId6">
            <a:alphaModFix/>
          </a:blip>
          <a:stretch>
            <a:fillRect/>
          </a:stretch>
        </p:blipFill>
        <p:spPr>
          <a:xfrm>
            <a:off x="4064224" y="3591643"/>
            <a:ext cx="1559700" cy="1102757"/>
          </a:xfrm>
          <a:prstGeom prst="rect">
            <a:avLst/>
          </a:prstGeom>
          <a:noFill/>
          <a:ln>
            <a:noFill/>
          </a:ln>
        </p:spPr>
      </p:pic>
      <p:sp>
        <p:nvSpPr>
          <p:cNvPr id="639" name="Google Shape;639;p91"/>
          <p:cNvSpPr/>
          <p:nvPr/>
        </p:nvSpPr>
        <p:spPr>
          <a:xfrm>
            <a:off x="3147925" y="1068050"/>
            <a:ext cx="174258" cy="252936"/>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40" name="Google Shape;640;p91"/>
          <p:cNvSpPr/>
          <p:nvPr/>
        </p:nvSpPr>
        <p:spPr>
          <a:xfrm rot="1928906">
            <a:off x="4807540" y="35826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41" name="Google Shape;641;p91"/>
          <p:cNvSpPr/>
          <p:nvPr/>
        </p:nvSpPr>
        <p:spPr>
          <a:xfrm rot="1928906">
            <a:off x="6312665" y="31841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42" name="Google Shape;642;p91"/>
          <p:cNvSpPr/>
          <p:nvPr/>
        </p:nvSpPr>
        <p:spPr>
          <a:xfrm rot="1928906">
            <a:off x="5944740" y="27365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43" name="Google Shape;643;p91"/>
          <p:cNvSpPr/>
          <p:nvPr/>
        </p:nvSpPr>
        <p:spPr>
          <a:xfrm rot="1928906">
            <a:off x="6594740" y="2291853"/>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44" name="Google Shape;644;p91"/>
          <p:cNvSpPr/>
          <p:nvPr/>
        </p:nvSpPr>
        <p:spPr>
          <a:xfrm rot="1928906">
            <a:off x="6823490" y="27365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pic>
        <p:nvPicPr>
          <p:cNvPr id="645" name="Google Shape;645;p91"/>
          <p:cNvPicPr preferRelativeResize="0"/>
          <p:nvPr/>
        </p:nvPicPr>
        <p:blipFill>
          <a:blip r:embed="rId7">
            <a:alphaModFix/>
          </a:blip>
          <a:stretch>
            <a:fillRect/>
          </a:stretch>
        </p:blipFill>
        <p:spPr>
          <a:xfrm>
            <a:off x="5351851" y="2424231"/>
            <a:ext cx="749700" cy="955032"/>
          </a:xfrm>
          <a:prstGeom prst="rect">
            <a:avLst/>
          </a:prstGeom>
          <a:noFill/>
          <a:ln>
            <a:noFill/>
          </a:ln>
        </p:spPr>
      </p:pic>
      <p:sp>
        <p:nvSpPr>
          <p:cNvPr id="646" name="Google Shape;646;p91"/>
          <p:cNvSpPr/>
          <p:nvPr/>
        </p:nvSpPr>
        <p:spPr>
          <a:xfrm rot="1928906">
            <a:off x="5494090" y="24129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47" name="Google Shape;647;p91"/>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 ESA</a:t>
            </a:r>
            <a:endParaRPr sz="1100">
              <a:latin typeface="EB Garamond Medium"/>
              <a:ea typeface="EB Garamond Medium"/>
              <a:cs typeface="EB Garamond Medium"/>
              <a:sym typeface="EB Garamond Medium"/>
            </a:endParaRPr>
          </a:p>
        </p:txBody>
      </p:sp>
      <p:sp>
        <p:nvSpPr>
          <p:cNvPr id="648" name="Google Shape;648;p91"/>
          <p:cNvSpPr txBox="1"/>
          <p:nvPr/>
        </p:nvSpPr>
        <p:spPr>
          <a:xfrm>
            <a:off x="346500" y="552275"/>
            <a:ext cx="978600" cy="57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solidFill>
                  <a:srgbClr val="FFC800"/>
                </a:solidFill>
                <a:latin typeface="League Spartan"/>
                <a:ea typeface="League Spartan"/>
                <a:cs typeface="League Spartan"/>
                <a:sym typeface="League Spartan"/>
              </a:rPr>
              <a:t>ESA!</a:t>
            </a:r>
            <a:endParaRPr sz="2900">
              <a:solidFill>
                <a:srgbClr val="FFC800"/>
              </a:solidFill>
              <a:latin typeface="League Spartan"/>
              <a:ea typeface="League Spartan"/>
              <a:cs typeface="League Spartan"/>
              <a:sym typeface="League Spartan"/>
            </a:endParaRPr>
          </a:p>
        </p:txBody>
      </p:sp>
      <p:sp>
        <p:nvSpPr>
          <p:cNvPr id="649" name="Google Shape;649;p91"/>
          <p:cNvSpPr txBox="1"/>
          <p:nvPr>
            <p:ph idx="4294967295" type="subTitle"/>
          </p:nvPr>
        </p:nvSpPr>
        <p:spPr>
          <a:xfrm>
            <a:off x="0" y="1131875"/>
            <a:ext cx="1671600" cy="401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Corona</a:t>
            </a:r>
            <a:endParaRPr/>
          </a:p>
          <a:p>
            <a:pPr indent="-317500" lvl="0" marL="457200" rtl="0" algn="l">
              <a:spcBef>
                <a:spcPts val="0"/>
              </a:spcBef>
              <a:spcAft>
                <a:spcPts val="0"/>
              </a:spcAft>
              <a:buSzPts val="1400"/>
              <a:buChar char="-"/>
            </a:pPr>
            <a:r>
              <a:rPr lang="en"/>
              <a:t>Parker Solar Probe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Solar Wind</a:t>
            </a:r>
            <a:endParaRPr/>
          </a:p>
          <a:p>
            <a:pPr indent="-317500" lvl="0" marL="457200" rtl="0" algn="l">
              <a:spcBef>
                <a:spcPts val="0"/>
              </a:spcBef>
              <a:spcAft>
                <a:spcPts val="0"/>
              </a:spcAft>
              <a:buSzPts val="1400"/>
              <a:buChar char="-"/>
            </a:pPr>
            <a:r>
              <a:rPr lang="en"/>
              <a:t>Solar Orbiter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Magnetosheath</a:t>
            </a:r>
            <a:endParaRPr/>
          </a:p>
          <a:p>
            <a:pPr indent="-317500" lvl="0" marL="457200" rtl="0" algn="l">
              <a:spcBef>
                <a:spcPts val="0"/>
              </a:spcBef>
              <a:spcAft>
                <a:spcPts val="0"/>
              </a:spcAft>
              <a:buSzPts val="1400"/>
              <a:buChar char="-"/>
            </a:pPr>
            <a:r>
              <a:rPr lang="en"/>
              <a:t>MMS</a:t>
            </a:r>
            <a:endParaRPr/>
          </a:p>
          <a:p>
            <a:pPr indent="-317500" lvl="0" marL="457200" rtl="0" algn="l">
              <a:spcBef>
                <a:spcPts val="0"/>
              </a:spcBef>
              <a:spcAft>
                <a:spcPts val="0"/>
              </a:spcAft>
              <a:buSzPts val="1400"/>
              <a:buChar char="-"/>
            </a:pPr>
            <a:r>
              <a:rPr lang="en"/>
              <a:t>Cluster</a:t>
            </a:r>
            <a:endParaRPr/>
          </a:p>
          <a:p>
            <a:pPr indent="0" lvl="0" marL="0" rtl="0" algn="l">
              <a:spcBef>
                <a:spcPts val="0"/>
              </a:spcBef>
              <a:spcAft>
                <a:spcPts val="0"/>
              </a:spcAft>
              <a:buNone/>
            </a:pPr>
            <a:r>
              <a:rPr lang="en"/>
              <a:t>L1 Point</a:t>
            </a:r>
            <a:endParaRPr/>
          </a:p>
          <a:p>
            <a:pPr indent="-317500" lvl="0" marL="457200" rtl="0" algn="l">
              <a:spcBef>
                <a:spcPts val="0"/>
              </a:spcBef>
              <a:spcAft>
                <a:spcPts val="0"/>
              </a:spcAft>
              <a:buSzPts val="1400"/>
              <a:buChar char="-"/>
            </a:pPr>
            <a:r>
              <a:rPr lang="en"/>
              <a:t>Solar and Heliospheric Observatory</a:t>
            </a:r>
            <a:endParaRPr/>
          </a:p>
          <a:p>
            <a:pPr indent="-317500" lvl="0" marL="457200" rtl="0" algn="l">
              <a:spcBef>
                <a:spcPts val="0"/>
              </a:spcBef>
              <a:spcAft>
                <a:spcPts val="0"/>
              </a:spcAft>
              <a:buSzPts val="1400"/>
              <a:buChar char="-"/>
            </a:pPr>
            <a:r>
              <a:rPr lang="en"/>
              <a:t>Wind</a:t>
            </a:r>
            <a:endParaRPr/>
          </a:p>
          <a:p>
            <a:pPr indent="0" lvl="0" marL="0" rtl="0" algn="l">
              <a:spcBef>
                <a:spcPts val="0"/>
              </a:spcBef>
              <a:spcAft>
                <a:spcPts val="0"/>
              </a:spcAft>
              <a:buNone/>
            </a:pPr>
            <a:r>
              <a:rPr lang="en"/>
              <a:t>Future Missions</a:t>
            </a:r>
            <a:endParaRPr/>
          </a:p>
          <a:p>
            <a:pPr indent="-317500" lvl="0" marL="457200" rtl="0" algn="l">
              <a:spcBef>
                <a:spcPts val="0"/>
              </a:spcBef>
              <a:spcAft>
                <a:spcPts val="0"/>
              </a:spcAft>
              <a:buSzPts val="1400"/>
              <a:buChar char="-"/>
            </a:pPr>
            <a:r>
              <a:rPr lang="en"/>
              <a:t>Helioswarm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pic>
        <p:nvPicPr>
          <p:cNvPr id="654" name="Google Shape;654;p92"/>
          <p:cNvPicPr preferRelativeResize="0"/>
          <p:nvPr/>
        </p:nvPicPr>
        <p:blipFill>
          <a:blip r:embed="rId3">
            <a:alphaModFix/>
          </a:blip>
          <a:stretch>
            <a:fillRect/>
          </a:stretch>
        </p:blipFill>
        <p:spPr>
          <a:xfrm rot="-5400000">
            <a:off x="-885113" y="885113"/>
            <a:ext cx="5143500" cy="3373275"/>
          </a:xfrm>
          <a:prstGeom prst="rect">
            <a:avLst/>
          </a:prstGeom>
          <a:noFill/>
          <a:ln>
            <a:noFill/>
          </a:ln>
        </p:spPr>
      </p:pic>
      <p:sp>
        <p:nvSpPr>
          <p:cNvPr id="655" name="Google Shape;655;p92"/>
          <p:cNvSpPr txBox="1"/>
          <p:nvPr>
            <p:ph type="title"/>
          </p:nvPr>
        </p:nvSpPr>
        <p:spPr>
          <a:xfrm>
            <a:off x="0" y="0"/>
            <a:ext cx="3437100" cy="11922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a:t>
            </a:r>
            <a:endParaRPr sz="3500">
              <a:latin typeface="EB Garamond Medium"/>
              <a:ea typeface="EB Garamond Medium"/>
              <a:cs typeface="EB Garamond Medium"/>
              <a:sym typeface="EB Garamond Medium"/>
            </a:endParaRPr>
          </a:p>
          <a:p>
            <a:pPr indent="0" lvl="0" marL="0" rtl="0" algn="l">
              <a:spcBef>
                <a:spcPts val="0"/>
              </a:spcBef>
              <a:spcAft>
                <a:spcPts val="0"/>
              </a:spcAft>
              <a:buNone/>
            </a:pPr>
            <a:r>
              <a:rPr lang="en" sz="3500">
                <a:latin typeface="EB Garamond Medium"/>
                <a:ea typeface="EB Garamond Medium"/>
                <a:cs typeface="EB Garamond Medium"/>
                <a:sym typeface="EB Garamond Medium"/>
              </a:rPr>
              <a:t>Observations</a:t>
            </a:r>
            <a:endParaRPr sz="3500">
              <a:latin typeface="EB Garamond Medium"/>
              <a:ea typeface="EB Garamond Medium"/>
              <a:cs typeface="EB Garamond Medium"/>
              <a:sym typeface="EB Garamond Medium"/>
            </a:endParaRPr>
          </a:p>
        </p:txBody>
      </p:sp>
      <p:sp>
        <p:nvSpPr>
          <p:cNvPr id="656" name="Google Shape;656;p92"/>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NASA/GSFC, Keika et al. 2017</a:t>
            </a:r>
            <a:endParaRPr sz="1100">
              <a:latin typeface="EB Garamond Medium"/>
              <a:ea typeface="EB Garamond Medium"/>
              <a:cs typeface="EB Garamond Medium"/>
              <a:sym typeface="EB Garamond Medium"/>
            </a:endParaRPr>
          </a:p>
        </p:txBody>
      </p:sp>
      <p:pic>
        <p:nvPicPr>
          <p:cNvPr id="657" name="Google Shape;657;p92"/>
          <p:cNvPicPr preferRelativeResize="0"/>
          <p:nvPr/>
        </p:nvPicPr>
        <p:blipFill rotWithShape="1">
          <a:blip r:embed="rId4">
            <a:alphaModFix/>
          </a:blip>
          <a:srcRect b="50480" l="0" r="0" t="0"/>
          <a:stretch/>
        </p:blipFill>
        <p:spPr>
          <a:xfrm>
            <a:off x="6210425" y="137350"/>
            <a:ext cx="2419050" cy="2245675"/>
          </a:xfrm>
          <a:prstGeom prst="rect">
            <a:avLst/>
          </a:prstGeom>
          <a:noFill/>
          <a:ln>
            <a:noFill/>
          </a:ln>
        </p:spPr>
      </p:pic>
      <p:sp>
        <p:nvSpPr>
          <p:cNvPr id="658" name="Google Shape;658;p92"/>
          <p:cNvSpPr txBox="1"/>
          <p:nvPr/>
        </p:nvSpPr>
        <p:spPr>
          <a:xfrm>
            <a:off x="11637825" y="1467725"/>
            <a:ext cx="7481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659" name="Google Shape;659;p92"/>
          <p:cNvPicPr preferRelativeResize="0"/>
          <p:nvPr/>
        </p:nvPicPr>
        <p:blipFill>
          <a:blip r:embed="rId5">
            <a:alphaModFix/>
          </a:blip>
          <a:stretch>
            <a:fillRect/>
          </a:stretch>
        </p:blipFill>
        <p:spPr>
          <a:xfrm>
            <a:off x="4967075" y="2763863"/>
            <a:ext cx="3973150" cy="1936150"/>
          </a:xfrm>
          <a:prstGeom prst="rect">
            <a:avLst/>
          </a:prstGeom>
          <a:noFill/>
          <a:ln>
            <a:noFill/>
          </a:ln>
        </p:spPr>
      </p:pic>
      <p:sp>
        <p:nvSpPr>
          <p:cNvPr id="660" name="Google Shape;660;p92"/>
          <p:cNvSpPr txBox="1"/>
          <p:nvPr/>
        </p:nvSpPr>
        <p:spPr>
          <a:xfrm>
            <a:off x="5865100" y="2421500"/>
            <a:ext cx="21771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2D Slices of MMS Ion VDFs</a:t>
            </a:r>
            <a:endParaRPr>
              <a:solidFill>
                <a:schemeClr val="dk1"/>
              </a:solidFill>
              <a:latin typeface="League Spartan"/>
              <a:ea typeface="League Spartan"/>
              <a:cs typeface="League Spartan"/>
              <a:sym typeface="League Spartan"/>
            </a:endParaRPr>
          </a:p>
        </p:txBody>
      </p:sp>
      <p:pic>
        <p:nvPicPr>
          <p:cNvPr id="661" name="Google Shape;661;p92"/>
          <p:cNvPicPr preferRelativeResize="0"/>
          <p:nvPr/>
        </p:nvPicPr>
        <p:blipFill>
          <a:blip r:embed="rId6">
            <a:alphaModFix/>
          </a:blip>
          <a:stretch>
            <a:fillRect/>
          </a:stretch>
        </p:blipFill>
        <p:spPr>
          <a:xfrm>
            <a:off x="3444263" y="539296"/>
            <a:ext cx="2695175" cy="1843725"/>
          </a:xfrm>
          <a:prstGeom prst="rect">
            <a:avLst/>
          </a:prstGeom>
          <a:noFill/>
          <a:ln>
            <a:noFill/>
          </a:ln>
        </p:spPr>
      </p:pic>
      <p:sp>
        <p:nvSpPr>
          <p:cNvPr id="662" name="Google Shape;662;p92"/>
          <p:cNvSpPr txBox="1"/>
          <p:nvPr/>
        </p:nvSpPr>
        <p:spPr>
          <a:xfrm>
            <a:off x="3458975" y="126925"/>
            <a:ext cx="26952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Hot Plasma Composition Analyzer</a:t>
            </a:r>
            <a:endParaRPr>
              <a:solidFill>
                <a:schemeClr val="dk1"/>
              </a:solidFill>
              <a:latin typeface="League Spartan"/>
              <a:ea typeface="League Spartan"/>
              <a:cs typeface="League Spartan"/>
              <a:sym typeface="League Spart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pic>
        <p:nvPicPr>
          <p:cNvPr id="667" name="Google Shape;667;p93"/>
          <p:cNvPicPr preferRelativeResize="0"/>
          <p:nvPr/>
        </p:nvPicPr>
        <p:blipFill>
          <a:blip r:embed="rId3">
            <a:alphaModFix/>
          </a:blip>
          <a:stretch>
            <a:fillRect/>
          </a:stretch>
        </p:blipFill>
        <p:spPr>
          <a:xfrm rot="5400000">
            <a:off x="-859250" y="859250"/>
            <a:ext cx="5155524" cy="3437025"/>
          </a:xfrm>
          <a:prstGeom prst="rect">
            <a:avLst/>
          </a:prstGeom>
          <a:noFill/>
          <a:ln>
            <a:noFill/>
          </a:ln>
        </p:spPr>
      </p:pic>
      <p:sp>
        <p:nvSpPr>
          <p:cNvPr id="668" name="Google Shape;668;p93"/>
          <p:cNvSpPr txBox="1"/>
          <p:nvPr>
            <p:ph type="title"/>
          </p:nvPr>
        </p:nvSpPr>
        <p:spPr>
          <a:xfrm>
            <a:off x="0" y="0"/>
            <a:ext cx="3437100" cy="11922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a:t>
            </a:r>
            <a:endParaRPr sz="3500">
              <a:latin typeface="EB Garamond Medium"/>
              <a:ea typeface="EB Garamond Medium"/>
              <a:cs typeface="EB Garamond Medium"/>
              <a:sym typeface="EB Garamond Medium"/>
            </a:endParaRPr>
          </a:p>
          <a:p>
            <a:pPr indent="0" lvl="0" marL="0" rtl="0" algn="l">
              <a:spcBef>
                <a:spcPts val="0"/>
              </a:spcBef>
              <a:spcAft>
                <a:spcPts val="0"/>
              </a:spcAft>
              <a:buNone/>
            </a:pPr>
            <a:r>
              <a:rPr lang="en" sz="3500">
                <a:latin typeface="EB Garamond Medium"/>
                <a:ea typeface="EB Garamond Medium"/>
                <a:cs typeface="EB Garamond Medium"/>
                <a:sym typeface="EB Garamond Medium"/>
              </a:rPr>
              <a:t>Observations</a:t>
            </a:r>
            <a:endParaRPr sz="3500">
              <a:latin typeface="EB Garamond Medium"/>
              <a:ea typeface="EB Garamond Medium"/>
              <a:cs typeface="EB Garamond Medium"/>
              <a:sym typeface="EB Garamond Medium"/>
            </a:endParaRPr>
          </a:p>
        </p:txBody>
      </p:sp>
      <p:sp>
        <p:nvSpPr>
          <p:cNvPr id="669" name="Google Shape;669;p93"/>
          <p:cNvSpPr/>
          <p:nvPr/>
        </p:nvSpPr>
        <p:spPr>
          <a:xfrm>
            <a:off x="3572852" y="101600"/>
            <a:ext cx="2093100" cy="404100"/>
          </a:xfrm>
          <a:prstGeom prst="rect">
            <a:avLst/>
          </a:prstGeom>
          <a:solidFill>
            <a:srgbClr val="FFC8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EB Garamond Medium"/>
                <a:ea typeface="EB Garamond Medium"/>
                <a:cs typeface="EB Garamond Medium"/>
                <a:sym typeface="EB Garamond Medium"/>
              </a:rPr>
              <a:t>SPC</a:t>
            </a:r>
            <a:r>
              <a:rPr lang="en" sz="1800">
                <a:solidFill>
                  <a:schemeClr val="dk1"/>
                </a:solidFill>
                <a:latin typeface="Be Vietnam Pro Medium"/>
                <a:ea typeface="Be Vietnam Pro Medium"/>
                <a:cs typeface="Be Vietnam Pro Medium"/>
                <a:sym typeface="Be Vietnam Pro Medium"/>
              </a:rPr>
              <a:t> </a:t>
            </a:r>
            <a:endParaRPr sz="1800">
              <a:solidFill>
                <a:schemeClr val="dk1"/>
              </a:solidFill>
              <a:latin typeface="Be Vietnam Pro Medium"/>
              <a:ea typeface="Be Vietnam Pro Medium"/>
              <a:cs typeface="Be Vietnam Pro Medium"/>
              <a:sym typeface="Be Vietnam Pro Medium"/>
            </a:endParaRPr>
          </a:p>
        </p:txBody>
      </p:sp>
      <p:sp>
        <p:nvSpPr>
          <p:cNvPr id="670" name="Google Shape;670;p93"/>
          <p:cNvSpPr/>
          <p:nvPr/>
        </p:nvSpPr>
        <p:spPr>
          <a:xfrm>
            <a:off x="3572850" y="2571750"/>
            <a:ext cx="2093100" cy="404100"/>
          </a:xfrm>
          <a:prstGeom prst="rect">
            <a:avLst/>
          </a:prstGeom>
          <a:solidFill>
            <a:srgbClr val="FFC8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EB Garamond Medium"/>
                <a:ea typeface="EB Garamond Medium"/>
                <a:cs typeface="EB Garamond Medium"/>
                <a:sym typeface="EB Garamond Medium"/>
              </a:rPr>
              <a:t>SPAN-i</a:t>
            </a:r>
            <a:endParaRPr sz="1800">
              <a:solidFill>
                <a:schemeClr val="lt1"/>
              </a:solidFill>
              <a:latin typeface="EB Garamond Medium"/>
              <a:ea typeface="EB Garamond Medium"/>
              <a:cs typeface="EB Garamond Medium"/>
              <a:sym typeface="EB Garamond Medium"/>
            </a:endParaRPr>
          </a:p>
        </p:txBody>
      </p:sp>
      <p:pic>
        <p:nvPicPr>
          <p:cNvPr id="671" name="Google Shape;671;p93"/>
          <p:cNvPicPr preferRelativeResize="0"/>
          <p:nvPr/>
        </p:nvPicPr>
        <p:blipFill>
          <a:blip r:embed="rId4">
            <a:alphaModFix/>
          </a:blip>
          <a:stretch>
            <a:fillRect/>
          </a:stretch>
        </p:blipFill>
        <p:spPr>
          <a:xfrm>
            <a:off x="3572825" y="3361199"/>
            <a:ext cx="2093153" cy="1322250"/>
          </a:xfrm>
          <a:prstGeom prst="rect">
            <a:avLst/>
          </a:prstGeom>
          <a:noFill/>
          <a:ln cap="flat" cmpd="sng" w="9525">
            <a:solidFill>
              <a:schemeClr val="dk1"/>
            </a:solidFill>
            <a:prstDash val="solid"/>
            <a:round/>
            <a:headEnd len="sm" w="sm" type="none"/>
            <a:tailEnd len="sm" w="sm" type="none"/>
          </a:ln>
        </p:spPr>
      </p:pic>
      <p:pic>
        <p:nvPicPr>
          <p:cNvPr id="672" name="Google Shape;672;p93"/>
          <p:cNvPicPr preferRelativeResize="0"/>
          <p:nvPr/>
        </p:nvPicPr>
        <p:blipFill>
          <a:blip r:embed="rId5">
            <a:alphaModFix/>
          </a:blip>
          <a:stretch>
            <a:fillRect/>
          </a:stretch>
        </p:blipFill>
        <p:spPr>
          <a:xfrm>
            <a:off x="3572850" y="786501"/>
            <a:ext cx="2093100" cy="1399900"/>
          </a:xfrm>
          <a:prstGeom prst="rect">
            <a:avLst/>
          </a:prstGeom>
          <a:noFill/>
          <a:ln cap="flat" cmpd="sng" w="9525">
            <a:solidFill>
              <a:schemeClr val="dk1"/>
            </a:solidFill>
            <a:prstDash val="solid"/>
            <a:round/>
            <a:headEnd len="sm" w="sm" type="none"/>
            <a:tailEnd len="sm" w="sm" type="none"/>
          </a:ln>
        </p:spPr>
      </p:pic>
      <p:sp>
        <p:nvSpPr>
          <p:cNvPr id="673" name="Google Shape;673;p93"/>
          <p:cNvSpPr/>
          <p:nvPr/>
        </p:nvSpPr>
        <p:spPr>
          <a:xfrm>
            <a:off x="1895200" y="2280650"/>
            <a:ext cx="396300" cy="404100"/>
          </a:xfrm>
          <a:prstGeom prst="ellipse">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74" name="Google Shape;674;p93"/>
          <p:cNvSpPr/>
          <p:nvPr/>
        </p:nvSpPr>
        <p:spPr>
          <a:xfrm>
            <a:off x="1137475" y="3771450"/>
            <a:ext cx="639900" cy="511500"/>
          </a:xfrm>
          <a:prstGeom prst="ellipse">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cxnSp>
        <p:nvCxnSpPr>
          <p:cNvPr id="675" name="Google Shape;675;p93"/>
          <p:cNvCxnSpPr>
            <a:stCxn id="674" idx="0"/>
            <a:endCxn id="670" idx="1"/>
          </p:cNvCxnSpPr>
          <p:nvPr/>
        </p:nvCxnSpPr>
        <p:spPr>
          <a:xfrm flipH="1" rot="10800000">
            <a:off x="1457425" y="2773950"/>
            <a:ext cx="2115300" cy="997500"/>
          </a:xfrm>
          <a:prstGeom prst="straightConnector1">
            <a:avLst/>
          </a:prstGeom>
          <a:noFill/>
          <a:ln cap="flat" cmpd="sng" w="19050">
            <a:solidFill>
              <a:srgbClr val="FFC800"/>
            </a:solidFill>
            <a:prstDash val="solid"/>
            <a:round/>
            <a:headEnd len="med" w="med" type="none"/>
            <a:tailEnd len="med" w="med" type="none"/>
          </a:ln>
        </p:spPr>
      </p:cxnSp>
      <p:cxnSp>
        <p:nvCxnSpPr>
          <p:cNvPr id="676" name="Google Shape;676;p93"/>
          <p:cNvCxnSpPr>
            <a:stCxn id="673" idx="7"/>
            <a:endCxn id="669" idx="1"/>
          </p:cNvCxnSpPr>
          <p:nvPr/>
        </p:nvCxnSpPr>
        <p:spPr>
          <a:xfrm flipH="1" rot="10800000">
            <a:off x="2233463" y="303729"/>
            <a:ext cx="1339500" cy="2036100"/>
          </a:xfrm>
          <a:prstGeom prst="straightConnector1">
            <a:avLst/>
          </a:prstGeom>
          <a:noFill/>
          <a:ln cap="flat" cmpd="sng" w="19050">
            <a:solidFill>
              <a:srgbClr val="FFC800"/>
            </a:solidFill>
            <a:prstDash val="solid"/>
            <a:round/>
            <a:headEnd len="med" w="med" type="none"/>
            <a:tailEnd len="med" w="med" type="none"/>
          </a:ln>
        </p:spPr>
      </p:cxnSp>
      <p:sp>
        <p:nvSpPr>
          <p:cNvPr id="677" name="Google Shape;677;p93"/>
          <p:cNvSpPr txBox="1"/>
          <p:nvPr>
            <p:ph type="title"/>
          </p:nvPr>
        </p:nvSpPr>
        <p:spPr>
          <a:xfrm>
            <a:off x="5890825" y="4632075"/>
            <a:ext cx="3253200" cy="5115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 Wang, CfA, </a:t>
            </a:r>
            <a:r>
              <a:rPr lang="en" sz="1100">
                <a:latin typeface="EB Garamond Medium"/>
                <a:ea typeface="EB Garamond Medium"/>
                <a:cs typeface="EB Garamond Medium"/>
                <a:sym typeface="EB Garamond Medium"/>
              </a:rPr>
              <a:t>Marsch et al. 2006, Case et al. 2019</a:t>
            </a:r>
            <a:endParaRPr sz="1100">
              <a:latin typeface="EB Garamond Medium"/>
              <a:ea typeface="EB Garamond Medium"/>
              <a:cs typeface="EB Garamond Medium"/>
              <a:sym typeface="EB Garamond Medium"/>
            </a:endParaRPr>
          </a:p>
        </p:txBody>
      </p:sp>
      <p:sp>
        <p:nvSpPr>
          <p:cNvPr id="678" name="Google Shape;678;p93"/>
          <p:cNvSpPr txBox="1"/>
          <p:nvPr>
            <p:ph idx="4294967295" type="subTitle"/>
          </p:nvPr>
        </p:nvSpPr>
        <p:spPr>
          <a:xfrm>
            <a:off x="3546238" y="2975846"/>
            <a:ext cx="2315700" cy="40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Electrostatic Analyzer (ESA)</a:t>
            </a:r>
            <a:endParaRPr/>
          </a:p>
          <a:p>
            <a:pPr indent="0" lvl="0" marL="0" rtl="0" algn="l">
              <a:spcBef>
                <a:spcPts val="0"/>
              </a:spcBef>
              <a:spcAft>
                <a:spcPts val="0"/>
              </a:spcAft>
              <a:buNone/>
            </a:pPr>
            <a:r>
              <a:t/>
            </a:r>
            <a:endParaRPr/>
          </a:p>
        </p:txBody>
      </p:sp>
      <p:sp>
        <p:nvSpPr>
          <p:cNvPr id="679" name="Google Shape;679;p93"/>
          <p:cNvSpPr txBox="1"/>
          <p:nvPr/>
        </p:nvSpPr>
        <p:spPr>
          <a:xfrm>
            <a:off x="3525700" y="425725"/>
            <a:ext cx="211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Faraday Cup (FC)</a:t>
            </a:r>
            <a:endParaRPr>
              <a:solidFill>
                <a:schemeClr val="dk1"/>
              </a:solidFill>
              <a:latin typeface="League Spartan"/>
              <a:ea typeface="League Spartan"/>
              <a:cs typeface="League Spartan"/>
              <a:sym typeface="League Spartan"/>
            </a:endParaRPr>
          </a:p>
        </p:txBody>
      </p:sp>
      <p:pic>
        <p:nvPicPr>
          <p:cNvPr id="680" name="Google Shape;680;p93"/>
          <p:cNvPicPr preferRelativeResize="0"/>
          <p:nvPr/>
        </p:nvPicPr>
        <p:blipFill rotWithShape="1">
          <a:blip r:embed="rId6">
            <a:alphaModFix/>
          </a:blip>
          <a:srcRect b="6244" l="7210" r="8946" t="5556"/>
          <a:stretch/>
        </p:blipFill>
        <p:spPr>
          <a:xfrm>
            <a:off x="6381250" y="2773950"/>
            <a:ext cx="1832750" cy="1766101"/>
          </a:xfrm>
          <a:prstGeom prst="rect">
            <a:avLst/>
          </a:prstGeom>
          <a:noFill/>
          <a:ln>
            <a:noFill/>
          </a:ln>
        </p:spPr>
      </p:pic>
      <p:pic>
        <p:nvPicPr>
          <p:cNvPr id="681" name="Google Shape;681;p93"/>
          <p:cNvPicPr preferRelativeResize="0"/>
          <p:nvPr/>
        </p:nvPicPr>
        <p:blipFill>
          <a:blip r:embed="rId7">
            <a:alphaModFix/>
          </a:blip>
          <a:stretch>
            <a:fillRect/>
          </a:stretch>
        </p:blipFill>
        <p:spPr>
          <a:xfrm>
            <a:off x="6001165" y="303725"/>
            <a:ext cx="2592911" cy="20360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5" name="Shape 685"/>
        <p:cNvGrpSpPr/>
        <p:nvPr/>
      </p:nvGrpSpPr>
      <p:grpSpPr>
        <a:xfrm>
          <a:off x="0" y="0"/>
          <a:ext cx="0" cy="0"/>
          <a:chOff x="0" y="0"/>
          <a:chExt cx="0" cy="0"/>
        </a:xfrm>
      </p:grpSpPr>
      <p:sp>
        <p:nvSpPr>
          <p:cNvPr id="686" name="Google Shape;686;p94"/>
          <p:cNvSpPr/>
          <p:nvPr/>
        </p:nvSpPr>
        <p:spPr>
          <a:xfrm rot="-5400000">
            <a:off x="6390199" y="-597225"/>
            <a:ext cx="2156700" cy="335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87" name="Google Shape;687;p94"/>
          <p:cNvSpPr/>
          <p:nvPr/>
        </p:nvSpPr>
        <p:spPr>
          <a:xfrm rot="3122608">
            <a:off x="1517903" y="3055770"/>
            <a:ext cx="942830" cy="86776"/>
          </a:xfrm>
          <a:prstGeom prst="rect">
            <a:avLst/>
          </a:prstGeom>
          <a:solidFill>
            <a:srgbClr val="CCCCCC"/>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88" name="Google Shape;688;p94"/>
          <p:cNvSpPr/>
          <p:nvPr/>
        </p:nvSpPr>
        <p:spPr>
          <a:xfrm rot="-7677661">
            <a:off x="1412924" y="3036461"/>
            <a:ext cx="718390" cy="464481"/>
          </a:xfrm>
          <a:prstGeom prst="trapezoid">
            <a:avLst>
              <a:gd fmla="val 23833" name="adj"/>
            </a:avLst>
          </a:prstGeom>
          <a:solidFill>
            <a:srgbClr val="B7B7B7"/>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89" name="Google Shape;689;p94"/>
          <p:cNvSpPr/>
          <p:nvPr/>
        </p:nvSpPr>
        <p:spPr>
          <a:xfrm rot="3124330">
            <a:off x="1100453" y="3299265"/>
            <a:ext cx="513448" cy="590804"/>
          </a:xfrm>
          <a:prstGeom prst="rect">
            <a:avLst/>
          </a:prstGeom>
          <a:solidFill>
            <a:srgbClr val="9999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cxnSp>
        <p:nvCxnSpPr>
          <p:cNvPr id="690" name="Google Shape;690;p94"/>
          <p:cNvCxnSpPr>
            <a:stCxn id="691" idx="2"/>
          </p:cNvCxnSpPr>
          <p:nvPr/>
        </p:nvCxnSpPr>
        <p:spPr>
          <a:xfrm flipH="1">
            <a:off x="1586957" y="2641135"/>
            <a:ext cx="9600" cy="464100"/>
          </a:xfrm>
          <a:prstGeom prst="straightConnector1">
            <a:avLst/>
          </a:prstGeom>
          <a:noFill/>
          <a:ln cap="flat" cmpd="sng" w="76200">
            <a:solidFill>
              <a:srgbClr val="B7B7B7"/>
            </a:solidFill>
            <a:prstDash val="solid"/>
            <a:round/>
            <a:headEnd len="med" w="med" type="none"/>
            <a:tailEnd len="med" w="med" type="none"/>
          </a:ln>
        </p:spPr>
      </p:cxnSp>
      <p:sp>
        <p:nvSpPr>
          <p:cNvPr id="691" name="Google Shape;691;p94"/>
          <p:cNvSpPr/>
          <p:nvPr/>
        </p:nvSpPr>
        <p:spPr>
          <a:xfrm rot="3124735">
            <a:off x="1536993" y="2595771"/>
            <a:ext cx="163528" cy="56228"/>
          </a:xfrm>
          <a:prstGeom prst="rect">
            <a:avLst/>
          </a:prstGeom>
          <a:solidFill>
            <a:srgbClr val="EFEFE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92" name="Google Shape;692;p94"/>
          <p:cNvSpPr/>
          <p:nvPr/>
        </p:nvSpPr>
        <p:spPr>
          <a:xfrm rot="3122746">
            <a:off x="1420437" y="3786065"/>
            <a:ext cx="95117" cy="293034"/>
          </a:xfrm>
          <a:prstGeom prst="rect">
            <a:avLst/>
          </a:prstGeom>
          <a:solidFill>
            <a:srgbClr val="9999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cxnSp>
        <p:nvCxnSpPr>
          <p:cNvPr id="693" name="Google Shape;693;p94"/>
          <p:cNvCxnSpPr>
            <a:stCxn id="692" idx="1"/>
            <a:endCxn id="692" idx="1"/>
          </p:cNvCxnSpPr>
          <p:nvPr/>
        </p:nvCxnSpPr>
        <p:spPr>
          <a:xfrm>
            <a:off x="1438746" y="3895082"/>
            <a:ext cx="0" cy="0"/>
          </a:xfrm>
          <a:prstGeom prst="straightConnector1">
            <a:avLst/>
          </a:prstGeom>
          <a:noFill/>
          <a:ln cap="flat" cmpd="sng" w="38100">
            <a:solidFill>
              <a:srgbClr val="D9D9D9"/>
            </a:solidFill>
            <a:prstDash val="solid"/>
            <a:round/>
            <a:headEnd len="med" w="med" type="none"/>
            <a:tailEnd len="med" w="med" type="none"/>
          </a:ln>
        </p:spPr>
      </p:cxnSp>
      <p:cxnSp>
        <p:nvCxnSpPr>
          <p:cNvPr id="694" name="Google Shape;694;p94"/>
          <p:cNvCxnSpPr/>
          <p:nvPr/>
        </p:nvCxnSpPr>
        <p:spPr>
          <a:xfrm flipH="1" rot="-7676462">
            <a:off x="1284500" y="3828760"/>
            <a:ext cx="205416" cy="849"/>
          </a:xfrm>
          <a:prstGeom prst="straightConnector1">
            <a:avLst/>
          </a:prstGeom>
          <a:noFill/>
          <a:ln cap="flat" cmpd="sng" w="76200">
            <a:solidFill>
              <a:srgbClr val="999999"/>
            </a:solidFill>
            <a:prstDash val="solid"/>
            <a:round/>
            <a:headEnd len="med" w="med" type="none"/>
            <a:tailEnd len="med" w="med" type="none"/>
          </a:ln>
        </p:spPr>
      </p:cxnSp>
      <p:sp>
        <p:nvSpPr>
          <p:cNvPr id="695" name="Google Shape;695;p94"/>
          <p:cNvSpPr/>
          <p:nvPr/>
        </p:nvSpPr>
        <p:spPr>
          <a:xfrm rot="3122746">
            <a:off x="728494" y="3549028"/>
            <a:ext cx="38047" cy="863552"/>
          </a:xfrm>
          <a:prstGeom prst="rect">
            <a:avLst/>
          </a:prstGeom>
          <a:solidFill>
            <a:srgbClr val="9999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96" name="Google Shape;696;p94"/>
          <p:cNvSpPr/>
          <p:nvPr/>
        </p:nvSpPr>
        <p:spPr>
          <a:xfrm rot="5400000">
            <a:off x="3885063" y="3522672"/>
            <a:ext cx="1299000" cy="1335000"/>
          </a:xfrm>
          <a:prstGeom prst="ellipse">
            <a:avLst/>
          </a:prstGeom>
          <a:solidFill>
            <a:srgbClr val="CCCCCC"/>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97" name="Google Shape;697;p94"/>
          <p:cNvSpPr/>
          <p:nvPr/>
        </p:nvSpPr>
        <p:spPr>
          <a:xfrm rot="3259727">
            <a:off x="4131226" y="3714707"/>
            <a:ext cx="897736" cy="871111"/>
          </a:xfrm>
          <a:prstGeom prst="star5">
            <a:avLst>
              <a:gd fmla="val 41485" name="adj"/>
              <a:gd fmla="val 105146" name="hf"/>
              <a:gd fmla="val 110557" name="vf"/>
            </a:avLst>
          </a:prstGeom>
          <a:solidFill>
            <a:srgbClr val="9999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98" name="Google Shape;698;p94"/>
          <p:cNvSpPr/>
          <p:nvPr/>
        </p:nvSpPr>
        <p:spPr>
          <a:xfrm rot="5400000">
            <a:off x="4474851" y="3297775"/>
            <a:ext cx="202200" cy="207900"/>
          </a:xfrm>
          <a:prstGeom prst="ellipse">
            <a:avLst/>
          </a:prstGeom>
          <a:solidFill>
            <a:srgbClr val="B7B7B7"/>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699" name="Google Shape;699;p94"/>
          <p:cNvSpPr/>
          <p:nvPr/>
        </p:nvSpPr>
        <p:spPr>
          <a:xfrm rot="4301492">
            <a:off x="4769023" y="4493210"/>
            <a:ext cx="128926" cy="325842"/>
          </a:xfrm>
          <a:prstGeom prst="rect">
            <a:avLst/>
          </a:prstGeom>
          <a:solidFill>
            <a:srgbClr val="D9EAD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00" name="Google Shape;700;p94"/>
          <p:cNvSpPr/>
          <p:nvPr/>
        </p:nvSpPr>
        <p:spPr>
          <a:xfrm flipH="1" rot="-3097738">
            <a:off x="6685354" y="3085017"/>
            <a:ext cx="948205" cy="87487"/>
          </a:xfrm>
          <a:prstGeom prst="rect">
            <a:avLst/>
          </a:prstGeom>
          <a:solidFill>
            <a:srgbClr val="CCCCCC"/>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01" name="Google Shape;701;p94"/>
          <p:cNvSpPr/>
          <p:nvPr/>
        </p:nvSpPr>
        <p:spPr>
          <a:xfrm flipH="1" rot="7702422">
            <a:off x="7018772" y="3063933"/>
            <a:ext cx="722469" cy="468752"/>
          </a:xfrm>
          <a:prstGeom prst="trapezoid">
            <a:avLst>
              <a:gd fmla="val 23833" name="adj"/>
            </a:avLst>
          </a:prstGeom>
          <a:solidFill>
            <a:srgbClr val="B7B7B7"/>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02" name="Google Shape;702;p94"/>
          <p:cNvSpPr/>
          <p:nvPr/>
        </p:nvSpPr>
        <p:spPr>
          <a:xfrm flipH="1" rot="-3099125">
            <a:off x="7542872" y="3326141"/>
            <a:ext cx="516412" cy="596261"/>
          </a:xfrm>
          <a:prstGeom prst="rect">
            <a:avLst/>
          </a:prstGeom>
          <a:solidFill>
            <a:srgbClr val="9999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cxnSp>
        <p:nvCxnSpPr>
          <p:cNvPr id="703" name="Google Shape;703;p94"/>
          <p:cNvCxnSpPr>
            <a:stCxn id="704" idx="2"/>
          </p:cNvCxnSpPr>
          <p:nvPr/>
        </p:nvCxnSpPr>
        <p:spPr>
          <a:xfrm>
            <a:off x="7558116" y="2670738"/>
            <a:ext cx="9600" cy="464100"/>
          </a:xfrm>
          <a:prstGeom prst="straightConnector1">
            <a:avLst/>
          </a:prstGeom>
          <a:noFill/>
          <a:ln cap="flat" cmpd="sng" w="76200">
            <a:solidFill>
              <a:srgbClr val="B7B7B7"/>
            </a:solidFill>
            <a:prstDash val="solid"/>
            <a:round/>
            <a:headEnd len="med" w="med" type="none"/>
            <a:tailEnd len="med" w="med" type="none"/>
          </a:ln>
        </p:spPr>
      </p:cxnSp>
      <p:sp>
        <p:nvSpPr>
          <p:cNvPr id="704" name="Google Shape;704;p94"/>
          <p:cNvSpPr/>
          <p:nvPr/>
        </p:nvSpPr>
        <p:spPr>
          <a:xfrm flipH="1" rot="-3100000">
            <a:off x="7453390" y="2625136"/>
            <a:ext cx="164454" cy="56703"/>
          </a:xfrm>
          <a:prstGeom prst="rect">
            <a:avLst/>
          </a:prstGeom>
          <a:solidFill>
            <a:srgbClr val="EFEFE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05" name="Google Shape;705;p94"/>
          <p:cNvSpPr/>
          <p:nvPr/>
        </p:nvSpPr>
        <p:spPr>
          <a:xfrm flipH="1" rot="-3097247">
            <a:off x="7640889" y="3814249"/>
            <a:ext cx="95673" cy="295880"/>
          </a:xfrm>
          <a:prstGeom prst="rect">
            <a:avLst/>
          </a:prstGeom>
          <a:solidFill>
            <a:srgbClr val="9999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cxnSp>
        <p:nvCxnSpPr>
          <p:cNvPr id="706" name="Google Shape;706;p94"/>
          <p:cNvCxnSpPr>
            <a:stCxn id="705" idx="1"/>
            <a:endCxn id="705" idx="1"/>
          </p:cNvCxnSpPr>
          <p:nvPr/>
        </p:nvCxnSpPr>
        <p:spPr>
          <a:xfrm>
            <a:off x="7718426" y="3924689"/>
            <a:ext cx="0" cy="0"/>
          </a:xfrm>
          <a:prstGeom prst="straightConnector1">
            <a:avLst/>
          </a:prstGeom>
          <a:noFill/>
          <a:ln cap="flat" cmpd="sng" w="38100">
            <a:solidFill>
              <a:srgbClr val="D9D9D9"/>
            </a:solidFill>
            <a:prstDash val="solid"/>
            <a:round/>
            <a:headEnd len="med" w="med" type="none"/>
            <a:tailEnd len="med" w="med" type="none"/>
          </a:ln>
        </p:spPr>
      </p:cxnSp>
      <p:cxnSp>
        <p:nvCxnSpPr>
          <p:cNvPr id="707" name="Google Shape;707;p94"/>
          <p:cNvCxnSpPr/>
          <p:nvPr/>
        </p:nvCxnSpPr>
        <p:spPr>
          <a:xfrm rot="7700092">
            <a:off x="7667466" y="3858367"/>
            <a:ext cx="206528" cy="849"/>
          </a:xfrm>
          <a:prstGeom prst="straightConnector1">
            <a:avLst/>
          </a:prstGeom>
          <a:noFill/>
          <a:ln cap="flat" cmpd="sng" w="76200">
            <a:solidFill>
              <a:srgbClr val="999999"/>
            </a:solidFill>
            <a:prstDash val="solid"/>
            <a:round/>
            <a:headEnd len="med" w="med" type="none"/>
            <a:tailEnd len="med" w="med" type="none"/>
          </a:ln>
        </p:spPr>
      </p:cxnSp>
      <p:sp>
        <p:nvSpPr>
          <p:cNvPr id="708" name="Google Shape;708;p94"/>
          <p:cNvSpPr/>
          <p:nvPr/>
        </p:nvSpPr>
        <p:spPr>
          <a:xfrm flipH="1" rot="-3101476">
            <a:off x="8400876" y="3574602"/>
            <a:ext cx="38232" cy="871618"/>
          </a:xfrm>
          <a:prstGeom prst="rect">
            <a:avLst/>
          </a:prstGeom>
          <a:solidFill>
            <a:srgbClr val="9999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pic>
        <p:nvPicPr>
          <p:cNvPr id="709" name="Google Shape;709;p94"/>
          <p:cNvPicPr preferRelativeResize="0"/>
          <p:nvPr/>
        </p:nvPicPr>
        <p:blipFill>
          <a:blip r:embed="rId4">
            <a:alphaModFix/>
          </a:blip>
          <a:stretch>
            <a:fillRect/>
          </a:stretch>
        </p:blipFill>
        <p:spPr>
          <a:xfrm>
            <a:off x="3203925" y="-815275"/>
            <a:ext cx="2661282" cy="2661282"/>
          </a:xfrm>
          <a:prstGeom prst="rect">
            <a:avLst/>
          </a:prstGeom>
          <a:noFill/>
          <a:ln>
            <a:noFill/>
          </a:ln>
        </p:spPr>
      </p:pic>
      <p:sp>
        <p:nvSpPr>
          <p:cNvPr id="710" name="Google Shape;710;p94"/>
          <p:cNvSpPr/>
          <p:nvPr/>
        </p:nvSpPr>
        <p:spPr>
          <a:xfrm rot="-7852582">
            <a:off x="1302540" y="1324175"/>
            <a:ext cx="820104" cy="852025"/>
          </a:xfrm>
          <a:prstGeom prst="trapezoid">
            <a:avLst>
              <a:gd fmla="val 25000" name="adj"/>
            </a:avLst>
          </a:prstGeom>
          <a:solidFill>
            <a:srgbClr val="D9D9D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1" name="Google Shape;711;p94"/>
          <p:cNvSpPr/>
          <p:nvPr/>
        </p:nvSpPr>
        <p:spPr>
          <a:xfrm rot="7907829">
            <a:off x="7196768" y="1272824"/>
            <a:ext cx="820111" cy="851976"/>
          </a:xfrm>
          <a:prstGeom prst="trapezoid">
            <a:avLst>
              <a:gd fmla="val 25000" name="adj"/>
            </a:avLst>
          </a:prstGeom>
          <a:solidFill>
            <a:srgbClr val="D9D9D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2" name="Google Shape;712;p94"/>
          <p:cNvSpPr/>
          <p:nvPr/>
        </p:nvSpPr>
        <p:spPr>
          <a:xfrm rot="10800000">
            <a:off x="4109804" y="1846009"/>
            <a:ext cx="820200" cy="852000"/>
          </a:xfrm>
          <a:prstGeom prst="trapezoid">
            <a:avLst>
              <a:gd fmla="val 25000" name="adj"/>
            </a:avLst>
          </a:prstGeom>
          <a:solidFill>
            <a:srgbClr val="D9D9D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3" name="Google Shape;713;p94"/>
          <p:cNvSpPr/>
          <p:nvPr/>
        </p:nvSpPr>
        <p:spPr>
          <a:xfrm rot="-2223035">
            <a:off x="1524230" y="1662180"/>
            <a:ext cx="894244" cy="656464"/>
          </a:xfrm>
          <a:prstGeom prst="flowChartConnector">
            <a:avLst/>
          </a:prstGeom>
          <a:solidFill>
            <a:srgbClr val="1155C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4" name="Google Shape;714;p94"/>
          <p:cNvSpPr/>
          <p:nvPr/>
        </p:nvSpPr>
        <p:spPr>
          <a:xfrm rot="-2322946">
            <a:off x="1683486" y="1755580"/>
            <a:ext cx="575579" cy="470161"/>
          </a:xfrm>
          <a:prstGeom prst="flowChartConnector">
            <a:avLst/>
          </a:prstGeom>
          <a:solidFill>
            <a:srgbClr val="E6913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5" name="Google Shape;715;p94"/>
          <p:cNvSpPr/>
          <p:nvPr/>
        </p:nvSpPr>
        <p:spPr>
          <a:xfrm rot="-2322530">
            <a:off x="1779693" y="1827283"/>
            <a:ext cx="383297" cy="326513"/>
          </a:xfrm>
          <a:prstGeom prst="flowChartConnector">
            <a:avLst/>
          </a:prstGeom>
          <a:solidFill>
            <a:srgbClr val="CC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6" name="Google Shape;716;p94"/>
          <p:cNvSpPr/>
          <p:nvPr/>
        </p:nvSpPr>
        <p:spPr>
          <a:xfrm rot="3224985">
            <a:off x="1955913" y="1842728"/>
            <a:ext cx="515970" cy="928495"/>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7" name="Google Shape;717;p94"/>
          <p:cNvSpPr/>
          <p:nvPr/>
        </p:nvSpPr>
        <p:spPr>
          <a:xfrm rot="-5553431">
            <a:off x="4338538" y="1959373"/>
            <a:ext cx="894291" cy="656159"/>
          </a:xfrm>
          <a:prstGeom prst="flowChartConnector">
            <a:avLst/>
          </a:prstGeom>
          <a:solidFill>
            <a:srgbClr val="1155C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8" name="Google Shape;718;p94"/>
          <p:cNvSpPr/>
          <p:nvPr/>
        </p:nvSpPr>
        <p:spPr>
          <a:xfrm rot="-5652926">
            <a:off x="4498332" y="2052473"/>
            <a:ext cx="575457" cy="470190"/>
          </a:xfrm>
          <a:prstGeom prst="flowChartConnector">
            <a:avLst/>
          </a:prstGeom>
          <a:solidFill>
            <a:srgbClr val="E6913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19" name="Google Shape;719;p94"/>
          <p:cNvSpPr/>
          <p:nvPr/>
        </p:nvSpPr>
        <p:spPr>
          <a:xfrm rot="-5652992">
            <a:off x="4594277" y="2124138"/>
            <a:ext cx="383538" cy="326683"/>
          </a:xfrm>
          <a:prstGeom prst="flowChartConnector">
            <a:avLst/>
          </a:prstGeom>
          <a:solidFill>
            <a:srgbClr val="CC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20" name="Google Shape;720;p94"/>
          <p:cNvSpPr/>
          <p:nvPr/>
        </p:nvSpPr>
        <p:spPr>
          <a:xfrm rot="-103900">
            <a:off x="5055630" y="1807694"/>
            <a:ext cx="516236" cy="928628"/>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21" name="Google Shape;721;p94"/>
          <p:cNvSpPr/>
          <p:nvPr/>
        </p:nvSpPr>
        <p:spPr>
          <a:xfrm rot="-8277853">
            <a:off x="7713839" y="885342"/>
            <a:ext cx="894272" cy="656589"/>
          </a:xfrm>
          <a:prstGeom prst="flowChartConnector">
            <a:avLst/>
          </a:prstGeom>
          <a:solidFill>
            <a:srgbClr val="1155C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22" name="Google Shape;722;p94"/>
          <p:cNvSpPr/>
          <p:nvPr/>
        </p:nvSpPr>
        <p:spPr>
          <a:xfrm rot="-8375193">
            <a:off x="7873448" y="978428"/>
            <a:ext cx="575661" cy="470136"/>
          </a:xfrm>
          <a:prstGeom prst="flowChartConnector">
            <a:avLst/>
          </a:prstGeom>
          <a:solidFill>
            <a:srgbClr val="E6913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23" name="Google Shape;723;p94"/>
          <p:cNvSpPr/>
          <p:nvPr/>
        </p:nvSpPr>
        <p:spPr>
          <a:xfrm rot="-8377923">
            <a:off x="7969285" y="1050448"/>
            <a:ext cx="383515" cy="326472"/>
          </a:xfrm>
          <a:prstGeom prst="flowChartConnector">
            <a:avLst/>
          </a:prstGeom>
          <a:solidFill>
            <a:srgbClr val="CC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24" name="Google Shape;724;p94"/>
          <p:cNvSpPr/>
          <p:nvPr/>
        </p:nvSpPr>
        <p:spPr>
          <a:xfrm rot="-2828626">
            <a:off x="7937598" y="622548"/>
            <a:ext cx="516054" cy="1033804"/>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25" name="Google Shape;725;p94"/>
          <p:cNvSpPr txBox="1"/>
          <p:nvPr>
            <p:ph type="title"/>
          </p:nvPr>
        </p:nvSpPr>
        <p:spPr>
          <a:xfrm>
            <a:off x="0" y="0"/>
            <a:ext cx="3437100" cy="11922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Field of View Restrictions</a:t>
            </a:r>
            <a:endParaRPr sz="3500">
              <a:latin typeface="EB Garamond Medium"/>
              <a:ea typeface="EB Garamond Medium"/>
              <a:cs typeface="EB Garamond Medium"/>
              <a:sym typeface="EB Garamond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9" name="Shape 729"/>
        <p:cNvGrpSpPr/>
        <p:nvPr/>
      </p:nvGrpSpPr>
      <p:grpSpPr>
        <a:xfrm>
          <a:off x="0" y="0"/>
          <a:ext cx="0" cy="0"/>
          <a:chOff x="0" y="0"/>
          <a:chExt cx="0" cy="0"/>
        </a:xfrm>
      </p:grpSpPr>
      <p:pic>
        <p:nvPicPr>
          <p:cNvPr id="730" name="Google Shape;730;p95"/>
          <p:cNvPicPr preferRelativeResize="0"/>
          <p:nvPr/>
        </p:nvPicPr>
        <p:blipFill>
          <a:blip r:embed="rId3">
            <a:alphaModFix/>
          </a:blip>
          <a:stretch>
            <a:fillRect/>
          </a:stretch>
        </p:blipFill>
        <p:spPr>
          <a:xfrm rot="5400000">
            <a:off x="-859250" y="859250"/>
            <a:ext cx="5155524" cy="3437025"/>
          </a:xfrm>
          <a:prstGeom prst="rect">
            <a:avLst/>
          </a:prstGeom>
          <a:noFill/>
          <a:ln>
            <a:noFill/>
          </a:ln>
        </p:spPr>
      </p:pic>
      <p:sp>
        <p:nvSpPr>
          <p:cNvPr id="731" name="Google Shape;731;p95"/>
          <p:cNvSpPr txBox="1"/>
          <p:nvPr>
            <p:ph type="title"/>
          </p:nvPr>
        </p:nvSpPr>
        <p:spPr>
          <a:xfrm>
            <a:off x="0" y="0"/>
            <a:ext cx="3437100" cy="11922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a:t>
            </a:r>
            <a:endParaRPr sz="3500">
              <a:latin typeface="EB Garamond Medium"/>
              <a:ea typeface="EB Garamond Medium"/>
              <a:cs typeface="EB Garamond Medium"/>
              <a:sym typeface="EB Garamond Medium"/>
            </a:endParaRPr>
          </a:p>
          <a:p>
            <a:pPr indent="0" lvl="0" marL="0" rtl="0" algn="l">
              <a:spcBef>
                <a:spcPts val="0"/>
              </a:spcBef>
              <a:spcAft>
                <a:spcPts val="0"/>
              </a:spcAft>
              <a:buNone/>
            </a:pPr>
            <a:r>
              <a:rPr lang="en" sz="3500">
                <a:latin typeface="EB Garamond Medium"/>
                <a:ea typeface="EB Garamond Medium"/>
                <a:cs typeface="EB Garamond Medium"/>
                <a:sym typeface="EB Garamond Medium"/>
              </a:rPr>
              <a:t>Observations</a:t>
            </a:r>
            <a:endParaRPr sz="3500">
              <a:latin typeface="EB Garamond Medium"/>
              <a:ea typeface="EB Garamond Medium"/>
              <a:cs typeface="EB Garamond Medium"/>
              <a:sym typeface="EB Garamond Medium"/>
            </a:endParaRPr>
          </a:p>
        </p:txBody>
      </p:sp>
      <p:sp>
        <p:nvSpPr>
          <p:cNvPr id="732" name="Google Shape;732;p95"/>
          <p:cNvSpPr/>
          <p:nvPr/>
        </p:nvSpPr>
        <p:spPr>
          <a:xfrm>
            <a:off x="3572852" y="101600"/>
            <a:ext cx="2093100" cy="404100"/>
          </a:xfrm>
          <a:prstGeom prst="rect">
            <a:avLst/>
          </a:prstGeom>
          <a:solidFill>
            <a:srgbClr val="FFC8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EB Garamond Medium"/>
                <a:ea typeface="EB Garamond Medium"/>
                <a:cs typeface="EB Garamond Medium"/>
                <a:sym typeface="EB Garamond Medium"/>
              </a:rPr>
              <a:t>SPC</a:t>
            </a:r>
            <a:r>
              <a:rPr lang="en" sz="1800">
                <a:solidFill>
                  <a:schemeClr val="dk1"/>
                </a:solidFill>
                <a:latin typeface="Be Vietnam Pro Medium"/>
                <a:ea typeface="Be Vietnam Pro Medium"/>
                <a:cs typeface="Be Vietnam Pro Medium"/>
                <a:sym typeface="Be Vietnam Pro Medium"/>
              </a:rPr>
              <a:t> </a:t>
            </a:r>
            <a:endParaRPr sz="1800">
              <a:solidFill>
                <a:schemeClr val="dk1"/>
              </a:solidFill>
              <a:latin typeface="Be Vietnam Pro Medium"/>
              <a:ea typeface="Be Vietnam Pro Medium"/>
              <a:cs typeface="Be Vietnam Pro Medium"/>
              <a:sym typeface="Be Vietnam Pro Medium"/>
            </a:endParaRPr>
          </a:p>
        </p:txBody>
      </p:sp>
      <p:sp>
        <p:nvSpPr>
          <p:cNvPr id="733" name="Google Shape;733;p95"/>
          <p:cNvSpPr/>
          <p:nvPr/>
        </p:nvSpPr>
        <p:spPr>
          <a:xfrm>
            <a:off x="3572850" y="2571750"/>
            <a:ext cx="2093100" cy="404100"/>
          </a:xfrm>
          <a:prstGeom prst="rect">
            <a:avLst/>
          </a:prstGeom>
          <a:solidFill>
            <a:srgbClr val="FFC8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EB Garamond Medium"/>
                <a:ea typeface="EB Garamond Medium"/>
                <a:cs typeface="EB Garamond Medium"/>
                <a:sym typeface="EB Garamond Medium"/>
              </a:rPr>
              <a:t>SPAN-i</a:t>
            </a:r>
            <a:endParaRPr sz="1800">
              <a:solidFill>
                <a:schemeClr val="lt1"/>
              </a:solidFill>
              <a:latin typeface="EB Garamond Medium"/>
              <a:ea typeface="EB Garamond Medium"/>
              <a:cs typeface="EB Garamond Medium"/>
              <a:sym typeface="EB Garamond Medium"/>
            </a:endParaRPr>
          </a:p>
        </p:txBody>
      </p:sp>
      <p:pic>
        <p:nvPicPr>
          <p:cNvPr id="734" name="Google Shape;734;p95"/>
          <p:cNvPicPr preferRelativeResize="0"/>
          <p:nvPr/>
        </p:nvPicPr>
        <p:blipFill>
          <a:blip r:embed="rId4">
            <a:alphaModFix/>
          </a:blip>
          <a:stretch>
            <a:fillRect/>
          </a:stretch>
        </p:blipFill>
        <p:spPr>
          <a:xfrm>
            <a:off x="3572825" y="3361199"/>
            <a:ext cx="2093153" cy="1322250"/>
          </a:xfrm>
          <a:prstGeom prst="rect">
            <a:avLst/>
          </a:prstGeom>
          <a:noFill/>
          <a:ln cap="flat" cmpd="sng" w="9525">
            <a:solidFill>
              <a:schemeClr val="dk1"/>
            </a:solidFill>
            <a:prstDash val="solid"/>
            <a:round/>
            <a:headEnd len="sm" w="sm" type="none"/>
            <a:tailEnd len="sm" w="sm" type="none"/>
          </a:ln>
        </p:spPr>
      </p:pic>
      <p:pic>
        <p:nvPicPr>
          <p:cNvPr id="735" name="Google Shape;735;p95"/>
          <p:cNvPicPr preferRelativeResize="0"/>
          <p:nvPr/>
        </p:nvPicPr>
        <p:blipFill>
          <a:blip r:embed="rId5">
            <a:alphaModFix/>
          </a:blip>
          <a:stretch>
            <a:fillRect/>
          </a:stretch>
        </p:blipFill>
        <p:spPr>
          <a:xfrm>
            <a:off x="3572850" y="786501"/>
            <a:ext cx="2093100" cy="1399900"/>
          </a:xfrm>
          <a:prstGeom prst="rect">
            <a:avLst/>
          </a:prstGeom>
          <a:noFill/>
          <a:ln cap="flat" cmpd="sng" w="9525">
            <a:solidFill>
              <a:schemeClr val="dk1"/>
            </a:solidFill>
            <a:prstDash val="solid"/>
            <a:round/>
            <a:headEnd len="sm" w="sm" type="none"/>
            <a:tailEnd len="sm" w="sm" type="none"/>
          </a:ln>
        </p:spPr>
      </p:pic>
      <p:sp>
        <p:nvSpPr>
          <p:cNvPr id="736" name="Google Shape;736;p95"/>
          <p:cNvSpPr/>
          <p:nvPr/>
        </p:nvSpPr>
        <p:spPr>
          <a:xfrm>
            <a:off x="1895200" y="2280650"/>
            <a:ext cx="396300" cy="404100"/>
          </a:xfrm>
          <a:prstGeom prst="ellipse">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37" name="Google Shape;737;p95"/>
          <p:cNvSpPr/>
          <p:nvPr/>
        </p:nvSpPr>
        <p:spPr>
          <a:xfrm>
            <a:off x="1137475" y="3771450"/>
            <a:ext cx="639900" cy="511500"/>
          </a:xfrm>
          <a:prstGeom prst="ellipse">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cxnSp>
        <p:nvCxnSpPr>
          <p:cNvPr id="738" name="Google Shape;738;p95"/>
          <p:cNvCxnSpPr>
            <a:stCxn id="737" idx="0"/>
            <a:endCxn id="733" idx="1"/>
          </p:cNvCxnSpPr>
          <p:nvPr/>
        </p:nvCxnSpPr>
        <p:spPr>
          <a:xfrm flipH="1" rot="10800000">
            <a:off x="1457425" y="2773950"/>
            <a:ext cx="2115300" cy="997500"/>
          </a:xfrm>
          <a:prstGeom prst="straightConnector1">
            <a:avLst/>
          </a:prstGeom>
          <a:noFill/>
          <a:ln cap="flat" cmpd="sng" w="19050">
            <a:solidFill>
              <a:srgbClr val="FFC800"/>
            </a:solidFill>
            <a:prstDash val="solid"/>
            <a:round/>
            <a:headEnd len="med" w="med" type="none"/>
            <a:tailEnd len="med" w="med" type="none"/>
          </a:ln>
        </p:spPr>
      </p:cxnSp>
      <p:cxnSp>
        <p:nvCxnSpPr>
          <p:cNvPr id="739" name="Google Shape;739;p95"/>
          <p:cNvCxnSpPr>
            <a:stCxn id="736" idx="7"/>
            <a:endCxn id="732" idx="1"/>
          </p:cNvCxnSpPr>
          <p:nvPr/>
        </p:nvCxnSpPr>
        <p:spPr>
          <a:xfrm flipH="1" rot="10800000">
            <a:off x="2233463" y="303729"/>
            <a:ext cx="1339500" cy="2036100"/>
          </a:xfrm>
          <a:prstGeom prst="straightConnector1">
            <a:avLst/>
          </a:prstGeom>
          <a:noFill/>
          <a:ln cap="flat" cmpd="sng" w="19050">
            <a:solidFill>
              <a:srgbClr val="FFC800"/>
            </a:solidFill>
            <a:prstDash val="solid"/>
            <a:round/>
            <a:headEnd len="med" w="med" type="none"/>
            <a:tailEnd len="med" w="med" type="none"/>
          </a:ln>
        </p:spPr>
      </p:cxnSp>
      <p:sp>
        <p:nvSpPr>
          <p:cNvPr id="740" name="Google Shape;740;p95"/>
          <p:cNvSpPr txBox="1"/>
          <p:nvPr>
            <p:ph type="title"/>
          </p:nvPr>
        </p:nvSpPr>
        <p:spPr>
          <a:xfrm>
            <a:off x="5890825" y="4632075"/>
            <a:ext cx="3253200" cy="5115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 Wang, CfA, Marsch et al. 2006, Case et al. 2019</a:t>
            </a:r>
            <a:endParaRPr sz="1100">
              <a:latin typeface="EB Garamond Medium"/>
              <a:ea typeface="EB Garamond Medium"/>
              <a:cs typeface="EB Garamond Medium"/>
              <a:sym typeface="EB Garamond Medium"/>
            </a:endParaRPr>
          </a:p>
        </p:txBody>
      </p:sp>
      <p:sp>
        <p:nvSpPr>
          <p:cNvPr id="741" name="Google Shape;741;p95"/>
          <p:cNvSpPr txBox="1"/>
          <p:nvPr>
            <p:ph idx="4294967295" type="subTitle"/>
          </p:nvPr>
        </p:nvSpPr>
        <p:spPr>
          <a:xfrm>
            <a:off x="3546238" y="2975846"/>
            <a:ext cx="2315700" cy="40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Electrostatic Analyzer (ESA)</a:t>
            </a:r>
            <a:endParaRPr/>
          </a:p>
          <a:p>
            <a:pPr indent="0" lvl="0" marL="0" rtl="0" algn="l">
              <a:spcBef>
                <a:spcPts val="0"/>
              </a:spcBef>
              <a:spcAft>
                <a:spcPts val="0"/>
              </a:spcAft>
              <a:buNone/>
            </a:pPr>
            <a:r>
              <a:t/>
            </a:r>
            <a:endParaRPr/>
          </a:p>
        </p:txBody>
      </p:sp>
      <p:sp>
        <p:nvSpPr>
          <p:cNvPr id="742" name="Google Shape;742;p95"/>
          <p:cNvSpPr txBox="1"/>
          <p:nvPr/>
        </p:nvSpPr>
        <p:spPr>
          <a:xfrm>
            <a:off x="3525700" y="425725"/>
            <a:ext cx="211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Faraday Cup (FC)</a:t>
            </a:r>
            <a:endParaRPr>
              <a:solidFill>
                <a:schemeClr val="dk1"/>
              </a:solidFill>
              <a:latin typeface="League Spartan"/>
              <a:ea typeface="League Spartan"/>
              <a:cs typeface="League Spartan"/>
              <a:sym typeface="League Spartan"/>
            </a:endParaRPr>
          </a:p>
        </p:txBody>
      </p:sp>
      <p:pic>
        <p:nvPicPr>
          <p:cNvPr id="743" name="Google Shape;743;p95"/>
          <p:cNvPicPr preferRelativeResize="0"/>
          <p:nvPr/>
        </p:nvPicPr>
        <p:blipFill>
          <a:blip r:embed="rId6">
            <a:alphaModFix/>
          </a:blip>
          <a:stretch>
            <a:fillRect/>
          </a:stretch>
        </p:blipFill>
        <p:spPr>
          <a:xfrm>
            <a:off x="6001165" y="303725"/>
            <a:ext cx="2592911" cy="2036099"/>
          </a:xfrm>
          <a:prstGeom prst="rect">
            <a:avLst/>
          </a:prstGeom>
          <a:noFill/>
          <a:ln>
            <a:noFill/>
          </a:ln>
        </p:spPr>
      </p:pic>
      <p:pic>
        <p:nvPicPr>
          <p:cNvPr id="744" name="Google Shape;744;p95"/>
          <p:cNvPicPr preferRelativeResize="0"/>
          <p:nvPr/>
        </p:nvPicPr>
        <p:blipFill rotWithShape="1">
          <a:blip r:embed="rId7">
            <a:alphaModFix/>
          </a:blip>
          <a:srcRect b="0" l="0" r="0" t="950"/>
          <a:stretch/>
        </p:blipFill>
        <p:spPr>
          <a:xfrm>
            <a:off x="6412200" y="2491450"/>
            <a:ext cx="2210449" cy="21050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pic>
        <p:nvPicPr>
          <p:cNvPr id="749" name="Google Shape;749;p96"/>
          <p:cNvPicPr preferRelativeResize="0"/>
          <p:nvPr/>
        </p:nvPicPr>
        <p:blipFill>
          <a:blip r:embed="rId3">
            <a:alphaModFix/>
          </a:blip>
          <a:stretch>
            <a:fillRect/>
          </a:stretch>
        </p:blipFill>
        <p:spPr>
          <a:xfrm rot="5400000">
            <a:off x="-859250" y="859250"/>
            <a:ext cx="5155524" cy="3437025"/>
          </a:xfrm>
          <a:prstGeom prst="rect">
            <a:avLst/>
          </a:prstGeom>
          <a:noFill/>
          <a:ln>
            <a:noFill/>
          </a:ln>
        </p:spPr>
      </p:pic>
      <p:sp>
        <p:nvSpPr>
          <p:cNvPr id="750" name="Google Shape;750;p96"/>
          <p:cNvSpPr txBox="1"/>
          <p:nvPr>
            <p:ph type="title"/>
          </p:nvPr>
        </p:nvSpPr>
        <p:spPr>
          <a:xfrm>
            <a:off x="0" y="0"/>
            <a:ext cx="3437100" cy="11922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a:t>
            </a:r>
            <a:endParaRPr sz="3500">
              <a:latin typeface="EB Garamond Medium"/>
              <a:ea typeface="EB Garamond Medium"/>
              <a:cs typeface="EB Garamond Medium"/>
              <a:sym typeface="EB Garamond Medium"/>
            </a:endParaRPr>
          </a:p>
          <a:p>
            <a:pPr indent="0" lvl="0" marL="0" rtl="0" algn="l">
              <a:spcBef>
                <a:spcPts val="0"/>
              </a:spcBef>
              <a:spcAft>
                <a:spcPts val="0"/>
              </a:spcAft>
              <a:buNone/>
            </a:pPr>
            <a:r>
              <a:rPr lang="en" sz="3500">
                <a:latin typeface="EB Garamond Medium"/>
                <a:ea typeface="EB Garamond Medium"/>
                <a:cs typeface="EB Garamond Medium"/>
                <a:sym typeface="EB Garamond Medium"/>
              </a:rPr>
              <a:t>Observations</a:t>
            </a:r>
            <a:endParaRPr sz="3500">
              <a:latin typeface="EB Garamond Medium"/>
              <a:ea typeface="EB Garamond Medium"/>
              <a:cs typeface="EB Garamond Medium"/>
              <a:sym typeface="EB Garamond Medium"/>
            </a:endParaRPr>
          </a:p>
        </p:txBody>
      </p:sp>
      <p:sp>
        <p:nvSpPr>
          <p:cNvPr id="751" name="Google Shape;751;p96"/>
          <p:cNvSpPr/>
          <p:nvPr/>
        </p:nvSpPr>
        <p:spPr>
          <a:xfrm>
            <a:off x="3572852" y="101600"/>
            <a:ext cx="2093100" cy="404100"/>
          </a:xfrm>
          <a:prstGeom prst="rect">
            <a:avLst/>
          </a:prstGeom>
          <a:solidFill>
            <a:srgbClr val="FFC8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EB Garamond Medium"/>
                <a:ea typeface="EB Garamond Medium"/>
                <a:cs typeface="EB Garamond Medium"/>
                <a:sym typeface="EB Garamond Medium"/>
              </a:rPr>
              <a:t>SPC</a:t>
            </a:r>
            <a:r>
              <a:rPr lang="en" sz="1800">
                <a:solidFill>
                  <a:schemeClr val="dk1"/>
                </a:solidFill>
                <a:latin typeface="Be Vietnam Pro Medium"/>
                <a:ea typeface="Be Vietnam Pro Medium"/>
                <a:cs typeface="Be Vietnam Pro Medium"/>
                <a:sym typeface="Be Vietnam Pro Medium"/>
              </a:rPr>
              <a:t> </a:t>
            </a:r>
            <a:endParaRPr sz="1800">
              <a:solidFill>
                <a:schemeClr val="dk1"/>
              </a:solidFill>
              <a:latin typeface="Be Vietnam Pro Medium"/>
              <a:ea typeface="Be Vietnam Pro Medium"/>
              <a:cs typeface="Be Vietnam Pro Medium"/>
              <a:sym typeface="Be Vietnam Pro Medium"/>
            </a:endParaRPr>
          </a:p>
        </p:txBody>
      </p:sp>
      <p:sp>
        <p:nvSpPr>
          <p:cNvPr id="752" name="Google Shape;752;p96"/>
          <p:cNvSpPr/>
          <p:nvPr/>
        </p:nvSpPr>
        <p:spPr>
          <a:xfrm>
            <a:off x="3572850" y="2571750"/>
            <a:ext cx="2093100" cy="404100"/>
          </a:xfrm>
          <a:prstGeom prst="rect">
            <a:avLst/>
          </a:prstGeom>
          <a:solidFill>
            <a:srgbClr val="FFC8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EB Garamond Medium"/>
                <a:ea typeface="EB Garamond Medium"/>
                <a:cs typeface="EB Garamond Medium"/>
                <a:sym typeface="EB Garamond Medium"/>
              </a:rPr>
              <a:t>SPAN-i</a:t>
            </a:r>
            <a:endParaRPr sz="1800">
              <a:solidFill>
                <a:schemeClr val="lt1"/>
              </a:solidFill>
              <a:latin typeface="EB Garamond Medium"/>
              <a:ea typeface="EB Garamond Medium"/>
              <a:cs typeface="EB Garamond Medium"/>
              <a:sym typeface="EB Garamond Medium"/>
            </a:endParaRPr>
          </a:p>
        </p:txBody>
      </p:sp>
      <p:pic>
        <p:nvPicPr>
          <p:cNvPr id="753" name="Google Shape;753;p96"/>
          <p:cNvPicPr preferRelativeResize="0"/>
          <p:nvPr/>
        </p:nvPicPr>
        <p:blipFill>
          <a:blip r:embed="rId4">
            <a:alphaModFix/>
          </a:blip>
          <a:stretch>
            <a:fillRect/>
          </a:stretch>
        </p:blipFill>
        <p:spPr>
          <a:xfrm>
            <a:off x="3572825" y="3361199"/>
            <a:ext cx="2093153" cy="1322250"/>
          </a:xfrm>
          <a:prstGeom prst="rect">
            <a:avLst/>
          </a:prstGeom>
          <a:noFill/>
          <a:ln cap="flat" cmpd="sng" w="9525">
            <a:solidFill>
              <a:schemeClr val="dk1"/>
            </a:solidFill>
            <a:prstDash val="solid"/>
            <a:round/>
            <a:headEnd len="sm" w="sm" type="none"/>
            <a:tailEnd len="sm" w="sm" type="none"/>
          </a:ln>
        </p:spPr>
      </p:pic>
      <p:pic>
        <p:nvPicPr>
          <p:cNvPr id="754" name="Google Shape;754;p96"/>
          <p:cNvPicPr preferRelativeResize="0"/>
          <p:nvPr/>
        </p:nvPicPr>
        <p:blipFill>
          <a:blip r:embed="rId5">
            <a:alphaModFix/>
          </a:blip>
          <a:stretch>
            <a:fillRect/>
          </a:stretch>
        </p:blipFill>
        <p:spPr>
          <a:xfrm>
            <a:off x="3572850" y="786501"/>
            <a:ext cx="2093100" cy="1399900"/>
          </a:xfrm>
          <a:prstGeom prst="rect">
            <a:avLst/>
          </a:prstGeom>
          <a:noFill/>
          <a:ln cap="flat" cmpd="sng" w="9525">
            <a:solidFill>
              <a:schemeClr val="dk1"/>
            </a:solidFill>
            <a:prstDash val="solid"/>
            <a:round/>
            <a:headEnd len="sm" w="sm" type="none"/>
            <a:tailEnd len="sm" w="sm" type="none"/>
          </a:ln>
        </p:spPr>
      </p:pic>
      <p:sp>
        <p:nvSpPr>
          <p:cNvPr id="755" name="Google Shape;755;p96"/>
          <p:cNvSpPr/>
          <p:nvPr/>
        </p:nvSpPr>
        <p:spPr>
          <a:xfrm>
            <a:off x="1895200" y="2280650"/>
            <a:ext cx="396300" cy="404100"/>
          </a:xfrm>
          <a:prstGeom prst="ellipse">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56" name="Google Shape;756;p96"/>
          <p:cNvSpPr/>
          <p:nvPr/>
        </p:nvSpPr>
        <p:spPr>
          <a:xfrm>
            <a:off x="1137475" y="3771450"/>
            <a:ext cx="639900" cy="511500"/>
          </a:xfrm>
          <a:prstGeom prst="ellipse">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cxnSp>
        <p:nvCxnSpPr>
          <p:cNvPr id="757" name="Google Shape;757;p96"/>
          <p:cNvCxnSpPr>
            <a:stCxn id="756" idx="0"/>
            <a:endCxn id="752" idx="1"/>
          </p:cNvCxnSpPr>
          <p:nvPr/>
        </p:nvCxnSpPr>
        <p:spPr>
          <a:xfrm flipH="1" rot="10800000">
            <a:off x="1457425" y="2773950"/>
            <a:ext cx="2115300" cy="997500"/>
          </a:xfrm>
          <a:prstGeom prst="straightConnector1">
            <a:avLst/>
          </a:prstGeom>
          <a:noFill/>
          <a:ln cap="flat" cmpd="sng" w="19050">
            <a:solidFill>
              <a:srgbClr val="FFC800"/>
            </a:solidFill>
            <a:prstDash val="solid"/>
            <a:round/>
            <a:headEnd len="med" w="med" type="none"/>
            <a:tailEnd len="med" w="med" type="none"/>
          </a:ln>
        </p:spPr>
      </p:cxnSp>
      <p:cxnSp>
        <p:nvCxnSpPr>
          <p:cNvPr id="758" name="Google Shape;758;p96"/>
          <p:cNvCxnSpPr>
            <a:stCxn id="755" idx="7"/>
            <a:endCxn id="751" idx="1"/>
          </p:cNvCxnSpPr>
          <p:nvPr/>
        </p:nvCxnSpPr>
        <p:spPr>
          <a:xfrm flipH="1" rot="10800000">
            <a:off x="2233463" y="303729"/>
            <a:ext cx="1339500" cy="2036100"/>
          </a:xfrm>
          <a:prstGeom prst="straightConnector1">
            <a:avLst/>
          </a:prstGeom>
          <a:noFill/>
          <a:ln cap="flat" cmpd="sng" w="19050">
            <a:solidFill>
              <a:srgbClr val="FFC800"/>
            </a:solidFill>
            <a:prstDash val="solid"/>
            <a:round/>
            <a:headEnd len="med" w="med" type="none"/>
            <a:tailEnd len="med" w="med" type="none"/>
          </a:ln>
        </p:spPr>
      </p:cxnSp>
      <p:sp>
        <p:nvSpPr>
          <p:cNvPr id="759" name="Google Shape;759;p96"/>
          <p:cNvSpPr txBox="1"/>
          <p:nvPr>
            <p:ph type="title"/>
          </p:nvPr>
        </p:nvSpPr>
        <p:spPr>
          <a:xfrm>
            <a:off x="5890825" y="4632075"/>
            <a:ext cx="3253200" cy="5115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 Wang, CfA, Marsch et al. 2006, Case et al. 2019</a:t>
            </a:r>
            <a:endParaRPr sz="1100">
              <a:latin typeface="EB Garamond Medium"/>
              <a:ea typeface="EB Garamond Medium"/>
              <a:cs typeface="EB Garamond Medium"/>
              <a:sym typeface="EB Garamond Medium"/>
            </a:endParaRPr>
          </a:p>
        </p:txBody>
      </p:sp>
      <p:sp>
        <p:nvSpPr>
          <p:cNvPr id="760" name="Google Shape;760;p96"/>
          <p:cNvSpPr txBox="1"/>
          <p:nvPr>
            <p:ph idx="4294967295" type="subTitle"/>
          </p:nvPr>
        </p:nvSpPr>
        <p:spPr>
          <a:xfrm>
            <a:off x="3546238" y="2975846"/>
            <a:ext cx="2315700" cy="40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Electrostatic Analyzer (ESA)</a:t>
            </a:r>
            <a:endParaRPr/>
          </a:p>
          <a:p>
            <a:pPr indent="0" lvl="0" marL="0" rtl="0" algn="l">
              <a:spcBef>
                <a:spcPts val="0"/>
              </a:spcBef>
              <a:spcAft>
                <a:spcPts val="0"/>
              </a:spcAft>
              <a:buNone/>
            </a:pPr>
            <a:r>
              <a:t/>
            </a:r>
            <a:endParaRPr/>
          </a:p>
        </p:txBody>
      </p:sp>
      <p:sp>
        <p:nvSpPr>
          <p:cNvPr id="761" name="Google Shape;761;p96"/>
          <p:cNvSpPr txBox="1"/>
          <p:nvPr/>
        </p:nvSpPr>
        <p:spPr>
          <a:xfrm>
            <a:off x="3525700" y="425725"/>
            <a:ext cx="211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Faraday Cup (FC)</a:t>
            </a:r>
            <a:endParaRPr>
              <a:solidFill>
                <a:schemeClr val="dk1"/>
              </a:solidFill>
              <a:latin typeface="League Spartan"/>
              <a:ea typeface="League Spartan"/>
              <a:cs typeface="League Spartan"/>
              <a:sym typeface="League Spartan"/>
            </a:endParaRPr>
          </a:p>
        </p:txBody>
      </p:sp>
      <p:pic>
        <p:nvPicPr>
          <p:cNvPr id="762" name="Google Shape;762;p96"/>
          <p:cNvPicPr preferRelativeResize="0"/>
          <p:nvPr/>
        </p:nvPicPr>
        <p:blipFill>
          <a:blip r:embed="rId6">
            <a:alphaModFix/>
          </a:blip>
          <a:stretch>
            <a:fillRect/>
          </a:stretch>
        </p:blipFill>
        <p:spPr>
          <a:xfrm>
            <a:off x="6001165" y="303725"/>
            <a:ext cx="2592911" cy="2036099"/>
          </a:xfrm>
          <a:prstGeom prst="rect">
            <a:avLst/>
          </a:prstGeom>
          <a:noFill/>
          <a:ln>
            <a:noFill/>
          </a:ln>
        </p:spPr>
      </p:pic>
      <p:pic>
        <p:nvPicPr>
          <p:cNvPr id="763" name="Google Shape;763;p96"/>
          <p:cNvPicPr preferRelativeResize="0"/>
          <p:nvPr/>
        </p:nvPicPr>
        <p:blipFill rotWithShape="1">
          <a:blip r:embed="rId7">
            <a:alphaModFix/>
          </a:blip>
          <a:srcRect b="0" l="0" r="0" t="1224"/>
          <a:stretch/>
        </p:blipFill>
        <p:spPr>
          <a:xfrm>
            <a:off x="6411300" y="2482550"/>
            <a:ext cx="2196825" cy="21139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97"/>
          <p:cNvSpPr txBox="1"/>
          <p:nvPr>
            <p:ph idx="1" type="subTitle"/>
          </p:nvPr>
        </p:nvSpPr>
        <p:spPr>
          <a:xfrm>
            <a:off x="388550" y="2927550"/>
            <a:ext cx="8547600" cy="7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Laura Garavito </a:t>
            </a:r>
            <a:endParaRPr>
              <a:latin typeface="EB Garamond"/>
              <a:ea typeface="EB Garamond"/>
              <a:cs typeface="EB Garamond"/>
              <a:sym typeface="EB Garamond"/>
            </a:endParaRPr>
          </a:p>
        </p:txBody>
      </p:sp>
      <p:pic>
        <p:nvPicPr>
          <p:cNvPr id="769" name="Google Shape;769;p97"/>
          <p:cNvPicPr preferRelativeResize="0"/>
          <p:nvPr/>
        </p:nvPicPr>
        <p:blipFill>
          <a:blip r:embed="rId3">
            <a:alphaModFix/>
          </a:blip>
          <a:stretch>
            <a:fillRect/>
          </a:stretch>
        </p:blipFill>
        <p:spPr>
          <a:xfrm>
            <a:off x="0" y="3249156"/>
            <a:ext cx="3950126" cy="1444651"/>
          </a:xfrm>
          <a:prstGeom prst="rect">
            <a:avLst/>
          </a:prstGeom>
          <a:noFill/>
          <a:ln>
            <a:noFill/>
          </a:ln>
        </p:spPr>
      </p:pic>
      <p:sp>
        <p:nvSpPr>
          <p:cNvPr id="770" name="Google Shape;770;p97"/>
          <p:cNvSpPr txBox="1"/>
          <p:nvPr/>
        </p:nvSpPr>
        <p:spPr>
          <a:xfrm>
            <a:off x="471650" y="4638725"/>
            <a:ext cx="8381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1"/>
                </a:solidFill>
                <a:latin typeface="EB Garamond"/>
                <a:ea typeface="EB Garamond"/>
                <a:cs typeface="EB Garamond"/>
                <a:sym typeface="EB Garamond"/>
              </a:rPr>
              <a:t>Mentors: Dr. Michael Terres, Dr. Srijan Bharati Das, Dr. Kristoff Paulson </a:t>
            </a:r>
            <a:endParaRPr sz="1600">
              <a:solidFill>
                <a:schemeClr val="dk1"/>
              </a:solidFill>
              <a:latin typeface="EB Garamond"/>
              <a:ea typeface="EB Garamond"/>
              <a:cs typeface="EB Garamond"/>
              <a:sym typeface="EB Garamond"/>
            </a:endParaRPr>
          </a:p>
        </p:txBody>
      </p:sp>
      <p:pic>
        <p:nvPicPr>
          <p:cNvPr id="771" name="Google Shape;771;p97"/>
          <p:cNvPicPr preferRelativeResize="0"/>
          <p:nvPr/>
        </p:nvPicPr>
        <p:blipFill>
          <a:blip r:embed="rId4">
            <a:alphaModFix/>
          </a:blip>
          <a:stretch>
            <a:fillRect/>
          </a:stretch>
        </p:blipFill>
        <p:spPr>
          <a:xfrm>
            <a:off x="7103149" y="3450132"/>
            <a:ext cx="1037484" cy="1042700"/>
          </a:xfrm>
          <a:prstGeom prst="rect">
            <a:avLst/>
          </a:prstGeom>
          <a:noFill/>
          <a:ln>
            <a:noFill/>
          </a:ln>
        </p:spPr>
      </p:pic>
      <p:pic>
        <p:nvPicPr>
          <p:cNvPr id="772" name="Google Shape;772;p97"/>
          <p:cNvPicPr preferRelativeResize="0"/>
          <p:nvPr/>
        </p:nvPicPr>
        <p:blipFill>
          <a:blip r:embed="rId5">
            <a:alphaModFix/>
          </a:blip>
          <a:stretch>
            <a:fillRect/>
          </a:stretch>
        </p:blipFill>
        <p:spPr>
          <a:xfrm>
            <a:off x="4383282" y="3575645"/>
            <a:ext cx="2286697" cy="991475"/>
          </a:xfrm>
          <a:prstGeom prst="rect">
            <a:avLst/>
          </a:prstGeom>
          <a:noFill/>
          <a:ln>
            <a:noFill/>
          </a:ln>
        </p:spPr>
      </p:pic>
      <p:sp>
        <p:nvSpPr>
          <p:cNvPr id="773" name="Google Shape;773;p97"/>
          <p:cNvSpPr/>
          <p:nvPr/>
        </p:nvSpPr>
        <p:spPr>
          <a:xfrm>
            <a:off x="-125" y="-100"/>
            <a:ext cx="9144000" cy="51435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774" name="Google Shape;774;p97"/>
          <p:cNvSpPr txBox="1"/>
          <p:nvPr>
            <p:ph type="ctrTitle"/>
          </p:nvPr>
        </p:nvSpPr>
        <p:spPr>
          <a:xfrm>
            <a:off x="388550" y="310650"/>
            <a:ext cx="8547600" cy="261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300">
                <a:solidFill>
                  <a:srgbClr val="000000"/>
                </a:solidFill>
                <a:latin typeface="EB Garamond"/>
                <a:ea typeface="EB Garamond"/>
                <a:cs typeface="EB Garamond"/>
                <a:sym typeface="EB Garamond"/>
              </a:rPr>
              <a:t>Unraveling Particle Distribution Functions: A </a:t>
            </a:r>
            <a:r>
              <a:rPr lang="en" sz="5300">
                <a:latin typeface="EB Garamond"/>
                <a:ea typeface="EB Garamond"/>
                <a:cs typeface="EB Garamond"/>
                <a:sym typeface="EB Garamond"/>
              </a:rPr>
              <a:t>Novel VDF Reconstruction </a:t>
            </a:r>
            <a:r>
              <a:rPr lang="en" sz="5300">
                <a:solidFill>
                  <a:srgbClr val="000000"/>
                </a:solidFill>
                <a:latin typeface="EB Garamond"/>
                <a:ea typeface="EB Garamond"/>
                <a:cs typeface="EB Garamond"/>
                <a:sym typeface="EB Garamond"/>
              </a:rPr>
              <a:t>Method</a:t>
            </a:r>
            <a:endParaRPr sz="5300">
              <a:solidFill>
                <a:srgbClr val="000000"/>
              </a:solidFill>
              <a:latin typeface="EB Garamond"/>
              <a:ea typeface="EB Garamond"/>
              <a:cs typeface="EB Garamond"/>
              <a:sym typeface="EB Garamo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98"/>
          <p:cNvSpPr txBox="1"/>
          <p:nvPr>
            <p:ph type="title"/>
          </p:nvPr>
        </p:nvSpPr>
        <p:spPr>
          <a:xfrm>
            <a:off x="720000" y="445025"/>
            <a:ext cx="3528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Spherical Harmonics</a:t>
            </a:r>
            <a:endParaRPr>
              <a:latin typeface="EB Garamond Medium"/>
              <a:ea typeface="EB Garamond Medium"/>
              <a:cs typeface="EB Garamond Medium"/>
              <a:sym typeface="EB Garamond Medium"/>
            </a:endParaRPr>
          </a:p>
        </p:txBody>
      </p:sp>
      <p:pic>
        <p:nvPicPr>
          <p:cNvPr id="780" name="Google Shape;780;p98"/>
          <p:cNvPicPr preferRelativeResize="0"/>
          <p:nvPr/>
        </p:nvPicPr>
        <p:blipFill>
          <a:blip r:embed="rId3">
            <a:alphaModFix/>
          </a:blip>
          <a:stretch>
            <a:fillRect/>
          </a:stretch>
        </p:blipFill>
        <p:spPr>
          <a:xfrm>
            <a:off x="381925" y="1101250"/>
            <a:ext cx="3866873" cy="3820975"/>
          </a:xfrm>
          <a:prstGeom prst="rect">
            <a:avLst/>
          </a:prstGeom>
          <a:noFill/>
          <a:ln>
            <a:noFill/>
          </a:ln>
        </p:spPr>
      </p:pic>
      <p:sp>
        <p:nvSpPr>
          <p:cNvPr id="781" name="Google Shape;781;p98"/>
          <p:cNvSpPr txBox="1"/>
          <p:nvPr>
            <p:ph type="title"/>
          </p:nvPr>
        </p:nvSpPr>
        <p:spPr>
          <a:xfrm>
            <a:off x="5890825" y="4839675"/>
            <a:ext cx="3253200" cy="303900"/>
          </a:xfrm>
          <a:prstGeom prst="rect">
            <a:avLst/>
          </a:prstGeom>
          <a:solidFill>
            <a:srgbClr val="000000">
              <a:alpha val="3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Kurth            </a:t>
            </a:r>
            <a:r>
              <a:rPr lang="en" sz="700">
                <a:latin typeface="EB Garamond Medium"/>
                <a:ea typeface="EB Garamond Medium"/>
                <a:cs typeface="EB Garamond Medium"/>
                <a:sym typeface="EB Garamond Medium"/>
              </a:rPr>
              <a:t>https://github.com/NVIDIA/torch-harmonics</a:t>
            </a:r>
            <a:endParaRPr sz="700">
              <a:latin typeface="EB Garamond Medium"/>
              <a:ea typeface="EB Garamond Medium"/>
              <a:cs typeface="EB Garamond Medium"/>
              <a:sym typeface="EB Garamond Medium"/>
            </a:endParaRPr>
          </a:p>
        </p:txBody>
      </p:sp>
      <p:sp>
        <p:nvSpPr>
          <p:cNvPr id="782" name="Google Shape;782;p98"/>
          <p:cNvSpPr txBox="1"/>
          <p:nvPr/>
        </p:nvSpPr>
        <p:spPr>
          <a:xfrm>
            <a:off x="4652350" y="1318863"/>
            <a:ext cx="4255200" cy="5487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lt1"/>
                </a:solidFill>
                <a:highlight>
                  <a:schemeClr val="dk1"/>
                </a:highlight>
              </a:rPr>
              <a:t>Y</a:t>
            </a:r>
            <a:r>
              <a:rPr baseline="-25000" lang="en" sz="1700">
                <a:solidFill>
                  <a:schemeClr val="lt1"/>
                </a:solidFill>
                <a:highlight>
                  <a:schemeClr val="dk1"/>
                </a:highlight>
              </a:rPr>
              <a:t>lm</a:t>
            </a:r>
            <a:r>
              <a:rPr lang="en" sz="1700">
                <a:solidFill>
                  <a:schemeClr val="lt1"/>
                </a:solidFill>
                <a:highlight>
                  <a:schemeClr val="dk1"/>
                </a:highlight>
              </a:rPr>
              <a:t>(θ,ɸ),  Lmax = 5</a:t>
            </a:r>
            <a:endParaRPr sz="1700">
              <a:solidFill>
                <a:schemeClr val="lt1"/>
              </a:solidFill>
              <a:highlight>
                <a:schemeClr val="dk1"/>
              </a:highlight>
            </a:endParaRPr>
          </a:p>
        </p:txBody>
      </p:sp>
      <p:pic>
        <p:nvPicPr>
          <p:cNvPr id="783" name="Google Shape;783;p98"/>
          <p:cNvPicPr preferRelativeResize="0"/>
          <p:nvPr/>
        </p:nvPicPr>
        <p:blipFill>
          <a:blip r:embed="rId4">
            <a:alphaModFix/>
          </a:blip>
          <a:stretch>
            <a:fillRect/>
          </a:stretch>
        </p:blipFill>
        <p:spPr>
          <a:xfrm>
            <a:off x="4652160" y="1867563"/>
            <a:ext cx="4255576" cy="2837051"/>
          </a:xfrm>
          <a:prstGeom prst="rect">
            <a:avLst/>
          </a:prstGeom>
          <a:noFill/>
          <a:ln>
            <a:noFill/>
          </a:ln>
        </p:spPr>
      </p:pic>
      <p:pic>
        <p:nvPicPr>
          <p:cNvPr id="784" name="Google Shape;784;p98" title="[255,255,255,&quot;https://www.codecogs.com/eqnedit.php?latex=Nsph%20%3D(L_%7Bmax%7D%20%2B%201)%5E2#0&quot;]"/>
          <p:cNvPicPr preferRelativeResize="0"/>
          <p:nvPr/>
        </p:nvPicPr>
        <p:blipFill>
          <a:blip r:embed="rId5">
            <a:alphaModFix/>
          </a:blip>
          <a:stretch>
            <a:fillRect/>
          </a:stretch>
        </p:blipFill>
        <p:spPr>
          <a:xfrm>
            <a:off x="4465875" y="504123"/>
            <a:ext cx="1149414" cy="14816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pic>
        <p:nvPicPr>
          <p:cNvPr id="789" name="Google Shape;789;p99"/>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790" name="Google Shape;790;p99"/>
          <p:cNvSpPr txBox="1"/>
          <p:nvPr>
            <p:ph type="title"/>
          </p:nvPr>
        </p:nvSpPr>
        <p:spPr>
          <a:xfrm>
            <a:off x="109825" y="278500"/>
            <a:ext cx="86379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Reconstructing Images Using Spherical Harmonics</a:t>
            </a:r>
            <a:endParaRPr>
              <a:latin typeface="EB Garamond Medium"/>
              <a:ea typeface="EB Garamond Medium"/>
              <a:cs typeface="EB Garamond Medium"/>
              <a:sym typeface="EB Garamond Medium"/>
            </a:endParaRPr>
          </a:p>
        </p:txBody>
      </p:sp>
      <p:pic>
        <p:nvPicPr>
          <p:cNvPr id="791" name="Google Shape;791;p99" title="[255,255,255,&quot;https://www.codecogs.com/eqnedit.php?latex=%20%5Ctextbf%7BM%7D%20%5Ccdot%20%5Ctextbf%7Bc%7D%20%3D%20%5Ctextbf%7Bd%7D#0&quot;]"/>
          <p:cNvPicPr preferRelativeResize="0"/>
          <p:nvPr/>
        </p:nvPicPr>
        <p:blipFill>
          <a:blip r:embed="rId4">
            <a:alphaModFix/>
          </a:blip>
          <a:stretch>
            <a:fillRect/>
          </a:stretch>
        </p:blipFill>
        <p:spPr>
          <a:xfrm>
            <a:off x="578925" y="4292300"/>
            <a:ext cx="1238501" cy="209425"/>
          </a:xfrm>
          <a:prstGeom prst="rect">
            <a:avLst/>
          </a:prstGeom>
          <a:noFill/>
          <a:ln>
            <a:noFill/>
          </a:ln>
        </p:spPr>
      </p:pic>
      <p:pic>
        <p:nvPicPr>
          <p:cNvPr id="792" name="Google Shape;792;p99" title="[255,255,255,&quot;https://www.codecogs.com/eqnedit.php?latex=%5Ctextbf%7Bc%7D%20%3D%20(%5Ctextbf%7BM%7D%5ET%20%5Ccdot%20%5Ctextbf%7BM%7D)%5E%7B-1%7D%20%5Ctextbf%7BM%7D%5ET%20%5Ccdot%20%5Ctextbf%7Bd%7D#0&quot;]"/>
          <p:cNvPicPr preferRelativeResize="0"/>
          <p:nvPr/>
        </p:nvPicPr>
        <p:blipFill>
          <a:blip r:embed="rId5">
            <a:alphaModFix/>
          </a:blip>
          <a:stretch>
            <a:fillRect/>
          </a:stretch>
        </p:blipFill>
        <p:spPr>
          <a:xfrm>
            <a:off x="3102187" y="4292300"/>
            <a:ext cx="2639629" cy="303900"/>
          </a:xfrm>
          <a:prstGeom prst="rect">
            <a:avLst/>
          </a:prstGeom>
          <a:noFill/>
          <a:ln>
            <a:noFill/>
          </a:ln>
        </p:spPr>
      </p:pic>
      <p:pic>
        <p:nvPicPr>
          <p:cNvPr id="793" name="Google Shape;793;p99" title="[255,255,255,&quot;https://www.codecogs.com/eqnedit.php?latex=%20%5Ctextbf%7BM%7D%20%5Ccdot%20%5Ctextbf%7Bc%7D%20%3D%20%5Ctextbf%7Bd%7D#0&quot;]"/>
          <p:cNvPicPr preferRelativeResize="0"/>
          <p:nvPr/>
        </p:nvPicPr>
        <p:blipFill>
          <a:blip r:embed="rId4">
            <a:alphaModFix/>
          </a:blip>
          <a:stretch>
            <a:fillRect/>
          </a:stretch>
        </p:blipFill>
        <p:spPr>
          <a:xfrm>
            <a:off x="7026575" y="4339537"/>
            <a:ext cx="1238501" cy="209425"/>
          </a:xfrm>
          <a:prstGeom prst="rect">
            <a:avLst/>
          </a:prstGeom>
          <a:noFill/>
          <a:ln>
            <a:noFill/>
          </a:ln>
        </p:spPr>
      </p:pic>
      <p:sp>
        <p:nvSpPr>
          <p:cNvPr id="794" name="Google Shape;794;p99"/>
          <p:cNvSpPr txBox="1"/>
          <p:nvPr>
            <p:ph type="title"/>
          </p:nvPr>
        </p:nvSpPr>
        <p:spPr>
          <a:xfrm>
            <a:off x="5890650" y="48461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Event Horizon Telescope Collaboration</a:t>
            </a:r>
            <a:endParaRPr sz="1100">
              <a:latin typeface="EB Garamond Medium"/>
              <a:ea typeface="EB Garamond Medium"/>
              <a:cs typeface="EB Garamond Medium"/>
              <a:sym typeface="EB Garamond Medium"/>
            </a:endParaRPr>
          </a:p>
        </p:txBody>
      </p:sp>
      <p:pic>
        <p:nvPicPr>
          <p:cNvPr id="795" name="Google Shape;795;p99"/>
          <p:cNvPicPr preferRelativeResize="0"/>
          <p:nvPr/>
        </p:nvPicPr>
        <p:blipFill>
          <a:blip r:embed="rId6">
            <a:alphaModFix/>
          </a:blip>
          <a:stretch>
            <a:fillRect/>
          </a:stretch>
        </p:blipFill>
        <p:spPr>
          <a:xfrm>
            <a:off x="0" y="1022978"/>
            <a:ext cx="9143998" cy="309754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100"/>
          <p:cNvSpPr/>
          <p:nvPr/>
        </p:nvSpPr>
        <p:spPr>
          <a:xfrm>
            <a:off x="109825" y="572700"/>
            <a:ext cx="4699800" cy="7491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ague Spartan"/>
              <a:ea typeface="League Spartan"/>
              <a:cs typeface="League Spartan"/>
              <a:sym typeface="League Spartan"/>
            </a:endParaRPr>
          </a:p>
        </p:txBody>
      </p:sp>
      <p:sp>
        <p:nvSpPr>
          <p:cNvPr id="801" name="Google Shape;801;p100"/>
          <p:cNvSpPr txBox="1"/>
          <p:nvPr>
            <p:ph type="title"/>
          </p:nvPr>
        </p:nvSpPr>
        <p:spPr>
          <a:xfrm>
            <a:off x="0" y="0"/>
            <a:ext cx="505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Velocity Distribution Functions</a:t>
            </a:r>
            <a:endParaRPr>
              <a:latin typeface="EB Garamond Medium"/>
              <a:ea typeface="EB Garamond Medium"/>
              <a:cs typeface="EB Garamond Medium"/>
              <a:sym typeface="EB Garamond Medium"/>
            </a:endParaRPr>
          </a:p>
        </p:txBody>
      </p:sp>
      <p:sp>
        <p:nvSpPr>
          <p:cNvPr id="802" name="Google Shape;802;p100"/>
          <p:cNvSpPr txBox="1"/>
          <p:nvPr>
            <p:ph idx="4" type="subTitle"/>
          </p:nvPr>
        </p:nvSpPr>
        <p:spPr>
          <a:xfrm>
            <a:off x="109825" y="636150"/>
            <a:ext cx="46998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League Spartan Medium"/>
                <a:ea typeface="League Spartan Medium"/>
                <a:cs typeface="League Spartan Medium"/>
                <a:sym typeface="League Spartan Medium"/>
              </a:rPr>
              <a:t>The distribution of velocities certain particles have at a given time and place. </a:t>
            </a:r>
            <a:endParaRPr>
              <a:latin typeface="League Spartan Medium"/>
              <a:ea typeface="League Spartan Medium"/>
              <a:cs typeface="League Spartan Medium"/>
              <a:sym typeface="League Spartan Medium"/>
            </a:endParaRPr>
          </a:p>
        </p:txBody>
      </p:sp>
      <p:sp>
        <p:nvSpPr>
          <p:cNvPr id="803" name="Google Shape;803;p100"/>
          <p:cNvSpPr txBox="1"/>
          <p:nvPr>
            <p:ph idx="1" type="subTitle"/>
          </p:nvPr>
        </p:nvSpPr>
        <p:spPr>
          <a:xfrm>
            <a:off x="76200" y="2691050"/>
            <a:ext cx="2425500" cy="17661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Velocity Distribution Function</a:t>
            </a:r>
            <a:endParaRPr>
              <a:solidFill>
                <a:srgbClr val="999999"/>
              </a:solidFill>
            </a:endParaRPr>
          </a:p>
          <a:p>
            <a:pPr indent="0" lvl="0" marL="0" rtl="0" algn="l">
              <a:spcBef>
                <a:spcPts val="0"/>
              </a:spcBef>
              <a:spcAft>
                <a:spcPts val="0"/>
              </a:spcAft>
              <a:buNone/>
            </a:pPr>
            <a:r>
              <a:rPr lang="en">
                <a:solidFill>
                  <a:srgbClr val="999999"/>
                </a:solidFill>
              </a:rPr>
              <a:t>Density</a:t>
            </a:r>
            <a:endParaRPr>
              <a:solidFill>
                <a:srgbClr val="999999"/>
              </a:solidFill>
            </a:endParaRPr>
          </a:p>
          <a:p>
            <a:pPr indent="0" lvl="0" marL="0" rtl="0" algn="l">
              <a:spcBef>
                <a:spcPts val="0"/>
              </a:spcBef>
              <a:spcAft>
                <a:spcPts val="0"/>
              </a:spcAft>
              <a:buNone/>
            </a:pPr>
            <a:r>
              <a:rPr lang="en">
                <a:solidFill>
                  <a:srgbClr val="999999"/>
                </a:solidFill>
              </a:rPr>
              <a:t>Bulk Speed</a:t>
            </a:r>
            <a:endParaRPr>
              <a:solidFill>
                <a:srgbClr val="999999"/>
              </a:solidFill>
            </a:endParaRPr>
          </a:p>
          <a:p>
            <a:pPr indent="0" lvl="0" marL="0" rtl="0" algn="l">
              <a:spcBef>
                <a:spcPts val="0"/>
              </a:spcBef>
              <a:spcAft>
                <a:spcPts val="0"/>
              </a:spcAft>
              <a:buNone/>
            </a:pPr>
            <a:r>
              <a:rPr lang="en">
                <a:solidFill>
                  <a:srgbClr val="999999"/>
                </a:solidFill>
              </a:rPr>
              <a:t>Thermal Velocity</a:t>
            </a:r>
            <a:endParaRPr>
              <a:solidFill>
                <a:srgbClr val="999999"/>
              </a:solidFill>
            </a:endParaRPr>
          </a:p>
          <a:p>
            <a:pPr indent="0" lvl="0" marL="0" rtl="0" algn="l">
              <a:spcBef>
                <a:spcPts val="0"/>
              </a:spcBef>
              <a:spcAft>
                <a:spcPts val="0"/>
              </a:spcAft>
              <a:buNone/>
            </a:pPr>
            <a:r>
              <a:rPr lang="en">
                <a:solidFill>
                  <a:srgbClr val="999999"/>
                </a:solidFill>
              </a:rPr>
              <a:t>Kinetic Properties</a:t>
            </a:r>
            <a:endParaRPr>
              <a:solidFill>
                <a:srgbClr val="999999"/>
              </a:solidFill>
            </a:endParaRPr>
          </a:p>
          <a:p>
            <a:pPr indent="0" lvl="0" marL="0" rtl="0" algn="l">
              <a:spcBef>
                <a:spcPts val="0"/>
              </a:spcBef>
              <a:spcAft>
                <a:spcPts val="0"/>
              </a:spcAft>
              <a:buNone/>
            </a:pPr>
            <a:r>
              <a:rPr lang="en">
                <a:solidFill>
                  <a:schemeClr val="dk2"/>
                </a:solidFill>
                <a:highlight>
                  <a:srgbClr val="D9D9D9"/>
                </a:highlight>
              </a:rPr>
              <a:t>Electrons</a:t>
            </a:r>
            <a:r>
              <a:rPr lang="en">
                <a:highlight>
                  <a:srgbClr val="D9D9D9"/>
                </a:highlight>
              </a:rPr>
              <a:t> </a:t>
            </a:r>
            <a:r>
              <a:rPr lang="en">
                <a:solidFill>
                  <a:schemeClr val="lt1"/>
                </a:solidFill>
                <a:highlight>
                  <a:srgbClr val="D9D9D9"/>
                </a:highlight>
              </a:rPr>
              <a:t>vs</a:t>
            </a:r>
            <a:r>
              <a:rPr lang="en">
                <a:highlight>
                  <a:srgbClr val="D9D9D9"/>
                </a:highlight>
              </a:rPr>
              <a:t> </a:t>
            </a:r>
            <a:r>
              <a:rPr lang="en">
                <a:solidFill>
                  <a:srgbClr val="3C78D8"/>
                </a:solidFill>
                <a:highlight>
                  <a:srgbClr val="D9D9D9"/>
                </a:highlight>
              </a:rPr>
              <a:t>Protons</a:t>
            </a:r>
            <a:endParaRPr>
              <a:solidFill>
                <a:srgbClr val="3C78D8"/>
              </a:solidFill>
              <a:highlight>
                <a:srgbClr val="D9D9D9"/>
              </a:highlight>
            </a:endParaRPr>
          </a:p>
          <a:p>
            <a:pPr indent="0" lvl="0" marL="0" rtl="0" algn="l">
              <a:spcBef>
                <a:spcPts val="0"/>
              </a:spcBef>
              <a:spcAft>
                <a:spcPts val="0"/>
              </a:spcAft>
              <a:buNone/>
            </a:pPr>
            <a:r>
              <a:t/>
            </a:r>
            <a:endParaRPr/>
          </a:p>
        </p:txBody>
      </p:sp>
      <p:sp>
        <p:nvSpPr>
          <p:cNvPr id="804" name="Google Shape;804;p100"/>
          <p:cNvSpPr txBox="1"/>
          <p:nvPr>
            <p:ph idx="6" type="subTitle"/>
          </p:nvPr>
        </p:nvSpPr>
        <p:spPr>
          <a:xfrm>
            <a:off x="109814" y="1342667"/>
            <a:ext cx="23157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Importance</a:t>
            </a:r>
            <a:endParaRPr/>
          </a:p>
        </p:txBody>
      </p:sp>
      <p:sp>
        <p:nvSpPr>
          <p:cNvPr id="805" name="Google Shape;805;p100"/>
          <p:cNvSpPr txBox="1"/>
          <p:nvPr>
            <p:ph idx="6" type="subTitle"/>
          </p:nvPr>
        </p:nvSpPr>
        <p:spPr>
          <a:xfrm>
            <a:off x="5863825" y="441750"/>
            <a:ext cx="2871900" cy="68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Electron vs. Protons</a:t>
            </a:r>
            <a:endParaRPr/>
          </a:p>
        </p:txBody>
      </p:sp>
      <p:cxnSp>
        <p:nvCxnSpPr>
          <p:cNvPr id="806" name="Google Shape;806;p100"/>
          <p:cNvCxnSpPr/>
          <p:nvPr/>
        </p:nvCxnSpPr>
        <p:spPr>
          <a:xfrm flipH="1">
            <a:off x="2858461" y="2253950"/>
            <a:ext cx="13200" cy="2230200"/>
          </a:xfrm>
          <a:prstGeom prst="straightConnector1">
            <a:avLst/>
          </a:prstGeom>
          <a:noFill/>
          <a:ln cap="flat" cmpd="sng" w="38100">
            <a:solidFill>
              <a:schemeClr val="dk1"/>
            </a:solidFill>
            <a:prstDash val="solid"/>
            <a:round/>
            <a:headEnd len="med" w="med" type="none"/>
            <a:tailEnd len="med" w="med" type="none"/>
          </a:ln>
        </p:spPr>
      </p:cxnSp>
      <p:cxnSp>
        <p:nvCxnSpPr>
          <p:cNvPr id="807" name="Google Shape;807;p100"/>
          <p:cNvCxnSpPr/>
          <p:nvPr/>
        </p:nvCxnSpPr>
        <p:spPr>
          <a:xfrm>
            <a:off x="2858275" y="4484140"/>
            <a:ext cx="5101800" cy="0"/>
          </a:xfrm>
          <a:prstGeom prst="straightConnector1">
            <a:avLst/>
          </a:prstGeom>
          <a:noFill/>
          <a:ln cap="flat" cmpd="sng" w="38100">
            <a:solidFill>
              <a:schemeClr val="dk1"/>
            </a:solidFill>
            <a:prstDash val="solid"/>
            <a:round/>
            <a:headEnd len="med" w="med" type="none"/>
            <a:tailEnd len="med" w="med" type="none"/>
          </a:ln>
        </p:spPr>
      </p:cxnSp>
      <p:sp>
        <p:nvSpPr>
          <p:cNvPr id="808" name="Google Shape;808;p100"/>
          <p:cNvSpPr txBox="1"/>
          <p:nvPr/>
        </p:nvSpPr>
        <p:spPr>
          <a:xfrm>
            <a:off x="2425525" y="3051750"/>
            <a:ext cx="5562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809" name="Google Shape;809;p100"/>
          <p:cNvSpPr txBox="1"/>
          <p:nvPr/>
        </p:nvSpPr>
        <p:spPr>
          <a:xfrm>
            <a:off x="4079848" y="4484150"/>
            <a:ext cx="9441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810" name="Google Shape;810;p100"/>
          <p:cNvSpPr/>
          <p:nvPr/>
        </p:nvSpPr>
        <p:spPr>
          <a:xfrm>
            <a:off x="2924125" y="2876930"/>
            <a:ext cx="4997175" cy="1584275"/>
          </a:xfrm>
          <a:custGeom>
            <a:rect b="b" l="l" r="r" t="t"/>
            <a:pathLst>
              <a:path extrusionOk="0" h="63371" w="199887">
                <a:moveTo>
                  <a:pt x="0" y="61956"/>
                </a:moveTo>
                <a:cubicBezTo>
                  <a:pt x="16144" y="51630"/>
                  <a:pt x="63548" y="-235"/>
                  <a:pt x="96862" y="1"/>
                </a:cubicBezTo>
                <a:cubicBezTo>
                  <a:pt x="130177" y="237"/>
                  <a:pt x="182716" y="52809"/>
                  <a:pt x="199887" y="63371"/>
                </a:cubicBezTo>
              </a:path>
            </a:pathLst>
          </a:custGeom>
          <a:noFill/>
          <a:ln cap="flat" cmpd="sng" w="38100">
            <a:solidFill>
              <a:schemeClr val="dk2"/>
            </a:solidFill>
            <a:prstDash val="solid"/>
            <a:round/>
            <a:headEnd len="med" w="med" type="none"/>
            <a:tailEnd len="med" w="med" type="none"/>
          </a:ln>
        </p:spPr>
      </p:sp>
      <p:sp>
        <p:nvSpPr>
          <p:cNvPr id="811" name="Google Shape;811;p100"/>
          <p:cNvSpPr txBox="1"/>
          <p:nvPr>
            <p:ph idx="1" type="subTitle"/>
          </p:nvPr>
        </p:nvSpPr>
        <p:spPr>
          <a:xfrm>
            <a:off x="5541025" y="1127250"/>
            <a:ext cx="3517500" cy="1766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Electron mass much less than proton mass</a:t>
            </a:r>
            <a:endParaRPr sz="2000"/>
          </a:p>
          <a:p>
            <a:pPr indent="-355600" lvl="0" marL="457200" rtl="0" algn="l">
              <a:spcBef>
                <a:spcPts val="0"/>
              </a:spcBef>
              <a:spcAft>
                <a:spcPts val="0"/>
              </a:spcAft>
              <a:buSzPts val="2000"/>
              <a:buChar char="●"/>
            </a:pPr>
            <a:r>
              <a:rPr lang="en" sz="2000"/>
              <a:t>Velocities are more evenly distributed</a:t>
            </a:r>
            <a:endParaRPr sz="2000"/>
          </a:p>
          <a:p>
            <a:pPr indent="0" lvl="0" marL="0" rtl="0" algn="l">
              <a:spcBef>
                <a:spcPts val="0"/>
              </a:spcBef>
              <a:spcAft>
                <a:spcPts val="0"/>
              </a:spcAft>
              <a:buNone/>
            </a:pPr>
            <a:r>
              <a:t/>
            </a:r>
            <a:endParaRPr sz="2000"/>
          </a:p>
        </p:txBody>
      </p:sp>
      <p:sp>
        <p:nvSpPr>
          <p:cNvPr id="812" name="Google Shape;812;p100"/>
          <p:cNvSpPr txBox="1"/>
          <p:nvPr/>
        </p:nvSpPr>
        <p:spPr>
          <a:xfrm>
            <a:off x="3700675" y="1681875"/>
            <a:ext cx="1832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1D Velocity Distribution</a:t>
            </a:r>
            <a:endParaRPr>
              <a:solidFill>
                <a:schemeClr val="dk1"/>
              </a:solidFill>
              <a:latin typeface="League Spartan"/>
              <a:ea typeface="League Spartan"/>
              <a:cs typeface="League Spartan"/>
              <a:sym typeface="League Spartan"/>
            </a:endParaRPr>
          </a:p>
        </p:txBody>
      </p:sp>
      <p:sp>
        <p:nvSpPr>
          <p:cNvPr id="813" name="Google Shape;813;p100"/>
          <p:cNvSpPr/>
          <p:nvPr/>
        </p:nvSpPr>
        <p:spPr>
          <a:xfrm>
            <a:off x="2886650" y="2293710"/>
            <a:ext cx="5034650" cy="2167500"/>
          </a:xfrm>
          <a:custGeom>
            <a:rect b="b" l="l" r="r" t="t"/>
            <a:pathLst>
              <a:path extrusionOk="0" h="86700" w="201386">
                <a:moveTo>
                  <a:pt x="0" y="86700"/>
                </a:moveTo>
                <a:cubicBezTo>
                  <a:pt x="9525" y="84367"/>
                  <a:pt x="40497" y="87154"/>
                  <a:pt x="57150" y="72704"/>
                </a:cubicBezTo>
                <a:cubicBezTo>
                  <a:pt x="73803" y="58255"/>
                  <a:pt x="85402" y="-450"/>
                  <a:pt x="99916" y="3"/>
                </a:cubicBezTo>
                <a:cubicBezTo>
                  <a:pt x="114430" y="457"/>
                  <a:pt x="127324" y="60976"/>
                  <a:pt x="144236" y="75425"/>
                </a:cubicBezTo>
                <a:cubicBezTo>
                  <a:pt x="161148" y="89875"/>
                  <a:pt x="191861" y="84821"/>
                  <a:pt x="201386" y="86700"/>
                </a:cubicBezTo>
              </a:path>
            </a:pathLst>
          </a:custGeom>
          <a:noFill/>
          <a:ln cap="flat" cmpd="sng" w="38100">
            <a:solidFill>
              <a:srgbClr val="3C78D8"/>
            </a:solidFill>
            <a:prstDash val="solid"/>
            <a:round/>
            <a:headEnd len="med" w="med" type="none"/>
            <a:tailEnd len="med" w="med" type="none"/>
          </a:ln>
        </p:spPr>
      </p:sp>
      <p:pic>
        <p:nvPicPr>
          <p:cNvPr id="814" name="Google Shape;814;p100" title="[255,255,255,&quot;https://www.codecogs.com/eqnedit.php?latex=v_T%20%3D%20%5Csqrt%7B%5Cfrac%7Bk_B%20T%7D%7Bm_e%7D%7D#0&quot;]"/>
          <p:cNvPicPr preferRelativeResize="0"/>
          <p:nvPr/>
        </p:nvPicPr>
        <p:blipFill>
          <a:blip r:embed="rId3">
            <a:alphaModFix/>
          </a:blip>
          <a:stretch>
            <a:fillRect/>
          </a:stretch>
        </p:blipFill>
        <p:spPr>
          <a:xfrm>
            <a:off x="6808726" y="2475475"/>
            <a:ext cx="1783825" cy="802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pic>
        <p:nvPicPr>
          <p:cNvPr id="819" name="Google Shape;819;p101"/>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820" name="Google Shape;820;p101"/>
          <p:cNvSpPr txBox="1"/>
          <p:nvPr>
            <p:ph type="title"/>
          </p:nvPr>
        </p:nvSpPr>
        <p:spPr>
          <a:xfrm>
            <a:off x="720000" y="278500"/>
            <a:ext cx="7704000" cy="80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Electron VDFs Reconstruction With Spherical Harmonics</a:t>
            </a:r>
            <a:endParaRPr>
              <a:latin typeface="EB Garamond Medium"/>
              <a:ea typeface="EB Garamond Medium"/>
              <a:cs typeface="EB Garamond Medium"/>
              <a:sym typeface="EB Garamond Medium"/>
            </a:endParaRPr>
          </a:p>
        </p:txBody>
      </p:sp>
      <p:pic>
        <p:nvPicPr>
          <p:cNvPr id="821" name="Google Shape;821;p101"/>
          <p:cNvPicPr preferRelativeResize="0"/>
          <p:nvPr/>
        </p:nvPicPr>
        <p:blipFill>
          <a:blip r:embed="rId4">
            <a:alphaModFix/>
          </a:blip>
          <a:stretch>
            <a:fillRect/>
          </a:stretch>
        </p:blipFill>
        <p:spPr>
          <a:xfrm>
            <a:off x="4921100" y="1086300"/>
            <a:ext cx="3986926" cy="3780838"/>
          </a:xfrm>
          <a:prstGeom prst="rect">
            <a:avLst/>
          </a:prstGeom>
          <a:noFill/>
          <a:ln>
            <a:noFill/>
          </a:ln>
        </p:spPr>
      </p:pic>
      <p:pic>
        <p:nvPicPr>
          <p:cNvPr id="822" name="Google Shape;822;p101"/>
          <p:cNvPicPr preferRelativeResize="0"/>
          <p:nvPr/>
        </p:nvPicPr>
        <p:blipFill>
          <a:blip r:embed="rId5">
            <a:alphaModFix/>
          </a:blip>
          <a:stretch>
            <a:fillRect/>
          </a:stretch>
        </p:blipFill>
        <p:spPr>
          <a:xfrm>
            <a:off x="327375" y="1108649"/>
            <a:ext cx="3939820" cy="373614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pic>
        <p:nvPicPr>
          <p:cNvPr id="827" name="Google Shape;827;p102"/>
          <p:cNvPicPr preferRelativeResize="0"/>
          <p:nvPr/>
        </p:nvPicPr>
        <p:blipFill>
          <a:blip r:embed="rId3">
            <a:alphaModFix/>
          </a:blip>
          <a:stretch>
            <a:fillRect/>
          </a:stretch>
        </p:blipFill>
        <p:spPr>
          <a:xfrm>
            <a:off x="3794372" y="137200"/>
            <a:ext cx="5163599" cy="3229834"/>
          </a:xfrm>
          <a:prstGeom prst="rect">
            <a:avLst/>
          </a:prstGeom>
          <a:noFill/>
          <a:ln>
            <a:noFill/>
          </a:ln>
        </p:spPr>
      </p:pic>
      <p:sp>
        <p:nvSpPr>
          <p:cNvPr id="828" name="Google Shape;828;p102"/>
          <p:cNvSpPr txBox="1"/>
          <p:nvPr>
            <p:ph type="title"/>
          </p:nvPr>
        </p:nvSpPr>
        <p:spPr>
          <a:xfrm>
            <a:off x="0" y="0"/>
            <a:ext cx="3704400" cy="6600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Plasma </a:t>
            </a:r>
            <a:endParaRPr sz="3500">
              <a:latin typeface="EB Garamond Medium"/>
              <a:ea typeface="EB Garamond Medium"/>
              <a:cs typeface="EB Garamond Medium"/>
              <a:sym typeface="EB Garamond Medium"/>
            </a:endParaRPr>
          </a:p>
        </p:txBody>
      </p:sp>
      <p:sp>
        <p:nvSpPr>
          <p:cNvPr id="829" name="Google Shape;829;p102"/>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a:t>
            </a:r>
            <a:endParaRPr sz="1100">
              <a:latin typeface="EB Garamond Medium"/>
              <a:ea typeface="EB Garamond Medium"/>
              <a:cs typeface="EB Garamond Medium"/>
              <a:sym typeface="EB Garamond Medium"/>
            </a:endParaRPr>
          </a:p>
        </p:txBody>
      </p:sp>
      <p:sp>
        <p:nvSpPr>
          <p:cNvPr id="830" name="Google Shape;830;p102"/>
          <p:cNvSpPr/>
          <p:nvPr/>
        </p:nvSpPr>
        <p:spPr>
          <a:xfrm>
            <a:off x="6805417" y="143900"/>
            <a:ext cx="1179300" cy="3223200"/>
          </a:xfrm>
          <a:prstGeom prst="rect">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31" name="Google Shape;831;p102"/>
          <p:cNvSpPr/>
          <p:nvPr/>
        </p:nvSpPr>
        <p:spPr>
          <a:xfrm>
            <a:off x="6986156" y="1278787"/>
            <a:ext cx="317700" cy="865800"/>
          </a:xfrm>
          <a:prstGeom prst="rect">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pic>
        <p:nvPicPr>
          <p:cNvPr id="832" name="Google Shape;832;p102" title="[255,255,255,&quot;https://www.codecogs.com/eqnedit.php?latex=v_T%20%3D%20%5Csqrt%7B%5Cfrac%7Bk_B%20T%7D%7Bm_e%7D%7D#0&quot;]"/>
          <p:cNvPicPr preferRelativeResize="0"/>
          <p:nvPr/>
        </p:nvPicPr>
        <p:blipFill>
          <a:blip r:embed="rId4">
            <a:alphaModFix/>
          </a:blip>
          <a:stretch>
            <a:fillRect/>
          </a:stretch>
        </p:blipFill>
        <p:spPr>
          <a:xfrm>
            <a:off x="358288" y="1649500"/>
            <a:ext cx="1783825" cy="802500"/>
          </a:xfrm>
          <a:prstGeom prst="rect">
            <a:avLst/>
          </a:prstGeom>
          <a:noFill/>
          <a:ln>
            <a:noFill/>
          </a:ln>
        </p:spPr>
      </p:pic>
      <p:cxnSp>
        <p:nvCxnSpPr>
          <p:cNvPr id="833" name="Google Shape;833;p102"/>
          <p:cNvCxnSpPr/>
          <p:nvPr/>
        </p:nvCxnSpPr>
        <p:spPr>
          <a:xfrm flipH="1">
            <a:off x="2597329" y="3018650"/>
            <a:ext cx="9600" cy="1674600"/>
          </a:xfrm>
          <a:prstGeom prst="straightConnector1">
            <a:avLst/>
          </a:prstGeom>
          <a:noFill/>
          <a:ln cap="flat" cmpd="sng" w="38100">
            <a:solidFill>
              <a:schemeClr val="dk1"/>
            </a:solidFill>
            <a:prstDash val="solid"/>
            <a:round/>
            <a:headEnd len="med" w="med" type="none"/>
            <a:tailEnd len="med" w="med" type="none"/>
          </a:ln>
        </p:spPr>
      </p:cxnSp>
      <p:cxnSp>
        <p:nvCxnSpPr>
          <p:cNvPr id="834" name="Google Shape;834;p102"/>
          <p:cNvCxnSpPr/>
          <p:nvPr/>
        </p:nvCxnSpPr>
        <p:spPr>
          <a:xfrm>
            <a:off x="2597269" y="4693133"/>
            <a:ext cx="3681600" cy="0"/>
          </a:xfrm>
          <a:prstGeom prst="straightConnector1">
            <a:avLst/>
          </a:prstGeom>
          <a:noFill/>
          <a:ln cap="flat" cmpd="sng" w="38100">
            <a:solidFill>
              <a:schemeClr val="dk1"/>
            </a:solidFill>
            <a:prstDash val="solid"/>
            <a:round/>
            <a:headEnd len="med" w="med" type="none"/>
            <a:tailEnd len="med" w="med" type="none"/>
          </a:ln>
        </p:spPr>
      </p:cxnSp>
      <p:sp>
        <p:nvSpPr>
          <p:cNvPr id="835" name="Google Shape;835;p102"/>
          <p:cNvSpPr txBox="1"/>
          <p:nvPr/>
        </p:nvSpPr>
        <p:spPr>
          <a:xfrm>
            <a:off x="2079875" y="3617650"/>
            <a:ext cx="606900" cy="2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f(v)</a:t>
            </a:r>
            <a:endParaRPr>
              <a:solidFill>
                <a:schemeClr val="dk1"/>
              </a:solidFill>
              <a:latin typeface="League Spartan"/>
              <a:ea typeface="League Spartan"/>
              <a:cs typeface="League Spartan"/>
              <a:sym typeface="League Spartan"/>
            </a:endParaRPr>
          </a:p>
        </p:txBody>
      </p:sp>
      <p:sp>
        <p:nvSpPr>
          <p:cNvPr id="836" name="Google Shape;836;p102"/>
          <p:cNvSpPr txBox="1"/>
          <p:nvPr/>
        </p:nvSpPr>
        <p:spPr>
          <a:xfrm>
            <a:off x="4044650" y="4693125"/>
            <a:ext cx="779700" cy="3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Velocity</a:t>
            </a:r>
            <a:endParaRPr>
              <a:solidFill>
                <a:schemeClr val="dk1"/>
              </a:solidFill>
              <a:latin typeface="League Spartan"/>
              <a:ea typeface="League Spartan"/>
              <a:cs typeface="League Spartan"/>
              <a:sym typeface="League Spartan"/>
            </a:endParaRPr>
          </a:p>
        </p:txBody>
      </p:sp>
      <p:sp>
        <p:nvSpPr>
          <p:cNvPr id="837" name="Google Shape;837;p102"/>
          <p:cNvSpPr/>
          <p:nvPr/>
        </p:nvSpPr>
        <p:spPr>
          <a:xfrm>
            <a:off x="2644790" y="3486399"/>
            <a:ext cx="3606461" cy="1189474"/>
          </a:xfrm>
          <a:custGeom>
            <a:rect b="b" l="l" r="r" t="t"/>
            <a:pathLst>
              <a:path extrusionOk="0" h="63371" w="199887">
                <a:moveTo>
                  <a:pt x="0" y="61956"/>
                </a:moveTo>
                <a:cubicBezTo>
                  <a:pt x="16144" y="51630"/>
                  <a:pt x="63548" y="-235"/>
                  <a:pt x="96862" y="1"/>
                </a:cubicBezTo>
                <a:cubicBezTo>
                  <a:pt x="130177" y="237"/>
                  <a:pt x="182716" y="52809"/>
                  <a:pt x="199887" y="63371"/>
                </a:cubicBezTo>
              </a:path>
            </a:pathLst>
          </a:custGeom>
          <a:noFill/>
          <a:ln cap="flat" cmpd="sng" w="38100">
            <a:solidFill>
              <a:schemeClr val="dk2"/>
            </a:solidFill>
            <a:prstDash val="solid"/>
            <a:round/>
            <a:headEnd len="med" w="med" type="none"/>
            <a:tailEnd len="med" w="med" type="none"/>
          </a:ln>
        </p:spPr>
      </p:sp>
      <p:sp>
        <p:nvSpPr>
          <p:cNvPr id="838" name="Google Shape;838;p102"/>
          <p:cNvSpPr/>
          <p:nvPr/>
        </p:nvSpPr>
        <p:spPr>
          <a:xfrm>
            <a:off x="2617746" y="3048502"/>
            <a:ext cx="3633507" cy="1627359"/>
          </a:xfrm>
          <a:custGeom>
            <a:rect b="b" l="l" r="r" t="t"/>
            <a:pathLst>
              <a:path extrusionOk="0" h="86700" w="201386">
                <a:moveTo>
                  <a:pt x="0" y="86700"/>
                </a:moveTo>
                <a:cubicBezTo>
                  <a:pt x="9525" y="84367"/>
                  <a:pt x="40497" y="87154"/>
                  <a:pt x="57150" y="72704"/>
                </a:cubicBezTo>
                <a:cubicBezTo>
                  <a:pt x="73803" y="58255"/>
                  <a:pt x="85402" y="-450"/>
                  <a:pt x="99916" y="3"/>
                </a:cubicBezTo>
                <a:cubicBezTo>
                  <a:pt x="114430" y="457"/>
                  <a:pt x="127324" y="60976"/>
                  <a:pt x="144236" y="75425"/>
                </a:cubicBezTo>
                <a:cubicBezTo>
                  <a:pt x="161148" y="89875"/>
                  <a:pt x="191861" y="84821"/>
                  <a:pt x="201386" y="86700"/>
                </a:cubicBezTo>
              </a:path>
            </a:pathLst>
          </a:custGeom>
          <a:noFill/>
          <a:ln cap="flat" cmpd="sng" w="38100">
            <a:solidFill>
              <a:srgbClr val="3C78D8"/>
            </a:solidFill>
            <a:prstDash val="solid"/>
            <a:round/>
            <a:headEnd len="med" w="med" type="none"/>
            <a:tailEnd len="med" w="med" type="none"/>
          </a:ln>
        </p:spPr>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103"/>
          <p:cNvSpPr txBox="1"/>
          <p:nvPr>
            <p:ph type="title"/>
          </p:nvPr>
        </p:nvSpPr>
        <p:spPr>
          <a:xfrm>
            <a:off x="2167150" y="1307100"/>
            <a:ext cx="48096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Applying Spherical Harmonics to Ions</a:t>
            </a:r>
            <a:endParaRPr>
              <a:latin typeface="EB Garamond Medium"/>
              <a:ea typeface="EB Garamond Medium"/>
              <a:cs typeface="EB Garamond Medium"/>
              <a:sym typeface="EB Garamond Medium"/>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pic>
        <p:nvPicPr>
          <p:cNvPr id="848" name="Google Shape;848;p104"/>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849" name="Google Shape;849;p104"/>
          <p:cNvSpPr txBox="1"/>
          <p:nvPr>
            <p:ph type="title"/>
          </p:nvPr>
        </p:nvSpPr>
        <p:spPr>
          <a:xfrm>
            <a:off x="720000" y="278500"/>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Electron VDFs vs. Ion VDFs</a:t>
            </a:r>
            <a:endParaRPr>
              <a:latin typeface="EB Garamond Medium"/>
              <a:ea typeface="EB Garamond Medium"/>
              <a:cs typeface="EB Garamond Medium"/>
              <a:sym typeface="EB Garamond Medium"/>
            </a:endParaRPr>
          </a:p>
        </p:txBody>
      </p:sp>
      <p:pic>
        <p:nvPicPr>
          <p:cNvPr id="850" name="Google Shape;850;p104"/>
          <p:cNvPicPr preferRelativeResize="0"/>
          <p:nvPr/>
        </p:nvPicPr>
        <p:blipFill>
          <a:blip r:embed="rId4">
            <a:alphaModFix/>
          </a:blip>
          <a:stretch>
            <a:fillRect/>
          </a:stretch>
        </p:blipFill>
        <p:spPr>
          <a:xfrm>
            <a:off x="351250" y="977374"/>
            <a:ext cx="3939820" cy="3736149"/>
          </a:xfrm>
          <a:prstGeom prst="rect">
            <a:avLst/>
          </a:prstGeom>
          <a:noFill/>
          <a:ln>
            <a:noFill/>
          </a:ln>
        </p:spPr>
      </p:pic>
      <p:pic>
        <p:nvPicPr>
          <p:cNvPr id="851" name="Google Shape;851;p104"/>
          <p:cNvPicPr preferRelativeResize="0"/>
          <p:nvPr/>
        </p:nvPicPr>
        <p:blipFill>
          <a:blip r:embed="rId5">
            <a:alphaModFix/>
          </a:blip>
          <a:stretch>
            <a:fillRect/>
          </a:stretch>
        </p:blipFill>
        <p:spPr>
          <a:xfrm>
            <a:off x="4504829" y="977375"/>
            <a:ext cx="4358846" cy="37361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pic>
        <p:nvPicPr>
          <p:cNvPr id="856" name="Google Shape;856;p105"/>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857" name="Google Shape;857;p105"/>
          <p:cNvSpPr txBox="1"/>
          <p:nvPr>
            <p:ph type="title"/>
          </p:nvPr>
        </p:nvSpPr>
        <p:spPr>
          <a:xfrm>
            <a:off x="720000" y="278500"/>
            <a:ext cx="7704000" cy="75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Reconstructing Ion VDFs with Spherical Harmonics</a:t>
            </a:r>
            <a:endParaRPr>
              <a:latin typeface="EB Garamond Medium"/>
              <a:ea typeface="EB Garamond Medium"/>
              <a:cs typeface="EB Garamond Medium"/>
              <a:sym typeface="EB Garamond Medium"/>
            </a:endParaRPr>
          </a:p>
        </p:txBody>
      </p:sp>
      <p:pic>
        <p:nvPicPr>
          <p:cNvPr id="858" name="Google Shape;858;p105"/>
          <p:cNvPicPr preferRelativeResize="0"/>
          <p:nvPr/>
        </p:nvPicPr>
        <p:blipFill>
          <a:blip r:embed="rId4">
            <a:alphaModFix/>
          </a:blip>
          <a:stretch>
            <a:fillRect/>
          </a:stretch>
        </p:blipFill>
        <p:spPr>
          <a:xfrm>
            <a:off x="72822" y="1032375"/>
            <a:ext cx="8998215" cy="321366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06"/>
          <p:cNvSpPr/>
          <p:nvPr/>
        </p:nvSpPr>
        <p:spPr>
          <a:xfrm>
            <a:off x="250425" y="1627038"/>
            <a:ext cx="1900200" cy="1895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64" name="Google Shape;864;p106"/>
          <p:cNvSpPr txBox="1"/>
          <p:nvPr>
            <p:ph type="title"/>
          </p:nvPr>
        </p:nvSpPr>
        <p:spPr>
          <a:xfrm>
            <a:off x="109825" y="278500"/>
            <a:ext cx="8637900" cy="70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Problems with Spherical Harmonics when Decomposing Ion VDFs</a:t>
            </a:r>
            <a:endParaRPr>
              <a:latin typeface="EB Garamond Medium"/>
              <a:ea typeface="EB Garamond Medium"/>
              <a:cs typeface="EB Garamond Medium"/>
              <a:sym typeface="EB Garamond Medium"/>
            </a:endParaRPr>
          </a:p>
        </p:txBody>
      </p:sp>
      <p:pic>
        <p:nvPicPr>
          <p:cNvPr id="865" name="Google Shape;865;p106" title="[255,255,255,&quot;https://www.codecogs.com/eqnedit.php?latex=%20%5Ctextbf%7BM%7D%20%5Ccdot%20%5Ctextbf%7Bc%7D%20%3D%20%5Ctextbf%7Bd%7D#0&quot;]"/>
          <p:cNvPicPr preferRelativeResize="0"/>
          <p:nvPr/>
        </p:nvPicPr>
        <p:blipFill>
          <a:blip r:embed="rId3">
            <a:alphaModFix/>
          </a:blip>
          <a:stretch>
            <a:fillRect/>
          </a:stretch>
        </p:blipFill>
        <p:spPr>
          <a:xfrm>
            <a:off x="578925" y="4292300"/>
            <a:ext cx="1238501" cy="209425"/>
          </a:xfrm>
          <a:prstGeom prst="rect">
            <a:avLst/>
          </a:prstGeom>
          <a:noFill/>
          <a:ln>
            <a:noFill/>
          </a:ln>
        </p:spPr>
      </p:pic>
      <p:pic>
        <p:nvPicPr>
          <p:cNvPr id="866" name="Google Shape;866;p106" title="[255,255,255,&quot;https://www.codecogs.com/eqnedit.php?latex=%5Ctextbf%7Bc%7D%20%3D%20(%5Ctextbf%7BM%7D%5ET%20%5Ccdot%20%5Ctextbf%7BM%7D)%5E%7B-1%7D%20%5Ctextbf%7BM%7D%5ET%20%5Ccdot%20%5Ctextbf%7Bd%7D#0&quot;]"/>
          <p:cNvPicPr preferRelativeResize="0"/>
          <p:nvPr/>
        </p:nvPicPr>
        <p:blipFill>
          <a:blip r:embed="rId4">
            <a:alphaModFix/>
          </a:blip>
          <a:stretch>
            <a:fillRect/>
          </a:stretch>
        </p:blipFill>
        <p:spPr>
          <a:xfrm>
            <a:off x="3102187" y="4292300"/>
            <a:ext cx="2639629" cy="303900"/>
          </a:xfrm>
          <a:prstGeom prst="rect">
            <a:avLst/>
          </a:prstGeom>
          <a:noFill/>
          <a:ln>
            <a:noFill/>
          </a:ln>
        </p:spPr>
      </p:pic>
      <p:pic>
        <p:nvPicPr>
          <p:cNvPr id="867" name="Google Shape;867;p106" title="[255,255,255,&quot;https://www.codecogs.com/eqnedit.php?latex=%20%5Ctextbf%7BM%7D%20%5Ccdot%20%5Ctextbf%7Bc%7D%20%3D%20%5Ctextbf%7Bd%7D#0&quot;]"/>
          <p:cNvPicPr preferRelativeResize="0"/>
          <p:nvPr/>
        </p:nvPicPr>
        <p:blipFill>
          <a:blip r:embed="rId3">
            <a:alphaModFix/>
          </a:blip>
          <a:stretch>
            <a:fillRect/>
          </a:stretch>
        </p:blipFill>
        <p:spPr>
          <a:xfrm>
            <a:off x="7026575" y="4339537"/>
            <a:ext cx="1238501" cy="209425"/>
          </a:xfrm>
          <a:prstGeom prst="rect">
            <a:avLst/>
          </a:prstGeom>
          <a:noFill/>
          <a:ln>
            <a:noFill/>
          </a:ln>
        </p:spPr>
      </p:pic>
      <p:sp>
        <p:nvSpPr>
          <p:cNvPr id="868" name="Google Shape;868;p106"/>
          <p:cNvSpPr/>
          <p:nvPr/>
        </p:nvSpPr>
        <p:spPr>
          <a:xfrm>
            <a:off x="250425" y="2192563"/>
            <a:ext cx="1900200" cy="7728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69" name="Google Shape;869;p106"/>
          <p:cNvSpPr/>
          <p:nvPr/>
        </p:nvSpPr>
        <p:spPr>
          <a:xfrm>
            <a:off x="245675" y="1621063"/>
            <a:ext cx="1905000" cy="1338250"/>
          </a:xfrm>
          <a:custGeom>
            <a:rect b="b" l="l" r="r" t="t"/>
            <a:pathLst>
              <a:path extrusionOk="0" h="53530" w="76200">
                <a:moveTo>
                  <a:pt x="0" y="38481"/>
                </a:moveTo>
                <a:lnTo>
                  <a:pt x="762" y="29337"/>
                </a:lnTo>
                <a:lnTo>
                  <a:pt x="4381" y="20002"/>
                </a:lnTo>
                <a:lnTo>
                  <a:pt x="7810" y="15240"/>
                </a:lnTo>
                <a:lnTo>
                  <a:pt x="12001" y="10287"/>
                </a:lnTo>
                <a:lnTo>
                  <a:pt x="18859" y="5143"/>
                </a:lnTo>
                <a:lnTo>
                  <a:pt x="25527" y="2286"/>
                </a:lnTo>
                <a:lnTo>
                  <a:pt x="31432" y="571"/>
                </a:lnTo>
                <a:lnTo>
                  <a:pt x="37147" y="190"/>
                </a:lnTo>
                <a:lnTo>
                  <a:pt x="42291" y="0"/>
                </a:lnTo>
                <a:lnTo>
                  <a:pt x="45529" y="952"/>
                </a:lnTo>
                <a:lnTo>
                  <a:pt x="50482" y="2286"/>
                </a:lnTo>
                <a:lnTo>
                  <a:pt x="56007" y="4381"/>
                </a:lnTo>
                <a:lnTo>
                  <a:pt x="60388" y="7239"/>
                </a:lnTo>
                <a:lnTo>
                  <a:pt x="67627" y="13906"/>
                </a:lnTo>
                <a:lnTo>
                  <a:pt x="71247" y="19240"/>
                </a:lnTo>
                <a:lnTo>
                  <a:pt x="74866" y="27622"/>
                </a:lnTo>
                <a:lnTo>
                  <a:pt x="76009" y="35242"/>
                </a:lnTo>
                <a:lnTo>
                  <a:pt x="76200" y="40767"/>
                </a:lnTo>
                <a:lnTo>
                  <a:pt x="72390" y="44958"/>
                </a:lnTo>
                <a:lnTo>
                  <a:pt x="64579" y="49530"/>
                </a:lnTo>
                <a:lnTo>
                  <a:pt x="58102" y="51625"/>
                </a:lnTo>
                <a:lnTo>
                  <a:pt x="49911" y="52959"/>
                </a:lnTo>
                <a:lnTo>
                  <a:pt x="40386" y="53530"/>
                </a:lnTo>
                <a:lnTo>
                  <a:pt x="33528" y="53340"/>
                </a:lnTo>
                <a:lnTo>
                  <a:pt x="27051" y="52768"/>
                </a:lnTo>
                <a:lnTo>
                  <a:pt x="18859" y="51625"/>
                </a:lnTo>
                <a:lnTo>
                  <a:pt x="12573" y="49530"/>
                </a:lnTo>
                <a:lnTo>
                  <a:pt x="6286" y="47053"/>
                </a:lnTo>
                <a:lnTo>
                  <a:pt x="952" y="42100"/>
                </a:lnTo>
                <a:close/>
              </a:path>
            </a:pathLst>
          </a:custGeom>
          <a:solidFill>
            <a:schemeClr val="dk2"/>
          </a:solidFill>
          <a:ln>
            <a:noFill/>
          </a:ln>
        </p:spPr>
      </p:sp>
      <p:sp>
        <p:nvSpPr>
          <p:cNvPr id="870" name="Google Shape;870;p106"/>
          <p:cNvSpPr txBox="1"/>
          <p:nvPr/>
        </p:nvSpPr>
        <p:spPr>
          <a:xfrm>
            <a:off x="950525" y="2125888"/>
            <a:ext cx="495300" cy="46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10</a:t>
            </a:r>
            <a:endParaRPr sz="2000">
              <a:solidFill>
                <a:schemeClr val="dk1"/>
              </a:solidFill>
              <a:latin typeface="League Spartan"/>
              <a:ea typeface="League Spartan"/>
              <a:cs typeface="League Spartan"/>
              <a:sym typeface="League Spartan"/>
            </a:endParaRPr>
          </a:p>
        </p:txBody>
      </p:sp>
      <p:sp>
        <p:nvSpPr>
          <p:cNvPr id="871" name="Google Shape;871;p106"/>
          <p:cNvSpPr txBox="1"/>
          <p:nvPr/>
        </p:nvSpPr>
        <p:spPr>
          <a:xfrm>
            <a:off x="778925" y="3043163"/>
            <a:ext cx="838500" cy="2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unknown</a:t>
            </a:r>
            <a:endParaRPr>
              <a:solidFill>
                <a:schemeClr val="dk1"/>
              </a:solidFill>
              <a:latin typeface="League Spartan"/>
              <a:ea typeface="League Spartan"/>
              <a:cs typeface="League Spartan"/>
              <a:sym typeface="League Spartan"/>
            </a:endParaRPr>
          </a:p>
        </p:txBody>
      </p:sp>
      <p:sp>
        <p:nvSpPr>
          <p:cNvPr id="872" name="Google Shape;872;p106"/>
          <p:cNvSpPr/>
          <p:nvPr/>
        </p:nvSpPr>
        <p:spPr>
          <a:xfrm>
            <a:off x="2993081" y="955062"/>
            <a:ext cx="1422600" cy="1407900"/>
          </a:xfrm>
          <a:prstGeom prst="ellipse">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73" name="Google Shape;873;p106"/>
          <p:cNvSpPr/>
          <p:nvPr/>
        </p:nvSpPr>
        <p:spPr>
          <a:xfrm>
            <a:off x="2993081" y="1375113"/>
            <a:ext cx="1422600" cy="574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74" name="Google Shape;874;p106"/>
          <p:cNvSpPr txBox="1"/>
          <p:nvPr/>
        </p:nvSpPr>
        <p:spPr>
          <a:xfrm>
            <a:off x="3515383" y="1490766"/>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5</a:t>
            </a:r>
            <a:endParaRPr sz="2000">
              <a:solidFill>
                <a:schemeClr val="dk1"/>
              </a:solidFill>
              <a:latin typeface="League Spartan"/>
              <a:ea typeface="League Spartan"/>
              <a:cs typeface="League Spartan"/>
              <a:sym typeface="League Spartan"/>
            </a:endParaRPr>
          </a:p>
        </p:txBody>
      </p:sp>
      <p:sp>
        <p:nvSpPr>
          <p:cNvPr id="875" name="Google Shape;875;p106"/>
          <p:cNvSpPr/>
          <p:nvPr/>
        </p:nvSpPr>
        <p:spPr>
          <a:xfrm>
            <a:off x="4945466" y="984597"/>
            <a:ext cx="1422600" cy="1407900"/>
          </a:xfrm>
          <a:prstGeom prst="ellipse">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76" name="Google Shape;876;p106"/>
          <p:cNvSpPr/>
          <p:nvPr/>
        </p:nvSpPr>
        <p:spPr>
          <a:xfrm>
            <a:off x="4945466" y="1404648"/>
            <a:ext cx="1422600" cy="574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77" name="Google Shape;877;p106"/>
          <p:cNvSpPr txBox="1"/>
          <p:nvPr/>
        </p:nvSpPr>
        <p:spPr>
          <a:xfrm>
            <a:off x="5471300" y="1516999"/>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5</a:t>
            </a:r>
            <a:endParaRPr sz="2000">
              <a:solidFill>
                <a:schemeClr val="dk1"/>
              </a:solidFill>
              <a:latin typeface="League Spartan"/>
              <a:ea typeface="League Spartan"/>
              <a:cs typeface="League Spartan"/>
              <a:sym typeface="League Spartan"/>
            </a:endParaRPr>
          </a:p>
        </p:txBody>
      </p:sp>
      <p:sp>
        <p:nvSpPr>
          <p:cNvPr id="878" name="Google Shape;878;p106"/>
          <p:cNvSpPr txBox="1"/>
          <p:nvPr/>
        </p:nvSpPr>
        <p:spPr>
          <a:xfrm>
            <a:off x="4495173" y="1544412"/>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879" name="Google Shape;879;p106"/>
          <p:cNvSpPr txBox="1"/>
          <p:nvPr/>
        </p:nvSpPr>
        <p:spPr>
          <a:xfrm>
            <a:off x="6550467" y="1544412"/>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880" name="Google Shape;880;p106"/>
          <p:cNvSpPr/>
          <p:nvPr/>
        </p:nvSpPr>
        <p:spPr>
          <a:xfrm>
            <a:off x="7103667" y="984489"/>
            <a:ext cx="1422600" cy="14079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81" name="Google Shape;881;p106"/>
          <p:cNvSpPr/>
          <p:nvPr/>
        </p:nvSpPr>
        <p:spPr>
          <a:xfrm>
            <a:off x="7103667" y="1404540"/>
            <a:ext cx="1422600" cy="574200"/>
          </a:xfrm>
          <a:prstGeom prst="ellipse">
            <a:avLst/>
          </a:prstGeom>
          <a:noFill/>
          <a:ln cap="flat" cmpd="sng" w="9525">
            <a:solidFill>
              <a:srgbClr val="5701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82" name="Google Shape;882;p106"/>
          <p:cNvSpPr txBox="1"/>
          <p:nvPr/>
        </p:nvSpPr>
        <p:spPr>
          <a:xfrm>
            <a:off x="7627727" y="1355009"/>
            <a:ext cx="4923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10</a:t>
            </a:r>
            <a:endParaRPr sz="2000">
              <a:solidFill>
                <a:schemeClr val="dk1"/>
              </a:solidFill>
              <a:latin typeface="League Spartan"/>
              <a:ea typeface="League Spartan"/>
              <a:cs typeface="League Spartan"/>
              <a:sym typeface="League Spartan"/>
            </a:endParaRPr>
          </a:p>
        </p:txBody>
      </p:sp>
      <p:sp>
        <p:nvSpPr>
          <p:cNvPr id="883" name="Google Shape;883;p106"/>
          <p:cNvSpPr/>
          <p:nvPr/>
        </p:nvSpPr>
        <p:spPr>
          <a:xfrm>
            <a:off x="2996656" y="2623687"/>
            <a:ext cx="1422600" cy="1407900"/>
          </a:xfrm>
          <a:prstGeom prst="ellipse">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84" name="Google Shape;884;p106"/>
          <p:cNvSpPr/>
          <p:nvPr/>
        </p:nvSpPr>
        <p:spPr>
          <a:xfrm>
            <a:off x="2996656" y="3043737"/>
            <a:ext cx="1422600" cy="574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85" name="Google Shape;885;p106"/>
          <p:cNvSpPr txBox="1"/>
          <p:nvPr/>
        </p:nvSpPr>
        <p:spPr>
          <a:xfrm>
            <a:off x="3564833" y="3028173"/>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7</a:t>
            </a:r>
            <a:endParaRPr sz="2000">
              <a:solidFill>
                <a:schemeClr val="dk1"/>
              </a:solidFill>
              <a:latin typeface="League Spartan"/>
              <a:ea typeface="League Spartan"/>
              <a:cs typeface="League Spartan"/>
              <a:sym typeface="League Spartan"/>
            </a:endParaRPr>
          </a:p>
        </p:txBody>
      </p:sp>
      <p:sp>
        <p:nvSpPr>
          <p:cNvPr id="886" name="Google Shape;886;p106"/>
          <p:cNvSpPr/>
          <p:nvPr/>
        </p:nvSpPr>
        <p:spPr>
          <a:xfrm>
            <a:off x="4945466" y="2623197"/>
            <a:ext cx="1422600" cy="14079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87" name="Google Shape;887;p106"/>
          <p:cNvSpPr/>
          <p:nvPr/>
        </p:nvSpPr>
        <p:spPr>
          <a:xfrm>
            <a:off x="4945466" y="3043247"/>
            <a:ext cx="1422600" cy="574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88" name="Google Shape;888;p106"/>
          <p:cNvSpPr/>
          <p:nvPr/>
        </p:nvSpPr>
        <p:spPr>
          <a:xfrm>
            <a:off x="4941910" y="2618759"/>
            <a:ext cx="1426083" cy="994052"/>
          </a:xfrm>
          <a:custGeom>
            <a:rect b="b" l="l" r="r" t="t"/>
            <a:pathLst>
              <a:path extrusionOk="0" h="53530" w="76200">
                <a:moveTo>
                  <a:pt x="0" y="38481"/>
                </a:moveTo>
                <a:lnTo>
                  <a:pt x="762" y="29337"/>
                </a:lnTo>
                <a:lnTo>
                  <a:pt x="4381" y="20002"/>
                </a:lnTo>
                <a:lnTo>
                  <a:pt x="7810" y="15240"/>
                </a:lnTo>
                <a:lnTo>
                  <a:pt x="12001" y="10287"/>
                </a:lnTo>
                <a:lnTo>
                  <a:pt x="18859" y="5143"/>
                </a:lnTo>
                <a:lnTo>
                  <a:pt x="25527" y="2286"/>
                </a:lnTo>
                <a:lnTo>
                  <a:pt x="31432" y="571"/>
                </a:lnTo>
                <a:lnTo>
                  <a:pt x="37147" y="190"/>
                </a:lnTo>
                <a:lnTo>
                  <a:pt x="42291" y="0"/>
                </a:lnTo>
                <a:lnTo>
                  <a:pt x="45529" y="952"/>
                </a:lnTo>
                <a:lnTo>
                  <a:pt x="50482" y="2286"/>
                </a:lnTo>
                <a:lnTo>
                  <a:pt x="56007" y="4381"/>
                </a:lnTo>
                <a:lnTo>
                  <a:pt x="60388" y="7239"/>
                </a:lnTo>
                <a:lnTo>
                  <a:pt x="67627" y="13906"/>
                </a:lnTo>
                <a:lnTo>
                  <a:pt x="71247" y="19240"/>
                </a:lnTo>
                <a:lnTo>
                  <a:pt x="74866" y="27622"/>
                </a:lnTo>
                <a:lnTo>
                  <a:pt x="76009" y="35242"/>
                </a:lnTo>
                <a:lnTo>
                  <a:pt x="76200" y="40767"/>
                </a:lnTo>
                <a:lnTo>
                  <a:pt x="72390" y="44958"/>
                </a:lnTo>
                <a:lnTo>
                  <a:pt x="64579" y="49530"/>
                </a:lnTo>
                <a:lnTo>
                  <a:pt x="58102" y="51625"/>
                </a:lnTo>
                <a:lnTo>
                  <a:pt x="49911" y="52959"/>
                </a:lnTo>
                <a:lnTo>
                  <a:pt x="40386" y="53530"/>
                </a:lnTo>
                <a:lnTo>
                  <a:pt x="33528" y="53340"/>
                </a:lnTo>
                <a:lnTo>
                  <a:pt x="27051" y="52768"/>
                </a:lnTo>
                <a:lnTo>
                  <a:pt x="18859" y="51625"/>
                </a:lnTo>
                <a:lnTo>
                  <a:pt x="12573" y="49530"/>
                </a:lnTo>
                <a:lnTo>
                  <a:pt x="6286" y="47053"/>
                </a:lnTo>
                <a:lnTo>
                  <a:pt x="952" y="42100"/>
                </a:lnTo>
                <a:close/>
              </a:path>
            </a:pathLst>
          </a:custGeom>
          <a:solidFill>
            <a:srgbClr val="EA9999"/>
          </a:solidFill>
          <a:ln>
            <a:noFill/>
          </a:ln>
        </p:spPr>
      </p:sp>
      <p:sp>
        <p:nvSpPr>
          <p:cNvPr id="889" name="Google Shape;889;p106"/>
          <p:cNvSpPr txBox="1"/>
          <p:nvPr/>
        </p:nvSpPr>
        <p:spPr>
          <a:xfrm>
            <a:off x="5469528" y="2993723"/>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chemeClr val="dk1"/>
              </a:solidFill>
              <a:latin typeface="League Spartan"/>
              <a:ea typeface="League Spartan"/>
              <a:cs typeface="League Spartan"/>
              <a:sym typeface="League Spartan"/>
            </a:endParaRPr>
          </a:p>
        </p:txBody>
      </p:sp>
      <p:sp>
        <p:nvSpPr>
          <p:cNvPr id="890" name="Google Shape;890;p106"/>
          <p:cNvSpPr txBox="1"/>
          <p:nvPr/>
        </p:nvSpPr>
        <p:spPr>
          <a:xfrm>
            <a:off x="5437719" y="3640886"/>
            <a:ext cx="370800" cy="30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-3</a:t>
            </a:r>
            <a:endParaRPr>
              <a:solidFill>
                <a:schemeClr val="dk1"/>
              </a:solidFill>
              <a:latin typeface="League Spartan"/>
              <a:ea typeface="League Spartan"/>
              <a:cs typeface="League Spartan"/>
              <a:sym typeface="League Spartan"/>
            </a:endParaRPr>
          </a:p>
        </p:txBody>
      </p:sp>
      <p:sp>
        <p:nvSpPr>
          <p:cNvPr id="891" name="Google Shape;891;p106"/>
          <p:cNvSpPr txBox="1"/>
          <p:nvPr/>
        </p:nvSpPr>
        <p:spPr>
          <a:xfrm>
            <a:off x="4495173" y="3183011"/>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892" name="Google Shape;892;p106"/>
          <p:cNvSpPr txBox="1"/>
          <p:nvPr/>
        </p:nvSpPr>
        <p:spPr>
          <a:xfrm>
            <a:off x="6550467" y="3183011"/>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893" name="Google Shape;893;p106"/>
          <p:cNvSpPr/>
          <p:nvPr/>
        </p:nvSpPr>
        <p:spPr>
          <a:xfrm>
            <a:off x="7107242" y="2628614"/>
            <a:ext cx="1422600" cy="1407900"/>
          </a:xfrm>
          <a:prstGeom prst="ellipse">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94" name="Google Shape;894;p106"/>
          <p:cNvSpPr/>
          <p:nvPr/>
        </p:nvSpPr>
        <p:spPr>
          <a:xfrm>
            <a:off x="7107242" y="3048664"/>
            <a:ext cx="1422600" cy="574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895" name="Google Shape;895;p106"/>
          <p:cNvSpPr/>
          <p:nvPr/>
        </p:nvSpPr>
        <p:spPr>
          <a:xfrm>
            <a:off x="7103687" y="2624176"/>
            <a:ext cx="1426083" cy="994052"/>
          </a:xfrm>
          <a:custGeom>
            <a:rect b="b" l="l" r="r" t="t"/>
            <a:pathLst>
              <a:path extrusionOk="0" h="53530" w="76200">
                <a:moveTo>
                  <a:pt x="0" y="38481"/>
                </a:moveTo>
                <a:lnTo>
                  <a:pt x="762" y="29337"/>
                </a:lnTo>
                <a:lnTo>
                  <a:pt x="4381" y="20002"/>
                </a:lnTo>
                <a:lnTo>
                  <a:pt x="7810" y="15240"/>
                </a:lnTo>
                <a:lnTo>
                  <a:pt x="12001" y="10287"/>
                </a:lnTo>
                <a:lnTo>
                  <a:pt x="18859" y="5143"/>
                </a:lnTo>
                <a:lnTo>
                  <a:pt x="25527" y="2286"/>
                </a:lnTo>
                <a:lnTo>
                  <a:pt x="31432" y="571"/>
                </a:lnTo>
                <a:lnTo>
                  <a:pt x="37147" y="190"/>
                </a:lnTo>
                <a:lnTo>
                  <a:pt x="42291" y="0"/>
                </a:lnTo>
                <a:lnTo>
                  <a:pt x="45529" y="952"/>
                </a:lnTo>
                <a:lnTo>
                  <a:pt x="50482" y="2286"/>
                </a:lnTo>
                <a:lnTo>
                  <a:pt x="56007" y="4381"/>
                </a:lnTo>
                <a:lnTo>
                  <a:pt x="60388" y="7239"/>
                </a:lnTo>
                <a:lnTo>
                  <a:pt x="67627" y="13906"/>
                </a:lnTo>
                <a:lnTo>
                  <a:pt x="71247" y="19240"/>
                </a:lnTo>
                <a:lnTo>
                  <a:pt x="74866" y="27622"/>
                </a:lnTo>
                <a:lnTo>
                  <a:pt x="76009" y="35242"/>
                </a:lnTo>
                <a:lnTo>
                  <a:pt x="76200" y="40767"/>
                </a:lnTo>
                <a:lnTo>
                  <a:pt x="72390" y="44958"/>
                </a:lnTo>
                <a:lnTo>
                  <a:pt x="64579" y="49530"/>
                </a:lnTo>
                <a:lnTo>
                  <a:pt x="58102" y="51625"/>
                </a:lnTo>
                <a:lnTo>
                  <a:pt x="49911" y="52959"/>
                </a:lnTo>
                <a:lnTo>
                  <a:pt x="40386" y="53530"/>
                </a:lnTo>
                <a:lnTo>
                  <a:pt x="33528" y="53340"/>
                </a:lnTo>
                <a:lnTo>
                  <a:pt x="27051" y="52768"/>
                </a:lnTo>
                <a:lnTo>
                  <a:pt x="18859" y="51625"/>
                </a:lnTo>
                <a:lnTo>
                  <a:pt x="12573" y="49530"/>
                </a:lnTo>
                <a:lnTo>
                  <a:pt x="6286" y="47053"/>
                </a:lnTo>
                <a:lnTo>
                  <a:pt x="952" y="42100"/>
                </a:lnTo>
                <a:close/>
              </a:path>
            </a:pathLst>
          </a:custGeom>
          <a:solidFill>
            <a:schemeClr val="dk2"/>
          </a:solidFill>
          <a:ln>
            <a:noFill/>
          </a:ln>
        </p:spPr>
      </p:sp>
      <p:sp>
        <p:nvSpPr>
          <p:cNvPr id="896" name="Google Shape;896;p106"/>
          <p:cNvSpPr txBox="1"/>
          <p:nvPr/>
        </p:nvSpPr>
        <p:spPr>
          <a:xfrm>
            <a:off x="7593234" y="2996102"/>
            <a:ext cx="5277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10</a:t>
            </a:r>
            <a:endParaRPr sz="2000">
              <a:solidFill>
                <a:schemeClr val="dk1"/>
              </a:solidFill>
              <a:latin typeface="League Spartan"/>
              <a:ea typeface="League Spartan"/>
              <a:cs typeface="League Spartan"/>
              <a:sym typeface="League Spartan"/>
            </a:endParaRPr>
          </a:p>
        </p:txBody>
      </p:sp>
      <p:sp>
        <p:nvSpPr>
          <p:cNvPr id="897" name="Google Shape;897;p106"/>
          <p:cNvSpPr txBox="1"/>
          <p:nvPr/>
        </p:nvSpPr>
        <p:spPr>
          <a:xfrm>
            <a:off x="7710050" y="3686077"/>
            <a:ext cx="2940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4</a:t>
            </a:r>
            <a:endParaRPr>
              <a:solidFill>
                <a:schemeClr val="dk1"/>
              </a:solidFill>
              <a:latin typeface="League Spartan"/>
              <a:ea typeface="League Spartan"/>
              <a:cs typeface="League Spartan"/>
              <a:sym typeface="League Spartan"/>
            </a:endParaRPr>
          </a:p>
        </p:txBody>
      </p:sp>
      <p:sp>
        <p:nvSpPr>
          <p:cNvPr id="898" name="Google Shape;898;p106"/>
          <p:cNvSpPr txBox="1"/>
          <p:nvPr/>
        </p:nvSpPr>
        <p:spPr>
          <a:xfrm>
            <a:off x="5500004" y="3026791"/>
            <a:ext cx="370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3</a:t>
            </a:r>
            <a:endParaRPr sz="2000">
              <a:solidFill>
                <a:schemeClr val="dk1"/>
              </a:solidFill>
              <a:latin typeface="League Spartan"/>
              <a:ea typeface="League Spartan"/>
              <a:cs typeface="League Spartan"/>
              <a:sym typeface="League Spartan"/>
            </a:endParaRPr>
          </a:p>
        </p:txBody>
      </p:sp>
      <p:sp>
        <p:nvSpPr>
          <p:cNvPr id="899" name="Google Shape;899;p106"/>
          <p:cNvSpPr/>
          <p:nvPr/>
        </p:nvSpPr>
        <p:spPr>
          <a:xfrm>
            <a:off x="7105417" y="3043065"/>
            <a:ext cx="1422600" cy="574200"/>
          </a:xfrm>
          <a:prstGeom prst="ellipse">
            <a:avLst/>
          </a:prstGeom>
          <a:noFill/>
          <a:ln cap="flat" cmpd="sng" w="9525">
            <a:solidFill>
              <a:srgbClr val="5701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107"/>
          <p:cNvSpPr txBox="1"/>
          <p:nvPr>
            <p:ph type="title"/>
          </p:nvPr>
        </p:nvSpPr>
        <p:spPr>
          <a:xfrm>
            <a:off x="1784875" y="1307100"/>
            <a:ext cx="54576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What can we do?</a:t>
            </a:r>
            <a:endParaRPr>
              <a:latin typeface="EB Garamond Medium"/>
              <a:ea typeface="EB Garamond Medium"/>
              <a:cs typeface="EB Garamond Medium"/>
              <a:sym typeface="EB Garamond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pic>
        <p:nvPicPr>
          <p:cNvPr id="909" name="Google Shape;909;p108"/>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910" name="Google Shape;910;p108"/>
          <p:cNvSpPr txBox="1"/>
          <p:nvPr>
            <p:ph type="title"/>
          </p:nvPr>
        </p:nvSpPr>
        <p:spPr>
          <a:xfrm>
            <a:off x="720000" y="123375"/>
            <a:ext cx="7704000" cy="76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Localized set of functions: Slepians</a:t>
            </a:r>
            <a:endParaRPr>
              <a:latin typeface="EB Garamond Medium"/>
              <a:ea typeface="EB Garamond Medium"/>
              <a:cs typeface="EB Garamond Medium"/>
              <a:sym typeface="EB Garamond Medium"/>
            </a:endParaRPr>
          </a:p>
        </p:txBody>
      </p:sp>
      <p:sp>
        <p:nvSpPr>
          <p:cNvPr id="911" name="Google Shape;911;p108"/>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pic>
        <p:nvPicPr>
          <p:cNvPr id="912" name="Google Shape;912;p108"/>
          <p:cNvPicPr preferRelativeResize="0"/>
          <p:nvPr/>
        </p:nvPicPr>
        <p:blipFill>
          <a:blip r:embed="rId4">
            <a:alphaModFix/>
          </a:blip>
          <a:stretch>
            <a:fillRect/>
          </a:stretch>
        </p:blipFill>
        <p:spPr>
          <a:xfrm>
            <a:off x="2721650" y="983150"/>
            <a:ext cx="3700550" cy="37121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pic>
        <p:nvPicPr>
          <p:cNvPr id="917" name="Google Shape;917;p109"/>
          <p:cNvPicPr preferRelativeResize="0"/>
          <p:nvPr/>
        </p:nvPicPr>
        <p:blipFill>
          <a:blip r:embed="rId4">
            <a:alphaModFix/>
          </a:blip>
          <a:stretch>
            <a:fillRect/>
          </a:stretch>
        </p:blipFill>
        <p:spPr>
          <a:xfrm flipH="1">
            <a:off x="0" y="1"/>
            <a:ext cx="9143861" cy="5143500"/>
          </a:xfrm>
          <a:prstGeom prst="rect">
            <a:avLst/>
          </a:prstGeom>
          <a:noFill/>
          <a:ln>
            <a:noFill/>
          </a:ln>
        </p:spPr>
      </p:pic>
      <p:sp>
        <p:nvSpPr>
          <p:cNvPr id="918" name="Google Shape;918;p109"/>
          <p:cNvSpPr txBox="1"/>
          <p:nvPr>
            <p:ph type="title"/>
          </p:nvPr>
        </p:nvSpPr>
        <p:spPr>
          <a:xfrm>
            <a:off x="720000" y="278500"/>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Gaussian Fitting: Finding Axis of Gyrotropy</a:t>
            </a:r>
            <a:endParaRPr>
              <a:latin typeface="EB Garamond Medium"/>
              <a:ea typeface="EB Garamond Medium"/>
              <a:cs typeface="EB Garamond Medium"/>
              <a:sym typeface="EB Garamond Medium"/>
            </a:endParaRPr>
          </a:p>
        </p:txBody>
      </p:sp>
      <p:pic>
        <p:nvPicPr>
          <p:cNvPr id="919" name="Google Shape;919;p109"/>
          <p:cNvPicPr preferRelativeResize="0"/>
          <p:nvPr/>
        </p:nvPicPr>
        <p:blipFill>
          <a:blip r:embed="rId5">
            <a:alphaModFix/>
          </a:blip>
          <a:stretch>
            <a:fillRect/>
          </a:stretch>
        </p:blipFill>
        <p:spPr>
          <a:xfrm>
            <a:off x="198125" y="1113792"/>
            <a:ext cx="8747726" cy="291590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pic>
        <p:nvPicPr>
          <p:cNvPr id="924" name="Google Shape;924;p110"/>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925" name="Google Shape;925;p110"/>
          <p:cNvSpPr txBox="1"/>
          <p:nvPr>
            <p:ph type="title"/>
          </p:nvPr>
        </p:nvSpPr>
        <p:spPr>
          <a:xfrm>
            <a:off x="720000" y="278500"/>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Gaussian Fitting: Finding Axis of Gyrotropy</a:t>
            </a:r>
            <a:endParaRPr>
              <a:latin typeface="EB Garamond Medium"/>
              <a:ea typeface="EB Garamond Medium"/>
              <a:cs typeface="EB Garamond Medium"/>
              <a:sym typeface="EB Garamond Medium"/>
            </a:endParaRPr>
          </a:p>
        </p:txBody>
      </p:sp>
      <p:pic>
        <p:nvPicPr>
          <p:cNvPr id="926" name="Google Shape;926;p110"/>
          <p:cNvPicPr preferRelativeResize="0"/>
          <p:nvPr/>
        </p:nvPicPr>
        <p:blipFill>
          <a:blip r:embed="rId4">
            <a:alphaModFix/>
          </a:blip>
          <a:stretch>
            <a:fillRect/>
          </a:stretch>
        </p:blipFill>
        <p:spPr>
          <a:xfrm>
            <a:off x="1446363" y="851200"/>
            <a:ext cx="6251125" cy="37506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111"/>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932" name="Google Shape;932;p111"/>
          <p:cNvSpPr txBox="1"/>
          <p:nvPr>
            <p:ph type="title"/>
          </p:nvPr>
        </p:nvSpPr>
        <p:spPr>
          <a:xfrm>
            <a:off x="2101050" y="278500"/>
            <a:ext cx="4941900" cy="75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2D Gaussian Fit on Ion VDFs from Parker Solar Probe</a:t>
            </a:r>
            <a:endParaRPr>
              <a:latin typeface="EB Garamond Medium"/>
              <a:ea typeface="EB Garamond Medium"/>
              <a:cs typeface="EB Garamond Medium"/>
              <a:sym typeface="EB Garamond Medium"/>
            </a:endParaRPr>
          </a:p>
        </p:txBody>
      </p:sp>
      <p:pic>
        <p:nvPicPr>
          <p:cNvPr id="933" name="Google Shape;933;p111"/>
          <p:cNvPicPr preferRelativeResize="0"/>
          <p:nvPr/>
        </p:nvPicPr>
        <p:blipFill>
          <a:blip r:embed="rId4">
            <a:alphaModFix/>
          </a:blip>
          <a:stretch>
            <a:fillRect/>
          </a:stretch>
        </p:blipFill>
        <p:spPr>
          <a:xfrm>
            <a:off x="270075" y="934925"/>
            <a:ext cx="7480125" cy="4076076"/>
          </a:xfrm>
          <a:prstGeom prst="rect">
            <a:avLst/>
          </a:prstGeom>
          <a:noFill/>
          <a:ln>
            <a:noFill/>
          </a:ln>
        </p:spPr>
      </p:pic>
      <p:sp>
        <p:nvSpPr>
          <p:cNvPr id="934" name="Google Shape;934;p111"/>
          <p:cNvSpPr txBox="1"/>
          <p:nvPr>
            <p:ph type="title"/>
          </p:nvPr>
        </p:nvSpPr>
        <p:spPr>
          <a:xfrm>
            <a:off x="7979275" y="4839675"/>
            <a:ext cx="11649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pic>
        <p:nvPicPr>
          <p:cNvPr id="939" name="Google Shape;939;p112"/>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940" name="Google Shape;940;p112"/>
          <p:cNvSpPr txBox="1"/>
          <p:nvPr>
            <p:ph type="title"/>
          </p:nvPr>
        </p:nvSpPr>
        <p:spPr>
          <a:xfrm>
            <a:off x="720000" y="133225"/>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Rotated Slepian Functions</a:t>
            </a:r>
            <a:endParaRPr>
              <a:latin typeface="EB Garamond Medium"/>
              <a:ea typeface="EB Garamond Medium"/>
              <a:cs typeface="EB Garamond Medium"/>
              <a:sym typeface="EB Garamond Medium"/>
            </a:endParaRPr>
          </a:p>
        </p:txBody>
      </p:sp>
      <p:sp>
        <p:nvSpPr>
          <p:cNvPr id="941" name="Google Shape;941;p112"/>
          <p:cNvSpPr txBox="1"/>
          <p:nvPr>
            <p:ph type="title"/>
          </p:nvPr>
        </p:nvSpPr>
        <p:spPr>
          <a:xfrm>
            <a:off x="7979275" y="4839675"/>
            <a:ext cx="11649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pic>
        <p:nvPicPr>
          <p:cNvPr id="942" name="Google Shape;942;p112"/>
          <p:cNvPicPr preferRelativeResize="0"/>
          <p:nvPr/>
        </p:nvPicPr>
        <p:blipFill>
          <a:blip r:embed="rId4">
            <a:alphaModFix/>
          </a:blip>
          <a:stretch>
            <a:fillRect/>
          </a:stretch>
        </p:blipFill>
        <p:spPr>
          <a:xfrm>
            <a:off x="351774" y="660000"/>
            <a:ext cx="7262848" cy="442229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pic>
        <p:nvPicPr>
          <p:cNvPr id="947" name="Google Shape;947;p113"/>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948" name="Google Shape;948;p113"/>
          <p:cNvSpPr txBox="1"/>
          <p:nvPr>
            <p:ph type="title"/>
          </p:nvPr>
        </p:nvSpPr>
        <p:spPr>
          <a:xfrm>
            <a:off x="720000" y="133225"/>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Rotated Slepian Functions</a:t>
            </a:r>
            <a:endParaRPr>
              <a:latin typeface="EB Garamond Medium"/>
              <a:ea typeface="EB Garamond Medium"/>
              <a:cs typeface="EB Garamond Medium"/>
              <a:sym typeface="EB Garamond Medium"/>
            </a:endParaRPr>
          </a:p>
        </p:txBody>
      </p:sp>
      <p:sp>
        <p:nvSpPr>
          <p:cNvPr id="949" name="Google Shape;949;p113"/>
          <p:cNvSpPr txBox="1"/>
          <p:nvPr>
            <p:ph type="title"/>
          </p:nvPr>
        </p:nvSpPr>
        <p:spPr>
          <a:xfrm>
            <a:off x="7979275" y="4839675"/>
            <a:ext cx="11649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pic>
        <p:nvPicPr>
          <p:cNvPr id="950" name="Google Shape;950;p113"/>
          <p:cNvPicPr preferRelativeResize="0"/>
          <p:nvPr/>
        </p:nvPicPr>
        <p:blipFill>
          <a:blip r:embed="rId4">
            <a:alphaModFix/>
          </a:blip>
          <a:stretch>
            <a:fillRect/>
          </a:stretch>
        </p:blipFill>
        <p:spPr>
          <a:xfrm>
            <a:off x="719998" y="705925"/>
            <a:ext cx="6298598" cy="42783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pic>
        <p:nvPicPr>
          <p:cNvPr id="955" name="Google Shape;955;p114"/>
          <p:cNvPicPr preferRelativeResize="0"/>
          <p:nvPr/>
        </p:nvPicPr>
        <p:blipFill>
          <a:blip r:embed="rId4">
            <a:alphaModFix/>
          </a:blip>
          <a:stretch>
            <a:fillRect/>
          </a:stretch>
        </p:blipFill>
        <p:spPr>
          <a:xfrm>
            <a:off x="-19" y="38"/>
            <a:ext cx="9144000" cy="5143584"/>
          </a:xfrm>
          <a:prstGeom prst="rect">
            <a:avLst/>
          </a:prstGeom>
          <a:noFill/>
          <a:ln>
            <a:noFill/>
          </a:ln>
        </p:spPr>
      </p:pic>
      <p:sp>
        <p:nvSpPr>
          <p:cNvPr id="956" name="Google Shape;956;p114"/>
          <p:cNvSpPr txBox="1"/>
          <p:nvPr>
            <p:ph type="title"/>
          </p:nvPr>
        </p:nvSpPr>
        <p:spPr>
          <a:xfrm>
            <a:off x="151750" y="240175"/>
            <a:ext cx="38520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Next Steps</a:t>
            </a:r>
            <a:endParaRPr>
              <a:latin typeface="EB Garamond Medium"/>
              <a:ea typeface="EB Garamond Medium"/>
              <a:cs typeface="EB Garamond Medium"/>
              <a:sym typeface="EB Garamond Medium"/>
            </a:endParaRPr>
          </a:p>
        </p:txBody>
      </p:sp>
      <p:sp>
        <p:nvSpPr>
          <p:cNvPr id="957" name="Google Shape;957;p114"/>
          <p:cNvSpPr txBox="1"/>
          <p:nvPr>
            <p:ph idx="1" type="body"/>
          </p:nvPr>
        </p:nvSpPr>
        <p:spPr>
          <a:xfrm>
            <a:off x="151750" y="889350"/>
            <a:ext cx="2819700" cy="40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Axis of gyrotropy</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Slepians for MMS ion VDFs</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MMS ion VDF Slepian reconstructions</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Calculate the moments of MMS ion VDFs</a:t>
            </a:r>
            <a:endParaRPr sz="1900"/>
          </a:p>
          <a:p>
            <a:pPr indent="457200" lvl="0" marL="0" rtl="0" algn="l">
              <a:spcBef>
                <a:spcPts val="0"/>
              </a:spcBef>
              <a:spcAft>
                <a:spcPts val="0"/>
              </a:spcAft>
              <a:buNone/>
            </a:pPr>
            <a:r>
              <a:rPr lang="en" sz="1900"/>
              <a:t>Asses their validity</a:t>
            </a:r>
            <a:endParaRPr sz="1900"/>
          </a:p>
          <a:p>
            <a:pPr indent="0" lvl="0" marL="0" rtl="0" algn="l">
              <a:spcBef>
                <a:spcPts val="0"/>
              </a:spcBef>
              <a:spcAft>
                <a:spcPts val="0"/>
              </a:spcAft>
              <a:buNone/>
            </a:pPr>
            <a:r>
              <a:t/>
            </a:r>
            <a:endParaRPr sz="1900"/>
          </a:p>
        </p:txBody>
      </p:sp>
      <p:pic>
        <p:nvPicPr>
          <p:cNvPr id="958" name="Google Shape;958;p114"/>
          <p:cNvPicPr preferRelativeResize="0"/>
          <p:nvPr/>
        </p:nvPicPr>
        <p:blipFill>
          <a:blip r:embed="rId5">
            <a:alphaModFix/>
          </a:blip>
          <a:stretch>
            <a:fillRect/>
          </a:stretch>
        </p:blipFill>
        <p:spPr>
          <a:xfrm>
            <a:off x="2971427" y="739200"/>
            <a:ext cx="6046575" cy="4034401"/>
          </a:xfrm>
          <a:prstGeom prst="rect">
            <a:avLst/>
          </a:prstGeom>
          <a:noFill/>
          <a:ln>
            <a:noFill/>
          </a:ln>
        </p:spPr>
      </p:pic>
      <p:sp>
        <p:nvSpPr>
          <p:cNvPr id="959" name="Google Shape;959;p114"/>
          <p:cNvSpPr txBox="1"/>
          <p:nvPr>
            <p:ph type="title"/>
          </p:nvPr>
        </p:nvSpPr>
        <p:spPr>
          <a:xfrm>
            <a:off x="7979275" y="4839675"/>
            <a:ext cx="11649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115"/>
          <p:cNvSpPr txBox="1"/>
          <p:nvPr>
            <p:ph type="title"/>
          </p:nvPr>
        </p:nvSpPr>
        <p:spPr>
          <a:xfrm>
            <a:off x="64775" y="43638"/>
            <a:ext cx="38520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Future Applications</a:t>
            </a:r>
            <a:endParaRPr>
              <a:latin typeface="EB Garamond Medium"/>
              <a:ea typeface="EB Garamond Medium"/>
              <a:cs typeface="EB Garamond Medium"/>
              <a:sym typeface="EB Garamond Medium"/>
            </a:endParaRPr>
          </a:p>
        </p:txBody>
      </p:sp>
      <p:sp>
        <p:nvSpPr>
          <p:cNvPr id="965" name="Google Shape;965;p115"/>
          <p:cNvSpPr txBox="1"/>
          <p:nvPr/>
        </p:nvSpPr>
        <p:spPr>
          <a:xfrm>
            <a:off x="64775" y="1762800"/>
            <a:ext cx="1682700" cy="15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Any ESA</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Multiple Instruments</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Future Missions!</a:t>
            </a:r>
            <a:endParaRPr>
              <a:solidFill>
                <a:schemeClr val="dk1"/>
              </a:solidFill>
              <a:latin typeface="League Spartan"/>
              <a:ea typeface="League Spartan"/>
              <a:cs typeface="League Spartan"/>
              <a:sym typeface="League Spartan"/>
            </a:endParaRPr>
          </a:p>
        </p:txBody>
      </p:sp>
      <p:pic>
        <p:nvPicPr>
          <p:cNvPr id="966" name="Google Shape;966;p115"/>
          <p:cNvPicPr preferRelativeResize="0"/>
          <p:nvPr/>
        </p:nvPicPr>
        <p:blipFill>
          <a:blip r:embed="rId3">
            <a:alphaModFix/>
          </a:blip>
          <a:stretch>
            <a:fillRect/>
          </a:stretch>
        </p:blipFill>
        <p:spPr>
          <a:xfrm>
            <a:off x="1876213" y="660000"/>
            <a:ext cx="7276626" cy="4158076"/>
          </a:xfrm>
          <a:prstGeom prst="rect">
            <a:avLst/>
          </a:prstGeom>
          <a:noFill/>
          <a:ln>
            <a:noFill/>
          </a:ln>
        </p:spPr>
      </p:pic>
      <p:pic>
        <p:nvPicPr>
          <p:cNvPr id="967" name="Google Shape;967;p115"/>
          <p:cNvPicPr preferRelativeResize="0"/>
          <p:nvPr/>
        </p:nvPicPr>
        <p:blipFill>
          <a:blip r:embed="rId4">
            <a:alphaModFix/>
          </a:blip>
          <a:stretch>
            <a:fillRect/>
          </a:stretch>
        </p:blipFill>
        <p:spPr>
          <a:xfrm rot="10800000">
            <a:off x="2847250" y="1054450"/>
            <a:ext cx="1148025" cy="1020449"/>
          </a:xfrm>
          <a:prstGeom prst="rect">
            <a:avLst/>
          </a:prstGeom>
          <a:noFill/>
          <a:ln>
            <a:noFill/>
          </a:ln>
        </p:spPr>
      </p:pic>
      <p:pic>
        <p:nvPicPr>
          <p:cNvPr id="968" name="Google Shape;968;p115"/>
          <p:cNvPicPr preferRelativeResize="0"/>
          <p:nvPr/>
        </p:nvPicPr>
        <p:blipFill>
          <a:blip r:embed="rId5">
            <a:alphaModFix/>
          </a:blip>
          <a:stretch>
            <a:fillRect/>
          </a:stretch>
        </p:blipFill>
        <p:spPr>
          <a:xfrm>
            <a:off x="6246003" y="3282850"/>
            <a:ext cx="869724" cy="579675"/>
          </a:xfrm>
          <a:prstGeom prst="rect">
            <a:avLst/>
          </a:prstGeom>
          <a:noFill/>
          <a:ln>
            <a:noFill/>
          </a:ln>
        </p:spPr>
      </p:pic>
      <p:pic>
        <p:nvPicPr>
          <p:cNvPr id="969" name="Google Shape;969;p115"/>
          <p:cNvPicPr preferRelativeResize="0"/>
          <p:nvPr/>
        </p:nvPicPr>
        <p:blipFill>
          <a:blip r:embed="rId5">
            <a:alphaModFix/>
          </a:blip>
          <a:stretch>
            <a:fillRect/>
          </a:stretch>
        </p:blipFill>
        <p:spPr>
          <a:xfrm>
            <a:off x="6769428" y="2822525"/>
            <a:ext cx="869724" cy="579675"/>
          </a:xfrm>
          <a:prstGeom prst="rect">
            <a:avLst/>
          </a:prstGeom>
          <a:noFill/>
          <a:ln>
            <a:noFill/>
          </a:ln>
        </p:spPr>
      </p:pic>
      <p:pic>
        <p:nvPicPr>
          <p:cNvPr id="970" name="Google Shape;970;p115"/>
          <p:cNvPicPr preferRelativeResize="0"/>
          <p:nvPr/>
        </p:nvPicPr>
        <p:blipFill>
          <a:blip r:embed="rId5">
            <a:alphaModFix/>
          </a:blip>
          <a:stretch>
            <a:fillRect/>
          </a:stretch>
        </p:blipFill>
        <p:spPr>
          <a:xfrm>
            <a:off x="5876253" y="2822525"/>
            <a:ext cx="869724" cy="579675"/>
          </a:xfrm>
          <a:prstGeom prst="rect">
            <a:avLst/>
          </a:prstGeom>
          <a:noFill/>
          <a:ln>
            <a:noFill/>
          </a:ln>
        </p:spPr>
      </p:pic>
      <p:pic>
        <p:nvPicPr>
          <p:cNvPr id="971" name="Google Shape;971;p115"/>
          <p:cNvPicPr preferRelativeResize="0"/>
          <p:nvPr/>
        </p:nvPicPr>
        <p:blipFill>
          <a:blip r:embed="rId5">
            <a:alphaModFix/>
          </a:blip>
          <a:stretch>
            <a:fillRect/>
          </a:stretch>
        </p:blipFill>
        <p:spPr>
          <a:xfrm>
            <a:off x="6534553" y="2385950"/>
            <a:ext cx="869724" cy="579675"/>
          </a:xfrm>
          <a:prstGeom prst="rect">
            <a:avLst/>
          </a:prstGeom>
          <a:noFill/>
          <a:ln>
            <a:noFill/>
          </a:ln>
        </p:spPr>
      </p:pic>
      <p:pic>
        <p:nvPicPr>
          <p:cNvPr id="972" name="Google Shape;972;p115"/>
          <p:cNvPicPr preferRelativeResize="0"/>
          <p:nvPr/>
        </p:nvPicPr>
        <p:blipFill>
          <a:blip r:embed="rId6">
            <a:alphaModFix/>
          </a:blip>
          <a:stretch>
            <a:fillRect/>
          </a:stretch>
        </p:blipFill>
        <p:spPr>
          <a:xfrm>
            <a:off x="4292824" y="3591643"/>
            <a:ext cx="1559700" cy="1102757"/>
          </a:xfrm>
          <a:prstGeom prst="rect">
            <a:avLst/>
          </a:prstGeom>
          <a:noFill/>
          <a:ln>
            <a:noFill/>
          </a:ln>
        </p:spPr>
      </p:pic>
      <p:sp>
        <p:nvSpPr>
          <p:cNvPr id="973" name="Google Shape;973;p115"/>
          <p:cNvSpPr/>
          <p:nvPr/>
        </p:nvSpPr>
        <p:spPr>
          <a:xfrm>
            <a:off x="3376525" y="1068050"/>
            <a:ext cx="174258" cy="252936"/>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974" name="Google Shape;974;p115"/>
          <p:cNvSpPr/>
          <p:nvPr/>
        </p:nvSpPr>
        <p:spPr>
          <a:xfrm rot="1928906">
            <a:off x="5036140" y="35826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975" name="Google Shape;975;p115"/>
          <p:cNvSpPr/>
          <p:nvPr/>
        </p:nvSpPr>
        <p:spPr>
          <a:xfrm rot="1928906">
            <a:off x="6541265" y="31841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976" name="Google Shape;976;p115"/>
          <p:cNvSpPr/>
          <p:nvPr/>
        </p:nvSpPr>
        <p:spPr>
          <a:xfrm rot="1928906">
            <a:off x="6173340" y="27365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977" name="Google Shape;977;p115"/>
          <p:cNvSpPr/>
          <p:nvPr/>
        </p:nvSpPr>
        <p:spPr>
          <a:xfrm rot="1928906">
            <a:off x="6823340" y="2291853"/>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978" name="Google Shape;978;p115"/>
          <p:cNvSpPr/>
          <p:nvPr/>
        </p:nvSpPr>
        <p:spPr>
          <a:xfrm rot="1928906">
            <a:off x="7052090" y="27365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pic>
        <p:nvPicPr>
          <p:cNvPr id="979" name="Google Shape;979;p115"/>
          <p:cNvPicPr preferRelativeResize="0"/>
          <p:nvPr/>
        </p:nvPicPr>
        <p:blipFill>
          <a:blip r:embed="rId7">
            <a:alphaModFix/>
          </a:blip>
          <a:stretch>
            <a:fillRect/>
          </a:stretch>
        </p:blipFill>
        <p:spPr>
          <a:xfrm>
            <a:off x="5580451" y="2424231"/>
            <a:ext cx="749700" cy="955032"/>
          </a:xfrm>
          <a:prstGeom prst="rect">
            <a:avLst/>
          </a:prstGeom>
          <a:noFill/>
          <a:ln>
            <a:noFill/>
          </a:ln>
        </p:spPr>
      </p:pic>
      <p:sp>
        <p:nvSpPr>
          <p:cNvPr id="980" name="Google Shape;980;p115"/>
          <p:cNvSpPr/>
          <p:nvPr/>
        </p:nvSpPr>
        <p:spPr>
          <a:xfrm rot="1928906">
            <a:off x="5722690" y="2412928"/>
            <a:ext cx="174244" cy="252932"/>
          </a:xfrm>
          <a:prstGeom prst="lightningBolt">
            <a:avLst/>
          </a:prstGeom>
          <a:noFill/>
          <a:ln cap="flat" cmpd="sng" w="19050">
            <a:solidFill>
              <a:srgbClr val="FFC8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981" name="Google Shape;981;p115"/>
          <p:cNvSpPr txBox="1"/>
          <p:nvPr>
            <p:ph type="title"/>
          </p:nvPr>
        </p:nvSpPr>
        <p:spPr>
          <a:xfrm>
            <a:off x="5876250" y="4839600"/>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NASA, ESA</a:t>
            </a:r>
            <a:endParaRPr sz="1100">
              <a:latin typeface="EB Garamond Medium"/>
              <a:ea typeface="EB Garamond Medium"/>
              <a:cs typeface="EB Garamond Medium"/>
              <a:sym typeface="EB Garamond Medium"/>
            </a:endParaRPr>
          </a:p>
        </p:txBody>
      </p:sp>
      <p:pic>
        <p:nvPicPr>
          <p:cNvPr id="982" name="Google Shape;982;p115"/>
          <p:cNvPicPr preferRelativeResize="0"/>
          <p:nvPr/>
        </p:nvPicPr>
        <p:blipFill>
          <a:blip r:embed="rId8">
            <a:alphaModFix/>
          </a:blip>
          <a:stretch>
            <a:fillRect/>
          </a:stretch>
        </p:blipFill>
        <p:spPr>
          <a:xfrm>
            <a:off x="5668775" y="368799"/>
            <a:ext cx="1489099" cy="148909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116"/>
          <p:cNvSpPr txBox="1"/>
          <p:nvPr>
            <p:ph type="title"/>
          </p:nvPr>
        </p:nvSpPr>
        <p:spPr>
          <a:xfrm>
            <a:off x="715100" y="1015825"/>
            <a:ext cx="38520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Acknowledgments</a:t>
            </a:r>
            <a:endParaRPr>
              <a:latin typeface="EB Garamond Medium"/>
              <a:ea typeface="EB Garamond Medium"/>
              <a:cs typeface="EB Garamond Medium"/>
              <a:sym typeface="EB Garamond Medium"/>
            </a:endParaRPr>
          </a:p>
        </p:txBody>
      </p:sp>
      <p:sp>
        <p:nvSpPr>
          <p:cNvPr id="988" name="Google Shape;988;p116"/>
          <p:cNvSpPr txBox="1"/>
          <p:nvPr>
            <p:ph idx="1" type="body"/>
          </p:nvPr>
        </p:nvSpPr>
        <p:spPr>
          <a:xfrm>
            <a:off x="715100" y="1649075"/>
            <a:ext cx="3618900" cy="247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work is supported by the NSF-REU solar physics program at SAO. It would not be possible without the p</a:t>
            </a:r>
            <a:r>
              <a:rPr lang="en"/>
              <a:t>rogram leaders Dr. Chad Allen Madsen and Dr. Kathy Reeves, my Mentors Dr. Michael Terres, Dr. Srijan Bharati Das, and Dr. Kristoff Paulson. </a:t>
            </a:r>
            <a:endParaRPr/>
          </a:p>
        </p:txBody>
      </p:sp>
      <p:pic>
        <p:nvPicPr>
          <p:cNvPr id="989" name="Google Shape;989;p116"/>
          <p:cNvPicPr preferRelativeResize="0"/>
          <p:nvPr/>
        </p:nvPicPr>
        <p:blipFill>
          <a:blip r:embed="rId3">
            <a:alphaModFix/>
          </a:blip>
          <a:stretch>
            <a:fillRect/>
          </a:stretch>
        </p:blipFill>
        <p:spPr>
          <a:xfrm>
            <a:off x="549488" y="3249156"/>
            <a:ext cx="3950126" cy="1444651"/>
          </a:xfrm>
          <a:prstGeom prst="rect">
            <a:avLst/>
          </a:prstGeom>
          <a:noFill/>
          <a:ln>
            <a:noFill/>
          </a:ln>
        </p:spPr>
      </p:pic>
      <p:pic>
        <p:nvPicPr>
          <p:cNvPr id="990" name="Google Shape;990;p116"/>
          <p:cNvPicPr preferRelativeResize="0"/>
          <p:nvPr/>
        </p:nvPicPr>
        <p:blipFill>
          <a:blip r:embed="rId4">
            <a:alphaModFix/>
          </a:blip>
          <a:stretch>
            <a:fillRect/>
          </a:stretch>
        </p:blipFill>
        <p:spPr>
          <a:xfrm>
            <a:off x="6659749" y="3249149"/>
            <a:ext cx="1237455" cy="1243675"/>
          </a:xfrm>
          <a:prstGeom prst="rect">
            <a:avLst/>
          </a:prstGeom>
          <a:noFill/>
          <a:ln>
            <a:noFill/>
          </a:ln>
        </p:spPr>
      </p:pic>
      <p:pic>
        <p:nvPicPr>
          <p:cNvPr id="991" name="Google Shape;991;p116"/>
          <p:cNvPicPr preferRelativeResize="0"/>
          <p:nvPr/>
        </p:nvPicPr>
        <p:blipFill>
          <a:blip r:embed="rId5">
            <a:alphaModFix/>
          </a:blip>
          <a:stretch>
            <a:fillRect/>
          </a:stretch>
        </p:blipFill>
        <p:spPr>
          <a:xfrm>
            <a:off x="6659752" y="699098"/>
            <a:ext cx="1607950" cy="6971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95" name="Shape 995"/>
        <p:cNvGrpSpPr/>
        <p:nvPr/>
      </p:nvGrpSpPr>
      <p:grpSpPr>
        <a:xfrm>
          <a:off x="0" y="0"/>
          <a:ext cx="0" cy="0"/>
          <a:chOff x="0" y="0"/>
          <a:chExt cx="0" cy="0"/>
        </a:xfrm>
      </p:grpSpPr>
      <p:sp>
        <p:nvSpPr>
          <p:cNvPr id="996" name="Google Shape;996;p117"/>
          <p:cNvSpPr txBox="1"/>
          <p:nvPr>
            <p:ph idx="7" type="subTitle"/>
          </p:nvPr>
        </p:nvSpPr>
        <p:spPr>
          <a:xfrm>
            <a:off x="720000" y="1283184"/>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rPr>
              <a:t>Electrostatic Analyzer</a:t>
            </a:r>
            <a:endParaRPr/>
          </a:p>
        </p:txBody>
      </p:sp>
      <p:sp>
        <p:nvSpPr>
          <p:cNvPr id="997" name="Google Shape;997;p117"/>
          <p:cNvSpPr txBox="1"/>
          <p:nvPr>
            <p:ph idx="8" type="subTitle"/>
          </p:nvPr>
        </p:nvSpPr>
        <p:spPr>
          <a:xfrm>
            <a:off x="3453600" y="1283184"/>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ction="ppaction://hlinksldjump" r:id="rId3"/>
              </a:rPr>
              <a:t>Spherical Harmonics</a:t>
            </a:r>
            <a:endParaRPr/>
          </a:p>
        </p:txBody>
      </p:sp>
      <p:sp>
        <p:nvSpPr>
          <p:cNvPr id="998" name="Google Shape;998;p117"/>
          <p:cNvSpPr txBox="1"/>
          <p:nvPr>
            <p:ph idx="9" type="subTitle"/>
          </p:nvPr>
        </p:nvSpPr>
        <p:spPr>
          <a:xfrm>
            <a:off x="6192100" y="1283184"/>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ction="ppaction://hlinksldjump" r:id="rId4"/>
              </a:rPr>
              <a:t>Singular Value Decomposition</a:t>
            </a:r>
            <a:endParaRPr/>
          </a:p>
        </p:txBody>
      </p:sp>
      <p:sp>
        <p:nvSpPr>
          <p:cNvPr id="999" name="Google Shape;999;p117"/>
          <p:cNvSpPr txBox="1"/>
          <p:nvPr>
            <p:ph idx="13" type="subTitle"/>
          </p:nvPr>
        </p:nvSpPr>
        <p:spPr>
          <a:xfrm>
            <a:off x="789625" y="4003303"/>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rPr>
              <a:t>E VDFs</a:t>
            </a:r>
            <a:endParaRPr/>
          </a:p>
        </p:txBody>
      </p:sp>
      <p:sp>
        <p:nvSpPr>
          <p:cNvPr id="1000" name="Google Shape;1000;p117"/>
          <p:cNvSpPr txBox="1"/>
          <p:nvPr>
            <p:ph idx="14" type="subTitle"/>
          </p:nvPr>
        </p:nvSpPr>
        <p:spPr>
          <a:xfrm>
            <a:off x="3523225" y="4003303"/>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rPr>
              <a:t>Challenges &amp; Future</a:t>
            </a:r>
            <a:endParaRPr/>
          </a:p>
        </p:txBody>
      </p:sp>
      <p:sp>
        <p:nvSpPr>
          <p:cNvPr id="1001" name="Google Shape;1001;p117"/>
          <p:cNvSpPr txBox="1"/>
          <p:nvPr>
            <p:ph idx="13" type="subTitle"/>
          </p:nvPr>
        </p:nvSpPr>
        <p:spPr>
          <a:xfrm>
            <a:off x="787175" y="2643228"/>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ction="ppaction://hlinksldjump" r:id="rId5"/>
              </a:rPr>
              <a:t>VDF Slides</a:t>
            </a:r>
            <a:endParaRPr/>
          </a:p>
        </p:txBody>
      </p:sp>
      <p:sp>
        <p:nvSpPr>
          <p:cNvPr id="1002" name="Google Shape;1002;p117"/>
          <p:cNvSpPr txBox="1"/>
          <p:nvPr>
            <p:ph idx="14" type="subTitle"/>
          </p:nvPr>
        </p:nvSpPr>
        <p:spPr>
          <a:xfrm>
            <a:off x="3520775" y="2643228"/>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rPr>
              <a:t>PSP Instruments</a:t>
            </a:r>
            <a:endParaRPr/>
          </a:p>
        </p:txBody>
      </p:sp>
      <p:sp>
        <p:nvSpPr>
          <p:cNvPr id="1003" name="Google Shape;1003;p117"/>
          <p:cNvSpPr txBox="1"/>
          <p:nvPr>
            <p:ph idx="15" type="subTitle"/>
          </p:nvPr>
        </p:nvSpPr>
        <p:spPr>
          <a:xfrm>
            <a:off x="6259275" y="2643228"/>
            <a:ext cx="2228700" cy="4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rPr>
              <a:t>Black Hole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pic>
        <p:nvPicPr>
          <p:cNvPr id="1008" name="Google Shape;1008;p118"/>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1009" name="Google Shape;1009;p118"/>
          <p:cNvSpPr txBox="1"/>
          <p:nvPr>
            <p:ph type="title"/>
          </p:nvPr>
        </p:nvSpPr>
        <p:spPr>
          <a:xfrm>
            <a:off x="720000" y="133225"/>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Parker Solar Probe SPAN data</a:t>
            </a:r>
            <a:endParaRPr>
              <a:latin typeface="EB Garamond Medium"/>
              <a:ea typeface="EB Garamond Medium"/>
              <a:cs typeface="EB Garamond Medium"/>
              <a:sym typeface="EB Garamond Medium"/>
            </a:endParaRPr>
          </a:p>
        </p:txBody>
      </p:sp>
      <p:sp>
        <p:nvSpPr>
          <p:cNvPr id="1010" name="Google Shape;1010;p118"/>
          <p:cNvSpPr txBox="1"/>
          <p:nvPr>
            <p:ph type="title"/>
          </p:nvPr>
        </p:nvSpPr>
        <p:spPr>
          <a:xfrm>
            <a:off x="7979275" y="4839675"/>
            <a:ext cx="11649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pic>
        <p:nvPicPr>
          <p:cNvPr id="1011" name="Google Shape;1011;p118"/>
          <p:cNvPicPr preferRelativeResize="0"/>
          <p:nvPr/>
        </p:nvPicPr>
        <p:blipFill>
          <a:blip r:embed="rId4">
            <a:alphaModFix/>
          </a:blip>
          <a:stretch>
            <a:fillRect/>
          </a:stretch>
        </p:blipFill>
        <p:spPr>
          <a:xfrm>
            <a:off x="802988" y="696473"/>
            <a:ext cx="7537874" cy="375054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pic>
        <p:nvPicPr>
          <p:cNvPr id="1016" name="Google Shape;1016;p119"/>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1017" name="Google Shape;1017;p119"/>
          <p:cNvSpPr txBox="1"/>
          <p:nvPr>
            <p:ph type="title"/>
          </p:nvPr>
        </p:nvSpPr>
        <p:spPr>
          <a:xfrm>
            <a:off x="720000" y="133225"/>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Rotated Slepian Functions</a:t>
            </a:r>
            <a:endParaRPr>
              <a:latin typeface="EB Garamond Medium"/>
              <a:ea typeface="EB Garamond Medium"/>
              <a:cs typeface="EB Garamond Medium"/>
              <a:sym typeface="EB Garamond Medium"/>
            </a:endParaRPr>
          </a:p>
        </p:txBody>
      </p:sp>
      <p:sp>
        <p:nvSpPr>
          <p:cNvPr id="1018" name="Google Shape;1018;p119"/>
          <p:cNvSpPr txBox="1"/>
          <p:nvPr>
            <p:ph type="title"/>
          </p:nvPr>
        </p:nvSpPr>
        <p:spPr>
          <a:xfrm>
            <a:off x="7979275" y="4839675"/>
            <a:ext cx="11649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pic>
        <p:nvPicPr>
          <p:cNvPr id="1019" name="Google Shape;1019;p119"/>
          <p:cNvPicPr preferRelativeResize="0"/>
          <p:nvPr/>
        </p:nvPicPr>
        <p:blipFill>
          <a:blip r:embed="rId4">
            <a:alphaModFix/>
          </a:blip>
          <a:stretch>
            <a:fillRect/>
          </a:stretch>
        </p:blipFill>
        <p:spPr>
          <a:xfrm>
            <a:off x="719998" y="705925"/>
            <a:ext cx="6298598" cy="427830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pic>
        <p:nvPicPr>
          <p:cNvPr id="1024" name="Google Shape;1024;p120"/>
          <p:cNvPicPr preferRelativeResize="0"/>
          <p:nvPr/>
        </p:nvPicPr>
        <p:blipFill>
          <a:blip r:embed="rId3">
            <a:alphaModFix/>
          </a:blip>
          <a:stretch>
            <a:fillRect/>
          </a:stretch>
        </p:blipFill>
        <p:spPr>
          <a:xfrm flipH="1">
            <a:off x="0" y="1"/>
            <a:ext cx="9143861" cy="5143500"/>
          </a:xfrm>
          <a:prstGeom prst="rect">
            <a:avLst/>
          </a:prstGeom>
          <a:noFill/>
          <a:ln>
            <a:noFill/>
          </a:ln>
        </p:spPr>
      </p:pic>
      <p:sp>
        <p:nvSpPr>
          <p:cNvPr id="1025" name="Google Shape;1025;p120"/>
          <p:cNvSpPr txBox="1"/>
          <p:nvPr>
            <p:ph type="title"/>
          </p:nvPr>
        </p:nvSpPr>
        <p:spPr>
          <a:xfrm>
            <a:off x="720000" y="133225"/>
            <a:ext cx="77040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Reconstructed with Slepians</a:t>
            </a:r>
            <a:endParaRPr>
              <a:latin typeface="EB Garamond Medium"/>
              <a:ea typeface="EB Garamond Medium"/>
              <a:cs typeface="EB Garamond Medium"/>
              <a:sym typeface="EB Garamond Medium"/>
            </a:endParaRPr>
          </a:p>
        </p:txBody>
      </p:sp>
      <p:sp>
        <p:nvSpPr>
          <p:cNvPr id="1026" name="Google Shape;1026;p120"/>
          <p:cNvSpPr txBox="1"/>
          <p:nvPr>
            <p:ph type="title"/>
          </p:nvPr>
        </p:nvSpPr>
        <p:spPr>
          <a:xfrm>
            <a:off x="7979275" y="4839675"/>
            <a:ext cx="11649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Das</a:t>
            </a:r>
            <a:endParaRPr sz="1100">
              <a:latin typeface="EB Garamond Medium"/>
              <a:ea typeface="EB Garamond Medium"/>
              <a:cs typeface="EB Garamond Medium"/>
              <a:sym typeface="EB Garamond Medium"/>
            </a:endParaRPr>
          </a:p>
        </p:txBody>
      </p:sp>
      <p:pic>
        <p:nvPicPr>
          <p:cNvPr id="1027" name="Google Shape;1027;p120"/>
          <p:cNvPicPr preferRelativeResize="0"/>
          <p:nvPr/>
        </p:nvPicPr>
        <p:blipFill>
          <a:blip r:embed="rId4">
            <a:alphaModFix/>
          </a:blip>
          <a:stretch>
            <a:fillRect/>
          </a:stretch>
        </p:blipFill>
        <p:spPr>
          <a:xfrm>
            <a:off x="847400" y="696475"/>
            <a:ext cx="7515781" cy="375055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121"/>
          <p:cNvSpPr txBox="1"/>
          <p:nvPr>
            <p:ph type="title"/>
          </p:nvPr>
        </p:nvSpPr>
        <p:spPr>
          <a:xfrm>
            <a:off x="720000" y="445025"/>
            <a:ext cx="3528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Spherical Harmonics</a:t>
            </a:r>
            <a:endParaRPr>
              <a:latin typeface="EB Garamond Medium"/>
              <a:ea typeface="EB Garamond Medium"/>
              <a:cs typeface="EB Garamond Medium"/>
              <a:sym typeface="EB Garamond Medium"/>
            </a:endParaRPr>
          </a:p>
        </p:txBody>
      </p:sp>
      <p:pic>
        <p:nvPicPr>
          <p:cNvPr id="1033" name="Google Shape;1033;p121"/>
          <p:cNvPicPr preferRelativeResize="0"/>
          <p:nvPr/>
        </p:nvPicPr>
        <p:blipFill>
          <a:blip r:embed="rId3">
            <a:alphaModFix/>
          </a:blip>
          <a:stretch>
            <a:fillRect/>
          </a:stretch>
        </p:blipFill>
        <p:spPr>
          <a:xfrm>
            <a:off x="381925" y="1101250"/>
            <a:ext cx="3866873" cy="3820975"/>
          </a:xfrm>
          <a:prstGeom prst="rect">
            <a:avLst/>
          </a:prstGeom>
          <a:noFill/>
          <a:ln>
            <a:noFill/>
          </a:ln>
        </p:spPr>
      </p:pic>
      <p:sp>
        <p:nvSpPr>
          <p:cNvPr id="1034" name="Google Shape;1034;p121"/>
          <p:cNvSpPr txBox="1"/>
          <p:nvPr>
            <p:ph type="title"/>
          </p:nvPr>
        </p:nvSpPr>
        <p:spPr>
          <a:xfrm>
            <a:off x="5890825" y="4839675"/>
            <a:ext cx="3253200" cy="303900"/>
          </a:xfrm>
          <a:prstGeom prst="rect">
            <a:avLst/>
          </a:prstGeom>
          <a:solidFill>
            <a:srgbClr val="000000">
              <a:alpha val="3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Kurth            </a:t>
            </a:r>
            <a:r>
              <a:rPr lang="en" sz="700">
                <a:latin typeface="EB Garamond Medium"/>
                <a:ea typeface="EB Garamond Medium"/>
                <a:cs typeface="EB Garamond Medium"/>
                <a:sym typeface="EB Garamond Medium"/>
              </a:rPr>
              <a:t>https://github.com/NVIDIA/torch-harmonics</a:t>
            </a:r>
            <a:endParaRPr sz="700">
              <a:latin typeface="EB Garamond Medium"/>
              <a:ea typeface="EB Garamond Medium"/>
              <a:cs typeface="EB Garamond Medium"/>
              <a:sym typeface="EB Garamond Medium"/>
            </a:endParaRPr>
          </a:p>
        </p:txBody>
      </p:sp>
      <p:sp>
        <p:nvSpPr>
          <p:cNvPr id="1035" name="Google Shape;1035;p121"/>
          <p:cNvSpPr txBox="1"/>
          <p:nvPr/>
        </p:nvSpPr>
        <p:spPr>
          <a:xfrm>
            <a:off x="4652350" y="1318863"/>
            <a:ext cx="4255200" cy="5487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lt1"/>
                </a:solidFill>
                <a:highlight>
                  <a:schemeClr val="dk1"/>
                </a:highlight>
              </a:rPr>
              <a:t>Y</a:t>
            </a:r>
            <a:r>
              <a:rPr baseline="-25000" lang="en" sz="1700">
                <a:solidFill>
                  <a:schemeClr val="lt1"/>
                </a:solidFill>
                <a:highlight>
                  <a:schemeClr val="dk1"/>
                </a:highlight>
              </a:rPr>
              <a:t>lm</a:t>
            </a:r>
            <a:r>
              <a:rPr lang="en" sz="1700">
                <a:solidFill>
                  <a:schemeClr val="lt1"/>
                </a:solidFill>
                <a:highlight>
                  <a:schemeClr val="dk1"/>
                </a:highlight>
              </a:rPr>
              <a:t>(θ,ɸ),  Lmax = 5</a:t>
            </a:r>
            <a:endParaRPr sz="1700">
              <a:solidFill>
                <a:schemeClr val="lt1"/>
              </a:solidFill>
              <a:highlight>
                <a:schemeClr val="dk1"/>
              </a:highlight>
            </a:endParaRPr>
          </a:p>
        </p:txBody>
      </p:sp>
      <p:pic>
        <p:nvPicPr>
          <p:cNvPr id="1036" name="Google Shape;1036;p121"/>
          <p:cNvPicPr preferRelativeResize="0"/>
          <p:nvPr/>
        </p:nvPicPr>
        <p:blipFill>
          <a:blip r:embed="rId4">
            <a:alphaModFix/>
          </a:blip>
          <a:stretch>
            <a:fillRect/>
          </a:stretch>
        </p:blipFill>
        <p:spPr>
          <a:xfrm>
            <a:off x="4652160" y="1867563"/>
            <a:ext cx="4255576" cy="2837051"/>
          </a:xfrm>
          <a:prstGeom prst="rect">
            <a:avLst/>
          </a:prstGeom>
          <a:noFill/>
          <a:ln>
            <a:noFill/>
          </a:ln>
        </p:spPr>
      </p:pic>
      <p:pic>
        <p:nvPicPr>
          <p:cNvPr id="1037" name="Google Shape;1037;p121" title="[255,255,255,&quot;https://www.codecogs.com/eqnedit.php?latex=Nsph%20%3D(L_%7Bmax%7D%20%2B%201)%5E2#0&quot;]"/>
          <p:cNvPicPr preferRelativeResize="0"/>
          <p:nvPr/>
        </p:nvPicPr>
        <p:blipFill>
          <a:blip r:embed="rId5">
            <a:alphaModFix/>
          </a:blip>
          <a:stretch>
            <a:fillRect/>
          </a:stretch>
        </p:blipFill>
        <p:spPr>
          <a:xfrm>
            <a:off x="4465875" y="504123"/>
            <a:ext cx="1149414" cy="14816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22"/>
          <p:cNvSpPr/>
          <p:nvPr/>
        </p:nvSpPr>
        <p:spPr>
          <a:xfrm>
            <a:off x="8065558" y="2000825"/>
            <a:ext cx="759300" cy="311100"/>
          </a:xfrm>
          <a:prstGeom prst="ellipse">
            <a:avLst/>
          </a:prstGeom>
          <a:noFill/>
          <a:ln cap="flat" cmpd="sng" w="9525">
            <a:solidFill>
              <a:srgbClr val="5701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43" name="Google Shape;1043;p122"/>
          <p:cNvSpPr/>
          <p:nvPr/>
        </p:nvSpPr>
        <p:spPr>
          <a:xfrm>
            <a:off x="4358534" y="1323218"/>
            <a:ext cx="1014000" cy="10263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44" name="Google Shape;1044;p122"/>
          <p:cNvSpPr txBox="1"/>
          <p:nvPr>
            <p:ph type="title"/>
          </p:nvPr>
        </p:nvSpPr>
        <p:spPr>
          <a:xfrm>
            <a:off x="109825" y="278500"/>
            <a:ext cx="86379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Problems with Spherical Harmonics on Ion VDFs</a:t>
            </a:r>
            <a:endParaRPr>
              <a:latin typeface="EB Garamond Medium"/>
              <a:ea typeface="EB Garamond Medium"/>
              <a:cs typeface="EB Garamond Medium"/>
              <a:sym typeface="EB Garamond Medium"/>
            </a:endParaRPr>
          </a:p>
        </p:txBody>
      </p:sp>
      <p:pic>
        <p:nvPicPr>
          <p:cNvPr id="1045" name="Google Shape;1045;p122" title="[255,255,255,&quot;https://www.codecogs.com/eqnedit.php?latex=%20%5Ctextbf%7BM%7D%20%5Ccdot%20%5Ctextbf%7Bc%7D%20%3D%20%5Ctextbf%7Bd%7D#0&quot;]"/>
          <p:cNvPicPr preferRelativeResize="0"/>
          <p:nvPr/>
        </p:nvPicPr>
        <p:blipFill>
          <a:blip r:embed="rId3">
            <a:alphaModFix/>
          </a:blip>
          <a:stretch>
            <a:fillRect/>
          </a:stretch>
        </p:blipFill>
        <p:spPr>
          <a:xfrm>
            <a:off x="578925" y="4292300"/>
            <a:ext cx="1238501" cy="209425"/>
          </a:xfrm>
          <a:prstGeom prst="rect">
            <a:avLst/>
          </a:prstGeom>
          <a:noFill/>
          <a:ln>
            <a:noFill/>
          </a:ln>
        </p:spPr>
      </p:pic>
      <p:pic>
        <p:nvPicPr>
          <p:cNvPr id="1046" name="Google Shape;1046;p122" title="[255,255,255,&quot;https://www.codecogs.com/eqnedit.php?latex=%5Ctextbf%7Bc%7D%20%3D%20(%5Ctextbf%7BM%7D%5ET%20%5Ccdot%20%5Ctextbf%7BM%7D)%5E%7B-1%7D%20%5Ctextbf%7BM%7D%5ET%20%5Ccdot%20%5Ctextbf%7Bd%7D#0&quot;]"/>
          <p:cNvPicPr preferRelativeResize="0"/>
          <p:nvPr/>
        </p:nvPicPr>
        <p:blipFill>
          <a:blip r:embed="rId4">
            <a:alphaModFix/>
          </a:blip>
          <a:stretch>
            <a:fillRect/>
          </a:stretch>
        </p:blipFill>
        <p:spPr>
          <a:xfrm>
            <a:off x="3102187" y="4292300"/>
            <a:ext cx="2639629" cy="303900"/>
          </a:xfrm>
          <a:prstGeom prst="rect">
            <a:avLst/>
          </a:prstGeom>
          <a:noFill/>
          <a:ln>
            <a:noFill/>
          </a:ln>
        </p:spPr>
      </p:pic>
      <p:pic>
        <p:nvPicPr>
          <p:cNvPr id="1047" name="Google Shape;1047;p122" title="[255,255,255,&quot;https://www.codecogs.com/eqnedit.php?latex=%20%5Ctextbf%7BM%7D%20%5Ccdot%20%5Ctextbf%7Bc%7D%20%3D%20%5Ctextbf%7Bd%7D#0&quot;]"/>
          <p:cNvPicPr preferRelativeResize="0"/>
          <p:nvPr/>
        </p:nvPicPr>
        <p:blipFill>
          <a:blip r:embed="rId3">
            <a:alphaModFix/>
          </a:blip>
          <a:stretch>
            <a:fillRect/>
          </a:stretch>
        </p:blipFill>
        <p:spPr>
          <a:xfrm>
            <a:off x="7026575" y="4339537"/>
            <a:ext cx="1238501" cy="209425"/>
          </a:xfrm>
          <a:prstGeom prst="rect">
            <a:avLst/>
          </a:prstGeom>
          <a:noFill/>
          <a:ln>
            <a:noFill/>
          </a:ln>
        </p:spPr>
      </p:pic>
      <p:sp>
        <p:nvSpPr>
          <p:cNvPr id="1048" name="Google Shape;1048;p122"/>
          <p:cNvSpPr/>
          <p:nvPr/>
        </p:nvSpPr>
        <p:spPr>
          <a:xfrm>
            <a:off x="4358534" y="1629339"/>
            <a:ext cx="1014000" cy="418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49" name="Google Shape;1049;p122"/>
          <p:cNvSpPr/>
          <p:nvPr/>
        </p:nvSpPr>
        <p:spPr>
          <a:xfrm>
            <a:off x="4356000" y="1319984"/>
            <a:ext cx="1016508" cy="724395"/>
          </a:xfrm>
          <a:custGeom>
            <a:rect b="b" l="l" r="r" t="t"/>
            <a:pathLst>
              <a:path extrusionOk="0" h="53530" w="76200">
                <a:moveTo>
                  <a:pt x="0" y="38481"/>
                </a:moveTo>
                <a:lnTo>
                  <a:pt x="762" y="29337"/>
                </a:lnTo>
                <a:lnTo>
                  <a:pt x="4381" y="20002"/>
                </a:lnTo>
                <a:lnTo>
                  <a:pt x="7810" y="15240"/>
                </a:lnTo>
                <a:lnTo>
                  <a:pt x="12001" y="10287"/>
                </a:lnTo>
                <a:lnTo>
                  <a:pt x="18859" y="5143"/>
                </a:lnTo>
                <a:lnTo>
                  <a:pt x="25527" y="2286"/>
                </a:lnTo>
                <a:lnTo>
                  <a:pt x="31432" y="571"/>
                </a:lnTo>
                <a:lnTo>
                  <a:pt x="37147" y="190"/>
                </a:lnTo>
                <a:lnTo>
                  <a:pt x="42291" y="0"/>
                </a:lnTo>
                <a:lnTo>
                  <a:pt x="45529" y="952"/>
                </a:lnTo>
                <a:lnTo>
                  <a:pt x="50482" y="2286"/>
                </a:lnTo>
                <a:lnTo>
                  <a:pt x="56007" y="4381"/>
                </a:lnTo>
                <a:lnTo>
                  <a:pt x="60388" y="7239"/>
                </a:lnTo>
                <a:lnTo>
                  <a:pt x="67627" y="13906"/>
                </a:lnTo>
                <a:lnTo>
                  <a:pt x="71247" y="19240"/>
                </a:lnTo>
                <a:lnTo>
                  <a:pt x="74866" y="27622"/>
                </a:lnTo>
                <a:lnTo>
                  <a:pt x="76009" y="35242"/>
                </a:lnTo>
                <a:lnTo>
                  <a:pt x="76200" y="40767"/>
                </a:lnTo>
                <a:lnTo>
                  <a:pt x="72390" y="44958"/>
                </a:lnTo>
                <a:lnTo>
                  <a:pt x="64579" y="49530"/>
                </a:lnTo>
                <a:lnTo>
                  <a:pt x="58102" y="51625"/>
                </a:lnTo>
                <a:lnTo>
                  <a:pt x="49911" y="52959"/>
                </a:lnTo>
                <a:lnTo>
                  <a:pt x="40386" y="53530"/>
                </a:lnTo>
                <a:lnTo>
                  <a:pt x="33528" y="53340"/>
                </a:lnTo>
                <a:lnTo>
                  <a:pt x="27051" y="52768"/>
                </a:lnTo>
                <a:lnTo>
                  <a:pt x="18859" y="51625"/>
                </a:lnTo>
                <a:lnTo>
                  <a:pt x="12573" y="49530"/>
                </a:lnTo>
                <a:lnTo>
                  <a:pt x="6286" y="47053"/>
                </a:lnTo>
                <a:lnTo>
                  <a:pt x="952" y="42100"/>
                </a:lnTo>
                <a:close/>
              </a:path>
            </a:pathLst>
          </a:custGeom>
          <a:solidFill>
            <a:schemeClr val="dk2"/>
          </a:solidFill>
          <a:ln>
            <a:noFill/>
          </a:ln>
        </p:spPr>
      </p:sp>
      <p:sp>
        <p:nvSpPr>
          <p:cNvPr id="1050" name="Google Shape;1050;p122"/>
          <p:cNvSpPr txBox="1"/>
          <p:nvPr/>
        </p:nvSpPr>
        <p:spPr>
          <a:xfrm>
            <a:off x="4640516" y="1489825"/>
            <a:ext cx="616500" cy="24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10</a:t>
            </a:r>
            <a:endParaRPr sz="2000">
              <a:solidFill>
                <a:schemeClr val="dk1"/>
              </a:solidFill>
              <a:latin typeface="League Spartan"/>
              <a:ea typeface="League Spartan"/>
              <a:cs typeface="League Spartan"/>
              <a:sym typeface="League Spartan"/>
            </a:endParaRPr>
          </a:p>
        </p:txBody>
      </p:sp>
      <p:sp>
        <p:nvSpPr>
          <p:cNvPr id="1051" name="Google Shape;1051;p122"/>
          <p:cNvSpPr txBox="1"/>
          <p:nvPr/>
        </p:nvSpPr>
        <p:spPr>
          <a:xfrm>
            <a:off x="4406146" y="1938488"/>
            <a:ext cx="1287300" cy="1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unknown</a:t>
            </a:r>
            <a:endParaRPr>
              <a:solidFill>
                <a:schemeClr val="dk1"/>
              </a:solidFill>
              <a:latin typeface="League Spartan"/>
              <a:ea typeface="League Spartan"/>
              <a:cs typeface="League Spartan"/>
              <a:sym typeface="League Spartan"/>
            </a:endParaRPr>
          </a:p>
        </p:txBody>
      </p:sp>
      <p:sp>
        <p:nvSpPr>
          <p:cNvPr id="1052" name="Google Shape;1052;p122"/>
          <p:cNvSpPr/>
          <p:nvPr/>
        </p:nvSpPr>
        <p:spPr>
          <a:xfrm>
            <a:off x="5823899" y="888300"/>
            <a:ext cx="759300" cy="762300"/>
          </a:xfrm>
          <a:prstGeom prst="ellipse">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53" name="Google Shape;1053;p122"/>
          <p:cNvSpPr/>
          <p:nvPr/>
        </p:nvSpPr>
        <p:spPr>
          <a:xfrm>
            <a:off x="5823899" y="1115675"/>
            <a:ext cx="759300" cy="311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54" name="Google Shape;1054;p122"/>
          <p:cNvSpPr txBox="1"/>
          <p:nvPr/>
        </p:nvSpPr>
        <p:spPr>
          <a:xfrm>
            <a:off x="6070875" y="1052575"/>
            <a:ext cx="297300" cy="3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5</a:t>
            </a:r>
            <a:endParaRPr sz="2000">
              <a:solidFill>
                <a:schemeClr val="dk1"/>
              </a:solidFill>
              <a:latin typeface="League Spartan"/>
              <a:ea typeface="League Spartan"/>
              <a:cs typeface="League Spartan"/>
              <a:sym typeface="League Spartan"/>
            </a:endParaRPr>
          </a:p>
        </p:txBody>
      </p:sp>
      <p:sp>
        <p:nvSpPr>
          <p:cNvPr id="1055" name="Google Shape;1055;p122"/>
          <p:cNvSpPr/>
          <p:nvPr/>
        </p:nvSpPr>
        <p:spPr>
          <a:xfrm>
            <a:off x="6919513" y="888308"/>
            <a:ext cx="759300" cy="762300"/>
          </a:xfrm>
          <a:prstGeom prst="ellipse">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56" name="Google Shape;1056;p122"/>
          <p:cNvSpPr/>
          <p:nvPr/>
        </p:nvSpPr>
        <p:spPr>
          <a:xfrm>
            <a:off x="6919513" y="1115683"/>
            <a:ext cx="759300" cy="311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57" name="Google Shape;1057;p122"/>
          <p:cNvSpPr txBox="1"/>
          <p:nvPr/>
        </p:nvSpPr>
        <p:spPr>
          <a:xfrm>
            <a:off x="7132515" y="1034201"/>
            <a:ext cx="297300" cy="3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5</a:t>
            </a:r>
            <a:endParaRPr sz="2000">
              <a:solidFill>
                <a:schemeClr val="dk1"/>
              </a:solidFill>
              <a:latin typeface="League Spartan"/>
              <a:ea typeface="League Spartan"/>
              <a:cs typeface="League Spartan"/>
              <a:sym typeface="League Spartan"/>
            </a:endParaRPr>
          </a:p>
        </p:txBody>
      </p:sp>
      <p:sp>
        <p:nvSpPr>
          <p:cNvPr id="1058" name="Google Shape;1058;p122"/>
          <p:cNvSpPr txBox="1"/>
          <p:nvPr/>
        </p:nvSpPr>
        <p:spPr>
          <a:xfrm>
            <a:off x="6623413" y="1134038"/>
            <a:ext cx="198000" cy="1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1059" name="Google Shape;1059;p122"/>
          <p:cNvSpPr txBox="1"/>
          <p:nvPr/>
        </p:nvSpPr>
        <p:spPr>
          <a:xfrm>
            <a:off x="7716059" y="1134038"/>
            <a:ext cx="198000" cy="1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1060" name="Google Shape;1060;p122"/>
          <p:cNvSpPr/>
          <p:nvPr/>
        </p:nvSpPr>
        <p:spPr>
          <a:xfrm>
            <a:off x="8015132" y="906674"/>
            <a:ext cx="759300" cy="7623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61" name="Google Shape;1061;p122"/>
          <p:cNvSpPr/>
          <p:nvPr/>
        </p:nvSpPr>
        <p:spPr>
          <a:xfrm>
            <a:off x="8015132" y="1134050"/>
            <a:ext cx="759300" cy="311100"/>
          </a:xfrm>
          <a:prstGeom prst="ellipse">
            <a:avLst/>
          </a:prstGeom>
          <a:noFill/>
          <a:ln cap="flat" cmpd="sng" w="9525">
            <a:solidFill>
              <a:srgbClr val="5701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62" name="Google Shape;1062;p122"/>
          <p:cNvSpPr txBox="1"/>
          <p:nvPr/>
        </p:nvSpPr>
        <p:spPr>
          <a:xfrm>
            <a:off x="8200271" y="1070750"/>
            <a:ext cx="447300" cy="1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10</a:t>
            </a:r>
            <a:endParaRPr sz="2000">
              <a:solidFill>
                <a:schemeClr val="dk1"/>
              </a:solidFill>
              <a:latin typeface="League Spartan"/>
              <a:ea typeface="League Spartan"/>
              <a:cs typeface="League Spartan"/>
              <a:sym typeface="League Spartan"/>
            </a:endParaRPr>
          </a:p>
        </p:txBody>
      </p:sp>
      <p:sp>
        <p:nvSpPr>
          <p:cNvPr id="1063" name="Google Shape;1063;p122"/>
          <p:cNvSpPr/>
          <p:nvPr/>
        </p:nvSpPr>
        <p:spPr>
          <a:xfrm>
            <a:off x="5823899" y="1775281"/>
            <a:ext cx="759300" cy="7623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64" name="Google Shape;1064;p122"/>
          <p:cNvSpPr/>
          <p:nvPr/>
        </p:nvSpPr>
        <p:spPr>
          <a:xfrm>
            <a:off x="5823899" y="2002656"/>
            <a:ext cx="759300" cy="311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65" name="Google Shape;1065;p122"/>
          <p:cNvSpPr/>
          <p:nvPr/>
        </p:nvSpPr>
        <p:spPr>
          <a:xfrm>
            <a:off x="5822002" y="1772879"/>
            <a:ext cx="761047" cy="538110"/>
          </a:xfrm>
          <a:custGeom>
            <a:rect b="b" l="l" r="r" t="t"/>
            <a:pathLst>
              <a:path extrusionOk="0" h="53530" w="76200">
                <a:moveTo>
                  <a:pt x="0" y="38481"/>
                </a:moveTo>
                <a:lnTo>
                  <a:pt x="762" y="29337"/>
                </a:lnTo>
                <a:lnTo>
                  <a:pt x="4381" y="20002"/>
                </a:lnTo>
                <a:lnTo>
                  <a:pt x="7810" y="15240"/>
                </a:lnTo>
                <a:lnTo>
                  <a:pt x="12001" y="10287"/>
                </a:lnTo>
                <a:lnTo>
                  <a:pt x="18859" y="5143"/>
                </a:lnTo>
                <a:lnTo>
                  <a:pt x="25527" y="2286"/>
                </a:lnTo>
                <a:lnTo>
                  <a:pt x="31432" y="571"/>
                </a:lnTo>
                <a:lnTo>
                  <a:pt x="37147" y="190"/>
                </a:lnTo>
                <a:lnTo>
                  <a:pt x="42291" y="0"/>
                </a:lnTo>
                <a:lnTo>
                  <a:pt x="45529" y="952"/>
                </a:lnTo>
                <a:lnTo>
                  <a:pt x="50482" y="2286"/>
                </a:lnTo>
                <a:lnTo>
                  <a:pt x="56007" y="4381"/>
                </a:lnTo>
                <a:lnTo>
                  <a:pt x="60388" y="7239"/>
                </a:lnTo>
                <a:lnTo>
                  <a:pt x="67627" y="13906"/>
                </a:lnTo>
                <a:lnTo>
                  <a:pt x="71247" y="19240"/>
                </a:lnTo>
                <a:lnTo>
                  <a:pt x="74866" y="27622"/>
                </a:lnTo>
                <a:lnTo>
                  <a:pt x="76009" y="35242"/>
                </a:lnTo>
                <a:lnTo>
                  <a:pt x="76200" y="40767"/>
                </a:lnTo>
                <a:lnTo>
                  <a:pt x="72390" y="44958"/>
                </a:lnTo>
                <a:lnTo>
                  <a:pt x="64579" y="49530"/>
                </a:lnTo>
                <a:lnTo>
                  <a:pt x="58102" y="51625"/>
                </a:lnTo>
                <a:lnTo>
                  <a:pt x="49911" y="52959"/>
                </a:lnTo>
                <a:lnTo>
                  <a:pt x="40386" y="53530"/>
                </a:lnTo>
                <a:lnTo>
                  <a:pt x="33528" y="53340"/>
                </a:lnTo>
                <a:lnTo>
                  <a:pt x="27051" y="52768"/>
                </a:lnTo>
                <a:lnTo>
                  <a:pt x="18859" y="51625"/>
                </a:lnTo>
                <a:lnTo>
                  <a:pt x="12573" y="49530"/>
                </a:lnTo>
                <a:lnTo>
                  <a:pt x="6286" y="47053"/>
                </a:lnTo>
                <a:lnTo>
                  <a:pt x="952" y="42100"/>
                </a:lnTo>
                <a:close/>
              </a:path>
            </a:pathLst>
          </a:custGeom>
          <a:solidFill>
            <a:srgbClr val="CC0000"/>
          </a:solidFill>
          <a:ln>
            <a:noFill/>
          </a:ln>
        </p:spPr>
      </p:sp>
      <p:sp>
        <p:nvSpPr>
          <p:cNvPr id="1066" name="Google Shape;1066;p122"/>
          <p:cNvSpPr txBox="1"/>
          <p:nvPr/>
        </p:nvSpPr>
        <p:spPr>
          <a:xfrm>
            <a:off x="6080057" y="1844345"/>
            <a:ext cx="297300" cy="3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7</a:t>
            </a:r>
            <a:endParaRPr sz="2000">
              <a:solidFill>
                <a:schemeClr val="dk1"/>
              </a:solidFill>
              <a:latin typeface="League Spartan"/>
              <a:ea typeface="League Spartan"/>
              <a:cs typeface="League Spartan"/>
              <a:sym typeface="League Spartan"/>
            </a:endParaRPr>
          </a:p>
        </p:txBody>
      </p:sp>
      <p:sp>
        <p:nvSpPr>
          <p:cNvPr id="1067" name="Google Shape;1067;p122"/>
          <p:cNvSpPr txBox="1"/>
          <p:nvPr/>
        </p:nvSpPr>
        <p:spPr>
          <a:xfrm>
            <a:off x="6072798" y="2179623"/>
            <a:ext cx="250200" cy="24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9</a:t>
            </a:r>
            <a:endParaRPr>
              <a:solidFill>
                <a:schemeClr val="dk1"/>
              </a:solidFill>
              <a:latin typeface="League Spartan"/>
              <a:ea typeface="League Spartan"/>
              <a:cs typeface="League Spartan"/>
              <a:sym typeface="League Spartan"/>
            </a:endParaRPr>
          </a:p>
        </p:txBody>
      </p:sp>
      <p:sp>
        <p:nvSpPr>
          <p:cNvPr id="1068" name="Google Shape;1068;p122"/>
          <p:cNvSpPr/>
          <p:nvPr/>
        </p:nvSpPr>
        <p:spPr>
          <a:xfrm>
            <a:off x="6923576" y="1809451"/>
            <a:ext cx="759300" cy="7623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69" name="Google Shape;1069;p122"/>
          <p:cNvSpPr/>
          <p:nvPr/>
        </p:nvSpPr>
        <p:spPr>
          <a:xfrm>
            <a:off x="6923576" y="2036826"/>
            <a:ext cx="759300" cy="311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70" name="Google Shape;1070;p122"/>
          <p:cNvSpPr/>
          <p:nvPr/>
        </p:nvSpPr>
        <p:spPr>
          <a:xfrm>
            <a:off x="6921679" y="1807049"/>
            <a:ext cx="761048" cy="538110"/>
          </a:xfrm>
          <a:custGeom>
            <a:rect b="b" l="l" r="r" t="t"/>
            <a:pathLst>
              <a:path extrusionOk="0" h="53530" w="76200">
                <a:moveTo>
                  <a:pt x="0" y="38481"/>
                </a:moveTo>
                <a:lnTo>
                  <a:pt x="762" y="29337"/>
                </a:lnTo>
                <a:lnTo>
                  <a:pt x="4381" y="20002"/>
                </a:lnTo>
                <a:lnTo>
                  <a:pt x="7810" y="15240"/>
                </a:lnTo>
                <a:lnTo>
                  <a:pt x="12001" y="10287"/>
                </a:lnTo>
                <a:lnTo>
                  <a:pt x="18859" y="5143"/>
                </a:lnTo>
                <a:lnTo>
                  <a:pt x="25527" y="2286"/>
                </a:lnTo>
                <a:lnTo>
                  <a:pt x="31432" y="571"/>
                </a:lnTo>
                <a:lnTo>
                  <a:pt x="37147" y="190"/>
                </a:lnTo>
                <a:lnTo>
                  <a:pt x="42291" y="0"/>
                </a:lnTo>
                <a:lnTo>
                  <a:pt x="45529" y="952"/>
                </a:lnTo>
                <a:lnTo>
                  <a:pt x="50482" y="2286"/>
                </a:lnTo>
                <a:lnTo>
                  <a:pt x="56007" y="4381"/>
                </a:lnTo>
                <a:lnTo>
                  <a:pt x="60388" y="7239"/>
                </a:lnTo>
                <a:lnTo>
                  <a:pt x="67627" y="13906"/>
                </a:lnTo>
                <a:lnTo>
                  <a:pt x="71247" y="19240"/>
                </a:lnTo>
                <a:lnTo>
                  <a:pt x="74866" y="27622"/>
                </a:lnTo>
                <a:lnTo>
                  <a:pt x="76009" y="35242"/>
                </a:lnTo>
                <a:lnTo>
                  <a:pt x="76200" y="40767"/>
                </a:lnTo>
                <a:lnTo>
                  <a:pt x="72390" y="44958"/>
                </a:lnTo>
                <a:lnTo>
                  <a:pt x="64579" y="49530"/>
                </a:lnTo>
                <a:lnTo>
                  <a:pt x="58102" y="51625"/>
                </a:lnTo>
                <a:lnTo>
                  <a:pt x="49911" y="52959"/>
                </a:lnTo>
                <a:lnTo>
                  <a:pt x="40386" y="53530"/>
                </a:lnTo>
                <a:lnTo>
                  <a:pt x="33528" y="53340"/>
                </a:lnTo>
                <a:lnTo>
                  <a:pt x="27051" y="52768"/>
                </a:lnTo>
                <a:lnTo>
                  <a:pt x="18859" y="51625"/>
                </a:lnTo>
                <a:lnTo>
                  <a:pt x="12573" y="49530"/>
                </a:lnTo>
                <a:lnTo>
                  <a:pt x="6286" y="47053"/>
                </a:lnTo>
                <a:lnTo>
                  <a:pt x="952" y="42100"/>
                </a:lnTo>
                <a:close/>
              </a:path>
            </a:pathLst>
          </a:custGeom>
          <a:solidFill>
            <a:srgbClr val="EA9999"/>
          </a:solidFill>
          <a:ln>
            <a:noFill/>
          </a:ln>
        </p:spPr>
      </p:sp>
      <p:sp>
        <p:nvSpPr>
          <p:cNvPr id="1071" name="Google Shape;1071;p122"/>
          <p:cNvSpPr txBox="1"/>
          <p:nvPr/>
        </p:nvSpPr>
        <p:spPr>
          <a:xfrm>
            <a:off x="7203201" y="2010019"/>
            <a:ext cx="198000" cy="1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chemeClr val="dk1"/>
              </a:solidFill>
              <a:latin typeface="League Spartan"/>
              <a:ea typeface="League Spartan"/>
              <a:cs typeface="League Spartan"/>
              <a:sym typeface="League Spartan"/>
            </a:endParaRPr>
          </a:p>
        </p:txBody>
      </p:sp>
      <p:sp>
        <p:nvSpPr>
          <p:cNvPr id="1072" name="Google Shape;1072;p122"/>
          <p:cNvSpPr txBox="1"/>
          <p:nvPr/>
        </p:nvSpPr>
        <p:spPr>
          <a:xfrm>
            <a:off x="7136570" y="2269017"/>
            <a:ext cx="496800" cy="2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-3</a:t>
            </a:r>
            <a:endParaRPr>
              <a:solidFill>
                <a:schemeClr val="dk1"/>
              </a:solidFill>
              <a:latin typeface="League Spartan"/>
              <a:ea typeface="League Spartan"/>
              <a:cs typeface="League Spartan"/>
              <a:sym typeface="League Spartan"/>
            </a:endParaRPr>
          </a:p>
        </p:txBody>
      </p:sp>
      <p:sp>
        <p:nvSpPr>
          <p:cNvPr id="1073" name="Google Shape;1073;p122"/>
          <p:cNvSpPr txBox="1"/>
          <p:nvPr/>
        </p:nvSpPr>
        <p:spPr>
          <a:xfrm>
            <a:off x="6623413" y="2096694"/>
            <a:ext cx="198000" cy="1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1074" name="Google Shape;1074;p122"/>
          <p:cNvSpPr txBox="1"/>
          <p:nvPr/>
        </p:nvSpPr>
        <p:spPr>
          <a:xfrm>
            <a:off x="7696095" y="2000830"/>
            <a:ext cx="297300" cy="3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a:t>
            </a:r>
            <a:endParaRPr sz="2000">
              <a:solidFill>
                <a:schemeClr val="dk1"/>
              </a:solidFill>
              <a:latin typeface="League Spartan"/>
              <a:ea typeface="League Spartan"/>
              <a:cs typeface="League Spartan"/>
              <a:sym typeface="League Spartan"/>
            </a:endParaRPr>
          </a:p>
        </p:txBody>
      </p:sp>
      <p:sp>
        <p:nvSpPr>
          <p:cNvPr id="1075" name="Google Shape;1075;p122"/>
          <p:cNvSpPr/>
          <p:nvPr/>
        </p:nvSpPr>
        <p:spPr>
          <a:xfrm>
            <a:off x="8066532" y="1776480"/>
            <a:ext cx="759300" cy="762300"/>
          </a:xfrm>
          <a:prstGeom prst="ellipse">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76" name="Google Shape;1076;p122"/>
          <p:cNvSpPr/>
          <p:nvPr/>
        </p:nvSpPr>
        <p:spPr>
          <a:xfrm>
            <a:off x="8066532" y="2003856"/>
            <a:ext cx="759300" cy="311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
        <p:nvSpPr>
          <p:cNvPr id="1077" name="Google Shape;1077;p122"/>
          <p:cNvSpPr/>
          <p:nvPr/>
        </p:nvSpPr>
        <p:spPr>
          <a:xfrm>
            <a:off x="8064634" y="1774078"/>
            <a:ext cx="761048" cy="538110"/>
          </a:xfrm>
          <a:custGeom>
            <a:rect b="b" l="l" r="r" t="t"/>
            <a:pathLst>
              <a:path extrusionOk="0" h="53530" w="76200">
                <a:moveTo>
                  <a:pt x="0" y="38481"/>
                </a:moveTo>
                <a:lnTo>
                  <a:pt x="762" y="29337"/>
                </a:lnTo>
                <a:lnTo>
                  <a:pt x="4381" y="20002"/>
                </a:lnTo>
                <a:lnTo>
                  <a:pt x="7810" y="15240"/>
                </a:lnTo>
                <a:lnTo>
                  <a:pt x="12001" y="10287"/>
                </a:lnTo>
                <a:lnTo>
                  <a:pt x="18859" y="5143"/>
                </a:lnTo>
                <a:lnTo>
                  <a:pt x="25527" y="2286"/>
                </a:lnTo>
                <a:lnTo>
                  <a:pt x="31432" y="571"/>
                </a:lnTo>
                <a:lnTo>
                  <a:pt x="37147" y="190"/>
                </a:lnTo>
                <a:lnTo>
                  <a:pt x="42291" y="0"/>
                </a:lnTo>
                <a:lnTo>
                  <a:pt x="45529" y="952"/>
                </a:lnTo>
                <a:lnTo>
                  <a:pt x="50482" y="2286"/>
                </a:lnTo>
                <a:lnTo>
                  <a:pt x="56007" y="4381"/>
                </a:lnTo>
                <a:lnTo>
                  <a:pt x="60388" y="7239"/>
                </a:lnTo>
                <a:lnTo>
                  <a:pt x="67627" y="13906"/>
                </a:lnTo>
                <a:lnTo>
                  <a:pt x="71247" y="19240"/>
                </a:lnTo>
                <a:lnTo>
                  <a:pt x="74866" y="27622"/>
                </a:lnTo>
                <a:lnTo>
                  <a:pt x="76009" y="35242"/>
                </a:lnTo>
                <a:lnTo>
                  <a:pt x="76200" y="40767"/>
                </a:lnTo>
                <a:lnTo>
                  <a:pt x="72390" y="44958"/>
                </a:lnTo>
                <a:lnTo>
                  <a:pt x="64579" y="49530"/>
                </a:lnTo>
                <a:lnTo>
                  <a:pt x="58102" y="51625"/>
                </a:lnTo>
                <a:lnTo>
                  <a:pt x="49911" y="52959"/>
                </a:lnTo>
                <a:lnTo>
                  <a:pt x="40386" y="53530"/>
                </a:lnTo>
                <a:lnTo>
                  <a:pt x="33528" y="53340"/>
                </a:lnTo>
                <a:lnTo>
                  <a:pt x="27051" y="52768"/>
                </a:lnTo>
                <a:lnTo>
                  <a:pt x="18859" y="51625"/>
                </a:lnTo>
                <a:lnTo>
                  <a:pt x="12573" y="49530"/>
                </a:lnTo>
                <a:lnTo>
                  <a:pt x="6286" y="47053"/>
                </a:lnTo>
                <a:lnTo>
                  <a:pt x="952" y="42100"/>
                </a:lnTo>
                <a:close/>
              </a:path>
            </a:pathLst>
          </a:custGeom>
          <a:solidFill>
            <a:schemeClr val="dk2"/>
          </a:solidFill>
          <a:ln>
            <a:noFill/>
          </a:ln>
        </p:spPr>
      </p:sp>
      <p:sp>
        <p:nvSpPr>
          <p:cNvPr id="1078" name="Google Shape;1078;p122"/>
          <p:cNvSpPr txBox="1"/>
          <p:nvPr/>
        </p:nvSpPr>
        <p:spPr>
          <a:xfrm>
            <a:off x="8227200" y="1924775"/>
            <a:ext cx="4473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10</a:t>
            </a:r>
            <a:endParaRPr sz="2000">
              <a:solidFill>
                <a:schemeClr val="dk1"/>
              </a:solidFill>
              <a:latin typeface="League Spartan"/>
              <a:ea typeface="League Spartan"/>
              <a:cs typeface="League Spartan"/>
              <a:sym typeface="League Spartan"/>
            </a:endParaRPr>
          </a:p>
        </p:txBody>
      </p:sp>
      <p:sp>
        <p:nvSpPr>
          <p:cNvPr id="1079" name="Google Shape;1079;p122"/>
          <p:cNvSpPr txBox="1"/>
          <p:nvPr/>
        </p:nvSpPr>
        <p:spPr>
          <a:xfrm>
            <a:off x="8302197" y="2241605"/>
            <a:ext cx="297300" cy="24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ague Spartan"/>
                <a:ea typeface="League Spartan"/>
                <a:cs typeface="League Spartan"/>
                <a:sym typeface="League Spartan"/>
              </a:rPr>
              <a:t>6</a:t>
            </a:r>
            <a:endParaRPr>
              <a:solidFill>
                <a:schemeClr val="dk1"/>
              </a:solidFill>
              <a:latin typeface="League Spartan"/>
              <a:ea typeface="League Spartan"/>
              <a:cs typeface="League Spartan"/>
              <a:sym typeface="League Spartan"/>
            </a:endParaRPr>
          </a:p>
        </p:txBody>
      </p:sp>
      <p:sp>
        <p:nvSpPr>
          <p:cNvPr id="1080" name="Google Shape;1080;p122"/>
          <p:cNvSpPr txBox="1"/>
          <p:nvPr/>
        </p:nvSpPr>
        <p:spPr>
          <a:xfrm>
            <a:off x="7144817" y="1870596"/>
            <a:ext cx="3168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ague Spartan"/>
                <a:ea typeface="League Spartan"/>
                <a:cs typeface="League Spartan"/>
                <a:sym typeface="League Spartan"/>
              </a:rPr>
              <a:t>3</a:t>
            </a:r>
            <a:endParaRPr sz="2000">
              <a:solidFill>
                <a:schemeClr val="dk1"/>
              </a:solidFill>
              <a:latin typeface="League Spartan"/>
              <a:ea typeface="League Spartan"/>
              <a:cs typeface="League Spartan"/>
              <a:sym typeface="League Spartan"/>
            </a:endParaRPr>
          </a:p>
        </p:txBody>
      </p:sp>
      <p:pic>
        <p:nvPicPr>
          <p:cNvPr id="1081" name="Google Shape;1081;p122"/>
          <p:cNvPicPr preferRelativeResize="0"/>
          <p:nvPr/>
        </p:nvPicPr>
        <p:blipFill>
          <a:blip r:embed="rId5">
            <a:alphaModFix/>
          </a:blip>
          <a:stretch>
            <a:fillRect/>
          </a:stretch>
        </p:blipFill>
        <p:spPr>
          <a:xfrm>
            <a:off x="135425" y="1029725"/>
            <a:ext cx="3884126" cy="2734800"/>
          </a:xfrm>
          <a:prstGeom prst="rect">
            <a:avLst/>
          </a:prstGeom>
          <a:noFill/>
          <a:ln>
            <a:noFill/>
          </a:ln>
        </p:spPr>
      </p:pic>
      <p:pic>
        <p:nvPicPr>
          <p:cNvPr id="1082" name="Google Shape;1082;p122"/>
          <p:cNvPicPr preferRelativeResize="0"/>
          <p:nvPr/>
        </p:nvPicPr>
        <p:blipFill>
          <a:blip r:embed="rId6">
            <a:alphaModFix/>
          </a:blip>
          <a:stretch>
            <a:fillRect/>
          </a:stretch>
        </p:blipFill>
        <p:spPr>
          <a:xfrm>
            <a:off x="4040425" y="2930625"/>
            <a:ext cx="1566200" cy="1097275"/>
          </a:xfrm>
          <a:prstGeom prst="rect">
            <a:avLst/>
          </a:prstGeom>
          <a:noFill/>
          <a:ln>
            <a:noFill/>
          </a:ln>
        </p:spPr>
      </p:pic>
      <p:pic>
        <p:nvPicPr>
          <p:cNvPr id="1083" name="Google Shape;1083;p122"/>
          <p:cNvPicPr preferRelativeResize="0"/>
          <p:nvPr/>
        </p:nvPicPr>
        <p:blipFill>
          <a:blip r:embed="rId7">
            <a:alphaModFix/>
          </a:blip>
          <a:stretch>
            <a:fillRect/>
          </a:stretch>
        </p:blipFill>
        <p:spPr>
          <a:xfrm>
            <a:off x="6821425" y="2783275"/>
            <a:ext cx="1472425" cy="13447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1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Singular Value Decomposition</a:t>
            </a:r>
            <a:endParaRPr>
              <a:latin typeface="EB Garamond Medium"/>
              <a:ea typeface="EB Garamond Medium"/>
              <a:cs typeface="EB Garamond Medium"/>
              <a:sym typeface="EB Garamond Medium"/>
            </a:endParaRPr>
          </a:p>
        </p:txBody>
      </p:sp>
      <p:sp>
        <p:nvSpPr>
          <p:cNvPr id="1089" name="Google Shape;1089;p123"/>
          <p:cNvSpPr txBox="1"/>
          <p:nvPr/>
        </p:nvSpPr>
        <p:spPr>
          <a:xfrm>
            <a:off x="260800" y="1131075"/>
            <a:ext cx="2928900" cy="34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League Spartan"/>
                <a:ea typeface="League Spartan"/>
                <a:cs typeface="League Spartan"/>
                <a:sym typeface="League Spartan"/>
              </a:rPr>
              <a:t>Spherepy does this:</a:t>
            </a:r>
            <a:endParaRPr sz="1600">
              <a:solidFill>
                <a:schemeClr val="dk1"/>
              </a:solidFill>
              <a:latin typeface="League Spartan"/>
              <a:ea typeface="League Spartan"/>
              <a:cs typeface="League Spartan"/>
              <a:sym typeface="League Spartan"/>
            </a:endParaRPr>
          </a:p>
        </p:txBody>
      </p:sp>
      <p:sp>
        <p:nvSpPr>
          <p:cNvPr id="1090" name="Google Shape;1090;p123"/>
          <p:cNvSpPr/>
          <p:nvPr/>
        </p:nvSpPr>
        <p:spPr>
          <a:xfrm>
            <a:off x="2488400" y="1535925"/>
            <a:ext cx="1411200" cy="1056000"/>
          </a:xfrm>
          <a:prstGeom prst="bracketPair">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dk1"/>
                </a:solidFill>
                <a:latin typeface="League Spartan"/>
                <a:ea typeface="League Spartan"/>
                <a:cs typeface="League Spartan"/>
                <a:sym typeface="League Spartan"/>
              </a:rPr>
              <a:t>Y</a:t>
            </a:r>
            <a:r>
              <a:rPr baseline="-25000" lang="en" sz="2300">
                <a:solidFill>
                  <a:schemeClr val="dk1"/>
                </a:solidFill>
                <a:latin typeface="League Spartan"/>
                <a:ea typeface="League Spartan"/>
                <a:cs typeface="League Spartan"/>
                <a:sym typeface="League Spartan"/>
              </a:rPr>
              <a:t>lm</a:t>
            </a:r>
            <a:r>
              <a:rPr lang="en" sz="2300">
                <a:solidFill>
                  <a:schemeClr val="dk1"/>
                </a:solidFill>
                <a:latin typeface="League Spartan"/>
                <a:ea typeface="League Spartan"/>
                <a:cs typeface="League Spartan"/>
                <a:sym typeface="League Spartan"/>
              </a:rPr>
              <a:t>(</a:t>
            </a:r>
            <a:r>
              <a:rPr lang="en" sz="2300">
                <a:solidFill>
                  <a:schemeClr val="dk1"/>
                </a:solidFill>
              </a:rPr>
              <a:t>θ,ɸ)</a:t>
            </a:r>
            <a:endParaRPr sz="2300">
              <a:solidFill>
                <a:schemeClr val="dk1"/>
              </a:solidFill>
              <a:latin typeface="League Spartan"/>
              <a:ea typeface="League Spartan"/>
              <a:cs typeface="League Spartan"/>
              <a:sym typeface="League Spartan"/>
            </a:endParaRPr>
          </a:p>
        </p:txBody>
      </p:sp>
      <p:sp>
        <p:nvSpPr>
          <p:cNvPr id="1091" name="Google Shape;1091;p123"/>
          <p:cNvSpPr/>
          <p:nvPr/>
        </p:nvSpPr>
        <p:spPr>
          <a:xfrm>
            <a:off x="4088911" y="1535925"/>
            <a:ext cx="1797900" cy="1056000"/>
          </a:xfrm>
          <a:prstGeom prst="bracketPair">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League Spartan"/>
                <a:ea typeface="League Spartan"/>
                <a:cs typeface="League Spartan"/>
                <a:sym typeface="League Spartan"/>
              </a:rPr>
              <a:t>Coefficients</a:t>
            </a:r>
            <a:endParaRPr sz="2400">
              <a:solidFill>
                <a:schemeClr val="dk1"/>
              </a:solidFill>
              <a:latin typeface="League Spartan"/>
              <a:ea typeface="League Spartan"/>
              <a:cs typeface="League Spartan"/>
              <a:sym typeface="League Spartan"/>
            </a:endParaRPr>
          </a:p>
        </p:txBody>
      </p:sp>
      <p:sp>
        <p:nvSpPr>
          <p:cNvPr id="1092" name="Google Shape;1092;p123"/>
          <p:cNvSpPr/>
          <p:nvPr/>
        </p:nvSpPr>
        <p:spPr>
          <a:xfrm>
            <a:off x="6812002" y="1535925"/>
            <a:ext cx="1177200" cy="1056000"/>
          </a:xfrm>
          <a:prstGeom prst="bracketPair">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chemeClr val="dk1"/>
                </a:solidFill>
                <a:latin typeface="League Spartan"/>
                <a:ea typeface="League Spartan"/>
                <a:cs typeface="League Spartan"/>
                <a:sym typeface="League Spartan"/>
              </a:rPr>
              <a:t>Image</a:t>
            </a:r>
            <a:endParaRPr sz="2600">
              <a:solidFill>
                <a:schemeClr val="dk1"/>
              </a:solidFill>
              <a:latin typeface="League Spartan"/>
              <a:ea typeface="League Spartan"/>
              <a:cs typeface="League Spartan"/>
              <a:sym typeface="League Spartan"/>
            </a:endParaRPr>
          </a:p>
        </p:txBody>
      </p:sp>
      <p:pic>
        <p:nvPicPr>
          <p:cNvPr id="1093" name="Google Shape;1093;p123" title="[255,255,255,&quot;https://www.codecogs.com/eqnedit.php?latex=%20%5Ctextbf%7BM%7D%20%5Ccdot%20%5Ctextbf%7Bc%7D%20%3D%20%5Ctextbf%7Bd%7D#0&quot;]"/>
          <p:cNvPicPr preferRelativeResize="0"/>
          <p:nvPr/>
        </p:nvPicPr>
        <p:blipFill>
          <a:blip r:embed="rId3">
            <a:alphaModFix/>
          </a:blip>
          <a:stretch>
            <a:fillRect/>
          </a:stretch>
        </p:blipFill>
        <p:spPr>
          <a:xfrm>
            <a:off x="2706850" y="2942175"/>
            <a:ext cx="4300826" cy="705300"/>
          </a:xfrm>
          <a:prstGeom prst="rect">
            <a:avLst/>
          </a:prstGeom>
          <a:noFill/>
          <a:ln>
            <a:noFill/>
          </a:ln>
        </p:spPr>
      </p:pic>
      <p:pic>
        <p:nvPicPr>
          <p:cNvPr id="1094" name="Google Shape;1094;p123" title="[255,255,255,&quot;https://www.codecogs.com/eqnedit.php?latex=%5Ctextbf%7Bc%7D%20%3D%20(%5Ctextbf%7BM%7D%5ET%20%5Ccdot%20%5Ctextbf%7BM%7D)%5E%7B-1%7D%20%5Ctextbf%7BM%7D%5ET%20%5Ccdot%20%5Ctextbf%7Bd%7D#0&quot;]"/>
          <p:cNvPicPr preferRelativeResize="0"/>
          <p:nvPr/>
        </p:nvPicPr>
        <p:blipFill>
          <a:blip r:embed="rId4">
            <a:alphaModFix/>
          </a:blip>
          <a:stretch>
            <a:fillRect/>
          </a:stretch>
        </p:blipFill>
        <p:spPr>
          <a:xfrm>
            <a:off x="2575318" y="3997818"/>
            <a:ext cx="4889152" cy="514657"/>
          </a:xfrm>
          <a:prstGeom prst="rect">
            <a:avLst/>
          </a:prstGeom>
          <a:noFill/>
          <a:ln>
            <a:noFill/>
          </a:ln>
        </p:spPr>
      </p:pic>
      <p:sp>
        <p:nvSpPr>
          <p:cNvPr id="1095" name="Google Shape;1095;p123"/>
          <p:cNvSpPr/>
          <p:nvPr/>
        </p:nvSpPr>
        <p:spPr>
          <a:xfrm>
            <a:off x="6130733" y="1910003"/>
            <a:ext cx="437100" cy="307800"/>
          </a:xfrm>
          <a:prstGeom prst="mathEqual">
            <a:avLst>
              <a:gd fmla="val 23520" name="adj1"/>
              <a:gd fmla="val 5296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1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Singular Value Decomposition</a:t>
            </a:r>
            <a:endParaRPr>
              <a:latin typeface="EB Garamond Medium"/>
              <a:ea typeface="EB Garamond Medium"/>
              <a:cs typeface="EB Garamond Medium"/>
              <a:sym typeface="EB Garamond Medium"/>
            </a:endParaRPr>
          </a:p>
        </p:txBody>
      </p:sp>
      <p:pic>
        <p:nvPicPr>
          <p:cNvPr id="1101" name="Google Shape;1101;p124" title="[255,255,255,&quot;https://www.codecogs.com/eqnedit.php?latex=%20%5Ctextbf%7BM%7D%20%5Ccdot%20%5Ctextbf%7Bc%7D%20%3D%20%5Ctextbf%7Bd%7D#0&quot;]"/>
          <p:cNvPicPr preferRelativeResize="0"/>
          <p:nvPr/>
        </p:nvPicPr>
        <p:blipFill>
          <a:blip r:embed="rId3">
            <a:alphaModFix/>
          </a:blip>
          <a:stretch>
            <a:fillRect/>
          </a:stretch>
        </p:blipFill>
        <p:spPr>
          <a:xfrm>
            <a:off x="452425" y="1269726"/>
            <a:ext cx="2724150" cy="460625"/>
          </a:xfrm>
          <a:prstGeom prst="rect">
            <a:avLst/>
          </a:prstGeom>
          <a:noFill/>
          <a:ln>
            <a:noFill/>
          </a:ln>
        </p:spPr>
      </p:pic>
      <p:sp>
        <p:nvSpPr>
          <p:cNvPr id="1102" name="Google Shape;1102;p124"/>
          <p:cNvSpPr txBox="1"/>
          <p:nvPr/>
        </p:nvSpPr>
        <p:spPr>
          <a:xfrm>
            <a:off x="5298275" y="2279828"/>
            <a:ext cx="3846000" cy="2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Clr>
                <a:schemeClr val="lt1"/>
              </a:buClr>
              <a:buSzPts val="1100"/>
              <a:buFont typeface="Arial"/>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1103" name="Google Shape;1103;p124" title="[255,255,255,&quot;https://www.codecogs.com/eqnedit.php?latex=%20Y_%7Bl%2Cm%7D%20(%5Ctheta%2C%5Cphi)%20%5C%3B%20C_%7Bl%2Cm%7D%20%3D%20d(%5Ctheta%2C%5Cphi)#0&quot;]"/>
          <p:cNvPicPr preferRelativeResize="0"/>
          <p:nvPr/>
        </p:nvPicPr>
        <p:blipFill>
          <a:blip r:embed="rId4">
            <a:alphaModFix/>
          </a:blip>
          <a:stretch>
            <a:fillRect/>
          </a:stretch>
        </p:blipFill>
        <p:spPr>
          <a:xfrm>
            <a:off x="452425" y="2580463"/>
            <a:ext cx="5172834" cy="535750"/>
          </a:xfrm>
          <a:prstGeom prst="rect">
            <a:avLst/>
          </a:prstGeom>
          <a:noFill/>
          <a:ln>
            <a:noFill/>
          </a:ln>
        </p:spPr>
      </p:pic>
      <p:pic>
        <p:nvPicPr>
          <p:cNvPr id="1104" name="Google Shape;1104;p124" title="[0,0,0,&quot;https://www.codecogs.com/eqnedit.php?latex=%5Csum_%7Bl%20%3D%200%7D%5E%7BL_%7Bmax%7D%7D%20%5Csum_%7Bl%20%3D%20-L_%7Bmax%7D%7D%5E%7BL_%7Bmax%7D%7D%20Y_%7Bl%2Cm%7D%20(%5Ctheta%2C%5Cphi)%20%5C%3B%20%20C_%7Bl%2Cm%7D%20%3D%20d(%5Ctheta%2C%5Cphi)#0&quot;]"/>
          <p:cNvPicPr preferRelativeResize="0"/>
          <p:nvPr/>
        </p:nvPicPr>
        <p:blipFill>
          <a:blip r:embed="rId5">
            <a:alphaModFix/>
          </a:blip>
          <a:stretch>
            <a:fillRect/>
          </a:stretch>
        </p:blipFill>
        <p:spPr>
          <a:xfrm>
            <a:off x="452425" y="2774250"/>
            <a:ext cx="752157" cy="148167"/>
          </a:xfrm>
          <a:prstGeom prst="rect">
            <a:avLst/>
          </a:prstGeom>
          <a:noFill/>
          <a:ln>
            <a:noFill/>
          </a:ln>
        </p:spPr>
      </p:pic>
      <p:pic>
        <p:nvPicPr>
          <p:cNvPr id="1105" name="Google Shape;1105;p124" title="[255,255,255,&quot;https://www.codecogs.com/eqnedit.php?latex=%5Csum_%7Bl%20%3D%200%7D%5E%7BL_%7Bmax%7D%7D%20%5Csum_%7Bl%20%3D%20-L_%7Bmax%7D%7D%5E%7BL_%7Bmax%7D%7D%20Y_%7Bl%2Cm%7D%20(%5Ctheta%2C%5Cphi)%20%5C%3B%20%20C_%7Bl%2Cm%7D%20%3D%20d(%5Ctheta%2C%5Cphi)#0&quot;]"/>
          <p:cNvPicPr preferRelativeResize="0"/>
          <p:nvPr/>
        </p:nvPicPr>
        <p:blipFill>
          <a:blip r:embed="rId6">
            <a:alphaModFix/>
          </a:blip>
          <a:stretch>
            <a:fillRect/>
          </a:stretch>
        </p:blipFill>
        <p:spPr>
          <a:xfrm>
            <a:off x="452425" y="3758225"/>
            <a:ext cx="5545275" cy="10924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1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Singular Value Decomposition</a:t>
            </a:r>
            <a:endParaRPr>
              <a:latin typeface="EB Garamond Medium"/>
              <a:ea typeface="EB Garamond Medium"/>
              <a:cs typeface="EB Garamond Medium"/>
              <a:sym typeface="EB Garamond Medium"/>
            </a:endParaRPr>
          </a:p>
        </p:txBody>
      </p:sp>
      <p:pic>
        <p:nvPicPr>
          <p:cNvPr id="1111" name="Google Shape;1111;p125"/>
          <p:cNvPicPr preferRelativeResize="0"/>
          <p:nvPr/>
        </p:nvPicPr>
        <p:blipFill>
          <a:blip r:embed="rId3">
            <a:alphaModFix/>
          </a:blip>
          <a:stretch>
            <a:fillRect/>
          </a:stretch>
        </p:blipFill>
        <p:spPr>
          <a:xfrm>
            <a:off x="452425" y="1484862"/>
            <a:ext cx="5080474" cy="1784137"/>
          </a:xfrm>
          <a:prstGeom prst="rect">
            <a:avLst/>
          </a:prstGeom>
          <a:noFill/>
          <a:ln>
            <a:noFill/>
          </a:ln>
        </p:spPr>
      </p:pic>
      <p:sp>
        <p:nvSpPr>
          <p:cNvPr id="1112" name="Google Shape;1112;p125"/>
          <p:cNvSpPr txBox="1"/>
          <p:nvPr/>
        </p:nvSpPr>
        <p:spPr>
          <a:xfrm>
            <a:off x="5143475" y="2195728"/>
            <a:ext cx="3846000" cy="2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1113" name="Google Shape;1113;p125" title="[255,255,255,&quot;https://www.codecogs.com/eqnedit.php?latex=Y%5Ei_%7Bl%2Cm%7D%20%5C%3B%20C_%7Bl%2Cm%7D%20%3D%20d%5Ei#0&quot;]"/>
          <p:cNvPicPr preferRelativeResize="0"/>
          <p:nvPr/>
        </p:nvPicPr>
        <p:blipFill>
          <a:blip r:embed="rId4">
            <a:alphaModFix/>
          </a:blip>
          <a:stretch>
            <a:fillRect/>
          </a:stretch>
        </p:blipFill>
        <p:spPr>
          <a:xfrm>
            <a:off x="5694575" y="1557975"/>
            <a:ext cx="2905125" cy="621075"/>
          </a:xfrm>
          <a:prstGeom prst="rect">
            <a:avLst/>
          </a:prstGeom>
          <a:noFill/>
          <a:ln>
            <a:noFill/>
          </a:ln>
        </p:spPr>
      </p:pic>
      <p:pic>
        <p:nvPicPr>
          <p:cNvPr id="1114" name="Google Shape;1114;p125" title="[255,255,255,&quot;https://www.codecogs.com/eqnedit.php?latex=%5Csum_%7Bl%20%3D%200%7D%5E%7BL_%7Bmax%7D%7D%20%5Csum_%7Bl%20%3D%20-L_%7Bmax%7D%7D%5E%7BL_%7Bmax%7D%7D%20Y_%7Bl%2Cm%7D%20(%5Ctheta%2C%5Cphi)%20%5C%3B%20%20C_%7Bl%2Cm%7D%20%3D%20d(%5Ctheta%2C%5Cphi)#0&quot;]"/>
          <p:cNvPicPr preferRelativeResize="0"/>
          <p:nvPr/>
        </p:nvPicPr>
        <p:blipFill>
          <a:blip r:embed="rId5">
            <a:alphaModFix/>
          </a:blip>
          <a:stretch>
            <a:fillRect/>
          </a:stretch>
        </p:blipFill>
        <p:spPr>
          <a:xfrm>
            <a:off x="452425" y="3758225"/>
            <a:ext cx="5545275" cy="1092425"/>
          </a:xfrm>
          <a:prstGeom prst="rect">
            <a:avLst/>
          </a:prstGeom>
          <a:noFill/>
          <a:ln>
            <a:noFill/>
          </a:ln>
        </p:spPr>
      </p:pic>
      <p:cxnSp>
        <p:nvCxnSpPr>
          <p:cNvPr id="1115" name="Google Shape;1115;p125"/>
          <p:cNvCxnSpPr>
            <a:stCxn id="1114" idx="3"/>
          </p:cNvCxnSpPr>
          <p:nvPr/>
        </p:nvCxnSpPr>
        <p:spPr>
          <a:xfrm rot="10800000">
            <a:off x="3265600" y="2936737"/>
            <a:ext cx="2732100" cy="1367700"/>
          </a:xfrm>
          <a:prstGeom prst="straightConnector1">
            <a:avLst/>
          </a:prstGeom>
          <a:noFill/>
          <a:ln cap="flat" cmpd="sng" w="38100">
            <a:solidFill>
              <a:srgbClr val="93C47D"/>
            </a:solidFill>
            <a:prstDash val="solid"/>
            <a:round/>
            <a:headEnd len="med" w="med" type="none"/>
            <a:tailEnd len="med" w="med" type="triangle"/>
          </a:ln>
        </p:spPr>
      </p:cxnSp>
      <p:cxnSp>
        <p:nvCxnSpPr>
          <p:cNvPr id="1116" name="Google Shape;1116;p125"/>
          <p:cNvCxnSpPr>
            <a:endCxn id="1113" idx="2"/>
          </p:cNvCxnSpPr>
          <p:nvPr/>
        </p:nvCxnSpPr>
        <p:spPr>
          <a:xfrm flipH="1" rot="10800000">
            <a:off x="3503937" y="2179050"/>
            <a:ext cx="3643200" cy="542400"/>
          </a:xfrm>
          <a:prstGeom prst="straightConnector1">
            <a:avLst/>
          </a:prstGeom>
          <a:noFill/>
          <a:ln cap="flat" cmpd="sng" w="38100">
            <a:solidFill>
              <a:srgbClr val="93C47D"/>
            </a:solidFill>
            <a:prstDash val="solid"/>
            <a:round/>
            <a:headEnd len="med" w="med" type="none"/>
            <a:tailEnd len="med" w="med" type="triangle"/>
          </a:ln>
        </p:spPr>
      </p:cxn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Singular Value Decomposition</a:t>
            </a:r>
            <a:endParaRPr>
              <a:latin typeface="EB Garamond Medium"/>
              <a:ea typeface="EB Garamond Medium"/>
              <a:cs typeface="EB Garamond Medium"/>
              <a:sym typeface="EB Garamond Medium"/>
            </a:endParaRPr>
          </a:p>
        </p:txBody>
      </p:sp>
      <p:sp>
        <p:nvSpPr>
          <p:cNvPr id="1122" name="Google Shape;1122;p126"/>
          <p:cNvSpPr txBox="1"/>
          <p:nvPr/>
        </p:nvSpPr>
        <p:spPr>
          <a:xfrm>
            <a:off x="5143475" y="2195728"/>
            <a:ext cx="3846000" cy="2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1123" name="Google Shape;1123;p126" title="[255,255,255,&quot;https://www.codecogs.com/eqnedit.php?latex=Y%5Ei_%7Bl%2Cm%7D%20%5C%3B%20C_%7Bl%2Cm%7D%20%3D%20d%5Ei#0&quot;]"/>
          <p:cNvPicPr preferRelativeResize="0"/>
          <p:nvPr/>
        </p:nvPicPr>
        <p:blipFill>
          <a:blip r:embed="rId3">
            <a:alphaModFix/>
          </a:blip>
          <a:stretch>
            <a:fillRect/>
          </a:stretch>
        </p:blipFill>
        <p:spPr>
          <a:xfrm>
            <a:off x="5694575" y="1557975"/>
            <a:ext cx="2905125" cy="621075"/>
          </a:xfrm>
          <a:prstGeom prst="rect">
            <a:avLst/>
          </a:prstGeom>
          <a:noFill/>
          <a:ln>
            <a:noFill/>
          </a:ln>
        </p:spPr>
      </p:pic>
      <p:pic>
        <p:nvPicPr>
          <p:cNvPr id="1124" name="Google Shape;1124;p126" title="[255,255,255,&quot;https://www.codecogs.com/eqnedit.php?latex=%5Csum_%7Bl%20%3D%200%7D%5E%7BL_%7Bmax%7D%7D%20%5Csum_%7Bl%20%3D%20-L_%7Bmax%7D%7D%5E%7BL_%7Bmax%7D%7D%20Y_%7Bl%2Cm%7D%20(%5Ctheta%2C%5Cphi)%20%5C%3B%20%20C_%7Bl%2Cm%7D%20%3D%20d(%5Ctheta%2C%5Cphi)#0&quot;]"/>
          <p:cNvPicPr preferRelativeResize="0"/>
          <p:nvPr/>
        </p:nvPicPr>
        <p:blipFill>
          <a:blip r:embed="rId4">
            <a:alphaModFix/>
          </a:blip>
          <a:stretch>
            <a:fillRect/>
          </a:stretch>
        </p:blipFill>
        <p:spPr>
          <a:xfrm>
            <a:off x="217825" y="1405225"/>
            <a:ext cx="4703424" cy="926575"/>
          </a:xfrm>
          <a:prstGeom prst="rect">
            <a:avLst/>
          </a:prstGeom>
          <a:noFill/>
          <a:ln>
            <a:noFill/>
          </a:ln>
        </p:spPr>
      </p:pic>
      <p:pic>
        <p:nvPicPr>
          <p:cNvPr id="1125" name="Google Shape;1125;p126"/>
          <p:cNvPicPr preferRelativeResize="0"/>
          <p:nvPr/>
        </p:nvPicPr>
        <p:blipFill rotWithShape="1">
          <a:blip r:embed="rId5">
            <a:alphaModFix/>
          </a:blip>
          <a:srcRect b="63039" l="0" r="0" t="0"/>
          <a:stretch/>
        </p:blipFill>
        <p:spPr>
          <a:xfrm>
            <a:off x="152400" y="2949125"/>
            <a:ext cx="4991077" cy="1155711"/>
          </a:xfrm>
          <a:prstGeom prst="rect">
            <a:avLst/>
          </a:prstGeom>
          <a:noFill/>
          <a:ln>
            <a:noFill/>
          </a:ln>
        </p:spPr>
      </p:pic>
      <p:pic>
        <p:nvPicPr>
          <p:cNvPr id="1126" name="Google Shape;1126;p126"/>
          <p:cNvPicPr preferRelativeResize="0"/>
          <p:nvPr/>
        </p:nvPicPr>
        <p:blipFill rotWithShape="1">
          <a:blip r:embed="rId5">
            <a:alphaModFix/>
          </a:blip>
          <a:srcRect b="0" l="4852" r="16369" t="50124"/>
          <a:stretch/>
        </p:blipFill>
        <p:spPr>
          <a:xfrm>
            <a:off x="5339812" y="2494588"/>
            <a:ext cx="3614650" cy="143370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127"/>
          <p:cNvSpPr txBox="1"/>
          <p:nvPr>
            <p:ph type="title"/>
          </p:nvPr>
        </p:nvSpPr>
        <p:spPr>
          <a:xfrm>
            <a:off x="720000" y="4337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Singular Value Decomposition</a:t>
            </a:r>
            <a:endParaRPr>
              <a:latin typeface="EB Garamond Medium"/>
              <a:ea typeface="EB Garamond Medium"/>
              <a:cs typeface="EB Garamond Medium"/>
              <a:sym typeface="EB Garamond Medium"/>
            </a:endParaRPr>
          </a:p>
        </p:txBody>
      </p:sp>
      <p:sp>
        <p:nvSpPr>
          <p:cNvPr id="1132" name="Google Shape;1132;p127"/>
          <p:cNvSpPr txBox="1"/>
          <p:nvPr/>
        </p:nvSpPr>
        <p:spPr>
          <a:xfrm>
            <a:off x="5143475" y="2195728"/>
            <a:ext cx="3846000" cy="2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a:p>
            <a:pPr indent="0" lvl="0" marL="0" rtl="0" algn="l">
              <a:spcBef>
                <a:spcPts val="0"/>
              </a:spcBef>
              <a:spcAft>
                <a:spcPts val="0"/>
              </a:spcAft>
              <a:buNone/>
            </a:pPr>
            <a:r>
              <a:t/>
            </a:r>
            <a:endParaRPr>
              <a:solidFill>
                <a:schemeClr val="dk1"/>
              </a:solidFill>
              <a:latin typeface="League Spartan"/>
              <a:ea typeface="League Spartan"/>
              <a:cs typeface="League Spartan"/>
              <a:sym typeface="League Spartan"/>
            </a:endParaRPr>
          </a:p>
        </p:txBody>
      </p:sp>
      <p:pic>
        <p:nvPicPr>
          <p:cNvPr id="1133" name="Google Shape;1133;p127" title="[255,255,255,&quot;https://www.codecogs.com/eqnedit.php?latex=Y%5Ei_%7Bl%2Cm%7D%20%5C%3B%20C_%7Bl%2Cm%7D%20%3D%20d%5Ei#0&quot;]"/>
          <p:cNvPicPr preferRelativeResize="0"/>
          <p:nvPr/>
        </p:nvPicPr>
        <p:blipFill>
          <a:blip r:embed="rId3">
            <a:alphaModFix/>
          </a:blip>
          <a:stretch>
            <a:fillRect/>
          </a:stretch>
        </p:blipFill>
        <p:spPr>
          <a:xfrm>
            <a:off x="5694575" y="1557975"/>
            <a:ext cx="2905125" cy="621075"/>
          </a:xfrm>
          <a:prstGeom prst="rect">
            <a:avLst/>
          </a:prstGeom>
          <a:noFill/>
          <a:ln>
            <a:noFill/>
          </a:ln>
        </p:spPr>
      </p:pic>
      <p:pic>
        <p:nvPicPr>
          <p:cNvPr id="1134" name="Google Shape;1134;p127"/>
          <p:cNvPicPr preferRelativeResize="0"/>
          <p:nvPr/>
        </p:nvPicPr>
        <p:blipFill rotWithShape="1">
          <a:blip r:embed="rId4">
            <a:alphaModFix/>
          </a:blip>
          <a:srcRect b="0" l="4852" r="16369" t="50124"/>
          <a:stretch/>
        </p:blipFill>
        <p:spPr>
          <a:xfrm>
            <a:off x="5339812" y="2494588"/>
            <a:ext cx="3614650" cy="1433701"/>
          </a:xfrm>
          <a:prstGeom prst="rect">
            <a:avLst/>
          </a:prstGeom>
          <a:noFill/>
          <a:ln>
            <a:noFill/>
          </a:ln>
        </p:spPr>
      </p:pic>
      <p:pic>
        <p:nvPicPr>
          <p:cNvPr id="1135" name="Google Shape;1135;p127" title="[255,255,255,&quot;https://www.codecogs.com/eqnedit.php?latex=%20%5Ctextbf%7BM%7D%20%5Ccdot%20%5Ctextbf%7Bc%7D%20%3D%20%5Ctextbf%7Bd%7D#0&quot;]"/>
          <p:cNvPicPr preferRelativeResize="0"/>
          <p:nvPr/>
        </p:nvPicPr>
        <p:blipFill>
          <a:blip r:embed="rId5">
            <a:alphaModFix/>
          </a:blip>
          <a:stretch>
            <a:fillRect/>
          </a:stretch>
        </p:blipFill>
        <p:spPr>
          <a:xfrm>
            <a:off x="385849" y="1434050"/>
            <a:ext cx="4251925" cy="705300"/>
          </a:xfrm>
          <a:prstGeom prst="rect">
            <a:avLst/>
          </a:prstGeom>
          <a:noFill/>
          <a:ln>
            <a:noFill/>
          </a:ln>
        </p:spPr>
      </p:pic>
      <p:pic>
        <p:nvPicPr>
          <p:cNvPr id="1136" name="Google Shape;1136;p127" title="[255,255,255,&quot;https://www.codecogs.com/eqnedit.php?latex=%5Ctextbf%7Bc%7D%20%3D%20(%5Ctextbf%7BM%7D%5ET%20%5Ccdot%20%5Ctextbf%7BM%7D)%5E%7B-1%7D%20%5Ctextbf%7BM%7D%5ET%20%5Ccdot%20%5Ctextbf%7Bd%7D#0&quot;]"/>
          <p:cNvPicPr preferRelativeResize="0"/>
          <p:nvPr/>
        </p:nvPicPr>
        <p:blipFill>
          <a:blip r:embed="rId6">
            <a:alphaModFix/>
          </a:blip>
          <a:stretch>
            <a:fillRect/>
          </a:stretch>
        </p:blipFill>
        <p:spPr>
          <a:xfrm>
            <a:off x="254318" y="2489693"/>
            <a:ext cx="4889152" cy="514657"/>
          </a:xfrm>
          <a:prstGeom prst="rect">
            <a:avLst/>
          </a:prstGeom>
          <a:noFill/>
          <a:ln>
            <a:noFill/>
          </a:ln>
        </p:spPr>
      </p:pic>
      <p:pic>
        <p:nvPicPr>
          <p:cNvPr id="1137" name="Google Shape;1137;p127" title="[255,255,255,&quot;https://www.codecogs.com/eqnedit.php?latex=%20%5Ctextbf%7BM%7D%20%5Ccdot%20%5Ctextbf%7Bc%7D%20%3D%20%5Ctextbf%7Bd%7D#0&quot;]"/>
          <p:cNvPicPr preferRelativeResize="0"/>
          <p:nvPr/>
        </p:nvPicPr>
        <p:blipFill rotWithShape="1">
          <a:blip r:embed="rId5">
            <a:alphaModFix/>
          </a:blip>
          <a:srcRect b="0" l="0" r="72388" t="0"/>
          <a:stretch/>
        </p:blipFill>
        <p:spPr>
          <a:xfrm>
            <a:off x="6006762" y="4243850"/>
            <a:ext cx="1173976" cy="705300"/>
          </a:xfrm>
          <a:prstGeom prst="rect">
            <a:avLst/>
          </a:prstGeom>
          <a:noFill/>
          <a:ln>
            <a:noFill/>
          </a:ln>
        </p:spPr>
      </p:pic>
      <p:sp>
        <p:nvSpPr>
          <p:cNvPr id="1138" name="Google Shape;1138;p127"/>
          <p:cNvSpPr/>
          <p:nvPr/>
        </p:nvSpPr>
        <p:spPr>
          <a:xfrm rot="5400000">
            <a:off x="6242275" y="2910388"/>
            <a:ext cx="544200" cy="2097900"/>
          </a:xfrm>
          <a:prstGeom prst="rightBrace">
            <a:avLst>
              <a:gd fmla="val 50000" name="adj1"/>
              <a:gd fmla="val 49741" name="adj2"/>
            </a:avLst>
          </a:prstGeom>
          <a:noFill/>
          <a:ln cap="flat" cmpd="sng" w="76200">
            <a:solidFill>
              <a:srgbClr val="A4C2F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ague Spartan"/>
              <a:ea typeface="League Spartan"/>
              <a:cs typeface="League Spartan"/>
              <a:sym typeface="League Spartan"/>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128"/>
          <p:cNvSpPr txBox="1"/>
          <p:nvPr>
            <p:ph type="title"/>
          </p:nvPr>
        </p:nvSpPr>
        <p:spPr>
          <a:xfrm>
            <a:off x="720000" y="4337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Singular Value Decomposition</a:t>
            </a:r>
            <a:endParaRPr>
              <a:latin typeface="EB Garamond Medium"/>
              <a:ea typeface="EB Garamond Medium"/>
              <a:cs typeface="EB Garamond Medium"/>
              <a:sym typeface="EB Garamond Medium"/>
            </a:endParaRPr>
          </a:p>
        </p:txBody>
      </p:sp>
      <p:pic>
        <p:nvPicPr>
          <p:cNvPr id="1144" name="Google Shape;1144;p128" title="[255,255,255,&quot;https://www.codecogs.com/eqnedit.php?latex=%20%5Ctextbf%7BM%7D%20%5Ccdot%20%5Ctextbf%7Bc%7D%20%3D%20%5Ctextbf%7Bd%7D#0&quot;]"/>
          <p:cNvPicPr preferRelativeResize="0"/>
          <p:nvPr/>
        </p:nvPicPr>
        <p:blipFill>
          <a:blip r:embed="rId3">
            <a:alphaModFix/>
          </a:blip>
          <a:stretch>
            <a:fillRect/>
          </a:stretch>
        </p:blipFill>
        <p:spPr>
          <a:xfrm>
            <a:off x="385849" y="1434050"/>
            <a:ext cx="4251925" cy="705300"/>
          </a:xfrm>
          <a:prstGeom prst="rect">
            <a:avLst/>
          </a:prstGeom>
          <a:noFill/>
          <a:ln>
            <a:noFill/>
          </a:ln>
        </p:spPr>
      </p:pic>
      <p:pic>
        <p:nvPicPr>
          <p:cNvPr id="1145" name="Google Shape;1145;p128" title="[255,255,255,&quot;https://www.codecogs.com/eqnedit.php?latex=%5Ctextbf%7Bc%7D%20%3D%20(%5Ctextbf%7BM%7D%5ET%20%5Ccdot%20%5Ctextbf%7BM%7D)%5E%7B-1%7D%20%5Ctextbf%7BM%7D%5ET%20%5Ccdot%20%5Ctextbf%7Bd%7D#0&quot;]"/>
          <p:cNvPicPr preferRelativeResize="0"/>
          <p:nvPr/>
        </p:nvPicPr>
        <p:blipFill>
          <a:blip r:embed="rId4">
            <a:alphaModFix/>
          </a:blip>
          <a:stretch>
            <a:fillRect/>
          </a:stretch>
        </p:blipFill>
        <p:spPr>
          <a:xfrm>
            <a:off x="254318" y="2489693"/>
            <a:ext cx="4889152" cy="514657"/>
          </a:xfrm>
          <a:prstGeom prst="rect">
            <a:avLst/>
          </a:prstGeom>
          <a:noFill/>
          <a:ln>
            <a:noFill/>
          </a:ln>
        </p:spPr>
      </p:pic>
      <p:pic>
        <p:nvPicPr>
          <p:cNvPr id="1146" name="Google Shape;1146;p128"/>
          <p:cNvPicPr preferRelativeResize="0"/>
          <p:nvPr/>
        </p:nvPicPr>
        <p:blipFill>
          <a:blip r:embed="rId5">
            <a:alphaModFix/>
          </a:blip>
          <a:stretch>
            <a:fillRect/>
          </a:stretch>
        </p:blipFill>
        <p:spPr>
          <a:xfrm>
            <a:off x="6442800" y="1226825"/>
            <a:ext cx="1981200" cy="2314575"/>
          </a:xfrm>
          <a:prstGeom prst="rect">
            <a:avLst/>
          </a:prstGeom>
          <a:noFill/>
          <a:ln>
            <a:noFill/>
          </a:ln>
        </p:spPr>
      </p:pic>
      <p:sp>
        <p:nvSpPr>
          <p:cNvPr id="1147" name="Google Shape;1147;p128"/>
          <p:cNvSpPr txBox="1"/>
          <p:nvPr>
            <p:ph type="title"/>
          </p:nvPr>
        </p:nvSpPr>
        <p:spPr>
          <a:xfrm>
            <a:off x="5890825" y="4839675"/>
            <a:ext cx="3253200" cy="303900"/>
          </a:xfrm>
          <a:prstGeom prst="rect">
            <a:avLst/>
          </a:prstGeom>
          <a:solidFill>
            <a:srgbClr val="000000">
              <a:alpha val="3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Wikipedia SVD</a:t>
            </a:r>
            <a:endParaRPr sz="700">
              <a:latin typeface="EB Garamond Medium"/>
              <a:ea typeface="EB Garamond Medium"/>
              <a:cs typeface="EB Garamond Medium"/>
              <a:sym typeface="EB Garamond Medium"/>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129"/>
          <p:cNvSpPr txBox="1"/>
          <p:nvPr>
            <p:ph type="title"/>
          </p:nvPr>
        </p:nvSpPr>
        <p:spPr>
          <a:xfrm>
            <a:off x="720000" y="4337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Singular values on E = 6,      u= 0.1</a:t>
            </a:r>
            <a:endParaRPr>
              <a:latin typeface="EB Garamond Medium"/>
              <a:ea typeface="EB Garamond Medium"/>
              <a:cs typeface="EB Garamond Medium"/>
              <a:sym typeface="EB Garamond Medium"/>
            </a:endParaRPr>
          </a:p>
        </p:txBody>
      </p:sp>
      <p:pic>
        <p:nvPicPr>
          <p:cNvPr id="1153" name="Google Shape;1153;p129"/>
          <p:cNvPicPr preferRelativeResize="0"/>
          <p:nvPr/>
        </p:nvPicPr>
        <p:blipFill>
          <a:blip r:embed="rId3">
            <a:alphaModFix/>
          </a:blip>
          <a:stretch>
            <a:fillRect/>
          </a:stretch>
        </p:blipFill>
        <p:spPr>
          <a:xfrm>
            <a:off x="6442800" y="1226825"/>
            <a:ext cx="1981200" cy="2314575"/>
          </a:xfrm>
          <a:prstGeom prst="rect">
            <a:avLst/>
          </a:prstGeom>
          <a:noFill/>
          <a:ln>
            <a:noFill/>
          </a:ln>
        </p:spPr>
      </p:pic>
      <p:pic>
        <p:nvPicPr>
          <p:cNvPr id="1154" name="Google Shape;1154;p129"/>
          <p:cNvPicPr preferRelativeResize="0"/>
          <p:nvPr/>
        </p:nvPicPr>
        <p:blipFill>
          <a:blip r:embed="rId4">
            <a:alphaModFix/>
          </a:blip>
          <a:stretch>
            <a:fillRect/>
          </a:stretch>
        </p:blipFill>
        <p:spPr>
          <a:xfrm>
            <a:off x="2637500" y="1144088"/>
            <a:ext cx="3645401" cy="2855325"/>
          </a:xfrm>
          <a:prstGeom prst="rect">
            <a:avLst/>
          </a:prstGeom>
          <a:noFill/>
          <a:ln>
            <a:noFill/>
          </a:ln>
        </p:spPr>
      </p:pic>
      <p:sp>
        <p:nvSpPr>
          <p:cNvPr id="1155" name="Google Shape;1155;p129"/>
          <p:cNvSpPr txBox="1"/>
          <p:nvPr>
            <p:ph type="title"/>
          </p:nvPr>
        </p:nvSpPr>
        <p:spPr>
          <a:xfrm>
            <a:off x="5890825" y="4839675"/>
            <a:ext cx="3253200" cy="303900"/>
          </a:xfrm>
          <a:prstGeom prst="rect">
            <a:avLst/>
          </a:prstGeom>
          <a:solidFill>
            <a:srgbClr val="000000">
              <a:alpha val="30000"/>
            </a:srgbClr>
          </a:solidFill>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Wikipedia SVD</a:t>
            </a:r>
            <a:endParaRPr sz="700">
              <a:latin typeface="EB Garamond Medium"/>
              <a:ea typeface="EB Garamond Medium"/>
              <a:cs typeface="EB Garamond Medium"/>
              <a:sym typeface="EB Garamond Medium"/>
            </a:endParaRPr>
          </a:p>
        </p:txBody>
      </p:sp>
      <p:pic>
        <p:nvPicPr>
          <p:cNvPr id="1156" name="Google Shape;1156;p129" title="[255,255,255,&quot;https://www.codecogs.com/eqnedit.php?latex=%5Ctextbf%7Bc%7D%20%3D%20(%5Ctextbf%7BM%7D%5ET%20%5Ccdot%20%5Ctextbf%7BM%7D%20%2B%20%5Cmu%20I)%5E%7B-1%7D%20%5Ctextbf%7BM%7D%5ET%20%5Ccdot%20%5Ctextbf%7Bd%7D#0&quot;]"/>
          <p:cNvPicPr preferRelativeResize="0"/>
          <p:nvPr/>
        </p:nvPicPr>
        <p:blipFill>
          <a:blip r:embed="rId5">
            <a:alphaModFix/>
          </a:blip>
          <a:stretch>
            <a:fillRect/>
          </a:stretch>
        </p:blipFill>
        <p:spPr>
          <a:xfrm>
            <a:off x="510275" y="4263575"/>
            <a:ext cx="4625174" cy="430900"/>
          </a:xfrm>
          <a:prstGeom prst="rect">
            <a:avLst/>
          </a:prstGeom>
          <a:noFill/>
          <a:ln>
            <a:noFill/>
          </a:ln>
        </p:spPr>
      </p:pic>
      <p:pic>
        <p:nvPicPr>
          <p:cNvPr id="1157" name="Google Shape;1157;p129"/>
          <p:cNvPicPr preferRelativeResize="0"/>
          <p:nvPr/>
        </p:nvPicPr>
        <p:blipFill>
          <a:blip r:embed="rId6">
            <a:alphaModFix/>
          </a:blip>
          <a:stretch>
            <a:fillRect/>
          </a:stretch>
        </p:blipFill>
        <p:spPr>
          <a:xfrm>
            <a:off x="152400" y="1158800"/>
            <a:ext cx="2332701" cy="1934128"/>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130"/>
          <p:cNvSpPr txBox="1"/>
          <p:nvPr>
            <p:ph type="title"/>
          </p:nvPr>
        </p:nvSpPr>
        <p:spPr>
          <a:xfrm>
            <a:off x="720000" y="4337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lang="en">
                <a:latin typeface="EB Garamond Medium"/>
                <a:ea typeface="EB Garamond Medium"/>
                <a:cs typeface="EB Garamond Medium"/>
                <a:sym typeface="EB Garamond Medium"/>
              </a:rPr>
              <a:t>SPH Reconstruction Using SVD u = 0</a:t>
            </a:r>
            <a:endParaRPr>
              <a:latin typeface="EB Garamond Medium"/>
              <a:ea typeface="EB Garamond Medium"/>
              <a:cs typeface="EB Garamond Medium"/>
              <a:sym typeface="EB Garamond Medium"/>
            </a:endParaRPr>
          </a:p>
          <a:p>
            <a:pPr indent="0" lvl="0" marL="0" rtl="0" algn="l">
              <a:spcBef>
                <a:spcPts val="0"/>
              </a:spcBef>
              <a:spcAft>
                <a:spcPts val="0"/>
              </a:spcAft>
              <a:buNone/>
            </a:pPr>
            <a:r>
              <a:t/>
            </a:r>
            <a:endParaRPr>
              <a:latin typeface="EB Garamond Medium"/>
              <a:ea typeface="EB Garamond Medium"/>
              <a:cs typeface="EB Garamond Medium"/>
              <a:sym typeface="EB Garamond Medium"/>
            </a:endParaRPr>
          </a:p>
        </p:txBody>
      </p:sp>
      <p:pic>
        <p:nvPicPr>
          <p:cNvPr id="1163" name="Google Shape;1163;p130"/>
          <p:cNvPicPr preferRelativeResize="0"/>
          <p:nvPr/>
        </p:nvPicPr>
        <p:blipFill>
          <a:blip r:embed="rId3">
            <a:alphaModFix/>
          </a:blip>
          <a:stretch>
            <a:fillRect/>
          </a:stretch>
        </p:blipFill>
        <p:spPr>
          <a:xfrm>
            <a:off x="152400" y="1158800"/>
            <a:ext cx="8839204" cy="3634087"/>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pic>
        <p:nvPicPr>
          <p:cNvPr id="1168" name="Google Shape;1168;p131"/>
          <p:cNvPicPr preferRelativeResize="0"/>
          <p:nvPr/>
        </p:nvPicPr>
        <p:blipFill>
          <a:blip r:embed="rId3">
            <a:alphaModFix/>
          </a:blip>
          <a:stretch>
            <a:fillRect/>
          </a:stretch>
        </p:blipFill>
        <p:spPr>
          <a:xfrm>
            <a:off x="152400" y="1170125"/>
            <a:ext cx="8839204" cy="3612507"/>
          </a:xfrm>
          <a:prstGeom prst="rect">
            <a:avLst/>
          </a:prstGeom>
          <a:noFill/>
          <a:ln>
            <a:noFill/>
          </a:ln>
        </p:spPr>
      </p:pic>
      <p:sp>
        <p:nvSpPr>
          <p:cNvPr id="1169" name="Google Shape;1169;p131"/>
          <p:cNvSpPr txBox="1"/>
          <p:nvPr>
            <p:ph type="title"/>
          </p:nvPr>
        </p:nvSpPr>
        <p:spPr>
          <a:xfrm>
            <a:off x="720000" y="4337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Medium"/>
                <a:ea typeface="EB Garamond Medium"/>
                <a:cs typeface="EB Garamond Medium"/>
                <a:sym typeface="EB Garamond Medium"/>
              </a:rPr>
              <a:t>SPH Reconstruction Using SVD u = 0.1</a:t>
            </a:r>
            <a:endParaRPr>
              <a:latin typeface="EB Garamond Medium"/>
              <a:ea typeface="EB Garamond Medium"/>
              <a:cs typeface="EB Garamond Medium"/>
              <a:sym typeface="EB Garamond Medium"/>
            </a:endParaRPr>
          </a:p>
        </p:txBody>
      </p:sp>
      <p:pic>
        <p:nvPicPr>
          <p:cNvPr id="1170" name="Google Shape;1170;p131"/>
          <p:cNvPicPr preferRelativeResize="0"/>
          <p:nvPr/>
        </p:nvPicPr>
        <p:blipFill>
          <a:blip r:embed="rId3">
            <a:alphaModFix/>
          </a:blip>
          <a:stretch>
            <a:fillRect/>
          </a:stretch>
        </p:blipFill>
        <p:spPr>
          <a:xfrm>
            <a:off x="152400" y="1170125"/>
            <a:ext cx="8839204" cy="361250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132"/>
          <p:cNvSpPr txBox="1"/>
          <p:nvPr>
            <p:ph type="title"/>
          </p:nvPr>
        </p:nvSpPr>
        <p:spPr>
          <a:xfrm>
            <a:off x="0" y="0"/>
            <a:ext cx="4974300" cy="6873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3500">
                <a:latin typeface="EB Garamond Medium"/>
                <a:ea typeface="EB Garamond Medium"/>
                <a:cs typeface="EB Garamond Medium"/>
                <a:sym typeface="EB Garamond Medium"/>
              </a:rPr>
              <a:t>Solar Wind Particles </a:t>
            </a:r>
            <a:endParaRPr sz="3500">
              <a:latin typeface="EB Garamond Medium"/>
              <a:ea typeface="EB Garamond Medium"/>
              <a:cs typeface="EB Garamond Medium"/>
              <a:sym typeface="EB Garamond Medium"/>
            </a:endParaRPr>
          </a:p>
        </p:txBody>
      </p:sp>
      <p:sp>
        <p:nvSpPr>
          <p:cNvPr id="1176" name="Google Shape;1176;p132"/>
          <p:cNvSpPr txBox="1"/>
          <p:nvPr>
            <p:ph type="title"/>
          </p:nvPr>
        </p:nvSpPr>
        <p:spPr>
          <a:xfrm>
            <a:off x="5890825" y="4839675"/>
            <a:ext cx="3253200" cy="303900"/>
          </a:xfrm>
          <a:prstGeom prst="rect">
            <a:avLst/>
          </a:prstGeom>
          <a:solidFill>
            <a:srgbClr val="000000">
              <a:alpha val="30000"/>
            </a:srgbClr>
          </a:solidFill>
        </p:spPr>
        <p:txBody>
          <a:bodyPr anchorCtr="0" anchor="b" bIns="91425" lIns="91425" spcFirstLastPara="1" rIns="91425" wrap="square" tIns="91425">
            <a:noAutofit/>
          </a:bodyPr>
          <a:lstStyle/>
          <a:p>
            <a:pPr indent="0" lvl="0" marL="0" rtl="0" algn="l">
              <a:spcBef>
                <a:spcPts val="0"/>
              </a:spcBef>
              <a:spcAft>
                <a:spcPts val="0"/>
              </a:spcAft>
              <a:buNone/>
            </a:pPr>
            <a:r>
              <a:rPr lang="en" sz="1100">
                <a:latin typeface="EB Garamond Medium"/>
                <a:ea typeface="EB Garamond Medium"/>
                <a:cs typeface="EB Garamond Medium"/>
                <a:sym typeface="EB Garamond Medium"/>
              </a:rPr>
              <a:t>Source(s): </a:t>
            </a:r>
            <a:endParaRPr sz="1100">
              <a:latin typeface="EB Garamond Medium"/>
              <a:ea typeface="EB Garamond Medium"/>
              <a:cs typeface="EB Garamond Medium"/>
              <a:sym typeface="EB Garamond Medium"/>
            </a:endParaRPr>
          </a:p>
        </p:txBody>
      </p:sp>
      <p:pic>
        <p:nvPicPr>
          <p:cNvPr id="1177" name="Google Shape;1177;p132"/>
          <p:cNvPicPr preferRelativeResize="0"/>
          <p:nvPr/>
        </p:nvPicPr>
        <p:blipFill>
          <a:blip r:embed="rId3">
            <a:alphaModFix/>
          </a:blip>
          <a:stretch>
            <a:fillRect/>
          </a:stretch>
        </p:blipFill>
        <p:spPr>
          <a:xfrm>
            <a:off x="294200" y="812400"/>
            <a:ext cx="4094875" cy="2252175"/>
          </a:xfrm>
          <a:prstGeom prst="rect">
            <a:avLst/>
          </a:prstGeom>
          <a:noFill/>
          <a:ln>
            <a:noFill/>
          </a:ln>
        </p:spPr>
      </p:pic>
      <p:pic>
        <p:nvPicPr>
          <p:cNvPr id="1178" name="Google Shape;1178;p132"/>
          <p:cNvPicPr preferRelativeResize="0"/>
          <p:nvPr/>
        </p:nvPicPr>
        <p:blipFill>
          <a:blip r:embed="rId4">
            <a:alphaModFix/>
          </a:blip>
          <a:stretch>
            <a:fillRect/>
          </a:stretch>
        </p:blipFill>
        <p:spPr>
          <a:xfrm>
            <a:off x="5067300" y="812400"/>
            <a:ext cx="3924300" cy="2517476"/>
          </a:xfrm>
          <a:prstGeom prst="rect">
            <a:avLst/>
          </a:prstGeom>
          <a:noFill/>
          <a:ln>
            <a:noFill/>
          </a:ln>
        </p:spPr>
      </p:pic>
      <p:pic>
        <p:nvPicPr>
          <p:cNvPr id="1179" name="Google Shape;1179;p132"/>
          <p:cNvPicPr preferRelativeResize="0"/>
          <p:nvPr/>
        </p:nvPicPr>
        <p:blipFill>
          <a:blip r:embed="rId5">
            <a:alphaModFix/>
          </a:blip>
          <a:stretch>
            <a:fillRect/>
          </a:stretch>
        </p:blipFill>
        <p:spPr>
          <a:xfrm>
            <a:off x="5223150" y="3640075"/>
            <a:ext cx="3798128" cy="838650"/>
          </a:xfrm>
          <a:prstGeom prst="rect">
            <a:avLst/>
          </a:prstGeom>
          <a:noFill/>
          <a:ln>
            <a:noFill/>
          </a:ln>
        </p:spPr>
      </p:pic>
      <p:pic>
        <p:nvPicPr>
          <p:cNvPr id="1180" name="Google Shape;1180;p132"/>
          <p:cNvPicPr preferRelativeResize="0"/>
          <p:nvPr/>
        </p:nvPicPr>
        <p:blipFill>
          <a:blip r:embed="rId6">
            <a:alphaModFix/>
          </a:blip>
          <a:stretch>
            <a:fillRect/>
          </a:stretch>
        </p:blipFill>
        <p:spPr>
          <a:xfrm>
            <a:off x="577700" y="3189670"/>
            <a:ext cx="1462653" cy="1739450"/>
          </a:xfrm>
          <a:prstGeom prst="rect">
            <a:avLst/>
          </a:prstGeom>
          <a:noFill/>
          <a:ln>
            <a:noFill/>
          </a:ln>
        </p:spPr>
      </p:pic>
      <p:pic>
        <p:nvPicPr>
          <p:cNvPr id="1181" name="Google Shape;1181;p132"/>
          <p:cNvPicPr preferRelativeResize="0"/>
          <p:nvPr/>
        </p:nvPicPr>
        <p:blipFill>
          <a:blip r:embed="rId7">
            <a:alphaModFix/>
          </a:blip>
          <a:stretch>
            <a:fillRect/>
          </a:stretch>
        </p:blipFill>
        <p:spPr>
          <a:xfrm>
            <a:off x="2536250" y="3564475"/>
            <a:ext cx="2190991" cy="1191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araphilia Case Study by Slidesgo">
  <a:themeElements>
    <a:clrScheme name="Simple Light">
      <a:dk1>
        <a:srgbClr val="FFFFFF"/>
      </a:dk1>
      <a:lt1>
        <a:srgbClr val="000000"/>
      </a:lt1>
      <a:dk2>
        <a:srgbClr val="A80000"/>
      </a:dk2>
      <a:lt2>
        <a:srgbClr val="C90000"/>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philia Case Study by Slidesgo">
  <a:themeElements>
    <a:clrScheme name="Simple Light">
      <a:dk1>
        <a:srgbClr val="FFFFFF"/>
      </a:dk1>
      <a:lt1>
        <a:srgbClr val="000000"/>
      </a:lt1>
      <a:dk2>
        <a:srgbClr val="A80000"/>
      </a:dk2>
      <a:lt2>
        <a:srgbClr val="C90000"/>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