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Ex1.xml" ContentType="application/vnd.ms-office.chartex+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71" r:id="rId2"/>
    <p:sldId id="467" r:id="rId3"/>
    <p:sldId id="426" r:id="rId4"/>
    <p:sldId id="470" r:id="rId5"/>
    <p:sldId id="453" r:id="rId6"/>
    <p:sldId id="461" r:id="rId7"/>
    <p:sldId id="416" r:id="rId8"/>
    <p:sldId id="452" r:id="rId9"/>
    <p:sldId id="459" r:id="rId10"/>
    <p:sldId id="413" r:id="rId11"/>
    <p:sldId id="473" r:id="rId12"/>
    <p:sldId id="404" r:id="rId13"/>
    <p:sldId id="415" r:id="rId14"/>
    <p:sldId id="420" r:id="rId15"/>
    <p:sldId id="432" r:id="rId16"/>
    <p:sldId id="433" r:id="rId17"/>
    <p:sldId id="434" r:id="rId18"/>
    <p:sldId id="440" r:id="rId19"/>
    <p:sldId id="422" r:id="rId20"/>
    <p:sldId id="429" r:id="rId21"/>
    <p:sldId id="438" r:id="rId22"/>
    <p:sldId id="403" r:id="rId23"/>
    <p:sldId id="474" r:id="rId24"/>
    <p:sldId id="401" r:id="rId25"/>
    <p:sldId id="410" r:id="rId26"/>
    <p:sldId id="486" r:id="rId27"/>
    <p:sldId id="494" r:id="rId28"/>
    <p:sldId id="443" r:id="rId29"/>
    <p:sldId id="405" r:id="rId30"/>
    <p:sldId id="487" r:id="rId31"/>
    <p:sldId id="488" r:id="rId32"/>
    <p:sldId id="406" r:id="rId33"/>
    <p:sldId id="495" r:id="rId34"/>
    <p:sldId id="497" r:id="rId35"/>
    <p:sldId id="496" r:id="rId36"/>
    <p:sldId id="468" r:id="rId37"/>
    <p:sldId id="464" r:id="rId38"/>
    <p:sldId id="419" r:id="rId39"/>
    <p:sldId id="498" r:id="rId40"/>
    <p:sldId id="39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F2E0"/>
    <a:srgbClr val="4A4F9F"/>
    <a:srgbClr val="304C80"/>
    <a:srgbClr val="EC1556"/>
    <a:srgbClr val="FFEFB2"/>
    <a:srgbClr val="FFC000"/>
    <a:srgbClr val="354675"/>
    <a:srgbClr val="3B4387"/>
    <a:srgbClr val="ED7503"/>
    <a:srgbClr val="1AAA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EBFDB5-3430-4EC5-A3B4-289251DE9077}" v="1" dt="2024-10-14T16:43:46.9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37" autoAdjust="0"/>
    <p:restoredTop sz="87190" autoAdjust="0"/>
  </p:normalViewPr>
  <p:slideViewPr>
    <p:cSldViewPr snapToGrid="0">
      <p:cViewPr varScale="1">
        <p:scale>
          <a:sx n="115" d="100"/>
          <a:sy n="115" d="100"/>
        </p:scale>
        <p:origin x="294" y="114"/>
      </p:cViewPr>
      <p:guideLst/>
    </p:cSldViewPr>
  </p:slideViewPr>
  <p:notesTextViewPr>
    <p:cViewPr>
      <p:scale>
        <a:sx n="75" d="100"/>
        <a:sy n="75" d="100"/>
      </p:scale>
      <p:origin x="0" y="0"/>
    </p:cViewPr>
  </p:notesText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0" i="0" u="none" strike="noStrike" kern="1200" spc="0" baseline="0" dirty="0">
                <a:solidFill>
                  <a:srgbClr val="1F4E79"/>
                </a:solidFill>
              </a:rPr>
              <a:t>GÉANT CyberSecMonth Webinars</a:t>
            </a:r>
          </a:p>
        </c:rich>
      </c:tx>
      <c:layout>
        <c:manualLayout>
          <c:xMode val="edge"/>
          <c:yMode val="edge"/>
          <c:x val="4.1186636170739865E-2"/>
          <c:y val="1.002427532185224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Attendees</c:v>
                </c:pt>
              </c:strCache>
            </c:strRef>
          </c:tx>
          <c:spPr>
            <a:solidFill>
              <a:schemeClr val="accent1"/>
            </a:solidFill>
            <a:ln>
              <a:noFill/>
            </a:ln>
            <a:effectLst/>
          </c:spPr>
          <c:invertIfNegative val="0"/>
          <c:cat>
            <c:strRef>
              <c:f>Sheet1!$A$2:$A$12</c:f>
              <c:strCache>
                <c:ptCount val="11"/>
                <c:pt idx="0">
                  <c:v>Francois Mouton (Noroff University College) - Social Engineering</c:v>
                </c:pt>
                <c:pt idx="1">
                  <c:v>Orange Cyberdefense - Work like a captain, play like a pirate</c:v>
                </c:pt>
                <c:pt idx="2">
                  <c:v>SURF - Think before you click: privacy in a highly technologised society</c:v>
                </c:pt>
                <c:pt idx="3">
                  <c:v>i2CAT - Data sharing hygiene and its implications in security</c:v>
                </c:pt>
                <c:pt idx="4">
                  <c:v>CERN - Hown to mess up yours… and your organisation's life</c:v>
                </c:pt>
                <c:pt idx="5">
                  <c:v>Orange Cyberdefense - Prime Crime – ransomware has grown up, and we should to</c:v>
                </c:pt>
                <c:pt idx="6">
                  <c:v>DFN-CERT - MFA for Universities and Research Institutions</c:v>
                </c:pt>
                <c:pt idx="7">
                  <c:v>RNP - Strengthening security and privacy culture in Latin American NRENs</c:v>
                </c:pt>
                <c:pt idx="8">
                  <c:v>Cybersecurity for universities, current threats in the security landscape... and how to face them!</c:v>
                </c:pt>
                <c:pt idx="9">
                  <c:v>Phishing simulations: to do or not to do</c:v>
                </c:pt>
                <c:pt idx="10">
                  <c:v>Successful internal awareness programme in R&amp;E: approaches and outcomes</c:v>
                </c:pt>
              </c:strCache>
            </c:strRef>
          </c:cat>
          <c:val>
            <c:numRef>
              <c:f>Sheet1!$B$2:$B$12</c:f>
              <c:numCache>
                <c:formatCode>General</c:formatCode>
                <c:ptCount val="11"/>
                <c:pt idx="0">
                  <c:v>25</c:v>
                </c:pt>
                <c:pt idx="1">
                  <c:v>50</c:v>
                </c:pt>
                <c:pt idx="2">
                  <c:v>29</c:v>
                </c:pt>
                <c:pt idx="3">
                  <c:v>23</c:v>
                </c:pt>
                <c:pt idx="4">
                  <c:v>26</c:v>
                </c:pt>
                <c:pt idx="5">
                  <c:v>77</c:v>
                </c:pt>
                <c:pt idx="6">
                  <c:v>89</c:v>
                </c:pt>
                <c:pt idx="7">
                  <c:v>51</c:v>
                </c:pt>
                <c:pt idx="8">
                  <c:v>106</c:v>
                </c:pt>
                <c:pt idx="9">
                  <c:v>75</c:v>
                </c:pt>
                <c:pt idx="10">
                  <c:v>62</c:v>
                </c:pt>
              </c:numCache>
            </c:numRef>
          </c:val>
          <c:extLst>
            <c:ext xmlns:c16="http://schemas.microsoft.com/office/drawing/2014/chart" uri="{C3380CC4-5D6E-409C-BE32-E72D297353CC}">
              <c16:uniqueId val="{00000000-A13A-9B45-8FD8-3B9D8C331445}"/>
            </c:ext>
          </c:extLst>
        </c:ser>
        <c:dLbls>
          <c:showLegendKey val="0"/>
          <c:showVal val="0"/>
          <c:showCatName val="0"/>
          <c:showSerName val="0"/>
          <c:showPercent val="0"/>
          <c:showBubbleSize val="0"/>
        </c:dLbls>
        <c:gapWidth val="247"/>
        <c:axId val="1840358448"/>
        <c:axId val="1840345968"/>
      </c:barChart>
      <c:lineChart>
        <c:grouping val="standard"/>
        <c:varyColors val="0"/>
        <c:ser>
          <c:idx val="1"/>
          <c:order val="1"/>
          <c:tx>
            <c:strRef>
              <c:f>Sheet1!$C$1</c:f>
              <c:strCache>
                <c:ptCount val="1"/>
                <c:pt idx="0">
                  <c:v>YouTube views</c:v>
                </c:pt>
              </c:strCache>
            </c:strRef>
          </c:tx>
          <c:spPr>
            <a:ln w="28575" cap="rnd">
              <a:solidFill>
                <a:schemeClr val="accent2"/>
              </a:solidFill>
              <a:round/>
            </a:ln>
            <a:effectLst/>
          </c:spPr>
          <c:marker>
            <c:symbol val="none"/>
          </c:marker>
          <c:cat>
            <c:strRef>
              <c:f>Sheet1!$A$2:$A$12</c:f>
              <c:strCache>
                <c:ptCount val="11"/>
                <c:pt idx="0">
                  <c:v>Francois Mouton (Noroff University College) - Social Engineering</c:v>
                </c:pt>
                <c:pt idx="1">
                  <c:v>Orange Cyberdefense - Work like a captain, play like a pirate</c:v>
                </c:pt>
                <c:pt idx="2">
                  <c:v>SURF - Think before you click: privacy in a highly technologised society</c:v>
                </c:pt>
                <c:pt idx="3">
                  <c:v>i2CAT - Data sharing hygiene and its implications in security</c:v>
                </c:pt>
                <c:pt idx="4">
                  <c:v>CERN - Hown to mess up yours… and your organisation's life</c:v>
                </c:pt>
                <c:pt idx="5">
                  <c:v>Orange Cyberdefense - Prime Crime – ransomware has grown up, and we should to</c:v>
                </c:pt>
                <c:pt idx="6">
                  <c:v>DFN-CERT - MFA for Universities and Research Institutions</c:v>
                </c:pt>
                <c:pt idx="7">
                  <c:v>RNP - Strengthening security and privacy culture in Latin American NRENs</c:v>
                </c:pt>
                <c:pt idx="8">
                  <c:v>Cybersecurity for universities, current threats in the security landscape... and how to face them!</c:v>
                </c:pt>
                <c:pt idx="9">
                  <c:v>Phishing simulations: to do or not to do</c:v>
                </c:pt>
                <c:pt idx="10">
                  <c:v>Successful internal awareness programme in R&amp;E: approaches and outcomes</c:v>
                </c:pt>
              </c:strCache>
            </c:strRef>
          </c:cat>
          <c:val>
            <c:numRef>
              <c:f>Sheet1!$C$2:$C$12</c:f>
              <c:numCache>
                <c:formatCode>General</c:formatCode>
                <c:ptCount val="11"/>
                <c:pt idx="0">
                  <c:v>133</c:v>
                </c:pt>
                <c:pt idx="1">
                  <c:v>365</c:v>
                </c:pt>
                <c:pt idx="2">
                  <c:v>112</c:v>
                </c:pt>
                <c:pt idx="3">
                  <c:v>117</c:v>
                </c:pt>
                <c:pt idx="4">
                  <c:v>110</c:v>
                </c:pt>
                <c:pt idx="5">
                  <c:v>128</c:v>
                </c:pt>
                <c:pt idx="6">
                  <c:v>137</c:v>
                </c:pt>
                <c:pt idx="7">
                  <c:v>62</c:v>
                </c:pt>
                <c:pt idx="8">
                  <c:v>219</c:v>
                </c:pt>
                <c:pt idx="9">
                  <c:v>120</c:v>
                </c:pt>
                <c:pt idx="10">
                  <c:v>105</c:v>
                </c:pt>
              </c:numCache>
            </c:numRef>
          </c:val>
          <c:smooth val="0"/>
          <c:extLst>
            <c:ext xmlns:c16="http://schemas.microsoft.com/office/drawing/2014/chart" uri="{C3380CC4-5D6E-409C-BE32-E72D297353CC}">
              <c16:uniqueId val="{00000001-A13A-9B45-8FD8-3B9D8C331445}"/>
            </c:ext>
          </c:extLst>
        </c:ser>
        <c:dLbls>
          <c:showLegendKey val="0"/>
          <c:showVal val="0"/>
          <c:showCatName val="0"/>
          <c:showSerName val="0"/>
          <c:showPercent val="0"/>
          <c:showBubbleSize val="0"/>
        </c:dLbls>
        <c:marker val="1"/>
        <c:smooth val="0"/>
        <c:axId val="1785770816"/>
        <c:axId val="1786207792"/>
      </c:lineChart>
      <c:catAx>
        <c:axId val="184035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rgbClr val="1F4E79"/>
                </a:solidFill>
                <a:latin typeface="+mn-lt"/>
                <a:ea typeface="+mn-ea"/>
                <a:cs typeface="+mn-cs"/>
              </a:defRPr>
            </a:pPr>
            <a:endParaRPr lang="en-US"/>
          </a:p>
        </c:txPr>
        <c:crossAx val="1840345968"/>
        <c:crosses val="autoZero"/>
        <c:auto val="1"/>
        <c:lblAlgn val="ctr"/>
        <c:lblOffset val="100"/>
        <c:noMultiLvlLbl val="0"/>
      </c:catAx>
      <c:valAx>
        <c:axId val="184034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1F4E79"/>
                </a:solidFill>
                <a:latin typeface="+mn-lt"/>
                <a:ea typeface="+mn-ea"/>
                <a:cs typeface="+mn-cs"/>
              </a:defRPr>
            </a:pPr>
            <a:endParaRPr lang="en-US"/>
          </a:p>
        </c:txPr>
        <c:crossAx val="1840358448"/>
        <c:crosses val="autoZero"/>
        <c:crossBetween val="between"/>
      </c:valAx>
      <c:valAx>
        <c:axId val="178620779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5770816"/>
        <c:crosses val="max"/>
        <c:crossBetween val="between"/>
      </c:valAx>
      <c:catAx>
        <c:axId val="1785770816"/>
        <c:scaling>
          <c:orientation val="minMax"/>
        </c:scaling>
        <c:delete val="1"/>
        <c:axPos val="b"/>
        <c:numFmt formatCode="General" sourceLinked="1"/>
        <c:majorTickMark val="out"/>
        <c:minorTickMark val="none"/>
        <c:tickLblPos val="nextTo"/>
        <c:crossAx val="1786207792"/>
        <c:crosses val="autoZero"/>
        <c:auto val="1"/>
        <c:lblAlgn val="ctr"/>
        <c:lblOffset val="100"/>
        <c:noMultiLvlLbl val="0"/>
      </c:catAx>
      <c:spPr>
        <a:noFill/>
        <a:ln>
          <a:noFill/>
        </a:ln>
        <a:effectLst/>
      </c:spPr>
    </c:plotArea>
    <c:legend>
      <c:legendPos val="t"/>
      <c:layout>
        <c:manualLayout>
          <c:xMode val="edge"/>
          <c:yMode val="edge"/>
          <c:x val="0.60705917223074324"/>
          <c:y val="1.2743458667031858E-2"/>
          <c:w val="0.34071533231290746"/>
          <c:h val="5.127140567571311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F4E79"/>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r>
              <a:rPr lang="en-GB" sz="1600" b="1" i="0" u="none" strike="noStrike" kern="1200" spc="0" baseline="0" dirty="0">
                <a:solidFill>
                  <a:srgbClr val="065081"/>
                </a:solidFill>
                <a:effectLst/>
                <a:latin typeface="+mn-lt"/>
                <a:ea typeface="+mn-ea"/>
                <a:cs typeface="+mn-cs"/>
              </a:rPr>
              <a:t>CSM posts - GÉANT Twitter/X account</a:t>
            </a:r>
          </a:p>
        </c:rich>
      </c:tx>
      <c:overlay val="0"/>
      <c:spPr>
        <a:noFill/>
        <a:ln>
          <a:noFill/>
        </a:ln>
        <a:effectLst/>
      </c:spPr>
      <c:txPr>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Impressions</c:v>
                </c:pt>
              </c:strCache>
            </c:strRef>
          </c:tx>
          <c:spPr>
            <a:solidFill>
              <a:schemeClr val="accent1"/>
            </a:solidFill>
            <a:ln>
              <a:noFill/>
            </a:ln>
            <a:effectLst/>
          </c:spPr>
          <c:invertIfNegative val="0"/>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26072</c:v>
                </c:pt>
                <c:pt idx="1">
                  <c:v>118000</c:v>
                </c:pt>
                <c:pt idx="2">
                  <c:v>58500</c:v>
                </c:pt>
                <c:pt idx="3">
                  <c:v>45100</c:v>
                </c:pt>
                <c:pt idx="4">
                  <c:v>27228</c:v>
                </c:pt>
              </c:numCache>
            </c:numRef>
          </c:val>
          <c:extLst>
            <c:ext xmlns:c16="http://schemas.microsoft.com/office/drawing/2014/chart" uri="{C3380CC4-5D6E-409C-BE32-E72D297353CC}">
              <c16:uniqueId val="{00000000-D64C-5546-9D5A-60E3C15C0C44}"/>
            </c:ext>
          </c:extLst>
        </c:ser>
        <c:dLbls>
          <c:showLegendKey val="0"/>
          <c:showVal val="0"/>
          <c:showCatName val="0"/>
          <c:showSerName val="0"/>
          <c:showPercent val="0"/>
          <c:showBubbleSize val="0"/>
        </c:dLbls>
        <c:gapWidth val="219"/>
        <c:axId val="1899031296"/>
        <c:axId val="1899051680"/>
        <c:extLst>
          <c:ext xmlns:c15="http://schemas.microsoft.com/office/drawing/2012/chart" uri="{02D57815-91ED-43cb-92C2-25804820EDAC}">
            <c15:filteredBarSeries>
              <c15:ser>
                <c:idx val="2"/>
                <c:order val="2"/>
                <c:tx>
                  <c:strRef>
                    <c:extLst>
                      <c:ex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numRef>
                    <c:extLst>
                      <c:ex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2-D64C-5546-9D5A-60E3C15C0C4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3-D64C-5546-9D5A-60E3C15C0C44}"/>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D64C-5546-9D5A-60E3C15C0C44}"/>
                  </c:ext>
                </c:extLst>
              </c15:ser>
            </c15:filteredBarSeries>
          </c:ext>
        </c:extLst>
      </c:barChart>
      <c:lineChart>
        <c:grouping val="standard"/>
        <c:varyColors val="0"/>
        <c:ser>
          <c:idx val="1"/>
          <c:order val="1"/>
          <c:tx>
            <c:strRef>
              <c:f>Sheet1!$C$1</c:f>
              <c:strCache>
                <c:ptCount val="1"/>
                <c:pt idx="0">
                  <c:v>Engagement</c:v>
                </c:pt>
              </c:strCache>
            </c:strRef>
          </c:tx>
          <c:spPr>
            <a:ln w="28575" cap="rnd">
              <a:solidFill>
                <a:schemeClr val="accent2"/>
              </a:solidFill>
              <a:round/>
            </a:ln>
            <a:effectLst/>
          </c:spPr>
          <c:marker>
            <c:symbol val="none"/>
          </c:marker>
          <c:cat>
            <c:numRef>
              <c:f>Sheet1!$A$2:$A$6</c:f>
              <c:numCache>
                <c:formatCode>General</c:formatCode>
                <c:ptCount val="5"/>
                <c:pt idx="0">
                  <c:v>2019</c:v>
                </c:pt>
                <c:pt idx="1">
                  <c:v>2020</c:v>
                </c:pt>
                <c:pt idx="2">
                  <c:v>2021</c:v>
                </c:pt>
                <c:pt idx="3">
                  <c:v>2022</c:v>
                </c:pt>
                <c:pt idx="4">
                  <c:v>2023</c:v>
                </c:pt>
              </c:numCache>
            </c:numRef>
          </c:cat>
          <c:val>
            <c:numRef>
              <c:f>Sheet1!$C$2:$C$6</c:f>
              <c:numCache>
                <c:formatCode>General</c:formatCode>
                <c:ptCount val="5"/>
                <c:pt idx="0">
                  <c:v>326</c:v>
                </c:pt>
                <c:pt idx="1">
                  <c:v>3600</c:v>
                </c:pt>
                <c:pt idx="2">
                  <c:v>1700</c:v>
                </c:pt>
                <c:pt idx="3">
                  <c:v>1800</c:v>
                </c:pt>
                <c:pt idx="4">
                  <c:v>1052</c:v>
                </c:pt>
              </c:numCache>
            </c:numRef>
          </c:val>
          <c:smooth val="0"/>
          <c:extLst>
            <c:ext xmlns:c16="http://schemas.microsoft.com/office/drawing/2014/chart" uri="{C3380CC4-5D6E-409C-BE32-E72D297353CC}">
              <c16:uniqueId val="{00000001-D64C-5546-9D5A-60E3C15C0C44}"/>
            </c:ext>
          </c:extLst>
        </c:ser>
        <c:dLbls>
          <c:showLegendKey val="0"/>
          <c:showVal val="0"/>
          <c:showCatName val="0"/>
          <c:showSerName val="0"/>
          <c:showPercent val="0"/>
          <c:showBubbleSize val="0"/>
        </c:dLbls>
        <c:marker val="1"/>
        <c:smooth val="0"/>
        <c:axId val="1271184800"/>
        <c:axId val="1655697200"/>
      </c:lineChart>
      <c:catAx>
        <c:axId val="189903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900" b="0" i="0" u="none" strike="noStrike" kern="1200" baseline="0">
                <a:solidFill>
                  <a:srgbClr val="065081"/>
                </a:solidFill>
                <a:latin typeface="+mn-lt"/>
                <a:ea typeface="+mn-ea"/>
                <a:cs typeface="+mn-cs"/>
              </a:defRPr>
            </a:pPr>
            <a:endParaRPr lang="en-US"/>
          </a:p>
        </c:txPr>
        <c:crossAx val="1899051680"/>
        <c:crosses val="autoZero"/>
        <c:auto val="1"/>
        <c:lblAlgn val="ctr"/>
        <c:lblOffset val="100"/>
        <c:noMultiLvlLbl val="0"/>
      </c:catAx>
      <c:valAx>
        <c:axId val="189905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rgbClr val="EC1556"/>
                </a:solidFill>
                <a:latin typeface="+mn-lt"/>
                <a:ea typeface="+mn-ea"/>
                <a:cs typeface="+mn-cs"/>
              </a:defRPr>
            </a:pPr>
            <a:endParaRPr lang="en-US"/>
          </a:p>
        </c:txPr>
        <c:crossAx val="1899031296"/>
        <c:crosses val="autoZero"/>
        <c:crossBetween val="between"/>
      </c:valAx>
      <c:valAx>
        <c:axId val="16556972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rgbClr val="354675"/>
                </a:solidFill>
                <a:latin typeface="+mn-lt"/>
                <a:ea typeface="+mn-ea"/>
                <a:cs typeface="+mn-cs"/>
              </a:defRPr>
            </a:pPr>
            <a:endParaRPr lang="en-US"/>
          </a:p>
        </c:txPr>
        <c:crossAx val="1271184800"/>
        <c:crosses val="max"/>
        <c:crossBetween val="between"/>
      </c:valAx>
      <c:catAx>
        <c:axId val="1271184800"/>
        <c:scaling>
          <c:orientation val="minMax"/>
        </c:scaling>
        <c:delete val="1"/>
        <c:axPos val="b"/>
        <c:numFmt formatCode="General" sourceLinked="1"/>
        <c:majorTickMark val="out"/>
        <c:minorTickMark val="none"/>
        <c:tickLblPos val="nextTo"/>
        <c:crossAx val="16556972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r>
              <a:rPr lang="en-GB" sz="1600" b="1" i="0" u="none" strike="noStrike" kern="1200" spc="0" baseline="0" dirty="0">
                <a:solidFill>
                  <a:srgbClr val="065081"/>
                </a:solidFill>
                <a:effectLst/>
                <a:latin typeface="+mn-lt"/>
                <a:ea typeface="+mn-ea"/>
                <a:cs typeface="+mn-cs"/>
              </a:rPr>
              <a:t>Cyber Heroes campaigns - LinkedIn</a:t>
            </a:r>
          </a:p>
        </c:rich>
      </c:tx>
      <c:overlay val="0"/>
      <c:spPr>
        <a:noFill/>
        <a:ln>
          <a:noFill/>
        </a:ln>
        <a:effectLst/>
      </c:spPr>
      <c:txPr>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Impressions</c:v>
                </c:pt>
              </c:strCache>
            </c:strRef>
          </c:tx>
          <c:spPr>
            <a:solidFill>
              <a:schemeClr val="accent1"/>
            </a:solidFill>
            <a:ln>
              <a:noFill/>
            </a:ln>
            <a:effectLst/>
          </c:spPr>
          <c:invertIfNegative val="0"/>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1000</c:v>
                </c:pt>
                <c:pt idx="1">
                  <c:v>6615</c:v>
                </c:pt>
                <c:pt idx="2">
                  <c:v>10400</c:v>
                </c:pt>
                <c:pt idx="3">
                  <c:v>20100</c:v>
                </c:pt>
                <c:pt idx="4">
                  <c:v>38265</c:v>
                </c:pt>
              </c:numCache>
            </c:numRef>
          </c:val>
          <c:extLst>
            <c:ext xmlns:c16="http://schemas.microsoft.com/office/drawing/2014/chart" uri="{C3380CC4-5D6E-409C-BE32-E72D297353CC}">
              <c16:uniqueId val="{00000000-20D2-B749-8567-3CEA11DD1F8D}"/>
            </c:ext>
          </c:extLst>
        </c:ser>
        <c:dLbls>
          <c:showLegendKey val="0"/>
          <c:showVal val="0"/>
          <c:showCatName val="0"/>
          <c:showSerName val="0"/>
          <c:showPercent val="0"/>
          <c:showBubbleSize val="0"/>
        </c:dLbls>
        <c:gapWidth val="219"/>
        <c:axId val="1899031296"/>
        <c:axId val="1899051680"/>
        <c:extLst>
          <c:ext xmlns:c15="http://schemas.microsoft.com/office/drawing/2012/chart" uri="{02D57815-91ED-43cb-92C2-25804820EDAC}">
            <c15:filteredBarSeries>
              <c15:ser>
                <c:idx val="2"/>
                <c:order val="2"/>
                <c:tx>
                  <c:strRef>
                    <c:extLst>
                      <c:ex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numRef>
                    <c:extLst>
                      <c:ex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2-20D2-B749-8567-3CEA11DD1F8D}"/>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3-20D2-B749-8567-3CEA11DD1F8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0D2-B749-8567-3CEA11DD1F8D}"/>
                  </c:ext>
                </c:extLst>
              </c15:ser>
            </c15:filteredBarSeries>
          </c:ext>
        </c:extLst>
      </c:barChart>
      <c:lineChart>
        <c:grouping val="standard"/>
        <c:varyColors val="0"/>
        <c:ser>
          <c:idx val="1"/>
          <c:order val="1"/>
          <c:tx>
            <c:strRef>
              <c:f>Sheet1!$C$1</c:f>
              <c:strCache>
                <c:ptCount val="1"/>
                <c:pt idx="0">
                  <c:v>Engagement</c:v>
                </c:pt>
              </c:strCache>
            </c:strRef>
          </c:tx>
          <c:spPr>
            <a:ln w="28575" cap="rnd">
              <a:solidFill>
                <a:schemeClr val="accent2"/>
              </a:solidFill>
              <a:round/>
            </a:ln>
            <a:effectLst/>
          </c:spPr>
          <c:marker>
            <c:symbol val="none"/>
          </c:marker>
          <c:cat>
            <c:numRef>
              <c:f>Sheet1!$A$2:$A$6</c:f>
              <c:numCache>
                <c:formatCode>General</c:formatCode>
                <c:ptCount val="5"/>
                <c:pt idx="0">
                  <c:v>2019</c:v>
                </c:pt>
                <c:pt idx="1">
                  <c:v>2020</c:v>
                </c:pt>
                <c:pt idx="2">
                  <c:v>2021</c:v>
                </c:pt>
                <c:pt idx="3">
                  <c:v>2022</c:v>
                </c:pt>
                <c:pt idx="4">
                  <c:v>2023</c:v>
                </c:pt>
              </c:numCache>
            </c:numRef>
          </c:cat>
          <c:val>
            <c:numRef>
              <c:f>Sheet1!$C$2:$C$6</c:f>
              <c:numCache>
                <c:formatCode>General</c:formatCode>
                <c:ptCount val="5"/>
                <c:pt idx="0">
                  <c:v>50</c:v>
                </c:pt>
                <c:pt idx="1">
                  <c:v>254</c:v>
                </c:pt>
                <c:pt idx="2">
                  <c:v>1751</c:v>
                </c:pt>
                <c:pt idx="3">
                  <c:v>3000</c:v>
                </c:pt>
                <c:pt idx="4">
                  <c:v>13651</c:v>
                </c:pt>
              </c:numCache>
            </c:numRef>
          </c:val>
          <c:smooth val="0"/>
          <c:extLst>
            <c:ext xmlns:c16="http://schemas.microsoft.com/office/drawing/2014/chart" uri="{C3380CC4-5D6E-409C-BE32-E72D297353CC}">
              <c16:uniqueId val="{00000001-20D2-B749-8567-3CEA11DD1F8D}"/>
            </c:ext>
          </c:extLst>
        </c:ser>
        <c:dLbls>
          <c:showLegendKey val="0"/>
          <c:showVal val="0"/>
          <c:showCatName val="0"/>
          <c:showSerName val="0"/>
          <c:showPercent val="0"/>
          <c:showBubbleSize val="0"/>
        </c:dLbls>
        <c:marker val="1"/>
        <c:smooth val="0"/>
        <c:axId val="1271184800"/>
        <c:axId val="1655697200"/>
      </c:lineChart>
      <c:catAx>
        <c:axId val="189903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900" b="0" i="0" u="none" strike="noStrike" kern="1200" baseline="0">
                <a:solidFill>
                  <a:srgbClr val="065081"/>
                </a:solidFill>
                <a:latin typeface="+mn-lt"/>
                <a:ea typeface="+mn-ea"/>
                <a:cs typeface="+mn-cs"/>
              </a:defRPr>
            </a:pPr>
            <a:endParaRPr lang="en-US"/>
          </a:p>
        </c:txPr>
        <c:crossAx val="1899051680"/>
        <c:crosses val="autoZero"/>
        <c:auto val="1"/>
        <c:lblAlgn val="ctr"/>
        <c:lblOffset val="100"/>
        <c:noMultiLvlLbl val="0"/>
      </c:catAx>
      <c:valAx>
        <c:axId val="189905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rgbClr val="EC1556"/>
                </a:solidFill>
                <a:latin typeface="+mn-lt"/>
                <a:ea typeface="+mn-ea"/>
                <a:cs typeface="+mn-cs"/>
              </a:defRPr>
            </a:pPr>
            <a:endParaRPr lang="en-US"/>
          </a:p>
        </c:txPr>
        <c:crossAx val="1899031296"/>
        <c:crosses val="autoZero"/>
        <c:crossBetween val="between"/>
      </c:valAx>
      <c:valAx>
        <c:axId val="16556972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271184800"/>
        <c:crosses val="max"/>
        <c:crossBetween val="between"/>
      </c:valAx>
      <c:catAx>
        <c:axId val="1271184800"/>
        <c:scaling>
          <c:orientation val="minMax"/>
        </c:scaling>
        <c:delete val="1"/>
        <c:axPos val="b"/>
        <c:numFmt formatCode="General" sourceLinked="1"/>
        <c:majorTickMark val="out"/>
        <c:minorTickMark val="none"/>
        <c:tickLblPos val="nextTo"/>
        <c:crossAx val="16556972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r>
              <a:rPr lang="en-GB" sz="1600" b="1" i="0" u="none" strike="noStrike" kern="1200" spc="0" baseline="0" dirty="0">
                <a:solidFill>
                  <a:srgbClr val="065081"/>
                </a:solidFill>
                <a:effectLst/>
                <a:latin typeface="+mn-lt"/>
                <a:ea typeface="+mn-ea"/>
                <a:cs typeface="+mn-cs"/>
              </a:rPr>
              <a:t>Cyber Heroes posts - GÉANT Facebook account</a:t>
            </a:r>
          </a:p>
        </c:rich>
      </c:tx>
      <c:overlay val="0"/>
      <c:spPr>
        <a:noFill/>
        <a:ln>
          <a:noFill/>
        </a:ln>
        <a:effectLst/>
      </c:spPr>
      <c:txPr>
        <a:bodyPr rot="0" spcFirstLastPara="1" vertOverflow="ellipsis" vert="horz" wrap="square" anchor="ctr" anchorCtr="1"/>
        <a:lstStyle/>
        <a:p>
          <a:pPr algn="ctr" rtl="0">
            <a:defRPr lang="en-GB" sz="1600" b="1" i="0" u="none" strike="noStrike" kern="1200" spc="0" baseline="0">
              <a:solidFill>
                <a:srgbClr val="065081"/>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Impressions</c:v>
                </c:pt>
              </c:strCache>
            </c:strRef>
          </c:tx>
          <c:spPr>
            <a:solidFill>
              <a:schemeClr val="accent1"/>
            </a:solidFill>
            <a:ln>
              <a:noFill/>
            </a:ln>
            <a:effectLst/>
          </c:spPr>
          <c:invertIfNegative val="0"/>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4070</c:v>
                </c:pt>
                <c:pt idx="1">
                  <c:v>4844</c:v>
                </c:pt>
                <c:pt idx="2">
                  <c:v>12000</c:v>
                </c:pt>
                <c:pt idx="3">
                  <c:v>9494</c:v>
                </c:pt>
                <c:pt idx="4">
                  <c:v>5360</c:v>
                </c:pt>
              </c:numCache>
            </c:numRef>
          </c:val>
          <c:extLst>
            <c:ext xmlns:c16="http://schemas.microsoft.com/office/drawing/2014/chart" uri="{C3380CC4-5D6E-409C-BE32-E72D297353CC}">
              <c16:uniqueId val="{00000000-DDB7-DB41-8AE6-80458E3B9B06}"/>
            </c:ext>
          </c:extLst>
        </c:ser>
        <c:dLbls>
          <c:showLegendKey val="0"/>
          <c:showVal val="0"/>
          <c:showCatName val="0"/>
          <c:showSerName val="0"/>
          <c:showPercent val="0"/>
          <c:showBubbleSize val="0"/>
        </c:dLbls>
        <c:gapWidth val="219"/>
        <c:axId val="1899031296"/>
        <c:axId val="1899051680"/>
        <c:extLst>
          <c:ext xmlns:c15="http://schemas.microsoft.com/office/drawing/2012/chart" uri="{02D57815-91ED-43cb-92C2-25804820EDAC}">
            <c15:filteredBarSeries>
              <c15:ser>
                <c:idx val="2"/>
                <c:order val="2"/>
                <c:tx>
                  <c:strRef>
                    <c:extLst>
                      <c:ex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numRef>
                    <c:extLst>
                      <c:ex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2-DDB7-DB41-8AE6-80458E3B9B06}"/>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3-DDB7-DB41-8AE6-80458E3B9B06}"/>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Sheet1!$A$2:$A$6</c15:sqref>
                        </c15:formulaRef>
                      </c:ext>
                    </c:extLst>
                    <c:numCache>
                      <c:formatCode>General</c:formatCode>
                      <c:ptCount val="5"/>
                      <c:pt idx="0">
                        <c:v>2019</c:v>
                      </c:pt>
                      <c:pt idx="1">
                        <c:v>2020</c:v>
                      </c:pt>
                      <c:pt idx="2">
                        <c:v>2021</c:v>
                      </c:pt>
                      <c:pt idx="3">
                        <c:v>2022</c:v>
                      </c:pt>
                      <c:pt idx="4">
                        <c:v>2023</c:v>
                      </c:pt>
                    </c:numCache>
                  </c:num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DDB7-DB41-8AE6-80458E3B9B06}"/>
                  </c:ext>
                </c:extLst>
              </c15:ser>
            </c15:filteredBarSeries>
          </c:ext>
        </c:extLst>
      </c:barChart>
      <c:lineChart>
        <c:grouping val="standard"/>
        <c:varyColors val="0"/>
        <c:ser>
          <c:idx val="1"/>
          <c:order val="1"/>
          <c:tx>
            <c:strRef>
              <c:f>Sheet1!$C$1</c:f>
              <c:strCache>
                <c:ptCount val="1"/>
                <c:pt idx="0">
                  <c:v>Engagement</c:v>
                </c:pt>
              </c:strCache>
            </c:strRef>
          </c:tx>
          <c:spPr>
            <a:ln w="28575" cap="rnd">
              <a:solidFill>
                <a:schemeClr val="accent2"/>
              </a:solidFill>
              <a:round/>
            </a:ln>
            <a:effectLst/>
          </c:spPr>
          <c:marker>
            <c:symbol val="none"/>
          </c:marker>
          <c:cat>
            <c:numRef>
              <c:f>Sheet1!$A$2:$A$6</c:f>
              <c:numCache>
                <c:formatCode>General</c:formatCode>
                <c:ptCount val="5"/>
                <c:pt idx="0">
                  <c:v>2019</c:v>
                </c:pt>
                <c:pt idx="1">
                  <c:v>2020</c:v>
                </c:pt>
                <c:pt idx="2">
                  <c:v>2021</c:v>
                </c:pt>
                <c:pt idx="3">
                  <c:v>2022</c:v>
                </c:pt>
                <c:pt idx="4">
                  <c:v>2023</c:v>
                </c:pt>
              </c:numCache>
            </c:numRef>
          </c:cat>
          <c:val>
            <c:numRef>
              <c:f>Sheet1!$C$2:$C$6</c:f>
              <c:numCache>
                <c:formatCode>General</c:formatCode>
                <c:ptCount val="5"/>
                <c:pt idx="0">
                  <c:v>200</c:v>
                </c:pt>
                <c:pt idx="1">
                  <c:v>189</c:v>
                </c:pt>
                <c:pt idx="2">
                  <c:v>333</c:v>
                </c:pt>
                <c:pt idx="3">
                  <c:v>375</c:v>
                </c:pt>
                <c:pt idx="4">
                  <c:v>204</c:v>
                </c:pt>
              </c:numCache>
            </c:numRef>
          </c:val>
          <c:smooth val="0"/>
          <c:extLst>
            <c:ext xmlns:c16="http://schemas.microsoft.com/office/drawing/2014/chart" uri="{C3380CC4-5D6E-409C-BE32-E72D297353CC}">
              <c16:uniqueId val="{00000001-DDB7-DB41-8AE6-80458E3B9B06}"/>
            </c:ext>
          </c:extLst>
        </c:ser>
        <c:dLbls>
          <c:showLegendKey val="0"/>
          <c:showVal val="0"/>
          <c:showCatName val="0"/>
          <c:showSerName val="0"/>
          <c:showPercent val="0"/>
          <c:showBubbleSize val="0"/>
        </c:dLbls>
        <c:marker val="1"/>
        <c:smooth val="0"/>
        <c:axId val="1271184800"/>
        <c:axId val="1655697200"/>
      </c:lineChart>
      <c:catAx>
        <c:axId val="189903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900" b="0" i="0" u="none" strike="noStrike" kern="1200" baseline="0">
                <a:solidFill>
                  <a:srgbClr val="065081"/>
                </a:solidFill>
                <a:latin typeface="+mn-lt"/>
                <a:ea typeface="+mn-ea"/>
                <a:cs typeface="+mn-cs"/>
              </a:defRPr>
            </a:pPr>
            <a:endParaRPr lang="en-US"/>
          </a:p>
        </c:txPr>
        <c:crossAx val="1899051680"/>
        <c:crosses val="autoZero"/>
        <c:auto val="1"/>
        <c:lblAlgn val="ctr"/>
        <c:lblOffset val="100"/>
        <c:noMultiLvlLbl val="0"/>
      </c:catAx>
      <c:valAx>
        <c:axId val="189905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rgbClr val="EC1556"/>
                </a:solidFill>
                <a:latin typeface="+mn-lt"/>
                <a:ea typeface="+mn-ea"/>
                <a:cs typeface="+mn-cs"/>
              </a:defRPr>
            </a:pPr>
            <a:endParaRPr lang="en-US"/>
          </a:p>
        </c:txPr>
        <c:crossAx val="1899031296"/>
        <c:crosses val="autoZero"/>
        <c:crossBetween val="between"/>
      </c:valAx>
      <c:valAx>
        <c:axId val="16556972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rgbClr val="354675"/>
                </a:solidFill>
                <a:latin typeface="+mn-lt"/>
                <a:ea typeface="+mn-ea"/>
                <a:cs typeface="+mn-cs"/>
              </a:defRPr>
            </a:pPr>
            <a:endParaRPr lang="en-US"/>
          </a:p>
        </c:txPr>
        <c:crossAx val="1271184800"/>
        <c:crosses val="max"/>
        <c:crossBetween val="between"/>
      </c:valAx>
      <c:catAx>
        <c:axId val="1271184800"/>
        <c:scaling>
          <c:orientation val="minMax"/>
        </c:scaling>
        <c:delete val="1"/>
        <c:axPos val="b"/>
        <c:numFmt formatCode="General" sourceLinked="1"/>
        <c:majorTickMark val="out"/>
        <c:minorTickMark val="none"/>
        <c:tickLblPos val="nextTo"/>
        <c:crossAx val="16556972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4304594039112E-2"/>
          <c:y val="0.32491853820820227"/>
          <c:w val="0.93635396161417328"/>
          <c:h val="0.35917492829126807"/>
        </c:manualLayout>
      </c:layout>
      <c:barChart>
        <c:barDir val="col"/>
        <c:grouping val="stacked"/>
        <c:varyColors val="0"/>
        <c:ser>
          <c:idx val="0"/>
          <c:order val="0"/>
          <c:tx>
            <c:strRef>
              <c:f>Sheet1!$B$1</c:f>
              <c:strCache>
                <c:ptCount val="1"/>
                <c:pt idx="0">
                  <c:v>Articles, blog posts, videos</c:v>
                </c:pt>
              </c:strCache>
            </c:strRef>
          </c:tx>
          <c:spPr>
            <a:solidFill>
              <a:schemeClr val="accent1"/>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Sheet1!$B$2:$B$38</c:f>
              <c:numCache>
                <c:formatCode>General</c:formatCode>
                <c:ptCount val="37"/>
                <c:pt idx="0">
                  <c:v>37</c:v>
                </c:pt>
                <c:pt idx="1">
                  <c:v>26</c:v>
                </c:pt>
                <c:pt idx="2">
                  <c:v>9</c:v>
                </c:pt>
                <c:pt idx="3">
                  <c:v>11</c:v>
                </c:pt>
                <c:pt idx="4">
                  <c:v>9</c:v>
                </c:pt>
                <c:pt idx="5">
                  <c:v>10</c:v>
                </c:pt>
                <c:pt idx="6">
                  <c:v>5</c:v>
                </c:pt>
                <c:pt idx="7">
                  <c:v>8</c:v>
                </c:pt>
                <c:pt idx="8">
                  <c:v>2</c:v>
                </c:pt>
                <c:pt idx="9">
                  <c:v>4</c:v>
                </c:pt>
                <c:pt idx="10">
                  <c:v>5</c:v>
                </c:pt>
                <c:pt idx="11">
                  <c:v>5</c:v>
                </c:pt>
                <c:pt idx="12">
                  <c:v>6</c:v>
                </c:pt>
                <c:pt idx="13">
                  <c:v>4</c:v>
                </c:pt>
                <c:pt idx="14">
                  <c:v>5</c:v>
                </c:pt>
                <c:pt idx="15">
                  <c:v>4</c:v>
                </c:pt>
                <c:pt idx="16">
                  <c:v>2</c:v>
                </c:pt>
                <c:pt idx="17">
                  <c:v>4</c:v>
                </c:pt>
                <c:pt idx="18">
                  <c:v>2</c:v>
                </c:pt>
                <c:pt idx="19">
                  <c:v>2</c:v>
                </c:pt>
                <c:pt idx="20">
                  <c:v>2</c:v>
                </c:pt>
                <c:pt idx="21">
                  <c:v>2</c:v>
                </c:pt>
                <c:pt idx="22">
                  <c:v>3</c:v>
                </c:pt>
                <c:pt idx="23">
                  <c:v>1</c:v>
                </c:pt>
                <c:pt idx="24">
                  <c:v>1</c:v>
                </c:pt>
                <c:pt idx="25">
                  <c:v>3</c:v>
                </c:pt>
                <c:pt idx="26">
                  <c:v>1</c:v>
                </c:pt>
                <c:pt idx="29">
                  <c:v>1</c:v>
                </c:pt>
                <c:pt idx="33">
                  <c:v>1</c:v>
                </c:pt>
                <c:pt idx="34">
                  <c:v>2</c:v>
                </c:pt>
              </c:numCache>
            </c:numRef>
          </c:val>
          <c:extLst>
            <c:ext xmlns:c16="http://schemas.microsoft.com/office/drawing/2014/chart" uri="{C3380CC4-5D6E-409C-BE32-E72D297353CC}">
              <c16:uniqueId val="{00000000-78B6-4078-821B-E2AC7DFB8199}"/>
            </c:ext>
          </c:extLst>
        </c:ser>
        <c:ser>
          <c:idx val="1"/>
          <c:order val="1"/>
          <c:tx>
            <c:strRef>
              <c:f>Sheet1!$C$1</c:f>
              <c:strCache>
                <c:ptCount val="1"/>
                <c:pt idx="0">
                  <c:v>Repository Contributions</c:v>
                </c:pt>
              </c:strCache>
            </c:strRef>
          </c:tx>
          <c:spPr>
            <a:solidFill>
              <a:schemeClr val="accent2"/>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Sheet1!$C$2:$C$38</c:f>
              <c:numCache>
                <c:formatCode>General</c:formatCode>
                <c:ptCount val="37"/>
                <c:pt idx="0">
                  <c:v>4</c:v>
                </c:pt>
                <c:pt idx="2">
                  <c:v>4</c:v>
                </c:pt>
                <c:pt idx="3">
                  <c:v>2</c:v>
                </c:pt>
                <c:pt idx="4">
                  <c:v>3</c:v>
                </c:pt>
                <c:pt idx="6">
                  <c:v>2</c:v>
                </c:pt>
                <c:pt idx="8">
                  <c:v>2</c:v>
                </c:pt>
                <c:pt idx="9">
                  <c:v>1</c:v>
                </c:pt>
                <c:pt idx="19">
                  <c:v>2</c:v>
                </c:pt>
              </c:numCache>
            </c:numRef>
          </c:val>
          <c:extLst>
            <c:ext xmlns:c16="http://schemas.microsoft.com/office/drawing/2014/chart" uri="{C3380CC4-5D6E-409C-BE32-E72D297353CC}">
              <c16:uniqueId val="{00000001-78B6-4078-821B-E2AC7DFB8199}"/>
            </c:ext>
          </c:extLst>
        </c:ser>
        <c:ser>
          <c:idx val="2"/>
          <c:order val="2"/>
          <c:tx>
            <c:strRef>
              <c:f>Sheet1!$D$1</c:f>
              <c:strCache>
                <c:ptCount val="1"/>
                <c:pt idx="0">
                  <c:v>Social Media support</c:v>
                </c:pt>
              </c:strCache>
            </c:strRef>
          </c:tx>
          <c:spPr>
            <a:solidFill>
              <a:srgbClr val="1AAA88"/>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Sheet1!$D$2:$D$38</c:f>
              <c:numCache>
                <c:formatCode>General</c:formatCode>
                <c:ptCount val="37"/>
                <c:pt idx="0">
                  <c:v>5</c:v>
                </c:pt>
                <c:pt idx="1">
                  <c:v>4</c:v>
                </c:pt>
                <c:pt idx="2">
                  <c:v>4</c:v>
                </c:pt>
                <c:pt idx="3">
                  <c:v>3</c:v>
                </c:pt>
                <c:pt idx="4">
                  <c:v>4</c:v>
                </c:pt>
                <c:pt idx="5">
                  <c:v>4</c:v>
                </c:pt>
                <c:pt idx="6">
                  <c:v>3</c:v>
                </c:pt>
                <c:pt idx="7">
                  <c:v>3</c:v>
                </c:pt>
                <c:pt idx="8">
                  <c:v>4</c:v>
                </c:pt>
                <c:pt idx="9">
                  <c:v>4</c:v>
                </c:pt>
                <c:pt idx="10">
                  <c:v>1</c:v>
                </c:pt>
                <c:pt idx="11">
                  <c:v>2</c:v>
                </c:pt>
                <c:pt idx="13">
                  <c:v>3</c:v>
                </c:pt>
                <c:pt idx="14">
                  <c:v>2</c:v>
                </c:pt>
                <c:pt idx="15">
                  <c:v>3</c:v>
                </c:pt>
                <c:pt idx="16">
                  <c:v>3</c:v>
                </c:pt>
                <c:pt idx="17">
                  <c:v>1</c:v>
                </c:pt>
                <c:pt idx="18">
                  <c:v>4</c:v>
                </c:pt>
                <c:pt idx="19">
                  <c:v>2</c:v>
                </c:pt>
                <c:pt idx="20">
                  <c:v>1</c:v>
                </c:pt>
                <c:pt idx="21">
                  <c:v>1</c:v>
                </c:pt>
                <c:pt idx="22">
                  <c:v>1</c:v>
                </c:pt>
                <c:pt idx="24">
                  <c:v>1</c:v>
                </c:pt>
                <c:pt idx="27">
                  <c:v>2</c:v>
                </c:pt>
                <c:pt idx="30">
                  <c:v>1</c:v>
                </c:pt>
                <c:pt idx="31">
                  <c:v>1</c:v>
                </c:pt>
                <c:pt idx="32">
                  <c:v>2</c:v>
                </c:pt>
                <c:pt idx="34">
                  <c:v>2</c:v>
                </c:pt>
                <c:pt idx="35">
                  <c:v>1</c:v>
                </c:pt>
              </c:numCache>
            </c:numRef>
          </c:val>
          <c:extLst>
            <c:ext xmlns:c16="http://schemas.microsoft.com/office/drawing/2014/chart" uri="{C3380CC4-5D6E-409C-BE32-E72D297353CC}">
              <c16:uniqueId val="{00000002-78B6-4078-821B-E2AC7DFB8199}"/>
            </c:ext>
          </c:extLst>
        </c:ser>
        <c:ser>
          <c:idx val="3"/>
          <c:order val="3"/>
          <c:tx>
            <c:strRef>
              <c:f>Sheet1!$E$1</c:f>
              <c:strCache>
                <c:ptCount val="1"/>
                <c:pt idx="0">
                  <c:v>Webinars</c:v>
                </c:pt>
              </c:strCache>
            </c:strRef>
          </c:tx>
          <c:spPr>
            <a:solidFill>
              <a:srgbClr val="ED7503"/>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Sheet1!$E$2:$E$38</c:f>
              <c:numCache>
                <c:formatCode>General</c:formatCode>
                <c:ptCount val="37"/>
                <c:pt idx="2">
                  <c:v>1</c:v>
                </c:pt>
                <c:pt idx="3">
                  <c:v>1</c:v>
                </c:pt>
                <c:pt idx="4">
                  <c:v>2</c:v>
                </c:pt>
                <c:pt idx="5">
                  <c:v>1</c:v>
                </c:pt>
                <c:pt idx="7">
                  <c:v>1</c:v>
                </c:pt>
                <c:pt idx="10">
                  <c:v>1</c:v>
                </c:pt>
                <c:pt idx="14">
                  <c:v>2</c:v>
                </c:pt>
                <c:pt idx="17">
                  <c:v>1</c:v>
                </c:pt>
                <c:pt idx="19">
                  <c:v>1</c:v>
                </c:pt>
                <c:pt idx="33">
                  <c:v>1</c:v>
                </c:pt>
                <c:pt idx="34">
                  <c:v>2</c:v>
                </c:pt>
              </c:numCache>
            </c:numRef>
          </c:val>
          <c:extLst>
            <c:ext xmlns:c16="http://schemas.microsoft.com/office/drawing/2014/chart" uri="{C3380CC4-5D6E-409C-BE32-E72D297353CC}">
              <c16:uniqueId val="{00000004-78B6-4078-821B-E2AC7DFB8199}"/>
            </c:ext>
          </c:extLst>
        </c:ser>
        <c:ser>
          <c:idx val="4"/>
          <c:order val="4"/>
          <c:tx>
            <c:strRef>
              <c:f>Sheet1!$F$1</c:f>
              <c:strCache>
                <c:ptCount val="1"/>
                <c:pt idx="0">
                  <c:v>Webinar collab+interpretation</c:v>
                </c:pt>
              </c:strCache>
            </c:strRef>
          </c:tx>
          <c:spPr>
            <a:solidFill>
              <a:schemeClr val="accent5"/>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Sheet1!$F$2:$F$38</c:f>
              <c:numCache>
                <c:formatCode>General</c:formatCode>
                <c:ptCount val="37"/>
                <c:pt idx="27">
                  <c:v>2</c:v>
                </c:pt>
              </c:numCache>
            </c:numRef>
          </c:val>
          <c:extLst>
            <c:ext xmlns:c16="http://schemas.microsoft.com/office/drawing/2014/chart" uri="{C3380CC4-5D6E-409C-BE32-E72D297353CC}">
              <c16:uniqueId val="{00000005-78B6-4078-821B-E2AC7DFB8199}"/>
            </c:ext>
          </c:extLst>
        </c:ser>
        <c:ser>
          <c:idx val="5"/>
          <c:order val="5"/>
          <c:tx>
            <c:strRef>
              <c:f>Sheet1!$G$1</c:f>
              <c:strCache>
                <c:ptCount val="1"/>
                <c:pt idx="0">
                  <c:v>Related events</c:v>
                </c:pt>
              </c:strCache>
            </c:strRef>
          </c:tx>
          <c:spPr>
            <a:solidFill>
              <a:schemeClr val="accent6"/>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Sheet1!$G$2:$G$38</c:f>
              <c:numCache>
                <c:formatCode>General</c:formatCode>
                <c:ptCount val="37"/>
                <c:pt idx="1">
                  <c:v>8</c:v>
                </c:pt>
                <c:pt idx="2">
                  <c:v>4</c:v>
                </c:pt>
                <c:pt idx="3">
                  <c:v>2</c:v>
                </c:pt>
                <c:pt idx="9">
                  <c:v>1</c:v>
                </c:pt>
                <c:pt idx="13">
                  <c:v>1</c:v>
                </c:pt>
                <c:pt idx="20">
                  <c:v>1</c:v>
                </c:pt>
                <c:pt idx="22">
                  <c:v>2</c:v>
                </c:pt>
                <c:pt idx="30">
                  <c:v>1</c:v>
                </c:pt>
                <c:pt idx="36">
                  <c:v>1</c:v>
                </c:pt>
              </c:numCache>
            </c:numRef>
          </c:val>
          <c:extLst>
            <c:ext xmlns:c16="http://schemas.microsoft.com/office/drawing/2014/chart" uri="{C3380CC4-5D6E-409C-BE32-E72D297353CC}">
              <c16:uniqueId val="{00000006-78B6-4078-821B-E2AC7DFB8199}"/>
            </c:ext>
          </c:extLst>
        </c:ser>
        <c:ser>
          <c:idx val="7"/>
          <c:order val="6"/>
          <c:tx>
            <c:strRef>
              <c:f>Sheet1!$H$1</c:f>
              <c:strCache>
                <c:ptCount val="1"/>
                <c:pt idx="0">
                  <c:v>Translations</c:v>
                </c:pt>
              </c:strCache>
            </c:strRef>
          </c:tx>
          <c:spPr>
            <a:solidFill>
              <a:srgbClr val="F9B9CD"/>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Sheet1!$H$2:$H$38</c:f>
              <c:numCache>
                <c:formatCode>General</c:formatCode>
                <c:ptCount val="37"/>
                <c:pt idx="0">
                  <c:v>1</c:v>
                </c:pt>
                <c:pt idx="1">
                  <c:v>2</c:v>
                </c:pt>
                <c:pt idx="2">
                  <c:v>3</c:v>
                </c:pt>
                <c:pt idx="4">
                  <c:v>1</c:v>
                </c:pt>
                <c:pt idx="5">
                  <c:v>2</c:v>
                </c:pt>
                <c:pt idx="6">
                  <c:v>2</c:v>
                </c:pt>
                <c:pt idx="7">
                  <c:v>1</c:v>
                </c:pt>
                <c:pt idx="9">
                  <c:v>1</c:v>
                </c:pt>
                <c:pt idx="10">
                  <c:v>1</c:v>
                </c:pt>
                <c:pt idx="11">
                  <c:v>1</c:v>
                </c:pt>
                <c:pt idx="12">
                  <c:v>1</c:v>
                </c:pt>
                <c:pt idx="13">
                  <c:v>1</c:v>
                </c:pt>
                <c:pt idx="14">
                  <c:v>1</c:v>
                </c:pt>
                <c:pt idx="15">
                  <c:v>1</c:v>
                </c:pt>
                <c:pt idx="20">
                  <c:v>1</c:v>
                </c:pt>
                <c:pt idx="21">
                  <c:v>1</c:v>
                </c:pt>
                <c:pt idx="25">
                  <c:v>1</c:v>
                </c:pt>
                <c:pt idx="26">
                  <c:v>1</c:v>
                </c:pt>
                <c:pt idx="27">
                  <c:v>1</c:v>
                </c:pt>
                <c:pt idx="28">
                  <c:v>1</c:v>
                </c:pt>
                <c:pt idx="29">
                  <c:v>1</c:v>
                </c:pt>
              </c:numCache>
            </c:numRef>
          </c:val>
          <c:extLst>
            <c:ext xmlns:c16="http://schemas.microsoft.com/office/drawing/2014/chart" uri="{C3380CC4-5D6E-409C-BE32-E72D297353CC}">
              <c16:uniqueId val="{00000000-D0DB-F347-AF25-980D4FBC9A5D}"/>
            </c:ext>
          </c:extLst>
        </c:ser>
        <c:ser>
          <c:idx val="8"/>
          <c:order val="7"/>
          <c:tx>
            <c:strRef>
              <c:f>Sheet1!$I$1</c:f>
              <c:strCache>
                <c:ptCount val="1"/>
                <c:pt idx="0">
                  <c:v>Core team through the years</c:v>
                </c:pt>
              </c:strCache>
            </c:strRef>
          </c:tx>
          <c:spPr>
            <a:solidFill>
              <a:schemeClr val="accent3">
                <a:lumMod val="60000"/>
              </a:schemeClr>
            </a:solidFill>
            <a:ln>
              <a:noFill/>
            </a:ln>
            <a:effectLst/>
          </c:spPr>
          <c:invertIfNegative val="0"/>
          <c:cat>
            <c:strRef>
              <c:f>Sheet1!$A$2:$A$38</c:f>
              <c:strCache>
                <c:ptCount val="37"/>
                <c:pt idx="0">
                  <c:v>GÉANT</c:v>
                </c:pt>
                <c:pt idx="1">
                  <c:v>GARR</c:v>
                </c:pt>
                <c:pt idx="2">
                  <c:v>SWITCH</c:v>
                </c:pt>
                <c:pt idx="3">
                  <c:v>Jisc</c:v>
                </c:pt>
                <c:pt idx="4">
                  <c:v>SURF</c:v>
                </c:pt>
                <c:pt idx="5">
                  <c:v>Belnet</c:v>
                </c:pt>
                <c:pt idx="6">
                  <c:v>CARNET</c:v>
                </c:pt>
                <c:pt idx="7">
                  <c:v>RedIRIS/i2CAT</c:v>
                </c:pt>
                <c:pt idx="8">
                  <c:v>Renater</c:v>
                </c:pt>
                <c:pt idx="9">
                  <c:v>Restena</c:v>
                </c:pt>
                <c:pt idx="10">
                  <c:v>DFN/DFN-CERT</c:v>
                </c:pt>
                <c:pt idx="11">
                  <c:v>ARNES/SI-CERT</c:v>
                </c:pt>
                <c:pt idx="12">
                  <c:v>MARnet</c:v>
                </c:pt>
                <c:pt idx="13">
                  <c:v>SigmaNet/CERT.LV</c:v>
                </c:pt>
                <c:pt idx="14">
                  <c:v>RNP</c:v>
                </c:pt>
                <c:pt idx="15">
                  <c:v>CSC</c:v>
                </c:pt>
                <c:pt idx="16">
                  <c:v>DeiC</c:v>
                </c:pt>
                <c:pt idx="17">
                  <c:v>TENET/SANren</c:v>
                </c:pt>
                <c:pt idx="18">
                  <c:v>FCCN</c:v>
                </c:pt>
                <c:pt idx="19">
                  <c:v>HEAnet</c:v>
                </c:pt>
                <c:pt idx="20">
                  <c:v>Litnet</c:v>
                </c:pt>
                <c:pt idx="21">
                  <c:v>GRENA</c:v>
                </c:pt>
                <c:pt idx="22">
                  <c:v>CESNET</c:v>
                </c:pt>
                <c:pt idx="23">
                  <c:v>Eenet</c:v>
                </c:pt>
                <c:pt idx="24">
                  <c:v>RENAM</c:v>
                </c:pt>
                <c:pt idx="25">
                  <c:v>CYNET</c:v>
                </c:pt>
                <c:pt idx="26">
                  <c:v>KIFU</c:v>
                </c:pt>
                <c:pt idx="27">
                  <c:v>RedCLARA</c:v>
                </c:pt>
                <c:pt idx="28">
                  <c:v>ASNET-AM</c:v>
                </c:pt>
                <c:pt idx="29">
                  <c:v>SUNET</c:v>
                </c:pt>
                <c:pt idx="30">
                  <c:v>AzScienceNet</c:v>
                </c:pt>
                <c:pt idx="31">
                  <c:v>AARNet</c:v>
                </c:pt>
                <c:pt idx="32">
                  <c:v>CANARIE</c:v>
                </c:pt>
                <c:pt idx="33">
                  <c:v>CERN</c:v>
                </c:pt>
                <c:pt idx="34">
                  <c:v>Orange CyberDefense</c:v>
                </c:pt>
                <c:pt idx="35">
                  <c:v>REUNA</c:v>
                </c:pt>
                <c:pt idx="36">
                  <c:v>NORDUnet</c:v>
                </c:pt>
              </c:strCache>
            </c:strRef>
          </c:cat>
          <c:val>
            <c:numRef>
              <c:f>Sheet1!$I$2:$I$38</c:f>
              <c:numCache>
                <c:formatCode>General</c:formatCode>
                <c:ptCount val="37"/>
              </c:numCache>
            </c:numRef>
          </c:val>
          <c:extLst>
            <c:ext xmlns:c16="http://schemas.microsoft.com/office/drawing/2014/chart" uri="{C3380CC4-5D6E-409C-BE32-E72D297353CC}">
              <c16:uniqueId val="{00000001-D0DB-F347-AF25-980D4FBC9A5D}"/>
            </c:ext>
          </c:extLst>
        </c:ser>
        <c:dLbls>
          <c:showLegendKey val="0"/>
          <c:showVal val="0"/>
          <c:showCatName val="0"/>
          <c:showSerName val="0"/>
          <c:showPercent val="0"/>
          <c:showBubbleSize val="0"/>
        </c:dLbls>
        <c:gapWidth val="150"/>
        <c:overlap val="100"/>
        <c:axId val="1954112944"/>
        <c:axId val="1954113360"/>
      </c:barChart>
      <c:catAx>
        <c:axId val="195411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4113360"/>
        <c:crosses val="autoZero"/>
        <c:auto val="1"/>
        <c:lblAlgn val="ctr"/>
        <c:lblOffset val="100"/>
        <c:noMultiLvlLbl val="0"/>
      </c:catAx>
      <c:valAx>
        <c:axId val="195411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4112944"/>
        <c:crosses val="autoZero"/>
        <c:crossBetween val="between"/>
      </c:valAx>
      <c:spPr>
        <a:noFill/>
        <a:ln>
          <a:noFill/>
        </a:ln>
        <a:effectLst/>
      </c:spPr>
    </c:plotArea>
    <c:legend>
      <c:legendPos val="t"/>
      <c:layout>
        <c:manualLayout>
          <c:xMode val="edge"/>
          <c:yMode val="edge"/>
          <c:x val="3.3380505453420403E-2"/>
          <c:y val="7.9464212522077429E-2"/>
          <c:w val="0.65438024904903613"/>
          <c:h val="0.2013901624946220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Sheet1!$A$1:$A$26</cx:f>
        <cx:lvl ptCount="26">
          <cx:pt idx="0">France</cx:pt>
          <cx:pt idx="1">Luxembourg</cx:pt>
          <cx:pt idx="2">Denmark</cx:pt>
          <cx:pt idx="3">Germany</cx:pt>
          <cx:pt idx="4">Italy</cx:pt>
          <cx:pt idx="5">Latvia</cx:pt>
          <cx:pt idx="6">Switzerland</cx:pt>
          <cx:pt idx="7">Portugal</cx:pt>
          <cx:pt idx="8">Ireland</cx:pt>
          <cx:pt idx="9">Czech Republic</cx:pt>
          <cx:pt idx="10">Estonia</cx:pt>
          <cx:pt idx="11">Slovenia</cx:pt>
          <cx:pt idx="12">Moldova</cx:pt>
          <cx:pt idx="13">UK</cx:pt>
          <cx:pt idx="14">Netherlands</cx:pt>
          <cx:pt idx="15">Belgium</cx:pt>
          <cx:pt idx="16">Croatia</cx:pt>
          <cx:pt idx="17">Spain</cx:pt>
          <cx:pt idx="18">Cyprus</cx:pt>
          <cx:pt idx="19">Hungary</cx:pt>
          <cx:pt idx="20">North Macedonia</cx:pt>
          <cx:pt idx="21">Finland</cx:pt>
          <cx:pt idx="22">Sweden</cx:pt>
          <cx:pt idx="23">Georgia</cx:pt>
          <cx:pt idx="24">Armenia</cx:pt>
          <cx:pt idx="25">Lituania</cx:pt>
        </cx:lvl>
      </cx:strDim>
      <cx:numDim type="colorVal">
        <cx:f>Sheet1!$B$1:$B$26</cx:f>
        <cx:lvl ptCount="26" formatCode="Standaard">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pt idx="20">1</cx:pt>
          <cx:pt idx="21">1</cx:pt>
          <cx:pt idx="22">1</cx:pt>
          <cx:pt idx="23">1</cx:pt>
          <cx:pt idx="24">1</cx:pt>
          <cx:pt idx="25">1</cx:pt>
        </cx:lvl>
      </cx:numDim>
    </cx:data>
  </cx:chartData>
  <cx:chart>
    <cx:plotArea>
      <cx:plotAreaRegion>
        <cx:series layoutId="regionMap" uniqueId="{743ADE82-016A-B74A-AAE3-5F4921C99EAE}">
          <cx:dataPt idx="3"/>
          <cx:dataPt idx="13"/>
          <cx:dataId val="0"/>
          <cx:layoutPr>
            <cx:geography projectionType="miller" viewedRegionType="dataOnly" cultureLanguage="en-GB" cultureRegion="NL" attribution="Powered by Bing">
              <cx:geoCache provider="{E9337A44-BEBE-4D9F-B70C-5C5E7DAFC167}">
                <cx:binary>7Fxpc9w4kv0rDn9eqnGS4MT0RixI1qWq0m23/YUhyzJ4AiTB+9dv6myrWtPtiVGEO2K37KBdQKGY
fJnIfJkJ6Z834z9uitvr5t1YFtr+42b89X3SttU/fvnF3iS35bU9KtObxljzrT26MeUv5tu39Ob2
l6/N9ZBq9QtBmP1yk1w37e34/r//Cd+mbs3W3Fy3qdFn3W0znd/armjtn8y9OvXuxnS6vVuu4Jt+
fb/qtLpupvfvbnWbttPlVN3++v7FZ96/++Xwm/5w13cFCNZ2X2Et846wy4mg2H94iffvCqPV4zT2
jxgmWPjMe5x/uvX+uoTlPyDPvTTXX782t9a+e/z3u4UvhP9uPLUmeHj2wNwJurq6f7JfXmL73/88
GIBnPRj5Dv5DYP5q6hD9U9O0nbounjD4z+Gn/pErCPY97r3A3fGOfJgQnk8fcYf5B50/AP8joryO
/O8rD6D/feIQ+9PLn4/99rrt0+snEP5z5Ll7JDhDGMPl/kVeKICwI594yHWf7N5/uvUD/n8tzuvo
P607wP5p+BD57Yefj/yiudY3t0+P/58jz9wjlzCBOGMPtv3S9MkR44J6oJpHyz9A/q/FeR35p3UH
yD8NHyK/OP/5yF9U16l+Q+DREfURRu4Tsi99vUOPOGfU9ZD3sCMQfrr3g83/pTivA/+47AD3x9FD
2KOLnw/7thtvyy+ma9TT87+B0ftHngcenfmPRv8Se/cI+YT6GLTz8DqA/sdEeh3/79ceKOH7qUNN
bP8GATe81eV1k7+dGjg/8inEW+rx13yPOPIF8xGljzEBHUTdH5DndR08LzxQwPP4Ifrh8c/fB8vb
przWb0g2OQYzx77wXPQa+hj8k0DwR5BH1/+k+Af/8wPyvI7+88ID9J/H/4B+9PPRvxjSdr5timv9
9QmGN3BDwHoQBk/z5GjoC9YjjghFvsvdJzcEpOh71vmDMr2uhReLDzTxYu5QG8Hq52tjCwnRtX5T
AsqPKARbSL78B5d/QEDpkY8YOCpgQvevw4iQtslfSvS6IuBZnpYeqOG7mUMlbP8GOcC6vS7e0B0x
IDyEc47E7xB/n/sSSI0Beuw9huwDIvqX0ryO/uOyA+QfRw9RX/8NUL8Ybr/eviEN5ZDzAqQeAcu/
f72kQpiBVpDg4ilEH8D+1+K8jvvTugPgn4YPkb/4G4SAdXP7tu6f0yPseYJw/xH6l6mXI44wE/4d
/XkMwAf85wcEeh3854UH6D+PH8K//hvAH8y3N8m789uq+1KkN0+R8A2CMOQCFOi+gOtrG+AuMGDP
99ynWz7Qn3tx/jwCvQ7+88ID8J/HD8EPPv/8gBvZ1rxtvBVQaqMulB5eJZ+EH0HVAVC/9/l3bv8l
+j8gz+voPy88QP95/BD96G9g+heF6W/fFH6o+mAMZWT3qdL80vWA1xeEIMTJgcv5EUleB/73lQfI
/z5xCP3F+ucb/s4UX01//WR9b+BuvCOCCMHek1OHgPodzSHiiLkcIeo/ln0ODP8H5Hkd/+eFB/A/
jx+ivwt/PvpXkHe/VW8Foi3wdwQU/xHZlwzfIUccQzb2nGwdupwrnba3X98dQ4fpqyn/TK7XFXC4
/kAPh9OH6ljKn6+O5xD1Vjph/x97/9icPOxz7W/b5KHyYP/M6v69TiMnR4RxF6pvLz0/h26A62No
dT3kuYg93fOB9vygMK9vgReLD+z/xdyh8e+3P9/45W2h0u5PN/6/qQJ05AL74S6Aff96qQl25LqY
QOYlHjUBxaHvqz8/IM/rWnheeKCB5/FD9OXfgAIduse38kD/HxXaeyt5/YTEq1OH/iloDBxgeEuK
xCHxBY4koOV7/wIO9B1Fwu4RIwJTehihf0CQ13fE88KDHfE8frgjVuc/3x8FU9V0bxgRKPTYBRSc
qQvE/+4F/uY71CkUKxjHAPpdFQ5eB8T0r8X5F9g/PsYh9I/Dh8gHn34+8otUv20hyKUQjF3oSPJH
X/+SmkIy7BNo1fBH5A+h/wF5Xsf+eeEB+M/jh+gv/gYZ2R6O/STvdtc3t1/ftiTB8BEADBVo9tSR
f7EBCD7yoE/DPPEQrX1I3L6Px/+GXK9r4w9fcKCVP8wfamf3t+hSmka9aTCAur9AcPCHvuqW7roG
cIQCSkmP07B1vtfK8vYv5XldG88LD7TwPH6I/vJvwJL+pylv37ZOhI4814eU4OmUygFHBZLqQRUP
aOxDUDjgqD8gz+voPy88QP95/BD9/9n9/LjwXb/uzejp/8W25L8+Mvp8dja8bq+j+0O3350a/fPZ
e0MDmnuw9NFbvFrYe9Di+uuv7wWkwc8nee++4YWTeTq19vLzt9e2/fW9f8ShYcl8l8EZFzhpQaG/
NtzezThAcym0f3wPTt95wgVG+/6dvotuv76/O5sBXID7iGMgXa4Hbs2a7m4KwhSFdpwrGBRvKZRw
3eczzqemmJTRzzg8vn+nu/LUpLq1v77H/P276uFjd8/FmceY8O5IH2xieCdAvOrm+hyqXHef/q+8
5nETVxrJohymVU9HN4pbbGTTk2QLhyKSbcEbujCd118YEY2D/kyzwUmlaLmW3jxP+3Gqhq2ZKyW/
A/GHZIMDcARTTgicUQEUwfl8Lxsqnaq1xvZSlxWVqut0yOP2tE4mdGaKUpp0IrXMBpotNZm9rV/3
zko3jRP4k+jCHrUibDueb1VG8UO58+FA8yvC3entJXAcTkYCJQb13v31QHnfC2dqnpoY5Z30q3mU
zFIeoLlv9rEWPJo+DS1K9hn1yyivxilUlcMucoeHml/1VW/2XXNdFSNbOKLE24ZvYijWXJk4NaGH
63pN64yGsbVqPVYNDuyQdNFcDCJMJ2SXBVOB5wzuho5Js3SEs+5nLSK3Lw2SuPK3FA/Jyf3F95W/
SIH2Swd0/Rcg3BWLDkDwoY+AEIHjo9SjApKC70GgpnPjVtFGPtwaKbSmJhyH2XxMPOPtmyGVRcEu
ia/olcjwMS5rsUZDMa/vn6a0KN21sd+c5VmcLHiCz//chjhslJcSQosJtglm0GZF0MWDjfy9hGnn
elnSOEZOPXdMMKSdv1TK7FTF5p0hDVtUnghrJFqANjH7ssBF1HM8BgXPh8VYTFjWBTH7bK7LcLa0
Dcexm451PvGLJC2/+I17UrDxlDVps278ydtxpzileYHPfZos1VBOx0mWaZnPyp4M8cgDnxdhZgsU
JESrrc3mfF+lGb1CWG/myqvk3LVkrdjcbPGoAkUL/KVO5iub6P6kTetIIJouYkrmsPJ5du7nfrJi
qmhklZHQ0q68pN08n/wFlH+weBcwBCRdBk4LvNUd1N+5CjYyUw6uMTJJmq89Ktpzy9M2sqmSZp7w
Zqr4aayxPm2ahEqWG3VS5fYbquPhpHPtqshbU8vSz/QybvzzCplmV7r+Z1jrLrtpana5l3wxs7Y7
PFoazX3dBGrIXWkEc3bGqPB3dQwUIPKzQkdFPSYXI2mrhdt0W8ackyIetjRJ+alqomLmZs9HJj0R
X+qe1p9mb6JBZ6dGzmOcL4aKtAsh6nSR6zWijj333Oas70d90pTlRTojX7pjWu0Tq7/6xXhViBFv
FO/UQ9HyX3oUDun2C2P1CIKCLCLQo/Cw4BS56CXCpUhdf+RuLvGQzeE0ulQ2rb8fR3JW55RJB89W
lhMnSyNsGJPEj5x5H+e0lKrdpoahwMEu3U4V/ixKP+BxX+4qftN4LN3FSUkCZjxPTsMcZanv7QpL
mOywQ8K+wl8aRZKAjxML3YR8S+428kziT+NQRJ43d8czxo5MeL7M9dBID0021JXfbN2aSJrMUxBn
VS3hU1tDG3LcFd1l4hDpNcgJZsPPRSau+gxJkjufazS7q8oQEY5NdtW0aKmqekO7KC/dJOKcUKl5
ue+qiA9T1CQZlWnSnHso36WJqELMvGNmSR44VM7MniflcFb5cxFMc70lri1CFtOI5uJLkWWgsuIi
T9RHJx5DnMrEKSopfFzJRuErmzcXHr6Yq0IHru/FQYGxTOauCzjJzkq3vzbTuS3bZTeD27U5Hk/K
5Fs/pOwDZoX0SizhB5L48ezjU+E42dpHqR9UvabrIZ0T2Rve7hrdjoukoHmQGavPtN7BqZvsnOcn
o3Da+TTuhReWmPuVLHu3irAGIcAL4NBxUi9oXBHPkk8kwmowpwSpZSWc66FE/sI200meT+Qkq/Tj
BY70NICfd2IqYlZeX86/Eb/aeHWXhCMjbMNmVYS+YurcJtkQdX5SnXiTypa0xnyLjfVXutanHFpm
y6Hj6ZJ3VXwqBHUC7BX2I07mb0khxNfBzwJcLHjpkr11cHJyf/HbmC3HCVBWsQoo7uNtX8aKSlcz
N4IvKIOyihXAfOdyTTLIaszZLcs/VkYliSRltc7HSX2t4uJT5nfmc8rtIJ3CsA9xmY6BYHy4EH0c
Ep26245pu0eoCEaNy0vbOFiqyidbL97ggnmXCeo/sa4a97h3yVXJhSxmeuz5Y3/aOm13mfZ5RNya
fczrapGqdl7UKa2XtaPsleP5H+w0eEvWzE1U1UlyOkO89/2WnzW8nU/61petGs2+7jQLWk790G3y
CNynWPv9LIJS8CkoUjMGs6DJopsqctG0UxIkYENXLFbXo0fM57gmZ2bC2Sml3AbK6f2N0R2OWNt8
u39nM1Hxh4m6lLEe2GZGiaOlsdTZPFyIs6+pKhPwHZyFyd0er9Mq3RQe/GCcSU9JXuoTRbp6WzPU
y1on/kc/3hdj7keoauNI+fPGcL89aa3rBiY2Q8BGPS2oJT0Y9qiqIO2HJoBzkmL7cIEGR5DQoM6C
rjde0NZdu/v9Ykmcr3qTWOnXoJzexktF8uG32CJ3lYEoQaoTsnH6Ot7mLKELv2D9sUfwNk8SdJYh
eECiqm5Nii5eez77kOIzB1q1XqmaxZjmZ3qYmhOvrN1jnjNHkgRvcY3JtdsvzJj0X9JaxJK0M7cL
Bhtg2VCUb6uK8Q3LrLx/p5MuDis2jacd5Qsn6+2ZoCneZj3fGfj6s7ZmxzZt23WaoyTI8kktcj7X
YdMZssJ+9s2WhNwRHBOImn80aXJRTWgMNGPTb9WMcEDiiQdF7AJBQ6izy7Jp202P83aDRT+tUFmG
2rFZKfk8nNtsFKFqGVqOXegUfvUJtcMtbuyXlAz2JKHAVjDXwB4JKja1AMOLq5KcKas31di053nq
1ku3Wfojsee5EyLb+ueFqs41ZXWU+qY97RVqT5spAXhjEq8yX/ubtM3UolIi8liGNxh+CDKYp/LG
QBDejllM1mSII2Q2aMKlCfyul0Wfpr9xnunAcYdgZF4ZS29QyW9F70+fFw1t9SXvWxTN1DhRe/c2
L3Og7rPwzv0pve070F45z0tcjmotEnaB+mo6vr90nkeW2NTFB9r6c6jLzmzHpmiDpmtsqDy/XjJ/
0mE/UiAWA+vbIEsTf8lEfI0ENbvZaYHpuSkDL6pZ5A4arUDLKpga1p8TbzKbhrWVZHPZnzuZKrfK
Lz723O3OjdN1514J1D1lKJdO72SyZ0m9nmPEj6dcK1lnZQGun7LjoenH5ZRAuPY7nR2nDrNGOnf/
vX9//z+hdScFzqPRdOq0GNI0vH+02ObFtmEfG1r31zizbSTEsLCg0kE1ZMsrVoZVmo+LEshLGAtM
VrQGvgm7w18mOdZBg0dnUdEZ2CoEo0WZxVbGxTRsmylvlsqd+AP3nAslRUEmCfs46slMdsB0muXc
lR/qWHtnzjh7Z34h+F2k+3r/nEhV6y4T5akHgSTwbIMCP/Was7nPy5DVyRKTVkf1UNGrxFSQROou
onFhT/xhQzCvF2lRDLL2hN72UwtOf+43Tl2aLUEaHOw0lHKoE30Z1/Uc4LTPAtUm8UJ5yg+cRBlZ
urS+UGM4EYrPHa5FOEUl+HaZ2SaFrZ1czo3ZQkjrz7N5bpel8BuZZeKsGuNEZmjQ66TWQOFn2i0H
f943FarOWqGOrdt127R0ozlT1aeyzze8jyjpryZdiQ0bRbNoBS8XxtQQiQUt9t7scVk5lV4k7XTh
Q7qwg91ozpW+bSvsfszZrEMyjsVpQ6oqnEtkLxyepKEe1VfEh2Zx//GyIelGuXfsww5fOjyn27om
9UWa489mSvut36bNRVeqBRU+DyG9MYtOmDMElDTshuxWzMgEHTvJsnk8qVtXpi6kyBBVqqm0N3NG
vtLBJJeUD32UMBaouuMbO/X7pm9q6eFK7LwiN9smh9AFCUihknqhBu9TmrWtrMiQy1b3pxqqGcdz
hbCcjV4WtDlnEEg3QFGGPbEmkW2fb5FfYclFJpMqJXLMaUDSi4wFWcI+szFT64EIuGcKFLGa23TR
ixM6dH5gPEi1Ru2HWVmmO+QDNS2a3ZBk+dXU9jvbmzOLHdgsg53BWdDFGCMTmjr/kGHFtxaya9mm
uZLckgs3ox8oWP0xYNfPxcIdYx5kRXtcsyndVIOS2cLrK7SMp2lHs9ZEguNSjnP/xYfvUaqP/FLI
TiUFaM0po7FzFm3dBz2RQxU7u8l1IvghjjHwurLfuo2XRWk7TtFcTSeuAMLMZifUKHNXrGOLzmv1
yvJc5kMdL0bLN9R3EnAN/rjv1Hna4XhBfAdIrHaAphHnuKJiXBpzggokRWXVWeGVQ8BrboHvNRHt
LkbVG7Ctb06G6KIvNjFKtphiGxggd+GUo9Cfa4gCee9INE2fUY6yc1ouHVtIZs6hCOBtCKIkIAZE
6ZLhrJ7tYqxoddzm1aIlsdi46R1nQ0s/6TyZDPoEUhGIhg0Zw+a4TlEfpTxsIJ0PNel1kI7xhasd
f+XMeKEq04au333m2vcCXha33aT2zDXpfgRi1oydXhCmaunrMK0aHqQtmldj8XX2q9BRCdpqOl8m
iptVbUQfjj34sHYcV+lUbLspD2wJZulNYO0iGV0ZZ8Ml7qyJuP/Jg9gim7QiQeIxsYqx+ZgVyRD0
vpMGeQI0Jm88OTSfG+oP8AxxBvHwE2TW4CUHR/apLRdzMd36Uz4Gw4CCEuEPvPSGIMvS5jhxql2H
xBkZkBMSGlerIit3Kvd3cYOvvJaqcDA8XtY2O8mwx6OUuN86cCJRQvoJ7gtsbcKfNCWthAj/Wzo5
DHTCu8VUzRsqnHjB4rEINZs3tdsOd7lpv52K4dTmN4Pb7FO/KE+m/IuDMrEEXjdelBp9Rlcd2P3K
H8YiSGYdaN/SBUoUWGw9b3dxT8IxrkXYeTaVTLsnHR/NVkyVliybvwgxraxbxxGurQjdVPHNiHU0
VcUEFRtIofI2KCqeL/qkHqOkped4ggQtT1o5FfSOv2sO7rJdDwnOA101XuAVGu2zXOwsri6539cL
t6Z7XnX1poCCYdeDOdNmtJAbTVGhMVQa9XSsVDtuPXD1yK0lYUMhh2m6zdJ8SRQf16xlcYCqEoKI
3xxbWlNZA5nMqGPWUOW7Skt2Oo3VvOg7ikJt/NtsGmQ31XyBbKmW+tIjBQ2SlnxWBlWyrhM3jDNw
p2qCOou10k5YbKppDvK+91ZoHnxJXOWGClLMYq4uVQ5PGxcqqKgVW7/Me8hxsybseWaB6m/Ksu+W
ZZVdaSf2L/w+lW6G7LmTqyGY3NaPRPllmDWTVgkauAmU7cYpl8jPu/VdTpQ5tZED8kD5GWyS3Amg
KOwsBpHkcp7BhH1wR5LiuJIYgrer4vOsT+djt65jyatx1fTg/5MOmaXnO9da6SLQ3ix9XpfHhaUK
Si7DHED19FsKtYWwQtwct6MTeLnYGqeYIRrQ41ix+ExX7hmQKkQccy2YOBshgyOm+Dgb7yyzrpJ0
5CrkXqOXkwA2IqgO54zpnS2gEFvaog70AMnUzOflXAsoBrZ4m/T1jfEHCI2QUIFNThJ3nQl03FTS
G00WpF6X71xfDBHQIGr8NhRlVwFZLsZV0o43NWIuOIR6nXvKhnNVstCKPc9KJlWvvyLMz9VkuNQz
UGyXKhYKU0JdCCQPOAZyh3A40noKwEJs0PoAaxKTABv4pSF2Bheh8ywUWbnu7+oRsZs0Yd4WMjUJ
fJPrDXLU9Q5nMVrNeX6c9zlbTwPojDcTXlHEawn1CskapTe05Z+gKGAkmT9bPObLwim6RaucdUG8
Mqi5v1Y2LoOBzV2k53JV8Tg/18aNqu5j7ioVlIOxCzHzMxEDTVbA44KRaB4KEkN+y1NIlWsMvhHz
IB9UJ6fEThKKdoUkI64CjQCD0pZQ+MZpFpEyk3C43EqdsD4ovDTSzjAFgxhXuE+LZVJCig7pc9iI
qQk61IAOpvS3Bsmk76svbaxh3zpk4fa4Dmhi/EUFDH0c53LtULsW/vCpd8Jc8dspLeuAd4HJEumK
Ym0aZoLYvfDmBFKYIRsD3OM1o+UUVq5Y1MlA1h3/WJA8Dbgp4WmEXWYI+GuXzMFQp70Ukx8v3Iwt
CRQWzr1qOlNZCxQ2x3lYuuASiM54OMfgy4Y0Srpsp1g9Bkket1IMUGLnNYQigUyksnEOWkNpoCzE
btdp17mFnKUyDOIYQxYMu8tDXLkR0o0I3ClOViTmawxVQNdNoAIJ7YZU1PEm65WseFJcDdhbNHZu
AlHQaomSOg+HxHTh3EqMhmrX2CXB2C6GElAfSz+EpMAeQ2nI3UFZuOnBkaaEmAXPoRrMULVpRZJG
Hh4/Tj4E+EoDdl2TSCogRUtNGk6Vl4YCzRBSiLudWTaEiHZt1GBgRnlHpogDrR0w7ApRiQUuGg7+
1FQQ4Po+LO6s0tXlGAnWfyZlf8xI8Vmntl0Y7YAE3ICp1GyXMBOWPfQchHvRTpgt4JdHdLDhgmaO
k4DYOUr4nUODojkjNhyo6IOmbG2QfXR58gU5XhemaXtZTt5F29UfEt3FUve6iiBJCvkEGuazh1fK
BI5DFISGeMcgPixEPK5EO3grpnuImFybKOPoC4HSV1g3WEXWvaN1CMrciuUXbR8vgJy6MnN9Z5e3
kDvMwIOkLgSVlcijZmjngKeil2M6hQy8Azh/BbnWOELpVMzSeliF7agbWep6KzJy5SSxJ4tqdoC6
eXpXIhpMnSYhdjoDAchzNn0CPk4wDHto6o7tmOSBqwoCD+g5QUwhppapikRm8wDsFC1yBGuc/or6
WbtJFOwrPuNowDYPbQmpbt1L4LNu4MH6lU2By+eDBgVn/cbEVskZaPXWlmZvUQsUktMemjlw99k4
c8THOSqR2gPTh3IgA9c+eDFUDU0alOD4hhkiYctXFYUCTlWNFdR1LdyhdSGVTUJWTZ9qMZyiCqor
Cmq6UInhZ3YaTxKRb1KOOkh2SB0B35xiZ1mQxJNVznZu3B1Dk4CDS8vtUqSVlZylo3ShM7XA7sz2
UMaPIJ29hHPGM9TTIJaAKdW1s4RmWhPWHlRJIN+zG4caSC6arAL3o9yNLlwTtLligW2EPsbVrI+5
F49AzMEBNoO/UjNrVkPXNkBhuhDHHqRiJB6jzAgR5qjxF4UaJWqyYsPa+lMN+tmNtFvnPFnHjjbL
1EnIbsznoJ/KbNPYKlS4/tSOzbTBrZPLyi1h06NSSQdvII2cPtCG8dCrMA04pJdxBw7Y9so5hfQy
XeXcJAtmCyF7L/IchfdE52vjT71s3LmT0Es6Hd3TfB657Gz7TbljJ1s32XOiwo4PXxze7CE5CFEV
Ae3d+wKCX9Kba4twFzWC7oFoyHEyC7/dJR37zdbVtZcnkxwX7hBzOdsoS7ybcYIhWpQr4U5r0Q3r
bgJP7ZrLruY3wMbOc8g9IbD3hXsb21UCnYFPFRi4pSwSqv9geYwkV962LusWmAI8ZD3qS2jxYOlZ
T7rDVAcjmjEEZe9TNuWebDDkxzy77crsfKrJFmeBG+t9FfOonwooK/sZdDJ72VdQm3RvqoF9sT2G
tqXKjMSxgXqtPp9uvBH2U1mMH3E5uQFQhsvWQtrCpzWZChxAFj+FxC3DDHiZdEt4zNzHXxM2Qj0R
X0IJDOwO/Hhf1pEaYh0MTlJGiQtCZlMSDhaCUFu74TR1OOi9Kg6haFLn6Ko1I9T30d3GSE/YaW90
tYljY2VfxL2kWXHZeu2JU55lcQXMdmga2foZX2Si5+u4RhdFrj8UngOl5LHaN3lsg0akM1A/SCs6
p6ESMctCFbc3ed1+8NISyr9lfxf8GPiV/iLWebPjxFkluHMX8BsyKASSHnoomNpF5xQk6LnZDDZR
kOLhb37q4ruCyyyRF3qDXeTQULPNiKD9lUN/mHkdVL8VuI5eRS38UgGZjuwLcJ1x8b9MnVlzpLi2
hX8REQxCoFeGnDNtZ3mqeiHKNaABBAIEgl9/VtaJG+e+ZLu6Xe1MQNprr/VteeBfiJPKaEnJU/Jr
jB9OC53IkcOWL1ahSiAJfl4P0KVe8qiv8mahYo9yQQanUV0yxyrs9g2kecNcdRNt92faqiN149Xz
3U4u8fsE/xzvpx+yJlpoplSVYquuhpzHU+7arr5VPOxKHxvYS2+quODPq9/Za1PbeG/wd6c13OHT
thfdBYUvzI+l8op1SccnfwzrzJHmz+LDTvDVzwrtKcS5++zRn2bpSOFiIKcvq5G0hwVeecFEm8tJ
uOsALzyvKZryLtoQy4fruR0r76OK1C6JRmiwyhOnmC4fZJnPLFn7zOu42HEFC9hE030NRb/zgqnO
ZWxFNiGCvYzzG2p5fRi7dDeJTCXT1zSKN+qIuvsa/VVdq3czLst+C991Kv0nn68NtOqAIjnimjTc
cXQ5TuwSUCDYJew7N2hfq3l9gpst9hv/SQb4qXZQKl/5kEVIIRJt0BNViygQGOMhC0dziWhUtHFb
pnNJxbR8+TLMI1ggWVMzWuiBf6tCLJyxl3OG651+S5Lm95iCJTDN9imb6kzVlsKxPafdKYStmPlT
cnGh/HRrBDt4+DY1sV+Egdp1wnjPZBNdNlrIcLJW9zG083no9L0LEQCwMdW5GrIBqzRf53Y5cef2
JJjQ/o8RLIKua3de360Q6gs6QWVPoEdkYWI8WDiCqs1x6U+MtnD9guU2J/6J2rek65ZdoLY4IzTF
5lkzOAspxNI8FdNQJxl2LLkzsFRSC+oCkXFhsP2Sqv/5yBkr8hnVvThgGKbK1nrcbcT7MImrMhU2
D5kYFuB2/k6cdYd29d5CndwaO9dnhO5LpjVaBN1ET4N3jaw9Gevv6jnNTO/8YhySsq/SnW511iPz
y2iC1qNN6tfKVp9Nwh+Kufpbw5ZZQtT5eVqywcPOEkOp+sFLO8efHdlQixRx+TgNhWfjHgJAQqnD
PqtYvFuDAaTNS9WxsJQBNiHc3PuKEwMhXuR3mkD74x2zfK40LsS9U1GTgej5JCN8S3oNBJkyahS8
sggu1qYPqemXYlmXGJbEsgun9EP506/GDO8q7YETjON+hHWUuzQc94von3UjCyemthCVRGcxQ524
RZ3nWb7SarxDk+aV86bM+HG1m5DX7ea+1I/+KVKU78JwhoqLkPQtS1hqqTXkSNpmbAD+EEbJXIRS
I/Mktis71ugsnkiM9A4wkVXR8lT3Gu6Y3HC71g4BGjwZjU3XbVJdolHeOm1E7q9J7pI5ypzrTYGw
N1OwVrPK9TjVMCNLNed1Mje7xjfFyj44T16SigWHDpYEbAkrYcx2EJmSLhlbqvMQhN8AQNSn1kNS
SZr6laEZK+KYghlYh5IRhHzBxMNcdPIommjOaoA4WL8kn/0xKfAxm8LHNn8NYOx5HDauGuE0Lmnn
nns97mtX3bekx0Uy7U72CpQM7GoWiO3D27UjSBN4fsHIkxztyH30kh80nP5ia0hybJJNPsPSylgb
fDbwlfN40qqU8hwkyJVdkEUihJXkv65JsOcerAC6ErVLG/u92eZL3JjqaVmzVq7sAiNUo1RtVdGh
XBGViaraTuIr7Jtg38fdXzqHEgXNr0rj6heLLXFskK+ypCHZND1aF+ofeQr1ikQ0A8yW7qkS2Dfb
U+BthyYWf+sIVdgXsOCqYMkXid1JoBVzfKKHrR8dOlcsftPOTR5tvUXXgSylel7C6msekJclHWw0
TYEENPW27utx+SF9XdoFaV8am+nUbOo8rk1bUjwOJ2fdqdtIeJJEVHtZqaxb6T5JaoiU1aH3D39a
z2Kh+c17Rasgh+O31F1B5/FoNN7JOv0CATfDl2AxbF/7xrEy4gAqLwnX8BpGzYUXnYp/NEim33lr
ns3Y2mwBPL6XMC5LIx0rbDSDXvHpXjmBiDDBRqOS8FZ3wUMbf48jTx/n52pScr/C48rcNLxC8RMU
ajrjbtAhpwQ8VU+SCAGTw/9Me7faZ08qduM+2i4JesmybhmQK/63Q7I0hgyWQeRl4zCRb5qYc5JI
1Eb8020GKmbkxTAMH55p0ImRfsomxEfe3E6neB3onunmW8zli1JtAsmEdBQpS7mkfVAGbPJ223mD
JZ+2KUKxToK1kIjSLbCcgakRfVBH86kS6jS2H1BQ+myX+dQS3xUUISoWr9xti3fszPYz7uYlq32I
9i1DiJPVLWk/1YgcWIU3dPRmZtcGzWNA61+8H1EDPVdWFPiBQN0r7BCIHVLsKmM8BQnVEzyRLYQK
+YOWuxgDOPiwQjrvxdBPWQcU3CAoj8lu8ZOrmz0luOi+qHZsiGGa0W+8hSFEk74rHxwfm/R48C0q
+QocZEy916mqmjJl3Vyu6cJzdKi66JvhT98YWGnGZqJGqsjgSOPbP4Mp7cpAedveprNX9h0gCCmW
IkXeexxee8X7a9izo2qGoWhs0GR4mrCZ/Jwb/Zw6suR6XtBsDejlFcVqg4VZshgrRY0ctIZ2dB9z
cwUX5l2W9NOMpr6EaoD3UdVNrox9ahZwHIz+bkednJJh/Fmzb7wbZQasND01A/Wvsd++bwOeSxGn
C/gMPt8Iq1/4AIdj9K3/KcP23YvDQ9P33Z5NSHz7ZwLdlS/dsmVQy7+VLrihH6MHJGWC8iBpfAr7
7eyrWF4s+nRuv+q4hpCrAMAJjq/GSvxu11yyQWY1pT0a8/mM+nNpNJ0KX2GvFuOQxyv5O/CUH3mz
1SVSj9ywPvdiMd90HB+c6Zqytsvz4FcyS2i77RLnBQc2VOfeLsORaIcoEwRAFD/pafV+rgoWWVpD
T6k2rl8c24sU2z0CYv+kBjGf+FBXZeRcaafkHCbs1Nog6+YQYAQZP6iGd7x1U+5t0w0Q3K5vu2in
rYiKtDY+PGlN81nDEQ5SNL0+mTkcLV+/BEB0soBqmkV0meA4ebvBQ9uhmoiXhLPrlGArj7x6K0Tb
ZuOYmMxqTxx1+t0gYjxPa3KMYrRXfchd0cmupJv3t5HiOVj5fsGDvfPNeJAbcrZuMVgbW1PCPouy
yQU828LYHJHX59uyOVzEFERcV++m4dwr9wPbVZrPTfiimUEdUErtmi6OCmXS8DqO6qaaCW912tlY
HpZYNOhrIQMiH3YvrVDaJTTtODU8X526yDZ0OzgJVTG+rZK+rqz5WoN6zKiNrxGcvAKYE2gpeMT5
/HBlPTVuMPczl6TTkcfrm9/t1gHRnKoFfPGUZVVajhrIYSO9Lx1InvecIolFS8cNgypY0xF+1Mkp
ASKiSXosdPfCvekZuXG4D438Kbb0icF2gkVTw60NkT3b7t4Rex2tEkXkG8AnDZxT6n85J5/XzvOL
BR0fwGK0g37UZ1yuoqh8e90IdGjNhpvv+Wdf2lPCCeIrFrYXL65uIKXuEa/3naKQXXT7tLjRHff9
jH0mj152KK3xbEa8KLlqOosC0MZQBI9WdRrV+zRtN9OYouvgSYXL8OZtp9Hyd2wTY5YOYTkhQjzp
USjIJEtK52OzEjbNl+FKCDs1DrHtKAeUsfU6Bf134UUX0bR9icDvdZulPhEznO0q2ZGq5LchEjxc
AKHbwivP5jbxcwAiI8gw+0HDFZ2qQf2VIuV5NzggeRX4mjqaj9qHLS6Ut2Scsj3QSuDFHrnH8aVJ
qjpbtwrmb28P3dgefNVjTwK2dUD/m1dgzTLuorFcKNAef22HDCmJyYjonmO/OaQD+wlxtmUL7RlS
khawEURXVhvUgWDz+11LEsR63s4jPi0GvW6ZJeGfhgrvIAbwhQP7vpgHe/ZwTkF+65Kge7KA8jQ4
GBQjjUS6tahTifc80GBPHTBIvjHoRtQxIASnCDYS7EbvPJLho64ZHlpWQ6Ym6XHdKOwTcDAiXhug
QNVR1EsBnF6gv4A+a9nEwVrGh4gf0gaoYmu8Xx1PXNaF/d7J+Axzp0IngIpmQNVny9I9BbA9K6FZ
bru430mYA2eRinfcfA33y+dlOJP7EtMs0M7P4ZKTPAb6gPajqCrsvLJrZBa4hu8RjlYFwvBcOsMQ
nwssUtKe2+UaW+AAdPvTiuCK/XgtDOBMrIEfakw+pnjLq7SOjtyit5wCWdajMVDtLRQg/5aSui/S
Xv9K2/hZ9IQU84jQyawAkVR0M558maet37FFIHYkcCEbb1N7WDyt7/2tRk2f4cgGJtm3iEsbD0J6
giMczB3SqXwbq/iW+m2ctQpZc4vKMfGpzTxZDftVjxCI4KHCasaCT8KLjBdZTLTeoYN7Ddr052ab
P4hgZDZ52oIgaQpQ3Cf0USTvlijJ/Vr/NgN9TVyPDDnCA4jQc8/5T0aAIgjrI8lv0gnbUG0PkkZl
GsCW29r+CTb4vMZmPzQt2J6oAuiq3FT+sVG4S/RI9hMNkFakluQ2lSoL4SIi+4EZwfwBpYbpUj6W
KzEGtw2WGq36Evg5auhc5VOC90zE+EbrZSgTjt3bIF33lupFhgFoq4c4JenXELkLf7SrDAR1mdjt
0PnDWW3NX2GiZDcu026bziOvbrwHMg3E5be23R555ncIMyBKy1LMRGsoyBFumnlxUn7VD68A5ajJ
VhBNRTUYJC/sFgr0rcB+kPuorS2ZExLOf/+hYDP6FdG7eIA9Xte2tBFbcz0RMAph1x7I/FENoirB
a3eZ6hbUIKYPTdSdnYAsbREgTYk/F1Vtpqy14UXR5d75iS37aVizzprvK0Mc1a+eyyI2XTzMTowe
fE8vgvCZ6btBSI6I7FPxv+Hk6sOyoKTP/Gsdty5XCYYroqT6hYUY7yvBYBA2g5f1IF0yb1V/TZ94
Be/oviXzU5d6BbDbs9f47c7F9o6SgY1OPW4XCQraR7/WhINqSbGgZxDojjjQHkdvfmTPdntrcahj
xs3Cs5jzz5WQPu+HCaosKJHSv0wh/2O5d94wwwISJfmrkywe8CDYyQIwJh1YhRDtvENxKBD7sow8
TGRf/yL6ZXhvyR/ATG/D4l/oAo/D6RigcVr/RKS3MA6OVtof68QgVV0D1N4oAfidjcW8KCQasso4
i1QhIwqmVp1hQZV1lWLRDPFPxiE1MY50kCvleeqJa/swxCctg90y2QF3yf1VMwcVV6nPtKnpYZds
eMOxGxgapTTrmPnCIY7fx6H29jpykBc9K6UDstZR+qUQHu1mun1sBpyAg8vltSBgByc7KKTgp3XT
UwUUMRiS4Rj3oK5gA/Vwwfh7ZYddAPKp8LA+xwrxi13du50Ro2G0ZCzvQJw/dVCxrIkTtTMO7F7i
YLuuPjnBixc3Ib176EQRY0FnG7PVx788fPTWb8HkfjS2TbJAJk3p2+EP0v93XLWmmMDf5BQCGv9N
yiz2uwpjDW2Q5+69j9gTk8GNJyrZaQb7TvfxsYuCEKEgHsCo85v9RtHQIuLtC2y7J69GyAXdGkLM
dIgDfGxs28yPoZLvWuGJ4KyfC5ESm/lQJvsR7wfikOfNSj9Z46ncYffrZv9VD93vGQW8qOv0ZQjR
plu2vD+22my9ppF6hBExqiKynSiZPkLS8zJIp2dfZmPa3cMJ/ppt9Xevs0CGZ/t7G9B0bWHT7Q22
mmtnuvO2JV62eMQVfWRRWLcwqzrrstneZFr/pfXwBbfwvlh/w7oHWzxEW5V5beQdzNWP5MMarlSx
xtQh8JVl4oAlqclHGenIVxy8Lh1F5U7GFyRaNm/tchfpPia0vqQp3VXoyYFio71TmmfVot+SxD2H
Y8z36VTlwyDOiwVxrRXHUvGbokm2Unkfrdbf0i5I4Dpv6HtWrP7KnOW2gpGJSpLgE5gW26oxF13X
D9iy4eifpsNQqzMbIIr7KDyEvVmAlaGnHJlhGQt1DpTg2V+B1iB+Pvm49ltLTz519Y5pAZc9gOcb
GfM2DtEXKDBsrZyh9g8a+WuL1Igii6gY9jUh2wJREKxTL3SZGzsvb4W5zKDl8NsV7NFjyyMiQgQz
BC9OKZ6zlsu9jz4kkMLua8j/3Nb0zrWDb1Ghh+ho8qzB3hMSygJnZ6OrYOYNBjw80w3LeqZfZjLo
J9wALM8Er5gUgMqQshiUvGMk6y7wFEG/D3ARt9cqjMq5j2sUWLgnmFK6LsiQs7mCvtg6WA1G1Z9m
43S3uO0mevneqRL5aHPEPM9+Q+p2HtLw5Aew3CjmFKBVUFxpas7tJIvV29pMukA+BqhEPtqtL8Kk
Gc4YYezgKc1PPbD+HaBxbH/eaTRQT7G/voa4L37iAPM6E+Rdrevbg4fuEpCvg2FPW+pBxKAOzuig
Vg6gH2V7JJHNAoU4KERDybT9CqKN7pdU6dytwOJnqFCU9sYHd73Wfo65yB+mtiKXnobtrbo49xLg
ADKwxxQ+0wnHtF1JXcCwRnZvWFsskn/RCHhL/2ishnB6ngI0XSniyazaQl20I1Krqb8kkfseJm45
WMy5zfW0HnVsPk3V3mjD6nKzGrp5B7GXrMG1J7PdpZ7EIKEMSrk2Kgcq4jCkMvzoH2Q/GN/c8ppk
NB77XSdtzlNbNGwtw61dT5t+J5FedrPEhcaowTMd6LxXyTwWkf49YroH40vtW5xu38bFAABM8YM3
f8h7NHEAGpPjvC4HdNCvEwm/bdtQ55uC0Omm6WNa2d6J4UkYzHOgJJTVErzzeP6YjUFs53uZq73+
aCjypXmui4Qn70nY/uVk+w6PnOdCTbemW57SSubYKdodRoiqPMUDmXkON8GAfI+DIK8g2nJ/gZA1
w6ka7EecxPMVVATLtwm+R5rMeUC6Q9duURkysoCMGkXOR3GfwQ7jv69l2vjQqZgRTSEhspXYgmKn
z3qoA0gy9wElhYExFLK+RjWdfcDbEoNze+1WYJLBXwRv2KaEAqhFPlwwZB6NJCCp5R4ImJ2wi/Sl
jdhhYTdvQMZFLabv/C/e6BeqSA2fGS7jbFQ2rMOae4gMy6rrvGxovA+K6aYdSbovxiGvo1ReeWqO
povIhcFMOcQO0f9GeOZQjGEhsTZPDIPIJ9elAmY/DRaQYEtzDOtDaVA8QD1UbCKDbB7RqtoYC2zu
iIBPSgM4WRgNnIASQa5u/UEDJKi9BekTGJMcGMyvaEpv0uKRpuThMp5hLfIMiCVANKCnRWIglLux
pvvmUbUxVahyQKHwINIF6n0BAhEpeO7byB7w8TPSG5FV8O5yHJ6xY14YZnPQwnu1vxxmWHfa67+i
dkaR/4vDiFXujwHPh4oTDM8Kr5QJt/D1IZ0e8rn10Ct5DkmGleKU9gw5WLPC9yW/MMbiXdvRXVf0
7wfw+m8IbhAsJeU0KcCJzTNfxhufYqhAP+9bd8NwSvOiNvGyaklOUS+/zd7NMXdP7NqhAxJnrta2
WHW1R8+QHPtOfC6AW45ODWU7qOuqNjymA/d34C2Ss9/Jar+S0cu6B9LjRR8q5HoPubnv9VRiwPCy
IlNuRrS8fXxrADaWseJvM1UM+yo8mfg9xlTYvmmwXzNR52m91Jicc08CaCc2o/5rBqE51ViOdCuG
CmBlTOVB1MFcEIwpZqQ1WOiivbc8RhYsMcrGkx+yiQ5EtSuMIOBea7pd3RLNuXXuK+n3FU3nc93U
pwVm+uPZvxNRixc4QVh/6VG7i6B23yRy2FUMho2V724TY5kumQxJmtc2vUQOcFWTdsd5BmaD0LLk
fLaXtB33nmzlPsEkG0DTJE9HgS+Cpv5Wgydf6Vr4FS9SWP0w33l7Wrs3sVkPUR8tUs3NZQUEGFge
Fd7wb2D7qa8CvScxPuvkn8H36JJSOcHnU6UYKyjQDXas69sjJ/qA70ETKech65IIPs2DLjbOkF0T
oNjLNL0aqPUHFkNO/SMW6Gf7ojiIWYSpj7TUZAJ7QDZ7GJSIxlysmMUBXBFCuwZRZm31Q4P/yYlH
v2PohQEad+xvErfR+4R4LZJJYZY13jcW+IDY1qtnxXPrE7g7g/AzLMMnZ+PMRa3M53Tydyypv7WN
oseoh77pop9KpLAbAt/bBYQYIEfi2GJWtJSmDN3UFfsBYwblog3DurMm89BjKH/X1vLkTeK52ZhA
dZSPvBI3LKW40BgHC25d/9Nf4t9NhKFlCYvUq0hzxnsCWxmH+kDh4KPJx0BKCiPA+Ycx7OczyJO9
ZvqXwbT60Q1RWeO8nIeD+QuTE/cJCm83orTmPgR27NmffVJs8yNbH5IRWLMLypl5YIcdBHIAjyRb
21fkaJjTf2SZZh2+hrYDDMrAlkQG6iRqm3ISss+D9SsN0XQJzEZlBlQC0oT1e9wPGlDXYGDgqVNl
e4AmsX+IUbS7CZMdHUzwcozZkMsNOaPsIM/iRlTnFkoTI/lAgLlXdMGEDozBgQVMGO31Euxw4ECd
sbEHOojjyHZet+22EZWhnwzGlcZmRmxGVd4l+GERJFUI3jT0u5/4aaSW0CWbQjPrDj4bMaGzLugW
8dOyIBJXzLY0PZjGUIW/vdp0+VidNDYdPGvb3o+eO7h98JesKMBQLLve8jc70L9cmWcAGL6TgOS9
ebhtHKcHYFfwFgCmzJ3Ngh5CDBhEIiUfEWtQrnzkOtPVH8Pv/YyHx8e3bdJegspeVi8cnhrPJ7h9
kGJqGj6DLo3KgYkrLOUE3JRdUdNBNrrXAFovB87PMy819xBxw74iCcgLRV4xnfdHRoQfCeam0AuH
+zWEuQ4zFdOHy5I+SRWdGez/AyYevntAx4ATpaG8KdggeboGpvQVV7c6QGTrFH8OvDomB09jtGV4
TI1uJKUZo3BV1DjwJ01RalTN9vHc4b4ypV+WGbMi0+x/zWg0YR7xE2iTPie2AsBLzMtSpSnUk3rp
yHSt3GrOfTWNPQrM+mqJ8ZDuwx9BVHtCiTUHr/IwUwJOaA2mc9Pw7sS0hwSpDjeNCb2J1WhY2xhn
kMg/rUrEMWabe3SU6hDFwAv0NN/R9QzAAhadY2pe/DBqmbJtIe6JYjj9pqboB0EsrpsLnuXmmKrh
F7jA+rjG7hJXzHtGhvHVU4eRmsef5njO1zhk5071/nUUrN7NcLYrBCuHCQPtxi2AJuMeaNYAG4cD
uC3hgIBQVHIt583Tp6nrxhAkZ90cgMSzHVKMNQ+U6W7R4+XfV3Pg16dhrq7/+/eDR9o9BvGbg7yi
yxq/GYoRnw0Ef24BvgSAcO7EgSRSvtuPMwHLP4X1Hn7yiKMAWHVspoHvDYN6AIWOEVUcCVG0QWif
ARSmGH3F92HyCImLkj9HFoclJH9QejBJM4zbpJhSFNXBn6C5XeqOOCGhwHpuv0D9Y68DAKc8TV/X
dgMvHz367zGJX0PNfgxCPPRPuL1HOLsTPpcSN6L77V1jd1tEO93FktC3MN3/Q/kQb4qXCMdy/Psr
XRqkl2VlE3xZ/MpHnGmwD/tYn5IYFGIw6Ojt//0RZe/mmeR9sOH80g7HqA70PX68AOjojoB9vnyA
EtFqya3y0+4crct+rh0wtYCdrUfrm22n5DZHEQ7FcNUOhw3Tc6UZOarQf23VFtGMt+lp4Ros/pY0
VzaRXJggPgdbFZ+x4nFhHfZd0STJ+X8vblbpeZYpoK5EbCVmJuBRpmQ6YiiP3LWy9BYk9MBMG+a6
HZaDoLp56zHdrioX3d3iN284UOVG1BI9sbThNxrO72bFjae+DQ7D5Ll7jJNYXnT1odbN3cc1bnLS
unG3hjK5emGHkV4Mc4xzeu/jtuqh9KvfAVZvSpr2RHC8zFFtKs4Skza7jSZTiYPwqkP8QJkScCPl
BHVykI0y33uJQpgO7QcGzE7dzOK9wqBH0XIRfBcYFs863WKXwphptuJ3G4GvG5FdifGlidJf/87Q
AKD3GPN9E6rDoCoOKUgwSAzrf2VALlUY64PhgTzYifiXfy8THqL/fvXvjwEigEyI/hDADDt4C2NA
oUAis3Z+YyuvrylD2hUDfSgsGWPge77aYTTCB0xDl/fQDAJMtDVHSqaS296e2yg21/+9JBUeam0e
n1cfcbBZAEbk/17qB566MP86gBs+6n8j8iBjR7RGOM2AkojnGKRa0QpgxLJZpukCZqm0QEtuStjH
x+3PtEbkmPkdBoliBmIcaFTDL7QdDxhJrw8kMvHJG3mQlv++nIXOW8zT5iPDgRHB0qkVmyAKRIzj
WMZ+fFkb4He6X9vT8jinxaPVF04R6vf43RXBOV224Cy9z7DHyQklm5fqDYXdy7CWpxc0bOBY5OOw
ICBV/SVez2uldeF7MGd9F/p5F2v1lETwzjZkDgGqzb8kwYjp1GJaeec3/QVgvf0TRvE1aQl96fzt
swvXPoel499T7G/A09OydZu3D+Nbgvmhd3w4i5EMt1xieLmtJB+Bsj5mVhuMS3gW3LGBc5pq9tMt
XJxjjI0jXFgRFVbhbtZiPc4YIYBs4Ghj2r57TLEccdQPcDsXkKe+1+khbKHEW4z15Yluwd89rsO/
l9oHgmON243Eh/x4DAvPIb2CqA+P5DEDXlfwaIXAeF4QbGPeYF5lp6bv/90sGkwPbE6hwMvmHQkM
fILHKTAGREHhb/2c/7vz/jbabJaC4hZGAPwxSmTOyK6G8RAOwbvCZBLCr6h9RtBISo0lCUVETaFc
hBlxpa/Sk7xMHXdnH3M3+fJwXEfEs0BN2Bmsb3UOQky9blK7QoY+RoSVvQMg54DM4voOYu7oXI0C
zrb22nEvyJmXiLMHqmKxicjqYd/TGx2C4eW/L0vXP4mkAz6sFyAA/2HszHrjVrIt/V/uc7OawSFI
Ao1+yDmZowZLll8IDzLnMTj/+v6YvrfOrWpUdQMHhFOW5DyZyYgda6/17fo+oIHck2bW0bNjb6/m
+UNW0jy0dlDsDUo/lDLnnisHS6/eDTiG5+o8D0nJSjYek8rM3nijIj80tGhHJiA/ZLXwB9PU3zZW
3tqnMK7nlVsGyXksmxq7ovWRVgMCoTQH+k7ytZFh/6VymmQjZ+rK1jLfRdyQFWRLtQq734MUKF+A
cr4unYW41bo3J0XuHfocz0uWfzVHU26UqrKj3SZvsTmDgJiMl0YM8TXjQxTCe/kxZ9Y9Qa49hoLu
jpsO6btFjbXVJlXssMmtw3nOTubsZhxEXWK9EHZwmvPQrd36MA/twRrNdQls5TjMnIGwu7Nql2Rk
uqInRDUZm9Rx7HtZW2jCg2oQb+tm3+EEv2aYPK+ESHgunf4LhNW8JYaA0YUjwoaWeX5uogpfkqOM
1QPHlGZueEfWI1GK0LWf7cl+beJRrl2X2FY+5em51nJv38QOpVI+niwAXFtuR5paSTtdU/eN8OJw
KXRbW2cDNtE81cSZu1B50Vurl9qFQrR/NbWOQ3X11E+usUUwojaRkU2oZxrSw9gpsX587EU2dzTX
2u+21tovVvJr6Ch+bYTpCtMFdB+ycgZGSNaJiJhcnnDQLZNLvQAeyKEapz+LTwp+oVtwRQiHr4iu
SInBoHDjROXNErjOS1Nf4QCbvkksH4bpZdtmOUqMHZyomdLO56OZBXxLJ+jHDMcoT/V7obW/RIYt
qwpNcW7iUqdibOwXo04vEclrjFlgGyyiq05tk/bwxtQHG1Dc5yTKthoOG5z+BA1s0f52KhMvFv+X
l0kv8ksHMeLQ5OZzbxA7Uk1BXqjsg1M0mMdYZo8YMkJeD8xEujp0mNKmjC88QrQy3g4x0f8Sj8mK
CJmxebyxgds/m/pADr7O51MgJ3NPeDKnSnPMLQt2QIDI4wgcddo5MqdiWRyQQXU1nUeLCiyRAZYJ
Vf1UBpt8yCHgsUJ1rIU7KuDfhoi9TZS44Epmh6xB6wZHERXamsTRTFE8EICYFEHsKP4IIVy8lCEC
NsWfc3Q4n6z13hQwH7hoebK0hFmhk+ceU9LNVR4HLpY+zTMzkuLC3ogs0/0xQyGvoKqNEeAKgST4
WPynaE7XtuI+cDOsFqHXidPjMhoT528vLxBhPMrkVMT06RvN3kfW8BUPB+GwJmIN8WzoSFGLl5lZ
0X5EK3E7yXE+D8tlbF3lt0iddgCdgXO0M/nJIumlZnKVaHdSoyYK6Qzd2OjVatRl41dJ/jWDUXYh
XVL4BV6flTKlzk0a5Wh1dc8mi4PCJu23z5Sar1O5lNFDeAf24+3LUFh/zj4KAtyXAvjFEmp8A25g
X3oh1VMxHxpJ9fdYcsZI+XbX1ttCZLdgCtqjbQ4Ig1EzXvUhwU/MUrRvW9fda/he9dWiHiOH0YoJ
8nTTpWI6dGF1rvEDPGMB19YV37UPTXzoTVHIfVHLVcbAdozwSXv2RjlwFstechaeDYGm4Y2Cpt5l
zRyhTklYOv10Juyi7atA2TsCIM5z77JAzOlyprdjDpsy2khpxHsjk5s26A9W00fPRUD9oEgXl4mz
nuu4OavGinbmQr/488zHePg2Lisg9t37bBvUmBMHHNAREaCdpcTTsAfXCSG3oqnGjb7cMoIgxyFb
HppZH+0nLa7XWE2CE3+o8aynm6YuErAXuJqFrToqvhJ2mQrwbraIgrFuYNMI572sMH2TfE7PtD2T
Y1gX76WFUDlGruknuUzO/EaOv3VlXXUnCzZO1o6EgfI3l6TcgbRgxtEfDI474Zyvgjm8JBC8PJmd
++FjmDvnZpfoFzpKZUhQ7/a45xyjEpvEaZ1LMFiFH+nGlyYx/EEb9fcBQ9Wu7awXQrTNzUKpNpip
fSGcizi24G1klmebui4XFy9ZkRwHssjDb/k8wXDysvng6jV3KjcsgmAynh9/UtF5lD+WLNAsw/hG
6kveBWXpXaa4+uriNGaBwObzX1/GHgeYCexaNuYc40d7m6RN7ndZn64G0y43k67t9ViaV9nSGOOk
YB6S3jPvQtW7icPZBRVtr+qkOicLM48IQnBymu5gOQ0lD2yLTdE3KXi9ML1oeARZzjazOclXvezd
E6EfuY7RsT+m3tmw121zr5BPLqr0vmsJCzSyquhXxsF5srv6ZMxNf3eTMj+61PIr0Yf9/XGphXkJ
9fxTz+YnK3foeVNcemK8Z8EcnPpJwaGycdp4U3WKZXsqE7s4NUnnPdly2D02g2Gu682fz2pXWl9h
m90MjY+DaNP0tbYd3ozQcDd4ga09/M/0aHq2vRkBQOFrnqATNd3arQb7ZHQZZJ2Ru3om+3QqK0HL
3FMUf9DzsEsaxXNSztoH6ic9C1uGe1nMyTrICVPVTbIkqZrw+rhIU4TXNrQmv0mbI01XfVNWDXSX
ZID7GZsjZg0j0Z6486gl0uCZQclEzzu8vqUz1zQMyUwntZg3WuhpW62P02fTes0AxuHwluyH0IJa
uqR7o3QRU6o6pYROLXHqBC2fRLBXN4hOUxKVwS6aNLlzWLRX0fKZJgMLuAEExlZSdjRho/w5HrPz
uFxkl32wKIxsOXF6qpyy3nnVTLgbH8brRNXQ2R0t0tFVu2rovAOxmyepRHDqDE6AFtZrX5E9XcXL
v2QuJrzaqb8VgOZOttlFLzFp83Vt5NGh73tANpin9liGcObqDjl2pKadAwII66uZ3QdpXfsws7d2
5E27JlDZ3RPy+gBBpf3Y7eJen05xh2mrjC1n36b0BGSmYKw1xVvd1UN4tO3KxVfRl+u8zcoTJrFw
03vzsNY4O62qru13FcppURr5Nc/t/onYU7Vf0DBYh4xLENtPSDzqxZzRMuIk+6T0HT5SskmDlmUA
8Tx2VmhKmpg4exlZ7YvB+51MZnNuo9ohcUHfiv7ufCwCnGZ5I6KNmNz6bind2evkM/1GRsAuptBE
edfWWlLktyKw3Y2WGAC7GtddPZ56h6CNTJlFm8dDAjasaEWEzttircCAlG7sgoNhJ4k18ZwuZI6R
2w1vUw62dUqFU5KfNrHCSg3vdGDCTXUC88qyC/qhBrbY58Rsk1FT976FKGaGJD2q1nszLcqKltPe
Rswu7oTFUb82jUaeKdfk2TaD+DhG+Yusy0MaePF9LkT4ag4RG5BKtL3IsAyWYm5OetTWuyiy6ce7
ctPpRvwVFylgCgya12nUvidSadvctov74ET7x4KqgZ1MhRwQIJ6qMNRP0pnTsxbJC1b3RU9d/i9j
Qic2e8pGExhD5s5Urw+6Up0dB2+0rpCSrDNeMDgTjhVeLCOmt+/RLcaV2tbT3ZKpeUvdj8DWqF6a
Ye0YmjxkcXcVIkexavk3CBDSdOH0gqRimv6kTlWeSNCRekfI4knverqgi6rFqWWFYqJdRde+eFWQ
smDaX5Wc5qMdkTrmN/Y0yo+ca4PNn4OWUTTrGaGA9IsX7hs3WzybXj4cBH3L02i4bGqs04jJ4BrN
+ds0g9V4YKA6w7tXph6e8sCOfJlRqodKHo0w+6y7fhPaCT5pELJqa2dpT8O29G5GECcXL9YBcHD0
bYweMIM1H5SHKwdjfLkZOLr4D26bNJ2Pem7oFJLG3qrabc8QR98iApDXZLlIJW+j1RR+DU/EDIe9
6WT2jRtgADG0CJnk+HK/VhLJsZa/lFGCW0iH6GX60RHn2GUF36np3XwSsts6PXtMBYdzaoX2Vpto
ZDCfQvqg4i1o8/AOJCl+X5vozae6MbKdgelglyegsx5R5GIqokvHupYV3x3oHq3AW7lWInZvfz3M
a6v3LdBMf8hnqd57+4o2LkmeLNhHcl10bfVFGHhvbU2bth2QFt5QS60tvXX3hsfmq1JsyeVSUPRp
HYIiSEi9xtUXPZx9LUpwhWUvi2P1SsA/vj8u6URBINPKPJFJ1r5gDlrl+l1rnegHwFZasKH6NFKy
ib2W2gdRjshs1j4aQvQjGFdQBIj9bYKCbKbUvHpban3A+1IhuM9T1/vBZz2Uvd/UbfuVDjX3qvvV
UQRPqyzIXzy3Oks94hzeFPMuSD0L53fdHGy9b56yYjM6YjmnTPpHqZu8X1787OY0+R3Vv6Zpfyhm
DZhdjSXAjWzld24dsu/Y04VjV7gLLfBwgewCH1M4YRwHqqGpNV+bsOuPAf6qW8zheJ1lHvS00ZpP
aRz8RqnCM+55kNZYNFmM8Z+JPnLxDnXFVRt9e9BrsCyAljUtozdENaytNMs4WxpMj1zI74VTz892
bF7BrFo3gbNfQMX98ygjIGuKrNzp0Am+zsUzEqrzUdg6YuqYDTtzVM5HhzYEe9L+gp5GTNV6B4PX
b8vJMV/yBKqhRvv8BMUADCw9zy7OPkxtqo8NIZ5NwfpeQPl50chBbR5/ihMahY8/DUh+5HOHrdVi
U07s2Hh6XKy4wTHo4GJavtSNbnZd+rKNdGlS1u2JYjF/bvNZv8fs2F2iAJqyg1MtNxPAgV7HJ7Zc
Zg/AAFp0u6ameBpkru+slP4/HLsSiw6RfBfPwBmLkbNKLBANcoi8Yx7NgiQNJ4J2MOn/asOldMez
mDF0Wgbl0NgdOZwmJ2upJuqBY4/XpK8S4tEHDJJ3csYaxQCIilhk7SWdqL4H+vOHDOz0zq5xsJtQ
UohCOJ81EZt7Tyldhb+QHuOnx4W2rXWIlifkFKZ313+PDpHPWAv7J9skkxih2D/hWuZ0uVRl6Qhf
pRTjKgmT/GeKFxaNXaW3mjDBhnPtz6GU1WuvdVvccsCns8CDHibljmzj3cZ55mR9h6m53My69zmq
vDibTli9b6yOYgrDqvssW17EagTpUC43SZnWTxyvwh99Tz3WwIHCn6D2jl3lX+qEzj2OA4GNOsZU
CK5Cn9vtOGqEFpTjCnRGCwLMbPM5DcEXtBP2j6wHN9jjHNxCXrXPY4X/PHXqrynptrXJZDrczKeG
CsFWzVOhk/991MF9qa7QkDkAaJ1nYd6qJBslBy7d/U5sGduug+sU7S3Y9qOenOrRS3DTOxiNB1bp
vspP1BwnWkI7GLHeMVrUMjFH5eGxcagYi0tA5b3NtNLvs2H6aulFu1a5R7uD4iLVIDWrWZ/Y+/Hp
zZaH8ZxguU8Ey+Df/9RrQCHD6DWvNm5JyCb5yRC5Bot7K+twWGU6foBpKsWrQzhpm7RK7B4Pe6OA
odaIFzBc8BBduul2NLo/6qq/xWZfvg2qavZKc7FhN23yGrnTd1MJ+6pSO1+RP7Ou+US6qcBTcyhn
LHubrhyzbTrpF3rBJEMWXbQulXpaQDKcG/maZofqaTRk5sMmAkwWO3xL2GqHPuftzLXubHjjBFgQ
LTTPWvu7nkw/qE/r5xZXszerG8tddQDgmWMlrtRNOSww2hxX+9xAG0eIIrG8QMYtxYEMGDIpxAnl
eZjdt0QzL90s858KalZoGTuQQPozdbt4xkyBzV/HeW15dBQcGANPTbnYIGsv/S7Kbt/XFI26SffB
bdL53FsOoaPlZc2d8dS7QIZMLHTYYTtjV5n1D2IhJAPL8MjS4/oRbd5NODv9i45u0xDifaeJi4FF
EJEPVWKckFjy7Uwa9z5Wny4tsDWckOGdIgA2tePU1t4deYPjsux2nVHGFwBH8cUNSjqlfz02u+Sl
QbQ4PL7019cffyqjlp6KBlbJy4NhB8zGJt2kz9e/Lo4CtO3I4Feihe3h8fVI9iNNAvGpG22qHSZE
6NOIe/k0SWUcg84SzzBI+y/d98bAIUiCgKRm0053Xmm6da6erVjVmltQgEzyWi/+2oNH2oSRlR7F
wstvWnUg9HXQR0oLiCj2cxAEFzaH6WtPI5Q6QwAfK72XMsHKY5i/SpNcRah31hcjYYOPB3WQAvTX
47yKJd86dqOzK+nbcrvhmlMekuFDlKh1uB8TmZjn2tTapzTYizf41N3PahL92khQE4QssxNWCj4O
Ei5kj1b3uAz6CGcDgy0v+BdkgaNXdt7FWS5ar1f6ZlTGbz6XFth9o9Q3f/6GhPReDTpB8L9/N7iv
GVzATBnSq+o+OvMvBA/j+Hj0uNQgow9shxU7TSkq4lB4uRo5nqRoyo1lkrrsSf5iH2hMH9n8SaWB
dXt86XHJykhw84Pb+ae/cIL2i5D1ralAb7ttFF202QwhrmTv7lx3fq/31pZXd6bQMn4PyVR/kF5C
/Z9DeaztPP+YNtnSvywtKY5OU90pVlGGHcN6VmbP6XsW1huOGT5hml59iZ3ieW7cXdlV07dBempL
VJvGNry+I2y63USi92UeSvboYDJ3j+o6KU64pNdlHJp+m9X4HdtMW2VTEwiSoizpaFW/LDfiBGYU
7SGcsEnAkfsNx2oJ3jUldBuzedd1/aiFwLOUKF8gsqi1WfEI5ChNb0BNtNBnImOrpLHuaRKua938
Pcp3pH+OpoaT7LOWFCD1JdZkKzExzPeJbxpYpzW98Z0lfUxLy8NHmC1rKh5VBxmhiT44VuhE8m3k
YKtzcAWYOEGCTQ4PjSDo3Oy05IdJJ/hgxi6gOzrjmFY2kQNJVSakzz3KTRfPHM1tAh0VMEXQLOVJ
N9U9GFosTSqq1uWEt7rlBimHYCEGYgm2NXM11d64oolsrnFLpnAWlngaKh229/ZJBjXN8OUHC5Cf
SBTp1tPcn8Wiflodpnxa/OtONHA7OBhua0XNFkWckYfw14j+bVNnrskH06UBUtz0RX0lcQXTGHkv
8G6TqSUAMV33qMv0GFsgS2iAVn5mm3sXpsrabWoQJeMZDbO/5YTXysSqV3U1twRTHQMfYR5tZ5uj
dYcdzRMKICaBF5lQQLGTfQ8DZJsQPRYrxBL9tKaPAPvbqtBFdZkqrMqh1faHljhyNhALRYD0R2Xl
T3PLchHTz60spLAlAu9ZybEP8rPqinMdqmHdUqevZtOEghGzR6K/babuswmYOEJNDWC3DO+dZnpn
nQEjldsBVOk55ccVSW2qGRRLfVzFHTHeyMF23pXHROj7cmTwieUqbVfaOlifeKxZ8Al12dDo121e
f9N1ABJZXwN6MapgG1gV34G0qYlr7KTVOgrxsEpc0qM0rW+a3q8DTyVrNSfAg4U65jg5DmVMQrM3
7xG92y9uJMldTB1aG9Z108G0aLfBHa8w4vdCFJ0DbbFesaNxCNrp6eAd6964ocFke5qRKw0k/zEo
4/jY19qm4UyzcZkzQNAL/NqcAQGZAvcjavJ1a5ntdpgt5xBXmyj6DMiNPwcQLoeuio9zByvAcvlf
bokH+kVLRiFMxCpbbN9kZeyW+BQQ2k1fOOl5gMjYhC1yKaGjeurAvYTOCLiV9vO0asqxwT2RPkM3
oHOV97/A2H0DwjGBUDTbXVWPt7EiJEdANFs4lgJn1mZyxg/XiiAjpo67uJx9106/YNizthDPWIt6
CtfB/uQQtTUM+5fEE7Hx5ExJM+6sORU7s1ft0iRNN5JD8MroKosoWb7TzT7wgxrTZAYwjk4fuEUQ
hLT6Zoo4M/+SarSOCzP8IKGK1Fh+Mo/F2jmD0d1MfKSOBS1xrtpPEuf2W8VCWXrmfp6D9yQnLNpM
NCptgpj+GBsfmkOMrpT2PYxFTmiOALYWWZ+x4/BKR9o3D6F0V4zdwYn6pwqqMGVxtksbcha+cLz0
5nFCqmbvLDj2fzOjdp+0ibMVrL2govi8WfWncvvPIKULycyQbt2HzMSopnoPWuB75BQ/RjtbQCAL
GAnq+jrCzXUpl1vB1U2xteHJYnrpmyMw4PeZbblnyMS2c14r9IObmUDgDw1QC1Dsd0ZUWuc4DjBO
NyMAFSbWsAGwVBkVZBsT3leNT1tOJCL0PstWqmRmxGAxyaBfK1n9YDTMNTZldYesjmacADhC1QAU
2aS/1AL2kfQRUXFFvRGNgwXbPra61vndIG9TYZ0rgQ2eHtHdNeCUW94cH1tDxou9e8krU3IABcVp
0F86ZlOt0gTrt97nz0zQIfMeVN/6Gh/GVBMCDea+3kSGsZ2bwvKhH2J6Tk4F6PHFzXMdneLudW28
rWR4SmvxW0P62RZDdUiHTPObyQ18ya2HqDPPGwL8A8pOQ9lRDhi/O9zIgNd/a8AfQX95p7p1Yzzp
+jufpPc6hluId27nSjgolhIOt9pQgGflFVOi2ZQGLj6rxJGm2fBEuvwXzDVYhfG6qEPC1MIAt/um
KoCyWd69pLXm+W1wqxuS1uREqjWuUlxINh0MLwU5OA7OLash0kzhgAeOdWdn3jXF3oHGFD43Hl5J
g4Y89Z5xNJWWHQkZkuKPmrOeFd6VgU/xNnAZ1mA9dyETICCrX2aDe000U3LRRu33mLW3ivTZvtIZ
HzEN4ndVFO8oL/iigvR31fVfimb+2szG1YzIshPRqSzsz1SEC+nUhHvjcchOIRk39cfYgqbp9OFr
PUnHF4ps2sDXCdbCtc2oGGfBvROVk//kzSWN+FYvDrnD/eG0BzrsW2eIxYlb6wWgD6eMTHHImggU
QIjDPL9PJm3wEyxhblLII/jps3SGq8T97+NTgAsexH7ujUyoCEmatFpd+F0cd7u84LOUkkYdJ84Z
QZ1f00HuCDL8mkP93vbVTYSlcXFV6tdNeJBxId7dxR6CTSfDLh1/87yYJxVrm4S/exmCsEC0YlnH
M2cg4a5KLU52oxnoV2P6MokJc2l0th0dc2LJGmyYRJQMC78I/HRNfyaHR3adNPRhjIsfHhyfROuc
rd3ma103UJuNst27BpVHrQ36OphC/GWtve1IN1+sivN7AQ5KNgZ2ESwjfZl/IhH2177F22oxQwEB
a+0tcXxMlhv4rE+zZPzF7CRPPSGwYDzP7Y+iYohELq2dyvV9lYXfAr36VdgjbiawCEjvcCFEci10
Kz3QUFil2l7TOgReLcy2BvmLPZ2Wp14z3qDUJW75w0iqb/HY/6xGG2cNkZwdYu2AmXm6DA2IWCer
fpPI+52YxRNpKJII9AQO7khF2Lce7X0vrnwxNpVPzUQL+VKTf1lVHoQfs2G+AEZEe+fSq3itRuNd
QBcmyl00G9TlLAC8XaRlQOR5fsZcS4I6LQ5pDJg06t2nJMMU7ZUeSCZgFFvDHTCB2TjIbKtbt9V4
zHvUWUcwHyagEHxuLHoHQodnOW7ShFg5raunWIBD6JBP17YdntpGWcdB6/dSOWvZuPO5yVPcVY0n
b3aFejvfIkyyv/pBeyIAvh0YR/OlZeVqFgClIV/5WKtrjc1+zqD8yt7dDb/bULRbwwLq0OIiKXEK
t71XHSuDsIo1RudElVzqcO8Qj53Ja108iqtVm/bMt6jkrrFzAI2a/t0NK3Gr8kC/ge9uXS08eDAk
fVGkO9xUlD7T/BbNEEYbK/1G5Ed7sYRqjyFml9UYyPeWtt0mDcQzAoLEjGZnB5wm9mFSLjgFRuI4
3CUHGrXQjSvIJIE5DrecVGuet6bPcfl/RAONIStdECptsQNrORxrsqhJyFSfSUcFgzEXE2rXEETs
AaM6Y2LysLoS9TNfZVmdegca1mhucPcYJnbeUdzGIkoORewcOUvvysyjuUIr8xCmTFEo52eZBhzk
LTTHaffv55MJyXSs8jHxcBlliD7kmgZzSh1POIYN+W75+/82nwzjlQN+j4B2MzNpxu0A50Sp5Wxd
JurQ/cJX4rAjYhoMi63ipcbdjEOg6NwXY7J/hGrtGrFJ0wznSRqP13//7Iz/a7aXa9o6/4BghLYr
acH+47MDFcPZZ2p5diH7RpqM0PrDLHjq7B3hQl5K5cQ7O9e3eWpNz8JscTbE77aILmw72k5VUPVQ
385EBwRoFlaSwkBZzrUD4z/095kcD1nk6v8xlMwSy4C8f3hVPVeXruE40tR1BxntH593oyTon6wD
vfdomMChTa/kvfGfeZM849PKn1mcvhMlLQ4zFdYfTwy8HPhgmsXkINJzNK7tAR2umXba1Eh/cD3l
N2O/xY2UvlpG+hp6U74L8Q3TtOp2rOIdfsdcfybiqD93BLs0BYNuJqzNFAvICHrtAmnM3nrd7s9d
kQxkiZUB+8GONnYLEpSwEjBIi3EGZQleIHDjM4bv/BSW87ipSVFQKJnbLqjLe9sJ9cILYAHuYgKE
VgH6UklFL1ygUGZ6EZ9iuIdr/HM20ckhZskeYdK0ScyqCK3toMBywZAj+1RXrsu7a0Nlq4mhc9Zq
T30BmSiNxdLghbtZet0WBBtrg5F6fkggEOIsSFt+h0HOydD2SWmqyyzLaG9FU7iOMqvd4aevfbvS
YPAvl8dDMOpvCT7G3V9fyqIi2qGdvcFqoC/WpshobBLMo1p+6vHzjx91IskcA+bGWMEc3eRyqQsi
wIbRneemIoJRcjQVYLo37lTQ3qTNxBpg/KwH5d4x/K/qRUxswsF9QR1iuIcAdm5w+kn7dgKSziVT
cCc6G2c+AbbrQ/qqhDkdRY+VJETI2I5akVGCd4wiiQ1UhZJs7uMihfyCH9nak5VKtqR5SkgrtXPw
lPZTJX1ODhnSB0MvS//x0Erj20Q7xlX66M95/ty1dn1Aq0VH1a5zy1ys2TQuvYcVFILYV0EteJwi
E2K7qBImGoDZH9Ukn4ymwrrhMukB7ERwflyKOgNS4SiwplaknXO9pCbWWybHUGc9NUNlfokBKnpa
Mr/MRWFgKJyNTUgtJaLQ+RZ6xkBuCwSKGTKjxxhpNbX1sJYxk2syFG96nDj8J94Lb7buRnVJXc+9
tUZp3dV0dVJL29ld6/nuiKFgaFrAtaYcOVLbps80GijvVTOd7yOfyjMZ5QaXsx3CD1BNu6MFEnSr
2Ymtc8u5TFuapUS9Mv/hw2SzRYGZT6MWFlcGitW0D5tPoKPMMnXylkxGtTbqQfij6ZElNSbtGbWE
tihq6BqJMkGoZpxCUYtxnS73SbvcHcXWC2V2YJJf+d5XRboKaW+ZTV49W2AF4WTMjFJYQAJ0lLyz
TQBiO7CcM1GrhozPjDHAuvpXVwC+sHqDeBYc63sWkhYoi9LZRHI5w8QZtD7lYGSbc7V2nLHxDeK2
KyYvqFxBl21cgtQJ/grasbE/ueEvxQ6BO2U6z7OFkxdWvWHUDMqQ5bF1k+ZoeBWlOerXQZtidY0D
RZa0xEkW1B4dk+VrCesN88uInjTK5ahCCY0D1K1r3lfNPDmad2XQXMqzraIzHoqfgZ2ONLMvFA3W
ObBs7KtZ8UEf3j45wRBCO2oIBKYq3zYWkciJs2ewTIQ1K4vjiV6obcwUrv2YFxgwNPGJm2L6Gi24
dK/MLdiCAw0cGMHKHoka4wbPsVLh83S96DepXeNA37I65lAkNwPLzVpNGkzPQa/uiTmHByKzJyfz
1M2MG5titUq/dBG3iNb6pZVnZ8yFya5Xrn7VHGQOt/Ey33Rw8VrlcDFJgRNJNRnqUiaQbSY/dZPk
o1sAzlPaOYwxEKga+B2Io+PlMILuxyMHxMDXeZVo74wbGGFU+e6EKQh+rN294fY9Ibh5By8fnX2s
t7/7qM+f4mysr4XQnVVrmt0VB6O1nVozPttDOh16o/8oe5SPfiAsPDrjJieYOQVSvavia2xh2Q1N
zhjNkJXUJxAws/7a2t3SXdHKPXGN/uZKzw8icYkZoXILAks7ToXbMFAkWumBSe0ANetKLUVHbubU
IYZCI//W9Lu87JYXdGlVmgTTNIYpoP/LXxVsoXMyQI1qw3Dwm+VioaCtu96wt9BM2EGdWhxotuWv
M3Tug8OBg9lAlIpmAJopM2AMgcY8xszH2GjIBT+0/gBipzih1dT73A7mdTjhVkLjx2md5xeLV+E9
HwKApkEw+jRqjT8Tf//nP0wp/TNA+mdZTU2McPhPD//3a5nz3/9afubv3/OYrv3Xo0v8sylV+bv9
t9+1/yyv3/NP9c/f9A+/mX/9P5/dMnf7Hx6Qvovb6b9NAP8XM76fP1WXtf/iL///BoB7lEX/egD4
/rPJvxfTf/zn71rK0eUH/kwAF/bfdNNzHQpT12WqKIXfnwHg9t/weUrMrQ6VlSVsnR/5r/nf/Iy0
BGl5ofNDHHP/4+/zv52/GY79fyg7jyW5jW2LfhEigETCTauA8u2bbThBtCHhEt7j699Ca/AoSkHF
HVwGRV2qq2Ay85yz99qO65iWaRn8fet/yf8Wvx2aGckSoICtmM/lWK5l8hl+PTQvTpgjPkfR13PI
8EIo/7B7HKJm6Ssw32Anws7V+gptzxU8nWWfKldullXIHhkEvOTmrk5Fy3qkCLaow+QgwfRdDM2o
6RZVIvj6RycJs33fjJ9fo4wFr4LfjXZHeq15/OXC3/51MP010Nz87Zy9fiGHkxKZ6pZl0/397bzq
jG3GjA6NYVE5b9oiwzO7ani2Ks93vf7FFRjgl9nJqAg0SHeojS/0ZsdLuOBqH5x0ACSRMEjl5eWQ
jaS0nG9QciOYK0BlKUAYlWElfrcMzlaUMb74qHEvttTdS/2RVwfyhcod3NLxKk/KehuKfB8PxXL7
568p/h7G7PA1KXakZZqecGxPN3+LCkZqULWVDZxhMrt896WGUpVatloywNDT6FygBMAWL64am5IO
rhFYTo1lMePcdojn6S2fWU65HKttpY92pFDq9zrN26uhta+0VAM5uGocEk3ztpEqIVKKPoF/iiLO
TVrj7GQm1E1oy/6fv5qxhob/UnGsX80R1EhC5/vZ7lfy+i913KCXqq4RlWwroCtaPdnov1L1NJYl
BMLRPVdgSYjCMFCyz1V0tiCvMiLJtn/+GLxH//IxhEXFI3XDtJzf3ox2Gqeux2gPXRHvaodOYiNn
QuXYe76RQ1NcwpX7GK+/w7VR79uieo4TzonQSB48CwrlQISrC5fx63eTFYd//S6yiUjBggTwS+ub
C7Z4dPM2E46+HZd9XnTNf32Vf7miPICSoZltSdP+qk1/uaLVWI3LgMNrq3SzwQIIjYTJSX49Jg6S
stVkyvnJ2U/4KkNcIzPhoznDFSM2yQRoOQRWqNMh5iQgBUuPXGjBU03R+PJlqtZHy6RrRqvP0+b/
qD/Fv3x0R9o2D4Vlex6V+t/Xp7awnRnFe7bttWqmk5wNZ7LIWpUYp69/6EXHn6x/vFDoHdiV5sOX
bfb/f2F+wPE6xXRYJ4n71zRVNVBlx+ZcSKq9os3+4/X8t2eYdZ3l1ODTe561vr6/XvEeccOcwT9D
0UCwK8IcElkyf0inLIiwKPgqSj/R2yJ6CjW5t+VPXcv+Yyk01jXgtxeJTUcYNtxdR0rntzViWvTe
ViaH6olYjt1SRx8WoTRkJjOD/Op9eBEc1zYRdNTq5NaJmX/++SUy/rlMSV23mP+yiXk6I/i/X4cB
l3oPSgUailLWOTY6IB+tKq8QK28MpYfkDrTvNtOK/exp0TlB7TyY452sC2juSfVAN2m6sq2QMiSC
TfFlT829Prv6j8/5z0sldcd0dMuhwrZsZ30Mf7lfhYmxSVRrlB65r76hoQ1vDCjqol2fkTUv2QFA
IPFWXNASN6URn/78Cb6uxN9vFs8JP9qywJYi4frtZjmakRU1gVDbpTkYMkrwNTHnlPpTtgoLYASK
LX7QGlAicF07plUA3gEFeQ+vgYLBabNil7mwjsLVCIZNieXKFHFAJ7kMPNaEDUIu4IWdfa+v0QWS
LOWjsLDGWNYO/0v54gx2vwnnaoL2HZnfoLU6EHrLZ4HIlXQ+gn1EAyoumdos+Fo0Jrtrz3++DOKf
N8LRBbu3MNgGMFj9turCTMZlE8L6d9MTEnVgdLo36tdx6+jXIO7opcbD0erVqR9aRpW2/vjl1TeM
+byoRp2cgWm4oNG++zLU6HQ6aeY5x64jcCBZ04H//IG9f7xjDrM8dmGUgZ7zV/vslwdngTwYgxQH
DLNull2tJ3t7FNGlMVEVuKn3MnY27lhkn6oZfv75Zzv/9rP5kbrLFiVNa/1sv/xsOw9lmpKcsGWK
6u3/MjsuoKS3rdnnj3xkXiYG2f/1Tv/LVzY4eNieYfCg6tZvt6gLDeSIBfldtOnMbftWkBBMAGjC
INNLVgNGo1+aIl9Nt16genNGyW2TiryGmzZrKkbe5qcMChLSIPOwHnMf2vMA5Ph/3zscg1dackjl
ICGt3/YOKO5kS1Zcny9x4UijJ8LDVove/paaMdG+VnyPhLO9w+qF0dQkHbBhWNAPdTqjAIQIJ3Kr
26lkea9I0cDX3eQ3fQb8qYW6i2JtWiB4qv+4vv9yV9EFSeYOtuP+cymqV2tVEdo510lXu4hQZBQS
6qrtakKwVnPKl6Pzz0/SPw87ti4pUTghsFwLfvv3Rwm215IuXMINA1kWa+O1r3t6cWK682ImKy6j
u9wpDWRxLjlFUebLJD+FLsYgE/bahuHubaenD3MbvdPN6NheYuyd4YuZRThba22/cloafGCbLIx1
hq/Wf7yH8h9PJfuLA7fUXFdRvsFv/fWSO6eZ+G62RZoMj17hgOnylrcZjdUGI9AZgLW6JqLXw2Jq
NoGx2G+LFQ2Hubb7u1F3HshwLl+gXTClFgD2GpJ0V6XzWXaufhagd08aVM5Mq3TaXMkDKnn9vm5Q
gQm3Ka9MKjxYk/i78rq4hV3LEA7m/G0R5cjzS0S+FZ51K0VBEE2je6lo/CEnnm40kHX4uw3alZ2D
jNMJ/jqGUfmuJAYKRo6dGXwb4R5qb8b2pxP79ufbb/7jmeM1gdBgm4xQ5D+LJrPMENcDwNqSoIjb
O9Uc2HW9dyLSx/PJYQvKTAdwvTDIq4i2syrT25Ft/0qe/WojC6PAZHSr+iTaZRo+gJkViS07OTRN
BmiCJFRXTyS+ffCr6QS12qS1VmOjRN1Vj3l3hxFPYkyd9l4u5dksFRXM6KxM8sh7dGfNX5bYvav7
qd6BwEr+4+ExvH+UwSQtuTo1lVh3YVv+9vQMQGTRTKDLTNZ0E620jduS5n/aafGzVVF4WFlkPDDX
xNZEk/MFLemPsZ3QOCT4VnSV1IIkHrfdagA0AruaZzzqBY54uSKgjSgOzN4qb/tGO/W5Nt0uDb4e
9Jux47aHL/FvbKMAFq0bI0+oBM8ZehCnLt9wi723zfjS4ou/gc6DzLnBv0sww6boRfpt9EhwGTq3
xnll+57e9vsv+S1aKXTm3BJ403Q7pYksyiTF/UGl0cOYh1COzVS7mLFeng1PofRwquhUz4vahooh
rdbM3TUJCU7dWIGx/sV+JEulSpUO/XPcDH1lnCR2G+BSgJ7zLoE/EHb6jZ33y3Ea8L3VJcaRWlPe
WlcOwQjSkMjdyD0ig3F2uSvekyL1bizVBZ4QCmr6fMobOzzUBnupZU7erpPR91ICfB6YvU5utWxb
2pV+lKZEzQpq+q/TpMoIP1xYt/1OQyKG0d24bnRWnmbI/Vhl88skAQKxSdYmJuHZofUZ9n1yPWru
LRFzdsAWUl7HFpRuOxvf5y5DsmzDlcP90J9LRBeXr1+mwjYuuaffz+Q7vfLhTrHdgxEzx28h5bg/
KkJDvpoO9WrYL7s3m0ATCDnWAb8oRwPN8t4qI/VILjBddJtm45PDLaoVn/Ll3u57uGGydq7IRoyv
ExwtZizam9EEWzDCg/qS4xvVAi7IbovbeBDzrerlO54WyHv0HVCIyAbncflpzpOx7wb0uQiL1d3S
fMzG6iCAd+h2xXIlRFQFXh0CCgUYhJavjgmlQkhTEgpHD1b3Ywzn+M2I+yN5t9snAJmuXNJpEIQL
gpPN5jFbiJgG38wgPJdqTdquX3WWEOab1/XUWA+MPEfE+uwADTltYrUr2y0q5Nm1an+JkQzgGGuP
yuDLtINDEG5rQKvFPEB7dbCAWsbgdCUKi3L1lSaEoO3+vPg5nNT+fpCSPPwuI046YZ5pWO7Xv//l
IJWysXdeE7vIZKiPZ1feNVNW7d1E2/VLSqXoxiGCUaiNZsIUScM9LDX4BDs5wbiIllr4nQx0k9Rh
CXnatzWkDAskRcyyMXzkmUlSjOw4NqDwJYW6rTrQorApa390h2JHyPvdstBXswZvx4330DlFx8Eo
FBgZ7YdVIQY0kkCztZXLSwax190XwnLvW8nQ1xU4QVxr8ItjmWonwAbWsQ3hk5Oph1JBhR3uvaeG
XPu6gBMPKxRar97Ge0oOkkfS6zxM2rPRvww2CzkUUREkg8fjVi3mtmbIM8puwfFfIRgf0RpJCFNV
/KNFJlm2zBoKegu+Hjl10Gn9TxuU9N5JixskI7KFUut52nmstEtRf3MZqTzcVQLtdjlWRcB5EYdQ
i+nfjUj9m4gVNsUKrqBVCOH2LcIctWFIb/uDblsnPcww54wmcyCyOtvRfhEs10HbcW5BuZcbaXFU
/Ngmi0CTLMbtpMnqodiqK8AwKZlfcAQi02xxZLfPpj5EW6gHbZA12i6e8l1fMhROUdwyql0zKnHC
a3gE961RnZDvTNu0v2vtsd9WBqwVxWBtHxaG2IxCR/eacl6IqqqneKKN73RDoHkTusX5Hc4OKQ95
H/oag2puLedz562ZzYAjiQimzCr8eVhOxFVASposc4fpeUX6CMaWk8J/HA2raQrD14wVOJgL7SMb
p0tIiOVNZChI4Ai12FDe2wLrqMaUK1aKd7YnuQvGO+I3VDh4gnyYBhWk97cupOQHzxz6Vd4Hkwjj
YzslNz1KgI2L0cunm0D3l4J4066Drqo/Ag7HLVIzzYPheU7w7WydBhQ/ysRW8z57u85XqWm+MfMq
g6eb9X7qFtW2F4w+jFMfZu4Kpf/hKfc+JxhmA/7q3J9dVtoNM5y7shmMqwipATLs6U50EK2joX6P
GTtbUzieFv2Hbc1wEcUqMQAmuIsmHvFcIfqLCmvT9KQTSxI00KgXx9GyyPnxJ7Rzvo5zichhPKtA
uNY2Z3uwkoSTzsAaapIsmxfVR5Ry7T3e5I1gOLQtXJtgYbhKO4OrTRguI9s+agLZ859JFKkR+IFH
gGzFRz7XBy+CzFMZudhbpARWgrccyRlMyYV8K00Nyz7sFrmtiW7Z1k0mgw4q6CHh3AndvG1ZT7zZ
yIM+QAAtDjVLbb0Yy75ysoeeIyig1dz0V5XbmjaTVfa+n/JjQxKFPwvQaRB6Sl+H0uFjwme/Hz1O
BBh+iQVFRWqMn7mDwBgYShrjrWafgvDgBEPGkzYJ4mV6kKqOXbIVWVZ+okzAzaBbKObTSq4pOP2W
w3DQ2AbJLp7+YIL3Wc+IGOkQwQFnIypOy8fHWH6EnVdvGvuT4QVMKFd/rFmRUIRwqsnyDNJFxsEC
WQWZQ9yZsGxQWJrpnhmYfnSXV92Y7J2ZFu82X01UMgosVLwcbABDN+G8dWUb4sK1H+OCZKQsJcwl
QQHGYDcLwnnNQQsvqQYVwEa5NpnmvBt1XPeo+qogkThe8pVEGxrdp0fvusrhXrWFi+GkuG28DCGi
ehTlkZyq19yEUECoc8ljRspcQUwDiS0lOEk/TqTCGO0QvevBdEpQJSP5JksuYw+NK/OlAebDiwb0
3xsuuucmh7JcI+VYKYjx1paI9PEJFqpGkKLPwdwKkrl6m9eMzgRuwUV29ner7fNdPC7f4/hnjPRh
m2XJjIvYpgLJh+R2brVbaH5EUep1AS0H6ykBWK8uY0S3rOStXfU1wRNsIMLTZzhPAoHakp7oaE8b
cnt79oXkvsWwFxauF9iN9dKls3PD/WUdRCIzxcxJHCt7gTJjEPH6qrrWvqtUqXwTnh64VLlppgSp
t4v+FtPn8yJmB60YWFg5ECZj4RRS6l6zY0L4yFfbLFr2gM5loBRQ3/MEjB3Rw49UTPEjfYwfZOu0
d1NrXbqwObRWYuycoRYB4Avi0VB0bT0FxTfKy3xLPFKDlZYuZjJx+FKQ4YF4RYIURuL73A74dSvV
82Ddmd7EnFTPfakQAsZOe2xK0Gk9nj7pEaeVkDq/bazsYSoVIdyganCVZCLIe3LnzIZ8sCHv96Xz
Hec91uJ28C37wvlW26CUaU5taYWI9290q7jBpA97s1ef0qvMuz7RD+NEcTjPyRsme4C2/QrFRrRp
wch8xcCw4SyaHMmMu4BDb3amFV2zVR6bUG4qTpZba4xeYgM+mSpBlhUyvrEkmeT2SLCb477R6AJB
2GfknU4jiW6tfWkt/ZplCkHW6n4RfK6mYlQtmkuVa8+xGz7Spj0Sv4vxm/G86Zl+h9X6kE2rPglZ
RiOxfGSj5psmjogqoVtSDvJQVPgWmDVdGegx0eTC8Ms0+5Jho9kbDRz0pXRw1+sfRUN951HpT8jp
NzkqwU1cps9og7Vt4/LnrBWYBvUbYXhTEA+E8BA+gEz8rZDzcOxKrd+qGgcYXuKmAlpMRlDWtmMQ
GiSDIF2kllyS1Be6szOcqb2J0GfwmM9iD+J1CKQtPua+ITtq8sSWBHrnIGB38SKLb1Y+wBXiVSIR
q/Q2zvqM6rM4lH35JghU60hCy9uWjWkezAB+hkuhpdpggHhFa+NqMaBF47LZymnBr7d+StVb+Z3W
U9uZF3LazVd2PIUDJuUYUQ+EiKW8C+CvI46CfldiWO8L/i7jraAyx1OEwnhH38o5P45pXrw3Q/lQ
0Afb6G7vMnF1LJ81KwqiU1mpl8I0HrIMu0xZ4qTDpw46zjw0g320RPojkeJgKe0tar9NuhXtYuIr
qpnlbXZBIHo4O1QEaoRVeyNIcEpCv4up6wbC8PyaAWMQRyzzena2dbiMQ1qy3E1bK3LCe0PHZCsR
Sc12dyAWvOQU4sW3cM4ei5TnvzYK5PtE0Hdw69F4TjdA7iHZGWI+4A4gAtqIPjqT/GozzQ9RVN8U
Sgcg4cIPiYigG3PQlm11BZ7hdWhArHkRptim7v2h5GzaWAAWBu5p2407qEGcOzsytZbnXs4H7DH6
xpi6n71c4BTEDkdU7WyNJlmrb9Cssj00h4yOCtretreD3hwBt2nyohGUMlUOHhA9502LH5peP7hr
RASp1UQqVwh+ag8koKM/InvaZP1knivTjvyZSM8RQpijXnMv5nRVIPvQxvTKpHOU605/5bThq7W+
EkoY1yymxT5LtGVDzoago9bdDgBcgrax7wsvcu+h/n2TiaiPBecOIfTbkSg/ZHOu36wiZJ3uy7nf
1A0H7XENMp4djW6MiURU0OSeE3305/I2B5N2TNHg+ou0whNaRs1DP5gaGIZms3vQpmILlr09QKwB
XyVTL6D6f82ySb8pjYPd50SAExy92tPJRmYxIeUz26Z6/hMK3hb9N28Hdma8ba0a/NgikpXmK4DE
ttiXQFAwjjBJxUeoRQFM5d3I/ya9IUtAWx5HKd+nL8tLtcGriWdjRfnW7rYdCf2yWOYRNpOUDHI2
/QFNW+rtdZGtBnfOg6KXe9WgZxP6JTPGA1XJrXQJiqofrTSKNzboN0VtXeghuUgo5HLjO9OU9YT2
5hlk7GRPJkbuOePsMxRHGg06yt+KE7yp3c9A4EybObjeKKCH9BdAwVxXcJhJQx2wvmTZkeCVO046
yV3NuarXCyhCYfdMUZLhtdhplFIbYszXXOQQk5O3nAdiYAovpV7zsvVAj8Qobr83KQK8rJ+dXWZC
GOYUM1q4AJUZmIqEe9KMtce2GM9A0niqQpjsc7iQ4sgnLcGAHT3e6UHE/tjD/HatkM8bls9JE+7s
WdzHwrgU+AYKePBSYAmFkVp2+mdcmndla+BNcBHEYa+NDoVh+D2zHvboV9Qfcpv19HsGK/42Esds
08ch7Y2koRpgpyZ/EOb5rutTA94cSJ2RmriutGkTesUVlU+xcWtwHyh17nIruaQ6gXPQvOkOFM8q
C7/xZqgNOITXxHHfZU8QshAvkiubcxKLAcPDIU4JQCM9EZZ9oCe3LUd/JqflIS7kuLfpSUbP1JZz
U3/vl/k1qaq7rrPR7xGe6nayRnUWdQi12EwzEjSXZHlSnnzOM3FV48DdFAIkr6ytKJDmyWnqNf0O
exdgR3S3FMBVn21znZq4MNYAEHGTJA6bnwIsaldJs1/wwUNawEGUi37DQUE/aYKAFM0w6HNrTy3y
A2uXEJxy7Af9McTzVEIM2dpIHDe6iH8WSTj74OWfZuENG5eoBFd499WqkjPQabpxdcmp7k7suTsp
WvpFBQ07W4tQVnLos0tg+wMoJ69Sb3WrvQKEToO8kz/w7QOW4NlhnQtL+Zx58YcDVttnv76enZqD
b682jKcoPcLVNYsAUE0ww3rgCcHsJfvcRPgs2gMl+IOZgfHAT76147XxZXJrnCiZAP3DWS8WDjp5
S9RzktzPbfeWDFds3fYwEowQhhHBGdN3kRoMENbWXFx6p6LRAEQV/qLF3zUtrw+xIB1qQNtGwdf1
qB2aYynte8jUlHEc9auDJx0XNevExcvGgxOdw7hFfBDFu3LuYAA6RMWoAvZLxigiEs7DrDC+2Alz
69mB7gsAhuY0iRj5TKR2iPj5WUrY5HmtoKnTignsEIqRpZYrt5c4d+YMu5AwdSolAhBBg9Fbdvdz
SgIE3GFevHC4y2wxHkRG3smICZaD38Je5II/mS1qWlVA1wVsyE6vDbdyOMQWQLUpT8BsotyT7QlP
JEP2IXBMtsfYc8VWE8MR/NBJYzC5I6vgey26HwR9kOSGGaQfMc018TMAOU5xePs2zNaBvcmw8C3l
/AABEmj3C/NAgIoECNZ0NXrXwo9iJphpcW10HtHOLlEfGyCZdxnYHXLv+n3dlUc4SX5mAbSWtqHO
ek26ZlbxGGlFZMNaN8MD3uKfCg8inU3bj1zKhbmNGUrE8lWmtAkX4MoEfj3VDG/X+CBJ4l9J9oG6
kgYPih0hgOQMd+gQuOF8wtDpFp1zCrHvOjmmWnChV1nffkyjuU2r1KaKMEauu7BBFLW3MpzIqnEM
RLczaeSaeE6yUd9rVWr6/QjvyP7EME3K/QgKss1W6BUUymOTa7tZcwBdV/WLNjWeTwAHkZXQit1a
uo810t7QQo6RN+8z0QQY+QkdCVHwB21b+N7gsLlNE+VMIxKa70fSEKYz5tyrOM/pZ7g9mat0WUZc
+2Y6XIDa7/BD3LeF7tes7CeF14Bnk13Aaz69iGZf74TfTTPeE6/bUu/an0W7QmSZCgHOie6gtTyp
ySW9Xq6L2cRGlTuZHtDn/66FPQuRcZzteb9MGstAiBOou4I7vHcHh4gAukpkxGyTKnuqCjKoc8Xd
wfilmfGza6BpoZd9Gb+joqL8tYpyH4NVA1VJ9qqN51/VFfEmLFKORxYHbJhj6lbv9AyOEdEKW3RA
RA2XpAbPmgc0tiH2u6ldkBMWFyQcgdtZzJZVv8Z/syhirkEKXjJgxXtMoVf1OadT9H0q+9aSImlm
VMJWVRzneq0dSCj2RVLtwLE4kBqX04QvByoPmUvZ0opdTc3BsG9fGCxYMe6XgJhdDr4hZnQ8nLB0
2Fat1Z43m1gPOJEOISjOJeLZzywk/gvhb7qpBQ5GQKBO0SkRdoHupm/w7nHgm4blCYTbz86Wz/RH
9p0lvnuCNDbpkdxrDrw+g6FtkdUwsEjyTxUNe9emceeMMwn2hD3TfaQdKuKPspc/WFOZZc3cNOSD
4kanYlWz7m1Mi1SmvH7qx/KuKFD68HiA3EjJaiMwNAfoIYiEVHHbwt8b9nUs75Mi/KHNY0lq1BoZ
KaJdo+Foi0V3Koge56DBKUenb6FM8qsaaFU0Ip0oIC7V52WnH0DuldbSR5+m/n7EwLH3jPrR1JLi
RKkXnYcZunGFDh3EebglJesM2A0UL5aYrUE8Bux77QYbcyIcmkgKtnkawhTuiwrpiEYG0swBZpwd
j0eNBxML3BHU17QZ25xxC20ezbufisWv5/Jec53qOCXI3eP4QvZoYHc4DCa4cmpNzlwMxj2Z9uxl
z3b92M/IL9Ui7xxjpMmik7Ztlcd8nJ6hbRbbsJmJUlyd9xMQZFPxJ1HzQk1JHAwgZ2bMzTdcupsE
6/cmi7sr/PzvZgt4pSGcbOlWGPu4kozbEGNPBKS4mMC6Ovg02/hATxzkgtl9q6nGKmtsT07J6Mgb
htWkyIIndPonpKd5w7NH7t4Jvo8X4cCtHDp/aa8f886jqPTCvdLB9gmJiI/QsysG+fBrMeVslSOu
u6p7Npv4kwH2ytjTLJ4O0z4myvIBGCYX8iO4KvG1lrcPJShNxshHlS7fgKZeeYJZDJjg5XopW4gR
5RTvRmJsXHhDrWNMgZmHqOqhiWwsB60b5KmPYp4xb26ynRNayCltxewLwGkNjBHgywpFKi79xFFP
p69bGPjSFLSppRiSnQIyvzfId7LF6ySZi83G0pHDs6xQvOWmK9aOpKd9rOFLdY5CeMlLWJC9wmIx
rAemmlBT5RHDnNfDi34VqpCNN2KMkmd0BXRyZrKKaT1nmbPWZDfdonA6jSxEFOVIw/ANmtBwYQD1
91pGq8eqsQoRZQCjp9CQH6CqyUiGA6oBJD9W00ZJjNCuBzaqsea9ruP9Hpb8Q4v5UXXR3WlfqV0C
2EmZ41omsw1QMJgOGmVipr3O8+uOEPRsO80D2RokA78TOvJJtPKyrTFKbmqXTm0iE28jrekolnFP
dtujU2KPjIcOvD+zRTXwVAiQVv4C4bqBFQeQJEz3pf4mwmKhJ2iQkdunZ9qYnJEKNmDmgb42F0wj
cH1spmq4j6p5p0NOOwzZhKm+9Co6sABiwnjklW3VPlN0E51xUfvUJjdUQ6uF6rS9om1R7h19fCdi
Idon8QKahWdqdkgGmkqpBYbtflJYsVpL86ohVX2fetMnAqf8YY4s4EPsVW1FzjpiT5LsMks82XR9
B7EdOwWtntCQgG4uMdhGdd/XHf8fpU74aR+szvlgE6GTMKC2cET06Y3Nt8F1rWMisPUzUqGXRrJW
9cN2HdqS5bN0ORfH4VPbpJ+tpn0nNIUBehiWO7s9z6DX9hFfgwuJ1Fd21rKLXYSU7HM1SzOld1XQ
+COuHl6WQaMLv+wW/EA6IE8hk5HcTRBL1gD4C67YdhLTSgLu34qaKkFEV5PNEwdRfosHXz6aM6my
zpxf9wYCUheezCjvbWqRLakH2Nkel3QADopjj1VtryXxTwz/96pe1VcFZaAbCrDMbvuj0bBnEnK8
GzV8YXV3qhf9UhXcIDDM6CDQ/obx8qlwdjXk2xgKYNmSG6Ag9DyI7OqZF4nzgPoRrQXbJGrOBREb
X6xDUzXcVc25U1bVbQeHkUWDCROgg/zWETpBzcWKxFbdke9DhtcPAKcdiev250w3IqzStRlqXpHm
AJSzqXZmTH4vWQMUdTQdmxXw3ZXWpZqmnd5E3kUOqD+Mmo9eTM9DVzNA7PAaiR5RdM6rsjV7gnkH
J0Aq8Km06omkiUPmpdEjaakn80YXx8n7dOqK7xE+0tp5QCpW7giRvAeP9dKHrMxrxg/dRpxPe8fi
fsHmJIi5gLE9j+a1Pn13nNLc2oYmN6MX+sMQeArGQjy9FUiMjEbfmpCH6K4ynjbmDzl31MP07itX
PnUkgohwsU8MMo441ZY1J31hNn2YnDS6JE0OaGw9qjYLF9nuWDDyVWMx/iTe0AQYYGCaHrt7i9jQ
lbxKyNxz1/B+20gqxzgG/QZhYObXbWGQ0AGKmSYNvFvdScmRW1gViXNcISlkBTIqJV0ibyLfawHj
2bQ63fjGA0e15a6mTCVG4t9AOulWK/06dR8qu6HR4o1BDPwabrJSfoIVDUq/o/tjZN7rcycuI/tZ
FbNfwkPUAytvn8O9aOPvraGNe5mQqymyYdylxOcQQ5Y/QEFcfEm7aztS6xkwmLa2VT2Z2JBAjwNr
UaVWbWrNGTfZu2hAKMmKxUab0euongAoZYNuqXPiK1NkYGhmeT7x7Foe0W8hvSsONM1tIdoi6Eyd
gDs7f6bjKvfCgUlQWA458BTg27D8BBRF6BxN481IgbYRoAeXjiEL3H6R0BJPSx69jpxYx9YcsDU0
L3NcGJQNOo9/Id4cjnTEfTRsuB7HFRa3mmbI8GIRko2Xg9wOXUs/7YXpgVWNhCVDHaQXtAqZyKVy
KI6XiGkpY7mj3YlzlTOngm/FRxkHaC/AwaVugkjMMryqnhsHRg1qCLXEiZv+MbfqiLUE0ENKKdSn
fhzhE7OA/1gKS3250CzuRkR7qrhlGk1oZo47OWzlz1HCGFAklmx7+yBKDy4bBIompmtFbG5LOdtT
027EKR9HAomHkb82guCjfrCkRqZp2TLAaecdIX2nKMTTyTzMn1V6QgHC4NfMiBwk78WznK1eLuRb
OjyVLdIAp0fCR5BqSpadRUQT4LBn2XYfFt1mmgTewohTe4koSyBWPfVaeOMWYY96lrhBDF+4ERmX
NQISRD1FgGyxF+56D7VD6XSXmO020aryQF15TgpJAgzPiscJf8s1Xewq9ZOZSFCmyQU9rHH+NIgh
2DaCwmGaLAZulLYNaUDMsq8Ejs/NCFRvWy/1S7n0T2Fqnt0m+Zl64tmZZ3pxonyyPULx6pKMXFAi
oIFBAdWLBf5jJZrHCJYsUoXrMj7qg+ZtmEZyRnGOU+hdTRIxl7D1Ey9dAsMh5XUpVYsLvX2mBX1n
NuJmoje+0cenUEaTH7IYb/WGgCSCx919HnoBbVBirojwi6byw7bSE4IAXnXHueAk39J4mve92z0M
HDwLxS4O3cULaHy8vumuRtDjBNMsy3GtVgPmIj19TMrwbrbrt6QpOFeGBWRUjGXoVjHgw5a9Y3QH
T3yNpSezcuJ3AJ/jeHkhRpxSqXQ/hoJiHF0jCizvsx463zLa56YNDVzU8qViFQnAFZJcWEO1CYWf
UkZHxp1SOEQHCvHUKCkPhwPn4ihRz2GbVye3/NlQ+5PB8KhjKTxaafFNh4JFbqB10Q370fC0FwTW
p2oABNdYLMxFS4N9mGyOn/l0N5ftlWhIOsh6WnWDmghxBcNRPw6K0wkzXnuHyP0Dwvm8LWmnZ/KO
Jpd9CqMczFVEfK07NH4oyMNGoLbJ3P5HN49IGVLvXhAxgbwpPxr9mi+Qd/sl4g0ftfwhFQ3EyEj3
mRAEjQOuuKDp0LZ6vcszHreSdi9KaVzldgN19/+4Oq8mSZFwyf4izNDiNQWpZel6wUo1GgIViF9/
Dzm7dtf2Jaeye2a6OguCCP/cj1s2gmTCI1qfFt403eiS4KotUnut91/ElPO1quCVw6q08Cg2XACb
+yjT9ibJHVNqVMi5YHPbl25GzPZxtAlXRklxToPG6hi1OY/iMA2M9ZOGdTTNPq2i3rZN8dLk6YpT
h8FyHBxG4kJLjwz+2o3Ze0DbZN/PTGrRQa3aiVy+OswEkIpyuLMFKf2E48AA7Bn4ioTnX8TPMKg2
Kt3QUVXcgoaRk6ZVX7ZASCwLrM2WRWNAjAm2KLVx0evTjx79SkYd25QxZ5iblP2Kp8SWa5Fg8wDM
hRmGzbJ2rwNnm6D1stMAVVqTPsYce5Qc8yyCxeiK8W9a6JJAMGE5HCeIg2N2nZrbXAad2c7JKvIr
Duq5QZCjKmAGzgAbqoU3XqRW6661t5PKrGRkw1UE8XsiGk6M6FaemaG/OU6xzowdaOPPTuN8VmvT
l4WTMKBa0UOpEhq14006HrHHDDB12KzQpI7Sr4wvYT2qNBg6qAvesQtaIJJzWsJUIA0NzsEIy6ek
YZ7vITos2iA9WcglW9MGV2TGHBew7/olU9vEEJih6k1i8K2VUsKkBWOo8OeJIjyYMtykJvqa1VSv
MrbrdQSQZ6GCmuEBYTnJgnoJZ9+I39gcVyU7LGYX1iu7wmhdOOoIoo7W1Q6mTiNUFyM233MKwo9a
LNiyrDSrmGoCTkU1LmXL9MuAii1zUOmF0n2F7Bkf8qUpa6TZDtWuKb/GNqE3MmMdyxJqRm2p7HkG
U3Ji7gjS47BF+a6b3DiNCveZhTIiMpcwm/usxz+wRu50woE2o2t1YerIn+VgbJge/0URnd6K3b+3
BT9rmhDWDedJ3y6Sr3ueu2zVHONOEzd4dwN0YtG8S7V7ocILG8QryQT6kzlEyHPiEKSesnhdNkWx
7gTH4S446gGaGTRUp3bNLV3n7HFACsYk/hfwdu11jDtxyrvP3MBwOTKdWVRt+x322JGwhXG5/joS
SahuHfOMs3cRN8nRjvo9G3GV5xecpiiLX9NE/Qq9NF9YROv7VGU43+vDcnLDf60iJlKTGOJw8LKI
8ThNxjHwnaF8H7XkT6VBsQbnsaD2BXd7Vv9D67Fldq/UZJ8O7P8oa+Y+Vm2/hDgDOb9AYGH6uVC7
4qNzipupSd+mxW3dQd2N04zb0TKhJWsvsNFXdoXx1BYZlCocFSC+GdfoWPA6Tup63hPNr/U/NRjb
93Ra2uO6CcwG4dR8ikfWn7iE1ml1r12SvdNLGq2YGzyLdFLwIJGtGcjloseg2LK9iGwn3FjJh+FQ
AuPa6aczYCmJUfTQGKDACoY+LN4r3WHZzKkDapKiXBaWBrewQFYomcSz2aL/QejZtjbiH6u4/pW4
b7sEQEBrYYXrjORNGhmW5zUxmOEQtNqw8EBEU3dRveFpxaAcACZTbHDHBUYCPTdm+5GxEhyj5lvk
n4jFu5bijKbd9hpKVHoHKH5ayacBQsVqMKRc4SNqYF81/BybmzoIf8znBUxJs5VbdoAYHeaPGHp2
jWuAVGxYIbGSrfRx/PBw+quZc3T5Zk5DnAPwSACwGzp9G2KE1mVttOHXLU3rgMvouwJiSk0yjUfq
ZJzD3HDXvZxpig37elnDMhsBArbjj0fGFU2dH5xElBxcg721bEFOOupyiCpz2YsALB2QneXQ4aFH
cP/WomCeeIxfvWrbywl7JQ5az+e5OS4Tnf0VQUkMuo28jpJGxLpdG4ETLMjv/WhtBWf2O7YHwK62
7FjxRiwM9B6PGnOpvMRjl2AZKLF/g5RcxPMEDyEuPmgO7VMS3xC8JmMzWvxQE2tGT8BhW3sGDXae
/q1QXLNvVHe6FhB+rtKIbqWmvbqqGx3HrC+eYBw942DOGIGpJq5NGF5NrcAzJtUW9clF86wGJRiH
Tpgw5snzZl/VKLZDYFy6qH9KVfpRoPl/UMZxK7OIDrpJrIwpZdJFxDewouo8pfUx1nl+S8v7cAO6
o9RYYMvjUONDK9updRWhjBs+ZYXdjjwGY1yPTAog6dXgWh2TKVltQrUokMBzm4IIg04Y7aYpaKMm
XScM2qvmFT7Q2RV6c5yo/yDpkt6aMvQZWB9UxsqHyGtqimES9q/Tm1IhmZEygQU2YtEKbHTZYJj+
HLblQ6I8RWV6lG3Eft1F1XVjY69aCaYexzkVU69A9cWCATXoDlHdm13Ui7FDzZdA8naT0whMcxNo
HYuWZMuSCFUmYE9n/Mw67TTotsHpY3preq86uozyl32Y7NpY/66daSXqQN/arnIoKxRWg574JeHX
L0slDuxgbFvCjbt3iMK10q+58LEDFsdqAjjPAhqB2v+RkgUeLtjFIeHJGkxfCluxdlUj+OpXnJ/B
GoFwNxmQNevLwJZ4r7lUeFpCSkrU3AshtVlzjY1VYqFxWvwN4bQ6fXDRlIQEEb0d6CAR7JWsg3YF
uT+I8LuY9C841J9FY+nTFEpk2dw2qTypLq2h3VRtrd65teBWmCca6V6ta19rp0ut1OqBEvdu4aDI
s68M9rkYAM/HzNVFtYZTh2YMzpqPMveekgDQFuGefJvX9U6Nw2eoNHeDR9KihHjnU324rLtpW00w
HePRuhZGfhB6u9PwX43JeHFNSXNaA09wCKudp6Cbtan1liP+L1K7xHMH4JLozjx24NmXu7QBiNh4
0XQAur1TRP9S4Zt2945smS8ykgiHfmCrJvv8X+/F4UpNiNzr+E4WZq5ECyphrvVQ6VsNCgyMWHMd
9xW+FLZWcE848UVotIJMCfMyjMkgfn6Gadp3kEKuJfVm3BaRve3GjcMn++fW2t2tzUUcTA3UMaD6
ndEmXGC6sX+8hZcLUyXHKm4FpXLQQ9hIahnyo07hCsz4uqvp2M1JqNEGMr527eaX/37dcK7C6cZD
DZob86akJd4T3TEpk2040R2eV0P0ZFVe9EQHIbSCuQKuchxryw4KPq0zN0OKkqOPFo2eb81vnUEN
fUWi/rEAKTq32siq6qUn1m3j/HhpHcQi1wyRvRkEHUX3UoBEIUwVNZchjge8goa440EXZk/KbnDD
gwJR8JUQ81epF8H58Q6M4woWcnjrKSlp50BlGvQXHuDmOZ6RLW5PiRhjVXvz+M3YDItdYp30wqQs
ZE4+tPZEZsZkYMGbUPBozqv0nCZUcJCfvxsG5D5VZAczpCpN1aBYBg1E2yhvzE2BPwOzqjVc66e8
ZhpKqeMiah121mNUfCCDP8u+olhABJ7fKcwtmbZGS53lf8dzH3n7gd3Arpb4kzVSU1eJ4dDMM83H
S9qPTDcrYe0SqGkPDIE6x0Ye2ZHH28dL3pkn1aGPigsJbTApljQYenuvhea/eMSOq0phDO0EP6If
65v+YdtWeuvmomALuMkm6QkM6x+jDuOwRUrFz/8O/Q/0XgJWvY/S+D1W2Tm60HmRjKLryM5xzd+7
8W2rzw6WwbzQiMR3X5jpGcKs/gK567ub3znj5K0Gm5Zyc+o5NTvRa85c4SBLN8BO7to3/Nrz7zxe
qqYxKXrv3nDn/qq42J7HDpFGI1D4WmVxsWoZ/V0z0Tcbu1FfgpAclHSx25FLLX0TUWAWLV5LN8Rj
Rvx6OQyygsAM6HnyLgWCwgX1wLzQ+ziXGBGzbtccggq0DNWYc8HGwY5q4zDY3a8bGUjIFsKFo1fP
MdBJOrprimG6ZFl4nXegYbxtQtyZI/SpB7Tw8dKk5R4YIBr13GY6NAF5UDde50Frkf5VzI+soJxR
Hz+Jlys+VK7/88sp+zsHx5ilqLday/RrDKzV9QawkxJHNFg97in8We3SqEwuGIIYoJSd+sUtQR3R
99O+ijTCvAA7k0fxEvd4eAQXl77TvOGSQd6pZZW9JqKod5LgzJ3eiQPx8h5hm3p32xnEjs4G/1Hq
qTiB40edMTAiFOweGZLyTMBKgyeUpFDUvGl0t/5Dp617oq+9St8sW0x5mLcFoEPpE+VI3l/Syv5D
rDCBljcwaLVCwUnAncZ+y3pCPMlMrXtyklxcSjH4jwpQBTtQtXh8+Xh5lNKx6yX0kKTeZgjelMjV
nzjlRy/64IKzUINLWWoFlRA0umYuyI6+r42dWVyiqP81Kz08uGRO1w50wr0o2x9VZdaTNuwOSb8Z
+nHsnnOP6igyKmzlHQrG9JrIpNlbyVEf2k3umFeaDtVrOtjGhv9fszW7vnvCGbigDNzPTC88PV7S
uTzq8RVovl8KgautTVRq4aRV/E2qF18pa+s9NxJtL9uhYXNOZ0aGgsh0/KvHP/OreqCdNWSdJxtb
4sbWVLmBpZBsH+uw7rj5nlptuajVzPQLiCdrJQ7PYS2tu9W04RUH/9+AeeXcR623Dr3IVzDwHZyG
FRoytM15wtmwU803ysj5Dc4sjteSRqPH4vCoD596foiM3n0NR46lIrA/emUcq06XcoAKCWgGf2lS
v+qFhYnJY0NfAl1/D9Qo9quo6jeKLeN3J3Y/rAzkuNUA2LXE2BzCXDQHY/4qqmI/IBNwDTnuM6sW
H44TtRvs9qbvOXgPmxGsUeoyR+zaXsWvaOT3x4vhmG8K7tjD4x05Im7nMKJ8NSn++xdIMUwbFwhh
YDBJ5al9VsSmn4O7j2ZuO1bcbZCafwKusZKXP7mgR7eEO/LSRsNMz5H3WgmHhc5/clDgzsBUSwZ2
BwhDvVCNb5VGPrxM2q8VYqAv4hQTO/juq5mK6SxHJjOqV35a0VivqN+BoJmY/zLdyygTZqC4tAbc
HUGbsdMF1r98lNzWIkBhZ2jnNzzf0XKNs1ClSkszL3qKVrV4vDd72JGEuyH5z7/j5V3hM9cEezi3
u8EujxhpF9leWnPoyhF3QmkJHpwq2CgGp1sgczh2TDV6GkhiPOkYoReu4TF+m3EWctRBA87/iuyc
jHpRXCo3EOf2G9rpW+nqzXfpls8lffIMAU72XMhomADS4M1lS88JbEp2S0b5FqrOY5XDM4GfoqYD
Eh+ziO46aOstOWx7G9deQArUSBdOc+2jbDwglPctsknfHP/7sqfALNUGgzR9hP+sS7XX3Bm17RQ1
w0or2ZNrgaasixxPsRrn3j2PKkp4Ss5VEXErJmLuGzaLaxvk3rXxqFGmPoz5TqQirUWMXgNSXk3/
1EvL9jHfMEQEyZdpjCLCriRNM8HAM+UOyWpg55jsbdUucKWTf3LsLT1bXywn9BB/6GrH1RjsE/vz
viMDXX/3ySI75HPdBLP8lf6TXs2V2A5vjUUj4qpGC/rNT+l2OpAeCxf1WytWjbvuzh6Kc7OIfgIS
7tjhYsj12dpolkJbVrfmT5HvVa8ypaRUnU+YXw9I9WFSu1gDfKsVBBd0yB8z6L/mUt6su3v9SvX7
4MtltO8V79X7tCno8cCkBYERbOMqgSlfjUm5vrZua60wpK9LNvyeeBXorA0nLY91QvVemm9+AAvw
hSc0E3TxYglv4BSLm1ATHKai/qa3nGFlKX5MzD+hfpUYrd2z8cH8wHUFgMHIz6ni66kpURmptdAL
NF0crLuqVKwx+DneQHNMib1EKyan4v6DcQLJqiledSYkS+Ku/ngU3569crzh1QBBvRVW8WWznatA
bHp3+znckICyVUColC3QVJZTIo7/xOq+mpVc4tSHegwgfZmA8ee/Vp8dV27wbas8FS8NZNWUzSrF
LAvNWf4cCTDL/Gpjd0I+0dOFCUIQKalArfVaSuqmfZVedVw+5mDu+6HaWDoHrTXn/UOy6hplk2fg
1BbdmiL7Xa3DrWU0xd+6LPdWKumfPWANOfB0wuaJ0rA2CsguSsl0ZidqB29J9+zND9iEDRoFIRS7
MA1bZN9KM+6oMOBt/Zb+hSlLu+7TlHHVP/SPmHaKNh0Z3wliyshQbjeuI1eh7QrktmYsmmSdEllB
DXKfjZzhaPiO8DlaXGVfufsafXNjWMk7F2bJwIxmOoIiVNYG/Dn8v+/aGbpvdpjwmDIVCcaj+use
nZfhpn2qBqnLvNfOxbic61z6RWwfKz3bVwljcDSADRa3agQHHGB6pw8Hyz3uWcN5n7Lk26ZFjYxp
TzfdzXyKsAQj7amGTc5zbakb7IM4DVy57JXkqsVDwal0WI/X8GgmZEEHPu137ysaok334X0ZOgh8
nZpxbrWqX8yfG1cGm47I6u7g1Pn4IGPQjDHch1tKzCAa5Ul5pdj7qu9GY2H/YguP0vVfYMxrFL4F
5T4c4j1tWjt3P4a3qMqys1QGengmjXBq/N6pxjIXiDUZ/sFBan59sHeLdqvMa0TpRE8pRr60v6Wb
Fpc4ekZib4Pe+JLpCa/8bOHCzaqwXAJFXUjOPuSe2sWi7G+BRS2tHR9cxWj2cqStdiF6/Hkv8a7x
qVPZ3I18F27CTbCl31T5WszjaWeN7QaPLRTX7n1M6F5d1W/6rwozmCcHeU+W7KXyCut+R6DFyP9q
k7n/QnlT6AZmXfPdXbxRdzWZtpXx2V/Hq3UOX0bOzioTuiWZR42D//TunVsnu5aNuon7fSCXf22X
b7Qm3OngSBGx2sLwnfpuBcdC38K2StEF6zXdQlwDNDqsA3KufjCjdU/6eG5WibpLiIw40ZLJR0P7
Op/qsVjENVadBdYg5r1LnUFghne7wLDLiInhJIdc7VCIasm4+Ewuf9kD4vR2WtE84ennSnXVall5
pxSUfWK5C9SAZetBjYZiQaUfRBWuEtqHGldbpC8Mcw3TJgy4KAtaUrxrWPodqaZBk3vkDNohuBX2
Yq6kEH6MjWci7ZZvanrbSE0lbXQOtVeJg+86UbtZnZw2pkt9T2YeWWNemALwhHA2XJD16W9Y75cN
nI0lE1oklEx+O85K1/gwOIiGkAoBgFG/yHY1uWdzqIP/TFcK/2fAVszCASguOPUdxnUrPMXIkAol
LE78xQaLT8zVDxj3cJ7QIaDJZVIFO+pWGZ9Vb7Yp2Kf45LlXQ/quD+rWWyeZht+YKg0Np6KywwQ8
7b/a5txkXyD4mzH7xXJEh/bcDNS8RTZISoNURd9pyUudttueONNHFkLXVlSHRxP2HGfAQ97HbQCZ
XooT2S51Vw7C2rqTgN0vezppuWeeo34egWT09IHNAPGhDG8FkvZ3Yer/fTH/ilIyvIpDInYEsqnq
xbtN+UXq0W493Dtiw4SM8Li3U5+BQyRR7Ug35DrS9RfPVvtTlQZPhJv88b22hHgXNFEcGlTQpS3E
DKHgSUDMP+Ljmgjju/2pTpy3LkTSRb0ZTugSw2aK626RVKm3y7V580X9+dOgDZxs4G1YjXJPG+fV
JO6L8uc8GTYQ8i5hhpxrlbgSr/5oEmZWsQyfW1tvL6Ilv8zD8+nxQsrw1qeKeQD86eILD1kc/r9D
/+Pk//g1rO4ORrG/SmriRgqfFHmc0nMp3a2d0lnT1n3rG5S897YVv0ZzIsTT+JTZ/AfHuNUcw490
EPv2LNxItnnnVG2/da3k2DFDyh4vwYg/avSGpSGN/jKAh/cTE/HKGyvrqrh9vvZK/aBpTnSoR0du
qTOgKY15DL6AvN0+qtI0pehO7Fstgmf7SG2PXK/oR/gfzlEI1NfDWxnANfxMpmYb1fxY1szKm23W
cHHGBIc+K03b2VnqveRNQtdlF38XVnnSE05PqpTaRXcVTEe0tsRJO55hF3ibcaClZSigV2d2RwOY
G3Nycapw91AEhBINlwTMGSt4zx/cMbuxyTVdwbq1Z7efW880TvA5dtFdqzIi0zuAK/VEOHOsBUdn
SMTfKdef1CJzC6dYY6FRy1NbV+XJqipfNatx/3inpd3eU7P0NFZPSOvONen04KY4ytNA6EaPPZ72
2oQBxEq0a53T/eilnb2q5rePX/MkW/1ezjCJcQa3ZqKirT1p+RKZ6UvoY7ExMSIcHy+lbZf7nu8g
itzq2LQXJarmZrzSPIxdq+FWtTQyCO5w8Gh3XFfwUFZu0Bk7vJ5c+yIYGup0x+KNjwcfUzl+xklE
j3qWFbTx9phY6ABf9EBxV/xJFuGF1nlO7P4IyolPstF1fHASTTzD4vko6ovVNOkXj+I+B5Rt3vTx
R1GTilO1ApO9mm9arXe3tW43T0LVuWPTTl9ZAmOnUrr5MRbmfiArjZfEPbaTDfCEsU7kx81ACLLo
88vUHAIS769GBZIjk+NnYxDKDYU97iJrMG+28F5icAOwxiYPCEVnn99yz8PsplkYRibL7k/M+s5j
G4MZgZ8DHz1w/nCSF35nhPqBIPI7BlKsdplM6GjMkRllzNCCjlOqqIJq13QgPupH+bZm6LafW2ev
Cye6nC1cS0MYn/lUWmxNlboFXXAt5i5xrQoKfwo0CE746fzIzpxDRTIQiZ3zB17V8dNoeeh79Ftd
KHWqLo5M7mbfdV+lCM7amLKIa5Knueua98HMgAxm43gsAiRleov0TThiPIxaoW7ADOG57L3u8vgK
Hqe8UE36THy435cVYyrHTqCAzeteM+n9Ma/fgzg1zxWjm61ly39hwruHhvv4ddmr1iaKbJ7hY8E+
ocSGqpb4ibiG6LbGnVk0BKz/728pvfTWKpBEiCSOvjcxUD9YiMq8wjy+MmJDbmCvUfAUjof/fZmk
+H/fUuSK+NfB6/zvX4lxtQqvmotF0Jgf39rjOwXzRKdchEny8RtdzCFe08bk0FfBgRIA+akZrFMp
wViG9HTy0nMYHQI6QI+dzRZcJYWJc3W8TVkw3PKpWpVVF12CVvLwn77oTalu9N+Nt8Gw+CgV9kXz
v2hFvcUVrENudPR070IzBhJ0rTBYHcv5JS6A9y/+932Oc9uzs4sCxORLcx0yZ1Xd3FqPqdQgG0Gi
AufsFE1ruM6/qmY+RzHYBMlj1I/1fgcw5wN/I5AVE08hGC2OOCZIEyPxuZxZpT0qyGnWpr/E9XYU
yj0lfJdheOv0SD43yvAZM1puqQ3cJZUf8kA7OZb3jk1K2UTDuhWOefLsJNyAMXWXpr7qsBkthUmr
ag7q/HnUJXlljD9VbuJoHjLb7wW1CRLDVU8RLnXpxbTTej55yiE/+2KAFItetA3bloOBXWuLIWy/
yyDr70XSWUsyiTtVz9z1MqdJconjMiZ/qXQHtVTctecSYlHjKYDCL4KjB+FfEgICIc07DLBbQAmv
gYNFEGKgtepjBIe+F7Q1hlfRgPigc1FZ6cxrkAymgyAQnaux31WY4dUBek7tRM0a8Oylsif4lvO2
3JneXAsbhwUrX0/qPeORf4aKEcnM2mFhteGryDONNX9YjW2H991p05URDhWGrXpACrJBZQ1gpQzH
WAFNpWECZB/AAn3Jpq6dT+XDXCYEE0TBiJRke1qESkYXhHCjAjCZlh+ihulSrufNWujVtgjTb6dr
rrQrtMCgLqFRvcWQHW5qk59aT55cq3KW0mbWwCOMHJtS7ipEYzb7eEy7YFGPkFaIE0nctmr/0s2j
b7PBvqmzj1pBlhLHZLL2uF6mRYixexZZl2o19s8IftdwjKd56sEkVO2fzJKNZ63FhDAVT223c2Ne
OBytBPcp6ACXrTZPLEthBFJDE5tq+qj6LjNOafxWl/lrNbnoyfR20WdqrZuY2h87DO9VhSGnYOrO
GODA/PDSBeS8So3qKTfncU668TDqo7lm6Z6vTmMRRK1cBXabb1Gf1HVVan+VtbEtLMBD09KTmRe7
qSqwIkG4XTuquDY5URZKg09BU/+UTfylEEtfdmFfbK3IMjldhy5Bk4H2sdr+HhIa7HpZ12s59vWm
jxJ9lcY+yY0KQSr/CSfvQIskSSz87LjYA+JoEXauPOVqnEAEuu4/W45/POCRenXrT3xVufs+MN0g
w8rMlM6KU6bSpZEG2F+BFvA0MidCtlWClGnzXaofYQj1iITXtWPQTeYp/9Rtd8SZ368HbaK7OKyH
JUbQYIfRcK1U3W9Fy8QN0wv/w3E84Nhbsk1yCXFVzPerqdnPV1ChUKRV1c5uptIhfrDR5/YnJRFa
6Bj9mMtF6UYcEjvG3FoFkj3VRrI+mPlmwsSL2+u3gZqRzRhXH7IYk6WhAYsy26Bbka0oV0HnF7rr
nqGlo190NllcnV4eof54LVI0lh6CUnRA+FoqtyBTcn8K03VXa7AIS22t5LSPusCgSMnBwems5iut
wGUTP8KrOL3VernhyIjk/SoLyrbwh9OB2Atz7XXFk9VbzS5PwnMqK0hYUgyrhuYW1UmxcDAHW4nM
ZF2UT5oeGEult1dlMLybbXfwZL7p63Inm5zHf5trePc43g0JQIEA71fi4dpV3X6EI6Mot7k5O8o3
sZKw6MphAo8c/aPtJ9pjdS1QhgA90Hm4lpFq7FIVWx7nWBq/G8MPe5p3qJv7aTPjORomCuJd29dL
al2jSEdJGpCBdBVxNrZ8wZlZSmVjDxzy1baPEfSDayW0YE5rWtiVOa0rvXIe3WclYFf8BCEJ0ojX
kNj2Xse+yxdhQUbX7e2l7XWfnsrxrPEOpm2227AB3FDiXeLO5iFO4wj+fnspsnDag0vc0YwbrzUN
XtDgsP0Y6gJpkjKWVTGSzLE86+AiRGJ2TEldmDdhiGXY0ztMLJL0mI7XgjRgsAha95LVSrzO8obD
PHGuDtvsOOjYW40q2Wa6kaFHsSDizsW4DW8iwe7FMsaKwe7Sjuk+yLkgHM4k3CTUBHtj2B7a1jqN
tAGc9E76yaitQ717lZ7BHEfhb2sK8D5VeQ7S3lxpjjVwDNYLiK4xSfV5FCtLZvpZQ2td0yPq2Flb
rS0MF0uWC0727CfwxJNx7nCW2mG6j6Sojpgu3sF0HsYCRUNpxZfLDL0q5u49nomrlNGkAiUA/xHV
iowyN57xkafJLY3ID3cTKl01fbcmOnMu3HLliO476EnM5GNxwO20GfvmyXDjvamE1M9aZuWP7R5C
AErPyMQQtpN38OruOc2d93KMKA+Qz6KpIiyKFg7QzGG834qbO01wMRVcBDIX/7KAQrlECdapJnUW
ulWljKTEawJySPnbvEAAxOTDnm6ch9occ8rYubS9I0m9V6rvprP/LbGB8eiadrWINVBuN62mmM4v
Oxl8x9JJn5nJxkOBYCHA4KeQb1/wD/x2HAaKaq1XQXbQ4t8RSX6lkMSjk8u90yOHc4q4XjmpvLOv
OSvvKu414+BRh4G1D+2KPL0/WiMGZjbMhccZpyaMkLdYYUySUMSqamMt7PAti8g+hO5LrLArHZh5
cJsEw64I+aGwHWsGXC4l3Zp1xnYy8SA6mKnxF1sMDs4iGoJTcmCray8plya0AzKSx9+9qWpOtDFZ
t9xagwvGvEs7gzoS1XM9ckIx3UMEOaJuHWvVjo73kHsRTcfNQK8p/VtpVfVboxfPMCKfog71jVsa
p6FikPUPL1GuTTzJxkNXkDyxEhR5d2xPhZmLE/tRi/y51+yAVpL2tCjjKmaTy7fRJ2w5IKMBXOoo
+evLb6FO4lZpLgSQhL5zL4xRlmnkTTNaxeR8PjaCFi6O7a5bjVyTpQ/fXqzd07Y9S6vRKOgZPmkT
O3WpZ9DYq33aT7ob2ldn8HCr2TDoOJPy5NFuEzGhlVNZNyXVF0M+WdhpQAvFR12gglUh11RTx+sH
CzgLrJmEQiw+6tRrg9dbfLV2rVx4GCNvWTBcommBE4NjgajtDWkhHMtX+if0FXETVorgVbT9Yawc
c0/hSLXMteaHW+lXpu+p29brTNGx1/aAbyhPOWdod0ScqW2XHTcDHT+qzpAuL2vcRul68pxspZFJ
WZlup3IXDhZp44KhsvdPL5S3vIHZUpuoh4OJiNcljPGlxWiNjLq36vSOGGTTHOMuhk9so8lRuPxP
shrQmYRN0ZCAX1RcU31IDklpcMZ2FD22+mYq1KfeYpmyg8CdIW7OOgZmAoeF/Zrh1mQmtaWRYgcm
UWNslKD+8eyBJAlkSJzEhU/fmnkQZvKlKTw+wa1NVOZOpvre6uCJEvMSJNErJIvEt2aomkopcNSk
W5Z+DMA2w3yTkLFiEdAdfTP3AMiX7l5pEAo0Dk1mFtZ+PFI3HCrRfvR4rrYE2hDYpx8xuVjmapxB
sat/YfPWFrLoLuoYOQRnU6Q1qmSyfu0meEgUlUzHIO99xp1p5yMzpQg91tZi78WzljypBJtjzNzR
l8wsIiiJfO2DbFvk5bDLSvnpUmxdUz0SMopfcryipbslKxTk5g7LZr5AEA2hMAQfovtwVaR0QawO
n1GAIiL1Q9HAlSPPgqEYUz64y4l1uDQ2uZyCnYynJ3yLmKVj7z1xlX9AWEs/iV2wYcLaBAlGPZG4
H6OdcuTK73ZA0ecYxoR202xXG9lFes2/stdfIlZPQuRB4FeHWpTKsbJBBmXig3bVrbSmrUfT3ZJh
BF2fgp2HOtylQCxu8nKfxflIWD3e0B6j+US36DCEE7dI8XE6kf0V4w5fZUGE8CFfuolCAhFCqe3Y
N7FrjSza07jvRU10sc4oZBnLr8wgeN+DaelhV4koW4gXKvcOxYihfKTeq9j9D2PntRy7lWbpV+nQ
Pao3zAawO1p1kQmkp/e8QdDCe4+nnw/qGlPVETOjkI7iiDwUmQls/Gatb2m1q+8tpzTw95Uvs6Pf
1Xj9BjTxsLTTV5ipOp0HAhQ1M+w2aslbqZd4m/E8B8waPON9gbjKsxAziUu6K7DWq3YobmrS3Hf0
H0/UMMz5OxQTjsttyzvnF9MTxMNx5ax+/JUYa8XDZ6hBXhAO8nfm8ZbkhDxmg90AuoGDK9aa2JCV
eecU7pvb5ijK25s476ZtnXfBvtQcNqOZeLenb8FcOdHtl0RnDk7+02dTVh5BG38xCR/Huo/xOISP
rj52R1zi29AYsfIu9nortH470KICIj+6Yn4AfLMh3uI24Fm7TVa1+NiZ29gOHyTkBzYKAGD1FPML
nUrVIS2fgzzxRnOUu5KiOXMqhDEh/oRmaPZ9xg24zPjUsAzgBU9wAHYYTgeSJuFEO7/6woqpzx76
ysCC2MrrHlWYzlQRdAVbOKS2POcG+2Kfeb12PSqBTcJDDnQR3aHGzitWODSMsgd5Ulq7QaeJ6dOy
9kNZ+TBAHjQXZzS2YFRTrEYaZrNUbgKujI701DChTZUx0llmhzZZdSTVY9UC1JAraFFaAIJgnM5Y
Dj3e/bdYwQ2b+uRD6+t9EEKFdTASJ+TVI+bwnZyGbohxvlTLJx1utwkIH4cdR74hg94e1HoVbF02
iRrUBBl/jB1+wTQ+RW3z3tX0K47WYibI0i/IbPCYIYVWdXStugs3997pyzejx3GL+uU2drMPlen0
ih0uh37ZLQ3mpERvP/OpPoVpf2mtvttM7XAFvYga2agfFs3yLa3E86MPLyEuws2cBL/xMh3SiLPJ
NbhY4EMQhbRxnOplVNZVYFCwRzrpf/N06Qcr3Flju57NX04U+0N1WbQH0TAqMoyCoh4z0JTeV6O6
ZGZwWgbw/LIvH1vpPOctIs2FBQ5qEvS7WfdkA7LJGSfFX4zHbSSl7AmVVj5XE21NbT1pfYdXvGRc
Yohxr6uhZdMx7EE+sYcMuxLh4qab2H+QEX8fzfPo8XwgcVz5tXVU1Ekh765HTK92mLvlWc+bYid4
TuK5NvO7GZ0Fd75f1Ygc5vUAgeiVUCpYG7MRBHmjJNtVEFFgkcLOFBmW6EI+aRFrOUZoxC0bJPhw
Yl96cMQmAbM7R1ClzTWTyXz18mZY8q8sres2lLbNtgsrBs9OdTspPAR13X9UkfbCVKDeBeWETmMy
v23nEacVoJiedwnDnO6vp0UBM5KwoJCwPjzPq/21wF0RWe2BceoNOtDvVSwZQgLaFaYEaaohTXeG
0KfeMBC9YUBvJvt56ftHdHmALp3i0dHzSxYFN2HN88gRn2b0C1SbTX7D8DzKo+sU+Q7wqFdUR+M2
T65HBAPwh55MNqLLONlbw+F2wii6zmfUl9Zgvk8afMoNVAiSKgxrG7pQQ1lTOrrNZa/HdybeTWYL
496dxadld48TLrWF3iRhZqxZ5X0UwrxKowi3RQEZSTT5p6u16jAWEqC91D+1mNVMih7IkzM/qRqt
b8YwbJRN3J9B0mz6nMbRYU/DpaR4GcqR5w0VaKHdRwUPQbSVpW/SDmx0fZmBQmIiH7Z5p8VeNQav
hsBZFjYYHStH+gE2mRvqxlNWDFdDbR20nPi0TB1dh9l5Nb7ljbgxkLd7yNyvwRDdmv3sMVl6tBSO
ZnDpvCYQ9ys5YFGHtg4UGn6r4RLCMIB82ra2jl2mQGLbmcbu24ChSz40NK86w3HSz7LeU2aSOlzd
OHpzHdugIJ2wP8zEg2+oIWcYFJViefy+osFMm9m0PaFAp3h8XMLiG4Mhw9FkwDSc6RQ46LI6wIoW
jEaKsexHLvJDz7pHmjoYOmPiwZu+BE0LGELDgWnT/MFYaCA7cdVrjGk3ec5tJsDkzW0grzOaopL9
BWDMSjd59R2NmZmzx1Wt8OTdZkL7JW01hTy8Hy1MIe4YM0/t6PIqLblLkH7NbseQwB42tZwtry3M
W6cqvlgWVJ4coocQ2XlIFBGHUOx3S4RGxw3NYwsfK2mdl4aYzQrd9cxC08sd40qfjR+rRx05XsWg
FsYRABxcPOU3JcgyF3mpmPBxxGA0UPtA8p0r8h+s6LFV0tqKghuxHByqGfveMGTkNz10nciNnwm6
TM9dKaudiuE6i9FhmljfxCoYNsTHzn66cEFmln0eA5x4M+Coota+2IBWfPmDFslDobroqpY5b0nA
8zgORg8KKhubOUO8EvjTwj1HwXBcVMg+SVvX82n/IvIyvKCCBT1I9QIhVl85bXIyrE1t6/vG0W5t
FGMn7DErUrjlFO9jtTXVc8xEygdDVWzKlbNWq7eoSZjqyppR9iR/cF8tG4enq8fdvkMZuhWLqHZa
hRzDXhh2LgogyMA2CVAQAhanUR+WQNUWl7eTzf6e44w8EOj+G3TCrc8ZD+cMs0AW5DH8Sp71+GcP
hj4catyjW3JXgWOIy+Ia9wWwm01oq32EFo5v2xkRrZjDGkC2KaDqQP6haEa6zdFnu9aVbMeX3KSQ
73O8Spj4gGmkzALmmNFW7apvxKrgvOrmTDdanPJyfmTwVzETNS6tXr1Vxcx6u0HhNg+3JcEXo35V
c+9krYs+axEwSdfbte3VdBK96Uu953nTR8+hOAVW94TkqeFsq9er9zoy8mcZgbfsWqfBRiJgDqex
e4U3c9joOEp9iq/nskPA1kEWlvbyGloGkwU72A29vHf0EE02UX1DDsLZFcNp0RCzuM11oQ1kNwv2
x8lMyyWYUscjVrqZEnt2pCDpMbrNbfEZDPTUHFcnbgGkE1Z/pfflvSGM8pIP4YHePN8wArjR6+RD
mjWbMa1bcWZ32Mqq9bvtGHSeUqQKfqdCwcXqeCULuWu49RFQCu2zKahtlEvQr6t44MabqdEBGsKg
lvPT6LgdwRlQ7WgqEiheXmtQ5PVZyEFtJ5Yne3ll4woDilwyR7YfmyctKVYfpjsROpBfRI+CU+sH
LrVw8hsl2e5OpdyGDso+ktsPSdbt1n+aNr1Oate4SoGreEua4hlBDweUxLhD1OtiUJreCUaT7B93
oBv9IrImSknubUOyqJwYWjIy4TxNZeaPXcPIRYO4WLc0J0G6o3fb44O4lYv2W6AOLA1QzDxsEiSB
zrpEiM65+9YVWnxsWlCNINiQpIRQnR2cUWakrnAxRSyWeacZie4MG38b8kms+rnglXNFcbdYQ7Ql
82WhgoXDUUUMI5ywpunu8SFhhDN3A0GdwdJdz/hbZYFga7Hal5I0KT+IV0moduo652xMkx82/JBC
YB1LdA1dXmviCzD2rtOFd65Lu1jHlFgJz/oPS5o3U9jT5A53SPGaY2S6Z22teolCWnYDaJCN1o23
aoozf2mtAx7S/jrm0kpqJutDRwJDKKKjbum/8wJvQJfDdtJEx1O1uoSiY0hkQ4FXTBqMbpuW4bfd
2gHsUlBXFve7V3bNJ3IQhnMJC6zlbFmuPPXoTt2wuNWV+bIGAZT5t6Xz1DEtZ9p21xFZpVvJL/ul
0w9Dmz63biheqQBDvHPBbWMb/TVt/HgpFJV51qTPLHUFSeWTe1Ir+M0aH0xZfRA+bBOJ/Q1hTCIN
aG9gv7PtEOCKiRpGTde/GpmuXayovgL0b++TNmKrUFUc3kbqi5QjWM2455yldRCYIZ1JyMuYX8uB
5U2EQmiT4Mjw9Iote4FetLgXXZceC1J4OnY6dLbg4nA7LPtpNkpfkPjKubKNQlJC2wmYDvTlc5k1
P2YxFNgBx2hl4OF0h8Tqu0I9xjCq2jrnGWRpzUG4ON5QlfhqpLIbLOuhiq19bDkK2Wa8V4wdq7mU
NxmEpQfuLYDf7Wuj4UDJGJjqvoHCXZU/E8e+IRhdSF1nE0j8Dl75HkF7MXG+BqyR61CyCQURAyr9
M+3r52pQJGx/OpW4boFUhHOdv9ogN2nHRvpXop7Zc9fLhxkyWbDiHSi8eWt0w8Q4ZDgZsN/PqXyO
Ojs5ybC0kaelbPLwBU+rQg0sd4azHwDTDNtvxtLYMWpyK92P28afZo4RMYeOp0fRnUySB+Ij7DXB
pT1NGNmyjoGmE8LEqJvmxR7byOPlpO5Mq7OGHHP9d5tE1sMYwrNZHZGWQENbRr+EAR1tmjrfWMhH
r9t9aTg3ZaOux5CBsD7M5jkerOUIiIr5MEgyaDkhiMmueZw6i/qzS5P9eKMWszgOZfk2ZigF9dG4
Bj1heOIvRLGkthvAamEw9TiuQHjjRd1XLY7AMK9vU9WXz9CF30NPNwEe0wZhXGDIHFYLT4b+KXIU
9nCuKPrsTzuEF9itzXXEURnpaAxtI7rSI1RsnTNujRMJuDQXM2hHG/Ndx44fN0p8E0sKB9no4ZaH
909qO+9BndymelnsZpYR8K/rR53JGyKHbAuv5hgKdmzUALQ9pgGWS/kaFTtzmenEgsRuHgmMBwYz
Yy+D3AIVrMVKNXuymy1oIwCJNCPdTVbzaGc/bj1aN8zVeuTx8bIqe7OgvBqFe4vh4SLNuN61xXcl
lNy1/Sql4SjJKfMwYHOaybJkm5JVzIGD22Ts3qdQfyqkzQiS1jdLnYuGjzgERF237EunkFE19RBo
X3YUnI2ebN+RrED2wEXljePw3QNh89EyP2OQmMC1cXsZQ/q02NwSLuO1DHf+VGWHuhwHGARUzOGc
Hbo+u0lsV/hNtUqtkJWA5u9TDhSz5RWK0a1QHVc7USTHESxgLtsAV6P9WI29x37/nUbkK+wpYZcW
KaEw5n3T1iDLJjhBJnsLp5PXUxuDAZperAwZclurLzLNfqxVbOFYUMcbZiCiEQOjHZhC1D+/5dI8
DESiNQ7jlSojNwCOWQzZ9Rd/FRbv3l02Ok9HR6BiZONoW9YtIcmlqOO9tCjR3eo9R1u1hcBXcdPM
efWBv+kLq8GumUFIC35Y0aCQNIpx5sHnPk6W/pYP2rdeW6dYye5qmPZFFd47znTgs280ug6vCBLY
lUY8+fgrrhDYr1eN1OD9sLgIde0RVJjaLtq0cxvMheNAenMldlgrL2hQAFSw4MKblDMKg6Q/oEQw
u+I3H9exT4dUwDV/g8H8HsRTAyd0YPmxsxsiGaJWWV4xAuloNP1bpTLxhYunqjaXycsWMR4TxADq
J8nv8ZO9p2bWMt45lyNLWjebk0ONwZspEgjHiebAosabhH0FsHzIwtu6WU4QiARrHvKTivQ1yGxG
TRzZG8Bmv5MGts3Mx3SLFenRicWrxeoFwYN1Y2cJD2+25EkEgho7YUTuzzztQXltynCLfuYmMtNt
Xf2WzoE8g3inN+kXwd+slOseKcXiNL7qZM0CkAbbReHNcDzCQ2ESZpHSA/cAnjTbQl9RzE8iFecB
78nCYH4fKazEBjCtEFsOorr4m6XXGVs/aBNNaFtyx75qEmkBH+MPDjv+C6UmuK4H3S2wj3a44vt1
pGs5uwSluxLRS2O798T67JbZjY5GV90UKEwGPm/rBGxJQ0AzdllzBybRO899XAbtgjyEHh2K68hh
kAC0dNUz8Pf2EkSc4HqjB7tAWbd6TZFhNMPZUITnuHF9s2Dx28Vr8pcCiWJrlSeGiOOXDEozcz6E
vEPVesqd6WWOkfOVq8ElZrXC3rxuiDZA+7GPnNoLwwRYrG1iYGYTg+YdQuu6COuJtluPgIvhJmdQ
EV2R/HKcDqyDfdlxDST9aO4jC0RAEQNFbDMaexNqRY+tRI4kDgQ0QqSorDq44bMFOF7gbOQxHryn
Bd44B42wQfjpaQg92n/ldx3foj1gYQzM30yEZLjU87PW8yLWWH4Awz0pfYJLUDYFO6CSL+jOh25M
b52MsnFAcTKNM5LEkKWtthD7hZ3wMk/ZwekPla5SdgNowasULF7aC59OL0QOob+hIcX6HXcdDhoy
UiPCN89lYN3aKIXiETdnZ5rfQcWECw7DlakH2mFc8A2bTi48Zy7GO8ZYXVOeXTSEdmJ8p+xx+zA8
MLWZNg4TSCwFWHPY75xUqMut6USSvgB9fKY/BEl23VcoZiu+90LHfCJ789206ru5Hw2/gAVwu5BR
DuvoGBXmcsoWKXxrhhYKNaPTxWMVhD3lejTu5qn+qMM2P8TIC21yM/eU1Z8mLg0cg3is2uKGlW19
WuLyQwGghypS7N1I/YA7eV3AVCeJ+TULcz44Mww8netgHFKXFcDi6fZ81xgDyEdGBGUt03Mr82Nw
3YrMvTPG5Tw26M8lllwfQEHmNVXWn6tK3sP1b++tFc42Ow2Pw2VgTD7aa8uMuICi81JKBaNNt6yd
qxeGL3RRnJuSdGUNw3dRcJLgGcv3pbTkfqJMqXINoT8algWM566KVsYJxdN+qiF1KHdcvLEdcDMZ
mqKfbs/SIGx0gD7ha1zuG1NbKybrtKJIyeMxzgDYgQRhUt92MXjMTlR7wlDUBuFxcT22+LfbE68b
fgnN4OPMwrYUdbgOzOFA4uQDpz4beHYc0mrEsUC9vHFtHeopGMY0YE9VFvGpNmnBBIIvIAGT10fG
e8M36Q+CIa6mx/pZ19BZGUsqryu0zEFcDd5C3ch7ch2lbXC24/Q5aadTkqcMnPLVMNAWRCLFj5nL
4nBK8k8IlLtpGPYkCN7HSNbdSDuQHFluejmVN24NFU/hjbC5tWEDQsBQ47wDjgnOfWKGXVhwuezp
t82sq6QhH2FANtgERbwPguxuLEGPCu4DT4/dHz2sLqMVmWQJZEdplh8lsQ5bl0k1rmqW3w7qB6PT
v5zAGEEdpoxDul2sVw7S8MHwp94Bu1uFv25aPGQLW7JmXaqblDpyUs8qij8DSYSZiftuoybuikIk
5LL1MUoXzhtidwBNJrybJGWwE+doTDUd4zu9ioa+BgP4gaAZIIFDIjkoxFVrcrRRbIPiagRDaZsw
PpzzlzGcH0Yrxt0ZfagQze6S5rCQscdhjNg7FPDkIttegOq2wxKJ0tW1T2OKI63VpytR1mcIt6hz
0Kf2rIz/H9GH/z340CBmWAjXQQPkKPdfEpLLsu+sATQr2QIkbtZVjTZgojfk2kn2ccygFsD+tglb
7RwzC9pLPNvbv9LB+8Bpbrohu5ircaGbogMt2Xz9l/0z7PNLIpcb6Cn64a+408TJG88GQBxsoqkA
agzT+SyDQG3rujn2bgBTYtW7swYt4FIZQXgz5FI7sM+UZzU3CBFK8VMNof7WJQQOmdVQHMaJVSxJ
X9ctECmMPGTnzEBkyAaPaSh9M45Gb+irq7hLmJjSD1UjRC8uYnJ1esaGePZjsgDC8LUdbAh0LfvQ
v347FbSZsIZxD8SFe2a2DWV7IdDWrLRjatovpDsBIjK6wDwS4nytoVXcal2mbYPZSi+47/7xS6y3
/5VU++9f03+EP+XtfwXCt3//T37/VVZzw/nU/ctv//5Y5vz9n+uf+V+f889/4u9X8VcDjvG3+79+
1v6nvP7If9p//aR/+sr83//x3Xkf3cc//WZN9ejmu/6nme9/2j7r/vou+DnWz/z//eC//fz1VR7n
6ufPP77KvujWrxbGZfHHPz50/P7zD12Q9/zv/+fX/8cH1x/gzz8OfRF+NPN/+xM/H2335x+G8TdX
0XwJQ7C9cS2H+OPxZ/2Ibv9N13V3/UvyjBAWHyFRuYv+/MNy/yZdaUslDEcobhK+gZb7Yf2Q/Jtj
mdjjidYUq9zZ/eN/fmf/9A7+73f034o+vyUUvWv//MMUzr+mDxuWMmmfFAJUy5Cm5f5z+jZwCR4Y
BYEdGcBnRutmBYtKvlq2cZVX5CWNVnDMECf2iHO47PLJn+qSXPL+TNwww71KCz1yy05Wjl5O2Dl5
oT0Wmtp1bwWEOCBQMOTFdV3o+2Ri9lc4bCIlCxNyAFYwJ0w2K8RdR0fuuyWmUGtGUyps/MFlh3G3
5hN0LXrWLUIVWyh8noG6axyqhGKtYDWXrV7lDJxXPaAh6fJVHLaQaRQujF1KqR8mpHsogomRMmH7
eavugyzA42pgl2SoVK11KkZnB1e59iNlvcetNhwCk3HfMCKQyHUDxRH0J69I52Eba8NDPD0FsO5F
GDIxM9UTcb/AsQofyaD0lrqCKFobG2aJuKoVmrZV4zBXurZP03oNhYTVFIfxezw6l7SIxjMsWkp7
/L+4F22w8shFx8PUzA7WBcYKUz++uctdow3BZXRNv2ThRLclIj9w1uVMWrwxHju4UfqTdeOjOc74
Lef+w8l4bkX2TN0MMiWfftx1gQ3ehpFv9wEwWfOUVL+BDtqGIQzMtRnYoUKfa8BwTKBuMGeRlA+4
aCsp3hb7KzOTwA/yaG8GsjhBfUBfzLuNiE8EKGeRSWfbfFKQfKOTXjEZJ4eZoRqAXIqIeCPanhy/
eGei8NnqaJApt8h5SzqwqC6aGhY4AFNh6oLZ9PQe7uCyutope0m/iZw7s6cWH+fhxSSmnqGuuoQ2
UprFbYnngxzr4aemU0BgWDH+BYg1fhaN+WtJmAt6Ez11mQGg762vY66p7CsxO/TvQnR+5SKQCJhE
sGAWWs7Tdo8WY9rZvdZ5gyLERscNnXRidSXZz0ob0dqp265KH5MadQrlKQKdHpD0ZL5nWg9LZ3RW
nFzjG6ulJzWQEqOcYYbAvEH1A0vPiAxRy5jPUzNQ7U4vnPfDsRjU9dREP66LBWS5GUp6w2DIgQ2Z
YHQNHeVIZCOzb+UTJoUMIwIr3JWEcGv0nwnTz6hlqWnDoPIspvO5w8pXODw+ZxtxgPVmCOzabMdP
lWCmpE0aCVAFYk85jv666Z5Su0GarL9kZVggYwE0xtKOyDtGDtu5qw/xQAjtNH66bnZroLHySL71
hg6FU26gN4xqgC/atwrq5Zy0lMFLI1DwhPVzIcm5BTZuo6pdGJxH5LzVk/DKgS1hPKHrILWtQH/n
bPV8sMhcY2Ww5HG+RYb1k2HIqLs1eGo1w5iKwMMQ5SaaDB3UXkhE0aLsT6lSuo6K6YAA5patraWL
VHBsgaoPDLqgFUbDSSjPMM1nqyhSWDfuhpPY8McW72iRi7tuKt5ElPjA0WIuJQfhSDpzYbSuYKcY
PSMhRkhQFB+Zlr2NoZtsI4cFXzQ5H2mVI5yLXiqycv0SzyZ2C+Rp7FrZ3+Y7lcIDiIqeLJ2Y5UoV
8Sqvl/e06J6xVMzF4DJv9enaaTVGd7OmHUziMWQDsiTZOxGTHHho9BMsdJi/QkLsh/U0qzZ6rQty
kog9wDO3stvGoxU374gLrS1Ykop+B9KmsZKsewsu0JhZbBvbxhs1+0kzuzOeNLRrzN/iAOMdVANv
LNkrifh1LhCB0VWRoJC7e0r+hXezxHOIgMN23OrcTcNlEiQglUNKsut82zl0ZenwlMaguWutWyHj
nxT/KwlTSVKs6u+41/2mcG6RU745kXZUOtmILkqOiCksq3Q2b9Gg7L1E3MSIywwPVgxA1GK+mysY
PnOXZj4WH0x01NRcDymRKSXtxjBMj2HPGdCPwBsqkwy32birM3AUiaKxjFdIsBY/mTkUvgJ+pxvj
J1jQP+orwIibFJ0PG8vXATKQjtklc2BeT85X4Do4jrrjWDgHrbPR5kn25aQKQYwv3R+FiHg05Df9
FDXfgCnZaa+X/qQZkq3RKt5MRQbJfLiuut7C1F0i+zJAeDLC2Li6e1aObuwb7HzeYsd3qcnALib2
Th9eoeotdHfc1XOIHd3gXDAlO2Eljdc0oxl0h8UvVp6sNjrpXi/du4mBGDSCNXMQa0IOHS2b7Afm
W+RluOFJrydSe+ZXqwDO0vbfU0C3P7pvmbYMvqurfWXQgkXJqmMJolNjct0QvgDyY4rybcGkC23t
axDpD27SA/scEVi0RcvlaKN95WHHaL66N2Z0GQgpEZ4ztRcpPnFeMY4DrtgpR3jUfYfrnFo56Mgi
52um8dmioSKiaCZ2OgjkBj/BThtZwrl0OmOPmkLxTMdvSLnQErwNaY4J3nhAikMsw4Qs1O7bK0Kw
hw1mx29doPit4OCymh3Wa5hQQQL4bBm8hgtAnDw8EWJ0B5FVbFAGXYqyeBriRHk2N9cGzM2pocw+
aJlDGjfWDUNHElhjXebpFPksNsDXc8b2rL+LnKesRBiyMXTW3qVi7hIWS4sGIti5EZouM37AL/qj
nOS2CgD8B81V2DSvlouAThhciWuweq3xugnEELK5QZs/cxfgDI2wAzGmo42CMr4QnUMTayOR92eB
CCBtgahM7nvDjmwTZkx1VRZ9xqYCH0TJtJAs5cUxU9N09mMCw6KEDVCDt8sbqwRXftGwyYAFOkDz
ssWx7WsbpDMbaKPp7ltsB+z8I+w+iEKCAU7cOgIwnWcHQ9ymJJCyjJCSmfMiPcgWqJ0Z+PTt/TCS
EBmNGDZQwRxLI2PK25OCDFKPW0e7RSnF+d/op2SN9zGUdRIx0XKzzUVDyhox3avm44okF5gtIEa3
tK0YEIkHlyR+Esm2dWycO10WPNRLz9c1LZTEvXU2x8lPA+1YuCg+19dRju2L0piHLrRyrTtCBEc6
u5DkahnCq7rmogXL/ex0u6iDrRb38quc1sAV0huDhJVg4F4haGA7jhcpAyPaEvhi1vKiheWw7Qhb
9MDKrtAADkQJRIUzfdvZmCMt5L5BWp6t4N7isbx18HoCCiE/IGTeoDEgoirTrhRYcyfgKl3mV1bB
HVsrg5SZ9ZWAXj9ZU3BxbF7ZfNVLJaBOPddwkA+XTDCOpUDIkboNORUme9YWdoSlP9Y2+oQiKA/m
HI03i/ZucVKxhA2fUWkdK7x/FBwEoqjJ3aqlxIm5jcwesdIwf9shM1XV3iumJkZEGSGDn9Rc+cyc
IQrPntSYxARvs+B7ZuN5KjXUHiSag2uY8E0rZJgBJq8qQctWQrowl8Fby5rETq6LKNsDbyTD2kSU
RFm8AAKi+mBPEo3drzIakDImt1sK8xuviuzsT0owqtaoPYWjHrLJ03k13ckfDXUh2oNROxACK/1Y
sIROwji0zvzCvrz0IlO/5pBEXNI0qPcy2BOZLB6ZD2bmzxxVSJVjp0MkxRMHqRe1+y4J7Af0ezEY
K8RDReke4pToDnd1sTqsCxJbu3R45Q6RKF9Nlpot8KnNUK12ozL5Ukblz1n0nlatuaWQooCGpm2y
DeYgbB/NMn/LVgOdpnByixpxlOn4QGbT/WKyMsntVzH0RDUTHSCqAUar4XylxfrMhMwxMhUcWv3D
SpeHiGXqBl3xd/KGwiMmqCzYC4ezsa5AxnQS83aUr/sC0ZING5zbNVzYavPTEIREEhgpnJAOI2Qg
f6Y8ny7I8JFZjTwW22lj29T8GWLbKuNo0Mov1vHfkvGBHyXVCPEcEXDIpxE65uuxRBoRZ9cMu2Lc
GMWhxAG3xRWS+br9abuV4GUssTBpDHIt/K+ErvAUKtPRH6hlweqDaV4Q7JZZzzMSZgFCngRTKdFC
pjczPdzaGsI9GAyXUjkjPGM29O7Ey9Rb2j7uW8yjQJ2dwdwb7XhGrsKq0JTT3kqq02g8JiUh54mO
9aBvh3JPtBnJIS7s9rmkuq6pF6uCRb/QPQz4LyaVr4zD23GV71UzORj2HfyLX+DTDwRJorxgXA1T
gn6Ae1TmiDubJLthUgzXaf1lhHq3WUNPKnf8DjSr8u08uAqABDC55cXra+eIm5+dXLPuegiCtmPU
SOyEtzUgYhqzC+nE2zFeV/6uQmnGVm1r0lxGMRq6MnsYMs4Cs2Sj4nTOgwufLarzp3SEF6svGKaB
y/KqX6ZFsbsImTEOKbSJfLjEqroYeXgGcXGVVAS+OsVNucTvBv+fTQByixGpTizqDk/LgZ07kvee
ewPH7EUypNrI7zwObRSy+XdLLUGc0PLgmqaPNG+X0CI29vhF48s5nZaPi2vqOzsNPpvR+ZzcCclv
6jxBeUNPW3a0bSxnbbruSTEP6EEwYYeLNJA3Z1m3l1Hq0UG53Pcx5o2jk9qcl6JES4Gu1cME59Gd
GodVhFcsLJQVPx+raRs/nBHmVLrZzmyI0ma/DiM5lzz1zItbETxuAbIg55CY8Gq47cLmumnYpiex
Lf2xRq29ZlkQnr0NQIxuYgklgunNHVx+HgQtO9kx3xcDDx6kwdl2XoXbfaHfWAZhR2USvvcG4J9i
HGkqEFhGbR+xRhnejEJ9hi+mOWJaqKMY+2X9avVUOK093unr1B21nafymewMg2aiGBextYSJ634S
51BnPjIskjivVBJeWnBFFMlwZzCg9pfoPmbJLkxGEzyrF8PeNskrF/yViMNny5wObtzftPNwyOBY
miy20uyqKevtwO0R3RsB3KCSlrxA1o+acGqIBQGXyvl3b843ClaOSfoLLUY7oWgxfTtTB3BAhyss
ZPBniNfdzRhMiPy5XWPQl364A4ketHio8IfWeCVC2f+CoXTj8D4joZU0UWK9sMUcl5Gtc3lyBQMd
u6yOlYuSxobnSwDUI2kYOzVFHiQ7VpVl9CqQlgUG+5AyFQCNGBJo9EJpYmRbV1OfdQ9XXQ8Iop5Q
8dIOGxvuSl+suSkEBNRLd1aTgfIe/QOtwF1vTucsZB2W2L+K2tYiKxLv+Hly87sCgaVWQRscCbXg
cWhSEy6qu21mhS7jvnK017o3b2Dd/lAFXksHD6Pj3toBs6cmzZ9tCBHxeKVQOBomqqgh2rN5vasr
EoDUNaEqF864ecMKiWefWG6kg3ulq4MvSy2HaaGwq5pzmoTHmge/l0GkRahuAeODBXBfi/osQ8Di
1MEf+f+g7syWG0fSLP1CgzSs7sAtSRAkRVFLaL+BSaEI7Dsc29PPh6ya6YjInIzpvmibqZtuq+5M
iCDo+JdzvlPJZ8OGhD4bD+1qi0oJqbbpMNHozOg8iKcS9MiYe+NlvFpTIqAgdVl7FRuBXF2FYUWa
jKXaDapyZ134E9/M+681BUl5GgvKIoJn1upY7ewSjlZSCNSSHOpdhiiP/42SOr0inz4lwzS7L645
8lsyf+azPd5bLIEhGzIFq/oT0+rHNALTFvYVjQGvLdyWWEyymseoLbQPPdE+R/KHKSGZG/QceYv4
VJ11jqrpHI/QnwYLCgkD/rE0d40esRg3o9faNk9OaELSBkNagqOoEYXP+byPWVibTf9NDohsGcEP
mCdSrtrA0B+84vvCJrGXpCHiU253rBeQCsHxuSf6E4ejGX6hVLuqSQnithhPIrsi8jPGhe5C/9C4
V1RQ2PHDoMBTOWjJHeKUr8XcXsDBgk8CzL3m4Q6V/QoJ5ugoRGMLuvDicbKVX+QZjHDCb62yD+Z4
uTVc48CuxmQqQCxw9xxhbyd3bTxobk3vM6QHzQYpoH1b8hc3vmcT4A+mfGavMvpJObAVRvOrm8Ld
DknCEaS7X8yayeRg3cVguK8bTEmpq54mEZ1n3Ka4OdAHJH6CpoYk8GACl0ugSvFEdmW9tSoE+eQu
0EQD9sbYERsYZSy6LJ3VqmutJNvyzsy0p6FDuR2wmrl1iygEE2SZh56BEsuY755CfdU2znObe9In
CNln6YOBK2cQ1IZMYdzpRdENky1CVw5+fqO3mMejGUtI7NFGOWV9UAY6omih/qRP3GfpTGY4BxsZ
iRnx1Ty/jQg6njXhOruhUWRbVotzXCbjaFIcAJ2TW3dZXwVWA2QAO0VNP4cz4Fk0zgHHDKvqbryv
C7WvDMZFXTUPb1n4Xgkibkn2uuusRIdZwqZtoD/pcqoxxjo5dDnJPNKzKt/MzXKXDu/Z5EzsHbOG
A3RLTCjiAxtDMOtGJt6srrfWZD52hQcEjOYzdL4zQrnSi4Jxb9d/bQU/s4i9fWRTTdbQvSENFsrn
PSYxaigyoDSn31WgePfhujUMVfQhlo6xelIxJOLrNz2dP62q8LOU9aeRtW8po9sDbw5AAzMnGEf8
bU7UCtyp9J0QmVtBgLeXWQ9149CF6sy4CzZepKvJ56icx2udN13j0A0lkbNGu5RX9Ho22BLGOVg3
kotIyJXvV2C/AgrmuJW70zP+lAiWB7Qr8sn5Oi4k0V2cvHDZjsPq0eNw50Ry3o49qIHScTLSn4wZ
8bLjHTp9+kyYyUVLkyIG5k3cOj2uX2aoQ+IwSurqr3mHTzSBspcuzamj2L6tB368CnMcsVcf+NJC
gL4Mgc3U+yxIOGmAL0Lu34qWM0PDe0im0/QwEgt60VhDUyoTPrXGvnRp9znrxkO3yldCIU5Q8jIo
LoQx5RmeFyOxWaTzA1kKGow85R3idBNOAMFNdVolSLpa40xDwhgqixS00gLhGZKAlZZ+KNJrKrTv
Kam3GzdbiLgu16hwfPC7tACkk9RtisQlLHzm1XxHtLUZA4qgKXCn1thNNR1YYA09DNYo0/9Jh0MR
QxGAzbcAHHIpcq3hscpi+07jAa9ZPttzdAF7TTh2S80uMwRADFa3RGhUO42pTDBavCOaegg0sgLQ
haFVdtE8x73BWjIS75GTBIMXzvu8Zu0tmSfqXGuZ8colif1NkRNDNx0tHOZgxiY26XgPyeqtk4dq
AYpbqRqR0kDGmAmurCI1HSMMms2OJxIYh29n0dcmjXXfQibnNTSyXSiXXZIiaHGnD5GRR29icfNL
pattYlvk4GYs+V1GH0jPld/Y0Q3ElECvUxOXqcfDOTMjc9oOzrI2gxfpOodmZP70yohg50EcczM0
aMTpCjOZHRktX2IWAAw8WqgSWYxiJU1yUkKIcVKfhhDXWRPfjA2FJmHER5SwzXlRNUlKY8ZN7FFp
ITKSiPMunb1G9zLi85Vwz40Vn91UX11bfJo2u+Dtarap3Ngu0X9jx4+a0Q8qXqZGC6l4h6LKiJCk
IUSnzQ1g3x/u+ya/tZrxUtUDZqWMBQUnPJ2shrw+1s9MVTB81c8JUHszBneqo++n1vYQBt2FN3ri
qlu2Zvgg+QJZR9UPonDJz60dtiWLjUIlQ6fouofRC8oEYI/w7pIGLYelJ68a8VJVonCvFMlWNu12
XCSI1wT+Vo/5PxnYh/c57MhG6BlCNiu6MVYzTUpqqqLU3jBMMo6dTAA+gWTngdkQi8zIMn7DYnOp
tHE+Q10Gh+1eIpRyrcdPv0duzLpMQ5M7uzvHQzjhmdVFEw4oqWogRG4tVV2XRL8wEevY1UKTQQ2B
kTRQCr+OJIOIw9QkelGxOUIZDZb6iwEvikHVfJqYldZMVTdxcm30RbO1bMevEgNcKW+vTM8EMDky
mbFLrGmTbiAZ/gPFUzeOhkOF2dltF2d4LrF+V8nexfNqhFmgl9jJ2drFdHrNFKQaya/NwO9Uxchy
LH6r5EZaFLionT2Y487AMjXOnHfVecOpWAbFB3qPLKbwTIumAzQOcKr4LEJ9Zsu3hqxakGC1GSAC
7qlhedY99KhF1JpMbOXBJoB9T1xSu2mm/KaoETNJaZJvY74vdHJra/At6wW5xRpRxgn7Cl3ABpg9
dZv/GQY2VmQiN0xIpyUjKGB6JPeIk5wiMJOLt015/0K5r7fEzB/alFLc6bF96xo6T4EqGG316ofB
9NlB+yVPkUTJbIQNBS55wMyIzDKe8gRj7KmvoUfZmf2StVYdkJHpbRZJ6ElBTMyUtjdexfYh6eLP
zEq0oKcDa4v0W0NAxilsjwYYbX7kkiYPz+9mmVdXXKRd0gL2CMtVqOhu/BhJdBLOYLl7VcNZn+37
WWDTT9sC95MCKxyvzVkqXZaG7lu2OhLGkEcJugghMzI7xyiC0CHSbTfttdKafmvbmBsSOnYci/HK
fQIUBtzJWfMSI8BdscH6O0LZxO+ZW4npumbWBRr0xRC8DcDgbCqLJlL1endK2/5r2TM1KRhyMrjp
HhOS5HedEVW4QSb8dcNkkOvJ0Fcv2VMOoimuIjYURZf7cwlNB/ITDIeYVoBnlqwEct2jmu4mYjDv
tHcWbgmCwF69Me+fWk09uPADOhUW+0RRPMWJrSGdX7fV/HoPoQpPPHU9I8lS8HaFqR5yGqialYSe
d8QzUXl5BTZwJJnGnp00uwOdXjXLAUGZuPdaTTuJyhDXeg2EPonLbSMtucnn6JQm5Rc36sShMd23
IWcy6zoDVkk4yAI43zaDO8BQSb52FLAjKPYhD28cg65odB/NlCWlPT96trqZy+xexjjU2n1hkovA
LfD1AUEbhEiTkSqA7txbLiHC0VrcR/Jjdp2CBQwdMmz9+4yCs2gYn7BK4bzACuP5SUulh+aagBiJ
LJkUFpxuClyWPOJ1e8zIItVKBuVsgB/rfrhSS0YQY38/EGhVVOne8+ID8sNr08z9KCm+1sAEq679
nI3mlfH0hiyWLyZTe/gSzLRsgX+aiKMzeqIcbiijwdpBY1lX4TYdFchK06Bxo8ugJgCk13CaG6zQ
4txmbtgmemDl6RPpnHeZHj1NS32I3exqbPHvZd0IUNe4T5sGageWP269903yvZrE/Q1kW8Y2KsK5
aPRgaC6MVb8oon0OhaAGnwhX4O0MEpoIrsUHvT+yaEFl1sDguUKQeUikOuMKdY9bLysrZjJAhGHj
SFxGCArMHIVsrA8TSN84eejwoA2sXU5WgUUbOSkuLyZTN0bJspeQXxeg09xfdQApBXFbl7Cj0hRz
6x7semDeJbPER570kmapOMvcftCrjJQkXn3b1q61fT8n3iXSBc4Beh/0MhcxAkjp+/FUspUMejU/
kBfvXDggsMqiLFYRwn/Hg1uRANjhr1GTXxRLd0yJQFod3QxqKcWlVcznNGmXwIlBI0QjcnCpP4Ig
Low5EPNE/Ct1UidDVLJVcc+WaCFDEDhKuNgHwS6DorTbY6VEUxu3waSGqzypMZxL/T6L6eNHOd7L
BIpK6bTYt5PWhwxPzE8HR0+pgLhUM2B8z55qZNwye0RuMSqsFb3DxOOUKEvD8qu9pxIv1mhB6ac4
krgtmLTz6yExiH5S7Nwa8BK8PWs3TFSoVlEiReCXucupf4l/82zfxHPWhhqmHpvxXpJFCEpaOJpY
uV+A/oBqZDdl9El5SwoWE6Tyi9KTY9MBjDV0EtumVc3qwfJCfpwQEUl8MY/YAEBfOV4gwFGwOx3a
fC8SaBRR1D9j4IqCdLTJgHWJj0sWiMDGRJ7RHWMYFgika+0BCqHUySvnIPLkPDY6TKxSzFdmM+Ed
KuoAY1jxVEXfNDERLYWDQjVLExAnSIc72sgI6pE4vm5hBIvzY2A+sMWSAvpQzxeOG5BXuquagzvn
x6kt/JY39tGNzD2RXXLnaKAL3d7Ztxqxc1PYHEKPkrVV1n2d1wj1JIRfG4R2LWNkCwi4GKejKhJS
hj72aebBUwORhizBppuXi6UqVJ6k3aI05m2aKgOgOUZeCxwbfVx0dqPxE0Tbk9QWPYirQGWmXCVC
Ju4bjalLy3C2KsBSYOp90DumUQ7jtxP+dyKzIxRUc87kDBKiNsYaIpk43ecLSkFLO9blkxNOj4Sf
PForU8rjUDciy7uPavyOIP2hUcKmn8Me3I2wtWtF7ZCnHY2JTONdRJV8yERyYYw9BBO42K2x0Dun
Ebukuo3rvbOEW2jxK7kRvwPBEddYe0nQYst6Tge5nKMBhZYNRYDNY7achoq3f2JP5zoSNjwgxViq
Y2MuSyJk9LFwffCAL4Vi/pimPc7i4XZay1mjwxhmWRhRWxYQYdN/Ma1vokVPD9sYAWkXpYdu5aeU
ct7ltvaUaZI1cstccQrn16zIQ0IqDbVPx+hJRFTJpATp57yhJyPTZ2ReewBSmhyMZ026Tx2cZ4J5
W42fPxNqZSZHMkZdhFAkGFdMfWZ2z1rqmvuWnz+Fv0CMjp44bwZkRqNz60QlDntPC/KIjGQGwWEI
f2w2ye0UxQ0HRMr/G3+4FuLa0hvG0w2YTfY+5bZIeozivXElm1IxTc0vughh7fXSX3Rx7MFowdfH
qFu7MwNlDbGeXt3KBsrsWL5PRudbszhObBlmGxSGK7tD5Z4tKkLEV937Uq96g9h6j+AX8/dqxIq7
p8mk4F4rw1RLn6XzLDxiD2znPEXZdLJqgkaHptinERUoXtwKimYHk0HGH2ZMA1nmUaAX6tGmo6yZ
g1tVdOtqExGm6MRhVt3presTDY55GyBOl+NKTALbiNV2Hs1mnztDeop4OcdlbbEPBNxBhfDYEdbR
L+TYCWVBnFKut8vZ4usw+wK2UwciLY+5fEk5GaBl8BrhFvLUEOSnx7s4jYujRwe1aGj/zMQhZGOA
4ibcmQ1y/OIVvLxMm62E00/uLkslY6xeBPE8BiESt22caGonqtkfW+ZcUO6iLBl3vWa8UvXX2xEf
h56XbhDJ7CaGXQOLCKhaqjWz7zB3YRS35tOENvpp0t0DFDtEAZQ8oTqe8XipkYYNkbeddOLiDIcR
3rKsKHV8El6WKpAu53GenS9hNl/aeTzQelHEpDcIb6JdW+k3lo4Ex7DwdFsFc+o+89uwu2VNRLFY
Ow5LqT7QCJctHQ+b5aR95CwwkP7wB6j5jEFOp25zm51tlN97yyFOB0diaiOEQzix6+boDPmi36s+
C0y9KY9WjnrF5niIxbPh5N1TDD7FzSp+FGBlKSfMk2idQNr4ArQyd2EdXLo2T65zNr07bGXX08CO
t+j68NAkvuaFQHiyo2XnOGsVgFC9khr4MfnsSZ4CxzKuSfMFCxeDUsj6+JQlLIxF6SJJqesi4Pi5
1aPK3SzUftAFydyinCiEaZ681ih3FWNUytOuQfDU4npNNGQwrEbcobwq6urEP5VVdOeGBcSkm7W7
mIpiK4YJ64T3VKx1q0pxAMlsePc8qiaVsZtDxbcxi/jZBbEZ6C3h6KPWJcghhgYF297oDHjkcjiO
KActTr2rhnkJhUd9UVNK07ENpyw/TVn67ubgS8KURteqLFJJkvQJMllykP3EY8YRoBe2vo9dcQk9
tA4Gfgye15Y3uogeqIvrbWFhk617hAANSBpbxFcNSdp6LRM0hFWQmE+5DPGKjgQ9Nq6F+qG5nwf9
BiR5tGc3fbIYS20zT+t8CfRACXPXE6RF/IVLVcXabcej9dlnLHLp8N+rMHtpE8vxKRYB9biUSkkn
jZ2NX3TQPNNPFyRkHltYD1apv3i8xPHhtAGAmHwz0lej1yBQkcWbPTHLrT3WazDnkEhGd6KQKfE9
sBSTPnmEGx49g3i9X2npfKitGkayp3qrCogzww3G9nqhE/cd4vw4zMrwagHWTvmDlZ+st9esJd0y
znWgawpyBBi2cSUXz1Cl+ZVVmZZhkoOM5+HEK6rlHJqcKxYqOHrKK0qVfoOPQ+08LGFOXg9XXQjK
DElaPc/XvU2+DVSSjTOHOlU5A24jEuR7eX4368htWBNkql+hsMzFDNbUVQhg3q6AnuTQVQix400x
1tA+pcp3uJ5SIlsIRnWn4kIhXe/yXmdEnr4Yq9C4QzIlHHWArnStodWGYROBdK5xKwqKxjpEVZel
k7Mz7Oq91EJCegO2C4ZR+UXrsmri+IODd29LIoqlY33JFhRj+BRh4WeDgHFDqnzcsv3jpA1rgRUn
fp1DbJFTOL7lS5JsVYbIdAJo0IJh5TC4s6OLDuCUGCrvbhCUtvm4EvJ0pNuthdtBeuke6DAcmacy
LpqzTJiQWEN+k6kKTg7EjBMTE+Drt3XvflQZjhwd61htOkBoWjS4gN/LTVpoAav5LJiXHHVZYzJ/
sHzgqQ8tM3ZUTCUjUp4lYLtkZ/dz9KBmcJ+zEdlIYbAGC6MNKs+4tdXEzgGm85VdqPQ+EjXEVtTD
UZLhx8S3OvRafal0+G3cyYZRd/nmSAqJBIY+dGxmB7g2jeh66NPjXM8vwELeO4b9m8mNT4zQ3rtm
Jt+4TR74n8eiaqZXglW9BhkDnslXq8KUa3Uuj6rXYcsq1cOC6tFA8mBnZtDrU03FvnISBfpkbjzq
zA0eIw0QIKPgzCL+ukh5+viGBgR3GyhYQSmISyMqMY7LQ7usgqZW+25CUURaOL+a+bXX5DyjS8vb
z32bYZZAR9pJYqR7gZtsBD1gW+53ytfX0M0R0DHvdiy6vxgPm+4CKfOIt9DuiX0GAm2F1bZJR1Q8
I7uotmE7k7NGKsIvZcn5nWoQK7HnakMBd40Jl57yy1rbeqO2j21B/tPq3J+HkATyFS40tN6hMrEL
VAilK9vSTnNSvsR2vKL3It+J1aOWL8jVDEDWjFpibLCtuMvZRGrTuueQ/c0ifRnb6QM7eA9RNZZE
F0LJgJ6ebx7DY4ExhpOdKqPoMS9BoEOUCZgiGE2BzLnMr8JM3CaKoXQUFfk+VMW1XfYeUlvtUeTN
Xgloumzkd8uIDpTph4mspdxWnpnvBFR8n1tktMhkLBOCjnKRDLoNR3jkNOdKYv/Sa1zonv6iafre
tSmop6r71Ip+n8lxxmIl35bqXaudT6lThxUlO51RXw7WGDH5jVvAL8Nb1To3vUSDLIfqvrPX79dz
9+mqECFZYNvmJVY2KJTEfx5U8djDyoLoAqogQq/AnYXBh7K2m9XXCA8jGsNhCRr7Wz5l3GW02/wX
RGvyhrEXhn9kUFBhgucqCtogEu+26/HkqPp7IsILtNr5YC4T9UGmbu2kso6ukkgPovppnfh0Y75b
g7KzZjmMMbrXcMi+dItWs3uz3kL+jaNnPY7uigpIWXx4ZQdz2uAtmZXIDDw78SGCcMuEAzsazWXh
UeRA+XjAR+zrS3wd0dWPFYp8o06oJy15wEG10e0jTy4QE06KbS3a9xkP536Z+qNloNdn3YiX0Yje
tBE3BBoAFl3WRwhGBmwD4t0aGltmXaVN+xlWXbdR3DrWP2QB5sYjYgMZuHX+GGtT5TvadEIDkOxx
3JXQeUGF4yI/2c7y3Btrrp2hH9pWdy7uNB9FrtHcRcm966gnD13WjnhKZgVDQmRcp4J2RKnYgsAA
YcwWNdMSsVXefIMd+d0iyAAVIyNqmM7oIPi1E5x8Z8IyBLflgVI3G+JxCMkBhIpysY4xXlb8oIG8
A82SqX6IZlZ6XgVYsktfpWlcamY1GDTFh90btB518s3G7z1YiRN0BcWXOzb0EMtDYrjxNRpRZo21
fT3Iw4h/H2YNuGL9Xhvb2LdUuo9SCpg6wlTT0bZODNlYEV61HSHXVcVMaCCTwyRdBhXoPCA5J28V
K/98CIvLVJUANdyvtSm8k+BhqfjvQbc6B9aNa7utX/UdQ2XTeoM2InZKec8YSEkmga438h5NnES7
8A0gSYe1QnXesCSZ36U93BbT9Ea0BLFAEBSQfwJCd8Q50pBTx4V8N+cBwrQ0T/rkQsvVvIn4BP2j
tiuqyNmL9vHsBLbmpec+fDNjZ8Givjwnc8KoLmuImYqAwhPKuWjXC5OwMeSH61pYUxPCpCDQ6vtS
k/k2Yw1ECmhzWzny/k9v2X+bCe//RX/d6nz7P/vrzmr6VnxUqo1+stit/9C3Py124g/HdG0cHaYj
sWM4Fk7Sf1ns8MqxurE9/mNaUhc6/5d/W+wc/Q/DtT1gOQJIt8cr4z8sdt4fDHD4d+FKtT3TcP9T
FjvH4d9U/8tMuboHJZkl/A2OJSzTlbpr6PrPDru5Rt1qKSZ/ZscDPGUCUjjAmb6AmjQ1DRVnVh3S
CkEkke3IpavQr7znqR6LQ0pXhw4RiyfvRh8mCDjG0CYHxwLCGLbPLBzYKuHYZbzRsnLDOLHFIHEJ
x3Y/hbqzA1FFbMWSUpqb+YeS3d2Y9Ty+cAYWY4SWQhfRhdNryxqyqfXPqGbJ18YhYUFXLQlbcWPJ
vesk33EyXbEyOwDArXwINIymrek82O4HWaVbWAPmMSTvmqCBnYjHhgX/yMgm6R47uYb+sZHXtBKu
bwinFWwi3MhbCUYRsBkYysq8AWXx6gFaTID0SFUGqeXAZx9AcYiTtpIZ+1BAeWXXYZaDTh5F9Ko6
RJUzs6iw9KfSQk65kh6LlfmYrPTHSrv3lCM4BFFMr3zIEp7OBi+VWu07vJ5YuU91VyO2kJ/G5AEs
jFA2ySXG3dLbHwRc8K5Ap8Jis/pQIz24u7aL5OUSM+BU91HGqxKgQ4J2RG9hnOgfsWXDn+3HY2Zm
dxaEkC2LoJHVwZ4m194OEgGBFlcMJroxQ/cRfeYKX7mKmUfoK2hzxefbxfxod+M5Ty/NCuT0Svsl
h5+SQOocVmQnqxQw3kA8pf5B3gFCLe1maKtzljQP0skhgxrjQwcFVF9xoPUSshpZEaFRlONT5IOO
nSDhRPXnzFg+scHfJPBFW4aIycL70WQrY+EIrVYUqYBJ2hp++Am6iNzUFVgq5QMF0Ke2gkyVPjZ7
jBbP5Ci9zyvslAb+llg58KcrCNVB6M94EDhquWJSOTXte3dFp7YKOVYBVF54jjoDZ4Shiv8sSqgP
Gbs9liuE1YXGytgXpRgF1L7NgBCtHO96hbcuK8a1WYGuC2RX0RkbEonudO3NIPFvxb8uPRxYFyAs
EgkUiTBiW/sILt13IccmK0K2c+p7RTkNMXGTrZDZukSxpODOmiuA1oJEu6xI2mjoFWvfx2aF1Tp1
+8Tahsn2CrJNv0K3uJPQbROvebSQ57O8IRNrBeDqynki7fqBBRVWHhi5Daxcd8ruc9i5Jsohd7Sb
ndY+EEfjQti1s6+YFQyM/aB3l+mcrCheM0xYlZrimlHqs4tvUELt9ZDh5CvGN9HmQxJSBNlhgYTe
GJ7JwiHKZoX/AgHu6KWBdw60rSyAY0DBJcBgdp0fBGMBuwUlXJNiCXwfcyOQYaOFBK0rpEpe80rO
dDBZ5wYo8ZorGDLdBICWfbXgZfpqJRhD0XiLjJT5k0KBlLxnpsYWii0v5GMWHOyWInK9ERHDlQJq
uAHg9tGuzGQXePIERFmLykdnJTUjgmFP2gQzuOUqI4M3n5yvZR6zNvKmNRiYNcksUQETQnNjZ+1L
S6iF32XZtVPBPjdGsqUXtOI2kxjRzy/RiP0zmrJzBbhLdLa9JSDtHVnCslkw6MWEq21yN+18MiUg
l+unhO6KxIWaJfdtZC97R2uGw6AZYFukvleaxjkyL0zOzFO8NAk3CJVdojG6tUf7WrOj+MbQsPin
soZuyvOHFOaqRwGHlJ1KhAqJ33G+yiti5Brk9BGXGU/Fi3bNqmcVtBssDHoNScf4vR9J7fRGmxJe
NF/6ZZp3dhgiMoFJWEenKNSui14m+36ajsWQ3k6t0raty1iFDaB5aYkmNJYqsNruRBLdnUKCAbZT
YSFAntXX3+d+OjDHXYVxWANDbUHI4b51uvOaRdEH750zUvC7amJ83lMQdqsdACgWr5qOEQHaW3uf
UXb6FlPfTR/WB01nIZ+14BoWG4I3q9MrDQ3nxmmwSKVZmZ5ZXe65lmjRYsaqZ+At9C8lhucd5TCp
4ZX+bLRWoGkRoaukxsClRInDWr+T3dFFHz14+q1IiZ1xG+BerObv+5gD2Vje53R6MNZBS58A+WYv
jVE7zV8g3Oa7MEZKk80Ly+IFH1Y4BCJjRLueXKwl6n3lsL4Pk3AONIOiEZePunAoawenSc52prqd
ZrTHkIVBPTd4ZhYGP5qV2cEKJHfIQtg3NSMg5hgbU7JSNqfyFFPYX6xCuifLwrdb6AQjFS4YHhfP
34rbTrpVL1CMhKIRCbpbqE526N+uHAMJwQBqULfS61ZXI87b5qQsNqMmsBt4RsV2uCPr8TbxSCpk
VvSK+ecZHmeya8ouCpooPyL6/M6r4IJY3t2m1UNIMjW0l5gYm9xgkGiTymV671HZ3TDqyW6Q/qZP
VR5ewQS8hYrxuaTuXQ/rzFsUFA4P5IZKX6KGMSKJT+hh1PIoEc4h0DmO9uRDDRAkj/AmlXG6cWrr
a9LZxi7J0HFqTLJGR92zuCj2Yb9clS5jWINMskkGDPkiv+3K7xV2AWBcLd1KgpWTHbcTmDL8mkoN
9382ELM6v1fqT/r5RABa/J14t5d6AqI0iKdIA0TEAPY69ArfBJ5ezVDeGDdggfe6V2/dMZW6VH4q
xvtcmef/3nL8J47G/0dMDGH8U8m++1YW7232Y72+/gP/KtcN5w8DN6vnuaZh03gKiBP/KtfdP3TY
Fq5nM15jGG8JKun/Va7LPyjTTcszTWTpVOXm/y7XHfsPhzGKYMNq0gV41n+uXP+5WLdND6ifK21X
SCyUQlg/F+tGGY5FmkncOPp1HZ8jvAY6ze0Pd+PfGI4fsRsGf+2PLcFfrrKycb6+3ydlBKTD+B9t
aduMGRhQ5+3O2rOuCJhDxs/2xguqnY5uKvjnC64snR9akH9dz9PXu4ckmUbp5+vNGSbGpOVTgcmp
zL1eX2fy9M+XMH5pc/59DdtyXGlYIGJ/uYYMRQNI2Ha2ZoCdwKW6PTcnNq2+ddGeoAxPJ2MLkIPh
1DF7/s21eZj+8vkM2itaOsdwmA39/PkSJ2bz2OBba3duYPokjqc7Vhlbe09t4Gx/czXoK/94tRWp
8sO3l7ZTNaJb5xnxaeW29nb2+9t8Dw293mTX9ue0LY76bggYjSPzjD5+c/lfiC1/3mjDMsm2+BPY
Yv/yYVfLQk/R4Gwxeo6+jU0OCgmKiR02fqB/u+bYB/GhDVz/Nxf+u6dWCtuS6Gn4ip1fnlqyW9su
73uxpcDcYvvbGM9wpzYysPz6Wh5/c7X1l/brM/vj1X75mGDkmb8XjF5poPxpV+6Mj+FAneM3x2Zf
f6uu/vl6f/el/ni5X77UrKm8Br09VPQTOoBDeyBacV8H3eGfL/O3P5Mfr7P+jH54eIjUjghY4iaa
QXZheL61DlUgtomP3/TQ+wz7D8vbfLB+dzv/7ify43V/4fww78CrsH55GuHlkCnRzRMf2m7S4dNF
GIx1lf75UpBalgrvv3Le/Xjx9eb/8KGX0uzZTXDx9Dgc1SOJqpvkwdqyhN5F++o3t9j8zUcVvwxc
dANdTb5wtWx5E9WhBcM11HvDo8cZA5SzQh6IaqZqe7c5jkJdZ6tAeVVvV/aFoH6ERnKwjX7Xtme8
Xb87Pv7u9/vDzVjfjD/ejCb3rAzRodh2fsg3X6E42PQflD5IAbZY87fVl/mA4NPufvc1rN/xP/yk
xPoD/+Fr0IiTtuyaZ7zxlz2zXQ4vtqvXIP4Iew4kByYOnpviBqLT7z70334nMCxsxyGI13V/eQLs
RjNSiapwW56jg7waDpwbd2z8t7Fv3P7zT8xcv9+/fMz/uJb3y/c/1VW8WqDF1llDGqqzRcILEeBE
JOLMPXTDSWjfW+M1Ya+LQSFKvtpotAWTqqAuNbr+m8Gct2i7//nPMv72FriGs0K2dIaS64H3w92v
G0PIkvnllgCQY3dHEvo235Av+NQGzm9uwa9svbWKkT9c6peTulrLrnn9sbfE+bbXZKb/5rP8zQU8
6GW2LrgSqvhfnuGZ3jCZcpPOkGcYO8ojCv9Ns1sfIHWjwc783QPk/M3rwFvLCqo/0zFZx/9895ys
SIDu184WWbj9aNaV/t32GtjIbZRcMiK9jlOqYxzv4nCr0PttnXGST95CNj32liq/AiVE75W07m2J
3+dIqmRV7vJSG78o6WRnvR9AuHtdOD/IorAeBcbrO6W1BCerzgFvikYtZxne2+zwQ6W9Le2CXBDd
zlPf6YMfsZ3c5VkjgTeao3kvm7lEpa478lnLLYVFLgSdb5tgx/WIZLGG7rbUIoSaTCUPOgbweNvW
4fAywJZgVwJW61ylbYLGzQ4RP1tRw9wS5TZBmlLJbaEIA8DOMe//C1+t5Rie6RiWtBlY/3yjm0Sf
E9YZDlaAXfEd88Me8M2B4QIi1yWoju7/zVvxryeTxF5musKCaWcYv55MHShG1otcdPqqfGcP52Ln
+csJT9R164MC8xGo+3qANfJ3B9Nfn+Sfr/zLc1XJ2UrMhhnH8kU/TTtnbx1gQWznr2SS7vDx7X97
xb+WUVLHu81/1jpZ/HoU0sroApwrrvOjOBX+dAgP7ibcIPjcRTv1uzP/r7+bn67262EIwmloo/Xz
4SqGrr5JDnAvqKIYmPDy98tt+Ls7uhZmPx+/XJHtyb/O+v9J2nksyY0kYfqJYAYtrkAiVWnN4gVG
Ca01nn4/cHanK1FpiW1Ot/WJbfSMQAgP918Y1mIBQerNwiljfCjMkJ7C0khKewyOXmHr1xhkuynl
+CtdxeJxs7J2z07th9CLC86QgSR3MaHBX20p73C1bsC2u9F+ntvaWon3OWc0RA2SDQpUsqhyHp5u
lUCpBUMaS83ptpzou4acUd1Wu2Dl9SZ9vtCIo5IzsGxkXVpm/JCuZR0N9/lpZe6KLStmWx4iMoXV
pPvcBGp0qyQYhqKMo+XpiORIxljIJ5L+FVvXfX2TOj+Q1MVuaSNsVlfKPD/LlfIx2mL+igCJt4Bm
vSPd9S437159b7gRhaO8X3sBn8m7sUmm48fLyRJNLuHTkXlTqmqtOcA+5MaCr7sV1J3Y21QW9xRs
N5SfncpJblSwgdXKjjhzxJyEnv/8w8XfdaDdGnGCPhO8ZCXQ93hlk59Zh6oOoFDS503HWjkNIJRT
UQ85WMPk2jtKe/XQb7H/WJ3Dc+P4GGbxRJqMeKLNRhtLGNtbMJ27vq9/rezgM4cHQyFBNE1DltXl
NQ+sK6cKSYzoEO5Bb8zVETg2DjihQ7AfD/L37OZvTmRNlig5cQVZkrYsj8Q8GMgYU+DwzrDhYeuk
N5aDkbKbuYjarDw0z8wiwRQSJ02UEb1fLHqyAgUIZqiBq4GCYSK8Slfy8iyuhVgcg6lajZBaUdes
vARxO2hw+ePlCGcqWNTjyGM1XVbBGeuLfN4I8DOoQ9KxRNpkB9WV9s0++W28AHXaBu7a7l2mB4oI
clfFEGhOakluF3NWhyDFwBmLDkg4AIbgjLLN2D/UNI/T7F1TVj7RchESTkUKn9KkgWKurC/2k9Ln
FWDDmE4chNXY+iVWaOGupNDLb7SMsdhMupIUmAqgxmGqOT4ZmENp6koqd3YYczqhciFr7NzTY6HQ
mlyCjo6DpwdScHbiEL4O3deVlXA+ikpKA7FKJXs7jZJ7SZNpPlGm+lgc5t3ju4jfRa4KL9yZH/mF
Yx1W9+zZ+bP+CbtY40WY12mvQmWaX1PhUS3t3Emd0Onl6zmbanbJLtBXKgtrMZcTmuSDR2tMojOu
44BkYlkrlb9W5nN5mP9ZGB8GNv+ID7dFBeGrzGLmMzrMz/Mv4Ks5k7KNSQPxFkM/NDUPsAyd7AYN
u9UreW2Ii6VvjWDou3nNxK/C3vulHqkuHrM3+Vl/ijmA07u1gtj55WOQ3aCyKnMsng43ANkbAf3D
X72cWTawV+nnZF8uT+r5Of1vEGOR1oy5UHogjiUuSFCBe50Lsj6sX5DLEvh/Pt0/YRZbQWkHGEId
Ywm0x7x4CrIH4LkZDoapdnN5QNJ8PHxMnZahFsu/RDwUnhwjEvbDVtvCjTzmOzSw9vWGItIXGK3H
6EbbrESdF/gyqiZyEJsamCoaFKcfqxVCrcNYlHkUtpDmHmSHl9rW3FTCtbHLt9lOWDnCPhVN5nFq
vJJmDV4JQcbF8hA9S1OEkIjisbytd+YBE+QjSbaTOcHanJ5bih9i/UnDP+w8NBpViMHBHKs5lE6t
2sGGlvaucUGLO/H87v2urFRqzq3MjzEXSwYH5bKFRITv687btbt0V7O9m91qYn92bLIKyIiuAYWU
xdHV1ViSiQLHpXE3usU23UFyQi87vu5cBI7ddo8eqPiAxebKijm3JUgU/ht3cZqVYTYkVcD41F2L
MDHMeBfAJ+8Le6IbFLnCBsrcNyy5t2uPwbMjpthoIpRvIFe/WKsZOi+ZXPtoQJiB/NyZdfjLClTl
UULR0V8b5rljc65s/r9gi9sct58GNyGWDlr61gsasOkWGnUPQydJt4peJ29IH4lHBAbKvW7C1E+8
GHVzSa2afaahtgvfFjKwEscPlz/A5x9GXZ9yK9k0vVF5Wc2Bs2c1cAEQ/wxk/Wk0YkBKwaS4l6N8
nmtTMhSZOqAqGUz1oqnhhVLXgcwfZ0m26zKWriClbys/X3sIfx4Np4GuS2SAPE7pBJ+ePwV+PwGS
HmQ0d3Dv9pTQnWBjXufX1s530m2/X70PP49Mn6Gl87fVAZMuz5/RykI0IYnYfSlvm+uAcobwKO2G
3+E9zH0noSS1tnDPbZkPIZfHkKZNWSfIhOyH1u6DfWIexhZ4ILloaqw9FT4l8vMB+zHa4gAqoEhZ
OSZ7jvowbOY+VPNd3XCYb3DBtU3n366T02CLWwsPotrKZ1eCAg0NE0/WqC9dK6lfLof5c5ot76mP
g1qcdhLoND+JLQgS9IONbehWNDhcLAccADl3gKt+rgQ8+81kSTL4V1R4rJwuzD5PE+D3MLJqWpXA
X5jFeEANpTjGL6qN4+BW3qMa57Tfzdu1vuy5TaGz70yDqga2IPMS/nBtDTOpHqNBTP3AQqL8EkX9
ymf7VID6s0g+hFgcb+UUgyPO50WyQyVkF+/S62APA3Cz2qacJ+rTl2O3URnlBfYHlv1xMD3svBot
CexBrufcc9rHDqZaD1y/m8xZe0ScnTldM8FEADhRl0+XScCrU8zI16hDbXLL24+N9rSyMpa1uz9T
x/lLuwT4t2UsjkZBKcGaBOSAgWZd4enz4GUGqLe0/i025r4xUIwQZyYJ+kNgy/SgWrmaPicYhszK
A2mj/Xk7L+IrRYAXqT4Mf95J9Q44xh9wwNoL/cw5QgRaBvS1ZMoByye6FhbQjFME+REgrt3qkLrg
I3eyxNLHIPlqbdF/rggA90HT5U+4uaZ3uuhlA1IavZnJGbVbWds0wbtf7ePuCwI5DnIMlz/i53Vi
AExSLMkEsUR5efF8SFF1TGGGQK7Ey2boESM3/4MjO7FWOkEEfb5nCGFpgI4AHpnM4+l4cGuA1B8y
ngiBM7oAOI9tU7QldgLrvzYPWMFshPu1r3ZuYBpwHf4TpTlBOI1ahloVhSNqm4JyjTXWoN1enjjp
3GeCSSFTc8W8GjLGaYA+m+DdR2XvoOuWI7lzCOjsiND43qAgOXAv3fQZYezXxI2+tiuvden86P4J
vji1corzaZOi310iVHqXeXL8JoRS+DR06FlUAdDoTEJTJOm96TaBmHfXQHXbtHVl7EVMZiD1CybS
bI0Qr9R+lpQQFC/Il7h2dc45zrjl6g1inxZeryF0kynJV8Xy0WwoRVQcZl1UOHCB5PcP3tQ2MPlr
XQi2eAnrD6kApYj/N0YxOWwkoJodwuBl3prUz9ExeM2U0n/OYuyUtTKXv5YVhiBS1lFMDWtlW6Yy
CKxmgnqn1+I3gbfqRgvj+rrrphBGPOr8ymAmN0Un+Ae/lHpcB1A8QC0pGMRXo7fGw5DQuuyLMPkS
K/Cc0rzDu9BQFMPRBUvEQAZLAbtCQvQlNIzuCtIKtFcsfft9qmjFAa5v8lWVvQm9DJ76zZiir4uV
yy3GpOPWGD3rfdDg4ctaUB5koxNes0nD+nZlUa6ti8WR2Bdej8VWDBvF7t1pE7tytGvA8zum7aK4
Y4dbP1l7W85p1Om9ZhiGbvAUYZdZuHudboSysQJtbBR4n+7ozgkCBST/gE0QQK2wXrmvz5z5xuwf
xkuP1SUtex1VKvj4vOC7muidKwhAwT1kZ0M0/DwReHte3/Vj9Z1fuRL3zGvdwKDaIv+Zr28M3U9H
qQ95CQGbHTc3WYbn8DhiVo/IvzM3cOvCvfwhz3xHi8wcNRJkbo1Pc6qFvJ7VDMIy5Piu2Ivtv64a
Gfz9dIwU7hqNQsPpaPw0CoZ4knHW6ab0K9QMNGAKH11BsP2V3O/ETpG/WL0Sfm+zkcocvrHq2hn2
OR/iN0DlBycg06BYNotLtZNkbZJRIrC7zZ22hfu1Q2PhiImjvXYbnDmsiWWpKn0kleLOYl/kdSOX
IV7GUGsE+C1SpnevQlzFXyAhTXt0WvAIx1P3Jqkn4NWXv+V8Fi/2x0ns+bd9SGI5IyKcnfBXS6e7
rHyz4H0LV3m1uxzlXJZC90+RaADOOOPlwZuGyJ+UFmGsJ3rTbrQ13PCA2sYGIc9VbMHZ9Yl9mIaw
AnCkZRvB6AtTpD+MuHtzzJr7Il6pHZ0djQRUgyY0j+JPoCpOeikJNArDU2vPjWHfNW4tWOR0/6qd
/rhajJsXwPIj/cEvSVT7Z7rl6UfKU0NGIm6Odzdjx+hEX9U3CMqi/PCEK7JNu+zOc8YdrJjL3+1M
dmRJpEbkEDrH2TK5TOPKCJB8gX82fFUHiPh42ojJSg62FmTeih+WoG8gCKDqPJ6M3gh/q0IPRRiq
UXCA62et7OvPsUzJBF1OU4vr/1PipcRYb05BBIy2Pmr53rfuJn8tyfj0sU5CLMsItRaKsTZB7hFi
1NtmnR1Dv+6wvv23n4YwgHZ0k8tG/wQXwtI0HiMvhagfmfcD3PZEbLbyVD5eDnPmajmNs/g6OuzR
TpkQcakQK9tKe8v1AZMUt75T7NYqMJ8PozmWQqVb1ueC6SItttrWF/uMWI10O6rwK7NN2/xSu3+/
f+c4HLbz45Pa3HI/DZlkyjrHqqJ6k4uyAsLKhX/gJLmagJcPubgVKpiH3YCcSSD8kC16MJAHV3bX
mXLJ6e9YHL5TmClGKzFefBr9b3M713cFp/zhozjiypv1Cf6coJwGXEywNw6cxB0DF0wMewI8Cj1f
eou07j6oqoNRJl+FVL8BcXd3eRV9PsBO4v5Bjn7Y4hgPSO0U/pnw68ECE6zcCCIqnq+NVqzs8M+H
/2moZV1taCo1h+qMPOCxkNH4fbs8lDOvm9MAiw2RB6Ic6xYBJARFqekf/nTqrgZ1OyGbCpxlrpis
1UPPTiAFZQlaPJneMiVSNFRzka2CIJ3dq8nbJH/DYdcRxY3a/ro8vnMnJNa31E0APZGFLZKvDOQj
Zm4Z86ceQ9IB1cLqSV9JWM8EISPHAJdnPV0YebEBM7yUY6iDpOHWN8GYYKChTFsMK/vrzFLAq5ek
mPyfXb68vRI5bQsplwb0DHE39V7S2ny9PFl/yDWnNzNsKs5gsLFzPctYrDZODskKRQSBtCf9yBsb
1MwAxLr9Mjmg/GZk4dNfHJInIRfrL4bBGhpSjL66p8IS954nWcImpgMT3CJsenmA8wn0aXy8mi34
YciCLOsISTnxZO0xjcXLQrR5GULWx6n71agxEypbCXlfY4oOQhT+uBz4zFVAt1OaWxtzF8Ccv+2H
E8Ov0e6sgcnibaj9SoDwymgF6MPj1OaHy5HOrUUJRI3BN2RzLV+IwIArqigSbmN1CHOhRfUJBMVa
jn9+paCJobIi2MDyYl9ZQTyNjYDEQdYCdysA7wDw3QiQRHceslwANtJNtls7N84NDn1/6kBzoZXx
nU6jGkRNg6oX5S3f2MbBQ9fnbg2v//IUnjmdgBCIZNs6VEF9eZ+aQdXkKnrLzqQYv8RQeqwQzzZw
EegweOn19vFyuD9ztVyVaBdZgPb/8wY9HVVCOZ6TS2OPbTzYt/b0HRV4+GDGVel4G/mQH3DfRIDN
RivRBiX6Mtz8f+CJP5cWTAZtsfGZXw6axd7PUxxle5QHHHSADjM6dEZpz82p9YL5mUYAsQDdgM6b
+2HW/J0/bgcuz1YpOJXn56i/nxvy/VbYoe63shvOnZkfA8378kMgI9Dk1pgDJXo5btVMyKhZqJ57
+Que3Q3kebMKjGjSpl5cAEI/Y/NjZKY27fE/A/I2BQendgNiai/ujY28Ugk6txM4nyEyUC2XP2E1
a2voar/v2AnokRZxgPdJhi7m2+WBnTm2ULxRQSaDZkR+Y/GdqnjkyhMqCjHIdU2Y+mFIyrEZY9AT
/8UdqlDiNcmTOZ/VxfIrsoImv4pabx7jYCTZEXoVclxvLw/o3AXAWKgq8Y8qL5tc1hQq+lgQpaG/
MNUPoP9Q7Uzkd8y6u3ClbH3uHKFaDRNYM5ACmqWGPi4++kXosQ6sCgwbeMuihKDdhn5TX9dRHO8R
10BUxdCnb5eHeOY5zyx+CLs4JBFDRYs6ohqvoTlG2xKdPdRoUHvZdK7kxtu1Hsq5PWaJM9iWzoMF
vPx0mFGJgbKJCBuk0QrMa/BqykjhXx7UmRiYMLAGZY5kcpRFlpCoaYfS7axmLn9Vq+QQ1PrKxzqz
Mk4iLC60zPI0DKG4oXNVE+xEm44C6IuCXEQM8TAD+GKnKBleHtaZXayAxucfFTg+aPnTqTPk1jcb
yjtOpv7QvBdreFSkVerG2bn7J8iSxzh4ZqSMEq1DiDfbWrfbW+yOuVgMp3ON1xHu7SpO6Py4FMrf
gEYUAHmn48KfL+BJptAnAGrt/9Sw7TGzv8iHmbx/giy+2GjpnuXN41J0fSu3EH2aavM33+efEIul
PdapWEqoDLCV5D3N8S1+Qd9Mq/jXQGHzZCSLYxZBV7RXVaarUl69+J6mDMZniv0XY9FVsOlMvPKp
WYRjaSeOAdiCQep/hL51U+MDBQq6/3I5zrnzB4g1KCE6/fTrlpd7H5qUjAYWNYLVAHmzrXeAIVFA
uMa7XrBXj5/5Oy/Sp5N4izs+nao6SmPUvIY+QVRUG9ToXk9pXE3I12/pqaPvkun6Tu3EHPqur9zH
/fWIqV//4I+5k/3I42oTRXU82mnRfast40eCo6AbQzTD4356t1pMD6y4lh2vDeCSTSMWwZOZ7ger
xQ4SfeErrTCz96aIiyeEL8uDhoAlCsGIEwtNWdheUpmvhdYimp6i1SJuzHroDylyrW9C7lmv3QDD
NLWy/KrtTOv58vc4e7B9+ByLW8gCL5I1szUEKqgbHEzcXL3uNIumJRTh+EWUJfdywLPnDW0qMuc/
T9VFQF/teguDZ5yXG2sjmt19GMcrNdYzecmM4v9viMUVJ0McRVwf10jJR5wcTRcFJ8WgfCzjv0hL
Th5ui5690amFonsaxhoYyCdtux1xC7W8YSUvOb9pPjwQF+kPsABJjZUefMd1684ZsfGo3bR0FFKo
7eX+8hc6ezx/CLY4nmnkB0IosCRC0UC3XAeZGlMbzIK/OnM+BFoc0bjBoHzaM3te6W8rPJQkod9I
Zrj7m/EgszI/exWaTqfXTWAq0Yz/Be2DIq5hoNshlQ7SnCsL++y0QeyZmxYyHa75zz88JhoZg4lw
BFSEJ5VuV22HcGupPqGVvganOxdJ4+nJBarNuIdFpM5vBakURtExoVqm+G1oRW33uAf9+3n7GGZx
cgZ5jupriABwhilcULpV2DuIUf1FEKAKbNaZcmMtggyq6bVZip8MX+6AgvN95OtUiJW/WNOzRidZ
FG1WCjynH2fyjSSU5ymbzBif8NRGp8JG/v1vpuxDmEVGENP3QxaMKRMrOFEIKeNcbOPO8j+GWSwA
r6nHsgpEJq3/RhbidMlbnP7N2fZxyhZfJsj8nBNn1n/mBLBkroNgdBMr2PzNAvjnyyzuA1jaSh/F
hBHGbY24tiXcW/LaUv6zJZZZwMfBLK4E1E1jL/VmW2IwA9Im2ci76F7EZzx1cryLt95GeAXmhZ7O
+Jah0ZE62WOza7fGUd3/ezIKSe+HRbJI62vkLzXmlfNVFdHbQ4cb759iWMMdnj0l/gmjLe4mxRjU
rDRY8gbqrLoVX5nm97b0Vkooa1EWh2uP2UZiBHy+VHlO0Mrrze896/5/WiOafLp7o8TIfL1jxkb/
wfI1xPbeShbk5SDzer6wRJZdh15s1S6v55EI16D+HFHu7RalRyRPLwdam7LFIVFMSZxJBaNRxNum
HDbR8KIavvu/BZl/xIfbCOfWQMxTRmOMxl2pb/qheRqh4/9vURZnRJmKJPMqa0xMjln306v3tbRS
sJj3/6XPsjgffH2I/HE+uaXpF3QhJ4+6vcjTpMX5q+2alX72uez0D8AZmPMsP7XYm6kyiYWFaJpj
BMM+j4uHrNCblUlbibHsDwYU4YWMLMJpMohNEgSgTl0JcXaJzTjt/wxjqZxSjTVO8uB9HBFRzTQw
bMGiwoTa7F98/g9h5NNFVqEdX+oCYeSmsdVoQBPlTjPXXvLz2fxpBXyIsri7Qy2r9VAjSoA2pZjg
JPMciCASf+qQ0XPc7f+3QS22p+qXOL3VhDOil1RWHDn4lqP0cjnIuTHBQEeLBIYJvYTlzM2CMjVK
/k6huNBY7LC5NevrInnOexlzmxX67Fq0xQxmg9x6+VwLQV3mFgPNssfLA8pQXiGjKu/kfo3Dd279
QRVAf4RsCzmJxa0QmqUUAmtlDtFXxm3MLkXU+ta6t+e60yxxmGYKpAgL7t7p+huDXoKUUM6EiGqL
LAHcNnzLrwuXZ+wB7/Dt2tV99iFmzfVu1NbhkS6bP7muJnErdtBmUKdDEbnddXuw7o8Kug7B8S/6
E3Q//uTgILygD5yOr23K1tRRh3SK6GU228jGNczTuQFRJOPFAh3CMoBon4bAHLwZ5LkcMxvfm927
n4lbDRfhHJ8GE+X0H1n50qEI76tvPg5ll3fBmSv3JPhiF2Dz4afawEuzCfJtWAi4+nrlTveLO8Ev
//2FiKIn4VBQkZHLX2SAk9BVtGBb0enFY9bvYmGnSCu50Hw5LA4q+mMW+xpovWgu+yE64h/wjiYU
IaGNKYCH+u2s1LLaXT1zJZ7EWdy6yqD4YlGME3Qx+bf+MLpYQDvpDhem2GmOGgUtbIwQbsl28uPl
D3ZuuUCN47mmQShhOhf3Y46PkFQl9I9xFgdhnGzwWJt1M+Bf7PzAFn5ejnfmHPkYbpnDoqvtJ4rO
jNLs3+iCt0PSn5vf3FwOc+ZGJozOjQ9cHo74Yh3i3CHS02VUElbT8vW4BtM5d1AhfWiIaBcQBkj+
6S6jfGjWCDzTdMEgL/m/dDHBMSzcaoDRzKfHuvLNucn7GHSROaXGiL1hRNBBvM3zrecdxWllPZwL
gdkE7AfOQktc8o4G3WgsrxAHR4zCpxxLUFruOPa175e/z1qYxd5N46DvqpbvExZR9bs0LXTYRC8/
ChY2tZdDSZTWz21j+DEgyxkYKnanHysveozuPAYly1O4LaxSpICbPethI9+Mkv6ozmwKOb5rNZwC
kqA3t2WnZ44pjz84fXC5oISLx5dvJ2Xxu06Gd6k1v04Y7hS1h528nmTfdTPQ7gq19zeiL9+IvkFv
PwnvDHM22xp+QpaUHUmLJYw4sJjUhkeuwKuxNL7q9fgo5RhPmxQDMZ97TwStswcTewyrmPZZRzNK
ECq78swvXWttO11haYWFb0sC7tdpGgpul5NvapiP211UYdeUyuojmkwNrlNGhPhJ84pHZoPljv+Y
oFO8aTr8RdsBWzC7DGR85UbxVvb6vepjJ6JnPF6pEmEenMnsUWTXbAUfdTzAzUcviHsnzabGqULj
pdbMfVaJN+VYXnWj9eKnqCKZIxpasfgM+77deJMAWk8zf084mfB3YaKdZdpGmfKvRZQouzTUcyZK
wNWiSjvvQW/1B0MsEO4eXPgkm9GUYIRNU+8g+jSbLiO3riQalveKX++LWHnNy+pJKfviZkra4Dgo
Bj4jIZDVKpfMJ63QIjfxo3u18R5SLRhfw0FPXZxmm62pT/rR8Gr1RYtbzFNBgTxQPEe9vo/7xulG
/d6KxEdZhxDRiImwYZX+TDLlKeha3HRzlMStoPoxFemwU+UUUnxo/MZFVnVUMZxcHHDzYyz490PL
ZOP6atg+c7XpEtnEnA5DzhjQos0pgtS8oQRXvZm0SA4OcIyi7LpL48LVPAsnNn/SInj21veu0ZJb
iBveU1fx7XeNZ+B/mw/PeZH6j34toj2U5ltdGDAWxiazboP7KZ4/mFC9t7OdArYoMgZYGCxFOMJL
HjLwnWdgkIlypSZNthcOTqcgg+Jr99ghXuXZGDh9rN1JmM0jsCEE3ybN+zl24bhvy/xbq04/ZTxq
IzN/MiIJM3Nt1wiNm2jBa4f1SGfGseslNf69UfQzLsvopTRy86kMCCB3BQ5MKo4LmaZdB6a0jUsk
8FGgvB4rvYidvMjvtTZImRXlulWyO+q+2zL6VXTdlWkNu05Ijkkb3RajcYtLrXfbe9lGrmvhMTAL
dwJJbStSdqXr1jNdl4PWTDeKFt6qjXnjN+1LLho1/h3ZXqn9H53V/JxEXKu0yLRr1Y9sKn+/a00L
3MbKdppe7ooeL2Ql3qG0si21nA5RdxRLPjXK3+MjBXY3G7CV98cdcijHLI0Ru/IPpdI9lQUQiqqU
/FfImy/V1N6H+NPEedwhbVAGblKlLwG40qCtvhdm+x0v59LGEgLn07TYqi0uOKF+q6ntPuqwN5Tb
QzcKpu3zbW25H/NNVHTSBvs8ZMpM8bGekITFKqOQ5Hulnx5LsSZ5SKS9GPjvvtY2xyLpnuHDu6Vi
opPvJfsBxo+UYfah5AkvCTH4hk8CVm71Vy2IHiRZ3pZVfRX70TcvAInl4Zc8ltdlhjOKNW4zakTC
kP5qKswoNRmXFmzrVC8JbmUryGifpN9SA1X/rOxGXLQNLEeo2tuGJG1k/J1LXb/qAstz1Trdqcy4
nPsuYpjXTZTu4zZ8maQIn4YKba8pdaoaR/ZeE26iuj/UKfYsuJBoKZ6iHiSyRH6oUt23cbbbyWL7
Q21wYUh4lvtyOOz8HGxyZhWqA5NpxIu4lZ6HPsXTuBLY6VhSj7WW2W0RiLtWKt+MVngUi+oh0vrH
mqy9x2jStsQ22pgYasqN6iaKequJzYGyiRtE5X2Vy78KnTVt9BLwSd3HdcK3Ns2Is9Js4pqW35O6
d3G7x6LGGrDQZPpdecCGBWOj3TBou2jQ3aZq30UghLZcib97S6u3ptiH11Gl+vtcVLqfieIrki3J
cYFboX+kFLoT8FxNR+GlTKqr0YseDNyKdVwMWsFuSv2p0MvHQjCvWzl/rcP+y8CmyiLriG/RdSNq
B6XG0NKORGwXY08/Fpk3PHmREW2xVxP2Fj7RD2ZLiEIGKjHUv+Qq2umdcN/haApjXVftvG3dOAz2
VpE5AOEPQSa+VAUJUiJlHDewnBMwpkYf31p13N+WqlzcqHMhSNaq9zJCpKW0bAR3FAweDGxfssjf
yJM07DN/tlajh32YHS1ezMmormgDa8cR62G1745hIxpOleJvGA8YTtbwYhM3LCVOsh6bNavTOv9Q
9YWKAbtOyuHSQ2xUu5fMgwQKREZcVel/+7X0hneg75he8Lv3MZ0w673UpHexKDxmqf8N6tghA5Wt
tDi0d9bjvEWxUNVkN1MTV9OrZ2mMFdZz3r3LQ4Xdja+oG8jIP+RALX/oBd1YvRJKp4+sTaEo93k8
vcVB/Dpm47iDKIHLTKps2tTHdBIHOYnWNnZz9ZUiours6c1e8KzfYduWW6PUU+5cM8GPxpR2Ej6H
9jRRe5T1BrWUXvX2nOrBvtWHeoMLrzs23mtbwIpEgw3ttZnFGbTS11pVU+rJVWz7unmtYWTijRap
QhXexOZsoSrmL6OmP2DR1G59vb01xVRmtcs/ggpr1Eh9ERTxIODisZFGnB+9rDp2QTk4sVztALM/
JUHebAwBJrk46N+BiSD7a+q07XCV3jRD8lxNCgbLYnjjqSKqwypOpWJ6J1rFbYbkudOmeMHXeqni
UlMec9xDbQxzfyrGdJDSGF9hC4ErbbjvChoz+FI/+6jq1h4vTw9H1jYuDxj03VH4c0nTaPZPX5uu
vG/akNs7/lYJFeofORY+mZZldih7d3WXf/eE/lZIY+GoBpQ5uBsK9NY4j+JmdCspeK+goM4OU7sA
Jiv5xVsSRFjXm69hK76bMswmJOI8G1szyN+l9lTmIGbD6m6o5RcxDl9FrXvAsvmNS/nKlMu7StKP
etZ9jSTlRbTGYymod1pWts6UeK9Jkt+JfhM5aP/eCalWumgPvOQpbuBGIHf22EcSnmDDEcFh0x4g
nXP6NcchB5voRb6be9pOkisc5S09syvemrbXhy9mgi9SpTXqAffojV5yg5SmXtgjGBgb/j+muJWw
HUzttc79q05RfuaTcJcOMm4Bepm8jmGEWQvSvLiq6e9wwl2jVkpsF8XZE244qlV8I1TdVgoth476
zvApWpshvohlv0cNCpY/lrwbtdJvRK3ECSrQnkNB7K/GzkC2zKux6NRwCqr7ANl5D6n1qEribdPQ
5qn5ROm074KqcxS/OxToN9sqdIYWXJ6bRcZ9VZk/5T65j/T0RzXVldPp5Ws/xvgDifGjF1c7j0I3
ZpzRU1+D0zBCfJyD9J2L5FdnyXdY6sK0FbtjydPZVvgwNkzcEYfKBpq3iqv40MdHwwS12Azxj1iQ
vo7liF9MLj+UYvCbo+aLWtInbHvlvR9GsD6t8SBLWM1FPZT2Mmh+S62VbzqxRrEZZnkkAAQw+EKq
T1MzwY09CpJ+U4jZF0CDGAwH7S5W5VeLTRiJivrgD3S9hRLS9YRjGk+T3kE8ONpEXoKFdYqVHWJG
8VUV0rcOkaXGANNUtlh0Nvc1AmN64b1xA8eY9YmHye+Dl5EnQNSN4iaThzet7qJNXHt4C9BvZ0+K
7a62kmzbpV5oYzrUf+1xDuId390L3pBuOjnH4lXyhCvkDp7rauAFROaEUdCDh8/uVPsbK9NwH5/v
75SEV+hROur7Vt+zt3g0F9PjkPGBvJSJmgBAS7HxLAsBki+icpsm6a1pjOZsQFjbUW1IeFcAQlTB
1G1hsONxLcfar3xW855tlsEFAccxupEz2TjQc+jsWmm+KSre1LGUfZlC1iemxL6N73CKyS60nrD/
5eXUNo043TVV1tsTpoiYMD1TPxacXPZ3eqHgrB2qoR233SEo2UHV+CtSKjceWgRiePuFlIjtXBUe
q7B5LWJykaBSbwMZd8Oqza4oRT7o3nAwQuWx9bu31FDxwk2lNwV/X+BHZr3B1i+8zhVxIlLLZtc9
qq0ZE6OG2yHoj70UXFV6dV3n2TcOBkzL1TE4eG2HK0QZgfnxrxAk3wJHKjC5S1+iOCKnKTOnkK2d
J6o3YhLpV4U68nW66A045yFLUfXyE+/GwAZQROzA6CbKTXEsbqZOFe1KxYsps6LqWHHBJ/OJoSa8
ebyhhJVfGRgzD3qMJoJa2AAcgNr28V0y+cxEIz+PKJ3jJ5jc1YF451nta+kX0AZwZZxymXsrrS2n
4XY8DHFFfjuJz2BpR4zgQw8Lc/AwLAdsz0zkBVu52fsoruHdbjZuHyNsLgeWeZur2R6uvNtl5j5q
xc2owbkYWmrVtf8SahHpppTlxzDOH8xyfDRiXMf6KmqcgvLRtSxWiuuhIYorXoYxbccSG0oRz6q8
ezA9gZ8A4Q/IhC7vy6nP3FRJqsdoGFP+thKQrVqRLbRWZjdy/hXT8IeEPWM0zVMHD6kq4MaV/lWE
FKktJN0xViZe90NBMtUNoRMmQ7KdFL9wkJWp97HVfB/K4ecwCckWW9342Mq9ZAPWIGfHB9pI/Z9V
nvHiT7svbdbeNUFNkg015AXAivfIqZj/jk0jee5oFz+rgl7Dgcq6vS63X+RowG27rQLMiC0ukEx8
jnKFd71UYWdR+o8AEf8Paee1XLlypOsnQgS8uYVZjp5strtBtIX3Hk8/H1pzJBKNWBjtc6UY9Yi5
CuWyMn/T/Jb1pLuZ41m/ryNs/dRhjgHA5Dpvg6LPYyR8ZIuMFdUyA7tNseK/yITmhwgd+4x47Ihe
xOgfcnGU3HmWeUNGUaA/1JZgPvbGMCKYowQHciJuPRjKXq0MGf+74iU2TNEdNLV1FSWVLkUihU5p
FM9DEpy6FqX82Mw8CQ9wBx9hz5zM7BXL4/FgmvNwFpOpwj/Q9N0IkLudChLZkI9FphObYIT6WpdO
Qpx+n4MGcz/fqIHgkainBXd5zE91qkYvbgw1yG/CLrIO4aDh7d725KcNVphGxYPJj0K6VqogHWut
EzyMQDCYj8d7PNRR/NBzzyK9tOdQuS9r5YtYwgtLkzsZqLGtY9mNv/UHc14Sx+KGcsUPtczutFh4
9ssCc7xKnC58Qg14Tjthv2oi6K9XHCBWUUh2wdy7tJlNb5g6g4xTUR8ymVdYR7HmiTruGDhNBG4a
VtXEIZhNxvxJrQwtPiSd0Wm8e7pkcoMJI/IpHyfDLmINn6pOn8LHblQHT/RT/dPk4zUw9DyRGgwA
C3PAKbKYuEtV4TyWI5X92HqEJx9M2LdG2RfJV4ZHP6sNdoeJT+okpV4bdQFWAzyYv4ZCUVM4D6ro
c9tKHMI69ut31tSYt2Ih6x0mcJr+SLGEppXSNSelN+IboU0/5CHeidjT4XBjxMVkS4EcvA4ytRy5
nXlTzLSkfsydabzqHYczI/KPoTr7z1NshD9KsTVeqMp0joFDZ8r1ToVJsKLG5h0b2K00FHe+bnYH
rAl/dEY9P4r8qWOfpakrtp3uYYGq4hKHaaDf6/Jr4HfVixzk0bEPu8DWOMG9Dsmp700v81tHrVBc
PMunr3SZeDMM1LmsSHnqpfZGNNJPSjiJh8bAcZZDOuWlXbA+q+oh74qnWdNqPB7ZQ50wn4K2uhn8
msqFMT6rPfl9Y/SRk1uRedRrnfu26tQPkcgYesn3Rj9VLoH8JU55107DxTeaF7/5Vo3BeQiro1xQ
yRotK7jUwNsuXWxanq6O1qfMLKt7w8jwHhRI97oIPnRdDhdJxvFC63/FTYmsYNoCjEd/pW+oGg08
TxqjwzQ9OGhN+1mP0bUoov41C1KLbhLSZWl2C81YdFs5Kk5+W+KQKsZcSJaGFyl5g5NF8YtPVu8V
MCUcsR26W7WNBSaXHrOPcX0dGt/9MflplInvNFPzCf4z6nKNklM4Db8HmRQ5UoMjmWCFxmdyAv0i
cractYr9m0aa5lVAGLBd13BkasLQLYXo0dd1bti+tGsjRVUtAwaCquJn6PXTxWhq/1Q06WBTeMfr
srdSnHatc9n6VN6oliWl2riNkk32oA6PAuVpKxm/SW1zp5WDTyU++Wj15ks28bQSSqo0eee7QeIX
djrN4lGX9e9xK2JdFEqNA3DsUz0KyTnATxjxm1L08tAqzrMQPylD+xEfNnfs8OiiAPEqtk1kAwub
qOqqKAjWvCjSCivJcax0T6coKJbAJlpxQmSjHtw675NTpCFjJaa+YPtxCvQXR1GpWGzN1ACyrzD/
GjVMmLE/TGxf7r2ilTCsFShtZGmeeUWo5WRZpjsb6qlI+5Qyb/stpllgV535CxTua54WL2KQP0Zp
/alORO1QVMJ4xNL8MvncYFKDvS4YcXwjaYILaAQ62TTIX9K+rx0q4tVzLBWFo2rc6HqAclEqmMMd
xjcBx17BuzGmtB05euELThBFzWclMjswVXF5J3U49NjRlJDPosVUkQLQa1GqaXzI1LG5g8wxHYJB
T+8zq44cipTMeNH9TsPmNpLDH74FLWEMlc/ilJaHUiE1NPRS8srMUp/0PK6p/KpTQ30Nh5edHsTS
b/qrkfimA7HqR1l1j9xoNqEd9MI+dhIvfBifinPryDf7AiKbXcs3wVbggDiI5BL/ZEhPw6d0TuzJ
eon62Bk6r20OQg/ClP/y+gC3+jmgcek5I+pO+2jVRRRaU+5itP0BsFKhm1u7bEy3xLT2n4RBFAWB
9YU8tvyMNxgoU+DEEjR1pmLc2gn2qSgW4Si+B2Pe6hctOvUMBIWUvwQWykjFd2GEoDnJH9SocCYa
LdcH8gd2tF4QhgZcRKbxqgD6fT8ShNcjKR4YiR+fsnuqFfE5/QAPyQ1xLdAmZ3Dhx1vw7vDJ+7+Q
uLbEG5CNQxYF6obMKbqasUTGWMhoqqXvuygmRig3yOf5ODv6ITlwseyIVmx1uA3uGNR6kFzS1+ON
BjEvxJ6XrdwlnsULcmxOeQN3UlRcamQ7X3dru72NtmovBr06G3rVsANc6UAmc4yedBxdFpvM8tde
934Di7O44OkqzXOai8p6KjNFoeID/y6ZunPTfA65vWv5QxzdV0LpNn16uD66zdX5pvW82gQwyNqq
qegCp51XhY9V/+v6399ityL6+J8e8GppDDX8fKFamucPHMUKlzvYh8xp7TZ05B9Fb4vuIqSt7jDy
NqEISCWiOKkoMCj11bnVlMM8NoEC2uKutWz1gt70XUqn1hEPzNtxV3Zs60O+jbf8+5vTZFTJJIqQ
eL0FU07E/7O7Ty6622Dojrx14kb/QNvJ5NP+Z4iruVPpkia1KUP9pjs7Dh+DXebk5sZ+G2KFTDBS
UY3Z8LNDhUT/ow4+YvBJOfghfcasZtffc2v5v423Wv6xUfmx0vEVK+yZIr/8KtfdJRPzgzwGbhhQ
UlCE8/UVunWYoMa1iDrAN0Mb4/3EzWaRK0LIECdSe+A7ThhpdqsbDibgTjFN/+ByextudXnXFpoV
FAwYYXtrqeeIth2J8E6Q7TEhXvtHL1df43BGP7NMfN7QFKHbfY4W359Z65ACx7rezcaUVEluVGEH
Hbu952A8/W/YNR5HSeFqSOw7J8jj5NUsCh7h+tQhHGfQbsEqu3IKU+3pMEqfsQsSzpUPWCFusukU
o9tae9dndvf3rKY2xy++qyXOnrh2m28NMKjkKL/oD9rvZe3uHd3LdlvfwlAx/z361cwmpakqCt7k
iIz+lvSHimdVoH37J0MCXCUtbCWgaqshZRj1TAY3EnZfkxfcLNqsbWYn5/o+vvDI2eMSbX/CN/FW
gzJ8IdULnsJ/NCMX3WXf5Tk6HPJn+UTbaU+rf3P/vwm3OrWVIAqBofOcy/P2PMrlcQgWWZXYEYLh
xqh++N2eXsfmrGEAZsHLQr96TUBH3wmVB5kB5uW5ZrdnTFttjKfr87Z5O7yJsjqq2ySOtbEgyth+
jqgPWP/gGqdO8u9RrM7paKRvCtpkcrpCdbO044leP10fwt6HWh/NcYc/4pIua83n1lc8vYXOEXy5
HmT5nX/toTfjWNbHm1uUOh3VdxNwlZmqj4nUuEH4dRZkmvjzzoxsRkIn2tTQhrUQZHwfyTeGLO+H
lnnvaHgpX4f+ebTwPqzn4/Uhbd6hCOwtTosKj9u1uwz4ZqRvDZLjxvfSc9HYxinFkryHf3q3mNr9
H+RYtpYb3vY6gkEI0ajGahupgyB2YrRIb3jSoZvtxilNWyQ5dxcZ1BZ5xsahybV3Am4CGRcBDvzd
wdDKfwT03kwf+bdmTgPiN4v6tvAphjjV0yA8JOflKTCdZB6Oe74XxnIErdfM26CrIyq2WqDLFcCq
GHe634FvCPTxTBIGhA1DwKAlIpi/NCAHnQ0ZSXocA/oydjH4UminLILQroqJ41SLfXR3B6WhSI88
L71LAyM+S0Q5Gh0a/WZ5xb1CeQxf2jqoH7WyNx0x8c3HIgoND13t7KRkCUZn3dzfjOU82nUgmvet
CAioK0bAnMWIdLdSzA+yVVlUslLhi1TnsdfojQKgRYvDo6FMmARkuXyJsqRx1GThvFljeMS6OHlU
y6JHSWsSo9OEbdvvWhuDR2sMxqOfVP2xAUeK7slYPBeBXr626KZ6c+gHh0grXnK9QGBMSdS7RNCm
27wzO2/QNJGq3Ty8ioiqngZlzp4oMZqfBMMcKK9a/ZAAF/LTHCxL1KjHppzxLphpe81dksh7D9ll
Xf41legFL8YaiMasAaMVf70LKPcjZvQvheLxZN0Hd/8CSjeivWfT/WdBrgICyebpSgWArbLem4VQ
UkzpeG6NB8akuNUx/q5j/5hyp+5qnWxkZYCiEXlTyNsX6aL3Rw4tCimaJMpSc93BuQsG61aYFMlt
IlkF4iDRORjG6h8QVt5FXT1MRJDtk0wK6CiCea9lypMSFa4RZv+At6RbDA8lKjJYcHDvR1f6sdka
M3Gk7liqD8Ku0uzG4ngb4C+6QxYCxGCJkPoEp+VwoaJc/v5ftTDKzna3l/1s3BFEtBgL2lZIrayS
rUrO27qXS3wL9OapB62VWpYnlT+bPZmFrTTrXaTVGab2YkfLMl8WvnT442jl8ka+iIfcy3e9XDdu
cvyGkeZGE4em/LrGwPmgqqnPdUAP7acR1oGTN7lb+lbhXb/6NgORUy3KVpQQ9eXf31wH1Uz/RjMB
7WqWb8d+96BbdE5lYecq3wqDJy3yhsjCUDtZTZNKe9CsWorDpt/fd5l2QXMZ3Qwl+CdxqElSTYAJ
oKxvt5luuxb0+Bjp/ovShTCWPuvly3//ydRlMJBQZJOy0/tP1rdSmDQWSw6Qmhgfw+JG2hvGktms
zrwlJaAuonNtIvP3PgSi+knFZPU8HAQapa9K84JJ+NQem0EEtd3t5I0buQiuEouCLQvOYn7eh2st
tS0nhLuBZSUgzereNts9w8K9GKszLtdzoGVtQBeoupniew2I+/VpWT77+ptpcMmQtqO++pfVR5yb
ra9aBBg5e/4fd0fcdbfdWslYZcLuXOyrpfXsgzec5nRkJdPDSW4h2qhHyRqlYzik/eH6iDZDYWSl
sGXg66xLtuI4ab7is9CGRLHVTgSc92npKf6TKNRpTUqaf8vXq0A1azMnShbBOqhDZ4w+98POCtua
HKQukDDGyeJvffpsLvzK7LlXsygr7ut26bPmY/2xDaPitsiAXwypAcSuNaYfcQdQ7foYN24Jrjs8
aDl9IDSuF3hW1lbQRoxRsh7y/K7sX83sMKn/4BnxLsxqjUtaM8tZQRh8xelEH+aTcl/9MJ6620Ud
GaDRXklzc4W8Gdfy729P78CPrAUFinBRJbuDOZh2WSi1HVnaTj1/a/tyx5I4IMzJ0bQ6kSY1tEKl
mAbHN/KP1awdlRwrg+uztJF84W6jkX6x5OktrQ5WEq9pmAu2luRffL1xYyWz2+67KD7PGPlej7U1
njex1qJpcs1LXFOIpfgHo7nN94rbWzPz9u+vLrxCHctkANDqTBhV22YfwTBIhmA6jWA19gqWW8v7
bbBVapL0gL0indREMwBOqGea/56AxuIwPl//alutAqYIz2NJF2nrKKspSgoAvXo0DkQ6I5Zqyk+i
lx4KJwHxY2daBIzBxcfJDnYr6X9I9evznRcH1kp/iHjiaq1blRz4gHZHJ/o4PnShMz0H3/5lRQcN
D59nMElO/jG9nz39IGLOsqfGsbk638RfJuHNXpNnfcrlmjtZEh8x8gArKDvF8CSh9eVkvjz/kwX6
Jtxqw1Vp01RDyDs57NIZNB9Nz6Leay1tFT5gyFkkGyjqYAy/uvmTrgmyQgXAtfjNICt/krKzVB06
F8KHZ50762bXJW5jsdLIFZEOJO2k2rAKOUpoW/pGx2IFUgSy3YQqYA6RHVt7Tde9SMsZ8GbGptEH
ehBq2EHI6jc4b8cwLz/lABEMcMvXN4ZmbaRslJVR8eINYmp/W1hZ0Rimc08hXTKFozhoD75onhEk
ve9r7anTxsotUL728qmKHa2mkWEG7Wctg81jJILuxJryKtTiJc4rQJx9/gPe12MhjLY8AaYMZbX2
KgpTkpjfFRESVWUGoay5yYXqXgcc4aSZkrlTBVqynE0beNRDgZZDqITfBqlp3UwWAVqmGiUT63Gx
GAwEqz+PmY/7knnfy7Vn6NjLxZZhZ2rp23UCY403wU1nRYdMb92KdoEO+l01fARVhrPS+x9yGmlW
CaZyij1MbVwx808BGQQ0iWMYyYdAqT7kEK7a4juejqcCtYJa8OE4IqskY0LYXaymOpv+CH08tHtt
wZ0iYql0t1V6sebvUR2dTNNTml+dFUOnfApC/6BAEIMW4bTaaOc+yOqyPcn5pRvucziUM8ihKRMO
XXDrN4ozR7/kubhXWlgIevHkV8NtZ863dCTdDi7XYbIw6UxLuo9l/TAr0k+ssry2Hc7+KLpBsxSb
vqTpi5FW6E7BC5yBIgtcUNmdlYF6VR9C07exiwWw3jh6FJ7zGME6OIF0AT6B9CbfOSdBYY+19bnV
PsSD6bbWY9777hgmLiB+pw66sxCFlV2Q8dth1zi5DHVkkg5SH5TgsYTHRGsxN7Tm1xYRTIn0YpBw
FZpLhCCGh0kcXuLCOoxqeoHFYfdj/BBFsW0gQ6EiaZjEvWt2X41yPBQ57BkoZMIoemBjILBIB5Bj
yHH4H5tUcfswumSSAb/5HMSq48PKApsNPn38mALDlYzwqTXrzzMiQaLk38XmjwQCwqzBdUtqTD2g
JjTCpWh+C313qgb1p9gPL314zOOG/w/9Se3BcfrUjarJ1tL61Qqbh6R7FtL8Jiu8VDQ/DqN4gtTn
gAv/OVTkiDEAIOixcQbSsM5/+1nxvUFtYA4TXH/MC52qQ+d/llOSnyg8RkPqKgP4qURzSYy+GotP
W3JU4eEVqHiV1UmYy7u01Tz4m7dC+zy1ADVDtTmDFDy0c1XaGX5fVXjWsDfKRShVH+DBOHMWOJ1y
lLOfReFFzW1h8QXSb2JdHSmCP09j7k1GZZeWeCdFiHkJX1Ljg9ktFoPdYRxR4Sxu1BYrEgmFb63x
gHYexVCCm/TsN5k3FZeqH279ZHZb3/R0SBlJ8UIN7lgmp1YPvBgBbSAjDZCzBhpbEX7O84eFPNcJ
6CgBek79dFnPtqhctPxDEv7WFk5HW9oIHVzCMb8Y/WWA3aO1F8qfrp4YzjzM9lT+rMaHuM5drptD
l4CvCa1TMv4wUjzjJwg9fuG0SyKBRgv8XmhEAxQQ5aNUti9i0b1KsXmComZLaeml5nfJLz3Iv15m
oKlRYdI01IcqGReOiod48Ne5lO4AtLk4yZ2EqD3EhfFZgCNtxrOthj+rsnN83IABkblG4+a6Cqiu
eZFgTxdKfsTnMMLqVu9+dEp3NsNz4cc3Q2PcZr1yHKzMGfufVZhBbzaFl0gtDrNKDzM5TSG4MPCS
qgFNckwsm/YVMTXhZJR1bldq+BC36bc5/jQqgydkN2Uq/1KC8JPv9y72HMcuPOnUH9Xqazsy1vG5
QfYlqvSPFZtzrhIn1Jsbi83VT9VFzl+T4VmDvTrkwnNQNpc6/K6H3cGa1APcTTZFegcm8T4O69ew
Axs+IGNnSZ6kJ9PdXLZey8kQBZyVljl7+CnfjUFV3sp11NwELVZ/jRIk91mhxJ1XoFp/G815+tCr
dXijJpJ4xpQmB3ZulPEXzYrUmwEpeHDf0k2Vql+0CEyaIQsKN0T/M5S6uyjoLvpovWSan9lxbn0u
k8zrM/OpS5Tn1hp67jL9ACxUsWv6brqS3aRDd6ilY1vVD3pefKtaqCdh9QOgsO2Xt5mYHCF4ls2L
kQzwlcXxey63nHe3Rj7c4KVqGzEA0mJCVRE5lMRbSPXAOC3JlQYtcqWkBCWciDcohFaXPlM5Hstf
adIqdmB0j3kg/US59WNA8Zsi2WvQITxnGp8Lo/rZzmCdAew0dhj2D3GYPMSd2hzVzMBKWBXkYwD/
4VKqiJvn1Rz/jAqkbDnLspKCe72srXjocUNBzu73KGmThW5zzmHVIuPodjJJp1lMxaEF3eyMXaDd
CzKQ9lJMhptMl6cc+nvafjGKNDzJkdIB2C8B8AJzcdS6QCIotgCCRJyCRpnxOmzq1kWaD8p3qaeo
DcI0c0JFymyxSqYDagSVB7ZDgxKnCKepr/QP5sTDOWsm7ijfrw+BRh4qpJ1wN7Zwmmot9Y/JnPuH
Wh/SuxQC9GmwxBpKWgTZS7HKwK76sfkdBXhKZpNcHKuYLD6v8sHBrWK8U4oguVWrXISwqqIfnZr1
cxIkwS3Nmwj2cNKf6Vq0B3giyszqk2dsOkWNgm+ejYL5kIzVifvZEXtIve1Tf5jHPjhmUONvKzoi
d+qsj5/MJv0Freq2U40GcgMEl3Sebsnu3WhKT4KWPMwR0I65/VEE7W0ftJAM6WUmkzdr+RE/9Jw0
pc+PovErFkDgo0IL7CQ6qGp9aBSO10yK70elOeRyL3q4XxqNI0HXBmI+J17c9spZnUfBu54Bbjwo
qawbBnYZS8HGXD1PBCst5h4otRPMnCnxR9H6fj3AVq7+LsLqAaIE6qSEhok5jPUIW8ceCp/r4Hka
HuUYvi6yAkXoVbhl1FNn5y2Kw+QPO79heUmuHmHvfsPqVSKgXqAIMqPsD+rvxUTiR3/J73nxnf4P
LhIb+fu7YEvK/SZ/b6bJhCtq9KjxjC5b4xEc+ZHETz18QpnVwen2DKp5ryK+VejnbsVDzjIVWUXC
4H3YyVTq2ZJoKaa35pGdcPTHY+SkHxclICnedRFb/txfn/RNuNW0Qp0QhLAlXI7mhjjabZS42p6c
3B9Zq7+jLEA7IK6UVlavrs6ig0anhLcQzuPDc3u2XiacDQtGpr9QMZIc5SN97gfhw/UVs/EswjcJ
Hbel5YTRxKpgAL6+aoPFkWcKeuxfhzi9KaM6W/j4IDQx03NVPfXRTfH74/XIW51uoOtoi9HuQud4
PWR/9JuYn0bT+YyrnTN1LqkuJr8OZLtzcciP0hdL2XkHbixZDK9YNjg0y+BDV/ujjVO1Aw/KS0EI
TmrXAV/nkRuWnPh76MllxlYziqEepW7AxDjZrDtfSZumwaj4Pf0oyHlO46QP/pf2RFvimHo5Erz/
YGigRHG/0ijCUEZ9vy3gvluCCq3RUbvvoXg7COe4hdzal871edvaDyJutECVFVDff9V5rGwwwoZX
eyEipuAb2kFXSEPHbKeiuRdnte+aVA9ndBIGZDN0DbpKGNtTIN+LhX64PqCtmwG1fHwElmmitfz+
w3ExpmVhBgxI4SmQBBnPXaXfKbDvBVn+/c1Z2RlmasUmX621XqX229jv+NFs//1F7p/LzWBlv//7
IyoSmd5L/H054f3PM5hhXP9Omwfv4n+qUF5Ul0bU+xj1HFlKtdjHggd267NySo7k2u7spV5wCHeO
h60BSZxHINloftL6eh8sjawc4weCickF0iWma3tNh+0IpmJiDQPm8M+R/GZKzDBAFtjn6FPi11a9
66v/XoWW1uB//v7qeqyAh8xtTz6QxELvjoo8wsAYVDsNgMpcn5qtoVDXUvEukCUqd6uZUUr87/B/
Z/Z7BCcjjrX65XqErd3IXct+B9/HJ1vVy9VGsmK1ZpMk0rEsT4P5e+Jh+P8XY0lu3kwIhOJUoHIw
OILQNt8Hq/sU+lWO6xdkyeuRNpfy2+GsPlhTJ7NktbRL+oOCyV580O4X+1uU4igVnGrNuR5va37+
XDhII/4xmnk/sjLSRuo/Bll8Y0RnITew4VCgNl6PsjkqHfQI2B/WAVv0fZiuGxvTapTBkdG8vElj
VBj1uPwOir/wStoFjtHqT42BQFZcNOoh5YXzWte5cAwVwdhTLt4cM5tXFNnF7K7VfdQLVBGakB8j
zYnTABTjpbcz3mWWVlcsSaAMsESz4FOvfR/pNMcSNGCSpkxPQmf2i/ZLNw64fGDudN9UjXEvJFF+
I0hye5eKVriQ+pGsKkOYkpOVPnT6At66/quWg+nvH4XDMegQCs5rKAU7UZiCnMaAemzPzXHx+VYP
2KOeroeR/k5lLPANuoqdocj1Za52S6WOw1DJ2ZIxSgfj1Dih4CyqvXi5UTP1FE+DQXyTvyp7i3nj
oUNkSDR0mjidEZ99v8yKeG5wHlwOTlkBfSmW5lHreY+6WamMH9ohwlVa0gsookHenTtTU39hz+J/
FDGM/ZFgRUBhQSny//oG5PYDIkP7C4woHlXvf1UiFdDPF5bMbD3E6H8N5+sf/O8T8P3fX43aN1re
+oAQkX1B8eCnllyC4ef1EBtYuvcxVsdSkddSZywMmCVnlJ3cDS7B0TjKLkK7O55Hf2/P96GWf39z
2Br6UKKLROnDKrRTGqA1p1Y7Oc9Ghk8McuA/vD2Jtsv7GIAzm7SVogVu1hU39U/JDjzTrT3BQBgP
TU50n5w9O6LNb4jGKKcfVy+EwVXiMEYYZbcNOJNmmklTUhJvxKX9UvZ83aLWpJyCWXmFUI9rjdIf
hmj+sjOLWzsT/B6QHRiFMOxWv6AyWedWCmlQPaK/5hZHep89qnmueFC86SY86q+xEx32zDk3w1LQ
IpMVDQ6G1QaQxrwahcxE4SjvnmYpQDIrv/dHBGOUXPyvLzQAKW9irTZDpE0YzjU8NsTRdHt9cqt6
73DfWqBvQ6z2Am4BUWIpPeXQB3PyMBNpzxXUCdU2nuBh57OnnsCa29fnbi/oaleIlTI26K7hV+mj
mqceh2RHKHzjjn7/5VZ7ok86H/khdKgGZ/LyL9Kn5JXGHAtj1J39rvz2bkC7FKKLCSZq/QptM00Y
fY3qeI4vRxjYjSShRvalsp6p/4eAHvrm2RgdIU927qfNL/km8GqFpBJiY1VE5bEVf+jKx0nd+5Db
AfSlpKcZS5b9/nAR52mshgWN0rr9n/e1aHrGfeVW55lc3o5c877aOTM3J88grVjA1erf/sXUqMMp
woeT0pPx2TgUR7RYbGmyA46ywN1DD8nLQfE+lVhwZTSkAXQo7LdVCiVnbT9FjYUlrDt4qqOdDLSQ
Pk0USdEPuotex1P0Nbj00AlpeTq1rd5ELwAwAtPOEzdxxdvYE8gN3Ot7ZPtXYYStAnGkCrdawWVm
WnMggjFR8fuTaFv3X8zy64RgTUT1WxjvERe7HnEz4zB0PJ+gf1MqWsO+h3yKZDQFCHnUPgtowgv3
4FkG17dFTLGbT+nO8bZ115NK8JYGEqsihPh+bZXJ0gpAE4NWjHKxwvDTNAmHKt29q7bW8Ns4qyei
FgL41KMEQlDgQcWmSBS7+ez2zughAyiziBfT4esfcy/m6nZC9kKuAoNvWZjN92RGwXjwX6+H2N4n
//5+WG6//35NW1rWEEGJFi9cs6mbPrSn1M7O6qHLbWH31N5eHwZq6bgrAqBfn3Jp2ieKGaJiuIim
h18yj8I3rftvKLEuKcY/+YJQg6ghwnnAevL96ArccvRqyTDk/FcTnipkm3e+3zLvf238NxFWd19W
dFGqLJcEQEWep8El9l3LCTyEmCzHOIY34UV9To/aB3qCu/n95uJ/E3x1sLax5kdAdSfaOh+j7Ecg
/x7rvQWy5CJ/D5DVbS6QHMq/7z9hHFCuEmIeh+qxv9Wd1AVwkdkRC6Q+JtLOfG09lUhBgcTpqI3j
/r6M+E2um3UqfB+fVEJ7iL4t5n76Y03j36lu9aXU7A4nfbaHG3Xemcc/b47VMCVJJANcQEcyuPf3
gcu5Cmj/gQiR//gBl0hnjqGKYUySl3bXz6gMt+PBT+f6XPojsop1jZR23n8pYis7I+hzLyD2ZMt+
a7qFSCOyoHYAkgDFngkRmkMhCejQRWbt7/zy9RpQIXHL5LALjhBv4TVRZJRnxbfGjEdsYqOZlFuP
CrnC9VW+zlfXMVb5ap/VuRk2QucMmnLWM5TKLO37aEY/lFj+cj3Uxpn3bh6Wn/JmAbSj3E5yvmi/
+yC20hRhmlAVw52S//qjwXChugO0jEMB0O8672/0YZTpUo+OnoEnDiQ3Kiy7B2t1fTDL3vhrUf0n
zB9z9zeD0dNpQOKN/dmZL7n0XS8/dCJIKv0Rb9O9nSNvxILgufRMqfqB3H//4UopT6JUKygsRqJ5
LMcWLZJi1l2la+H4Kv0dQr/0+YICWGKQpR/R+kocHcTOzSg18V76tVwb65FTd4DcoUCP4uR4/2vk
sDQ1vSTDic/KIfN8Ch3CEXlsZ88WZr00l5lU1MVAFVFyk//rfSDksou6hIfvDM18N5/nTrcn4CFo
I+184I0lg2TCUk/HSAr60ur7joNQ1RMybgAZqvsYMUzkVT9bQvpyfclshdFIJUFzQlj5i3YjSyH4
cGmkFyXVJ+pGN9qQpOgc7p54fxbfaoooLi68VYvsEDDw+y+XVVbZNwXwBV+5ABA6adFg92AJZfNJ
MT5WguGo4/cx2ztpN3LSxdySBWrhZ0jR/X1YKeviVmiotSvWMRu+iunLjHUCSQG8M9PrzS9p9vH6
J92LuLolJXUCapDwdErPy8O0PU0HhBN3FRG2aijgfyXGZS7MiPXdZbaTMgoyTfYUAJMWIz2cCPdg
KsAsNqYTZrWni/5BiGTH6igATs09dTDHMowLuOTD9TFvdKmh8VFaMSBFy9R2Vp/ZQlFMzKyJdfQ5
/jDeTvdLRcfwMMQZL1h9pn/q5+Vd9t3/dj3yxgJWNDa8ZTFfmqou//72zJt9MU9SKr39BNYvzpCO
jLrS4BY0zZ1raeOueBdqdVcM8H4lsaY1MHHjNTVCn4rs/Zej4ekIX4h3K/sRQ5zV8aJGs9AIjcS7
Ln+wgi+GfKmqnUvirxSc21W06JxpsNSYqjU5iTeaMSYTw8irc3qWvYTKm1k/WF+XhEc4U5++Pqa9
gNYq50dvdiqnIgT96iCvylPGP+c36aLxdBDcPfrGepJWucOa5aU0Td60YdpT60KREv13JATl4cP1
IW0HIT9lriASrjvqqGOOcij6HTozwxEsryuj6Hs9xNZXW1qq/46xegFmTSMOFhK8VPFVEj0vutAs
cQXN1v6UFPSdlbcdjxKGZGm07v+SNcjSmjSyD3pHf6Kk8Aevg5zibYC60n41bb1r/8zSm2DLB36z
a8u2GWboAwjCm5PNjHmFwH/KeyZnm/NkyTq3mwFgZC0/NGlCMfaL3eeI4GxLmi/hKnF9nrZGAkCG
g8HkzSeua6smGpOIPGKNoILPbI2LEsg2eoXXg2yMg6Oe1gVybBDqldXnqiUhCfwajVS45olNp/3j
nFk/r8f46whnTngi0ybhqiRJ/VMwfDMn1f+Qdl5LciM9Fn4iRtCbW5Jl2xupJd0wWo7eez79ftTs
7l/NZjRXszF30oRQmUQikcDBOaGVaoyG9QAk7RFMo8vwvBO4uqsB4bYZ3K/c5JZZKHcbMLayifgc
I6Dw7PGZll3qQpcHpdCz1smiR8H6KsCMmXdbEnHL7Jj1wURFtROMmMG03/wjLtbX52pojmXQOoLe
2GH229APRf1o6j/MLnU/3su19VyaWtwUA/CUvDMxBT3KNzVFL6eObqtsvPvYzNqZxR8QNZvbbe/b
ukmnp1rUjI0znqtTddcdGxu9ttNrgALdZltxmfFD7Y6DS4Q88DA44iKBs2rmWZII3qu5lKLyMkcw
BjoNBzgpzPR/XY2azc3IhXlYe1YPXFyFXqFLdZ8icyTDh6F8CzeZMN8fKksk9bUk4pDynugwU+q4
FspCgpMMEtZSp9/r1dVfFrvnVVwaWURxGY4zPfQxEpfhUYKiVzWbDWdb8QJsEB4g9YAB5x3scdAk
o2jDjDqv+0+pcDrSeqEa9H/hN1jbNZ03CbAoXgu0sd+eolww1UBNef8Hlm2gLpYzvPSxVy9LXPOW
wRtCbZBUUgci8NbC4HdDORpG63TylBxDP/tJxeF5iESYjz0EfbQpdMoqDTe+1LtS4cLukmAtnrrE
QBhD5B+3R3CV+/kSNBzxbpx1AmWohLzdxytd3cuZIkVmreA7F3tZ1yrqcRpXvBxE53L6LXvhhoVV
39C5OVQFvBQN+cXDGIK2fixRL+BhDAHP8DPad8cOmsbhUEx2s/0omSPb5SvvzyZe2JuDyEWQVRqj
03MOtSNmt/F00h/mXnW0R2AsfImvZbDyzqy4iB7BRr70B9y7sMwrz4REELwHC164DZyfowehGuDf
fHjN8yLeAwa4KoM6d7M0fA7RobfVdISILKvuq55hPQbeX1Ggkr9D8Wie8w6u096gezB5sPR7XYuu
cgvjd1iUX8pajM61ZLxa6USG5EnNbpiS8VWRSxKXv/YKCG2J5hB7gF/50/u52EKtn2S1QS2ALfPg
upt+SW2z8Vxb+UqXJpRFRm4Z0+R3+XzfTgAow28RYzfKLqXW+fFS/pyZxUd5Y2jhfgNq692k64j0
JeV4n0Ylcz1MbcS7AVUNeqmWVCF6JKWeZ1OJzQpHBxkgOGg/j8k5HRAG2fkKvzPOhvhKRriZXanl
bh/oWZ/QXzNFJgfMThZgmGst6N6DqD7Cyxie2lBq0W/Ihube7OPmJkWL4jj1hmU32li7lVp0DCMy
XpI2iKmYltBcWV6FVFtQZfugrsRdKupMhFml/ysfE9MGx9vv9d6QHmpdP1RSP6tuBHCV89oedlNu
jE9akY9IG/nleO0JUfhdjgRhX0VD4ChZGG/Bid4VrzlrMLDOtMeUFWkDLr6imrWl1uvAomH/1sWD
elZ3M4oiSHd6SONYdtGro1UUu1tFsJW4RfsL8WcEOnmrLmv0gywU8lhZjRPq+yxBAUvcOgMrDgr/
IlPq3PvkNtbiMMdJOXRazpU2QWbequhYaH4vO20yMrxonj720o+NwVX4NmZFWaOIjWV1zjhIyDU1
inEWTG6bVq6UwgkNX92oWcy/fnEqLlYHZOqtQb+EvN03+n+AYNKxOSL7RIXo32Rsb+wsgnEkNFBa
94wI1TvlT1PagkLdhv99RpscYfn/eB/fQQpwSFI1lUcQ/NEi1N9v1xUpQ68XaDSB6vGPDEbvwaDR
BXeiY3Busn9njfkEcnkYv5aZSNpZQjSq6Eqph+geRvxDqdxqN8x4MiAg6w8fr23tk+HoSLMA24H1
b3FVF7qWGlpHDWM8D9f1oblSDuP133PUzDt4aWZ21YvY70FdnRsa5BOVYu4j5U5SXqib7z9ey5q/
o7csy0D153rs4jOlptogT0UBCGznaUDJr23ib3WrO+CE/77YxIIgdJoLWmgDLF/gFrPFoV7iEuph
nlqJ9g1jyXDAWeeZmJqB+o+XtuqCJFTIjJNAzqSQbzcwyYxhmgLynWpCqSoZOxfFn3PcVI4pwI7Q
T9depZ0om75kIi8KX4me/sUvmBEQqGMCcIUE7O0vQCpSpV5AzSE2Hf/IXbKv9xqz8TsyiU1k1+p6
jZmSgVohkJBlfsfEosdnbkfH5D5EctIva/R3ShsRI894lqh+ldJd0D0j6bax1bPHL4MYcDJszjfB
uzKinstd1fAkdEbpJsnPSX4VKBt7uXLPzIi1/zGxLBwqWpHmoiC1ThWlTpGGQEg2kv41C3NazOQP
BEfvJo2axGpbWDZaZxS/QZGgmxuszStHTeb9x6ACeF94oBaRXgV6kHqtgChyW+z6/J4rFfmQcS/I
0gbIdeVzyJIF/B6MP+XjpeNHfiB1uk6JK63G3ClqBQoyM9NPgT5szdmtbNobU/PfXwQpqfMmuDgh
zIgD41i0w3XbNRurWTMxTyvMAACGpJYQLgUaZgUh8N6ZGum56jTQDpo+/f29z3v5P0YWMR0Fprob
1Xx08uy+brVdbWY7L/+mmRvjHisPWpJgik9zkWGu6b7dL0RV6P3K4NHCyect0t0pInP7U3DIIe/Q
MnlXD1tjDGt+d2ly/vuLT8SYtWRGIyZ77YtSVSgiMljeHy3j88fRbs3rwJVaEApxUkFhvbUzX84I
EIDWqONOQ6XLYIilLvatvvU6f1+8IxU06Feo84QuA2ZvDZlRbTZFBKzUTIMH2iTXutFfeZZy1Wr6
MQjEjet+7d1M6klvjRiOtSVWX7AqvaAd2jqi0fpfQyPTj3KnN58RYfd+R6PHOHUneM5Y02pKDW86
DVNWfc6lzHjRmmKLIW91my9+zSKRo1heyGFpwNfCHH5+IsPfHJlYM6HNH5EKM/nNsvOEPlmTBaXc
AQe9Sb1vKg1L7/HvneXCxBKeUHEGJgs1H0eVjqPwq1GRKf71sYk1NyHRoDgJgTv/zWnchd8nEmTd
CWJLjiD/Cj0U1uHs7T2+H1QAyKJ/bGztkGmU3BhZYJgZTMxbY+hrI+5d8FUSJUC9maAO0Z++C9v7
j+2o8ylaXLXo9fzH0BxgLlaVa2PahMlcufat7JSZWXMwC4S7mrCESjnu6vQODU3pTPmb+z6oRDgy
kuRLUdTGY8jNf869pHULKW9OhiZIt2OX5bs6VqB8AOr32ECHv59M3tZRrWYnoa4APqWFdSp9S0DA
U/ydawjC24XQqrcxLIBSQPEo4CXwjX6Kf07bXt5PMADbjL2Oe2+UratxGq2fQo7SZuXHxqmVkGNX
4uzvC+B0d6A055QChiW8vt2ZfoJGNmJsibRc/D2cEJq16fQjXQ7I1d+sMb1ruc8v7ktziw/R176k
9ALTdAH0sYVTnBQ3ftDv5dYuK7cMGFwAmbnJX/an/bH8/vjzzPtN5wLI79tVthDSCWlaIf3V+6ei
NfapVbgNLce0/tm2IdDJa62b/0R2U1VxurGlSZTl9KdHJuYMiDlE14M+SK/OHoTsMWzMfmDa5gwN
GF8UuXJS7bsq3ULdh1TNnVLB/ev9kqOvRpS5ibX5cpvD1bv1wPcJO6Y+A3bmWHThz6h9K0FQ8XIT
rvSDsa9vMhoyod26wVE8Gif/+8fn5x30ZP5spmrMgRxm6HcXcM9rvswU8shh35zS84w4FffqXrwq
N9LJtRoyLRLZ4FnFPCQg98XKBmRhNTEg99pbd9o+2cc3/kG70Q7zytqjuIErW4lAmCPyzOPd3I4L
fywa5pKDgknyWA76fRTJzT5Mm9Q1gYmiCuiXGxHvHYsgO6mAVqT6Q6sQwMUivsLIFSHjTV4294AE
qO8tOhtAetDA6vH+4gGCFsiItuDQK5cT4/K0BfB/aqJLHYm60HNx7EAmw2PiKNBFUerzg60Rj7WC
mkKq/ufdyKi0vMiaAqQKEaxk/GGe/Rxju5F3Y3/K4dRT3YYOKJCyndj/0uLb7Y742ksOCBZAL3Z1
RoQuXCedRgFyIfjCxIN5kHfTEW6t06xttC07t5JdM6k904GabCgZ8FsvzUsjR5OT+l0a3Zj5pyDZ
kmVbS5/eWFg8ESC9Hyc5yzsqT7QCdvQKXeux3tcnCK1Om6dujn+LePLG2iKemNC7Q7nDeoJuQH1b
vmmb6KAOsR3UENLFh5YWiI3Q8jcvUyHb+WsRs/lU8OJCVo/cibHWxanwrVpSQgVpxkLdeYeCJ7+x
m6cQvoh7ftNuUwliPtbv1su7EsJVaMZ5Hr39floTw4GQkXjoN+1v68t0XcP/COUqwo3/kJrLj+Ox
uAW6sUmzv+Y6IL1ApTCtrEjWHNovQrdfN2lsWIKIJOZT1nw3t5h4t/79hWt2g+f3gs4Na0moygc/
q+DLx5fBWii5XMDCMyWrjPwWKVWGHG7NsHGs9Mrwt9Cxa3H50sjCIfVyVI1inkoBzV7YYpx/Civ/
pet8F7W21v14RVtbtohaOqxjkhyZIgS/3dGUygeh3gIWr51nevHgvmHB4HGwTHXLXMu8JiklRy3+
u6il3FY762GEMzbcnCNau0ZJd6DghiEFL9cXaV3W5Wqczh1tM3GBjO2KzJ67iIhIHKrPNcW9zcbl
yhd7Y3FxpIwADk1ycL5Y/23K7/KSaULxxhoOH3+rNTM06JnNNi0NPMrCvdVYUeIi4Vupk3UES2Fr
onQX18dE2v+1IeavQfRqvF9XZAjEMEAnVYXzFsI6RW2uk0J6EETtq5BsEQWtnKg3phZbV4xiGuQm
BEWhZp2MDlIwEdXURNnYuhV8kvXGziLK0t8TY8zAYIwGYHA/uTW0sLa1G++gyet2qI6Blbb1nf85
2KhGrSWQl6b/PNAuop7ZyqlgCTyOka3+ZtX9zx49KBqJCcN0ZrLvU5gcFa9BAhTYFAyu+VbeNfvF
IuID8pmVHkTwhiAO34ZdatihGlqlyH06s/2GO+hEH+c6urQTj4nTff3Ye/5kOh/ZW0RJNRUhTTX/
2PMOw6n+lt0zbLQjT08/gUy9ko7dVYnekeZ0n6Kr7lsApNodT7FrufHLx79lLedkPgedVbgMOKPL
1ktj+KmXJ2w+yDQ3v9Vpcw5HKMxDEC7JcXTNK+Gk/PzY6EpMnXNNk1SM9hJwlLf7rWcCuugyvhbE
kJ3eKcbGk34lDhBNLJhyNFNFVXbxPSGd6UdTzlsnGOSDURtupGeIWAv7meT4r5dCwEGuCmYPiDCW
HYK+IlmYGgGmN2n8WrRMbIQGo98fG1mL2G+sLPKCqm5LsRASugH+g2ZUTic+xJG2K3ISMqTrJcsx
lRsRldBa3JuCKw/T1i9YSQL5BfO34n0CEmQRHoSi6FPgIazz7B+No7/jSB76a/VqG6644h2XppZ9
CT9Lk5DP2zi+9hzrox3woP5X+/m/q3nXOID1d6LJ2hDsrDvvoDrKEXZgHpLVrfdd2KxszBfq4rzT
qZrTWPjE38s1K35OtSwgYamEbhdGN3X5pWseRau2hS09gtUiisarw5jnoThli7PVR0pVM90CeFqz
i1Oxj9zYsV7Hr/0+OKYuIzvulqTx/Onfre5/gRL0WN6eZqnyG4oQWFQP/vGffru+R6Z2ywVXovQF
IIOq+Fs76jAZfq1FADLQj7T20R7pl9t230G5Ml5BjboRGdei9Bt7C5dXiqrJtbiG0rbR9gqca0Xz
XGfxfansJ5gkfRlW3dhOZypy6LYnqYAm9mlKX73udzA+FeGtr1SOLu8s37B99bsyHevma6m4GoSr
kbhFQblyat7E1DkmXlyiQI1kFSg+PR2ziq4NJc0ceWhq9+OTsxJZ6b7C+qPQ4iYQLL51XaPPKkU0
t/MxKpx21M/dMD3XKLXWYvr8sa21FV3aWnzvoa2HvOuoPhqj8F0UzqEgfv/YwnwWFp5L2ilT2VTp
HoLMf7tnSpzHk+bNQC3tUYCld9L36fjjYxtryf0bI/MyLz4MU1ONVghewwX7hy8BzQJb2JEAAyCd
KVsP/097iwDgJWVMi75qHeu/mSzF08wKKqNVDTfDViRduRferG7hdhQGkhZiBq49qb6tBgkxZ6bB
M26JtnENPbkimu/NvnZHOUblMHvYWO1KUHhjf+GQUVGj1KDAEjqDYjrmbF4CV3Bm1b10rxp3FDz/
zQkAAzF3cXSgMYuooNYZbNIj+bgxmr/MzNrHTBEWrX/qNOtxY3Fr/smNAVCL6iO0mfPmX7hOE0aw
OyvUO7s9xMHaPjxbjnwnP/9TuRpfeB26/8p/wLtzvqE0g29jcexGKZ7SUaRvO921lR0/9oeAK2Qq
nOCRAvymbtTahYUxgzQNoS2mCBYb2rS9VAQT9iC1cSZXsstD8dJ+/VOxlpzmkByGduMqWYssVDpB
sVogrVnj2331VS1XYl4VyB3H9ticmq1beO3DMQY2k0LOhaR3Y1Ka3066VtPfTHPLqdC2DGBfb1Pf
tlS/2PDIlfsXkCJNMk2aVeSWxKBJk/SKPBNkyXnl6tHPtHge+tMgPQfNVZndaZDyf+yXa9vH45qg
OWO1qFS93T6pT5WKxzwXfhQ62nBq4o24vLqiCwOLoAJTdBhMJpF/pnKDhhIqNx2CAu30/1vHwg3C
TmG4WiB2xbV0sEb5CobVrbftqifMw7/gpdAsXAJHwr6RK3RY59Hp8Hea2NUpPpZOdyxd4XP1u3fD
r/F+8wivBWXoU2agIP0QcwkL6yPa0JVMUIQg+tq6ChBk5H3n1vfpfgsFuZYQMPpLh5CmNsRbiz2E
KSdq87FtHaUvXcXyTn6pPfZqdZysLTaaOfAsb+tLU4vANE0D3eCAl6qBQEpQgvIArX4cS2MvVuFz
bTJvWasbLdAtm4vgNCpj7mXzVFNL0ekhNZPMof4AkDrOIOhvQuHKsJLHvi2ZIP9757xYrbnAfqSF
bkHDRbareIege23qjZWtxV3gCDQ90XSdp+7lt6cYt4wtQSFGQVB1iBO3eprjfL9Hi8aeqPH/HyqP
K+f6jclFvuV5FhT9FZGqmSDdiu+7tLZL+aqNj4Z81IPHMtpC6qyEqjcW57+/uEFFcczFusZiDFVa
ndtTsPWW3FrTIhimep91msQ2zq+fbP8P7eR2BVWeP8fC+9+sZBETR7Gy0mrCToNaLGWqwHeDr4A+
nSJ2kr2wK115b7xWh8qWnyhcOU2y+z+Ujld/hTFTYs14CeY+3+5noslllVhEZvlg/TBISGCdsI0K
Ii4QUJvaZmtdu7ko97/mFke+DlPYaAciNCQlz8XeO6E9bOfP2Xm7Q7gSqN+YWpz0tIzVQRV4P+XJ
dBaD+nNYGK7f9xsXwkpAuTSzrHUKcaFQ6Qfd5wtQTEn3ZfckB8dk+JakL+34+NcxBIoL+B854PQi
l2lIZE5xN2i0e6YRHZPI1puNQttaYQrSa8YkmPtksnWZeyheGUVSSm9w7lhDvLLrvjdXjc3NzX2t
G/9mbPGNvcUpUCvBaoNUZTAugVMvffS2phXWAsblghYO3tSep1UIVjiDNR21KrFrRKs+/iqrXn1p
Y+HV+ViEQ9XN6idyeNelxTHXv/ThrdR+SkP/IGfZQYsdtXsSxQ2o5Npb9M32LZy8RUYLujcVVsIq
2kXAfushgRmpsA35wevvrOqXIn01rZ+p1AAGOHy87rUTdrHsJUAtM9qgEaqC+3u8TftjLoMyMDbe
gxuf78/WX8R7tdV9CP2UxjHVq6T4KjVb4X4NxXC5hX+2+MJClijgBXM8ntEoCIADJnUjuNwkR1JO
DSAbfR/v5ezUq6f05eP92/KbZS4pGoGMRg8b+M9hK+mu2sXOOjSHcJ9vGFvdSEiU58x1Rm8vPKUq
Rbr89axVNdlTA3oo+jdoF9BC81C/Qevl3TNCNrXWagSc8Z+uS/YkXUc/5xu02kVouB3SfXKYtp5+
DPWvXKQyUBDGupiceJcc52EsD+kQU0Y0VMjAfPWAsB5Si5bvStlD3dV2U/HQFQPkLDX0VXs5Sb9Z
ufgoC+P3Oi1cASG2LBh+IUN5H5U0y+pk12j5UyzXtd1pv8RBPZQ6RLswjqZOCYAIyoLqVhkCuxEh
xinlRymCj08Pza8KGPydVRg8Cer4YPay2xjo9rUICwJ7vS7BnAXKeEhib7yhyCreFLpGV04XEFFS
p8n2o/a1HbyfaVsoO983YycdrNZFJF3fg6XT3Fg2Iscv89wmgn8yYyN3RC/8HmVCiBaf9zNh3G4f
DxXTG+DsRqSdxn6E8lKO2705dureIOa+hmXRuHGpf5Y8Q3a01H8qBkHaRaP+Gg8o1ymq7zaVV3+S
4+SmyjNH84nPudGeqH3bSlI+GSN6Z+YAe5UwKPte9wa3U+ny8e88wTZ/jFt4PCPh1kvHHQyG+0AQ
z1qX7SDBeh5jDb6r6EZPxRyV0fxFFj3fbnvxbBj93eAXRwAq17lsfo65ErSxOslae/ArWJYUhQnC
sbsyPeGJOtFDZYRns0WzKUqb35Xc+nZgKFeqGj4x8/wZyXffNgvB9YPkWBb1NbJjgp3H9MEUi3qS
NQi3USkPCM8xKyEoyuROtVg9lIU0fMma7nFi4t0uxmH07aIyvUNVGJHbTMhQhoGvOIkwDAfP9+OD
mNX+rRT6v1qllmzdaxNbyIYdUHz4ipFLcxUdECigbMUZkGs7+8F49IX6jMS6h4wfvPJaVTH50irf
pS55KRLxIVfNG91oDZvO0Cc1i2NbreRrSp/NZ3QKqF5DVGwb5uQapXjW5fokDwVgBunG03iOUtPl
/5C+QwP2XeZj9531hLdEjl4ND5CO76Qp7U8GSFcopYbSDvJRciM17Xa6Zey6Nr1SguqrXk7hjk83
2cnEPOc41PddJjxVFXpYQKbASgqa8hzmrEjydPNYDsG3jl6P080CjxMIyeu6FcS9L5fRfTcGudvI
aDi2mfJTi4bCrXPBuEnTKTvKve8dER3zfhldrNqeb8FkKJn7Wm3yebwrc1RvfOTnnINW/BUn4lVn
tt9hOvqJMsSv2vJxz47YFg/WjYwEIR3gF1PJn7JoElxxoFgZStaTMlW7Ngp/NXF3DR/bOWqq2yZV
vnem8WII45XUSTXCm8ZjJFeJY1Tto8xgaiJCbyiVbhAqJ9iInsKRR5ZYH8LAy2xVaR/EUL1RtBJa
vLF8bAIBL5SHaxX+9kzS7inKPSl9+DyoiHtaU7TzYutnYdVXKUMb1NyLsxWiEdTRc0C7NRZo05tt
dGuqg+L2QfwUKOVdmlevUiPmdqGp1H0rvdzPajmMeFr0tfP4GqTVoxHG2Q5ukEc11G4AJap2VOUH
TUMC00+nL32pZNzVielkQnBfxLVhU6ksXN+nLih1DayInqHDH5kFqP6Z01e/T29rJXuJtKhn1rs8
G0321Ih1d/S7AO72iOG0fopmHsDCMa2sQiwFhQ6/7etdJJS7RMmO/agdMvTZPEUT7C5XfsMmLjqQ
TJzLQa9sRQy+lGr/hLLSDvj0k943FXngZOuxeJ3oBG6pLcQXK5SeIg/MVq8ELvPe6VGOjF+1mlS2
1+ZfkkD5bAYW/edIGXeyXByHot8LddvbHpx6dixVeHAYRU4tpzdVAqyNUWAFbUtOoBRzBKbxqhgt
0WkqeCFUnuc99JB+vY8aHVYkZOgEBYbcQDmE4TTsqrK8ZyD8dSw6zUFTvrPjWn0S8li2ZcMnxzQM
FDYtqmmxlr+mnnGjW+23SAmIG+V4MproN1+m3/F21lHkYb+HZqqQV4x9tkbX9kKHTmhpOhVJZaGo
j0qQv3q15kxx606tcqf2yl4yqmIPBXuwk9QYccSYADzeK4L0K7Lax14WbCWwbhNGIWw5kL+1PagZ
q6jh+xb6xhlE0MtKjJqkGEWNW0dGZEc9M3iVEH0eGjNVbTlUGehVUuq5DKzUee9KxFJEIfys21ke
f2rJUeFGZvzCbsJa3NV3iTU+5ELxo+nHAnZO/XssmAhV6nwodUiEHUoWvp2Zwq2kCxp6umptj4H6
IJgp2XH9KKXVjz43zmmfPHeVei0zzW5XqfSzTbKfoqXQjG8e9UR0R7H84sXxj6gL3DIccUStAjoc
dMYvJarqOzXjeMYEbHP8YRnjIdbGV73WJQjdvDO3TWMHovDUttEX3Ur2bZRLqOGilpzDe3qoxEK1
S89/6ZvmNhHUa8mof2i5+t0Tw2EnivJr5wvFvhtC305D7d4LhV+mZB6QJj9kUvwCmo1rUTLvwb6f
5XA6yaHhHQetjm05j2+Y3BltnGLWAk1fRGE6NsLw0EXpIQZbntFvseQE6d7mZ2KI+T7yjOImK4zq
XKWG8qWvURojjGrKoUizdO9ByvkqehEaGdIgXEV5F18pFQTSYT++ZmOGoO9kak9dq7afZaXIbxLD
FE9owit23/TZj0Rux3Pre1A9+ZQe4fgrf5tCyACDbhT641BM42Omye0Nou76ISmy5CnhWj6Gnkrh
oqyte6GHjrX1puw7WEQzs+sijtq9ofDYGjqIPGxLA8Vn+lHc2ZUwWLE9Jbz4gkbX7kV0eBGDTfy7
qo6HcwWc+Ko3CHwmNzzzIUMvuWIjFohHMz5yzJokJasjf408tH+ZkOnRnB8/15F2Fi06Gwbom1Td
GSp+nnENwHD4IxTpZbepcehylGbV8K7w0IT12yywSyQ09ChyhUI7w0Og2GnR3BVBnB+rLBnOQxmd
mamkZqciQ53BZHk9iuJXQ2BOdfIcveM+Yy7dawsbzqldM0oPfdG7CJN+RcH3TJfgymzz0hl0EE9x
xshIpSa3kjiGlHO0XVglpTua+T3knwxtDr8TBo2vlbBUmDE2YSWSoxdP1gs3rppPmdjGp9Gg5JwG
inyqaAuDYNXEoyqiSN2pVeRMnNFjyUmYlZmBbKbFtOuj6pnXX/5ZbLr0KlL7cVeUhbAzu8JE6LSU
blRtSFyhKTMn7uX4nMkGY2N5DtNF0141lbjXdMrdjR61iHhG2a5McNQpfmDSOnCrjh5IVE2zXGx1
ZwiTZ7dVEyNcaX5RZR7AY/FgtVaN8G5AKaaq8JHxDkFM30X727zVlLi8m8qMh//IZIz2OknaV9Rn
nSHMnTGo96ZRxrvOo98y9XHqSBkKG9OUlldhm74YWvWU5fmNnE6hnWTCqUra3ZA/mZXpZtroTsgs
j9xENocLmL9v6a5lha9dozawMPyKC85rWj9ZvZTvysw8jNzDglcftV6+6wZxn4sZ0Dw0gWGq4ERH
3Jo+MyzjLMEbv2a1SnEua392mk4IMQ65FrkBUJ224ooWcqefmiezKAxb8rTRzgwE4D2h/h1r2idE
z21dRsl2sj5P0fhJmMR9q2rPvTwFV9DCQ4fZKUdplJ5BuYdXKJr+5AY1YFCF9S3x0RaeQdxuUsvA
AoLyU4JQpuuPisRUc3UXkLdxWSOlTNhgDK5NJHvsm09+7T+GKkXhpNplntjbIlp3dhOLZ6/ury0p
OBZyfGiicQ9Lx3UXyT88E3puwR/dyvCeAl1/UFT1NtLgIzWNY1Rn1tEXo0M1GFe9Jn5R0KTZhZCT
QbqmffXJA+kaO36X4uqR00jNU+cJrjEIdqbCEsR94BHGckah9GiwQQkGN3WHYulYew9ZWf/krr1O
en/vt6TBgkLKH/i/PGu0dkKlxLxD+odimEMmbAadCmyh6t08A0SlGhMBu9pHEP3YdVu8loI82YUV
k4iJj+lkXJmZ8duzouxWylGF6YSHuAhcs9FVsvEMIejcV9Ci1hq0bbUSkakh4X63/J2VsPdRJxPb
RAFZwNwTzw3Zlb1RG1grzDKazJwcNL08BBeFMTSD5BCigc4B1GQeZioA/8a/lu84juDUt5rgq6UI
hXEfTEJK8a4zbSqpmTcRdZZZIQGF+X1znEW8GME+bsFD197rl6bmlV8UXHIjGzqzjzpHFnYAmm3e
VS7Zv+1p5n5jE1f6ZhAZyvC9oraGvsWiP9FYRd/oCavS7M7NH9F7/kP5ljwmzFV8bGutGHZpatGY
sPSgscjYMNXD/YdeVHfdEO8/NrJWxGHkZqZrQJcJOYu3WxeaQlubvA3R8sMx1ede/PSxgTX0KM8G
eC5QPoMcbdm8jyY9t8SZIm/2A93J9oBbehV8y8yCle3CAq2Yh88bRufPsGyFXBhdAgRj9IoLscJo
/Lndlbc1BP2MCcMs5YjoDvjuVo9z9Vv9Z5FLtKBA7ywVQ2iWzLqFmTazx5hcNjF2/2ZdjGDB86tC
oCguPH1KO0OLW4Vy/dOs85jt/V0r2D3K1idlN8uybo3uzUW85UZelsIWBqvU72KjyvhW51kyrTv2
e5hDDu3x44WtueGlmcWxCuCKshIJjGxhJEiFQ2HupO3gfmxkNSSB+WdKdeb/eA/6Jegn1FZgs7L7
Xf6YQcX2R9fgvN2XWl0QrIAz6HeOFYviqKz4qaCXOESW3zR+fBJMf6NNtOZy0H78j4Wli0+gEZRR
YMIrFbldxlShV0BpdFAye2Pb5m/8zgcuLC0wRgFyrz1v2s5pz9Pe2JeHzh7vtYPipPv2uAkXm9sn
760xmAqMWAJAMv/9RTBXLHbOmPhIUnMAoFr79jyiOl3Jiq3cTrfhtfijMuGwQ3LZ3bq01r/af2wv
omEaqTrCwHLjCGl2r41mMXPWxlv7uWVl4RtjEmmDVPJe+UddWR4PkXoUnGo3INcqIycd7xj0+TfM
PDPA+H82Vl/ABUbZ0/RRIhVXD+GxvQHwYUtnfS/a2SYQdzVqwDUhwqXEyK88++7FN+zzwZdT5jEc
y/oBeoshSoZ79gl1kc9morxEnSSdhy6kLgOjxNYpn9fx3oH+Y3yR54BDh2Z93t42eBnqK3G4Dcqz
royUQj+VVFd5mruBttEMWfNa6DhpUTAKzzYvvHZMGVaQxjmATZ8N/btUnFGxu6qyx6rcUnlebdFd
2lp4aTsFCgygTG8PP+Ap/8Nw3/6YHPQe9/5e29jONWe9zBoXn5LeMMXTgEAmZZp2pA6KJFqpt4eN
GLNmhplteNE1yKIRknrrMUkmZsJQzSLMZAnpcZ52yYFA29PB/wnE0NW63VakWQug5KUMK8zk1O8k
WZu677oIxm3A2z80k1K6B1QbOYmPV7ZqBd6HmSGYWbIl+gmxikETIFJ0LJq4VcnjcoAco5XCjR1c
y4HpssOtTD0JkptFkPYs6b9Iu64luXFk+0WMoDevdOW62krdkl4Ymp4RvQE9+fX3oGd3xELhFkba
2Il9UURnJQgkEpknz4kii7a9K3IepPcRr0t9dlwNYiS3HeJ+KbAGgKxapypBTPSyZrUiGPjFYFvy
XZ32tDB12wD3mtZp3w9z9Zh3ZJU3cEtLJeY3AfY8pnvDwTRv7pEaw99FgNKvKM3m+UMxTpQLAf0x
Fq/StpKZRhFiVZm/jFk4138J3KHHkY1HSA1NhF4M7V6NjhVIv0EMQMtTd6hk7wHP8WkqlWBkf/AV
L/WWL3SKE69Y/7Zl3tbbGqaeb6IwBeHn5gqdbnQdjmi5fF375athdwKKLZ4Z+hayNOh7gD6PObpa
gbJNDEFPCHwoyqOpret+6Awc2a4cvt72iPuYAJ+djXYwZhExanTpkraSaEnmfkFy4KG6Uh0AMALj
pqq4w4BeB8htKc2beDyHd7q2dpk7ZUW5pZcmfENLzh+QnroyeEYlq/L1dRbkdSJTzE1ilmMpKRNY
4HPQSqAnmayDO+exC2YxwWLy8rqtU8w9ItlkyYwFThWATmkY7413KK1SpmXwKnq94Nvxzhn4OGSM
iAGGjHTy8tPJqSGht4GXc9NN7jysriECtXJXDqodVG8AKtvsHUKWNAGFA4E0m4UOQS89AR98ktro
rIvKAHxfflpiTtYMOh+7dfBF5CW3XDV3YmAwRSOKIiPMgummhk63DCOoGx5JKb+aWnO4vQV4Rxdt
vH9WjNnWEO9cSAoFbjB9G2BGG+NTm6DnOOnp821DvNlhG0JrDqjykSUhql9+/SJva2Uq5H9GXKCm
SKmSzhbw7vIH9Jjuunz1hz9WkSo2ZyEvbDNe4joB23SNGQyjWzzSh+MQBwL3ODnnhQnm0KIFt9bD
gMK92ZdHfUyDumqOII15zBsFJJfq8qjMU+Lmcv3SaCLUs8g/5hynEoTNdWOFuuiQHc2maQJLrlZB
tOBsFRtDwLi/0K1XkKRdfsDIKqpazfABC/vBTI5Nde8k+9uryDeBGhHIvCiZJvNAGWQJOvAEncSi
35XlCfIkrjk83rbxcRsxtzH8+GmEyZOSgSx908OI/m305aDzyG4+5ecOs9Tl115IAcz9NhtzNAZv
7uBFB2qFjDCHB/QHN1n7ctsh3qIh2gEiBRAnNBuZdEzOHceOJVQJF3RK9jEer0elqXrKRZELbiae
L3jdQH1NkYGOMhlfhgql6awArg0CRvqrppdAdaBwL0gneM8bTAr8NMPutHrRJBAyYo4Y9/sHD08T
YBay88egCqSDMwiCII9c4MIg9XvzjZqlKSy6t+kAxp7KZjkBiMaBThVVCXnpy4Ul+jE3liLQnpT9
gmpacrd+oVjweQ9I153xzdrpYXaMMXshEl3hfjR8L4MSF+A1zkSmZRqHSh/xWHTsP031ZWhFNLQ8
2LmNdxQ+mUOpIVm6fOBFrALVd/ljOkv1gPTAAn4I5lbneW8e/p5jTKxHTKKhbkNlX0XE13STs4d6
8xNYOv1uasc6H+CkurOP+bFFlfLfKL5x1/KnpxoTO9KJFNNiIWHCFMKj3FjSpypT49fbB1rkC3PK
WgfAiIl0eM+j4qrs21MfJPt/sRfp37laMygsQCsC8fyKk01KtQiNelT1pD0tsJGd5BUgvPqbuC8R
vE75h3pjjbmDydKoZqIga9ezI2XXoqPZAAGukPcI6zCG3IPgvqJ/8No9HaVX6NhSktnLowbgjKSn
LeJi3rw71ejiqSq36MHn/u3PJbLDBI9FTYrCmVFFWG1ZBX6ihBRgbyKZmob+6AzLIrDHeU1CS+Sn
X0wIWbN0VBslxXk2ggK4Lks7yIOD4sWxmHeTKriS+bFxY475bjKQE3ZaI2sfw+wR5FqHFNMczb0u
HvLkXWQQMoXsBuDE0GNhDle7GCVyAjA1A+lVegCcS1+guR2OYCuvXm0XIJ/edFVw+N3+fv/Pzvxp
lzlvRqbasZyg3kwrT90z1flGM/4ZWnyh3AuJ9HjFDXy/n+aYfdlHC1EB+qHEbEpIKfpHyse+euBD
OLeTK3COLtrVKcAQJgZ1MYiMPtzlKSjqSStbaHAjMMb7PFDeSq936xSsNVBnEZLO8bJgCED+Y43u
3c31plSamddxRicZjdDa02ExbSffiYMXNxBDbwmcNAbUt9jpxVyqjdSxclSIUFp71cEEj6p5US0i
glmeHUOB6JaM5hT640xyFUuEgOUNOsjERgRJnp1CoJvLix4bA+zFBXBADmhjPHqkKkAJ2rqTcqLM
oIDVCrYC73htLbHHq5qmpdZgKdUrHxIwrtJ1p16oA8xxCKQ6FiqDGPwF/QOzYsXqAH+7Gh2SgdHv
TBdlBVAP1hO4DLQg9R2cqtYTj2Z9dBSYjY7sA8mHDNvAAjDuSVre23MJZAoKGEHeubrX3AGiBgFz
QLG86pQfJS++G0CRqYKZ1S1+2G75SLkBDRHLBidAQxUGiDuQZSIbYvkvFLVojNWoe69bE1BYxnrc
B7HSSl/GabbDOe2lZ1BtlkHlVOWT4Lhz7nSw3kEFFjwfGF9gX9lKEWeK1gMgI+3X0Pi40/PeBwm5
XwXTvhE9rDl7ykFpG7zqHyKZrOZsG8fOquk9LoehQgnBT0HuABDNbad4OwqoFQiloKitA6dwGVTm
apLnaYBPkA2ifXUAnJtC/SyRZPUiIHFvW+NdB5QTClPRIJMEszp7vypRrGFUAp8v0DC6Uz3MewtU
HA6KzylQ1IHAHCfCXJhj7teyMCIC1C1mhfwZeo9g22vfMK2ZeYBue3aYPkh0jkHgJI367GHBRK8j
O+gUgKiFuRUqYKpqUHL20JgEFqN5jbIK0L57TH24tbP+RurnbK0xt4JjZqWijLBW/4hNTLf/XfqW
sj0dAIw8SzTBRm/QK+8QA3A3oCFyNXBot8qCrAW7Uj523xs8sd7pAWjuW6iRi58e3LXcWGM+YA3g
fL/UsBbptVs1mESYI9+c+hcHk8uVaECON1uGPsJP55hPpxeAgCsmzE2AZOqB8r6YJy2k1HAOBHdP
RnYwHZBv/5saOO+045GHiIYIi6uXCbF6bRdLVuA76gWq8G6fJv3OshIMGcwkeb99Lq5sfTCc0n6g
BUZ8EA5fHnoUJZMmATbJI6oRtPlDPqiBbQkqDZyXFlRB0PNBlwmxkpUYqGpzSYmDuyq+7w/pscFL
C+3wk6gsbfO2yNYOjdqbtKjQ22npoXXh2dZkz8C25kD3Nhji8opcUw5GUYOe1G7N+2xahugQae1f
g7qOAe7ZHuw/RI0h0g6Y4zNGyRTDTZYkL11Zkirgc3EDvYF1LmqAdxwTEkBCNgvbNQKUN9E6EGI0
gIWOSrP6AE+3Xi6vStgOGZgE9fZ1AGe8GxGlCmXL7D6pCbZwKo8OhN1qMpKdWZGviZHGGC9YPncr
HlJjZp1l4LdPWTlBvk2TANOdZHs6K3X5JS+drwroHsJojmu/zonlLmNn7QdMI3myOhzyKJb9sRn6
QJ4xR6q2EhSQwGMrAVf9LSmBu0yrvg2rGADXdMlzCIPMFh5tul7do4hR+9qgJ2FsF22JybRkDJrE
suh6WMdOb3DZ5lBqwwCRLRVu0WjlEWN7zj6fBgjAmplmfsmtVHUro06e0X5Uw0aKJ7eqMzR+O83o
XposnUBPnK3Fqz6YgFe1Svs9GSVLFQRgXtQ3VDCGoywD5XiVOcVy3o5W3wIHOxfVrkgczEh8un2A
RBaYoFuNk9MPBixQqfQVUz5kEhH+8Qo/4FD96QVzM3dVFDWYGuiQczV3zSE+zfHd8gpllV18xm5v
9rigXXvf2ZiPeyj2VHYyEXbxeY5CDReyJFAVRoLL3NfzVC9GESMq4R5r5BdlFiEkr5/ASP9xlyCd
Q1pF1XAvj69tl5ldRUgto7MC+FN87ML8k+rKrqgTfV2bZiwxERZkM6UB+uUZtNKLB2mAMH4CoDXA
VMQHg92+kgT78Lotw1hkQtOUDs7aKUWP92Fz6D8pbuanZxvMqvsIVFkfz9JlXzdB/CJqTl+ldYxl
5h0sOVON/jQsS/3a7dbY1l2tjpSHTKvng1yr1e72gbi+OWEQwuomyNyQ212JrpnNUo+QzJo9qXkq
MCREaY3pUz8+mPFz6XyX32dQ2P4brXXedwWxD3ieLLTAjSuRK9VczS6ZQJssP/VAAEC9DgOULoj0
j9keJ8PDkOttZ3nX59YgPTSbG0dbOuBsVlDZ27RNjSDXmi/Q3/RvW/lQN7jItHBLY/TS1DVgKgG3
ZfarKbU6qSE+glwZgHKvc4sD5lhrrG0aYIgjMRClgzSQvCYgh3V2JR2D0xhjdlUUeADw8TvfOmII
TshQdnXj4oehxQOgAHJAwBKYyERAXm1Jsg6CO/klr1UT07r5qSnSu0Xr98k4Jt7tleCtN2545EU2
cGdXZRZMYGIqQGkXzyBPk/kItjLPkZLgN4yAPva/ORET6bS+LgApbaA0FxtHjNNgpqFHtify5foF
9JF74QWkmCZuKPYpveRJvOQLCBxxke8qf/kLL+hnK0BBzJ8H4ae6it+MNSYCmZKp9kVhzt4wJLsJ
CCl/jjMhblpkhY02s9xoawrQ0vg+BFLtYpgas8kYSVi+9FLwt2qMqALNPfYQPflnIZlTKEfRIsV4
+uB4zD5xMCAJPRIpmI/IPMo9DoNYjlDkJ7NHkmnBoN4Mk7qcnIfJlv0mkvvf2e0AmqGbb4N3h1XN
ToystStdwfMR3PqldhzKJKynSBDDeK4gc0XPGVrn9hVtsk4gxINyOnBmQ7Z+adKluo/rfhRY+bi9
2RgGcmZ0QRCYMRXDrBgZm4SYtHWE8bThh4ku8H2CmhHyyhzwrAa0RfabHuqKPwdUyfc3uIxxALY/
gHnqWHFrtAoaWJ40K26kYXrX+Xo7cChXJSnGBJNujmRu5s4AUwcKpuBPBH2Fvo8O4GV6ULwYBOKo
x+FlDJat3hVd87yviOYLsFqQrL+eAupHC9APB8CIVle8eqQjWp8E3tFb5uoLbkwwESTLS5TSVOiO
U3qtzDlqpx79P7zkkjux/MZ1C5eupUYVP5ENYuKduVqkqJkLZcVdTuv3VPR2yYI+89LPxJ98EKN5
0ldJOkTfBU5SJ66d/MfsR5K6udEdvActPOiga+T/zSijAaHlUkUcEIl9/mVqFzgJiB0o9ynlPbh8
L/MHQ17NygBpudcZww9Fmx91u7YEUYR3R6NQClFOwLWgMcEcvH7OqqTJsO+XJnN15c9obLy5/Ks1
Hyfb9gXLR+M7u3zAHtF4otqyrTEOdfWwVvmMbuB0HH0t7HaRr9yn3gy4YL+LfUWEMuFte4zpAFqM
qjTV0LxcwKhp+nq1MJE2hjPEnsNhV3qOp7+kB7BhQBfMFdO/cRJqvMVQmQH/Bm33MC7qhZ5bhOCb
LQ2mZaum+KuT+2+KE50aNTsI1pPjHyIzMCDgHwSy1WKMTd3UWOPgAIf5Qk9dGZQ7Nd0hVqOPtezJ
m3RXCjoldDswXxCap8DK6qC5tSHhcbmi5oyRPKQ/yBPyowPh4Hl9GMm3227xvELaSJs96Bnh213a
GHJNnuYZmY+pnhI19VI7Df4nC+wMRgoqcKls6f0MOJqzBLUiwmlxfcCR0nExQ7bVYtYpj8ElHXXQ
I05H0/Rbhyg+WG38X3cDtVVsbZWuE5v4YwTX6vMJ/Td9Uf0sdY517IS3TfC+99YEE9WNFNyrEcj9
QCU0uqVc3Mk9hotNEd8Z1ww4rMAuhdhwVQqX0FzsOz2dvKF9BkkTsV7bWXBY+CZQmjAVKE5gcONy
Vy0Vrl67xWItw2yDymT+sTiYO5cc57csARcNaTiEArC0XVrKyLxOuoObsOs1t+7aE0bgXWUdBEfx
uoetyXhdQv0AilsgSGZnDdaKgBwoUSGecaCDxDOKBfUhw90nbuwp9Myx5x4hje4yqN6hXnbpU9ID
7T2k6+AZL5BfvIe2l2+AdOVMS97xbvqS3a9IzMZzFHnGQSTvxztMeNhCdokKQQBSfGkcE605wcAS
3pFzsXoZao47aezJr9+EKsaGEEbRc7rWwCbTrE9ZjNcqiZd4ByYjO4j6IQNpTQqRgFbJv67AvAvO
F9c1DL2AQxmdtau3e9oBpWqlCjjOZt2T59dGfbt9gPm7ZGOBOcFab816HcNCq6puZj7XxtHog7IB
k1d1WIEzSh+ltrzrkyj4Hy3TbGCTLCXzsqyjCcuLaXurGsF6TDyzKkI83r0yAR1NI3+ZJBTWkhUn
sSa727+Ad+SxrHAeAdgEU/rlD7Bi2SFNC04npfhs2q+pc5DV3v3fbDDvBtyBVooO8+BZNoTnu9zF
5EWIlb1thbtNNp4wJ2AeHQPajyiqDkUCjW7Nco2uer1tQ7RaTK3aGeQUop3T4E3S45S9DvPL2P7G
zb79IMzNHs3ZULQSTLTF12g416Amue0D741FL0JNwZ1IHyNMlJ9LvGMd5ESe+k3fKaHmg0XuETjI
Q3QgPlGBuCn9xY0Ccpqebpumn+AqQm4sM+esXOtSn1q6fCATG5XejfTSJwA9yHhxyeYvk0LT4L8x
xxwuG0JQhWrDUarRmUOIaoYEWHNKD/QpkpB/Ib/LK6RcmGTutVK121WmJinZ+9IAOigf9IcFCg7t
TlWACRaNBvKKxRcWmQMsq2Vs6RIsdkF5b+4oqpXiWJaveCHv6KSCfgJnh2gPcQ/bZmmZIy3l1poU
DqxaL7NvgrO5qz0Jz7zBl/0hcQ1v2WuC8y1cW+aAK1ZTKQP1dNmZu/jU7cCo9RwfQBAZyvvu5Ai6
8yIXmbM+oyVlWh02a1y8O82pjgS5CTeWoGyJhxBax1d8xi0IK1GRBr9Sof2wZ+3NaJ0/QOh4+8Rx
Fw2gfgdFDd2iAxFMfG+yKi/Gj+2xgCTXJShsn+jWqILlDTJA4ioR/fTsId9aZNbNkCp5sqUeKMWU
nIy0OmfNrGOepLvvTNFTi1cBxpv8p3tMtJS0KZGdFO6ZZHCjvnfzFahB+001h6C1pUMyxvvWeUys
5pMBtIPcivqjnILV5gdY7CQIUaF9t46QDBiVH0Wy/lDUoBpNvwenlqZUvqIIdg11iF1dOr8DwgEq
Cce+Z7LeqKwyQoGsugNMEvrU2g7sbcJRU74ZG3UB1BpROmK2jZLls6RbgP+rO8rdMe6HkBzEeilc
M3ACo5gasIssUCNpl0XpWoA+k0N70PYjvCEH8WgL98oDm8Y/dpiLp1j60ckpuJTWt3WwHNce9Ann
P/Iz2odh9AIwWLDsjT+dxu0nQazknfOtbeYWStUuy+oFtlP964zuLzEKlBdF55x36rZWmIsnU5Ol
XzpYsT8vXlN6ZuqRp3mPkd0QbfVldKcUtRxaFS4E/vEu9a1l5gKaYjCdDibQ+Wv/ZnTPDrS6JOvF
ljGcZ6oCW7yYvLXFXDvykqSGTL1chxe9R4lWEo6aikwwO7+HhuSyVjBBNZiMkxrMp77xjPsarxzM
QNdhtdMTQabCs+mg1ocSJkp+VwUxe4jz1V6AzG/jwtpJA9gpUzDeCdJwrhXMT2AwDi2Eq/6BDpr0
fmyAVFLnb031StRAcNfQU8TGJnSN/zHAfB2ghYDsWWHgvwjByNcPQ6iGKFyGotDP2/BbY8x36tTa
lCyKu8LMZPeQy6kEwnmH7JSlVnytIasg8IpWj7nWzHgkjj7DnjO+gvUIZMzEv71+vECx9Yi5y6am
ivUxoxa02Z+i9bEzQV9o5n/dNsO9Mzd22AL9QJy57ug+sD//zcw07pVn2t+OvWYn6qpcK7MgCYdg
A6iZMdaFpjMb/tJCSq0WUwSTp4Q09CZ+8wdwjhGSxDL8Fxqw9PlyvQt/GqQfcvOktnOwKloFDGLC
akdnxTGR1wSUy37ZC8cW+LvipzEm+M3Eyde2gzHLPqTG4+AIXkzC5WPOlIN5+qZvPoYwnOWD0siS
AfJdP2iFktmdP4szOG4la/vNmLO19InWTyhrAj/pTwuUN0tUzoavdPZ0DNS7t/WeivB9YNIfRYhf
ocfMQVMBYitt6rG+i3by0+jPd7QJ4oD/fCf78qfsKII98k0C9OLI6EZAmo7Zo0M8lKAKxhWWHTKI
RStu8WBDnSUG7RCkBrOg2KVvtw8hd98AvA3oL0ba8N/lJkW0Aie/7iBttFNPdqB8O9T72yb4Xm1s
MFtnilNHQekWr200cQ55IJlQ3ANBOKbYMhsAon+DMea+NyhM/L+OMVtnStqiTiIYzV/pwxBP0cpt
9zbat6qbAtwilIi8lkCgAUYDMlEGiBrNEGYpM1lKMT+HcEZzO4pLjw4VEG84JMTLHnCTAm+83qN/
hgYyYH3fZNAg7KjAD6CeQpA89wrc/Bhmzc14mZuowI/pwwaorfj4DlrlA11rMXEbD+534Tmz1lXR
r8PQwRjIvL35TsOErrZL9uKJN+5du/GKOZJgAW3bGTrXXlonrqQ+9hgA1j83wx+3dyz9vVeRmyIX
QdejQYue8ccAZjbt+ghXugZhBDdvi+h7Hq3ZbjCK1PTqyHT+HLU6FiSVdINcmQU0jALFoQbL9ggk
Y0iisqTejWBGVjC5oU+/AXPFAweSeQ4qrTBlsE1PCVChDsxH2KbRSwWACBG8ADgRBX8fCiAmpPkg
nMh8o2lW1bKqbJQTQBzWLeQexAqiiMJ5rl3YYDKUuFGVuDFgI6OENnqwnqqw9tJz8QHqX48L3hj3
1g7bHTyFIpAS5zNtjbNpi0OKXutsGFeHpvAbCeS9IE+bwswU8b9wkBMQBaf64EhlUVswmRRidKYC
cFPsiBaDljUYkO9UL95P5zUFKKqDNllmQZFVdA1dO6jY2IG2gxYfxRkwt1CvDbKROz3k3YbmuVaG
b7K6hq0a398+ZTwzFrRCIeIN2MTVY0OT0ryx2x6BsY1CveiCVkeruk0FwILr/Yh3xk8zFoNFTiPQ
zCyJ2oHLedeOkTtLomYU564BCyyq2CZWjMPbSyS0bWwCXWrrAcnsDiraL2CGPWtHw2vPdIT/9sLR
E3QZJ8AKg+YXWPPQ+7LZnnsy9pIUrxCstxf9sdSTb5NR3g8RWjVoKy/2cAee/uC2Sd632phkm/BS
lw3ZHJEWCtWyD+k4YJKGIFNEOlDX8R0sRwDIQ2CdKmOwgbedpXY1JkQ9wK+ODeD31gw4XoGpbdEb
lOMQEksq44ZBV8pidpn3FDPCY5qNmHVPZ8iu2EGalm6qpf7tdeNtDaD+dMWh72lKKXFpZ5xnebZK
q6NEoO/ku44sgLKYkS7QwyJwfCm8bZDnF9gJTI3uD8rodGlP68CuNRQSRgkyA3o40o5U7TEtMlEE
5uxB+PXTDv33zeNGj81lihXUB6RRrqDcnkjPKlUZqGwTIqyt1vhDBdBoPpQ/6nQGc3kFkaZklSFX
3Sf6vQG5nn1rAD4wz5hP0ZRi8YY1f6+WURLcR5z0Ex8Y/GcYkce061WcyTAv2AHw3H7k8VYfYMQ2
33de/TnyqbxjqzzowhF5uszMEUVgo6NfFgZrsUyXywP1brlKMzCSqcuhsY4GedJjy62z75Lz4/YH
5+4w9KIB+ETiAGNMfJuKRW2JlGKiVA+M7qgfIcAQWt4UB0a5c54W/3cIAEBQDiJDsNtj6BM85cwu
M2tTU+YVAa8L6u9qAIiup52VJ3DzBfJ+FI3kcyI4GHkw1CZjpPW61KyphY4OaobZr5n4cjS/RVX7
/fYq8gLPdjszCUXUg3JSLx0k4sBtF51vJ7pfrhDAyBVBRBAcUHZ8HWFi1Ws5wnRXDNmcBMU8Z3FH
5/W2P7z9t/GHpV1RiJQsCH0dRC9yEKGf9fhVJ4sP7SOXJL8sB4vdAPQj0GTACyJlZnZDRzp9qPsc
TN5N2LTPkSWkU+Yt2tYCE23WbIyUtugwn4pnOJ0GSQn08x6xy7Hjmp1TeWbt6/fap19fRUxqgzAB
WBpMbDCOZX2hYcCow/xLrLtl8ZoZX6JkJ9dnSQSj455igBDpZDHQQXhCXgYMZ5QhdkxNqU+YQLOP
H5q3Z3Nw9S+guQBKqP7lMiI+2sYgPRGbAI6cxU4aAzs+Thu/zx/n/tfnwum+MKBgiiEziupgfLKV
ZjAcvDZAy9Okbn8owsjvXRUMq/QNHorycg56BvYQJcClABYFm71rO+Dr2mLF1Jm+A16VAp6QhQUG
VM5zSDQJzjEvKG2NMVuykMdMLm1cgKRTghnKGI4h2H0iC0xMMiRzMUsVy1erxjnt2+dmUnVBKZ53
sADgsSknAYdhcq4So1FputCnJjmbrT3tOqvvnksLMiS3DxOnmEcfncD2YJgMU13ss8JaI5Aw5B80
AX/TuORjoGcuKNHK6g5V0hDi2L6KLCzyoE2iQAxxV1sCf+lXYe/l7W+ga77Z9WM6xpWOmQjPkJb5
HhVoyISZNRSttHE6yVWcBDVKSn7dSvqX2+7zvib0B9BbxA7F05vJCJZ0jePJRpCsCeR0XjNNdEty
qjBY340FxjdMCpDR6JAILLNivaWzpHmTldX3xlIqe4zagw5Yd57UOjMPYBbF7DsZalGV+LrshFwL
nFXYTljmK9A4ARN9nLUxFZFI72lfuPTAZYaJaTeDcLboIcTbvSbwBJhMxO0DpCPzNZvCzguzBBME
hk3koj3MY48MdBbsXN6nQwJigwQRh0RlcUrSEGuYXxgRx5pHq39MK9Gq8fzYGqCrutmV8iBNSZ0i
WzRc9RjvtTuo3/rpTtl16EGrYCYQ0/Z/pGiXJwH5OCIlAKkY5Qcs89JmiTkDEKSiup3+iF9tsJll
IQ6jskdd4V06q+/tfRZIuFPjt9vn4DrTAhAdRDcyblWQk7CyH7ayKtKcQRE8SapHzWke84Gc5shx
59Le3Tal0jPF+AjOYxRO4CjY2lhWbFmODJJGVO/PHlHz1SZwHaOoH5KktL5AK07+VEoQHMlNJC5p
V3SHpo0WCCVW+aEqKuW+WpPRHwxMODnDsHxaF838ZC+xiYaYM3vVIEeQb8uiRd1liVOOvrQMxucF
OpLvtx3hZAdolOL1AlIXYOUgOnP5sdCSNZuK8nMsmDl2oLKF5pXp40TLIXSTHiBaL1i66wLbpUFm
R05qUpI6ToEAdSwwgkjSEMZxief/2C7uSsw4MPVR8VfcHcepz82vtx2+PnEwD1p2nDbMbl7VKNMp
gxSAgqvClt4i57lZPt3++5zWowr+bVtB8xkX0tWbEEKEGFkyIMtHx7skF1C1F4oac3bQOXgSFeOv
jreODQhnEPUBaASk/fLrpVKvQ8QzB5VEk/0JAo1DmQCeUIsmNmk2erHbqRkDVSjArynhKGOmwbVr
KHFBPAt9Frt5NbrDXCoQ0wPAcPrlghA1hmEnmMJ2BB3ypU99Vg15OcIn03nrlT/atYIO3rfbX4mz
bshNLKwaHUjG/y5tyGqHjRAtnZdIjieXEAi1/ogj/7aRq4wAhRJKYQ+SUdTdbZb0EDVsVO4o+1YU
QY0tvrObJ0KgOze6svrYqSKQCsenC3N0529CfSyNLagIbQLRi7BIHyBkl4mQWVcRlvGI2QcSWALm
UTeJZyQozyifm/o9yd+K+vPthbsOSowd5gWhTrpaLpKNVtZBPuaUpogyhoHPWQ/+ZtMRtfBFa0cP
wGbt2hIC3UaFp3PbfDUbGfX3+0xYGLwODdhzGAqDtpuNRA3MipdWSNcXdhSjujqGqemme8ryOXoN
+ejaiZtnV6GOMcdE2h6Snx3EV1pPsdaTUkHzTZMDwZfiLNyFS0zuqTsrZA0s2JCfhqA6QA8euDPz
MD+tR2i0U2LD7EwESdN174JxjNnpqAIQQ1+wDe1va6h6wMLsKa9cukPfonZrPw8lXwhCvrrxGaN0
JTZbZDSXKK1mGJ28KdC9yk9C83F0Z48cynA6ab/aW2DMMUfAaCyDFCPMqago1nejJnikCzcjs+WR
FdZTMmqUG3D2Vz8H/UZ00NHJLYL8wTgI9gknFl7sE/rvm9VrJNRPMU6N4PTeh+jk+pDZDMjOfjRB
Lfqq7JZQeVVPcYg5+dIV2OZErQvbzIXSaVNeLQNsG+ghG1BLfi2PZIcKJlqhh8kv/6zDFDPlwW8E
la1dNg+eJSsliQy7M7jTi+ZLnqNnX/0h8I5zN19YYYKKEWs9Wem+VJ+KQ3NoHodd/KQ/VicK5RsO
867fJWhV/kbmcWGWCS5LEs9Z5sCsZGKGPan29jSHi6GKSuz05zOpBxJ6NMzxoLCRszHbtOkw/Tx0
eCEVYDHtdvku7ShLDME2LXYzJJ5uLyc3nmGsFaJ0aLlpHyxLm33alb1kY1YIvClDafsglcZ73nIO
oyaKJ9zgvDHEBM5qTqW0zkDQkrTk85AXoEQuf9z2hbszNiaYMBlPBpFyohFP0/4y+gbtyZMMUtbZ
rt0M1eHbxvj+QOoeo/hIFFkhoixeFzLbE/Ao8WDuIcQB4XHbqEX3DfcsWxiqpo01sAky24HMsgXx
Mmrmgx0+B43N82AFgE5YIIgAdsqtX9IX8oejCVrKXP9AGg0RNaSkqKReBjBLWaBiacnEk013cn70
g6imyTcAbmykjB8Qh0sD+WKhDz5Sz9IiGKLv3SqiCOPtbSC/8PJBLQf/x7iwdDa0rp0K3SpNd+3k
T1lZ/Vm4sblWUDSx0eZExZnFKlkNKdQVbRRvJU/aCoV34KFMweXItUEdAaEk5GzZ9L3NMdHvGNSG
8+Bo+zV6rCXB/SgywcQ3eVgmKSphomkepPRTGZ8SQ+DF9VwT7viP7/EfN5gYMNUQr42oG9qL9GIf
h7PzrB7eu/fyLnIxpPmUnK1Pt0/pdSGbMUl34Sa+9WU6jpoJkyqQhxpu/Gjv7CiVSiGWOORlTFv3
6BJvbFkT5p+tuEYWf0fd0/bmo3YfH6KHDhnTsF8Fy8kLDSpk3ai4LWr0LCeBAlICrRjgWq/8pc6+
XC7+ANHt8c/bSygyQ/9941XbDLW90BUckLosNgZnZdcedlIq2IDXRVd8Kg0sZSCWpGPBbFHbhmgu
nq9Th54DbdrQ+RRpp0OfVwRH5UUeDa1WlM0oJxoLDkv6BEySWkbAX9lrX8mATt44FUTwea6b5dQf
cIBBRpRer2yts+kGKZkyvE+rL3OoH3VPQeyOz9bn+s46UsFm0XQb952wtcicYbJ2clyXsKg82E+U
aSd7yM/GvXY2nii0V36zDqLOCu/OBb0uCMZQXrqWXzPMSFFjUDIBJKHeNXF5Xsvmlcw92Ji1sO9M
wVOI++k25pjjDPiBReyU1kpmxX6YKJN4OhfL7vaW53464I9oLReX35V+rl5UIB+RgXOYnsxv7R1Q
SKH6NXmTH5YvdDBRexS1EHnR1/wgfAbuAJVk5ppvkQBIIP1pvbn+tA5/lu+TqF3DswCCKZCzQLoL
W58JTkOFMQRVhYVUrc+r+i5J8lNR/PJYOPY8tjqADLgPr/kSiKy0rQzyUi9Jg8iQfDK/kHQNf+Pz
oLsPOW86NWezLEgoxCuzvRoISVDzGA/TGaKuD/0+vRuDxR/BcftNf75tkhcEEWSpW5SFkwUB4DlV
1WtXKJ6R2a4GTCkY1Unj2qMoreSdJ6jWoxwI3iMUU5mcJU1tqPOuK/H6ZMh24yIdsOKhmsonjLp9
U+NJRFdA/yD73gBXEPa6RfFbbLcc7Z5aklIcYB1TgRp6FnSUWt0LxYd4J/fDIQRFE5uDebbFqwxd
wWVtPacNUnRJVLyG+5N6aIK8CGkXW4wuFZlkwiEA5Jo0KjBJJNDx6+MxB1T39r7gpjRbt5iURpsk
eVC1FPnF/E2uTv8hJAljzUtepy8g2m/w1vfRjg1/+UGF+jciLkjw6IG+0vyti3HFRjJAS1I4u6lV
g3IShMGr9WMsMDWM3MwnYnaj7FUlqgi5ijfU0qltcHsJrwITiAmgHQalHFzHkChldnyuTOsYkxrA
3Gj1izJya+kzpZ3/n6ywNLqmZEiGOtfQ6GxsTG2uT7XiYipQ8HrnrNjWFzaz6McOI+AOQJf66uw1
oJFAPvd025GrSHS5XOyDvZFke1nAKAZFre8VWGOr+2F5UcnbL1vBhU6BYgiwJsLsZdIX9xiXzKIa
BZWqcPPJ9FdtX2ZjqILK+7Ylzue/sMQc0jnW1MQaqsmzjVOJz27ND6klyviui3/QG9j6wxxTs41T
0PjASobUnKKeKAPbFOaPqiuej7sKqYwxuks2GfPqlGROChhTlew4AkAcm4d8uS+X56R5LjHrMGaJ
KA5xlxGXO6V5sowrzlk70oAPzdT5Q0dIQa3Rkl3y2X4k/od2RNiRIBbC9znbHWIANI9G3q5CX/jS
UaXD27fNMOPatNlZy5JDV4rkxnl+bU0wMajCLFU8yhCOseL/I+3KdiO3legXCdC+vFJLL3Z7HY/H
8yJ4NkoktVL719+jCZB0qwUrk/sWJIGrSRWLxapT53QjcXkelVrxYmfGl4/d8OrexTf7TV2FZj0A
v8uyW17XTHS9qvoQtyZd9WqPYzRlp6ERT8b0x9MpC2OLRYnY1pJGwhgKmSkZjfER23iwFfofzhag
y7jWUcZRUWe5/D7wBzrmFHbKnPu8J14Ztea0EVnnH3uRQPxezD9GFt4uNSYYMMjw9kIAPfKU9B5R
6jtbwAGTvaFuLWrN6c4XNXvM2elqptqwy2bComKg0Uz9MGbFxr5tmVg8eTO3yBu7V9B/k+5NLUbC
Wh5+7G/XLb/Fti3ODrj+2WBWWEYCndHHMQTHRJTtyrA3/L/yha3q/PXrcGFx4XVQ5hF8Er9dnLg7
G/B5UK27Dw6mX5BAHDDScXICe2OdW1u5uN2nptBNTB8gh3C9X8CV3Gn91lauH92/HXA5UAFircR1
41H1bWXWbHXQ5vBclhFlkg0RNigozPZPtUgvt3JZj5OAN+llgq101RRYMA2kK9mmoNnGwVoKngKW
kNScY+vG+CEWlvWmD8oYtXnrBukseGEAah2OXG69rtaur5mTEEiBmTV3WdlOY82czAHjnn+VnNOv
wzOwFlCqdQOIGANp/aUmzQlXdfnoHf4Yhzbv7D/Glz0k1gvA8hoQL5b9KzdvRJ36mldvhKyVHAr6
sQjyHsbqUKFZnD2VUsg6FXgMKJgBc5SdU9snA7NMU761l+pacMQLzTMxNzGz+F0GK83Km6ZvNbTh
MvZUWs4XD8/HISzlnsuOQPpPIxz1QXP/cXSZ/+xVTAZ7Ono6UEG7St8Yp8ytHRwJNhV2kDn0NBnD
ixqPfwormb8WkncwSAOTcyX/q3SOkagCdoDzB56YSPdo99//w1r+sWHNW3wW75PapmZcwUaRhyV6
7BBx8cTTxzZWXf7MxiLdTbklkFTBRhfZKD0O++GooI+49Qhe/SxnZha5rl0aeVIoA9rByjsYiEmt
3tvgcPl4Lavh8MzI4tIvaSxL2mItsb4ztJfY/dzKvYqZSo9vJJ3GaoQ6MzUH/7NPY1PRjJgIRBjs
Oy1y4/5YKVMbSFHnRjDo2U+RKaNBEi9G6bhxpRW6aTU8NBP8H5zZDHFap/tplF+0PmteeD25kNr0
WnpSmNDvocME7IEmp72u1fbOg0hyALHp9lti5YZHZKMCj4XHUGcCBlFlr5ical7tShSl38qp/2JX
uZ2RKR3Ar+pIBfqdNpV4YlL7pOoC2kadVI8Mej1/Sv0ynwpMSM3z8siOfysynW0Ld1uFm+n8mR0w
E4niYIstJa7Va/XMxOIu99IeN6vT486r36vkvVG23surJ+LMwOLeViXteUWxBihERq3sA8ntJzNH
mUZX7urMuWtb8AB0w6ePnXf1hPxjdhn+62poQZYIj/IsEXntzp1cvyi3Wo9bVhbH3fLK0p0KLG5i
77LIiQJpvy5vwz9fi6PP882A9qFBvPhGEIt0IfGEtTT1aUrq0DXe9c3se20p50YW30lxdSVFkxvv
lngI66SKks69Ad5w9/Fa1vwN7WcNvAxQKrjSM250M00ox1pEfZLuvSm3mj/zli9vrHMDi1ACabcB
NBNYB95Bv2ZqkrlPl9ywfzHcsrplZ2uZ//vZ8YxbrY8hSYAHhJb4Ttn7TR6m/PHjDVtLMc7XM//3
MyOysVjr1S5YrRIn9UhT2knkVma2l7Ey7sYWlAcbcX/rEy2Tmo4xRWv70c9yANGmzyhUbcT7LQsL
hxaGojJ3/ka28YmDA8QzN1pma1fX+aYtnBmkDZyXOgzM7OcQYC7CthnD1opJz5PD//WBzEVaoehU
ZtB7RqRRglF9rDXScC2UfJOadf7RV55tzWqec/v+qvAtAD8xkwGGzJPzXBfkq3mcxbWMmxl3Tm+N
EZVVMsN70miLXvN3MfDatglycTTnZjKcSy/URxUFcNCG+ZmeHd2hP2FMIfXNivpJ9erSm1H/qXf7
on9NehEow0wjVmG4/7ZTj9APeB7inmitEQl+8tq3EhhYttkxWv3maI9iRGBuHDkLty30pu81pcX2
jDsmHkHwSDw0s8cpnH58/MVXi4CQW/zb1MJ/Cy8WZeXC1HhMHub+gxMmn0F+FCSojW2BNtc/+z/G
lluvFa1tFvO6jOZHPViyJJUyGHvh8e9Gn32HRJRBamMqQi2DYuHGUV2LcWeJ+bLbp/dJIutuvnuE
hV7VEFZGc8rdLZK7LTOLKIdqvYcEFge2c82XOO8oNDSyXeNBZOvjb7dlaOElQ5zISYxYT6KZkdFO
b7U97k37jxnXF5nb4mqgJRdg48R6EvVBZ99M/unjZaxF0PPMcLFfJtNrOc1Bp0zCafzm5e9//vfP
PNxdBLXenrrcGOF0tnVnpY+p+cddZGwQfBq0TMB1ow+/2KCpMruJCiwgLr4PU9TVBoHg+n9YxJmN
xSalWaGZrdaC2JOpnu+0SPKzodlKOFbjzpmVhUfpaQwO3TkYmKf0s30sQXqj+LNSOIrmILYLZr1I
UFs5h3qrxTv//qugfGZ5EYYc2aLhVWAPEzSKWrGfScrG6hSbu/9vHxcRqKZa3yiYovRVcAR3MjK7
X/+XgeXLHJJzDYtBWgEC/zZ/Mhul9DPe/qfU85/tshbJOkicnCGT2C6OwRgvvq3V/cfLmPd7+T0w
V427Z26nQqfx8pIsrdbuObXw1DRVkpqPKntI1DeO+nVqvjebMKf5kf+RucV6CrcwnBqaC/4IuW3h
25gXnPZuSUx7D9HdeYBgww+uC7+eCuwIxqY0kKeoIOG6XKBT2SVzJgtp1c75bj820MBOTyl8HI3+
74afBdszkVe338LkvAln6a+asSx2O5iE4AwZJ1/kA+mcU8I+aeXnzHgpna2a3nUnfmHSuDRZgIM3
Tfv5WB2yz3ofiE8JmCnNtzgqbu0vpkes4+8cayNnvcYKLezOMf9sqabRx4AYYqldZBm+/QtJEnQ9
kWXNom3z9E79svVFr66R2SSyJTTfUOJDl/bSJAeQMnXn3EJLbkEZY/YbB/vqRCz+/iJCYZyzm7T5
GsGINylUdU/18T4xzYhhHJrEKsToZLZxNa55zExIMsthQ9Zn2XHmYGGCUDJ6ibOi00x710fJXt9v
wfi3zCwcU++mMolnM+oxPvJjCjNmBO25jZhyla+ALwgClpgzBQQQPKmLe1IqlHOlrOH/Xh2gM+vr
Rk2yxNk62ld3yWwH4GzM5oI/76ptCYmWXHEnUIezW+NTfmsfh9vqCIx9BH8E40We+kVQ+uxlK1G6
zqVnw2CEBDp8HvVbop5BWdNosQ6N11mExwgQwW6BEwfQRSV0c/Zi3RosumC+mCdZF2fMy6Br5Iwp
1nSyPEzHGfv0RdzgTHs40zRSNmQCft9cFzEatiCbpkE1yQbyfjnJWJdp7aAE2fu51dUKoZ5VBowX
ytHxmnxXgn/g11Rq7RPtNNePhVbcaBmUzgWn8rVweEvkYD3QAWqptGNt5EwD6pAdd/fQzeKH1O6H
Y2woY6jFjR7kucCQgjRdP59kclfTuAxqy0j8tMdDjeL8HVLq3XTOAA603OLgnSx1+0cRq85trGZp
T8qBM/BOgEOKEcWJeei2cXa0ZVnsVTF0lJg1LSJX0VONmGZvBOAFc0+C2/SL2WeZS0aq9vfU4+qx
aScsi3nW1lTSiqfOpTB8QfgMctSrWxYYAiDboC7tZtBY9wK1bF+mzMn2oLKwgo+v9OuHLwbVz60t
rrzR6SqtKKA9CtjDO91rez33u30V4MRD+BSTEzOMM99Zb5xYJIsURsRuC6C1djNc/IhlrCm0sm6L
evg9K9i/TyjLgLp4Ho6Ohd925N/o8K0EHghVgY/NQNERwqKLW9CLmdo0NB3AdCJpYI3GJ8V8zbn1
/eMNXgmjF2YWBzJTM16qXTJgSinF7tKdtTPAHrQ1O//7YF8dRM1AHwAZ4CwKcXnTlVYKrqLMRZUm
xyyb7lv76lcHRtjxK4ZIQw4SWBlMPma0931gAVoIdgwQk28ixlcuRPBw/P0zls4L7XeIwNiV6tc4
kZb9IscUIJ7nOMG/QctioBvXx7x9HyzbWbhv72oxHrm4PtwmauPcT0p144RsWVj45mC7VVWYuDjS
IiWulpBcjz52kTX3v9i0hStOpSKYhF4PBi67oHwwoFc67Gc5GcxjAXbl02gL5rW1qPm/n6VicJ+k
A9Cw8R0dfZeM8GogHy9qJYrppjlP+Vi4IjDMcmnBTPSsSwooa+Zd9UCr8eRa6YEO+g9KwVv0sS1z
zetmrkPgnNGLx5zZpbHOo646FKCqaNHv3xvCi0MRe81Jt2QM/ogKLNDyrgTjjvcgnehLqecG0csx
861hKHe100setIXDQgg0QfU8N4eQFQCm+RZn9WvTTFmg0sQjhTnOMHojCSq8s0LbURT8P7JygmaY
zGeVJz8Lu/cOwI8/daox/mDqPA5iiWrXTrr34IDiHrAfpRb4y4rxOa8RGUhLZ/atKYY+J6XDXm01
LonZ5+OpBcsfC9rMKDiZBChuAtnPpKUfb99qJNTBowb2ibnNv0iSlYraRqt5kCPUwfvSKu/AFgCo
pr18bGbF5wwoUUKN0gKvDaj8Lj9SxWkMVRcXqYJC37ohD/DNNlClqyuZpeRnomFoKy6igRHXvZNB
WBsacg9m/jQOr6zbCDjrJv6+nZdxts/jps+YM/iJnRC7x1Sh/S7E1lNp7dYAgSMSKvCQXJMMZUNq
ZY1qQAf39wh2tu8wGj2GoOXa4bWtP3ch9APu23tQA7xsAUuuAVdICc6Nz0f7LDg4cohFb/w2rvrp
Hrwv6AB/a7/PskkovT+Yqv+xZ6wcX8wDmthUdIKBz144YA3th1RUUFsdh5a4ldjh2v5cKHWE0YXb
qbH3U6H9B0/xVAwoQCATXrnMygfXsEqtQsbhoRtYet8oBiJqd8NXVnfy3MpiJxvPVJgnkFw1oFKe
5R/iB4jN+bMcdAZCLrL56ebccHEdYr4IpwuDFwao9hZZAGtNVeRuN/ilbg3E1fO94o496MZESvA2
esmM7OfQKret5oaul26sd+1snFlf0kwmpm6nrg3rvGKEsxtaf3HoFmpjLYycG1mccVM0rG0dGEkr
drAm/YZbTfCxP669ogzPw/wFGFog0rqEg+q9hA57jENukQ4MCBqZ9nMy6iB1G2+2UvC1qhOsgdAU
RKq2C2qby/MGsH0tHB2+GJ++YMp39hN2n/qvt24dUH9WLdpkLVzdxDOTi6RmbNq+GRwsELW8X3qY
Hu1PghAXqiT5cSTPWwn+SjIA3hYEspm3FaNBi3Ng1FrWixIH3JDDMeudl3Hyvg+GmkUaNzYS7jlY
LI4AMheUkQDoAgPvEpSXs1rno9uDn62x472uKIlOrJY7ocOMgcRVIW8TLaYb8WTNZUywdWJCAzpG
nrmcMR1TgJ9bY8IlCr15LZgZl91Pxm6WPqRB9vqxg658vgtji/2cQI6kqhaMmQnSFeeb0bkbKdXK
Ub6wsAzJGi5pjc/scCYPuqkCJK8NSm96/P8WMt8MZ1eNW5uuoiYzZbHbP5VVVBflBsRoayGLiKhj
rMksNWxV7KAIAulV3LmfFNd6+fOFwOVwW7sA5WBO/3IhRd2oTUVhJuugm2ITxOH/8EXOLSwXImtt
nmjpcWOhQV2SuitOVlU8fbyOtSsLxKkYGcRoIC7lZTByAUTL0XwbfvsxJEyivP+RxCBUnMVgyl2m
vxhb01NrZ+fC5iIaKYkj3XSEzTqYFVlZJOlR3IwRtIdRcAgBPNlY5Mr5scBDMHPbzWxLS7Bp0sRC
6BLS7r3jxy/6EREwdJFbE4+TvzRi/kXMnVexCEwY1UZ3AehWDwxwy1XqpSasevwdc38nAyyob+ap
kyL6F4W5a2MYv4S/GPMg5hXphkbZILMeOdyoH932lMZNMHl/rP2OoV8NUgpgX4EUy1Xxb7C47dTU
RJZaR4o4Vc47kn+y8a1Wtu3CyPwtz0JEnEqbNok1+c2XLrAibW+gSgcJKDWwb/7DJOTvJaFda2gO
hA6W6b1X9W7KmJz8qgbaje9K+efxCIBqFS6A4j06aYtjPNTWUAphg1dc53h5CgLg8x2UgLe6tmvb
BiwLEnlc86AbXNQUzMaEFHqNbzO16vc+VV0QmXuY5Cumt97QgiqzQ2ZwX1M0jRh1etOn9X6y8j/l
RsF2QhNeg7o2Uvurhhp0czqhJRLVXRAWd4IHqdjYz7Xs6cLE4liVHMAdt4GJOVdzoK/W+TxMorl0
mdukign1q+dtGti1os2F3cUGy1RlzejVf9mleLD7HdrivucP/hAWQPFyDOpuJvgrkevC6uI0yMI1
h27e0Ix86UN8R3QwnCcJ/ocsos9bw/ZrkRnmQLKEhAI1nCUxTJ1LJPVqg2FQGqb6cYZ8FzsUh+UX
rDHYptNeua3P7S0b5VMmsyRVsTwkWKGj5MRooUrGnI0LYMvMIuOWpgqKVkxP+KB6PFVZc4dewVtb
KRvvoa3tsxa+aZVZZo6yHSFqGJpH3GygUMVlqonAAennuN+kml5Jfi/2b+GUfCo5Jt/xvVSnIwDZ
BVNyJ/I9kw9tu4WamFOaxX2GCsUsxGvN7aZlJEuTznbKQUOizVo3Qt7Dbm2zSk+IIiSz2weVt9Ot
9BrvfeNGmL/O0jAe7phJweAGKF0WIdSKjSoebZy8uQHa3dNQ8ePnFgK9/c3meVt5udhntpYwaycu
KvSlakBshCkxE9hk9w4ERVLSO1r8nlGVEmBwUiJZ9iNJHfrSqNNb63UvOutKzPSZ9Ymn7bBnqa29
Oe6obuSdq2Ho/AcuXLmj0FxJFLiy/hVigWAykT74qPlMeZUSvMKD7Rr/Nf/MTPaBwS0d/Buqjsb6
5ZWcC5HiI2PUNJfdLcvzvSaM+zz3TJ+Z/Efs6ftalbfNkHt+N+ZvH3/++etef30wLKNUZKIDPp/t
83yAOmjZFTBeaRkZnNSvbc9viuNUfpbFqc35rZi+fGxyrUkG8ADmN1BdVvFPC48zdUzeZyXFbB6w
9t/Fj/xNeeXHJOIg6YS2HopxmBn6pKBNFepfxgBY7OA/9MnPf8JyLH/I48Ecq27Cg0yJagmlM3gd
zzbG9VYj1tlKl+m/E4+4DuaUThXBTNGQ3Kc75P7gRwRTPo+2QAZrzw1QIRuQAcC7CX3kxbuJp5NJ
q6SYu+MAyR3QHT/kN95pjOYmmX0nN57pa9cnyowQLXcwsAe076XzaJnpjEXhNX5OgSuVhNbPH7vK
SrwANwNUTuY23FxAujSQ6mnOIP6FtMtubrRCv8uaPkxEqxPJN4Hs15xdqFHNgGWkq5hdA5/MpbWs
TaQ2Gvha4Ki1jjVqHXed2whfWEoJ5esatH6yfMziNP4ELYcskoVnnqqRjlv9pLUT4hrI9YCcdlF3
dxe/xGvUdMgsMVc6/9JZ8O5GCyWzJBhiv29PbntQDzaajrOEdJ9Ay4vhtUcjVkQff4A1j7r4JYsv
MHPaQ6oYv2QuxORBtWPWCZFifsDOPqWUxNkacl25CVG2s/EEArcYaIkWIUl4qhkrLnRU3HHvMMf5
oVSTe1d5WrmrFFN/kUpJ96Ym6EabYMXZLuwuNr2wx9a1BEqhNH+oUKZvDnl+Q51vH+/oSk4BpQ6I
xGCJoFzSFxtqWr1mlB3erRp98qbIwjhelTxglopm9kZetvbxLmwtwkFsTc5YevpcRQPmA5UAYR4G
F8k8WGDx8XTr6yb/7HU2AUQMSgHg6gc+5wpW3xUI+OBCbrA8NXD6fkcT561D0dDoMHE3uWkgc7uK
1NrZZTx5AQZl9/H+/gahXd5oOupGc2vMwrAtLrXLU2wkTetUnoMmJdq/U5AHHZho/cSv/O71uw0w
FLiaMkDvod36seXraIhm3yzZBsbHGU62yBb7tKe0MixgosZO3ZuxaCDZwasNKyt3CnIEqGUAOgrq
R9defNTKbSwU2Y3Ot+4RC31t391w39rhQXj6F8nJyqJs0GjjxYKYCEDZclGtVxW1k0FOPph3U/qZ
SRRfAHIFGcYdD/r91lv7+vgDPgJaf3SSEIrBOnP5/fSxGpH+ISOpTUkwjTNZeAZ6vtU9tSk0+MSX
j7/a6n6e21vspw437GiGFYJWN5xLdFx5Sv0mnMObFJDd2viA168lHVBDaCI40AMFgdLCPzsR63rX
Scj7FdVD3Nu+4VQEmfDTxrquA81sB3cZZn/mifpFlqVXqFk5DZRV5pe8QmzfakinEg3SPA6Z4RAQ
pdrZlHDzEGdkq0exvsq/rS8zfSF1iJ7OAqStjQmfOsih2bGpLrDinOdLXAqRJB2Gnyq0XnwndU+S
m8ci/7Sxi7N/L6IJ4HjobOJFprpo5196Y2xTO60UCFINUbzrTwNyqvxmKJGnlmSu4Kpb78CVLATf
bea1wZGbP93ixOl54zbMAUW+DDEB9WbsvTADiBgHvNxpLPx4fdd3HoyZ6NmihGqhgLs4bFQMmJ4x
ULot8/TV6rK9bqXvE+iDpLvFDbDyzrm0tTholeqNQ5NBPolp4KPUtb1ULOAPf3huF6QWWvJZcWSu
84n12sYjZ+VZpzuIJw6IBoHJuEopakUWQ09nfqxd/7koIO9Kjw15bT7zeFYYhqD2Zgp3fRFemlxk
E0KAO7+TUDyUYfZeH9pdEda3TjSzWfSR5s94MY44Cjz6X0oLW2/t64cd7IO4GcVXPAauwgzmwKlV
tugFNYIKFDD412yaMmIVqMR2rHs13WzXmj0DNMbYePasRR5ALcHNgGL2fGwuz4zSmzzRUWn2u7jK
QjQV092gJW2gx6bntxh+3NemmW548uo3xuULnWW03jH9vjipKKBMaSvR0bHqEOOOY5ijQOQGtQiG
mgzQqJ912rd2ef6jy/BwbnTxlfse8xtphkaVak6aPzqVFRQ6oNdlzNjGY2vVFOLQzOmKxvbyXoRc
URLLoQaRITp7SjHWpCvjqE559HFIWMkaobAK0A/w/aDDxYm5/Hzo7o16g8lRn3nEHQ/zoAjQoyHE
1tznIfw3xLhrDmObeEGiSbDS+WhjbigQPEGe2oP8AiwKw1uFFrPWsZ1tl4eN9V2jOgDpgGvigQzY
/9XFOHBg3wqjmINBc8iOhc/9GYxv3jgblgBMX7mhwNSuz/SCaNRf7WVbtLocPbD3UzVNCMUA1kwM
IYvAqYAVVGg+HJw4q0k5peALqpsYA25Q9CKJhrNqKMBiADnm06bLo2rOhwTUAI6TVvyqU+/Oa+W7
JuoXtbFzn3J6aGv2VmTDL1GDQY+53l3rQJRX16Q8FtBqIkXOP2ENkZLwPigm7yHWGp1MuRdYVQ7R
T60mdABAmKIi53Etj/r2uRnonaDpj6qJCdfiyBOU7pQME7pFAyEppy8kGMgHgFH1DhM9VQExJoFa
luJ2hKdKpJal31f8KLQ0LGIj1BoHoOeK/czd7DCO4kdrUt9JaDTl6r4Y8oPS0Z6I2MhIAbrnnKfJ
ng3ZbWu2LlFVafp0kgQ32RQYuQQYwVZ+9Z6m+dLsB5KjZEaQrn6pPbBGtgn+16QsdqwGYSogUze2
MoXU4fcaeGXgbe2DGXPmK4rsd3ZbPYFT2CGWNWnYBw2q5jaf2Tp6zzcV/ca2x69sAKC77hR2AwC8
cpN1NdjtmIFZCzGpgRL3E9GnOomSPM2Ccei1o9IzgMsqjKjiCpIkziqTYEKuJponOhLjnHMizISF
bpxZIUoBE5l05Qe1nC7IdeW9m5Jvji4Prto9jSM/jbmNh83g5H4K46H0JgOz0qiJOroow7xSDYz+
J0PQeShnWbXZRRCCxJB5lf0aJvGYgTctEAZ/M4tmAhFQlxHVlhZpefHiqjFap3lW7/NGorJO38uk
yv0K3OIkVacx7Dt4ZZk2P4o8fy8ScEv0qlXcai1Nb8FIYuwdoVhhYXAWepnnyyzv9iIFsm/I81sz
SxjY9KYXb/g12MObEsdH9HWDGNP3oJpK7ot+5EQWTWBmdaDKH3xQQ7fWosGaEAaGXWo/q9ljzeqT
HcdBaTeQDmpuqb5PWXVfduy+c/XHKuZPUu+IV5kPtW5wYnDlF9UL54BqukcyvdJIYuMU0rL6aQwo
ncgi+2V5TZhquX0opZU9qrm0w8FWmF9V+i+7GA3iqd3eqLj0ta5B5qwYKMOUuMP1mvqjG0Np2G3x
0kTST6CiCrEEUX+tOT4tq5vPhWMfwYD21rh9FEtAGUQ9HB03j0RVt0SFrIKw8W/TpGhJ0ug7tcar
cdTSH9kgRWC4Lt2Vjf3cm2xXDIWHU2MlUc/x6XDXPNbcAnwBmXAEauU06JJcewFxkQwoWtRf4skT
fpYOeSTHOvE7DehDkRQvQ6vvLZB7+XZZNFGfeBgK1y3m08zyRd8mBMijCLTeT4I7zxx0dLnVUPAO
j0FZOnskHnievbgQJq+mdic67QmAWAghl9CP4hTDuUWtJsSAdOzJKjDOamXeV16MQ1CNo+2bbiLC
Wlp2VINDEIQ6xXvDDN+AHF84jNBqEvhAqpPvaKncoGLiS029L+OY1NOAhgGkxPLWQAt+tHrIkJe6
b6oo3yoJq4ne29xX2JsmBoWYXHGJ0kFtryjGZ6aj1y010MiXOsWN1ravtisBY+H2rmfKKxuhXCrS
8if6IbeZrnbEHvS7ATMzshtOxvhlBMNgYqsPiYVtblD6k+8c038+ZqFiojUg12xEdyNT5aBa48/a
w+dshfZ9UMunrtXxDEPnh1TM2zHzPTWQ+zVm2MjXDqA+b9K/sb57AXvHQXOKfU+HJEIwe5rKqSWT
Ej/GYIQsY/kLNOT3k6A7LUluhim56U33QWU90a0+FIW1q9AFw1/6lnXj507oz6hoFaHhDI3vNQyQ
+1qqSPlYQpqU6eAHKe6zMYMqShLvbYOePKV8Biw7MoUa9hrdg7CI+zWKnaPwHpW6hEZYbgZund/3
49c+bRmxvdS5h5KuCfS7c4J8KEZK4+rRSdTSb+R3fM+d1ZcnZN8dGXnzGXNCu25y3q1WP6gZVFNM
E+6mImSV6RB1ynifa8nR1pWvk4oqB097L3Crwdo1anzSE/WFDc5tkZbPtp08O0BiNlp7LMADpffa
zhFOGql9Byl6KpXAi9u7IbfD0u500gtWHYoE469TDPJDUBndVSO6Tnn+nGlZHgB/ThwskczoWuJh
XDZUhDneG2VZBv3YWIFppN9Nyb5JWiaBqaZ7pVK/cbPwCNOA0aR2bqJNOL53Y1HvmtIoiJMmJnZB
N6KYFnd9XEQWIsXeUqtPcc7BNJTGgD0nCHRdfjDsGLmP4whfAjdvshF4E0SviRU/Eqv5VrddFXp9
Wu0ZNAFHTc38kbmBTt2TIruwnzCGIj3QLmCMw0cxGxxzypgcrD6/a5Rc7nJ4ve+y+EuZJmVQijy/
c4Sa+2VHXb9S3ZsutpE1T1Pie2OhE71Id7aC6lnS6aD4qY+y7GxSoAfle6y/17UKvfm6DTxFe1Jj
/VDRsiejqJ4NR0IgRi1NUtXjwTMysDiJ5rvF8r1XUjswKCjobBSuvObNipuKyNyLMFUWjFaN67fE
vMuIFzdTOX5u+pAYagWJZgPJQKsWD0hnjkmH6RGjGGiUaz19qGKdBqOpFuEw5O+JZtCdEJW6i2P7
U8VMv+D2nmberjPar2ZmfIpBTAcqnLBskkCkGSYNECK0oTm6/QQyud4GbV33UFflicnswMqxCKva
U8KJu+lLlreY/RtUa1/jAXbDJq4GSdErmKdT6IlaUg0tBm5xlw9in0NyvGE2mEndHFpRKofGec5P
mskwYVfivistrb5hPbP9sUvYS8YSFbcKU0jKDCiuDfVOYrgE8okjRm4T833K9SOan1B/S4vXLsdj
bsKtPmoc2WQ6dTsp3eLG6hsd+ZTiHmPd2Oux9VhK5WCPPLkB0rEhLG1xksCHno8vmCJOSJc0Tzbr
d6J024DFGPhLrPoRbvua0gFKb0z9yXJNnlqnvMk99w5c/vptmjm/dGpAnENpGjK2VR2OTp/5tmi1
kGKEmHT6+HN06K1ONcyeGe1LGYP5sJ3MtxzsUT+aQW+jYVA8QqlZkUJzE79NigR3WG9FdYw3K4uT
ufzXW4MFz8u7XwlSh1MxteyxnYzqpmqcJFRsT/lmupw/aAChwxt47Nu9Dj5OW++UfWNRFuDYNSaR
Sq3f5ElNPxuY7t95bTXeSCgd4Zrk4pgrDdtzrbbLY6zxEYNyLjcfy5i/iUIXtxpO7N7KO5iR1be6
dvirVfbxru4REnqozQauYlQHgyqosakQNgapg9DVV2kVxsFzZf3QJIm9z0qP7RSc7ucqHpSUgKur
CGyOsNRiLuqAmYsWQdMwwfFZscJ3Jsfas3iyddw9bf9mcBmfMEaFwId2uE0S1iuH0opR2c7T8SYf
eHEo2kolVqz0IW1y9WnKQOaJebFvSHEY3nFDfZcNamtiXifJESRL7gK6pJbP05i3CHwq9TU5Qkp4
7KT5yHT8bUuv+UlNpmTvcRAv/I+0M9uNVNnC9BMhMQ+3JORsp2eXfYPschUzBMHM0/eX1eruqtyW
3eq+OFs6kvcmgSBirX/9w5AWH2M/cTTYBhYzBJQubeM3EzZN1DMWj9uj9JKu8TsVaKHMyrqxneqR
zKdbU6bvujlvZ97mWhkwV/ak96Cm/Q1r4nGsXXenuN201hprlxXlFlzuoaHOwzZDQEJWepZbFvmq
xWGejslVVg/rpC63hZPHfmaJOOyqaGOly+/K7q9ofXZZPt8hUf2JDPQXgHMXkgAWaF10jFMUsyNp
ockcX0e2AtxcnkeL5ogzU3Zyi+YJR0GgBKf4HQ/TcaJk8JO6JoK4UY/IdK9bWbeB6hSR3xuCFyKN
Hy1uNJxzud/Fy4MzU3PmeXVYoKzfiUq/it0EilGdPS5Dc01/xN/qM0dHnpQBIdlJUNoTxRfdXeo0
gTFSPKsimVdT++c06cetaONy1QzOvegnZAGzE7oKMcIc3tcohfkaUz0ol2lTxMpEglb5PCT9KatL
atFlPrgifZppXdYKyZnbEWoqLuHeXm+VEStZ/WEyxXteC/KV9XUaGzeYJ5a+tJKnOoluM9r0XbtM
FaNysV3i+VlxG7ECxx+3ilPJ68FA9UHFYIO55OQOSpbOOM/1BjwkZv/CQ6PyykCo003vsYw8M9Ra
6uxYH28IBUn8eewohrRunVtL9sDnwmgznWj1SvFmyaXjsORpyd57a4qp2CRJp4Rycsk6sGqGWmTD
P1dt8eL1Iju0CRYx3Zhx4/1M31Kwa8qhOopoviPltzk1pTYFHnLdnaJgV1rN+RwQ/mHtGEa/NR3K
+UY2ij9OihrSCN30RWetlnxhibDJunqbrep5NFemxYKc4OjQomcbN0K5ncjM8Xvb/pg15ZSU9utI
ET8qOY75DE29ZtsvzfvcZZQpWeCk2Yc0CC2sHYUCrow/bLnonFpOdCrhx+zSsd+aVrdbKndTVGIr
W+ekO1ymUvRbaKOA+G52Wmxrjezu5HjFNl7UreUux6XvPwqVDnkhuc2tCnFYJqcN3LkaGQEA8hyy
qXinpav9JfKQbbd2sjKkyO+hidWESMjbPuclNK6BZKM07ENSuuOTVSd9aHh9FLQaIEAjs1/zwF9M
XTZtK1GaJ1DldmNnprxR2E/fdckRYTRUnGUs3szOekvPewltqxrnH0MVPbjxGPSOfJOupI1MN15K
VzN52zYRa0VYx87t93ZGwospy4dsTsI6kcpKTo2vqSMJ2ottsEsNZ+Mw5cVIrXzVxjWh0GZ7Msrm
faKqCI1KU3ZTk2mrpS2LU9Qv4qA5LRhBvNRBpxgyjKOlJWpqMPkGc++UuFlza82NshFxN10vnhM/
q7JeQgadcWCP5GyAzyROia0SUQJduockujXM5DoZhPcyLHq5Ic5i2ou2AIucS22L2UT2mvRlFTac
+KGyKPpV06X2DoKek/jU8OP7aIzyZAx6/DuCFpb45SgzWsfBCemrIDjPsKEcVW4Ga3jN2c4nitEV
REaPqlGSaJbMazlGrd+3Hb02LtFKbCu+iNtuk6pdfohTpQ7IyF1Drn23G+u6UkFrzWUOiqRyVlpt
7ghDONQVlqixtGgbRvkg5PKskbXuTuq+zLoDKekQYBnops4mEvraSocfEAwphnM8LbmZyZ9lHQxW
lfkJxaoCsTRI1Wo8Glhu+NS+YDlZfjRrq97kiq2u86xSfAkm8eG6ylVM36ikM5Vu8iIV/cUjL6v3
zCdTTD8jAJUAW0Cpr9x8mQ4iR6PaioBcslOqT7d6hQa0MUEdFku/jgWbbVcOz25dsuGqnbMW/JqV
1ifxytVUZg8ZVFeMCvZzNm/0xjgKu3nUTERKSg2rt3KgOQw/NHYIbJPIqmS5rdAZhyPlxjD8dDXx
4RUcfja5b0dbS67Tmv5TpI55Om/oATKllLc43C9K0OIy0r+RELir2pQ8MzlumphRiGWWvt1CxybW
JbCW6jiBbcyTuBltxN/dvu1PWvHYphSNsXckwodKFbAow2Eg8nF4pHX09GZPuyN59HmLvFrz9alc
8d0RNBb5InlPa/1KUcb9mFuhWOZV6h7H5lc/UMJqVpAsI/XPUz7tpHmtZvcieQEYcc9OfDicn5s9
pfuVec/euI4TTOPtGhd5xgnpmzf/rOWxsO5KTmFDwS6Xcwv5vIXVpUyOLvUtgxkGD/k61VkcsdiK
JH3L+85f3FfTeHGiM8lP9wvrt9u/GdbxbLlszI2fJHemALhw35OCunvOw7zUVwh5/di1/Mr4lVoP
gybDLNoMseW75aOEqkcZME03nnGDFFnO4tWOq7UsXL9TDtHS02T1oZdlD0aCUa/uFNf0b9fSllur
jli0/TqOBpQh9VZaBKHmmV+VC8N8MIaso4js/NKaMLNoKHZ2JajpmIVR4b7Udnooarlf+pZ9eu8t
+cpzIL7b1N5e7NtzRun6PKRi5Q3WQ7uMESmeEE6GkSGUVSxru/LqzdDCIeAV0/Hq09qgVXUpzc3W
feGYrHyTSKjQS/oVzh+mbyfKypzi3ZSfD3CLhE5NNlDZZjHvimU2biuwHzyR63nbFTwAZ8zagDjX
JEw9tSTYsTYXXzHnoHYturwi632zSK1dkUcO5RAufjhWEsVC1KTfjOaaTUKu43y8SQfApsWcfQDi
3+aiVwE1hOenjXOL2kkNwJbCbBQPZScfE9ysKgXas+GBerTu7xIfHzZwd2L5UlNZUemszNb5mFrb
twUtyLyo58rs3mqVPYX9lYxqNgNFA6qXVhbKmT6tsvXHasLjBvj3h5nIn40yntRM11eFodVhakTR
anDaK6f2XjytWjazkZzARnO/P4NAeuzt9J6CSdYAr21EoA3E+03saVd4Qy5bbx6uZGI3tT+UinJb
i6HaK14RRq00AiY9RR4OXiuOouuKALKhGiqulr5Uw5g95Gr1oUR1uk3aMwhoJFp1W9jmdKyi3rmO
Bmd8NXu27HZapgBRfBWCji4Hr5iNTR/NzZY/c3dDYXmnyYsjPbS0tgYybMZxpQDqjiviDMiX4rDx
+eJon/NkdrHzzBL5VrhxGVSJ7h6NpDcPS09JZTv2vbPMCcUGnHdmjm7l/SoNsUTUsCZipHPh27Cj
3csqM27i2pZrKtkuUJE+PCKp1+6dKBN7imTgiW7OtFOdTzez2kbcXpyoTUDHoHdrvDTifZ41Eo5u
lwUqp5fli4wGI2/b+YEGcWwAo/Oi9qNUdOUqgyR1qEyrOlb2UFCgGW+DUnlbXV28tdCjHtJXqdyZ
KbkHq0ZXWwIrHCsbrod+ShLfRcyS+SP92q3Nc62A+zWxyr08OS4W1sHUfr3wMQ05l8jJrDyofUk8
nFLnINyVZr3Gs1MdyiVrQstLzxT5wqmOjd5Gtd/L1ODDEDUD21m9Fxh8PlqR6+ZU6qO6L1yZ7xzb
qW/BIMR20Gyg+EzNGjDgWWhrz1LaQMq5BzyqkWJbCrBLtCgkcuaqDnNHZX43zLjz9HoeHZqkrWmE
y+gp6yNMJIq4vectvo6ocncZnPGA7ze7quYhv6055/Z5ggcDJIvxro/Ut6WU9s8OnxC/6Yd7s7Xm
g7S7NlTGCi2FwVfejVj5nOsv546VWm0So8+f+b8lJ7crAnPu8rtFiqkAwq6NdSXz4sZCDuKPTRHd
T53e4Gaj96fUTs3NvMzTRlFKxktJVT4t5ZBvNRqq0BKJ5P4z/bV2E20v+6K/d/vWiRn6NMNeq6zl
oRSlsWuHvgnMbCjfwb10sGNv8fxKJe06dMuxHnxnibOw03LIublGJ2wqgK0+zUtzVVXGk2u3oHSO
M8ahBwTPIljy7sWt4upFJEN0yO1Z37itPl3hRiuXFcsjvlaSqQ2jpet3Sdw5W6jlZqDBdcDIPYvW
jB/tlRxxHM/QHO1ym0LPVIzfBGNrm2Fa4k0zVuNJyfTFT6gSOp+Odhr9JCozUOWO4QeRduNzgzfD
mlEfRhaGByjl1OX7KGq26nxoOP0Nk33THKoWpNByYXP2pE1kBi7aNtglAD3b0qFyGYg17VBtBs1J
XvpSjdd0r/F+HmcCKqK62nn94K1cjoptK5x+W8Vd9EoNqTIRyqgrNmoTGTX4ntu8RDOJYMVoGyd+
ZRFO1pyv0iRhGhmrz2LWvaDX+zfNafYYK3LreCasdCRptAVzvs0ZBvr2EhHEhRRul9Lf7qNygjnk
zLfKZF63c+KtSmP6SM69aOdaH5F0MdwDT8gkJzlfzamqB+WjnMH5DKmoh1nlORcEjTA7t9mBLBUi
RF3yth1kuPG5sTUEg5CyUjMf28wypKtlt6xa/lVSoeOUqG2tHUXoLsqb5wxh1E83lhY/1ApOOenA
zpcIP+2UJ7vDm6orNQAHXkcCBVKbxk3EOKYcl8ZnNa5Vg5tBBHyeF6hkjzlTlTsbEgTSt06U6jrR
yoyNK2LBbWRhRQG4X+7PgGYcJNlNbpqCnpfWvQGc8rHr4jtsW6awIkc20vVvbecdDSgbqzIBQOD8
i/2uZ3uRJQUAbDHX1yQRzmMCG0YQV25O807Ni2vZJy/q0jm7pEEzPKXDbTkqH1aL+lpt0zGIx4ac
9j6ZN72uRQfsY6y1k435jt1t2s/csD+WmnFAptZRJS4aE1lj75pR0C3Lu567z73Nj036aT2NETnV
2svkMQDIPEq4WTrvQ0OCddHfLkUyUP+V5UGLAVCcBFDWLvEEYTUK6bxa0Lg33dQKSv9yPBRzZQWL
4jQ7px4NqOF2f5+VdCgJTNBQKi4duSd/xHrzIufhbSiXgY2mLYD55BpC20OfudZWSZWrflhuk26+
NQ1n12kl2byRiDmY2n1VumG/qJj6NCKmFtRynOcaGG9dvhOpq/i5F82+rvU3rWs/m2LmCcg2sw4x
4wq6qsHQxvvRHeIhiK34Pi6SlqLWPk1C/T0aibLvGgahvTEMD5lSEMclheU8lI10X+v2fKI0vRIZ
gbDQA3pMLf1eNTHz7pMI5A1RbKDlsWb6BW5EpT/MJseRrZYEDTty2dRRk63yoiw2/PsxjuNjcpgd
2o7CNesbvCe6Q5kBolijAxgPmhx7TNbTYl0tKtwIcmR2o1qWd5HSNTTqE9iSdRZASoExHmDYYcpn
xc/KZA6MpmPJNXoDuF6hlNKoo5Jc3il1WlwlemusqlRaQSnVaVN6lbsdhIGTUWXWd1NlRGFs2lmo
qgQ9mqMT7bzUkNuIoTnUZdbDSRUeHc6UG/eJlhKCZPVzMGptLoCuGMCravYRDZm9a1Q7x/DacG7U
wQsS11g3VAu+3jX4UEvN65enaOIsZYRej/lBEX053quKDdm85YDeQRvNo3uv0TXSBrIhnOresIBt
Yv3YRFH60PUTI720wn0Q9CL/WVFHMJvkPdWpAm8vnQBVYrs2nq2zV8ncGbpvuzQXY+H9crX+F8fq
D+88SrTkZANKkXpfJhW2mp71I6G7a2uMPUUUuAOQ9WgG7NbXxM/c2FH8Yvfxk1UWwcD0olOKO6ey
QfLtuH73ktpdOd6Unye8s0/Y4KMoOa9yI35UTHNnDslNktnnZZElm9gynRunNyI/rYcH8BhlZY0l
qDVOJUGhV0PITd9IO9/0iRcscEbCpZ73YJPOKosq72qpzlNWF1Ci2PcL1qMVfF0b2ytrOg6GcYME
me1t1LaK2gZCmbdqU8e7WXF+pXN67o7TaqUgcJZgW/ydUawzkkVWesQU3l0Oc5N/jN5wrVfpgyi9
d1hlwm9T7S6a41D30ludV77kXINOobtanAIRVZMFdCy7OqWsUZcbVWm0DZ9j4xe5ftVH1Gpq9tut
3FNs1EGst0/qRORt24H+le6vPH+z7XJjiO5VNgN+llkZ6KTwSrW5Fj2Rb1F/29jV2sv6cGp/plp8
As87IuV60N38VE2lslKX5dGYzKsItyktta+nErAgsje11t3PsGHGvnjSHLnGeWKjSC3sBmM7qu7V
aHHy5/g+Jtl1p/dMY5BIJYLEQZPSINounpms1Nk5uGNzYKjOUTcrj1rnbsrG+tEpSxIwRR/9OXL3
pW1DnGZeiCejFrBBrM2GTTmTOVqrc3NKxIkuilCf6HQn4N9OtLshTphbTMVbPnDcNUMQdfNRVaMT
mTKnrqR9ycBnqk7SJjI/gUckfS8ZryrV2w4jR7afSs9OV7mQ+jqzrCeIOa5fDHa1KRNVhlXmrdOJ
PoIoKdKmyxsoRltq8tWg2zP1H45bEJssWlxjOcZYc2/Z4rfopOE1yi4NxukMnS5RdWS4YO+HPMXX
NOm8R4x4JSMUzWhXcEC0dT1rNjuJafPziufFayguOs1bngkZpqArfw21fALP7kOn62sy0i1l5br1
FGpGWmyHlFIn1uOFQXu+J+FkM/GJNH3NWodgtFSBhVaTEUlTBp6nlEFcTwatrGvdqsv0sy2zeqcr
1g+THdAXdMyhnvQaRXGniR/tQPmfeoKQ6srDWmgo0ZyBqlOOKuRWN+sWK3sfZtVmTvSjndSbCnY/
DUwa/ZqKlK1RbTh5la5elQC5vi3V9rdaDCfYPcpB6B4gl6GFqlcHqJl0/inT6lrSqmMdCChWqwOO
pjqsGgKtSjPoSgZIcXrTNe57m6fZ1mAS383sldB0JqAo/W3OlNchzYLJyTi8YOngkAscl5WNP8j5
LcOubba7W2kCBMMGm1e1xlIgizRmbMToRNT4tQ0LBYu7FFvPmCKYF8kWAJdDv8D3kN7xqjLp6DGu
Tq47QiJXDEXmF44HdWdZdbhYTBGXUlN8taDDjHQoJ11tJOsll+9xKaZ16khKOi9Dt7PoUSCR8IDf
K8u9KZSjDauaMhVXuMUZzYNFt74F1GN8aBQ1asSlhNXtiRcvUmKyEKv6x+IZPcBOWaerrxmBn1Bl
PSiPmAgYYFK0pP8SHlX0KqnFKQ/H+0zUxUggdPb/F1HUn1CCuc7Z8VtHFGgaF8TKvnABVulNcCuP
GAFP6wqUaYz77Zg6z3oEswzrrhyOkgWnCMFKMzx/faOfccv/+QUXdFUGGZWca+WsjcGv+uWc/Jiu
lpX2pG+/U1hq+n+osTxN18F2FdsE0770wRMqlv1gopwcm/yaWK4tKtq1t5GIaNNvebh/BJv/EnHR
ODhY7tkWHxUWCf++Q4fmZJzyHtOzFuTTFL0IloUPJrYjMCbdz5OfRTOuDeOx8NJTXJ08RgWukjwl
1uts23t1+uHiBWc6R5Nevujfv3nynzyNf37fBSe6XhTmJswVMIadsZ5jo94SbrJyNnqQ3X7n031+
jZcPA8SJlgkh0H/97lp7yPM+R9LSRXV2nUcN7UrizMfGyfSrwmywUPv69v5Lc8XgA8dIzgU0SfZl
3otGPRWpHnuY1eAmrDR+5H3Dpf30CvrZ0RArHfs/1gnDMOS6pk/9Kp33aT+HhB1vv76Hzxbs2X7l
f13i0i3BEuxvYuASHpOrjbU+m04J4+S9gh2ss70wg68v+OktOYi+z+pWjeS2f5dskULaKAysUMvJ
WYncXDGH+PoK/6WMn31X/vcVLu1jtcGk5SZsAj7Pja0dsvpm+s6U4bxuL5eaA2Eajy5Mwgzj4rvT
sAo16nOkpTulgYfJcTVR/lUfZ+dpRiZ+OgzfrLX/7tbc1F9XvPiSRBFDZhuxQjU3w07bgtnjI5eE
3yaDnX/5f+8MFTCwnu4gB/739eRtotUCN4JVp5rHUTjOurNceQ/YQBYk/twfSzoAR7SGszY7Okun
VvNnrevoPua60rVghODoJ42phLnpQSVI1fpRL7vv7PU+ecm6ShQ2mx4unbzuf3+nkaElm2a6Xjif
cKKqldnfqmr1jfrgky1FR5OH+Q1GT/+1LhkNjw6jBYvLIsiC87mmG/10+eUus//1ov1EyME0jOMY
bRwSkv8cHGXiQh08v+CzzePZk2VYAqa5wRxcq77qu5RP3yypzz59XcfCSqcEcM/HyL/PsMuUSu31
mcHQPr4+51TkdLp7lJzXRqjsGBp/fYufPUygHqJucbdDbH7x5ZdmMQ6J4JUlbrUzNYbgVQTCpLN1
itevL/Xn4LtYxgZbM6xj1ojpXMpiJqVNExXeJTok9HHv8x6Tj/siUMGtPiqEMSvK9S0CFrn57hT6
ZH/758oXDxUAr66mbsAVmUp+4FQunG/8kD55jmi6PLwJTdgqnHX/vjagFFhaID4rkc3jFmyCQWla
slD9fonHB30CKv/6cbIz89+8eJ7nM4JzDqkvRgtndclfhhnj2KYijRd8WiwLRlnsuO1+mZaIbmr4
0BUvqAlCzFBdbxe9SK8KQz7kWvfTG2W+LoShQiAabgeVqa2Z9uVtvTABUmN+uJ0t0VYx23t3FDfZ
4v7SLPmWK942i5PfRh49ML7YE0iE5V5001kCjo3nFAz+FlCKljDheApdPaJpioqHzmz1lSjlqTK6
sO7UoKGdaF0Du21YLX0e2BLatJ6r21Gbdxk1/mqwtXxjdFl+D9ViPHqx164zW8nRWyTVDj7Pa+rk
TWh69GCZ3b9YTXsylWoBx5hTH2JN7eeO+0sZxNn9efyd9O6ztMYNfPF9BhBII1ExvRycW2GRPpY2
MW2o0coVvvHKvYiYmNhm2awYiw5X9WAEtWwfFQ1IvXXD1MG2dipOrl50u7GC0dCnNbgQe6JfgBUh
KCm2Vi8fRbucorG6jwn187ERBMuBqzpoHsim9xxLL2D+cZWr/K9QtkJd3npltvxCAewbi9docBGJ
uW55kzai9TvJrN/C99pP2+6+hFfnL1r1I5XDbdUu3dqsEcksXQRTuHO0g+VMJg5h9p3txDOMLOY7
elE2V16SV2vXbuYbJ5vLsCo6OklTu3IE4c9VDlNe1bMq6EWN54k+/ICx+Gi7CZNN6VVbXsdeTxVw
i8hdlZ31EPU947Shr8MhF9dtzdwI+SoE3C5ZWR7WH+UiKfjSHx1D6LmUH8ncyB23Z24XyPtpRMJ8
3mCinzSAbZBxCr9sHAee24ghS1t9eNb4apsQ8Udm5zCboEQVsngskeYEMnEZzRqwB51xKDaqPv/O
u+pX37WMmSGCrtBD3SYRrX+tZGPQZGQNKRCOj3GsJ1hGaq9DpkGpIe2qZCgFUepPG2iv26xWwigy
K1549hTV8oYhWjjIfoduRjD6GwJX2NAiC6ndZwaotzpBjTGM/nfZO9ZNfRbLyCXMOuVOiRUaSZeh
W2dEy8GBpLpAsmprfdl03fzbLEwLa7NI+BkDbQxZ1DpQSO7NYMhj+vSx6HDC7PQhrZN97KC36fFv
6ZqtLISfpPlPGcvbgVw/Xzg2/Idu3PSGUvgVww1o5tOxbfXXdGpHP3NETihm5AJFM9OTGnwg5Div
XaTsXFc7liSa9hOIWW7DZPIcMfuyrF4YzO6Z0ABgtEvgZR4CESVsWzKa3PiXtKLQnofnaXaell48
do3xLr3oCX3Tz693u0/c4IB2/trszpvhX5udcNLcaeqzduA+voNPvTlHG6ESOYc42WvWDVyk70/j
T7Z1vJDIP8HVD5+My4rGjoe2QW90DtEgglfDvz9ba4hPbuT2bFVorGrEevPBe/j6bj85r7js2Z/K
dSkxzYvzqjQJx2osLuvBNBNXuv1NCfVJoYZDFbb6rkX5ql2e+tjbFZoie05i8jfl0eCfzTeFxSe3
QHzMnxBopPe4tv/7vqyeWEuj5SMspxpdDXzVIMO+ZfP1g/qsXPrjP6j/MVQ3L9s9V0+yzPKQJ3SY
QqhhQ/KUd93S3Heb6Pq7MuIT0IJMkbPsFXcqnXdzcVPGrMyxFXE13JVD45juzR2ig429TvbeNwE8
n98Zr+dsx0Vu6qVDHxa9QzXCMwUKSu/6DaDzlYvNzjk2AqrkN2XnJ50MN/a/L3bZcGZ9nimWy4IY
8qL9Yc6DfW1kUGf6KCVK1+y0MYxE7QbqgjVMWbfGd8DXZyvy7x9w8WTNeez1SuNuyfVBYvCAk2tQ
m/U3t/nJ5/zPbZ6hkb82kV51ITdzWjL0vKuSm1ZbL9qtk37nZP7dZS6KQXtp0Ls5LBNtVNaVSsZD
mrS3cCKvKmf+f2hCETDwMZ9F0udYjn/vKbO62Ygb7inbdTvtkJJDc7bT+Hbtf/qG/rrOxZ7EXDjl
6txU9Brf2ati3dzhUUk7xOF9x/C49cUmCr/+vD9pfP+5t4uGsuhchika1+zz4ZCREKkSilsoUeAY
/ZvTqN/YLn3+zf11j5cNvdng6+hU5w5lCuxVGqI8MDG8+J9m3+k3SNx3T/Si92qow83U5u5aN2IW
v42QF3rzdzvkfzXm7Fn/554uu4TU0+p8KFgfxe6P99CVE85rPVAP366QT5f9X1e6+IbVYWwc0XEl
99U7zU/nFEAYgcEQmmttM3FYdqt07QRfL5FPd66/LnrxSUfR2XVC4gq2ePNy9DyZQ9709BoOsokr
vCnFvqO1NyCkGeiHnMj+Tlv/zWu8bP2kZWbOaPEap0wJRyxNlbo5DXL47kV+d53zifvX5qVWiWdn
53bvfPiM13JXrVECX2FTyKMtA/mr2nx3LHz3Rs8/6a9LOmJctPS8kcWVWMNN2keOcSgRQWdK+83t
fXd3F9uLVaGQS0buLjdup/RhEYjtnr9eKp9dwjaJs3Opq0ztTz/9191AwtaYAHGJGFgYRlZpwAhY
1l9f5I+x4UVXTiQlgwZ8FkC8L01zTHU+O4GB3eJ9v6+V5zPIkYblCljuFXPYgbn/Bi7N/9Xs4bOi
C9dF7MYczaRMcf59XxVDVjMzwDlaKY72bOyXrHv4+v4+fYh/XeJii+w9vYRDySX05bXNbgxxoxe3
X1/iswkKBt1kZvD4cE67LLOAonqcsHhRLap7/2z1VT+OjyiBVnYXMA7GQQUeNDbMhc+WEvTvaGq+
/gmfPsi/fsHFrjIvZtMYEXc59dMGk4WNg0T2/+8SF0VCk/Y99L6WG3CuZ/Fi9d8U4J+YHNGwqPg7
G0xBXACifxdD6TmTUZy/qDFmtRGBaRbbyME/oX2N+00cGeja0yBGAfv1jX16ijoqEDy2cJw8lwMw
RZuTErQCXAqXg2alYn8TBR5eS5spBGgMv/Ma/ewI+Bt7u9gYqzhSh2riZanyXXFRmHT9Omtu8uJ3
5N2qsM3x3/j6Fu0/g9jLr/zva17sjEVEaYd3RbeqewjFDPyiH3Eq6htrJPPUz0SEf7DIHRFSw4iT
nDAn8fu6WdZwRsuwaypnC6mhWxkLs2ob7TIaicoTP4TH3DnX619Kp/wwYgOeILO1x7lTtKMwy2Hf
OA06xWaWO0Wk4607oy31MqsmXikN8QzF33UhSgobgD5xryFYBz0KCjI7f42pBa6zbJq2vNFzDNeK
fDdn0SktEpIDXe9MxkJYxsiyztezkOtGwR+lhshfFkuYp0Lgs4JLv4YGjgj6POEFw1JWkHMYpb0m
Pxobk+Y6M+rbrP2NGUsQNXMAIQWvBhFYWJboPVtGcTsUd3Ovrxb1N3Q3f4i0G8R6AbFrcw/ttouP
NXAjsOlK1RCX66gQnCAT6rrXo3WEtb2tAqZUD0Vs9ysSUQN7gSpgwXXWEvOIWIuaDSioQO2ZLKwE
/dpM6dzRc1dQf7tkuLH05joR09a2XtrMfJ60IUSRLv0OKTTN/saynwgpXQusXJpRwMRwwMLQQxLp
lsTB4My+EnlPVV3+AvxZIX9GppTs+HP4aPiwqbWAOm8LP3KSnwPwSO+KLWS4sBiatVfHV66sfyrK
EGaleihd4RcuDhhKd9XZ8Jm8D1MYR8nmPWD5Einze9swA0yrjabsm3K5ytnt4rnyLRfhSextVE0c
p7pc68wU8E1+HNT5qA8nq81/4s1C5rnB2Nn1qzYL24ZDifdVyVtXr681RxDTrNQbglR+5Ut9Xcfj
tVr+XrC5bcz6apjw9+/l/6DsvJbj1rJs+ysd5x3V2PDo6KqHhElHJj1F6gVBUhS89/j6O6Cqvi2l
GGLXQ1UciQZKYGObteYc805VEKBIRZVgpgm/pnpoOJ2GK6poN0MJ/wOTtjoy8tJ8G8qzj61v9UW6
vfycRdImS+QtWhfAKtNeCudTa6qnVBffx1rs5ABgQo1Cq1abY9okAwTSap9oj3PX7FtBYRl5ckLy
5ZTsRv2LpN1afXWFBs+VQb/qTfNqjcleTBMng+E46vo7XO9bQJGuouCLDHIHU52vm1S9LHXeSmP5
tTHxzwzldg6W05jM952VveD2P4KMoPotnjqIAxtLl5EbY/uJVLTusoMcc9nUtsx7Yd0rJVtcogcp
o1JxK8wrlfsBplUNv5cIJrRAIKQyKf9fyzEmjoeEsiCekRIzT6e6fRtu0XqjLM/dcTB4bN+0FpuP
lXsDEk9b6W1/kQTCk9CsLsweGT3GfOkYhUXjBu3c4pnPpi+poUiOwpzOHlcCb8A/tKi7J4zPezsK
n1sskReJHdRwswwXlsTLnApERMHdIFpHzsNdNgEeAa+dpwruODl7iFTpYOvTrqVXhBxmvuhqu72e
67Z0kO1e0vRDwtzbz1puodBaKUJJlm2GodS8QW/vlzIFQZge9bLyZNznbq1Ht2atrRiFAQrEUEkk
lfG9zbMEzTaLi9DBx1G4kPTdTh5cHCjzqbM785D3wCICvRYbUY1UhOXoQRX5hZaIE/vqYNO25fOE
S28bNwkhKMM+DKJdaHIIZgoZCX+0J3gQk3mksP42Wbx0qXGhFIxmOjebYJG9oEaYaaqemVtON4Hv
mUx/kuihyvOLOcu7yZSwtmrOXOUnsoGerTDat5X0Wg/9o51KE/PNkE+u1KnfZklBZT2P8ybLi22Z
gO+o4kBG7W0tp8TQHmtzVT7OtaNbEWVY/iY0k6sKzuam0FpsHra6kejvblpdRyUrqQtxliZlf/7/
qooUNo89Cas/FpYiwcmjyct90md+kOEIMyUMoCi2xqbF4RDLz30gboZqQNRq3JFK48g8xS2ZmZo3
L/VtM8mI+geKzKZJIGQ81/WmrLPHdNUQayqoNQTBvPVCuoykei91GkTX2H4owZQhpZAVPJZ2v4uH
utmYlcj5S6m5jOvluajkQ6JqNeAnO9oRG+KkuoUPfaINVZXQfLACtbOUssyoGOT0dGZNMUxucSxt
BpOhFBtaD7tLE1tRLtQWBIwa2x6u606jEYTraxkQ4YbLYWqWZ1kJPYwHV7WsXOiQ56IM26cIpcey
waAxh8XXsVvYH1YxJiG1zZ1iSEDGWLVIaSaU2XSU0gScC8/k2M21fp3odXQYcQK8JsN0O8gISfwg
jeL4xO5qRpin80ZYdfsur8s+RvzOq6XWOHG0DrvtMPeJq6biuYmN3sVI+cWC0IJPlg1PqOvulGlT
5IVLVtUbuZvv9AXRG+8WBm4oK1vcbXrnpfo8Xi/FCIkprlS6a1ha8cxMEEG4/9dwFN+aUbxKRXQq
R2F9qQqiTv0qygZvCM3hscgxwW4GtWLdtppMcfJkGC7HEL6GiR/LjcuCxcbQvGS2vkWTfodOKfMR
clcekwA+/QI5XpNXdxWIERZkFQEi1ZaNGEVzamgJEK6KvnaT2zWuhkZa/NSul8oxJcU+0geM7iN9
kCQ3G6TAOMJZhCtf4whLJqxrto3kNE4RvdpSgrcszh9Evi4LUoQWXsW0EAo9QqUAUABmRocRceyy
2digGp5sJI72KjufhwmDV7eMqXrBVWzziPZYQT81qwM6zBS1vzVcsAOUKb7FdAVKs9qMo7iTaVN+
HSXTjrZJrWJBVzQ58UO7we5QdyXeBKk21XmVuumGU6hMipKps9XiiWEYkgBO+KB7iuXK4NHdJpSJ
safjCIl2eZ/IV6KaYdfNg36g3Y6cOIxDTLTDMGWs0nEJgWiW6uFKCuEm9LBByMMMK8oS0P+0mw4p
ydGO0IPWnRId6fAl20IYyksS21BY6IZZ9wAx5AaUno6FNi867c3k43u9vkDSjSRZ7LPOoDuo6ygd
p4XOWG7i6Z61dHSIRnd7HftC3T2O1nRd6gHv/5R9g0WHtRhpTKixKWqOdSbftFV3CSoMT+N42eEK
wXR/PWRYFdnFOemonhSgvX2tHRG2+3ioX3EP+uE0+YmwB2SuANuQnkZrsylslZUoh5goqwYE71Cf
3NC0D4MKvWCCTPOu1UG5j4DMxNssSAgpNCrbDUh7XZ4b3tHc02Irin2jKeNrKxU4cuoealoQPKeK
KWluZk9YWLPFHqGnBR0Eg9rOJU+RjTpAzTnr9xamc7qTamjd26lFhIMS156SCqj6ouo+6auI9dB2
dizgyMqRh/8JS5yfubRZY383s6/vsOSTsgCkXjjTLUeClXMuAx3amJ80Cs5PP5iR6OCI9ZCHvlE/
r2rUtW0ZXYd/NtmHu3bb7VaC5OcSivNz//llzk7EqjUxN9LG59nCdGgJ5W5YIjPxSbzVh5dRBcFm
K97COCd+dj1KZEUza0exTzk4o1pxZpF90gb47TGtH4YMSZVuqqUisjk7vbHzVMzWRDokH/7JYw9B
/GOTJFxlvXd2d/VZmfK3/uWPSzLHmeQkE01/LrHrhqECvmMjYb+EGbB1ofA6+CkGt/NkF8mL6S7/
bjX77JLnmjvJNtWxAQH7ozemPao7tgosfWTUJh4q7ec/n4k/enIaWGWKqcg9QSz+Wm4Y4mmodcy6
2AeZUSsfgg+nkU8+02cXOTvqj1Gpjf3ARbCD3XcSU6swn0bJ+jdrM+ud+/mznI2PEte2Xo+wUvMc
U9a0UXXxSQXhvMB0foWzcmcBMkTYIVdQitzYYDU1HbOfPqvffni7VE1WNd0gle68h4iGiw5txzhf
lMesZ7/a0vj/LCH1k4uc9w6BAExz1fNMdEyDCWYYG2uRTOrBn8fXekd+nlp/3DFDW2tKTADq+Tyn
ThXnCIU7ZnDo0+5GbNva4Ij436xDn1/mbJ4zkqoxMoPL6MTmqbsq2QfqJ5W5c6HqegldEKpCwJal
8V+/vikVvNCxLJWGQ/Pk5/PAZmHSGgqaA7qNdUNPT4+AO7Nx/3wHPxpzOnVpgY4BLKZ9NubAj2IT
mXhQebqrsXTMn61+a0Xx/BGRy0AP0iQ3kpn11w8GrHmy0G41TKvhrvihWkZ7c4Fk+eZTTf+HH+an
a529onI/TjheFyY3H5K67q9rX+AOGHM2Gn4oZnGMK5+I/H4rqf54cj9d9OwOdo0W5zrGnn+GiwfR
XlZlaHBz46VLcchxAOFBaSWDUpH0ycP7UHtgooFR6PKC4j8f/3kP1i2TqRev4Wjmce28YkH3o528
sz75nOcDVEPqApEFjS1SXjThZ/dWA3g2KD1GPR2IWeVNPSZeRxFyjal2gonRaYN9M3Vy6orQru7/
PErPp5MfF2eJZB2x0XOca1OyXtPh5VF2q5WjJBnbeTrmovpkm/Hh3bRU8nvYZOB1Pl+OrZLiEsfS
+of9pNlrTnzQTxCvrnEIfXKtDz6QJlSid9Gk84nOJ+HKrswKymgPduaxSu87Eg2yT+7Z2tf5+cXj
nnEJdDYG6y4H5PO+T4fpgYI7cMZYfVoUbROgeW9H01eo+U7D8Mkn+qhB88v1zppAi6JgK4uangbN
7NFmtQ7RNSJP+pHaJo83NWytnFwBINx+dNm42sn4ZIT+tp1aPzG7eANFmMFY1c6GqNyQJ4Ctu3em
q84Ntv0W2+/yuoalCC/1DeGBVVGlzWdZCh89S+4yEiBeRKGdd6YUI4pI37V7J1IepeEgJxmY5M8u
cr7SrZ/t54ucLUGSUYaWoH7niHrcoIvNZPVyDh5ELft/ftV+xNudjxudpD9SGWDe0yn/dcIO5nxU
ehMK0RopMnwb3xXPOAiXxClXvQ23g5deG0QWbQhQsnA0frLU/rYN//FBf7r82XQ6yUtYqyqRd2tH
e71s+h4/rAmHmp/7NcfafzsNghv70/XOXpNKkWFFUb5yolze1Ebi4BTcYE8v2pMB0euTm7s+pj/d
3LOXJAmSpglyrmaiatqv6df6LcpYV7pZvGb76YL42eXWc+JP3e0Jq2ol1qHZvM1Os4dRsZ2fxVbx
jV3kfXacOV99z57c+Z6vmaWSFYKLZd2XLrhTrcdPbt66B/r55p2vtGePSqt1WwNFu55dKEI5lBQu
13ApHLursi/ffLZTPv9A59c7e1jDKIqIWNPGiYaj1R2MTz085y/1jwsArkLNKVMmPddDNulYKenC
7njeygfZy3fEr+yrXeuThu43vGPSNRET3p9vo/LhjoyjtM6CTmjWuTxypDEaGNDBnPK7eTW5+U5C
xLo8reKmzI0vg52ae+pB/V54+Z1y++eLf1SYIFHlf679YzP104AsaXAr4FaRZO6bfXow9rCLPGX3
qezow6Hy03XO+tx8QFzyttU442HxFQ+Y8zG4qN3Zxzl7NE7ik937b+3tH0+STEvU4xQosDn9+qIN
cwJ0BVKWE76QFrQj2dKN98FVsEm82P0svOq3OfKfV9NZb1T2ksxfv16NxAGKYStiAFjQlnJafsCX
G7jaZvVrisr/P+TZfzhoSOoh2g0D9m/pcX0Zk19jztxQYuviXXXXYWwT3prK/tlr98PO9Nt7/tO1
1vfyp0FCmXAaICTwnr/Nh8veCyFgMjSRmPs0WcnHWzVjn5qsPnzbf7rq2U2liNCpeqjyCB/Fk06Y
ZOJ2x+l2fktOa5VOvf4sSe7DQcMRXMUQbFqMnbNBWs9pm+f0FJz5IHzVDQ9vjQcGADFv4Xx6U9cR
eH5TCebBhIckFLPV2QFzrC0j6udMOOIqsreXcrqrwuOaJwf304PcvCHHmRhER9nE/mcD9qNba3IE
VA2FMp4ln33QcWiqvs55O4YOTYONMwSoxmerw0cjFFU8ZjJh8haeWz0Te1jUhjeDqUX4wo0PGBt/
JEmWV59NLx9+HoODF2J89Fzn759FcztNZYYKJS1petUAO/55mvzNZMgbTuwy1U5+u8F29uyORTIG
L0xVrWNcAgE5UaxBE+HI+8ZbcMRRMyb3ZPfna37woX655LqX+Omto8CeB5KgygpQa4nve+vmz7//
gwHIwQ2tHSzpD84j9mQs2hyVPJ/wdohvq/bZovG3tG+4lf58pfVNPRvqGHWobZmWhZnhPFqwkgO1
SiqBV0s8q6PfI7uRxeufr/HB0s2OnBKauZ5JSfT89W6NeaPQkDH5NG35tc87HyLXlZLNgHXNT0oo
H9044kI5KkK/Z2ifrS1WjbSvU1nLmgZQJ2lwazOmPvUwV6Vicn58rv98m/4rfC+v/3mb2n/8N39+
K6u5icOoO/vjPy7jN8Dg5ffuv9cf+//f9usP/eOqei/uuub9vbt8qc6/85cf5Pf/6/ruS/fyyx+8
oothY/XvzXz73kKo/nER/qXrd/5fv/gf7z9+y/1cvf/9r7eyhybDb6OBVvz1ry/tv/39L97Unx7x
+vv/9cXTS87P3Y1xt7w32Uvx7befegd/9ve/hPw3klO11YOrrpP26sAZ39ev6H+zMa/qtq0g8sQE
sn6lKJsu+vtfmvk3ZHYc8jmdKQz7NUu5LfsfX9L/RhkFTSM7QJ2yg6H89T+f/pfn9L/P7T+KPr8u
Y7plfBwaO7+Oe2R96wjhn2FqxK/i//x1TKpxG9YiVojMGmjQh3Q6rY64An3hv7K+Py3Sa9c1pKpY
gQAPiQYo1yLDWQJl3gzyKdbuw7AkdSSgzxkXDUvFpCsbm56fqdwmHQYxvUBTrAvTqzX0c6lsfbOS
6XEx05UJf4dDJNhN5VsEf96DsN1v1E6hSb6UexYAQmxKCL0TyXDgAEv0aAsAzgxkbG9hmFQaw94S
mgscMO93utYvl324+CTppa6eaeZWNAXooxwcbUnYdF5AM4SYNfmKpODBJnWqKqRrVBb6bhE9dqx6
3tVG3B3bmiRBrK51KFLyW1KJjixAgLLuaneU0OBgensohhYZXbtKouZscSqzpfWLfz6KkIAdFYXu
fpwgIVzC/JX54GoMg2kbGiu7dtFup0B5r+og86K+12mv3vcGEGA1JaKnAhuoTAZk+Cx5H7ThLU/H
7hBrz1J6IYxORPT6gb121mEwjPiODr7kVQPwLi1cOCSO6iZS8vBQSelrX1diZw3jE9lP1bYJ5r0V
luhn2gbQUsK/LVPIoW0wYfTt45TUz1GoYvPkprekgMNU7twZYL+D/OEgR7JwSyU4TWxaPVkboTR3
y551rQVeBjK1Ny908yVWBvU4L/FdWEPImVL7UjbVzrXiWHaMNgGjlhW+IU2dFzWV4dnW+NA3VuxA
Ias38khkwQII0BjT9pYXC4gikpVSX65SZdj1Rnkk2BaANmpfb45etSZH/iG0Wziak1NHAYA5xbdz
1YtHtHpCJg0lLFQfrij0LjV6CEQd77J85IHH4tR13X3TxvBXWSH1MJy98KlmI0T2AZiqOLd8q8H2
WRflHendXy08P1C/YJZrCqlQGVKXcCZaIsjl9loaoETSx5RxTCPdj3XwmvjUapNKcpvbx2oqiDMK
5pNKq7/WEIVVAPn8dAIUWjZWtFWRaHjD+KXqCZCSAz3yOkE7R7fm+mC3yh0h28WpruRTGxm+SDRi
yUi6WqlttMtT4GpZSsRUOsauQnqTXzfDl3hWM3TBRHhFWnhq9SdTm+4WikZHlAoPaZ5NN3povuWL
BLkx6nHw0sZUcwgFHXwsRYWUFS4olvHGLsfJVG9kKfpaSwDR9NnrWvlRGfLgIpbHO2ke/LYqxmO0
dKOTNcZpLGb2+x2RXty6yjGe5KyAyD7aqVOY1uLquJQdBODWbtxPyxhTTMF1lLcghAeSogBmFZeY
G3ciT33TVBG6mSCagijcBshVbvJiBS9qYhPoyuJGkP8YOaIFXplPtnAMPUBIWBvkCVjshuLlOZBV
QkqqGoK9cdTSlhpjV92YSfs+5V3hhfWkXmDjrnxoXCGl6cgC6cijbOYLIWnFNSOt4zOHx6UtykvY
ZmqKy7rC694reN0LXXUDo1e2gdhyiA79prABsarfKs7rPM6oPLYtsQOwNujJZMwhHezrzSSjvkzD
RkchKqWe1eINNgP4sZmLuK8jZMV4SLTylOtg7TqxnPSAUC6tK/etjJs6IowUzvpana3l6aXq0SxY
NemDqDM9nSkrXLoYzhZCSlzITdOh46s6E+uwWvma6L/kSfUKV7nek8S5KcOrSBpqXnvb2hp6frXI
MVRD0X1dGYMuU48KjChzIntggrUCdMA8trm51dua2T9VnRo0N7jRZAd74pGIxHzKxoNkBYabhFYA
1XZqfWOarU2vyLiwE90TOX5sdZ0bYF47gqCgHajAb6aIyeHKalLoFs8MxujACCNKoPCUstTdmTAv
lCflF60PbsIUP7MCFlvU0yHOQ5+UCT4wHp5tbAn0b3lBngrovzYbGtde8MbTUG4aEUFDfa8Svm+i
Tws1fXmxZairmd0cLOAHQN3JXmyG6UsR7KK5y926ChZ3jq1DYZrx1WBI1ybbIieokJ0tHSbbMY65
+TH+JHDjngYiP5K6YauzPAZEVej8hc1g8OaWFO6kCXBzGIun8telPi1OKdVEGcZQlLokOGTSkbCb
dDsXEHmlLJE2YNUUNzC1xkO7wuBGcoW8qHPRRDkqMlZPz0KMQ3mjb+V2BqgOFT4KyXFJTeD9SW3Y
z0b9hv30MIfDJWBM6TYoxq8NEiWnUsFExo3a3aUlzH5CkS50+MU2X3OtpD1oEPG2wbwFLSOcMQg7
dyJMg81s92Tp055pkeCYgPW3zaTbQYzf1vedigOkOzoKUOKibZrGZDqxt56Edp9bbebPYXxpStAK
tdnWfMAvRIpK5T7WSAydW2FuglJ9LIkp2shzW/mhgEtvLEXmtqq1T0i4mNXLIW8zN6s7RhUa0E0H
lo9QPN7mcpYBQpAnllSgKI01zAFKKRvwPoVO1hAhNCUdDxhKXt2o1mnGkq1P6wdrZQIy557ozgWm
X1boL5RP/EIDuR6N8juMU8ckEqYDuOuWaeYVAaJWjhUkHcbYxxeBFkoZH8Fkkr+gwMm0lOZdr81x
NwLiC2L9O9KoG92cdyuYz66Kwl2/UOrd4lJiXxCTqmiOdWrLNosU2j/oX3zra5JowO8Waac0anAq
rfAoZ7TLhVqHbjgVN5NIGlc1dRuoYLetpKK/n7VuwZ8k1b45Zw4gbCLnp0MHsJPELAR+Qsu9dAyN
bQ+ASpHGwWeuaTeG0Pd5KQ3bMV7u5nB6JiRpqtvUU2eazKzEF1w5IVlR4eEFNUKsUaZMHLEnSjsd
TMALnpEYLWPrj6TQZdIBXBhnUUt+IPUDBtEYH6J2TU5Iyox1D6EnjdgICaO4XvRLWUrWhb2+qHUx
QIRWLq3curZn2OvCPqotZN6xtRF1m2XAFKWp3jCbZNBE1sZYF8i8s72YmSkB3Fvb8YuQlhKwN+pF
E5F8Lr+SFTI5zSrOJluWHQLxfQUowbFK83X9P8WTPB2IvrswkDTurLnayUAn9uqY8zYTTWKqvqJU
7VGMUePmIXTPBShnUqAhN6TyopZ2ywAvNagMkDTLxG8emO+R9URbK++I85RJqg7DathMF1z5mneR
KZbQT2iGo3a1ANRo847gFkgRwKwNZMElrFGF2E+zi28hGt4Pg/TaB9q47xZpccg8DBy9yGr0DO11
RTIBE57Bza+/J7D3b0FzWP68hAp8WZvvibIb9nhwTtS59ZuIVymC35ZeRISW7eOSqEdVHb9F8XKd
meLbbC6tM0+wlYOs2MpF76fVeAc5pt0rJEwEYfZFq5biSyyBai+2arQV61uKcP8gD/PWoLrK8+ze
BNrC2swPla0/1xYE2iFRXWKaTkmsWzhY18wHQ6VjVEBYthdxYZjw5XgbNomCcN0IMEUQPlqWo1do
4QNRgKU7GvyUagBhjgukFmDIwFIsJy0A+SGzCCstQBoDX4i8ZE46ESZBFhSm0q5XnVHj74ZFc4Cr
p0dLy3v2bfpeDsPWUSue6Jx4FX28LZvRfFtC/N6EgfXSllHl0KstjuQwKF4pNM2vdNSfkHSiCy0G
iB3mo7EzlgH9YDO7RJpHpO2V7W1d6bdtlfXHtRXvGoNFQmijh5fquBw7ObNupFOn5/sKmuhRmwVb
prLfTvp4E4nZDTPTPE5VxyKbIz9Xl3mXJuqbzEaRqIAny5DeQehs9bzBQBKXL2Ko60PTFleEtM5H
jRjQOipezdrot4lsXzdhm0OhqV+s3hh82qPddurxMuiUWUr6WyMa967vl0MdSyT/WYclDwknJETW
Y1dyA0vo65IOgEThrbvBWLMSJidiqe6GjFhAghKcADWuk+NrPSxswa1EtHvKOtOmIoFhx4oWm9q3
9bjYN+WxJoaTGKcbzcxX7WnPiUYE0k4W8yUFDLJ/VPVbXUjZiTga7BHKtegW85hkselyUieJZ0S0
HyniOWeYb8yoXEMoJdPJLZIghM0sTFABEYYReqaLEFawGaqkLKI34efRGBOwuMFMd92U5DbbONEp
PVEXF6R1Vdny0DCMwkEmBFCWHyMBDDso1sQ2FqeeQ/NGtXLbW0wkh+ZwIPLZSVHF70ga+NrojeK1
A2JYfXilwGL4q7vLGEEfRyQ6u6mqsCPI+D0DdrqQTPm4H9WtICkZjLent+3g9EXyHYWzaiVHdUgv
Bigm7GOsbtMRO0dGJ9kkBtr6KORYtwatRfPcbptmPPTs5A7zUwg3ezOBcAFaNX2h7X0wlxslY9pr
NFeeVkMDZ0TOzS60YdBGpQj9NidL1TBztEvdEZoF/wruut73ASaqmKCOwmguIqAtJSM5HlsK/awz
kP9IxEh0xgUZK8+1FtYXXW9QMGCi6Gva/UvALN5VV+okR/uJZAFyxm8tOfoS5yOHKI0wo6a3XDAt
cHFxNnCYzCKx1a0J8HOWHAxrNDeDZL2B/yTEa8wIDSoYCVX2TQoHojgRNztd0+1nGO3A7a0dPt4j
K/dDaLJDGFhRh6aFA9RC3B3HOXJSbk5lxbB4Or2GhG9SVi+ZJmsJNhTpxW9tEyV+mexn/V0Q75Yo
3RXGkxTjGqWQaavrI71uSaKnEkKvMrPkiF/uqqx1bWPF8lOT9/dN3BJKGJnsqXrju2QxldiZUUPC
iZ6kQHcI5pN9Q58OYxZeE0naTzKl3AISeU8uqTYIglArl0SVZFchqmdIHzM1a492aX5N89vWfi+g
8zXtuDdaRHpyzEkDHz0izXL5lrRZuc/QWrk6RagN6hiLQ/+w7+UHe1C/AdL6njOxr1Hfm0ZOv2sp
wS2JyvJMsJfTsjViNpicqhkvLDx0BcHZvt0gOZTo+c+Gjcjevud2k1BpIF4SFn5E3BiXmhJPpKQT
MhROqumKhRRCc9qVVXg7TtvE1rtLpdYOBUEK8KOeVcm6R4s+Ex0gOPhT79m0c3CgJulXOb0dOX+x
lTU1kVz0DjeQVX3NdO26FEm8tSCx68p1WUluFUm+0jbHubf4B0kyxSn7OydponU7XGdFENsb5Pee
1ld3vJffO0LiMEsMg0tSo1/k5QIGzUB7EufvrWy8jXGRgLX6kjU84WFWTybHjCKEoyw1696UxVqF
s+NjnP4ugnmFM3+tx961SuO+0NuAE6hC+AZuJFEhbwFCBeSa3ZKEDTEMA+Etp7bis6Z0Qry+z67I
9CVnnCk4Nlp2wlKU7ZQxukgJPskmDr1F/GBbcUEaLxhnNc8eh8iOvGkcvhmYQ0gxCnr2QV/VVh1B
rNcXUw4hDeiM37R9uqFOiDpQuqh7A0PT5JeUHPmqeBik+mujWdeEbJKbnGD2Vc3EUToTpiudhbbg
pcloQfip9pYVVuXnan+hycY14XElQe7MCaGtkHawQYSoXdXKt2yu7idJSfF5lh4aUu1irmZ3KVsK
LaHtGUwJRS6Ifo/6+9aT8+XQZJyKiBz1xpBQlpn6i5ZFLKdNsh9HOXOU1ctt1fdLlgOZSgeQv1V2
nRnmV5bdd4LIAc+1WuuMenhVdeSalJHACdL0AeZOXGD7KB7ZyaYcuSXpgm2XjKFFJ7YQLrw5tPuJ
8NJJdiQjIOtCzh572A8bqV9e9GAkOEkVF9SjtlJLShCy2G2Jxu2Q2cNhloPqkOpEqFVhcjT1uoO/
ppFouBAMZXZfI62Zt2ZMok6h8vzNNR5xUoLXJQqu+3mrLVV/R3QGB7lJw2akg8Xu0szYpbGqOgMK
IRyuIzR0k/wqiDZRGH7H6bYj0epgpvFt1PbWdsJyl8Hz3GnNso9Y890IejmWC0pKitzc1lNwHYg+
8MyBshM66+8qq/U2ea0zZTlQ9itxFsopKYipQHet1KV9gbeWm2RfEWdxYWf9s4kXxI8lkznXFFuj
uE/IYjjYTPZmUVymydHoitSL0mB08HY/ka1Jmhj8d4fFFJvWOH7vJPPrUhi3kWxR4OvvCuqtLnUd
oha+5EGEyTwFFlTnvmxWWG866xYD4hY95Xi91oY2zURIgmJNW5HLw2VasPiMMuZeadCcaIrQRihE
b8y8bpVOcPSUYakpJpKm8QcT0SFhsczC+wwVM2p9NTwUo3wXWRZVS3bogRUHbhCXmHpEQ1ZYoohd
J2k38fglUiu3xGPjUwIfnGdO/aVjkQXyY1yRDoGhCHjqhqaME2Y5hYA5OonMSC6K2qRKnKxxinDg
SzVhUJK32dvRdBWmHLa1ToNHvxp3CLYtPZFgsEJ+O7h6UOEaNSVSbZQecB7NRW9YC4SKNnrNGMZ+
nnbZpq+8toK+X8l64MM17QjejB09aG8X3FTCjo9K3RWrBUpzRFjm+KCx0KTFtVCHlolz5JyZEMw8
pmx1wurRCuq3PDK+LGL0p3nUN23EGX0mlJZWwqVZU7xXYo2XfdAusQzHjfVE+YeWQU1yU7ERhWnj
gAL9ZrXRs0FBbaMMyy2eDE6O62bHumKvErOh0/xoFF8NQamKHGhircbaNQFIsnseFmA26lNa33DC
vSwWNb03dRJVSrY746CyXJrfp8muHOLCn3oR3M04gt1Mwua2yPmmDCyfRGOvqibZlXqLHafsLzYR
K+IybA3lCp7vRVjCfMWCGR7zVj8FFEWrTpQ7unTf01m4cs2EZlgd4bya9GUJWz/QBQKNMYp3efOU
r0F/bfFSEaw84GR0ZWl4rvHdKnae+NNosRyLuuN0aB7IbH8vOx3cezPo7CCj0Y/jBxMqXm+Q6E4a
FKWOCNMX736l41aVcKMD/AbFKerWW1iPN5oe5b4qU9kexypzsnKkYsvMMwgL3wkhAJlWOCE+NlJV
slsSFoZjOFi3aYkEfOzZqoxawFyDYXcCos/jrO5EqBxEFT2JzrxQaySYdnlQi2MN8nNTjNZRmtX5
STY6b8iSb6TEmHeyucJIC4xSDdWjNLQNl2dL+StRcHh24ysFtF7LPCTBbkA+/cWgReHq7qQWUCTp
1hzNR2yf/IqQtc9iSiuWr8nUxNSWxquwBuKJQeuROFuZlXaKWTh45dUQbUeZUFGSpT7DukxHYKge
66wat6MSPbb4ZTlLtOmtnoYPbdG8Tt/lyPQbHHE7OX6oyGy/KEwiJRZRwf3PrdKfmRCFSNqbxjYi
X5dJowjt7mj3/Zf/x9x5LTeObGv6hQ52wJtbEgCNSMpRUkk3GXIFk/AJ//Tn454zZ2bvi4mZu4no
6OiIrupqkUDmWr/tegsxAMtgZK55XLqT9rZk810y905kJ7UdV1qKbY9e5XPTcbJZGHCIXSr33rw6
kRxN8BcCFzZ2Msx/SkKT7Sz7rCttP9nF76qodeDpUPej0MI1az/K2giBvspTQ5RYRhNqo5eIiA3R
n4uLwfYZylaNj4ISsahIhHYuEiIfbnKXXJKgKa3J3XTAWPRhru1+LKzXbpzixWnPahWHtKx/ZTAL
FjOeqykQflh2Bs7iSVlRH4zZwcsvwqMyScOscqzIGN3O9J4VKSnrzlDYB0VZ5Lb69PTZvm+mDAjo
c67FFBO58uVgYeR91EIjDxALt9ZAEqc0YJ5nnZVE7d1JxXS5TzZoTWPcOCRj+Qt2Qw2xUx8Fqzj+
c3BhXW+XrVeAMWfG4Mb40veAJy1lSf1zkQLzESUZWgshn+Dlr3bdfcumsglmranJzQFYWp+qnvam
gJBzc2kEZ+7syldRLM/WWDkHh+DA2J04gzLReLA2j4093ntNde14HTeUY7JiYm09WhCq97ZeLXFD
09I2680XWey7cRThQt3U1mk8vi7u4Cq92VAb8T5qIPHaKKptPZb07sEn4bdl3XoJMoO2GN3+yW5v
sJVbE6deFQZ+voZD2Roc7od0EOWOXKmrWS7E4s3rm+U1dFH9lVbzlDrtpSoxSEsGmq0hva+p+SE0
847DhmM5k6GnV0/e6IL3V1ScMtqYJ7MunpqZAhJXxVVfw/8M4p2qBgM2COrTynBUuxOpGFZzHYLi
lntNaB8s9snvQU+CZHxVrhO1XnV231lATCo3hP87GKAKLMpL9YRJ67t1a4Z1EevBfAjcheZASUiK
mMmFsL9RBGYooDd9ZK0MB8ouP7PB/sMjTXs2H2wHvORcet0YomysP4Uf3Ap6/IvRRDauYd73y9Cv
X4TAhI2eX+rKGFCDT3+LdXa42x/mtXpQLs1kDbWWG6uSB19LjMvksS7Dzig5pnExNtleOp32IG4/
JLGzO0tzuDr8wOE0atZXTxznkaYtoxwdIGxY77nRSZSmd29s2nDNx/zYC8A1oMrzwP/oTi/zAwTi
YcEXe7Z99a4TG3ZMWTHUtASx5tJh1MMNsdlndTyldJnYE/2BdaL2YyAY45UDNMKnpIOX3XWdX90p
mRA+S7XBVrMa92iNdRN6StEtonnq1hFNVaBDBItqqW323Oc0qT/p41jj1mqvuZdGOkKZi0N3ZWzb
GesnsBwFp1KRpODy4AuKj6V9vrm4NjmV57s1CjIGotQhAiXx5bFb5vulsB5tndlYZxY/tMHwMLnj
+0rtUk81rZNSZFo3MxOQxYuhnP1IPzTltgYrFf0lNTVaDDW2pMdogqhPLva8RjRzrFFqUdYCSz/G
nc7q2ZU15cy2capzHNFJ4g10upFf4CumLfCDfVPr7lZPueaV+0QcsQx7ozeiJIH0DvKedID+RU/F
kWFKj3WtIkl9JuNYdPO+HD3MkElhMiOmcoub/g7hAzrmjvdp4Wq4YxisN/NQ0TylW9t84gmXDfyn
SAWNyLn5Msw1zIEk6khMCTEaLJAtJX2Zb8pTYo7wC3Lm90K6tiQDbGtfkmtzi6Eua7LcpzXfjkmd
XIKBU382tbj2y+dML4hBdtnx6dZOIvRuIswc/Wt2KL61KjhSaHtvz0OxtwqNK08TZ0FLLWKdrc2U
vbep2Y5v4gJvTZvIqFvCK4b2tVi85zTrr2RRD6HjUIb81pb4pkfLpzZknlWY0E1oFPLLNiGHvCaj
pDo13x3VEancRoKcZihf1RyRRbg/hvZX1rofjl228JL/EKT7Bl8g4YDWj0H5SYSfbtgszS4dEiid
dCXivaamaHQe7bnfWcPchSbR8zwNc5RlSfvhUuC1GfBBQmdOP0v5t27lr1vMLwaX+mqPFCaJT4xs
QKNQjW7rsuAOecy42dFzpp50wQetjBz7XCVfS7f5dNayPFqq/HXd8VgPWOtNcu7DlLwLfh5+Gtob
XoQ5Al/noLBZ+wYsw5ZrJa+dXr1K6u406XGESMPF3zIfPEoKmSFzTIcgT4SkeMlBzzUu9M4P+yIp
7ysTO4jL9SUM62vwvaOU7m9gr3YkezvUUuXvzQCmENbRH2wttG9w/8LnVs1FRGCAvWFrCQN5q3Wd
bX2/Ojpk60r2cU1ZrwbY2fsSiHI0eQRX9+pIOhqs1csjg2aGJUmyPRBUZBO1cNZbJJeVplja8l29
QJe3Du2sVQL33/YS1EocGJv9PR/6x2jximo0QQN/QIvakPCTyrdtiVbBMn8mKP1jTuFWPy9/taD9
qm/Vtt3A5DsmunGeJvKQs+G3rM2PlhhrcBMw18CuIAdJ2smzG/7yNVTiEaDorAlye5ZGgdVB/DcC
UM0chg2ukNwoMsrdSUcfAhEnLElUS/CLhZv/TNQqhaWXfSdeocPDVgnI8q1dvSpO//wbc1dxUmNH
QKij20BJ1Ex6Q6fu8j79NVP4m7UjUcgRNqlg2fBhOsnBMHNSdWmXMzPjNzCNItZFRR35wC+0Ryg/
bTLkSVJGzRsLjg5P1kfTCl1DzdtBfGQMy6e2rKDMxSfTzGbxqV9NaudTH6yN14pnDMR0aXUzk0ly
aSze14z6bEe+5r3J+bEM763rxesIvjQur4NXYnHwp+fKtPNHxRfO9vPQ58b6RInqRZQZ+UpFq8WF
5T/ZY82dQ7fhplg4jS0v+UIcT0TV1CXgr20aru0kw3Zax3CmKxJk2Ls440jyw8RvordzU0s3ezAT
0OnRyZBj2bS+Zj6Sh66Vd6Ym31AV5ce5VUPUuCvk/C3vg25vuoVtD5yoCwhG6izqTwTjpFM8UqwJ
2OlaP9NA+9BUJkNMYUkMRw3APp/rZdjA7XPQtcW2yzxK0ko+tXFgHXKXN1pheDlWmexdynUza45b
Y+BQDpw36ZVcJrb+XFg6DDwz1qFVAB/OGOdOtYQFfNK2NN1yo2HoBz5J9p9Flef3XfmmzY81ePEo
9C5My+VH6OBIhYJKp1QpQj38nS/apdWIe+3SIRqNlACden2gX8HYJl7FTg3nOizAO8bgbNM0u+cl
Lz46UsqVX4u4Icaitap+01g4LTptPBDib215Rnmj9cmm0zohWqMjndR8akvLpfA+I8tKG6tobWyx
FUW3d3VKr5wblS+JEAmIhmIKniWtgw3d7xgFZ/1vW6fZjqoZsQHnBqIqNZPzIX3zVW/GU7XelfPg
oyYTfWQi1vLyXV9xpvH9vY7tQrwyIrstfadfJW0H4eQVH2jgrL1Y65d+vpTG0j3Kdsh2g63T4OhX
n0O/6CyWy+fq98UpF+S9NTqxTE3YtNpwzMxbpboCMN5qt7XeWNq9N04fUCoyHvoKzC5YzyZ3qm7O
KwE+UKapoJ5A9OU+b2wzznr9dVj837nr7SMmNDOaQi8P+Nk0NFmlMcBEl/bB6fL0rOqVMCgq/wbh
UVFCQNG+rjItpKPUviHIWXXSEI5sRbdAT/WcILKtoErbbaJqDroOtkwAM3jg00VwVxtp9sGSBsDr
fORJRt5P7w6xtmxavUDPk+b3KmD37EfnLz6bs1b0qIy64rR6FTuao9+N2cXOi4YZxPfDgEQuOg0f
VTDy/RbLfhB0w6FGVNv/qJ2SsKgAeqknF2er2cFPBdlpDdMz9C46J/ctlf6uqHFk83PVW0uPSYe5
kkR2WpMV9HzkYafKXmxk964R97z5j8HL13x1wYMSFxXHTIXXyD7LY55tB8a/fAJL1/TkfQDCcSZI
JVfLvpSeP5d+8UCp9rIhxfGmqSmPXpEg1GFDHGDVN7nvsfWQPFeY86NJxd1RVu+6nP8rFuO/9Lj/
ojP9b6Hvv+uBr3XJX/8u8f0XafD/nWR491vfxLbq3/9T/x+qhfFJ/J/UwqesT4fPKvv837XC//w9
/0MrbLr/8HFZeJgocfN7lAX9T62wqf+DpgNS9tFc4Ih3nf+lFXbcf9C44xN4RmEMwPt/K4Ud6x+0
xt0k4LemZbzJ/v+LUpio53+zR+m2TTYMRX8sGpik8Mv+q1IYn3dv9qkaQ1MypHHRperTLVcO9tR+
pm3qJACsE9ITySn/pBt0N0t4MnMm1czK6KtVTncsbcCJ5Gpzd94EaKa2nrQ6iGcy3CLP/QVL3fRW
DmjTRFlDvpBVHqfee/VJduNkuYUQxXPnfa+VfyCQiRmbMtvpUhLLOA7t2aZ0rMi9x9Eytoox1pjs
qGjtJ2d9GCrA1vlpNbtTZVXXdPL39aRkqOzmODbLidQrZCt5vunZYlrrHRZ6Rz4JF0NhkYXXkwX9
qGk2NI74bCd16Tq1ywtxXAAbEBeFNb3EiZe10LM0s6i4nQMoRajJ4Me7NweCjahorvnxdfGQp08U
bTz1zXCkOhxWCC0RTTNOy9KAKKyHVvTH+nWNGzYgUUBdrOpUdtz4YMs3FmRYUAuNWVSDR2i2vxdq
jlx3inQoCXDnh9YMdhWl6hxaVS/vx1UcVUV4QjZ9WaN+TdmznEAe2lejbHHVwXiDhdQ06w1xTWSk
P7YRcpdHBFkgJU350OVLLCvyp2iquaSEjBGPNJRuEtoS3VVqxTVa3YZQTR7fdzPtY6QjyTqqsCyy
QzMC6DQZoH6xhpUdMO/bV694lzw1zZCTehlsChFsV7DRkMZ6TikXK6NNeXhxy0AkjS0oHuXIE1B0
ioaW9uwUkx/XJXGhk/dzyxXVyuzF4qegche6XCch63nI34S9nlw/P7Sj/6y6jE2g3mbdcO2RDqda
uvUG9VXfwr1Tr7rAToVAUnoUrARH+cXdnNfHMW0furQ4WB0BWDpQ//qWOeLisJiTGiKN4N4jjRM+
6nFMbOCXHhDewcyd3lgOKpbFXW59cjvt2gIxwPDZKAnSibAF2SyxUdpes6hWpURt244apevoFWvn
mOZPzrRsGw0lLGODbiUXz9BPNbI5zCVkU9jMlU5Uqp4KGE+7xbYS+dk7z/nE6GOK69iNYdURcJKT
mQcNsUrIE7rsnHZ5XtoTVd6xj/pi0zhGXJlr1COWCG7OrvoLynlLDRAKNo+JS8vvU+slUP6LXSwk
xgZqw676lJrDizK0hym7a5M9k96tSNYls7SK1FBfMlncDa0f50X3CXh1qD31wOAQq+VbL9wfJ/O2
c7OWm0wTl1aJP6U7UqIUBD5IhhZP9PqkmUOIqpmy+zhUiFpJ98IckTL8WodgiHR/eal7UEhvPFEN
wirMN6sjXLAXdQTIvlfO/ChkFUmPTtzuBj51zp+6bPf+lBw0L9mbBqN+n32Yzavy821HF3hZ9q8t
tvxtE0BLN/NO01/dlaktQHmOpHJ9YM77Zcw8YTU/1yZDV25EGjPflO/9In0KDLPf6KUVa1bypQ/r
e3+jzN3kN3WJlZ3GutzO6W06Hs+OcF96F1O+3x4Ne00J/wyMkBT/KlyGn6wRj22X7NtAfFeuA+ua
IEawoYVsM7kGVveZ3dpptda92HXz3eYHKntAA2GmDYOVNO/3SwGTNA7O+zqoXdYrdAJ6Go2g1Fva
iPdmmXJ5hxQIF+wMVREVfvLci+rYtj+WkAeAo7NuI5LQj05nvCkpH4NWPXkT0FbljWwohPRIKmtm
OnOLcZOjW1hl8yzz5mUZSOWtkLTmxQ6xN5VX6ZO0Zl5cxIUmzbp9sO+siAjiT1ur49wzwrS1bprZ
R2vwQmskaVJfwOXSk0U3uUuhkY/McMY5N2cjVO1rb3VMfy4DotFZP5XPayBxjyDLXTBttcB+mmCQ
nj8rg/w0+Iyh/aqSnwD9YkJInOJFWK7VdO0llMM4R6AD26HG8muZd61RHXWn3LicSqaZPk5tQDl3
SzZyrt9JtHNQW5CChVuhbF2ORfeHiJ5tlX+MnGwOYq0UDmuxrA0LR1i2ww6yhaSkYTNB5EANoKpu
Tv2sv5s5Eku7QZHvQcP3ELKqO869+dyNK9IscJpsDb4alyoqx6IQi4th1SsfMRhLkMiX0OZR9lLw
VYEdh2Zi6Xvo89RwNktxrNL6rSSg01jM/cTJFpg4G6ZwsElDWYxdWgMko9tEjfhkpdUmKbMLiwcf
ox9bArWwN3fvll//1ZriN/HKP/lU/QoL/kgCCPSyfUaMu24QJXwY9CJ0BZ+j9SQypIeFDU7RLd4W
VWzcp/1nnbRfgGgGWisU9xmJkhmfMVKbwzql1LzRDIXumaLoO7DBEOxoN5F/EwTpywS7PJsJH7T1
1Pn6WTTqL8mDW18vH5W4ygzII03ZPFrRzJHeQPho+TlbmA3a9HtQ6MqLjg675auc3pveDReWSjsx
Y1vN6JfTqJ19esjb/CrdgJ2xep3yEC0KxiA/5BiCDr8n+m/rZh0wgdI+AYeCXu3TYj2sQuzQfT0n
hic3+BErB/1I4rSgfdpprBP+nCmCoqXwmXm7brqj42HOSbobQYQWeUw/Sx2hQLs8UfYdFeTgZcQ0
er1xMu3xbTXlhSWSb0SrX7WbqQTV1+LYJ5uwX2VkYV9XMYepE3uWhb7N+CLnB/i1de40Qg1wsJRh
39ZJqHpG/ipBh2jPR8RuYOmubWKfKXYUQz1nWbr3q/qI2OAajMV9p1v70SzvhddNoSwRyZUraGCN
WEbrUQ/6b2CuODEeQ9dbfxMNHfz4KPPDbHo7d6GIt+3u3JLQwEzA9RAvvB01NWD6Kq63g9ybns2B
NEssGyFV9oQDp79+og5VWoTQggd7eqqFeAWLREg+Xoy2IOGcxxipIbt6bZ7h1DZBGZxys3zX6Alr
hXW15PCRBghjsmqlaIVjMtWyFzQ/24VHmqeeeZY5gppi00bLl22r4GWyiVWWCmVAttWDQwCYSP16
dnMh9b8G4kbbPlck+EqSkdaOm6vwgIOXXamv96ow7u2mOwE97QNt4aep8tfZSeLUdx6KZiWbGgPB
C07tF2f2t25q3nVGG6Ps4ynXdgEPE9hI2PNhrPLauuZlKPMXGxJtdcw7zewfGy4ShYNHFBT9lPKY
IdZ/1vrdgHUJq+FTa5snrSCKM8GiVU/ONqsfsGy+k5nJ/CISNGRD6HXlvW6l7yoB4vXTHyydKC/z
JvIHuHkby1g/xbTKQwOu9VcDsL5tc2/jVuPW5Rp2SmTbQu0Ky4tqp/ng1fCoRMEm/lVCLG8thO/a
itHJXq9GswIlu60ZBuXwz/8tbtFCj/RBO/rZ/BI07Yvbu4Thrv0xlVZoW5W7FaOdR5ZqQgJKp2i1
lgFmFWUu0Nt2zNBgZeB8TbuHFkRBu3LIeVic3EvJF34w50ZuS7T8K3BJpScqTC0Uqsj53mzYGpwt
sNsIT8Gsr0XJDe97J13UT0Nh8BDU1k4USAqsOSpW2Gr6bcnZnHFYbJTpNpFrDxu8ulk0FEzdc/4t
KvFFLv0RUcxC74GGQm/EELXY5KiOP7nc+oAvxLS3z0PhJJGydKDRrNoqw9hVjnmYSYC3GgDuQUs5
0DBlGOaSRAmXL2JJ8WDsU89/qQcyb8vei305/LYe/ZVq28437SvTSUhMLOm4+C4eF1QE/siVZP1t
uW5Ewdg3BZFaiYpvWu/gcOYgLjW/iQEeUOKhYa3NluheBDPpDW9Qf6hvvOv/eEP1tJAjVZTOU8bM
a3bp1fPzk+OaRN7n8ep9j/LWdfOiDfWxmDSxnZV2kKbJVbAqDE/AXds5EUdb9+c//cpk6stNQ+Y8
kF2/kxOxW+LWM+jCVI1/hGXUELS5dmfxS5joYP6yO80Ze4w1DKWGwyXQ7vuygqIbsSo3ZFsTpP9p
5zZD+XKsMrVLsJmUDsq3GfsmGg8z1XZo4MGwb7oLhAxaPAbf84pYbo7W1uU+8vtXSTmXRjL3Jn3O
bB22oYvwtZC6hLdTlclLqq/7taLORTzpi5A8hmvxaLprHbO9nUox/hnS+rmqzdjw5bt8TDAUhbWQ
jw3A6yY38qsdrD6wNkoaPsKr13kkrdtunJk8y8SxYw5qOwBZXQjn6Bhfa+Xs097wdjNq83x5NXG8
5nmP4CBwbzItxvx067Lkmlb719aJv/f3KeeRQ6652mfemlFi8lIk5qGnH9OWz72PwIMR7zqMKupm
tSP1mMRqee/PPbK1Zlfg2ix0HBPwZXofp8FabdbGOUk3eSzK9aAM8+zO7kFHvsk76HkRd1lP2LLD
NAwJdbG7V+gGI/hdHF6Ajaz/TqDIFpAyoBL6JASwlE509qml7VT1G5OT0MTU6SkISuetK/jSGGeH
EhKqxGNseZ+3qWPEyLe4U+wgeZ3Ga0uCpftVePrRw44D0YRHGEGLDhM2LPsGvikoRoR6Tpgm0aKB
pqbpc+3Q4IkZaZTLJbH6J+F3z4KfYMANaUsZ+uadx0O1Mlo4/StL9KZoCNvLfiwn2Any8dvZeURn
cnIdoLqkMGB/EueOwQDwr2UAM0gPKcawY/2stGHHv5U/Ga3d+xyzYCq/JvkMj2chxtYeEz1Fn7Ui
PtMls74IhwppyVT9eGRzF8F0V7bu/WxZH2UT3E8zMB0tFERY33Urrmqnbt8NhZU2rbZrYtyNc63f
L9bK01BOXIMLpGku522VdXyJaPKcXAcqFTsYVvo4hL1JHete9/t7fcAa460/TYGJpfWu4EQOAHT2
kan8oDI094EeKXN+Gma7uCvH/ish7XvjYAvd9CkacLfwcf0ig0rcyB1w7fZWs+FvdNgy2RIdnWO9
HChaKOzuivQ3tB1kRXVHZtTSvo2N/u5mJCnDkRlU7AQ5/grN2mcqY4Ft4yJYd4a77uvCfnaN+dA/
LGWwRrro7/PBujMKhlry9/ux/1OCdmCP49Rp+ENv4r/OeldWtUfnNwPrZmHZUCNX9owS3blIOYSy
uX+sq9XczHV/JxDAObdo594mcnF56HuoDgDZB4+B4NY8km6cRP6ZUvOaLA0jj4bXw85ZqFLt7FSG
tSE9+gg+gEFBCQTT9q6Zp32S6vmGyQuG/LiSD41UzEru4LeBmn39YfRdqmkbNznRtbqmcCTNIO+h
wXFF7tRN4telbVjlxVGnR5MR7U7V+Zc5ec8Ls4YpZaSKAKMyi39WlGd7cPBRZUnk0OWr76xEMEuv
SJHXYT9mqcZg8yvxq2NoaWJZyt3kWS9J/eMWxYV8Dfj1Zp+m2ELRTBtqoV3AebVytXMnbqyUvhuo
2U2+/CTYz+lo3NX6qes/Nfye+GueAoB89p5Xapx5jkHDUjjKwbZ7Ms6Nr1xqh0ypZJssKaC2S6cu
2N3sfKu57zCBr3A7KODxnbOKmofB4oRAAkBrsfZpsDMxjPTdnjoRMzU3jhWlvX1WQxYa6WuDeYaI
8Mi3//RkihNHrrZZRjITttcy3dUT9RRpzPgfobzY+MWfRnw0+htldc5GZtXzLM24m+qwDubtYJa4
V22yNtEhITZieIpHOCwLC1edIMHLSoPcz+GF7mcZOfDPCaVw6GSHqEdMZRR0BKj2cZxVt89pUzUy
LQsl64Ru1IdJyD+WCu478aYx4bCMay8ynYIYMcapEOLvfGhBLDRYjq2nU8dQy/XJMtNvXx9+/eaW
d5jbSeTmEvkp51ajqi3NOSA/CJkQTcNjpOtf2SUAfdZpaB44l7H2PpTo3rVWo4IAf6hinQZdXX0r
JDRg03ntw5C5nMXLJ/htZPDjzTyRTLPeS74kXwU0hkWGT5kdpY+LGa+3p91jBg+HMT3TvHCFCSFB
m/KdXP+B63J4jgzjVCwzzi3f2Az6eDc7GfBcTg5D0vZo14qoQ8qYtexKPewRZvH7rnvjKz5roA8F
KvvMD+JF1nfMdD5OLrRPuyw1Y1H7W9Nl6kfTgWEkcpxzksDRadXDup59Od4EL+GSMltm35LzP0+7
e7IvONYmuWHDxD075DbRLc+gNdicOTfsRI/GqbmUAbRj8zSjW+5FAs7HVYi0elMAatQZ8YRjU50o
OgDDuS81rH+F/WtWM8JmZl8Xxn9TSnkWYMr4PY6WAuxtEs51yHRo8DWuZ+u39TfpMoWz/8eXYrfm
AhmnefD4I+kLjSaCctg8nnv6vhWeXd9jcFGRSvq9vGQrz0OUuueWPayXDb3aE7EtbJfojShK3evM
iq22bXwn1JrTOLyMBD2QURANecC4QnsHFqJokd0h8GLU/+NKMxS9UhNFWciDK7nP8AtQ6x728xQS
KLClLXozYbMeBoXxWoAoceLgCF3zdouRcj9jyaxMFSFij+dk2JGTZCQOLPcSqtskAnBloSDFnUYN
TTulG1/fjTqc+fTagkhwo+0sChLmokKLgjUMzwENLEW944HcO0K7S9D5GPOCPA4DYomYVX+Y9ceB
P7YUf2Tf3Bj/LWN7qDnwZs28dYIvgcw0hw5LJv++IaHNfygKwu8yvAPOV5+Vh8LF17lm5bm9ibmU
+ZJSRaWqFtXy89pUJGWQnDfi4AkW/llEujWHlZQ7bA08e7xGwRyhkL83rL/YHSItuxLxsU8qDx1T
Fla+QmH7ohveM2rHhj4je+ieJgtbu+fGIPLHMg32hfzT3oz8aJPrHh3m1s5Oef1lrxetf6Gr/gzU
tc+Kh0wVuxYGv3fXa69j5eKOQspp6f7WsTmZ5d4cM0jD4r3y66M5f5Td4u6MRN4x/3i0rmMM6FBg
V2A6a3XFRvjkedYDSQIXQbGFmFCyd9qMv1wGW1e3zGOSexfDRKBet+rdcCE6W7pYZtxcUbPIb/hW
/5g0RITA7Jyxt11roOsWqAvd0sZakgu5HCJKhqQ5qgWAQoMAapAVeql4JSLlc0yp0S4XzGSdWxxL
lPqAmyx7ovye3IzdBxvmP0NHRPJP7zPjVbC4J9b03i7Exnb7uEfY30F7rLBGK1KUvNHxza1PFYrT
zSzsaP4ucWsF8xit+Uedr7tS3NpLTJQl2IJWFc/jOy1Y/tTFjS93zi1WGarE8vZW/1bjDV6bI1Zn
sh1GdAUG2QMLIjcNlyKUr3F2+yf/I3P+MEYcUjYhKNq4vrWWeV0OpgDBpSW7daUaCmSJGjI9KXeB
0YZu8GbQkyOpeE+anqIykCTDi8mXPWT4uHXOlQovRWIWJ7+KJvgpFGKJ9NGRkPEZrlj4YIzTZVNa
VEt0yBYyCjxOOdrSo6NZr76rnsZpYsnojOuKAp/GF+2IPx0pqKFNVLfAXxmSlIGOR9wwFGBeRw87
JY+sjq7mUI3R+HdWV7x6s4umDIxkI0pIgG7Eisx8BYPdos8VqDOwnU9NSOMpcMDNo7ygVdn7+YNT
VVtnneuvesDdlHX1SeUO0J8G1CWwnwWdXK71y+B4VTTOGTkd0rxOZvU1zgzKi5q9vT+k7u6Wfhhm
7fSAxIXRWXJgUexzRMIJRzZPxWNq7eHF7ZPGa70o4V1FXqsHYT379Mw7pef8NlZ2RlHQvXtT8Zra
zrdvh+mojEve4OlwNMylw1JfrWHNH7qGbxsfsB8HTvuJNFDtMXqdgnwoLwIVNkEAnG+F2YPc9kwW
mngMaotj0Sz7KEv1j1LVNINPo7/1gfKPKTZKt+3OQeF0ISFRSzS6NVqdmoF4fVq6XKechXXcysYv
hOUHJumJikR0371LUfqQEEVlNTsint4FvgzQiDX2UvNtUGgmrVWF3YiXs29oSS7JUKow62RWd1Ow
EoLR9gPuCjVdbb0TW3kIFPVsGa1sQ2oSnlGQ9Jbrx9bABU3j06Ekv2IxsqOxJtMmpcf3pJKjPMt2
HLat1PAWjN+2GaTbDtcUWokfcVOk6rm50atql/QlLGTPvC7Tl4woq9CrwEhnnYnecLmrzcm6HxBQ
x9Pi8BZ3z2nQdGfLBbF2dCOaEfYdc0EIsBf86FbDINaUMpQSP4Dujk8l0Z7AlJW2cdfmI8UyszNb
LttZjcgaqYZZcJ7zqU3zxvYCRiMvCTZd1vIY5letZ/ayWguHY74ZXTyeHTY0Ph/yHu3EoFRxZqzt
a/JCM+0WPbSS/9Fn4pjzdfflQa3ZfzJ3ZkuSKlmW/SKyAGV8tXk2n90jXhCPiXlQQAHl62vhN6sy
K7tbpEukHurFxM39hlwbQPXoOXuvbewDh16htMmBm2K6SSrqflkgiBBYeeE2azFL4Ghc+SMJgKWL
VT36HQ28QKuru4twryXH2a6pp3WnopZ8Tz4l5p6sYo8z19omiDgejzMqbY1slqkUAZaFgZit4N81
NC53Fck8QatN2vIMO6L495CV/bVWlr0Lhm96TqY/yXxJ03pvY8A5l940LCaSVZzpFEQQJrhyBE7h
FfGTnejh2FT7BjcU117hUXVzitFhSxsL71hQ/UqXYqk11KbjOkalxPzDbMtD02fnyu2DrdPDclFL
cgpLLyfBz7hEyTLakGMap5EnMw8vE0i5g8cHiZrcj6gPfhrglHblHO46qDsae1LgYotqMDfvTOEA
vMkDuigUt5ifj/TFf4Sy/I4g9rIYLspOdPdM2k+tWnqmw3SpEyNAqJxO6xppaBnStBIMianjSf/R
OD3ysCj2eizfWtFOx9w0p31IZF6CS57QFOuKp9H97qaKO38IEIHmM27VapNWGAskiqyVCqKXGV3C
xYtRQzusFYBKo21bds8+tn+2TjYE0uyCnWr6naimYN8wsZ6y1KK3dUnpMCJg4oJH2XlLh1A8aMvA
gNnkcjvyI3pvPzyk8ZijK6wkWURJeZaNhpcxOiu7I1igRTtAzPO0zRd9dD0aHMpdGllxNTOwRCiN
NEes1Iw+QJCpSBmPWW5yRnaxZ5/3IezB+INghKnw+4Tc8m0IfRYs2R1NwFdr8hvy9bIIhHCqjmb0
s/D4nmeldl5YTUdi5VaekrdhcUelVnPsJ6/aYPmMmcWV68EMM5osKaBYOoQr0abWVrbFVqWi3ISI
1Onsv1fmseGjvVuhAmLSv+aN+JUHyOHs1vyU2cgABiPdTjjYT2jUKC22jaO+eQVQGnM2L84L/lz3
FGBxszllH4PIOSZOF+zjGW3taBjxSnWecZjz8eayeK+zocErXhj+Y6xn/7GPhj86LNtNH7Y4zKTN
gQPE/5hV9rWpDrnwkR50Yb+F8uRgbusnTgRa3yPJ7arN/ClzImjaIUGq+Ydp2eDjlLRvU9moLb1T
l/eu2v0o6kvliRdJRsEmb9wDYsic/bGLt0FG8oY3DphHOJ8d3CHatUpNl2Z58Lx8ugxi+NN43Ws0
CW83mAa+MfSoOz25G5Pr4ilP9C2oNEwYq8wOlQmlx/UJAm2X0LkW76JhzeuiAXBU4oZfFWbeneE6
hDTqnYLYNFJR87hDUYjmAasJB2Cmj9vOnGgsY9HYG1674WAHHjYJXhW1Kh0EM+TO9PlAKDNUwJoW
KrrJSaoYrtiECFvMLyOXzGLHRd0wTL+Dyb8nQXPJpppBVltlW6N1YX7Isr4EExgqP5iYS6VYGsfy
rvDLHPMM9XI8MfwRme0yGLJ+13aqEUd8H5CRnGuj/JzSY9CjPqUFxjwTe1M8nBqzKo+zGSMxj2k9
BmM44BS7YE+FgcVkvur1URe9SZmdUk/rYBdPePWVJpIVNENHQpjxOWNRuGXWp1e34pLnLtQT/xxK
O9h6jr55Rc8ECartyFs51mmJJsXjWOT0GMvQLef7aLqRfpjeNQ5ir4AUgmYvp0OkQH4kikS0Xvpb
STdoi2MVlbdi0wmTlzxB1h9h7l0ngcP5G13JdqiKkVAPo0V+gmZbJOIJ5wWTrCo6SsTdWRiyV4l6
WQTn9ajLxZyS8E9G5mOlW4jLRIwgh28WFwyX8TnPkMSYPbTGbno3m5BlIruMaMa2QyM40ZDq5tMo
M7OZdV6vrSawt4WbZriY4v7YUM4ThZv5V6cJd2MflwdtPw/TlDzkOdUJ62N76quzNjBYDpi+4H6k
nGcZag+BQqTrXfJAcqU3/Zs1fU/a1H00x/cwMbHfdO249lp1I4TwaIUJLpBUlxydVcvtnWyM2HDP
C+RK+vXFHcJ+z/tmpVUOrX+Fup4ZY7ZZmNj73mrLcxKOOI/NeV5DkkATZXhcCj3ARIkC3OhGBrrS
BE0wQxcrukuCwAunACItP+BYzhD2VQfONZu5i+B+dYt4/cWoaICU8CJOVtx/g14r1hA9kh1MQa7k
vjkivqaXWJAkiaF8oydvi3ImfLSiAA29wE6a1mO/sabU+S7RfbV2ELyOUt1Y6HN2t7llFGNdRIu+
BP8QPfpsfPMVAP2o/hSW/16nqXOvWn1XdBzyIEtf+3T8cMsk2k2KMbRo+Kwzj37UNODT88lu3VZN
Hq6mcH5vJvehaulv+IHaSDdhe+8q0lcT+6kwXRbZftgFo9ggXGNq5G2SOnmyUp+Il0W0x8UdJPXK
dmGFxaTx4XjnoaCl22d+w3gZ+G2ZktjLoWlTO2l7GjLrY6Blj4GI7LQ4+omJteGzRv6n3gFy/BmN
taUVjMK6aDbaK59mDeGLIGOmQnrgvMCWz0QdBqF3JCDCPBdFu87Z3K90C8C2fdDkRig0lKgIRV1f
R7xypYvPxGsTWCv1vJFzsVOcZ2i3WU8qy5EBpLxqouO9dU5T5ZwYaNU1U2k0SJV3pthPzrn57CVN
c/OcTl8TidSa81UQ4+Iwptp+TDQPLAuc+fLPEPP5WZqB/eqJ7BZaEavwhL2mGuzoPlq0cltjLD8B
M3CjJ1jHyfx1diE2wwOv0YcIFMWg10S5h3QQIY+B4hmRMA13ksFRWPjJJaYE/uunf/yOA9J0nhbP
K3/zGWnzRXYHoaVlsihyHMt9qc+TxV5husAJoDUBcrPH3SBGvfXSyTpaKHGMDn2VOZhXr8OeYaat
dWBiX06TgwfXai+hqz8rIFdbeJSwS1JUbF557c0seyJRlbZI9WFAfqUQJtRWSDBunZfir6zRn7lW
A4SnE5Syr+Ek+Cqor8vu4gxqPNqJABJLQkyTF7h7BwhsVm29zpmWdK6x9wMW3ZNyZHB8jMQ+7mJe
GDY6nIXXMmiptdWgrxKK3KoW86mRk3Xq8WI5ST+dTEtewiR4bMUU3tRYEaJlc3BwSMU+Wd60De1M
PTbecOnSirmnyVQbR3awx8/BhRTN00XY5h2AkzIC6zrkwrgOvbmqXUoLJmL7tnLax3aQR4zfuJDw
5W4agoT28X226WkEmB0oqmA4NuVwnNt+4+Gn3Da0XlcNypVV3KWK2ZyT7SXpy9tSuHo9azWcMqc9
eYVlbwKXNxv7EcbEma66kUbB1rAhKnAc6HcAZTkausAt07k6yKD4nhtU1JAUvYOtDwGMlTmNnPNU
ZiFzFv/S9EQJA1HZF8ZRAJaQtMw+bfXLDsGq5YGJyWeWlNpJ9Ej8trujtAdnM8LKrJLRZSzevBmm
GSOURJJbg/Ld5xQRqwE41CMmnDXl5ls0+eOxTdo3MC38k6Fh4NRNktaL+o4PgTFvgm2vO5iy89/K
wqyuMIRow+Cs11WcPlXTo6wAjARZbFxgoKLuRNaeafeJLDYWBfVZaocrmbZXSUeNZnaR72JtUWFm
89XFKeeVKCdV4T26FrbODurBzhhgms1R8wEg9LcHvK22OBfbIcPTDId21oqfwmetlWP6bgln5Qjj
B2G6byM9P7KM8qvOjZ+hIR7msMkPiRs3FObus0O9Ywbj1u0XTk7MNI2uzDqUo8U40/gj+/7EFCtY
RXmHp7rfwXLkIu9xsQwScauts3TleWJrsOSuDUg7hTox6ZRr3Pu7pMcX2sSHsMa8Hs5IX0F1fMaO
3JGGYm2cthSbNMdmQ73yQizsxQw7wriRI+M+ZsHsDCrhpkdQjBAlnUecfB9LYOaM5GroxJGqO4sJ
uncmeLEOzfuuQhHkpA22u6r7BEeyiVQXbsoKAWKFKnOVRaPc1nh/VhmnlQpuxcbla2gdf97yMZ4N
jP9gjs2jqCxgfsJ/zJLpCZU2XlBE3Q3SBt3eJzS5YvliPCjDnbMacauREAB5sYoWHhJGa/Pe0ufu
MvWgnYSe7lwnKOLKD87IPzsxsQ1N43vcjdxvc/0ryUZ81ANHj6S6W6ky797zNAWbzENVkAnk2V4V
RPtWdMiNVhyvSCmDa7ImxHRD63LcUchNC3FwlXiWeTAk+JUoMHaRwzl6sAdrVQ8q2CWeB88iJQ1I
lZsg0XRYBnhvDoRU/HPRpbUBwrFz38dyDJ5D4uzyzqz3RKd/Vpl194uQxlVpmseRsd/A8cercucS
x9ODE4fMtazshPH5WOHg4GtqkCAidWoSb6sh2nH7jAdZVM+VyDHKpGG3RQaOtqadSNhpR4PGJYqK
aZmyVRhMDPCRuqNZFbR+tU5kEqzrEAdSkhzaqvehD/ugtXp7b4/gBRq7IbXWZRlOjPrkKgS6smWu
YZBPREMv2xUq0WvF4Xsj0ocqdUc6otZbxxVoKww3nZOyW9UVOYvoiBVBum0usTl27rwPAAbRf59O
bfbD1LD14iT/PvD6GU5kW9QJ9To00jsggr42XgIisP2O/vZQHKH6WVBCgYrHMv8R4q86NFFN3y9o
rjU3Jhp1XJqVDSr7lKRM/gs5IoFeHEBR792rkfdTMexfkZJcrBD3jJuk6P19M8ZPoXPTSFOffKEw
Hs/FhTc3Yt9qySZqhvqa6/gtH+nYUgyvrSDLd7RduBB0JG9IoxDUZZchM/2HcWas09kSinJfMt/F
iQ+aaTqCA+KU6EuQC/0A/SH3nrkpVhiMwQ0PPpdghTbPCM0LjZU0N8K9wartz22wd5RA7MmbuXcG
Amz9nk9Zszcq1z2nXplgnKL9CxIINqgJSNKx9UNGjmtb5JeWiXDOZvWLXN5VF3QQ1lV+YKDYV/49
bQVLu3zt66c2m7eV960xKKcZr0XaWIvhm9c+WxnlEWupASOAXrD0G/rROQazTxyMFq96xkjWBZuA
878R/okKhFXT1g+HhyyYKW9PeQnO1E4ZP4yMAP9E7VMgGlJef08x7RaoiGH0u2aql/BhBGF9nEKJ
Urw7dXG2S0rn7HU+tgWIv/j5A4R0MumOj6pm/y/8XccbHyImKDVK0R3yAg9ldgFnsHbWMM5KX8Dm
0ZvRtsEunPz0m03+u8vpEpXRNort776drOWi8s45JDnNa4eviTPRLXDNB2+y32KPsQPMDvSk7k/I
RfCs8x+GaE9xMHx4qAgwVNE9SH5VmToF0cPQ1/dYMYmazOOMmLfM62cvpL/qtr+HFrbLW178NOtL
yiQkdN7a4TzAfJCheGt8T2KAZF5UxQ9WTrp6why8WUewsgfwUkWG7BlFMonXXfBeq/gATWmHBuII
Ve1iatyV0HAmGax5kYbYJIqkx0ERnf3hI4QBIkSrsdi0wtiFwe8xlQ9xoTh0YTkzrQO8/tNCxcNz
c+0TRp7GHibIdTFROMwy0sld7peZHRJrA6ojoJvoEm4d5eiUPVbdR+X/mE1chApNckvDf07taAV3
CCVG9Jy3NIB7EzlbEB/pRj50RXNynGGXPBcTRb90l6G1S8cQ37YJWFphyJstgApm5n3vg/7M2mOf
xtK4VQn+kCigiFAGGWxiOEyY/5IOnEAZWI+RzfxCmgbSCS/4JQqbD87ZcODbUTyYDKJ7RplztJuF
uPe29cPD9UzxKPaULBvwoOemNVdNVn5GCL+N/sOlhGqo3Ozk6jn1dWosrCvLzKTcFeguSu7p1tu5
iqee832qEDrbHRAauhyacfJGmdVHbBSfQMsfxGiusQevSo7Kdlf8MFR2CjQuyS48lBY31oDmNfUe
ByrUuNUHu0umdUhO4Jg6B5LhAwalrDjMAs/IhxTF+kxSjoFx2EYSACaGLSIOH3vZwHRdiFO9GNet
Ox67iF06iE8Tov1e13e6tLsCFZhb6ocuSr6boX4NMPrT8MBQ4NrrqW2viSO50Cj3bPpgKTISUA5M
CuNjA42zgVpkhN0fq0QwKg5IJ+l+IpZc1C2tPITS2XoosOwUN7UCrOwa6FaZceTOoetYY0CvrOEF
nOvWOFZDBe+Y8y3WBKN+Lb0T/dtzH8SrUsXHyk0phhnZqrx/SKmAITG8CYKDwark5D+4F0JPP3KS
kapoI4vi6NqMFwUGY+uFmPaz6SDM1ca3fCppCvpXg7WeM+iHcJMEXAvwRzPJLsgd1yVk0VQP28kw
zhVKay8odpaOGEtXBNR7J0dQRQ79cDPZHaEi4UetP/uJqUHf6GUnt9ZBl378k5Pv747Hf07S+Nfw
HdxxDuopK/Tw1QrsI0tSzj8l4dRFZmtoNNCzRDodiuw1TnDcyAixVg0lKU+/9Q5fPq1f8Du41tRV
NH6OBZor3tTp5uvl/E87MP9f3sr/P5vm/0YHpkXe3r/9RyLK/5HXcuw/C/1f3JfLf//3pJbgb66J
kTIIAtM0sTjif/wrqcX7m2c5OCw9TvEW4ZbLd/+PpBYzdAkNIsMT66azRPr8PalFuH9zAhJaQs8k
/QUZofPf8V8ur4tenI7rasmh8ZecFgbGAA5waLu2vzhN/8v19Z9GY3qb4Sp3v+kv03DMWMxcjMRD
VV5anMWOufMrv143MNGRa3l7XznvHBDB7I3PrTPv5zH+jech+SsDiCvh/x4l4/jOv8Qb2bZpu4Hj
4E8lfMMPrH8Jg7Kdkv3D4pw90CPLOLI702YenfYC78E5QiKn7B1aNVNZa33GK7j2aFYf+ybW52s3
ueqHETXybVbwU0cftUtbls4Nk4h5Gf0PM3MYyCDV/eyRmCRg7CZrvkwDx/hN1TAUjz2P42TZn4PS
TI8uy9iqDTyCR5anhT38/Q9OBz7NtPo3JWfGoMoqj14S2RcHb/WuD0vnDquBBD4Oe89hV0okVcVL
M/nEVEBOfsEQRLgBg3JTMGEzhI8ngYehD/R28v18G3qc3ED9yZuuqa7skogOsGvNMxXg99RXvyM3
R52mRn/tFEI+ArQyOYsEO7qf9fUfD2mJFzLXptwPxCE9iXAeycQIDSIhmq1fHamP/Z/haGGN0mon
8j4/RqQGrztSwBaJyQrzgt7HA8hFJUXy7BpBeDA17ep8Tq1pZU1nkbY50s0wvla8ozRWISPLeThE
HqOWxlfWS22BWTcQTFoJkC1jGOW3cDRtxNlFRx1afpaoQVCH8WCIpLsiA4DZCmSNwZkNauk/Pp6i
8z8DObYHzwb+48rkImu6DSVzj3wI9Xc3yLxjaYX+oxfTh4IU6vZN94JKnUNWtjZ+uq3J5MKO6sd6
cKezXaF5wgDC4to45cEaPPs1hdSzrifmsW16bnrxmzD5+UEn2U8iMxE5OXZx98OJEAIrTa7SrW61
FwBfTae3uuScintnlSJpe5zB7t4SOkx1GUzbMWzKjSWD9oIppj35QIZccQFuanzvBt/ZLjkPG0ej
h45k/+JnfvjGXviB9aM5mkBRcfHiFdXhUK7sDGWSl8l31U7+NRl9rpsSKrUZ+P4RD+t8yEI0f19f
V/ELsF61daKiu5e5whGbwHnoLKRZydiMVxQRuC6VxnaCkPI5zBrG9W2Y3wJl0t8Kxiuk9I3n4HON
UEHsRGLar9h87DWqNHWkHfJjmvr8lICjus/mHMH4nPe1gxwgG1T+SGbSrNN+bwy2fm9ayv+sllsL
BNGNH9aVVbo/GTgo1CXf6GnR5NChqY51EwKEHpl+sFqaQCwKP71ny/8jLQbjZJT+VYTeb+IqxnfT
S49VzcF5cEpoSxzInpvA+5jTybiPNJeLVpiMZ9vwaJiodUwyrLB6+OYepf94zmPTOLTLT33cMSLs
0mjdMsJYx2YZnAedDLsmzfJb2EKIsFC2YTZndOYOeucamGUdG3XWlNMSRbDsPkKZEe9u375irdRo
7Sx37xpUxEZkvJtT9OHnzNeScgblLejb5ulrNObWKU1dF+OmeZBZUL3QEURSnznpPerM6sHQjNa6
9nUuc/e3GTTroYJJikSnXBt9Gvy2PCalDSkMNbQWYE3hi4E8wS+ZDLboQJjOqB1T4eTUUDevIJIm
dMDN4OBmYO/0HB7ZfsoX2HLelmOfi9UV3VUoQutE3Vkf8gD/2Uizj4tO98ifhnIjUELvYOZ626Ih
3ajLZLXFPj5jtsa5X6hBXGtxkAjJnsuByYBRGfHBcTqA+73v7cGbDNyG3MNFuyuqHxhHtnwP+iMv
aZRV3viW5cu+1I6TCUwrf1BB6mGHUeWL8qV1mEvk6RGHgtjN9QNJLNODaTAICrFKG2n22WDzffLM
qrtgj3hq80Ltu1z5iEyNgI4hCNRd3wWcFjuJv6BvZQ08hOHb10+pbV+l49DCW24aAQbvVosjdZiJ
AxrUcK/L5EHNfvxQ4MTc1YsW+OtpKjC6N2BFj1ZeK879OtgnY//iLNcJfOvFIOlgtQcCtIEclxwK
HcgHdOKIb0x9TFq/f4EA+UNLNSIB76JHs+u30jXk1uxh/fVV0x5bxFFD3YEI4yh/xmS5d8PpYFZh
dkuVar5Fbf6B2CG+1vGYAmRWy+i6tN76cSvo7b3bidzZuSKUKIuCG/HTPt0ZZ3qJBk6GTfaaQdJ5
+XoIdLiOpX/lRSRXQlmGlyQuFZ2lUp47O3wXiPGPeqxzgr4E+u2oLTc21qu9Vq75LYfcpSRqgslK
5Lb3geGqNLUuLqCfje+MJvk0lpAL0LM92dCKydmB3kxIxx57TfeoCnI22MirXcNY9BbXz3ZnNFfH
stejSPRTpePsxOBlRe8uOBU1DXh6hdPaCOP4ydLvbWQ7J0YuMYDfHiBPFl8Q7OhtZQbFNpjyEdHu
FB2CfC7uqPM3VjdgJfJyuObeAoMJmMp5s0vPoaN13LR1/uQTUbnFh8pUK2bSFLtQgYZ4caM42Qy+
IbFvBfjDixOFHH3wCA2MpT8hZxP9E3bfWs9jd/aCP1Pt0lFxzeacuXVHb7sGmWYjAQKGjCtd9PWL
lVbmKr+aSZOiAM2rjRU5CfSFPPtwXJynWflcIto658u3NcUShnKoCenkyLtRTgK7YUSVlSGaNibl
05sv5Te7L7jLsDfUDNlxHATcE717GnIcMcuVrkp0FWlGVzaLYGQYVoAQo4D6nhMK4pXdj86aySBB
ASh3otPAc6OwfXRy849dpPKEGvgUuigs2JX6e0BYkQxj72rY6i2r+Gj6tKvX82jZdzimDJY5x9OH
WUb2I3Pl7WRqTLRZ3O5SkjpvX4N6SOjdxhnhbw3uGBKAkzwjfeAOHqlnmNMh7Gffbfd1mc8IvPkp
zlNuwbZ3z0nSn700R9KCA1HSvtz5HSKNOCrDazJ7UX/sXXy2E8bXB8dP943NRMnmYHYLGbngvrNv
Osw/7DAWrxRl8xFF1rsAUdYg2O/YIlqG9kC46MCXL77Rw6AN3ddh7A3aO2729PXQ0SkUjmk9fD3r
odKx5kMshyjLBIJe46izHrFjBAINnQg83q/nFcC5e2er7/XYwhMLu3c2A7CCNqb3iykpzZ3BuNfC
M+5fP0kJ/3ViRLNRTZvsIWSNcB6F+zwGlAUjbphzuyzFxAt2m2o0PuoBOEjZQ06AnZdr7Fp0mkic
Mpd3C++rforxQnzt9dxHBU5zoK4+PfqmGQOub66Wr4evHdnTuMBxU5Gigwuc8oAp6babJv1kFV35
YNPy4Bt9GEWEiIKJ5qMfRf6Dhcex8tNDPDH60Mvq0iIuXjxeJXb4bj6YcbbY7gv0ypEqV1+fYDXS
cbAaFP05sX1WHf3uwRxiY6KxShjVkw8M72YZMXFQJRqOHmHsTMzBc+cRe0RJam4cOkcHq7KitSD8
cBcvwgM/7N3HySYCy59CB+uPFR5zYJ67DkReWZM3NaVSEkzrOjenbHZdkYXb0YTn5CgDDXa/JFXO
2YeRDd1jPxGB5XpUpKZfuc8Cw6OJEHLXzEPzrcr090yL9vL1kFQC+Jzq0HUInG0x0UmdjVwi9OXj
6JgEDsSucx3eLatu3iw0IbKvIBuj9faESp7HUiUHVyPJUPMc3iWNhTtiEo5vQbi2OzBPEkQXgie2
WWBuoHNUD0AmVNb564FRaHsQtmbSOOuTmm6kdUnqoRmJsox61JFBQUGl7IaG0Kvn+P3JDTAqAcxi
Gch7pkYtf6O77t4cn1g5nFzmZXKUeRl6v78kf6bOV2c15cPZkwZ6hNL9ofLaO7eW65BaA0rbLs3H
wSoOsfGEqifcozxCcDq6ABR46DL70x2DhtXSLvWplsX+64r7uvYE6iomaKjdaP2xkgAqP/hLOI6F
+u2QKfbQxnDlUxmkqFnRMG0FA/806/UNkaG+ff2EZAxnZQ3zVjKi/FoMvh4sT1nbzu/qDdPxzyxI
5HVUw3gbOvUtZFzwLNmsKG8YIJBLJaWf38kq3PmYcDFZp7/8SVbIJSZ6s9FSncw28116UjMSVURX
XccAILcbGG4EiwDAtrPtNITjNqPD/YL8LTkrG5WZWX0mVQbsltJqrUYUcaJPrc2YmfHZDgA3ojVk
Ba+mD9EDKiq8Zr77Bg4IXFMj2lv+mGpooUPCwSxiErRN5mZ4J2vZZHw726evp10AkZpcEjRPSmyq
QuHk651zNtsCVvniyGJ8sWGq3xJb46izLPp3rPb6ZYDRCxcCAbLvluLNyNSlJ1UVYktF/YFocKCo
aHNW3TxOfntj9trUof8dABrt4VRk5zBFc7bso+ce8vJKphlOs7+eMo35epqrBL29zPdSUO86qfK/
oQ23sG+Ru4klZHhksvmDeU+6LTnrIa6FRt+0jElC5QBmXZ7SasOt6zZXaUYdaBQOw2SvJC9DFnNV
DRa64Lwix1AkyRYKTfJsZ+k5dnJSEmWYPDeSIKq8XiKmcLhEqSZ1tSidJ6v0PwDKVZevX3UznpaB
aDdIlwtMYnkvdGPluagQgn89rQNXnmvf2OoQeYCTuhyDnR64AQLliz8PAvvwtI3LsPnGO+Bs1uFL
o1mC9o12ZtT33iOb6/rrWYqx4gVfd4jvRflOv8eHy6pcNN09rtKfxGFjkV4uUHj+6jTO9m3W89nv
wLNmJTbMPv1tWNXw5AUQ8Ur4OWCl2pMWdfIszezQhfOhnPRvfEBYCr6KvNQavXVI2cG62JM5YrIu
fC3c8cz2U7HYrLTPzv61ZabEn14oagjdcXvxij3eRYH2QqXFcq1S/SELuIWYimh1F6P+QI+6127T
3sY4fnGnMr56HMDXHNeNbyiV+5VWerjXrW45yGMa6jCd7dC6xodUMiou4IgcesxwH8xT74U28oM1
jv2agi68YAzkhYc5nDF3WHCc+lV1qgJFHHTHwW6BeFDIqOWByru6l4tfnnDOVRPo/vS11noBgyTL
LfqtAsPvlzQr/vNBtAEFovXpKizjo/b58kgtw25ZvraFGi9TSFIg1jbj0Vv4XCSu7hr27l8x5Rg7
247gJ+vbAjHZJJ4/nkwyZF4cJGukpYENpRpa+SGGK3I9/oikfWFE0j1D1nnwcMxCP2iSx1Q6w6Ep
pThkZioeCM98aucqYYCOwPTrDiiW26CLF7hZnu6UiPc9s5TrjPjgwWPsRqs9hrNa+Uzok/LosMd+
oG0FWCOPf+2l6cLTj3R9VSNHoRVhOnJti+5nPzFlyVSCgq62aE4YVjIdo/g9lUTAeb3MLxP0Q3Cy
ElM8mpZLSQTQUYroY+KYjAK/Kh7cdIRwjV+3j6f65qXFtei7+rFsPGKSAzwcZdPvfQMoiCtx4321
mgpGyURuKRxYMoHylDFEwGCbbCihxLFYekC+QqsvAO8T6tRAFQ/nnecQb4A8Kfx97TuNC3do5c7L
fKgO5t0f7ezJaLHhKWt4ofY2n5K2PsRxYF+/Fmbt4/CAc1QehKfW48jw9qtYxWHpH6IxeKT5uMgi
MY2Bz27e+bzWjsRS0Fh9+MClqJiYkA73V6fC7IL8cVxWn4n96FjrpYx0n+ktt4d2tDnPZCUpxf7F
cbS8cnSPHu3YqpgrMQbyjYquBWivRtZ09fygAXLfP5Y10ys+zvazyNJjrYrqEfE6ql1neNV5ox4F
ykJlKHuxLIk13UDnocjhXSuZX7NFfi7sbucO83Sze/ejUsF4NiYk0jKq/McKZWdEGMjBWyDq4fL7
waPxQODI8eu/+vpVplEo5DFpz2xbaj1ZE6ffyXKeQGDFUeg+dw65P3EhbyQGhvsYeREZHCipvuqn
1KtvDbkl+J+AbdptJV5Hk3qr1gIM3teh3WciZVDa3xytnNuyLBJEHbJM+XOzmWHhvfs2yKqsJonc
ytsbgtuEcIi2vpZ4cbYM7ElGWXqKKju4dVRffW4zeARo4SNLXPGjWZdJyiVOkStuMDNN0o50YaoT
pDISWVsWVKWcr8k4HPrkAEnze9SJ9qg1orc+EYskF9ZAhExv5/bku5EZ+lM7RkZIqhFchrR66DFf
naZWjtd2TOjUCLyWbvRZFQjt/52o81iOXMmW7RfBDCogpqklRbIoJzCqAx2QERBffxfY9uxNyo7q
rmIKxA7f7sup2CL9E471e1/X99Uw8dKYVGQNllvRm8IwHFjudGdKnJYUS8Unxp4j4H71yO3ovySv
QBHkXO+olfyec8u6J47yRQ7MX/m1lXy5cnqsYs7GPDFfJLMnjla/PMlcEmAs+H5YouU4WRzJKHcg
q5pkMq6o2pGH8PJZKa3vJAbvdanjUyko4fXFl/Ymscty6+YOKcoeKfcGC0ZQT8kFhYhmr0gfgDEh
/4DukIE57pWm9UrGFLGzdXzDZpKHLrgB7Iehw4/vmNSkccvaoeA/hNRbCTR44AGrumu3NpR4luuE
xbSoxXY2IPaEFEGkLidFNITTk57wlNUGbkQsf3I/l3W6TaOlmqCkAzEvCJGAAHYTUomTac/0cBRc
0tJP7J5iT63cY+u1M25X38Ox7OecdpAmqsR+ZyTVmuv+KJL2HOmpXoNaDo59CTO774039hk7PH/2
Ie1L8xhHOS26EHNtHF4bNjKEJvB55S5eTwOrTMNMOQ4LaMNhGW9DcSdIe+qKFk1RFj9WzXw158+s
/MkdIgBvg8iGPWJ9J0ODV9C2D2KkMmTQTbTNwQKyClFbRSawIcj+gNy0tuf+2R3ct3aUH+RgMO4Z
28Kh/yQg10Sl8HcX/coQzl2qvmNnoJq4J2YySvLollWe4u7eIzkLtALqbKRCSUeopvYqMkKuV+I3
wSTi8R42E8aitjmhk0hAmsGqKN76YYx2fYpAEqcggboxF4isc8H7BY7McOtzGFHugmiPpJ1zjWnN
8QwiYM584MewgteyIcBNVLHBPAt9p/srX0jxPbixugXwb64+XNytmbOpGgEIcguEUxiGZXTuKNHc
s6sATtakz4vOfvHKvN4otgT0s8vA8c6Ur7B8CZbKvhCdV4fYDuaUpbga5nJv8zkr0mjrNeFSjshT
xhwwo6qlUSm3j2F7Gylq3DhO8qhTl+5n87tyg29pABooHWYlnVTpNmcOm2ftb1KD+4GJYxW8T3QE
GSRLwztTG8Of4NZ2WbcxWuMzMwliswgnuex/Vl4JFj7FshA0XBAVA9fQTT9hh0s/Zw8MHZPDZdTo
VUmX9ZuM1gRybfk+TgnjJhOEeW88zCI8tz0G/3b282Psj89FIXtS2UyxFUcDpNI6bMyztCP4XOh3
FI5eCGJZ+6KYfiMa4acCvbHBxR/bAnGTKgY0S/dsKQ5jj6jRVR5jY4TMYchkx8eGMLPQ6iES6hgk
tYVS4/wrtQsogQ7ppbk83JiZhXMb3yPseg9XiFcQopT73lANoxObGbtP92qGfZ+G0lxTyD5vYCvV
nijWXl5fc3vArS3LDZNffmwoVgYsSpKwMZ6mur4MYXokKIGriMdT3WCVGObi1vMDw6fmyWADRlyh
Rx4MV92bVahODk2ps4uInuEj7bp913vkxEW9C35osCzR5kaeQSZlB3PDKzaQANlZKFOzKX7ww3e7
Mh46sD8kNITnIDF6JB9MLyfjYjQHMAlPTIANPPr6uyLRsymGtjvZXvtgqReA4/gbc8ose0pJcy/8
CMxBEHpPH1RpZWRBIt5Og02KVTzMdxXo/FXox1ilMdl5c/kTNoAD3OAma7w8gCDLgxqoclecrCxK
OtWcVS3WJBHWZK2bYzlSqiJKbuTaxc7sEBFBMX4yYjoWgNe+TB3hPlCkxbH1mnTXsuLYqtZ/9YbU
vyco5s1NdB6UyC+843Lv1dl/9aipavJSEGnNCKQsC6mcjzGKNlBgk2Y/REMGCQUIWz2SUnGUf/Fy
5ymJ8Ia6FipFbWKIzMDbh4JmgZ582MZJFDiH8QvR5zoTPiPZ6mGlITR+xr+FvUnWpG/xyECmxqGa
dHs58XWdw1uCO/NIM+mUmi2YV7xQiJ/3PLPMvcsbZNuzBQ9q+LFHGARa4hB1R/u3YCm9yfIEK7kh
r7Yw+yOiNO2eidXvYgI+K5AAHii5L0g/1XL3QcVTJR1s7F2Bo03NyoKItx4SFjZcTUv2IsDh23jY
AwxfEAoWuU+PqtDaJ/Vq684mpqkJp1AVsW7cVm2jaMDLH+D2sE3UWCJ8zsav+7uC/vY1zQk8Sqtd
sFEz2wPPKDVHCZf6aaDuCWYeIInsQA8MbtgIljnIqimtIBCVZbMPImAAJVWeV7J4TfwfwZfxGtGD
SR6DltdmoG3RIZq4TmBhlcW8dRtKXuLszUw5jVsb4wxuEyza7LPTtn938NjR4vEmRPwiRFjfh0F5
7iY+OMzL8FZc++iNj6aRvJssflfsAr8cQ4CijRlfXZEfyWWJx0x/ah5WFPa0n6VFAqCEAEX3lNjW
qf7GwUlntTNyxqpl7WHN/9IYOSMLU+gz8kaszuCKh7M5o75hgNjvRtQKjGlrH7y2e/EhdzhOfcjG
6H4ugD97BTtl15ttvLdqXiHBp5us7yVVET+OZsBgRqYFfO7PFtjzjYOJdc1BUqxwiSZ7FRu/AoLk
LoksKtPpWoiNu5Zr8KGknX4l4xd+7LNrm7hGM64uRPtDVDs1c4UbZCt5i1L6q0pS15b17vEV3dmm
xQmNBcBuWJkwc8D1GsU6ZnfKW8saoSYoSKaFbFzTcL5NHUoI7WHHsikod8+yL6NK8i2M38sYhZ+q
s8crDCxeobAFRA3vWfNA7YqY+pdPkTLEBR4lbrL5Dvz2lU/+E9v9YguQhrKlKIGoM5juQ1v0NF4w
p4GJWCVu5u2rqf8YmLD2ATdJdEmOUXATjh6idRWlD16gqXGp6wb+XUlYLZzosZkc3sqoJEc/h+kq
bf7Vc4woZMgttYtYHgfobXbxT8qugvrK6zBRh022hhqUjWP2P/jf+VRzizHakidx+OTK3IcuXRon
0DM0g8r0YhGrYxKHwtSRgDyYSnnrpCuAe9KcSmMJ474IavR8IkBZOeYXQ7Kk7DNU6hYreFHXx2Dy
f0BTvpsDIIioZkPcqmFrm5CFh0DBPUVZBKbdY/c9Yl/njhB6r73iIHencgDzoa46G8gVN8ar0C+2
W+GXdMzHQYDKd/naBx6fB5+hIKmYIWy/eeknBdkoXdi6DVG1EDAtDztNRWJOgx4Hbgo0epqYtVy1
lUzvWzvPbrUuCG4Kk1W9w70vMvhEGvjEAYDWdwZwiI7Uk1vhm/YinovMfgmo6q0icwLiLbjM7hQc
UlamyxfB5TQvU5fPeBc+urHkvCvsPVvij0UTKqLhu4YWFJkO+TE7RjWeWbgK+ia7gVncNGDENeDt
dDA017aMQy47Rb4di+y7MEsKnizDOrAy3w2D6W3Yd9lLGO3Rdcb4ouw7VhKwuySSXx85CPlld+LG
FDJ3ETpIa/8zkhRDZeCs1mKiAJhgPRhEsjZ2/FJIrznaxjf9RXTrQLmx4BhB3EvGfuN77qHX+rVu
2myPDM7oVUx8adx+h+WArEzTPk2hXezSmMx5y/HthonEPrt8WALvBOyQiboIuzMzsOFi3hwkp3oW
c63nnZrWpdlk1CvVGzfr/01Sm3traVVyTCpXQuVj74YlH3I1n8elyxl2QYLpmmVbfoRjKOb0pxeT
f2jg9bmNhrFka/D1M98lKze9A4GRY+TnQCczHgXV7N0NFFbhymVCys5aAkDwI772sGA5g++6kd5O
LxO7sLed3SinClyBfWaTgPBJgK4UCFGtia9Y0js3kp+co/7HTMKbWQFHLyq72+TtcHSi5q2PBoQw
Byiib/vWOqR9Yo7knsQzMA1fbKyQJD1iBDgdOonKtn/C45yuHOlQy+70H0VIi+PIDi1V48nzv2TZ
he+mj4kJmA6VHCDrgqhXcChasXeL2CfLSZVUQIiQysBNmbJ+iaMIOpKIWm5BWD9pfTRWoxzhrUkz
x9d+hoCNw9xJQ0zP2LWWEGgPwtrz4ERH0KmIs8XQg2DyFsAsyUmhMGNRcku9H3iLHdx5W0kuducp
aoV00J1UBd0naAkaAid7qHxsJg3dhSmtTIxowK2riAzT+Bon9DJBG9RQBFrM6xZ/UY+f4I8acFsh
xPXwl0Er2Zej/4DkT/u4Zm1STQMdk6Xcgbh66Hgo7wM26ajBxrYW+sTLfU1yQtlCRY/BWL2mRWtC
w+yBElJlhfuEoNeQnGQwYxACAmGBWQqU81MHaBfEUgHm0E01YmFCXMvQE2FAQF0JCBm3uORsK9rO
rfCYOgLNu3LMc/OlpUSpTXEjZFStggwit6lr6lZXRYcJJQ4ROFIi/6k7ONg+TD5TefvhJGGwYSF6
79pWsLca2ZxcC/cG8r0d8H3U5VfcdK9yGuodFxUcNhmCHymXbQeg2pgweVMljZ+WiypZcTaG/MXQ
mCNod2rZUHDabecVIAr66kiaPlmPg3XHOzgf9NTgUwifBZPfsSU3Q0Pcl98pnMlGvmVjLNYDXONV
R6yR6lIszCT78a8H/G2AnnDu2Qriy/ihc8fdoIDHO1uRe5H2vvWodrIw+1TzyGV/gvSGiI30e4VB
d25AFmxNw5UPDbR2shrrzk24bVJDyyNtrnHcSufSE37cOm39W/XysepzzfOB5Ykv3/H2Zfs6nd8r
ni28Zt6KBj5nHS1vm91xZsSkFtP2ZghoLynXOY5CnoGuCe2mTvahL7jv+w6gsHLBqbkHRavktYcU
sctKCJpA5qgaHnikn/EfBgdPGfAf/GDetFQUkesmrNx85rZV8/xHmuUB0aOaeDDC+mHd13I4xzP9
SObwFNlBeEnS6cWZxQQz6JGU1MfkO4++BFAbl0m+izpCJh5dOOSXS2sz05AmMJrs7QDPV+N+5zbQ
jNrwnrH3OWfSoE9m+5a68R1WNp/8noPFo9Ws0CESB8xhmyYlXDSokL5ii25uk2pKzJmCR4LLwn66
G3H83wlpoohOzUlZmb/GpJNsQ9dBI8te2zYB7tAxmBUjt7YGW8iudRkEXTM5lNF0V4wE4PuS268P
cJ3GtHEfAyvcW6QKyQeyBh2qpTWte8ATh+GrrGjPsHNCEdrfhiX1BQBDPlpZPYX8ybHl43TSTnfE
hU5N0VuRltDQD9W661KbvUD/z7TYSSXTCBh/SrH3gXCpsWAIt3d20qKvKMMz2rjOVtXOrrGN81Q3
MP9c71ahRoM++5qxxG4TUuQEUIDnNOowKDXf2+QcRSiYhd32xvqHUGMAkKkGiqpbQjJRMDynbe1t
fWPst6NVwPGp841plRwsvrPMtbgeGtLEqOZPE0Glc9F/ZnXuXwg4wBBod3NEZnfENhjKsNmiBdzN
CQynWsQnT5GaiYHPml4dn1I3xeA1T/QVNO+16l4IHu0mYrprRi61I71/78fEXZpoOvJMrcFDqLdI
J9ahMvIvFrnxCY3ZoYkXm6UeXGxztrGdhUqflO+dsNmuxj6kUBDWQtq8KyX7k3L1tyiyX7ro+MaE
igvDqBZgsb1Ou3+hrMSWYEmxDQvztxjsGzKv3HCbG7lL+feyz748Xapd2ZAy2xcuetIcNyP0847b
WQJJgLgFTohMnwTomCpDEaqKqtlYOTp/1hq0LJKj2kXYqsho7msv7c9+Mx0mS8U86W1x6GVIIcuw
Vots5fl63NmxENts7MXa9/EliQzngjv4+0Q45BeZCV1XzVezVAcnEPBZQrTwSCM1cQFl3WOqbNPS
DgVEYqK0KUPoaWq1B+tfHe3eBmWKaTKmr2BrOd/gj42Dkz5NPnEYPxtfsPf91C4MvkbgWXLRSdK+
4P5q3wKPqmEfekEzk2CY+hn75xROd1NL//qd0/HGKpwsa2h31OGmNiq1IwE7Dl9kuO96NmtYLAnQ
9tT0ka5j+7I0WOmly8qj1IoaYCqErf4xwh7B+BxsxNKAhShcL41YJtVYNI9d6GN3MfFalPKK/zoS
vLge8ns4MhS4UEuYoMbJCI6bSfWWoIIL3Tr9oGcb9gUWr+Rdt9xvk6W1y+fSkSw9XhOFXkhvPdAX
NpqCsi/hF9dB/6uXDrBhaQMjOjacxJIP5Egg7ZYlV1Fi+FhaxMjrJUTBuOsN2zrIKDQuMZApujom
x37RiQFV0pUHYuOcyUtPmbU0ljn87thrqE2hy8xQfEb4WH8kUXuIC775JU5zcMw24l6z9KFl9SLM
Lgh4tKGlMQ166Kcya/OkKFNDjDFpPkctlkvTWiLvsNQ9i9B0DlWbfdhOlW2Yrr700tKG/su3oFMv
amlwC7I9PLZdtjS7yZGON6JJ53Bpfavn5BWlERD30ggXLd1wQDUJ2VAXl0zNw8watll65KKlUU7l
PmRe2mJ8s9GvBrVz5tI/NyxNdN7SSUfomPYy+4bPylgb1NYNJv119tJkV3O+rmVLu11DzV279N01
FN/lC82my6k7XDrxUsrxiIyuNWlOxoOMma8pV5nPZ7GR1kOmaBHpGqmgl3VXo0/ulVFBEwQcLIiu
QfnBI0hF37B09dWU9sUTK63XxO+zeyLmLGNim3q/SCxQxRHyZS4o/1MUNrQL+6nV+lguBYE4VZ6K
pTLQGJzXdLnmK9Rqjh1yR9xyuegs6O7htTW6d6OQOYFlB3jdhAQ4FOVTbPA11dZ4ldapBkM8zKLf
uZAeuOU4P91ScqhE8RhEuIZaaI9jC1xCOzYlajMKnQ6ZTjFbeBsLstq2lTI7KTN91WSop7zQB2GD
8fQzWEdRsajduU4fgpR0LlSIVc92/By1dB77CuCYVLT0NNQ66b9Kx6XcEbKqWs9V9Jlk9BUQvIRF
GxkpxSHebagyY1e6frnTNEZ24PhuNh2SLV2SfOCzR2KwT72PDqeml0mr+qmmf5JexneSDBV8xfQF
ElA/WtF1lNEVMOMTNebVyqPLkvUGFz/7Mx3R33NKSh392XQJ+lRkyYt60zApKsPmM07X7DboAap2
AfxXP+3yS6WJlYOjyTZmkXO8ctvleT39NhHc6KWGU+HOFmP7YVEQuUWyy+id8aGtWtGPbAmeDRC0
sWFRK5G3bA3SpfjTKqL8f7/wEq96Vj4kWaN5r8r4uwqoNSI++ONIWizcNKG02w53BgVqVIswI4OL
yHGsc51jlQnj5zDXdJIaebnPHe78WAFlUH+1S30pNFuBignh3nzwbBDjAN4/MvU7IgKshqUCtVNg
0Oq/WtSm+hqhOaX0pcZ//Hr5M1FAuLKWStXC9d4yOlbj3CIe6nB90PSv0g8eUGccHa2lmlUsJa0t
Omw9MQXm1LcuNa6BSUMn9kZxxbKxTQc3OdiYLdwZgBK2VrUOaIRtl2pYtZTExhLad4wEHOts5yg4
hBWBxUMNpmg1W/HGxBWwmsGOTXxJB5dzDj+NsTG6lR1wL8aUHZBIdQjg9+62a53fnm1DaDlfI1fL
1Wx2Wwb44l6hkbKu0Mz4c3wE5Y3UhRmIKxdluShVqPTj0jlPbUUwCkzo8sWhYdelTOeSNa/uUr1r
2FqtTF0+R8bMgb8U9DpLVW8VWFzuqT/zzeyXvnA4oRWVlHiOg9lPj1hm9Qovx60Lg2bfImSnJq0N
zhigT8LLFfpzcpcAKk90QZPwMOFRsn8T0f/wmlM0s1QOZ0v5cI2X2R6jiMtWB+C57vbhmInHgp4l
A+BiupQYz/WelRK43KXemD/oh6CaFvNL+BryuGopQi4qLFq28V824sHp6xPJHcVzYFkpeF1L86T9
HizFysLmXqwaUJAjHzzKpQcTNTARyt35HjMSj8rCl5u8ca+OYCxwCw8sOOLQjjvuRzT157zqP6jC
G7e4A5FARI0GPHK/ZrwTfBwzWs94XiNYnTq6xrcOG6RNJyqODh2xTDTcS54NvLSNnW7SLtm4ASKJ
nrhZhYn7NNPwcgqs8VUBM9/GeXVCT4O/SoCYamnUcwC2XTR515blFiCvcKMxa4GMXvrsaBI3h/o6
USWQ4JGfE9zUPuygfdOBBdZwTiuRFM8pZQgJgKgTZouVR0MN7xJsh4gO8ilKaFhog7XJvGuP0AXS
jLhxqAM8A/OCFSXbZLR86ruKA8lIEQlCx0MIY5FLdUx1ZzlIBcxEMOHJ+ebkfLaO/rKd0F0cdHRo
Qz8HGoQI79UTNyEruVGvsmezG+10Q3KhZ2RMgeNxq+/2dMqIdW7nbP7Fa50M9pE80M5xMDab2jqy
9yA3MVPjFEIAaN1qLYLiKGmJ7hkU3YTivFj8Kjzx4fAecbsITb88WqX3ZCdUGgptIaoyfHSRBBij
df3VcMWf0rfebMnnB1PLFpcPYszjxKR3fq8D7BzGAECWF71MXA6AkGv6Aqin5iLdRgJ93g+YS1WF
sj7MFt3MA3wiXBYLFd3lt+NpwCZNr3L2cuu+TJEFegAQecCNrZucR5QRnHZezMVZvZbYJytoW7e2
Kg6DoHrCaCMmnzo4jggAXORDRjWjZzOIeK2Kj3oh8oIfe4/BHZ3CRRtcZBSvnUh2DE2FuStw2JAS
v6ptE0EPKhrOqBUWVGcTUJTEZbfZ+BZrbl73YyBBi7k1gONkLi+6I9DMJnyl2qHjz15yJS5R2tAB
kzEv1jTWcSBV/D/5Pq8BARIKcyxxM5T8CVvO2GC8k16MNchEKO9xtqS0qDI+QwuOivFANU29diu2
+Z37ivECz6YPiBnxhnYYp+JLVsIX6FnMlSBaN4NHyVgo5HfmzFi3A/Ooh2mfuXhaVcqbHyxbIxwC
8oqPfNMAbuK/ziWqnRnDiUVCN0rxqML0dVj8yS6xMtuoCMHtcUc9hrEbPXqFwya7mK9eHly6EXqL
KaqzJwyWwbL5j6IIyGf8SEwPM9hPKKhlLJGEQ+MzJlqxb7THCirUB1KRSM86nc8ipr6EDgn0I36g
qTGWisQUNSjicBAWA0Qdrac2ZIgw/RN7zWqFc3w1h1TqDBOIuwQNrY0DzMyzBDNWfo1eH26jPEbq
yszuFmAMLY0IXZPISYnVHWb3SQnm5MnKWrKWOd8ybQcXFQGSZFrBb9H+w4BztrzY28zzEK4yrf1D
Nc1rPjfBaVLAb+aY0tqseqybxNsYklE77u0Pz4Zvnd0CZRg7RpwF1U+xtPZ+lXLMzUiJ4EKeeAim
4JnzuDoSk1q10GBZ04XteeaJ4PQMwTDLwV2m+R704y9XOYD0Hp9abieG0Y2XUE5nUDnettHT1m25
g2gtum3JGdyTijpN2roLuxr+rZb/nMa7Ok4w37VD6ZMcoHQSDfIIuEhsU8qg1gwmtACie8S9c1NJ
A92zFvkOZ0C/Fv65ceE74zDcetJxT2QX+SqMebQNhvHg6uHLVMBNMXgDyJPePZIj8yaaAUQva7Nl
nz1f5qVqJadmkDEY78TS8eJlzmF+pvzpYyAR9BQtEZEx/0rCorzXXnvX5t9jMTwgVehL7SEhle5M
SGosiNgg6mC+OVVg3HaN8F008+Qta2eMm/J9qFiDkt6d2KPU6Bu29x8LNYHgkdy7Yoz2IDfiTdha
z0YWXvOsvFrUx+HgNI0NvubHmOBPSmfA2S3RSgvTetGwFYIpp72k178q7cod1hBKAUd+qO49EXDa
Ggc/tW4/4OngPeEZPXt8hNOCS3poVa8x36VDs7gavRkUlItYrboKytz0rwtMj7sEc0kuuQeAOVon
hBjsUuDG0UAyKwJccSwqQAjzv4j2jssE0nMqWFlR/5PUKJIBkR03Rp7BsbcbTIquvCrl+hyTICh+
XQliFSfXh1GBg45mayekEXIhjv+RnMVZXkCxQBitU1NvSXm1MG4GQU1bjD2VjihWV35n7mEldHYU
nFi87YrFvD+x6OgT2LWVQT7QdDCOxKF/cgC+UCHg06TkY0LDe/ER5jSFBvNCYM7NDW2cFLU71uIE
zi6gTch6ODtn/K/I0X9t9WRSHek2fJzHBjhjTpfoYw4uK57vCyOb9khxFxPjy8oKjXqTYojdld2t
DuSE+kdjkhV5J6LM0Y7QxCpSljxQqrUjk+Id3Jn2nc51N04Jt0mBnhTL2e2pUl8Ck9v+CHukykzj
SiF1jZ9wUMZuKo1yaxuwr0DnrSouvWzOsHjoL1/AX7azvtqGE7kWBs49KbgB4Jo7pScKLyFHskGm
9or685NvmN25EeaLhcwoJF8JtoA0CZEdu5Bkewk9JiMeIbswrGZkDfTmVlePY6+vQ2tjZ2d8qBGh
sAAn1zKiASLm1p7ZNTLGeN9Lme6MJUSCoN+s3NGnqVVbH3peW+nTgPiOHEl0BMNRUJXwejSXlY4p
qxgNfRejOZ5Gs75RhkQdwoDmqdvwPFb9g2X1XE+dmv5u7b8zTje4Ty5NTmbDK3JYxNA6rw3W1lU7
6TujVuIUuxTbxV5/rcm+Ufz+YBsPlkgUjEN0NqcLDg6zEz1ORsyFMaB9Z7E3irGGWzhRslFYnXyo
TICCdpvED4R8aa+sKlx+ob/tlmBfCoKNz2wCJJ+g2dPIB84Z54medBv3poj7+65pu3uZa86upVcU
BS9syOz3VeadfcMBDWIZXIDIkTuN7x0CBz6nFL7ec3nCZelj5SxZ9iO6/PvzhVpAEtdWBqnTnEp8
KUl4TnDSr2Mc4izwkfT+/jOmw/yMCzhY/eW7F+2Kpp99TxnloZo7EnUp1me8as/Yk1CIZQ0/ma1W
M9TOM68ikxlQdEJVGc/nkCaDNlgmF/01ymztGsHeZM595NzqHvFg24hsCedlSYvU3wvhiAHJdcYK
iPV1ZoJImxxbs6fGa54G2xmD1LHF8frcSWJ2c+2uRkGTaBURs4wT6AYJVt7nZICVNc7mTWt5C1Vc
3tuGpmWA39QSFSmLttM0Z2f0nuQ5sUydyH86/MTNzOA5VrR4LdQB5uZ0k3RkfOnEbS3yP0zNrGea
0Hltq7jF62gTuc7os/x7x7y0Gk+W7T+IcZguf5bUJC7cNVNifB2wQNBB58Q7so7larJ6hG98vve+
1bj3xNnbTTSh9K8IR+N0tPBTapvWDbsR35TLpsmqdHv3n8fIvEi5TDpM8ySLCZchlqr1/zzciBp0
ksK/I0Xz94ukUYSWQmdvqfZhZpfyNIb7bmTpDK/ZOHhBeTQdo7tVLIHXPkg4nOPEgj3pX//+94AB
10no+C9iJLMY40NyjGLvM+NoJPZtWBM88uHW7oZqzDY14Li/n1aLOdpj0OS3sUfCh5POnglzUoWW
5JhMC01UytQEMSOU9AOyLrXWdSE2GfLXgXnqV1bMEDLCu4YnZ9rHhltt40AA3dXFv6GrB0KsYUfC
jiAO0E5zx5fH4QDrCM21zT+eke9uZ5pHMWKiwgYS/uvksV1idipjR7ekF2jwqba5iiMGpBigwzK9
1aU/YZ7Or5bZjRuX8MMZpLhal9MYwfLl+TjghzN0JX7GwiHphr6rvOTfVHIqFQSFN5Ylf2c5x+d6
yTUSwIEbMU8ZHtFkvI5Ft0+6Or3DpYj7NBnygzcX+W1wgx1dD9G5mP0n6y9E2ZXNveTvuhZXbhVJ
8xEfFg1Gov1SERoxboXkUVqwyr2Ity7zWLeMaT+/jRkTXzk8yETXz5Pkla3rMb7m8g1ZeLgO8Nru
ChseEJnXh3Hw303H5QajxroEE/nHEOkgF9XRBCitYcxu55jQTTlRGRh3j63LsDgtdmsr8RRWvQpn
bVHSvSoxW/Ho8c7l/GPwz0FJUUv79+nCwvFEZzZ9kUlYvdhVBZldVw+2Tc9hbFL2wBnhn2tM6CxJ
yanisWON7dbBARo5ltll020vyRiaOKaHWpqsM8jVgxpwuPxip/KSjJ6oTFvrMsmAC3D6phQkTe3F
ZrOwTnVpbNoeeieg69OUOOOD09fP0mqXT2/qHlmVuHdt1MCrD/0HQ0ieA45VnKeuhTGGeDNNCfbH
LqPHsh0sJFPor6J8b9XI/TFT78WCYBhwJq7SKYetBxq5Jgd3yv3IuavCsNi5FjzA2E1gz8VhdhKS
kbjnAfzgsC9eMtB/LyrWhG1dZwAfIx/LJ7mGv1him8A4cNCb1xVfwEMwDfqAExcoPDmxvesCUu7Q
qpIlDBxHZ2E5/v2whHWnJEp2kUPaefANe2sWCRft5QsfJR2B9RxVnv+ObAiLWwB7SbiTtuKvMmjL
Xn0F9QRBr43YJE/DqXIFHQODBMiy1AfKYZA3I2v9nezw5f3//3Vsml/gDvz7VrH24PJcHAon+cRq
fsyJvacAzfcuKuR2rKxuy/WzuuMf7PKwOXNN7W4w5/qbTBFsSnlMTfFSUW9vB2793ro47Iu/E7Ms
cUb0tN/VRfI0SruFhW+u/h6IBCpBX8hi53UF1oGa68+oNZfkKkCzIuA5jPEmryJBimvblNq8/B22
Vep+C5VoSB7ZcOmXX5RJBmpwhHXIuntWIxcO6eX5/v9+KYN336YpsB6q24CWsJC2/QfXi77rwS1O
f383O5lkeB/UTh24EUxvDj2JpK177Ag1HwIxuc7NoPSo6Vv9IXtmXMyEzjWmRf6Ch4F/oRE0BKY1
5p6X3sKCEIzTm7DPnk7Co/QVtNa4zN4KRcms8qjRqlqIhlZTOidV6G+Y1s576jcXbb5BWU5/Idrg
47CQqP9HDeoqQUd39EuHImELjwSA41OBTGFGgBXlHY1X+w2pmmaMd1aOC8DFavjHkOkxCKwslHXH
axTtvKb9LCbrJS9L59rSGr48aKMoLM6Yft8gqJlrninhPc0J/CFg+WVdLW42GIshd6lKTzj0h0Ze
MZU9Wn0NuovCvfVsde6dYUUfAxGQE4nH6CCLGKKoEua7joeHcQm5ZdlUHyfDT57lFN6mQIZ3U2Ol
zyq1UNn8TMBX5186Sx5OcKL3Y8OoPvPg7oWRnQPc5tdqzGu0N1L9cze0e0ObwN0pCbjO/qBPfdGO
+yEb8seu5mHcuSi6EycdTaLiNnaMCgBlIQDEkNm0W+yxiEgsMUgEaaMBShKVp1hg0y7xnVma5/8d
+E2gQ5ztLKsI+hk9f5TRMUlFW7v/vTnkpSilsXiv1zmQiUL6pLYrzDT/x9p57daNrdn6VQ72dXNj
cjJMEujuC60cJK2lLN8QtspmzplP3x+pQu8qu7vqHODcCFa5ZK3EyT+M8Y2sfY4YOqJyG7TTEOBY
Qftbn31zqs4hEN75kNb8bNgT6GLiWHHFQaMKuUm5UPZEScfnaXSnA3MKGoeWFaOKy/AbOIOr4sQ6
l5gG4Q1WzkGIOV+jh1vbYzvf+Hk13JbJj6XCSbmv0b7CfZJ9o7Zxosenz/t7HqvxkjvFS2daLvNb
TqPAxBiI4KMkqF5/KIowv3NkZD5E7F4nG6qqK8yRstSXDGvag+1WbGsaw8PLMCpmj6N34ENZrVrX
g26OwWTN8vgoUFTdN17OXnx+yuySnOvnQ0BUSMiQ1hV7Q/nF6zgnzSC2A+tSF8VRi3oEg6hcj3Zg
vnial+z0kL0j2gA4wnCFCpT2e7euoj23WAZPwIx4LecfAlx6yUCm0KLnV1vDiJYCKz7RVoX4iNFS
VemHCY2gqdv8ya/ELRJAmxmQzXcU8CsNZ/xT1tNbaYTs2ilZhZGdlfe43ugZuBw4S8Y3PN75521B
4apqO41mDbv7lmmBfi5yG3SnqAhRBVbQWsXvSJ9suQEaMhI3pNWnq6RHxcyGn/WNVTLZK+4RXpkf
NSsBLivyqzARxmyEjMYwr51fgC1IrQMyn7soCYrVgpHRu8i8+IQgZR5KP7TuPwCKcHXwh94Kdrim
wVRU1v3yUHSG7MWuw7fGseppm6DFmMs4CfVZLcb3NmB3m9b1PS4c69HtnyEdEAIVBcTS5h0QxAWr
bLvbWLBPgV+zG7ySd7UL020bG5e8LcYvKufU0fFHlhiwbyZMeyjhfm9ZsM90GEBz9uZqUIcoJ+Rg
OfWtgFq59NVBR4mElzIExTM3WTUKwY1VU04ufVvRSblCLIFwfO7UEFNBh07CfNfb7h7zQ/hD+IzS
0P9vB6DqNHAFkEe3QNk+m886rzcPUd/hh1I28sOyGTadzTK6W7gDepQcSHMjpgmawqY2SQCnb2cy
NnuNIQ2w0CiHb7VA1JLFcpW1jY1ywINy8vlHDWcI85cK8HtpvRgOCVduFFp7FA7WS+eAZR5l9iWr
VXzOQFhxGrU5WR62sdaRfT2AMc9OXlh+wJUGGTuX72OFjkWMTXcjc0c9jnXjrqvqhzeaWFIlmFy7
kKwJA5MTT7YEkAcdWlqMflsnNaOD5nlPFsSh+4qzp5wZWMhR+V875i55T+pJlXTjF14fSnTEIHPJ
FinL3I5UiMi1qHR6DyXR0hIUjhIHPbzTJtJvtH7QHzIPRGUfl9+KctRYw/NRtwS8s4pbznJWLqcm
p2eRtZKV8AmMWr6iEUwveOtG3HIMDpZHlejBCVGvv24Kq91bClZSrxkurCu5F7r/o2NsDLY0Zbk6
N/Njf0aIku5d5Dy70bXPYdGET2lzpqIv3hozpf6p7PAJIIj6PHdMPgDzTzaz1SOc/Hrr5K654rJV
28qps2NBvnNt2MajCQ6lbECIq6D6wJV51iHUQvMZ0vvec35gOpMM4uwfWexNl9ruXqfQbLf6EDAa
ALP9lAMY7IhzI2gTRX9YtPd5o4F6Tc39NLAJZXeE0zMJzTvp05ARc4FUuwUlNxfwWlOjQJoPSl84
3C0sQvMqa7rz5cQikZOsV3y6u2DcZSVF1WhjerYCJr5ZZh86BDJn0x2++Ebpn5Q1OSfOyBgCDDuv
hDP2sZhDw9Opf6olTaqTmC8cW9FvsNqvZpo6aENArdbIDMi1ivdjoVd3Dh/bm7hidTbkrVovd/t5
yc2YbTwvj3lsHjNnKC56VTKb1qkLiiggB0wbosPUiMNyM7Nm+3RlCi7jTReTpvSv/0p687sGs+g2
CN2eF0Q5m9CvHnK9l7zLjnu0kv5qJnJfzlbzspDXmpANc7K7YyhnJMJ0BllCftKMryEmeAIUQQWV
0P5ZM1wEwpHBZnHuaiEuPuhtER25YNBFTdDPXSMk70h01fVffxEnnrUvY7hqcPku3jxSGBPvB3Ix
a4vh+oPxqkHwVm4ld40e+rcWTt2VSh3nSEv5tUNuc1PNZ5dmxKSjFITb1nNVQbDH0Ybj7vW6uhpZ
9IgfroE34xPBMPuYs9oO1lkLK4B6f2SA3FWrTCSHYKjzMwZoj3Rq5EWlExeXxmclK7lpkEJQEDuP
+/MNbaXxGmPZXlkEpJNhER0StIHct3yHTg6IR+Tkr6lLZr3yfO0wRVgjuT/6O8usTOKhCKHlJL/B
kqCD6/cC5HLDVuTDCEjeDgjuGe37oErvC2/yb0GTuNs2iElfm/Z4sZgBVYwG4fygZLItmhiZBLNb
gcYa1BVblSgnKaF8tuMRCvvsatfgxPPCQKNo57CQ+T8RmPlsQaeB8KuXW7p7f1274Zeyy3ZJmry2
rDjvtNr6EtvMBYuIcz/TH9EG9s9WByAubyWUvuUgYWR9lzZMhUVu2U9xJG7DAFB3k1nEmRAbfvg3
Sljp9wMSTFsnQ/EhGNg53dnWt8kB7LOKkdyVuMh2sqy4+Vxi7851nkkwVvKlMl5q82nqcf1L+0bh
vDeJQ4ILvJYGeanhfVI8rI6ZvnfQm4FYIdgn2zvNuq3JWdO+jPW1bq/zoPffhAwyxajJorIw73ML
l7uWHHWBK6Qw/ZfBB2nPRLuk4hrwMYYgUhFvlz+gDIVTeEBYs2fY/UW4s2C2MvdlPQLbnFN3yd0u
+rBne1C/AHxnDxpgHkScfqkb8xHd5gZ3FneeSD72g/utkDaZgXCFppzYhNi3LkRLnyUgEWb4PAoz
2id4Rf2coAhdWaSEOuUHCqXneuRJug0YOyezDoaKZtCOiV437h+CtiGviFt+5FWPNJWwj9ga445u
3PypxnEBjgwWctgwdBk3GlZt5M6kRuNqDwxkWtVZJwLULw02WNN045spSaI6onaUm5ohBGtr3r7B
NwnK3v7jXxzc/4FfLKHb/pEvK6WwDF3oLEdN3dZ1a4a7/oFfnFVl4TZDVDLVztc94667cf4SO5e4
ptwvzbFgecUXBSX/pGz1+7fLf/ObhiW2iwymQgd/y/T2aPglkAMtS+IjqjKsR5ZlXD+/FFS3OXkt
N3/9FH5G5ErhuNJ0sGgLV9qmbf6EYI56XxJub4w3WDjJUDIljg+UPthR9AQlPhujXGpMSOH4bTqv
PgZ59FFTtD2GCMbJAYvLrfJwaCBBNo+syDzsXLjhkI38+OtHav38Ygu0AK4kk4vhhyWFPcN+//Bi
J2JmCFsL/I2bX+6rd9Lhh9vcxr8aECBHvkd1HQttWueNY79OnoCpNKblzIlNtgwL5V4PRLhBNEUU
apnRYyR7E6csRwIlKcbFvYQoWA/yuhxODZN3vzAsnL/OnHyMCH3XuOO3EmB+kLTeoS7Z7e28IMzW
TGTae6d+Q91sPw1l1GB+jm8VHqSTR0O/LVlrBOu0wo2pNJaeGSsu0cFVINr1h9Y47eWzgMocmwWr
CdQTvBBgqmTaLi1403L3+uvXU5/f2T/AkXnDBV4rGCCwm6Uhfn7nJ00WetPjeSsK0KEtG4M4Lsa1
m2sDM2hFdqrnHiLc282MiAgr62kEz7SPqNtXXmSPV+W0b3/zmH59j3XDEOyCbVNQSf18QZVxpcOL
GJGaEq5y6UlhPmfT9FIMU4M5iLUYbZCfIOzr4uIHGUGKa2euTnMBHFgXf3NxyJ/40bxEpq47WA+E
sLnQTevPH7kqC+u2wyCNRlswB24C9l5kk217RjO01vl7A6iGUWQqSKfobY3zOG0w8WbmYWl6pNPp
JyOOSL+MrUPOtMPpe/cNnReW/zb/8ArTPjUDtkjHT5N1OhEfq7MMP7Qd83I9HRkJFHVyIgYl/Juz
S//1pXZ0w1GSiwrhBr3Mn58bIkoZI4slmaYsXkynkuuCdTZCJf9bPonVgE6Km2A7PjveVxPvyamX
Sm4zowGFkQPH+ut3Xv3yYYTiIZQjDSJOOI5+OobAOdp5jpATtWiKuDjoCJ/lGr2MsaAT0KOLywl+
+Ovf+cvZxy5HzP4u4uaEdHmj//wSEGgTRRw2+Y3Ks2fNijlMKItXn8AaZt4T76LZHIIw9NiSZt1j
O1XuNpUG4rqE9AQ/PS8VSWnqb1IPvEOgg9/BfWSu/vqRyvmR/PFa5ZFKLghpQEdH9+POL98fzj7u
zWFGAQAS2TJewT7q0K6At2DMeq/JMSLOsNDq3bLDM3MSaHzXe7D7hsjetsWZA8Ejq82enDf5+skd
xiY+gRXkiiLW5tjOSwWRVihV8LMFeX0EoRAz5Rte3EHUd1aKuX0EZvI6muXwN1cZwqWfnx3XlmUr
aVqmKWZs/J+fXdjLcIgZ6N8kVeweNKl2fWNUF7BIoNJCDzfiSJJ1KrPHWsv9M/ILFJtZ8Z1FqLzO
fzcwiXpE+KvBG8uDtW/gOAPTgyiuasqL8BBFzzRvaHzfW3Icz6qb1DrQvWmbsnbWws65tnidN66W
v3lunu01O/qCib9+6hy1m+LhRErT8OwK5A3RuRoclC5qdPdmi0zNlgigPVdYx1Kp7JF0xDuPwPN9
7UkI0rLnvmnFxGiJ8n2Zb8W2P6zT+FZLPWp23+fpmbF+6NoMboR1u6yPEtRcnTCCW7Cf4rMDr2Z2
dTZhwK919k5FzUATewN3piJntyzRbi3tNbXWk6NlLLEFKih37kyEKOmokA8v+CROzek+8gqKRVui
s41chMElHKKZPKvkeDZj4oYYuIvtNNZq40dDtY+sgX63D/xbnzkGkzBm8oJffpAmDn+Qsy137oPW
O/5tIR9cvTFuW8GBiDGn2OZVQoNveCZmXZqE1jaju64L8UOGoL67+cM3zF+sCbWKE9dPjVTdDQmV
SE0WtKVuasWxqTS5NzXAGhP2zVMxyjcNvMBJpoF2QrYstiWoRPZMlXu/fCmnwd1oRBOqhU8YucN6
YPf0Pbfg/1i/gen7kssG8pYrHFoUryJwuexB6kD76Uone5FVy7DNJ1tQcgJISxq3gecBIyaoHiLJ
97wzsOw4LB+zqfHPOQqsSOTayS8ShDHzn4jKgjPW5tcmeq97N6WrnsePC7sb7UZAAoqqrtmoSthM
NXWthSOY4eSb7zCWtQkhvDasjXnLScWMi0wem9A1wB+RaagazDcaOpxlHu0wfAWazuabD3qSm+m9
q1V7zzMOciq7d9OkajFcDKq+ILoxarviXIbjt4XNlmblJom12+VCcEiSfCB4MMjzGKhiMu0GPsJs
LZy1WAoh+LHqXvMVfn6ttxg16M+IOqEhI71nveUA24igBvjeZeIthBwch/1x2dbEPVWFgwJiUwOa
WHQJZJXRwguUPLAE44OsnGoPRoC4MtSi4AGo4ZYfLRX5aprjGXvQbfahjJR90uziJXS76Azuw97m
pYdzX0xvflBNxwrYz451Lc21CP0jjIV2Y7g+AOtSvRcYbU42Reo87oFkwrQoIORlqCL7DBUEd7hp
PS6/WzS2fU4lOe55BaJFS+oepDhuZaQ7E7nkw3d9XmuRFUz2lKGaVe1k1TP3lGYlrBql6PxTy5oy
MnL72LvNdwaT/ZreOke1zio7zzWCzPPG2y8VA6AJ9t2TMh87LPmp3k8707Jj9heskSuJDdNEWrXS
05ATRa8hm1XBsTFAhceoTx8HosVYT94YcWedlmfgty2JDO12odunGr07cfTq0sZ4aycL9XhGNChQ
Zn3YGLL9iCbWljV7+N0C/C/K6dRmVnUm4hHGvhmzc/QT5+CZI4s/Hf+oFlwNBZcb0ds3P7fMV7cY
30s/PJh1NV7aOmJLoSHJ7sDWBbUbbMp86o9OMBEsJpI7YiTp0Dy4AGEooge/ofZs3Xxfa/20N9LB
O7mN2+69D585FbnZhbqf7PToFSB8MEx/QRYJn0lHId710XDPMA9/Cj5+j0i8rfL74Mw838AOadGm
+3r/vvypToP+hbCLN52QC6Gm22VJa7JsXX3eHtGJ2HsQ+fqGOGJc51PaPSnfBc1hxM+FCLsHrr53
ZY0jzsZmhtfo/jZSML5My2GGMafMFnOWUTV/UQSi0sEKAIaWjYq0oeiGjHARxvCNQcZs1NTMx2Dw
NmZnugcuG7LPSt06GQVIyWa5wcf+sZmAQdAaZbsRGNpGS9qYSNfBvTVC9iI1FKsdOzfgW0V/EGH8
A4ZRcfQj1Od6yFBW5OBAY795iLXuRVAYHfyol0c/xvoAFNV/YOnuY1E1qhdc+d+8mqO8ITgwt8CS
dwZCoQBeJALBKnjUNbURw3Bk9ds92UNNStSxmizrBIxK3wamMX4Jtfuh7e+8vL1UqMLOSrJGUCaZ
Up0xDaecseznxC1gsndeOi7XJl8r9MUqDlV/qROSoiO9vpOCEYXfscXvGgfOQhu/x4RlzeN8MzKy
e0HPsCs0426Z0QXcUddqVIgZktE9mwzIBcbwgvAGcpM6xDXz0NwjPntl68awdlN33OJIisP2EuKf
ukwUTluc4HvCCdydPa/9S9RyxyJk8No43tFXqFQL+iTSanHGj1He71oHLH5DGqnC/BgjbVu+sHme
RZvMPXIMaTu4uMPecIvgrBtFvFJRfpqcIbpNMAFBhAvdDVuY/vaIXh75wfzFEsQdOWoYtsti3ULf
uM2bPfPIVKuCde11xnMaobNIDe8+WmRGLhuX2ETuz0Dcf4YiO7k9uyDSCvkYuvd9VHf3PEBQ700x
PeI0vK+0bt/NC5mcALSe4mm17BXqgazOZQYbzHTLKkaRbwTTqQQH/2DhPAqxHj9aPXCMiZnNgb0Y
Qpse6XvhpLe9BbA45o7+hLGB7U6VYNibJ7/hTIQWgR0dYiEPi8ZDlE51rnzrI8iqlHmpdjMZrflY
9znil3knM2n+c5mpelW4KXvHRhH1nerxPiVUEtn3nJEzghjE5AHONraam8iI85Oc/1kbjeQqwq+8
64caC4jFTxSpB9R/QMpYc8quhsBDGTgPPrmgtzaQowcvFE9sENP7yit0vEL1fNpE/jUNDT4HrECc
uNdJg3gYmJ5fJ6EeW8IjGQEyn+wSHH/SRykNHqC/9DW/gipmAldORE47lNNLqstdFNIpYvLopt/g
irg3uTpS21Dw+oi806xg8zw/dSPzH5ZpPwtpbgMOkM2ptO/wbmb33tTBmO3CTcAGDFaiW1+kce/n
yVYj6OjOtmvud9aYsgJvQkwzqLqZmJyBEfRbul3vBkR28zDVnsb1B4opMqc3Jyp/c5SWAaN06Su6
vCGaz65MelAUbSUJNuSFBLtFXIi+j2DLNHwehvbNGNyHRVuybBzrAIBgc+PMmPRKBP6JbV1/IwUG
F8v05KH1ebv+pkkSP7cRNh2SMJVLW2vZ9s9RSq7N/MLQsf/pYXgUkyN3aTs0D3R5wTrRhi9GPZQk
XzvHsgxY5zl1/JkUswC2/URtGhAmTF2rb8sLHoTSOJYw2A4SKUGUTH8z7Pilp7OVydxF6bYhObV/
nmdJeBAJVna8yUMyfipBJQHG+zpVNdmE3p2JVYFZYuFvcnMcLn/9aum//HrXImXL4auh24qwnD83
XQ72PFcqD2tn0TirvgiDbUjO9CpEaQg2TlTwItEvK7L1ThEJrHcKrTsRHzkIFzd3z53Sp33rALdm
AjPz95AuYSLJ78D7O7u/frDGL28tlpd5FuNajtKF/PnBYvQzuybKiScEQ73qYhvNAvXLkHcnkoy7
Ez7TBwz/RASTFvo8gNYnI9BgFxBG55ic5ZVCAHezFJEcmcF66jFRsQwZDm5jujtHs0C54Q47Iq/7
rUdh/8iGm36m88JtUAvrvVJwzJ1Km8MYwUoFrvl347hfn6JL82uikHAtKXXnp6yynl3YkMYOk/O5
opwG7pSrUWOwBNURO1eeNatFHKWpusTjDtTBEl50+usX+pehoO66JnQp27H4NUpX89ToD4OGAL8Q
ix5cM0EFm7VlwYQxo0IW0UUkizsJG7Ll5gDlSt5oDZgUzwCEaWEACRy7/G0CcsWhEWZ/8wn4ZVw1
PzDbZkxlGi7jquXv//DACPyQWsYpCsIgJaIh1c/5LHQDQ1jOcVSPuZ58tDriay0L4Q1WEaJA8CSz
xQuMgYLC99evlL0M//44k5FCmjZrDAfgEe+a8dMF5Ad5Ztce+yIM7w7JlbvPGQNpBGNTrBHe90fg
NPXON2vx3jjFh3BV91jDuzzgwc22OIfS3GcAJ9g2NjJJjlpQw2lzWW9PAyZ+C54xIjb91i27VZJY
bQUJA9PxJNyXIEuIYUOm72v1dCG16ntY22wNBudx0UQ0KaLpZQRuf1kkIouM4lOIbGnsgFD10bbr
9l0UxNF+uTKWRovAmpo2lMtj8oNvn8Olz5o4RMu2C0OtuqrGfee1fUgaxrK57vX0micna3gqYWg+
xbZ7v0waMMQkV+m8ic3ndBtKdwOmttCf/B5hVtL0FKpzizfo1jd0sojdZ5FomMWXvJjqg5fBnPac
DsteuRXzUlzOX3JJV/17L9oFxoGizbpRdBqbYmgYYFcDQXpVDdypDQHkYekePszsR01X9r0HZ3tD
fhAuJzcNT8DUmvsOZtmN7YoDeTb5YYys9JUX3aT/CmPRPCxPhcClfQeO9mhLzgvdoqcIAwBCoWEV
J6dxMS503o/Eq5stfpz8kGks4UBmlw8iEYz5O8vmZqNIHTB17CJD9F7SFn1vDJ10XoULY4RgZkYy
3wxOn95WbvVgJ+X41RwRjlKauq/egGvJr9LhqcfhiLwza64jRLOBnthgfL8xiFV980c2aejS462Y
8NOipcquI+As9mLU5LqTIXVm9GFM5T6IhfVYc31LCn8qhhZ191wEtQqvbq76szG6za1ZOycjIXxJ
+Q9tqg0X1STDLBRsPmPLmqY111xygPp1sq1ncekS08Mi6PNjg+tkq89g63kOfi5tjH3CHoBPBO6X
OA+pyPQPt9ALLtc5UCPv05sJoOwRaBP7Td68g4lGLpv3ycIe+4NZRXeZVVfXkGEPSaBqZYyWuQbM
wUclIFlYNqyScwbawDmrjxIy0nOHoPvuv79rUkhlE8pF4pNc94LBiwaxG9SLU7dcGNJBA6yzAZ5/
iZgd/FGfN3xQx2tci37TJ/l3G3MegPjQRzBqPCyde0/Te0RkQ8nJmBinOM6dSiTmljCSr66csnWI
e2PnGR3utkD0h6CcSOdqrQnlDRb0z8N1QuC3UYIlvQHLaXQCHJSaf4ZDgWAg6BMuQCw/XJ/Yoq3J
YuHuda9WAVc5NquLF2HS6CP5W8re7zEA0rYvGhNxlO/uFtVt2nncvVz9tzKynmj8zTs/4ovIw1cb
w9/ZggUz6qN48LSOtAC9ZWulVz4uvSI8T3FyixB7uFQ9JFvcghQAOuJ5x2jqk8qaEVYwXd4p9GZD
Rzwdl3SUyVS/Z92pUrV3GCrdVR5QSYRhcwNf0zktWgEPYq9RWOfc7duD0MRtEznphbtOyg4ANpcO
dX+LaNTfRXKqV61ImofAr7uVZuMdncz+OrR+frt8qeeIM592GY9mIg/CTsPHOa46tbvHYYwUDSo2
ZX0uVrSUCa6BiHWH0v5H2qrhlhWiPOjO1qL5xLNEZ+5MrF+W2zK+TnHoB2dnd3gmhBbV2+XRp5MA
KJOnRLbzOc2cu9hzSc7mnul1hwiH2I7kvOHFkd6xgCX1KV6eeo80nIqAgIk53bFTfUJiFrNXx75L
jAEhpSb0bWWBzl3a4xQSb9M6rM3nYRgESKxWoNovQYMdBBjm7lN04TjazuXdxjOFC9cQ6Q5u8ilc
cqYIXxZWZB5tE1xY5TbRvhgx5GssIMF0TxxbYHkzo7qFr1BBmwOlOrBcW7ujPe64OZLbY8Z3Joy4
leFbX4msks8RkMq7cVJfJ9A/p0pAgmHGrm4l18itoQOClgJY8TiC0U3wi5ysiriZaEB8m3gFumWz
yvaNFdcYy4CjytovzkFs1STAteM+SQayAoUW4C1DD8bnOnrIckUbshQjS6U+T3PCxNAuUWNMILqo
nwrFmTZVLai1YchQL/u72Bq4EspmJI6Fmpr9gPEodONI1li5K5WVwXgzTmObj18yk1nNOLSoRQex
ATpKpl8Xf0W45mwQP2m7pIhfrN6TGyd2CZGBD7ErfcAEGVvVEyN3WPAMGbAx6ftQlnJfw1U0IR+e
gZPHO/Ks6q1fFM7VQGl045f9h0G3DqdebzaEeMCxSDDxelBsr5IR4LZL0vLsgnz+tAlhHozXLstP
IvWSD22sAEfmA5rX+ZfWgITXYK3E2S3aN2n3sIMtWNpNZHSvnXgDBXX3qXWGYufwKfqeDE9j1z2B
CGi+atF0hzc8K1gBijKrNkv0AGoxFuBmmNXvzThSjMz+uErVOytDPGYVgkXYNNgrA6zAm90aD+M+
KgfvQRZpsSp8EnX2Y2nfL4+q5Xkjl45v8FbF28rXqjPFbX7CR8hT7sWHMhPnWBu9SyISTSSQ1K3T
du2pC8kBUh3WGa/FhWdXGM0aK11xD5jImvKfAG2A6kuv5mh0O3YO3cohNnqtnADAWbdvrTD8lo79
Hm2WvI6L4giZAmbS2fshk67ZpWXfYjx892IrfBVGfRgFi8is1/WTZiIa7emogOzgEkkjszvqOWR7
UfZfJ45CBqvA2STcp2Q1sZWpRwzApV5fl4WOmQWHxAmPJU6LvVgSZgyChldNRX6B7pYshHrzR9LF
t42cuM+zbtxiOwdSBHhpRWgMPsfZ+VDbUXoIpUDrw+WQYkjGQAYajvkBlfAWBRvufR9H3dKK+QL9
cdCy3KRYvQlQIN6PiVPBCDNx68xmqAkKIx6Rc8+FeQNTEJygPcbwEd3XIYm7d/SUAUI6FTzJOYjC
yIdnSzAfg5eMbA4k27W0d5r2w9cFdI+MgpRlqcLUYbTHSeT9Xm/C4tPoEyUvyiYiqptDY0juIW0s
07NjU0P926RpzpRtDC7oZ1gCVTMIhfPu0M2xX5l+6mH2MsnyGXflAxCdNiFVYz5M2vmhtW7DoC55
1cCiHVsL1nOA5q5SWv4krfq4RPCmDKCX/ZtuICK1J5skDBJqsaN3/eFTdB0r39jFMHu3pojfZxfY
lioNp0FFJsKSElm0fLJEW56XZuL/d/L4bfiBLz7/0fz7n1LE//PP39af35NAPUd5/+mbTcZAZ7y2
36vx4XvdJs0fQ7//b//y/3xf/pWnsfj+H//4yNuMcfXDdz/Msz+FhJs0uP97qPj5a9OFX3/5gc9U
cen8EwcKqot5MEHXxz64/143//EPKf7JIEBI11K6RWK8oD39PVTccv5JJUcnpiSCJUFe63+HilvW
P/k3HEvhxDdt2I76/0uouEFk4Z8HTUhlpIUoxHAISDR4KD9JJwRt1KiT573uiAYPsrY4VVoCklMm
w0YzGoDtVuyfQKxR1RfHyb2Cg1wHDmBmYKLVuPJArbfglYuHxvNugFsBOUJHldWOtrJxYjkcelBC
MgcUbHgTuwj3/am1N0QQSIwecLtwnttHETylRXpJkkR/SW15b5ICPenx21RnoH672araYmEO2/OI
it/CCeq1OMDH1nhNQs73xA/2deE3a61lw25RImbZJQhgggIePJWRcati7REf2WvCDnFmL7K24PS7
HUV/7uIZOjhbTWHTtiK4xT5I4QJFcMjNrVsZb8rmLmeN0lzZot3gQ1nVxLqmufstC/OvZKtMkfGb
z+bPRPENUvSGFeW20bpnuyoOZj9itw0wJiM92Qo/uYamwUQzWyOE+57q79g32XyTcghfC1RkTltH
dOlXPyhOdvEtyDqGF95dL5NrrmFQDqYDuul1XbxSpFCQYAP2KcOUw9LY2GUVDYk+7mziyYxJu4Xx
tfFDJ7vpU+MMhG/G2ltIH/Ez5f5eT72dC/mzVMOmHB2ATjOeq7Z3kcXG3eu+1T5eUqB1drUVQKnJ
PSGsV6QvZda8RNDrxPdQ5Zf5RebkXttoyhoXLmxALqFXwM4cgB/LTYwMSmcbpxn2tw7IZ6mSfdRz
BzRvzZnxp+CpAgR4TTT3YBkEPIfDfobSAUU+VMq4dqSQAGwCIoMVN0/VTuNTB+XKc/Y0LjTAkOGP
Cf+T04LZon1fNXp3LkdkpWqyHuJXN3sucblPCDSD6II6fOVDvffh43SSfyixycqLs4ObpjdBNhCD
/Yb0b4DsNUFzGu0VHnbyc7OviZoIM7CGdTS6T9h15KkwgKpI5TCuQ3SYV/qpM81nJAFH7kJxQTa6
pKBtmJhw+4aEMFZfY8zA8dD9Vj37uX9q6uGpENE6L50IP2i+1or5zmKIml1ddG+J9ofHhtWMMaeT
eXQj7XzAzCMbtBThzqAM9nA13pi+gKPjk/eXBbDLExG/BQPJF5VufqEvtWBuuyywJzIeh5J9lWkJ
ZP5hsUodVWybHGgpCeJZv+uKbDVkjOzTIzzgVY/vCRwKlp+vhvUFr27nfQvrfpenSXToAsUyzkrP
KdXnoXdzhlRtN16z0q0OImuKDREWCTxo5Hc6sQpikLeijgHJ2SAX0EhVdyoJn4WZmk+pP+t08xmO
15zcoLsCqmReB1sK0DPUkEJ/cIGFgioo+fn4y6SfazunsYhPQztAromfwMIgtwo+uvwhmLsucmgg
slhufIpNgBUKdCMOvoyQK3149gmQ5oeIvgvRA/0oFWIIkUD6JaanHTd2B8CRqDnI6eDQzkQYr6pe
3jW89+zaCCYjU+Wt193NKI+QOll1YDcXj1030AqUN5b1FdIhezts8/FHluUHB7ln0RLSzmAE58Ta
cchcIyE9SmcejXfp6lu76DdVHu6ckn2TjXMIVGObPuolwoWs3nVwjZIZjyWvQ/Zm9wWfgC9GvpeY
TdVUrr3uqZlOJFmuyPzZROLO88Vlyq7Ir72SJIvgaBH1ZwJrAeuGkNuv7rCTbnEzrTxd26lA7FJd
OxFCtsqNexfOm2ZUdJTvwaBzrY24JmBRNDFIzHm3aTS7DO4MoTFhcQ2EA2WCjBgdOziLETwCVMUp
nU+QvWblgFFEwL8ZIOVTKTf/RdJ5NbeKrFH0F1FFDq8KKFuyLafzQjkCTQ4NDb/+Lua+uO6cOz5j
S6L7C3uvbW00AoNrLHEQE1eWhiu9D+zXSeShjm9A0WSV7NFz3CLxxI5pP0B9nd2/jlJVw0Q1d7SO
At1Pn9B+gdUt38mc2k7tGw6zJRdI8H+osNRE2IIBmtL8wWcaofx0N07xKzTEW6aCAysgaR3T7LtB
FuLF21k4u8KBi76oymeWcGOy7oCWIyJYcy+u0bMwnWNdiIJoQTGBvM77YxYxrqsIAmHY5qfPPRGy
mJU2sxl/FPKTwIdVUhCq4ULF8AmN04d6Y9nnOHhv4mo3pEOIC2SrG//i5A8F2Hqe/rpefDeZWE3K
3Y3pY2p4d8ZO635BnATmYzugAoe6PJj4drnOHLzrnCcd86bMswlLFxu7+JutmRvA2Wkl4hqjlQ9m
110SIQFkiUPTVY9iJHwYidnk8rHaOf0Ecs4M/oSTf/z3Z8FMRxBNoRTNzR2MEFv6DBMGpMtCOIrq
dYMsDBaED0vWasyQpM21OSpeqeR1mAnlJg+Pho4ziH13P6EjibNnJ492WpE9jNiNlfsvMj4i46oA
gprlV983pC2RvzGTC2hVOH6/uvS1ZKczA4Jh1bCiIF7OjpUp4ZDkGgunvsc1vq7E87AY5TPn3JpP
wEaIent1xTtP0BZRNaG3EHvrMFXABZNDDCNPGtVXltS0fX1YLPl+pCYM6WvUF+cqVXDszZUakSf4
0XlwPjyW0IXOS5sCi4Db6SN8CniAymuaMV6mi4oUGv1lqG/keImIZWsV+1UcyXHMRZrtZ6vbsVUP
C7e/kpjNWl9tfffUaT/k5qwSnC2988vMYlVhu/Fx3IB2opSY3gugwi3uJ7tkJskzbYyhv3Tahdra
MVBDvdlzve9gSewmVe9zBAyL3EnDt+tX9QHFz8WIeNv0FiGEtRtQUDnY6gA6NOtKdft4CJ4qtYwz
uYPgu8fzsG64PUXFVL0I/mJ7Qnv1LIjFRfWLQdR8umgjaV0Ifp87skuSaby7pfgagXPSmCGiR9+T
WGZwKbJgh9cf2Xr5nMMsWpYEiqOzyBhg6f+oYygkIyyka9WBIWZwcLOSdCBzkiN6hHyJwJx0yjg+
eg28x/JnFuonD+wYup7z0sT2LaLdVHwCfH3aF3OKryxyjvmgzrJ0xao0hqc4BdqDqn4KuCLjc+5h
dcxr/12rRQpl3iV2Z97EmPBTMFQSvA9A32YVJ9NPPnTxOpBLNec7cNZeTNFcqR73cTk9eXpytvPg
GZfKelAjnfsYsqE7QTVs5uEBSU9vmX+x5f/05bD1OgDT7XRsR+2njTklkUzUDZS7quE4kKeqVkxq
/Xd7JJeEusZHIEOyEmmvS7M7RNWuE9+OsBiGQD9iWIYb5c3NfuTAwLyh9Y7U2uy01eQ7VMv8BVJt
pQPkLz+RdcInFglmgveSDU9SXNX0paXkDiSP+VTvorI+STs/16CvpVZfA3uRTRVc5SwGgIwPhq7D
dXM+ouCvCqpzDVt4zNJtryNSIc9m6jZi2ZB7pJoRu6jNr2linkb+aIaZ39f1nkOap6BbFUBLgyX/
KbIuowWFjF/Az9bKBCIpSL6rns0AYrKmXj3qQwIzQuwIk05MYWUAIxSXxHLX8rVJ/PUQYOOrdmKE
zcEYBJr2Mdb/NYLNBMomT7ubfrZXTX6IjAmVCbM33sbCB24ISNhv8rvLuUG2wSp1PqsSwVJ1mG1O
V3hXG2rvVUn2Y4a0p/AQIO49/z5nJa8uYAezXCcDhq0JvzLGvDat7qTJH/lGOKHuI6074DG7DUdv
WtfSZv0MQ8Gu30dHQyr3zWN61Ept3c3E5oFt1SjjE6t/DCT1A6rS0qidQ1PUV1OXzKnM7JeJ8Ub4
6qmwSGgauUzgz3bsfUhBmhR4ErhPmga7W+KzfcS3P4TpMnarZo5LgUqZlHDtfaht0Ank7XLB35rJ
ehZuDfjEkcS+Kj6K+YvfiVXUUYp89zb86/kaAyeo2VeNLrmI/RLOx8a4Jw4verUkpSi1dZX8uFA7
Kro4ipxAQUXEC7u8dhyda3CTDtTMeDTXifZTZi+9h3yrThB9CHKDkoPuH2w+vBm3l+ksEsn4s+/B
uUc2d5KB72tvNk8ZsJ/B2uoI0aPa22b2dHFsSGdMkwgJqfwHt7k1enbQmFE5Tr1OZ/AXrFO0xdPW
U7pkB4UkJdPlhU/7tip5Ugh6B227qoTJNHhcR/PJ7HEyWwOSluilUUOI0Aj/oLf2aXFNIwZQWV69
TkJvQUmc9pfi4vdXLsslTX2VR+kegfJJ6W89XpKyIfqx/8wmhGyRPKSTeood4+zUfzHe8Cg6Isjd
4ushKw32c/mXf848mym/4CzuKor3Fj72RMDBJsUEreMDQdCXONhkGi2nOexzo98bPo8TGImOYCbD
1dYlRUoxHz0CHHLzNXXTfea9GTRLefRVBFi/SbcwKudF1/mojvjBqz/ByDKt8oekjLde+WSQ4cRy
3IeBWVvfLYHCZvDJtGqK/B3bw5y6P5zDzLr7unMTQM+kWJR59Js3ObzW1GDkRmegoMkYA1X6PsTJ
dmbTIxmPInJ+aSCLSttfBQR+FO7a1xROlPtA2axjSok5Kjrt2ZkIYVsSlGszNPAhDwiycvAuev6G
Q4ZLGagRWWOx+tDwvEbDdeL9EV4cIlva2RHJljX7mm6kW4rDFnwK49xd618KPfgaGGuK3NuQTLLN
yj25lStzutRZjHbu7rCGtdF5l19uxmzN+MHPE2rQqK1un87tDhbeYSrHcPbyrQPnrDXHtd9bq6x6
Skd5yqGcV0wJnWDlm4Q2zMzwmHW686dHCW/mxhrO1c6lwPLKYp8Q55kicu6BaKHNOLsBhSHHznT2
yyeHQIAMqSSJDXjrb23rbRrTejCwIDpkDAZJ8CF1IkGijCuZtE7KjkkD/a5MQlfaMOM9lJU8zFKG
Vv5q2n8tgFE2suho212dICuxK4qt9DzIERKPBB6MivlgBu2V9NcybBsCSwftyxHpY04IhEJvtRo1
ZxM5ds8gQou2xGk8sxbZgEvbqWZAasZZ0PAK5h5HhpgbJDjjI9kd48YURDWNvXadJDsmvfkuPHbi
4PR6HwO5UTxmIIJ8raE+1F+inHwrh5gPuhclUcZaf9iOVxSmYefJRyi3t5aCMwCDPLOlIDNgPyrS
1LrqqlwgOS4XJ4q9ZecA3jdmJ+eMAVeLtm+Q8zE2eFwCjtvR3vUZ9fdUPjIvW03fXX+Yl4gOuquO
QCOx2NY4nSvj23eQAWb50SKMckA1GvMKsYX5IG2KOEN/U9EjBLjqlqTq+dvKocIhyLcjskKtT8Vn
Q+d1qwmyoa2PIwUZQLEatB50rXjjTIDQdzAT/xe70G60mw1gyVUjhtCoCyRuEhpucUqAuynilzTA
s70p5Mqcj1Oe4Mt4h3EoVsPsbMryXWdJJrCd4KVYDbYI0bRvY2u6z4V/SCwYkBGpDs499+UOZ+Jq
HD8C+xfB/aSLXTRlexKEkItlKwVLwZHdpkSOjYKKLf6aYfnNYxoUIzc0Kp9ATfnpBSCcFx3+QNLO
+ITw+CrxK4zbCnpUOn6OdK+t8eQbXnPEyL/PajROvV6EeMZyXB6QFKH5Rtr4xwIs3uR9425K3R1A
zcjjZBv66QIcRvwN/TbW9MPdbSA1/IBVJXmespM4MeztbrTNQajsEnMmUyIw9m6sTSgcSXf2m1/L
/oXssrJAR3i02go5dgWkkhxCugf6fheHLYunmwuIuaFGL8T4L620VyB63AwxJ7u1UtwObAHp+Hdy
PFR5d1QN06ymDt3xUA8PVBhoh2uK4mmnSf0IQwtN+vDHPoh6G9kOGXfkQsUWNRjD0LG4pY393FgZ
L97zXFbsnH9E5uxaB8kjywdCBxnMbP3hw7WBvBCtGwSPeZdigKLDs7nka0yDMXj0ya1YbpX8HFCb
XP0emTUrZUraPPD/wRhAH3zUibK2vYXyPf/Qrq8Ui3t9DO5ttG46fU2CryvPWvOGLW8VaX9u2Z2L
6N1c9pMB6DluSkLT3iCN7VIyjpSe753S4gamgnC+TOLJV/kUeuNvqoBidx5VIjuatJtDaf+p4eJq
Hlv00UBYYuyo7R9UuwxkadG8+T2iex4o8w2z2JAjeKAdWlXdk5lP9srcDvxFfBpuPZYbqgziurLm
JdYGxcHFf4tcsxcSpl8t0X222fjbtD0REXRmrJuYYFulj6H+nwkjSNsxHtyYEbG8NvlWhr3iamx4
VqKOUQYs0mwujqMznUqJ1oTCgzHsunbat7IOLjZuZ779RAjc60jLqJtgEoG9BudJ9GdvWtw7FwX7
azJMClq01S1pxnP6aEfPZJWcHGrgpH/LtvA5KKfZy66iIic3/NUmO7X7AZrwMLT3IuLupKctSPbu
vRknvv1cjBeTZstK8AQBbIJn25AFZQ7rKXLaNbLrvRkPyR6g/0uH7CounBuogpMJpsXOC7ZXzhex
NCctDzZBU90Hlf/geAfUWD2XwMJt8hS6SyO+5RiDY1R4+b3QqBgjMQEoD8gEtzCad0QprXkhNjD7
T5gBKPKQbWGsNEwKWDizhVuvhXi0s9dOr9BOJhuzAZDm7cFX35G/8Gx8F86/DgFvnX/wcpx6F8H/
q2O/ZA5PKnyO3PssqmY7AQeQArJe0qxgJW7NZLjE+BzGQGG0QuIuwa5yTpDTvBn9NcGw7orkohDt
3oPPks4J/gn3EekC+QQYP5ydAOODin3HXuwXuMKGZdoE3nE0ScztgrBr/bNjYD7hLTKDp44E11Qb
X1i2agHxSzloFoqTDBoBASa5R2fF6m8S/+LsdabnSJx/AWE0g288oi5Zd+K3ZKGArjbMnTKUbDTR
7zwHtf6TjunBJXTyINFybUsDt2nmAtgrshWyrl1H9oQvs9ckV8epNi/U6LfObLMVOXsj3Aoee6t2
jwA1aHJN5Jp5Dqw3snipjC43QniA5nEy2WgY1kX42kMT+/dk/o870/D0Ffa1Jc1SEotbDZ1kmOd7
Z6nF9UG4wZsBbvcBCTjBq+U7qP/XXs7YE+LyZmMhmtKEQcb0uTj1Zxz9XJrTY6c44H2Rvnm9YW9n
D0yCgYuryD0wRpPaAXvCVJsQftjzH/DB51FONoyFcsoS46ZVnMioX1IippLumLdklbbYilK5fPdW
b6tt6XLXqHjYsbfaxf50hHq5KvT4WDBx0kpj03kWDaj3xrS1a2dyB3vyN0nBi5npeeIdceXB7k1k
DmXOuKKd3+oC8laiJYDJ+MI0lcQ8oZ9FFDymlk61YJ5JNMz2sTUAMcQaRTEae3mIqfJiRoAlhwTX
+/fIjc+aBtZwW+9kAo7c0s1r4NZ38uHS9ohOgyyO0v9CYr4qa0CW9CEouuI/MfDkZ6e6KN/bVPvO
ekhuMbUPE1ykNITRssKAoMjtLRQCdP8NUnS1NoclsBEPFfKKTRkwdOo7VMpOSPpKkxAKd3AaSUXK
xYoMuFPHVnLNteKUuBxBtVp30XjmhT9PINPS9L1k4xYIsLQVy+/E3KYSFiDDZ5NPS6PLXcY5NJAh
2MpQ5Ym+cTSH5ievKFYnHghGPKyhUyhLgPiIvWUxTrNsZVm8n1Ryctwy3pnO8Ej+wE+kCdSRkvtL
w2V49uArNXofnCNbz1lzj9dea+d9ZPSEp2SXYjIMUDY8xcot94z74Wc7F9K+2nuGeRQ/G1NhY2Dx
hhja0WI4cQNh0JUi7YrIVJ6MfHT3WmE9CeJYQrNwocszMJw9foA00ZMwPisnIlUjk2rntFz1k/s0
x4jAM+/bQknI9FR4D9mBkEP76EfleVJoppLpDCK9aJroWs3Rh+pIZgSOElsNASAjPoL/vugVj7vW
0PQtOi491YMTHqsXO3uJay9/1r0DNjFEtLHzaCHWQiGx8SHOWMg394k//PXI6Vc9ievEKFubTnrO
xW+QC45y3Pca708TMDEiPp2LMhja49wFZtinrCpIdTwRvnMcB9KzcettDX0mZbOqh7XnwdqJe2s6
Zr3EHzBy2psIh8gjB+DCa7G2bV7CjE+78uoXJ/GaQzA05wzGIRQUk6fXs3eaapwdP9qr7KW51Ymp
rC3fWgnPID+cRAE+0DzWOV0t4iTHpwAf3dknWaRtNu00MzuAQEoaCRGGC58HxKU85J7Kw8D68ytl
IgWHbx/VLlNHVX16bDcFdhHwZKMX+tZ4dYreP0a5lh76SHwHAR9I2fFCVINaTNxWcvJr+70I7JIQ
eo7ynIKvR5a0pT2bGWJeYpdaKaParAY53+ZKQ6PF8Dzylbf1Rv01rywIY4ZJmoC3MOVsPtdDYu4r
L+GdM4NdULPVQ81WH9zlKSXg1LXlsRbkseTY7Zk4B8Gul+kFXim5nPN8uhG/mjyIYt6JZd1FYO2X
qwIrjBrrZzA/eSuC1ww8J0vphfJelgDLf/JYC54Xy1pfUH4XbUiI2vtgmRcPo7yV1a9ome1dkIiP
FCXjupNuB/mSHyhD1c7LyQ/apNYtbTlnbWFne9T3E9MMfHTZJaH1RJbJw++9pgX4eK0/DR57LkAR
wy7o8ldZ8X0RmjBMn0TDdFl7UgT47G0ynLIy+alwEVDpBxDGqcFiL7rFQfJJvopGNwRtzkelIxs+
hdiWJxrp5JqXLM6CxLwFALjWKMhJ966Sl8GSw9qVzoVNS3TrA5NzX8h8D082IT6chVscL7Zwr7xF
cVeDwG0+U8+X/7qWAHqnZksN2Wvfm9o7EmiNiTQlpWtmZyXkGzTK0JQDpXuX8NTN7nPmOzfIgQhJ
yzlUsQlYZYkFJpWs3LSwyFZ14uLxlR5zMD1w2ftMf5Exhzaf/ENeg9afOFkSaf3ZrMipRMdbbGlV
WHc1Z2dFcM/IOOK/L1bi6YsjihmufRsNZZ/6ZdYp0/Jbi7s/RVimBdCO1VSaRMe2bShLD/QOyd5K
FK17dJTc20wneoINhn7m9FLFhiScx1FjVhXljG9V018GdyMBnGwJSIWIWJQ34SOjTAWa4YLtqwF+
i+OQNlZO6wLa1VpUwK8gVWJvsr1thGxpq4/oo/l9MiXSk4UTswLFCiig+u1mMIU2IbFL6AbzR5KG
Zj3ms5YgttXdGqlb1r9a4ImZGWVHRME8Z7I5aexaAa3QlDnVuHHBdI01IUGTLjel7XDfpkW888WS
q0BkXwCJi99qyb+aXypnuFpVFHCfNOioNP00tKdcyzBqNhnaRoW63uiL4yCbvSDuG5E9pmM//mKz
RM0x82EoCtLBbA9nZ/xZ1KQVgHq6RYlRbHWZsFCb25q8mIpyiUbatJih55kv6QCto4VIZ6NmRMDc
If0u6qAsF7UPIoeQN1n71bbtRtJlc1zhVpwCRa3Rt2ntoW39N8WoaZWZuGQlN1kRyehqoFIxGUNg
qveecXQ8xeD5+BvHQ1zgX/Sskv4B4FM8um4YVBb52IXZhv83eYDIWres0vfQSXid0wc/Q6ydTA2W
s87Zuq2/PLuWcYcVsG2j0TzYMX5uzfaegXr+ouuUTxXGP5ZLGS9JFZu8Lh6YDyAKz/j+jSeHBmbd
9KwHRlO6+6Yyd0HpOKe6CQ68gtpuikCTcc88JH4Hk83vQU0hNKShsPZ5YBZ7xWmLXKdwjt5MwENX
ElhblF7wKIZ42zjM0Bk5GPcWVRR9YHZtsLltMXY476UTiipSH2ZARHhhodQhyO47GqL4YxYFiRo/
3lAll2kmySNviIInG5cGLXVe+6H17tbEmU0cKcKa5R9r5LL0n7Lfanb6nGIajbjXKY3gqe4Hw9EY
ibGeq7vknaep3bXEGpGY65b3tIl2FMWs0IyuPuK041fPxmxlgGu71aqukEUGJHZYRnOjQt6kHvds
ZdrpJVGpALUNg4MM93HtToSNlxhg1oGWGMf/vnjL/0rdQjv4yYPj4ITU25IZsTEwFozQ9ENv+yrM
KkGnX7Jz6VgBTL58sGclAI5GJEsT6ucJc6+YOx/jgpOgZbO1/c9EjTdywN65yag/vBILZdxcjOVL
gfJ/bQk93UeC21aKSXtwu7S/j0mERDyY7qONvMZxPy1NJPfItllsRzif09qqtkXZOpvKyBjPu5Vx
RJEAN3VyAAw77Xwqq+Y24JJ+cFibqD6MctM81i1jgamldUyhxj8aibkD5/mjBU17yTJxrGNaTY/c
xN7VxDkl+RzJTL5v5TA82HR3O6tBlsh4LZrM4lYsIlwKtfI21+qPDOUaNJLJPZ2W5escA2kngMjj
sXDsQ5xACy3M0BqQsnOUk7Jcq/ZeNvbHaOGyBXlXHnqukVfHJY3aFb1xcJdMHnKKn1pNCGz4TId8
t3zySfR5YikLmBb2aWtjFBSO8u5wxpieSmfYll7J8DEac/Bg0Ghb04ernDQbFFsyzNPW2rtMYcOq
rruthY8T1hkwYlskYCn2qW6X185s5k0xzJdU4bB3A7s5Uq49FuNohpjNMbTqNas2KJcP/vLFHax/
szKnbcJaqiPB9jrXjXY1li+ZqkgsM+wXQWuwVpRQty7R1c0ULrMnNkkYzsbbf3/uexiJarIPwnKS
gMe7zFuSB5l5IY431mkWwHIZnOKCau3Ee6EeXXdQj44fjydTs1+J1wi2ls4lktWLdaZU8lIbJpqo
osBd63aITbVpb+J1PE81Hko9kwQbU7tsTd/pQGNKxPMDhXaImd56CNzJYkYcmaFb6uzt+2nBCkYB
87FiX9bCu1mT9oto1efWys0r4EkXmZ5gnDdU/yZG0A2mHpa60zlRQY/xl6jRnqknS7YCSkEG+8zV
O/kAXUhuhzx+Y8PQhaM5aR893awgA7e2KWXHkcRGJi9s7tEHNFEst7WnFYBAkV1LyGBSThCvqV4v
elYGJCniOMonR2w0cnszv8NQUVNmu7KOEN9Z772S3bXymXNhJneX0M7xDHWRtKH/QGkIIL01H5n5
obHkXto2IZVEiF+JXjDX6N7SqyWjTVZj8Uog4nwmc7Xl4I7e5lhHj5OhOeT5/YqTnjJtrK5Z5I6v
3sw1wg20F1YAi6JwvBsGJ+8WgPFexQLkJaYY9tYo9e6xpZxnM19XGVDEyLAJCcOVeC+FvQefjuqN
9ICupypDILZ2u4HeV+YUExh1GeipmKbbb3y0aEMWJsI1mQn3zW0axgbeLnTEOjFYDjEAOlpjW7+3
S1MWsO5WCCnnIp1uXsYUg79y3Cl/si5FqnYdKe3HVG+NXUvkQBJZ1kVjQ7fNPGI7zUCQGJl6mPOG
5B7j18FIPuu4U5psbZRtvoPjxJJVMraeouiajpSk4JZWoHHSrWuJYj+W6jkzo8fYb8VuIQKvUjuz
39MUr3rJDH5ysGxD62fUY0YtC9Hhx2ty7508r0sXuVdcdCSZEnqCMiDN9r2asM8gpA/zRtA4buEk
TRd/sMnu0ocw6f3fNrefCqcXqKzJPLTcAUKeYEOqnNsYzG9FTevqxiRwjBDwN5ZWtJtWsbfpUVCs
sANzSoPj19WYvvCNq3YB+WNAvNqG92ZG1WcZ6R8pya68QCnBgxERTkTYw6JsVwQeZtsqHx+ITQte
3KLfJMFo/5sGY7lyuDRVybQ8LnBlgEvZzuTrbCTUy5Xd1fz+2NVMoLLUI0k4+Cmr7WH4MCsJeCay
cWrlzj3xhg4N+2iwKnMvgp8RbwVpyEnp7HItZvFqnH2schvV6GjJutGlL2J4UXAa6DIiEW6k/ahL
sM19q6NrM/Xi5MAs3JWL8itLEnoFaY9hZ1XF2SZLe0eA9tlmhQZdhv2Kk2zo3fFyZ1axUUBBdkAV
D1MxPnQ+0JQ687NDFr0FQe88JvEnUtrXzpuifS3986RXw3MgG/QO3JwtSI7GIJtTjadWiO4oMjQ6
Uqnkpkzgufie7BHhgdd7FyRI42qaMczVfoFCV6bWVlnrLGCIaFGPo8UjvodReRwwJcz6s19wVvjR
Gyni2RrchRVOZH6ccLOiOdGZcBfDYJ1hHzmMDstxoddbazNi5us0zYmU6HlTo9HXy+jgIzG7IBp+
ShoiYsVMs07CMpmFQFxIn7EXKYhF1krCysBP7m0bYRhDLsD+qHC2pj6iKEsk3PUYDWftgWt1CIgl
pC+9FlMsrtJ/6Akr29mMhldKOmSwaDXOC0LMDin7SidnXOPY00M9+xiFiJpiTxE6/MDn1PicKqt8
yGrtEzBWF/aTRwbQ6LVba578kJDgL5X3+rHop0MeqB3RtMg6y7M3BgP9ncvkQo9rzAdlccCmf7SG
x0GRuplpNsHKzaFS9efsogL11b9qkc1kjfFLAJGD7ogZphBoIHtSjfkXr3qW1yctYovgWznpe+zE
zl4TLBO+XsCVUe0xUEA6huCK+eu317V6G00s8nsGlmoKHnIbLZ+TcDEij8OelbJiSph9uAxySJvG
qFwk/ovwOQcjApRJO3Z2Wd+XrH+VBfXL4EUzJu2Z0dNKEA2wckob71taLZqDrDsxP1u4BExzRwIX
+OxRfjMZgTzFZm2GD1KUUuwxJwsul/mh6+aGbY+7ifTACGfa6L2mLDds3O6lVdNfIyWJhYmtztry
JTC1EGNptG/imVaE8j6syUrYJgB6177h7tM8xZDjWvfBqs6Uy4SbTPQzY1FzfcrGfJgNc7502bsd
FFBQIhEqPXtiZ4Bjf5imazv2zAlEZ++qLui3wvKsNVC5QZTmJTbqUxRH3R5zZMwHj4jd2p7+7Fzz
Hmen8R+1anSgvSj0Opp6kF0aH0ijTFbsuODh5Lq/Y5BxwC5kHLwaTiPDzaN1j/VZPzu5BBUhP8yB
wVPpk6FW/3KQl3AbugWwrz4FCIO1qK0fx31JiPVdsducr7N/EP17MkqXbYVPwEtHQdKmAE4mOO7u
ACBK6sESnFwiS6Q9VjqyCq8MmIhzhTd198BxvkL6qw4TO/TMpT6Zo2+fzLRDDUcAdm62ngsDT5nZ
dIz16beBR79a9pvuIJowBzZpEqNgj93AZoSXYo0SEjqziwIC/h49a4sgSmPM0To2ndWoiYOwjGnN
DJL5RhsR5jc7oarQGxJhuo60pjiNdtegIyLywi5FxHyTBsfIGwa75AFsG7OykQqIB86ucZMWrLsB
oQTQ147/BdKW2Dz7uue9zYEGjQneDKsuzk3RPbP+jLaTLTRSAGj/rLQ6Awa6167eIIXnFyEQcXKp
I7Uk0Ym/c8St/ybRmFG6ecmRuzC0BevjKaxTszo0bvXqM1LajSYKTQtGuo34m1djuaQp3KH+KRy1
Kc8WWSHn0ixeht5+MkXaX+1xOFkKVJNX/TO7+SvVQT5H1HUqF2dYgMvOg2Futuy4s0ozeGDWvKpk
UPhpaJc/HLPalmC6dJ0Pbr2nqT9XDBWOAwULsmeWbqY1M07a4BlokW8PCBJRRKPFESfE2gUIeLXt
WgP1gZ4NmyklvNgvf/DgY9dqyTlEymKnXO/GMHrYV3eydoeDk8dP+dhyeRkF8/+uS7cBlWJEq7My
pooNPnkN5HaqOVF/3vBRgnZAUlv0lyD+jSuAQl47UeklOiHoZhaOOSaElAHIOqD+XJrMibcMXb/H
CmEKnGbT+Y9JkYPyKpMXYo3obWse1+XbOCJBC3fnAKwI88kIQlvhbFwor/QmKHNEWI9usNVnYFF9
1P2MSwpJbWLD9mxNXyPv1XYdpjwhdz60yuNgYP8miEQQfVIZ29Fj15iwd1pP9jxR9DUE66TmSRAZ
P5MmHuFlwPl/b9KmXAdAxlYWvTMx4rz5aoLEMRH/Eo7dcCdQGP25NyU7Z67/tT2OB5QozkYP1JPP
zmwz1pCyM09WGzHHvwNOh5yByNHWgam6eN4BmLWXrn0efT7wDLWTsJDOVXfdfEv4KDJ++sF14qK/
8PuXKEKVSvE1rPShwhUHV6cYuTb8n8HycLPaScpp911nWrcVDcILNh303mlgnPUZqKUy0kVU+tYU
0v/vEPBLodMBLP0sw+JEbAnYqkL9WI1oatJ5uqfVHDBLZaSM+GJcFSaipwxdfFf364ajeKUshn0F
WeGWMb9Fg8t7zJSA/u1DSwjV7uPfzo3bs6YZCJ9zMHu2PhzMdPjqDZdk31bo++nJrExQTG41rpOe
ca+fs110aMBjdk/eOFRHOQ4sSztinHh4/+km8WY+BKh1FD02feNQiMWSQQRvd4Cbnr2eLB4ivz+P
Sdbtfaf51M0OW1ENocWUM0/+VN1tMiFQ/Fu8QENnPHiI9WznGx0CAMO8/ais9GIXnvPrRdohsJ4D
AME31UVQT3Xna+SgOse4BtSYP3oaJHPIs0cziyQ7yDF7TprxJnEBbDyZuDsFUnovFYvfAXV4npl3
qdLpsXeogcoXv82muxuxdQjY3a5b4Tx5aVudSyk3jFOqLxvOH4GZSmDud2Le/W7ZoPv9iPSRVhBy
vsNimOeSt4SxXVBghrBcGIauco292eavWbQYfF3N2dmBl6zN9n/Mnclu7Ei2ZX+lkHMm2JmRLCBr
4H0vd1evCaHbiH1j7Mmvf4sK1HsvIlGZqEmhJkRIinuvy500O3bO3mtPKC8N3pL/t57Jn8P//FmU
YxVxCvxf29/F5TP7Xf/ZSfn/p7HSw/T4fzZWXkFKtsFn+idr5fxH/rBWavLvhstwzJOSYZSr2xIu
1B/mSs0y/g4MGcSwJyzTBo38n+ZK2/y7AWZy/ok0PdedQdkzbT38x98s/e86rkssmVLYJuAg9//G
XGnM0By4AUGR73/942+C4QkvDyOn6TF/kaik/8wfIjs5nWydcXhAKs6+LX8NuGn6YrLpCTWoCmzv
iSQybe209cXLivIGX1Ds24yc6rp8ygPPO9CO20u3pqiTzvhvMNX2TPz+0+uzDWDRjDWEDqz6nzBE
PWb2PLQMEqAAv22CNq42tT74C3Vk2scEu6NWCD1311UZFpOoiG9VwMxfaNGtLBuT/m+4B0dRPCv8
zIRxtUupcHaaXvuEKoEcH5fcSHpxZDaGx6nOHtQcK0yQ1uccbbKadf/7rLIbcp/GhuCNzIaErNpD
oKJPfTRIc7fS4EWl8S2wCGSvwgTEqGV8BlLZrCxTcO16tHRIVaH593cr6rN/9xbNiKg/v0WgvBkA
8/E5AmbXX9yxCsUmuLMCjSkf9maE23j8vqSycY+qR2cpeiY6kqJhbt6mr8iAkYKavULsWVHolJFL
vzbeBgFOyHA0tJWRpCiFsZB4UaTdykF7q0U6HpOWdoWjtQ9T26eYpYzLjOsgHjWYuekIgEMybxi0
IU6sPAbTRtSsXOB1TsYcoudVLFtJyHqc9s7r1Ok4AMLoMNLlZFxNVroWWOWdmlEu/9sDef3jrfgf
eZtdwVw19T/+9g0z/9M7JDFy8PBZ1OxYZP7KsgJIl0iDRF7O0/0P2wt7ug2Eo/iENu+DgJc9QzIN
OlBh77/baH9qw4huSPd+hpGrDrrmh7fvb00dKhtPttb2+3vfl0w6DJPgOZJHq9NpsPDnkBjG6SOx
VyB54hetLtDpehGqNLT2dieG+/fF6cZ9qdFr7rM5Z7Xo5EGRJLz4/mFYpePdcsJ22fCUba1gISW8
wYwm01VWPtHlHgew7y+/L2QFgqp0gMd1JD9d/L6OOAta8lN64poAtnk27bLDDFevqlSaa81zo3d3
TN7BSambbrTF1bCwQfgUITbt8PVQEfBlmdLjHynXGULA57RIMfYFlokDgNaGgRF6MelTdpwsl72N
FWGjO+1d5iaKnsjCwiZN8ABBccOdFbyUYQHDNhf33i5//euP2Jlv8j99xCRqeLpHvAKNDROT+J/X
MTWOdRaE+DWIgcdS2u5hatN+Cvv+HlNjXjrcfLB/4mPnK8Zg5RSCAdcbiRc7j482vu2jZzXnphOX
cqAVi+uTVOaEQj+t5AOm6uQsMTQzpjY/0ngwt9/faqIEMEg3hOtCDLBDWgrJ1NbKDYBO/TbMF5x6
5Kn3dO0BomKHsLvk5mG+M+NAfo1pfRV5V94qTpP9FJTHcoCc9n0RBhEm3/8l/XKdl4ZNDhnsoO9O
tR4X0a5vqh3usOKMrbo4a34DKyOw0JdbDFQJ8voQqXA2doZ6nHfM2A16OZwQTO3poAEbmr/6/lYU
BsOJxlF8CFGOW33SHrHjNcemVJBc/CV59+NyTAL7Ujp+RQ50/e+W+b/w9tmGIM1xL/Fszk5/R/5l
DdMSTmOs0MNSuRpImsJE8h86V96WkaabVW0hazTYyNz4ubcgqdUu9pisBkEe6jVKfnI2q4GsM4bK
h7xp3DsdzmJpR+Mlza34VFplcqlng7d7SbtOvZQjWYTg6YtzjrZ5YQVTtv1OPStt8mH/9b0p5iyF
P92b/HoWIAR+N9YeR84//28oPdfD6qD7U7vsXNHRXHRuQWYnT8VY4DOr34LcEe8B/I2aVEfWa+fw
x8VqmAe5wSUxRQraqSpxqccccedakG2NMUjnnr4vZpK5Jyu1i11WefeoYdi26lLzo6PfvkVQYTN1
Rxs3Os0xqkCIGpGl9rK2jLdweihbzzy1nElWFuXIETS4vwuc9gUAdPcWju4P0ifsX0mxbxgkNWWR
o3mM57CdEgxqrR9CBvexUR0SPG/Yj2Z1T2ip/31x0Ez/67fTMP6pJiC6QAoHEKCO982hAvrT+zlo
BiaCAtF3P6xDidIlznoHHU8fdodM+LTutLEjRsKSiF2EuKfzhXFvDc6CCbATXFpX7Vr+5uN/XRRy
hHLwu41qSCGkhUzJkOAgj6XxKlQORz3rx32OFjDSQ4G6vegYfASHDmLXLNlmdB9fXa+Y7pkROsxh
SHKsaEmeDbvkhG/atypp8XoLl1MwfRjPYPnWvB46Raz0E7qbUTpyRwk1LNQcTfadTyZMOsdtDUpZ
CXf9Tc02jDHYu1N109EbH9sWdwC8ZX3DO8Wcg/7oqhiyFzMcjnCe5TXuw+ZBOqR0KgDX35dv3nWq
hR/MrzwgVrV2bhOLZIqJDqxl7rQm9a/jaEc39FHohhuGL5j33Xo0dp6mzKszX1Q9cMRurOQyFBNd
my4XD1k4dOsYDtJN14mt8kotu9jgjvd+QIgnCtP0szHSB9Jk0WWJJj0VHSkZk5NDikjz4qOPhjfU
49WdiU5+DsH5LTFa5R9l2jwxj+5PdTjGt+9LMWHKiZR5yKqJYYnviGM/WuLcx9pPJN75z39911n/
9BAD53Q8Fqc5MYVwkL88xM5EBvjYOukyrFaD6Mo749JyV5UMOWI+8LNosXqlHpyzxiRJKgQxQFGZ
7LuxRuwNGX+HR/arEtmgL8LCa3Ywt1/9GRvVV+EvWNRYBDSbaIJbkcw+qrxONjXe8zutUBp00MYi
4k1P35dMhf3Gj8waaTAIgBIIRdVH0+u//pW5+/96OnAovKm8WL2EwNb416AQ5TV969rI4/R5I+Bc
/X0hm5r5sjTvvWkbnOPd9zoV2KOaUC4r8gj2RkS9Kbokgtml5yfN9/oFarjoxc0joPzIupjf8FPp
05pK7dnp1lvhy+CHPkLvpaAxvRlLA78fWgK87OvWV8G9m6WLJIyl/EvFcPj+slaZuSQmCJlFp4uv
wbbs81BQi42Ne61KpCh1jhWemh5VIbCRHHqpgRV2X07qhTC/JxXjqjAi9SsmNJV6QX0UyWVfh9Ev
iNPIc5NxTYvuwxdJtoCNUIvmfYS5VVPRLtvfjeZ+5Z05W2UR1WsSj3QyfgwWxZZVFEuS9mipTBDB
8mD8VH0ULnWr2OJTwVBqpfVykujlGKQuo/Q7fYoujOrdB3cv/emDXguTnTy6IFZdN7OIqureY1wY
iZN8uspCTef6C0N0jE1V0mAvn1jDrQxYQu9eKpdkJOFrn1OublGPBJmaFwVg5sVoI/FAa42BeS95
NES5aTuPLVb4L3EUv1Xak5QKKZ1DLquNghxtyEdTZfgAZf9KLi+nK/RRMVKKhTFoD7Fr+PAByQyE
gv4c21oLiWUz4zfMbnqUHm1xjeY3tLAw985QeG6JA3RjVk/rRmkvqFRXFIpMlCNw92oosk1WKQ1r
DhIYM39VFmGKMOkBBaQmrQ2hcMraU7ojyw2NCbXn0sK4AMxuqwy0K4nGQDwE0KkpsfPiAPtR66mN
VQY/dbRfmuP+UlLfR2Mbb8wotDcIt/x9cPc9sObMBYaL6JhFwn/V10ZB0AqupJrRjRO7z+SIrYkv
Wbe2iPGREq6XVh2ffNRujSrtV5UgG89sdW1nArns4OSLTjvZfhAecgH5k5EmGjs95jy9NFKn27YD
s2TfwUBWDsEJ/9SR3wxSh83ozjf9aKFaqIOqAoE36g96aXyFWon6zAwAJYdEO2tTfq9a/QnUJbIV
aMFuuZNmuTJJdVJDN+3NUhxCDwpoPMirW+JA5f0kOUuhpowZzEMMMi5mMr1MVZev67nnlOAD4EYk
nlqy6u0E4usFtAu6+la66wYxoMpYQpp58RoXZwQ2VCQ9hXWW1uDiSdCb7TBUeEZ05yut/GOPb5Zs
ArEfmbvPQwJrpaQ809YlQhB/3tWYHiH+g/EB6RPi5MMpZdSYv/3As3fjFG9aJqO2aZzLwbu2ZlxA
bDG3TYhnYFLpcsD6oun6p2aD5SyC17QABBXqO3Dei+SJiEmQ2Y3yaN46Dw2JHYOBYL95bT0M7kPp
vU+VxEUCTWOioV7OG5X1EQ/tz9B5N8iZw3Q/Is1jTNENvxM0Au8ZL7wf8GhpRefcskNgVToTy8gF
AeOTAap4mEdR3M3E+5TJZOyqXgEzCC2GO0FhwxB2sYm4drdxIs04d/qAw2woFvqQj0RtMmlDFodb
n43QausBML1uItECQWBYya8yCe1Dn1c4GzLCoXpfOut+VDev6PMV2ogdVu8fdZ/m2zgejtYYbhCL
t+uJWftuIMwN91X+YUUjSsUyfZlKecXFeOhdnsCqH3aZ4knLXeTVBh2LRac8j8HdRkbJb5eUp9SC
ejc1+OLyjDBWeQc+UW2A+xDXDbRyRxpgF9mErRJ1Ueb+I3E/yF6WhKy7KEH9j9Yu9uSmInaePdsU
fy+UHtrZ6w3tPDhiJzsYF+z7kcf4hSwR+4BO8s138MLQgrnwgWMK5nUhTdEWyiR9EHAIcb7trR+0
RSOFWhCstS3HvDs7EkRqYJZ8CJBZRYvZEsNQq0SF33zbOaNaQCxnuun4b4Eum308qg0UQPQ6oY6d
QS90SMjNc+3HEh1KCXLBlCvdKn+jpfaMezTKrzgUwSaK8JwFFTBpQ9ELN3yIwoRjbhAavzZlTZlv
Mrcr/T7BktQjS8UYtjQ0M4Ib1Fibuvd/GVb2G/pL+kYwOnPAAE9xNGXX3LqKGp6gpu6VKdU2SC4V
OaVRs1G99ZQXZoR3M3p0GvvUi465ajztO3OqtyJJfzd1FcE+HsiglkPwQKAVg8Xa/u2nsqWcwzns
uY+t2487QKnuIivT6J47xIIJ0WxbE/l3EzlYWRMm1WODzQpYC4FsWIV54yzjrrmUe8VAQQRMQ1eG
+6DsJwNl7iomxHgFDPYWj7rBqGZla0lyBv7YYosycnS5ZN0VzpoGkL7FzEcazS8EHmqPx4iA6ynK
9rZSJOyCts0YMq69Ki42PAql6n56Bf+RduBgykH/EZYAFhs/WMfc5U9sti+qGzg1do7F4Ec7i34e
H+n+rYOoeLHzKFtj9/5dhmG38aAK9SncHMdGkBpHHMBQQBA2YYpNZhU/rTbA9hDnz1Zv3nyABNBm
l7KoX4Sl4nXvOnhA6uncmhreVZTlIWnGy9bLl73yqxUZrSsLdMtS2K21DGFgI4DG30ZZDFIF2gIZ
r1Qk3g9dtbsqBkbkJzn7Q1H/7IDIdRyDGcPi2cqGjliwiO5GGTFAc5FLlmRdw1SGttF3ibfqw4Fk
qCWitfUEef/c0tnBFsNoVzZBsmrtPtyLwTjrwr9PA8hofdwa3GOoBeRa9SHi4aB6KAYN11cU/4gn
ea1izdl5hCyvIdWIWTFw9GriibzsM81IfIcTgPBtMI8NkoA/LuQZsjWx+ZWZk5IEUk1XfDGcQFvG
uOUjXcj8GCRddsxTOztyrsDnNrhfAAjrBVhXkPBkCFWocxt06hvponjPNXTabFr1Cmsbax45trLd
+p8milxKTE70MG6wfFvdW5yOb05qVcSsO8ku8ofntuk/fBtTr91l+66Yj7i1NsOVBXP1GAJglJJw
AFUhxSNQe0azJGrurS7pIRHSVzmpPNJBon74RSiemmHp0w6CDylvkMOpKkr9ADgT7Iq6ySKP153n
5pzv2fgke70TAZdttHXGS0ZFzDS2jqcftIIk/lnWzGp0/JUCao20tcshTPg+U1OiBk0/ebXe7Clx
dnaNbo1Uxa2Sdg832KxXEkGW55f9tcQmNXttyhpLVSt0wLBFCBSpvii6UlU49ZuuzM5wQldjFXyE
kvuvJ7UGcsocnGT1/A/ILOLlKJyjp4f7EPRFUrfYcCXID9QlFPzMdJ+SZhhWpIA8f3Mohj5Ypq27
7qX2ZTZTsAptf+2YsKR6wzEXDDCRQ6u5A0+UKLJV4BNMdYMDijnw1UPz0x/cU0jdtfTN9m3Q3WpP
PnjT0jwIONGkNZFZ4Tgxsu6eJ7RGXupiGieV2LYapG0tQq4OHw8IM4cRyXqavJVRanPuHL3VKu63
Bmar2MZyr6LvbK/GZhrPUd8xeSSbKV/LLzfjftAyhqrHeLYXhPMlyLBHtcLZj8R8ZX1RbBTKfJw/
aCkon8rYQvvXIlLUQcSET+ZQ9bsk77T1NLQejnmsCHlubjwDYU83+REp1xIiSQpSKKqQnhj8UQKE
4g0AHLxasH6mnOJobK4TGP1FF6BbdTtng6MaXPOkXiO/O/Wpt4sj/4qg1VwjVx1XgvBtDKBWT5k0
PSSaCXViXdRttRNd+AAnZiux7xCxEaOn02kVtHF3kOxS61qX4N8SsVSZwfRRUx+9i6V3KCnkLQFV
SdngjIaCBGubLGlwVDsNSgw9nfAn8OZ7WqCW6BtktXZZfHI2ZcGJQJ6ZGQWtGZABjRh1g3SvBn3A
MSEdq19WSDymwatbJPhqu/7kxxZyHkdfxknkr8xBmedJUg3klbOQbA1k8AJb63TF8Q1bhkbuFh6W
BWGGPMYG6cJAe/D7TMMtFvl0YEL9MKAH3hckDfsw7pfViIoA9vBRjdMngW72wgjasxLOuvZquXCr
sFlLwgqWjuJsg6bqIPXS3ZLP8z6OLSpo7+Rl8oYVy6c144LqKCsbp0qkLT3RNScwRPuxq5/LMF1r
YwRuJEBAUlZQzuyoXQEO/DC0Pj1oFRn3bqQ+oING9C/7aJnhKlhgTXjwyTIrkgecKxjoJ9wfGucC
aUyfqa4H68o0NxNijMgcImKQ2IrMkuetCS9VoEaAHfhfBxeDbpA50zoLzlZU/QJOvBgy6W1IsQzW
5eC4yGvDJUOX6CXTd9T1D4mwgiuJb882i0o55Nm6Aj24cB26aP5tIAIj0cM70CwRj9a9i8oefEFo
bzPi4UFCcgJ2Eq+/i1zbdx592KQ+GYb5icl7b4hMsvt1a6NBDIakfOWwvuwqI+o4yzYNxqsIUqla
dr6j8QCJG/y1dyrwVenaHz5Dn6WwxDNCYoysKNw0ZT+gZXAJHF3iw28RMfJYICNDz7CY7LmfMHrd
MjRPSaIZ28KXz21WXgNhTtjU+lUucW40mgmrnZeRh+h1SpJHSb3djfpZh63Am6qNe2Ccgl9umFV5
U1St6pz8g67x8aJ5nHCmkjTO8qUu7U+esGjVepxmUx2ei9DBBoZT+JkGBaU54hsLIwCaubok6ou0
6sPMkGuVxwZlIKALgwZxZPiWlOmu7PkLtJbzd6M1IYUwz4GFlSQQ0684KN8CRJZII9pTG+Na1BHf
+Ai6VvWE5R42aKURZuD66VPCzCxExW8nkjhxs4Y6KUwCYoLpFe3j0/BEz6pYmWzIB00m+4hhyHLS
erw4E8wqp0PWpenvhhIXprtzfATL1dRmvwNK0irdCFKAtk3f/SxsbLxFXYGk0zdosZuLeYWhVC7o
INcbhm6zMJZsvJSR6V7DH+kBQ9pCcZ/BOgU9j46DZSCuatLXrhsEvOBh6QG8wlYn3XUbkSbRccQq
UEIvwMrkJAVZUIwquWs650RR8+gXNOhHs1vXvQMAiVaPYbIu0s0XCjVS7z/60yUciVLRx0gdyz5N
F7PBk4lo/JBU/a+uJ8RAGxKElm64TDr2FPIUjtTWYEjbr9rtnxWYmGOFSgvrzheA1Qzh75xDrL/X
RXTUMvBSRA40dJ90JLWGa6HvgShQCiSHgwS0hdGTsI99qqXayozOsU/Nn0bWpzXmn/BSGYJ1GYoj
njPPWmIMoRaWpr9xyd1wK/sqB1tb2oIPSWKs5lcAeEqKWeZOcFyK4K63BilaVfrsWA0ZtSE6sET5
nG3DbuZTQSeMqBjGMoIJPnE7ajoixPJKHcyAw3bESvkMPRoT2rYZivl/5J/rEuwmQFtaAxtC9l7Z
B8cB9AjBYcI/BEbHRTLqBQi0pXwWGsmv7UiHWi8sbDnQoGTb4jT05hjeioC/tkPNyN8zFbS/JVps
XaN+rXoLaAoyQe4T7YTFS+55hpABoz2A7bH1tNLmgJ2YEAXqI6od9u5uIn2XYmDdM2V2NLEBSHQN
ctRViEtXHbg3kdAiKBmTwjfLvgZq6U6+aTI9Jhg7/CSCBaAeLDd965M8oR4Jro0vAMdUxm+oDNd4
AsaRjO2jXsNzcJEwz+CLj5o0di/ruXVo1fFZJx9h+IAap1vpicvpSfVbDzIij8JLYgfDegrw3nap
dRpwcKz0iGIUNn2HA8bjiAc8S0z+D6Y31cLIw/CkQn/lGeKxTafoei87PT+UbXkn6/CsmTmU2KA5
pz/yECbW4PGwiX2XjgUisbpZyAqokMyAlwVPMHyfUJBFrbnJQAVk9DT4Iv+MPLUnMHhX2gipESux
+5EuXSq8CF1GQlFiAxw1bM4lnGa/v0oGxou1Q9R7K7emRRJtDTF32RteecgN8yWvAms1j46I75pd
H9FLWVkBJ7f4KXCQaZUITDicdKBHQqhamJisQtHyBogkO/P30ETaAdr9tgf5OtowXjWBxKRzS31F
kYzGj7jTZFe4OCiT1F6EaKgXcKERPlf8oeIz6mkL8brUMh1AA6aZx4lUrWA/f1oh40HI9zj9U+Ap
KjBvuBmpwOltMBODeZEzuY6pbIbefLZl9VoMM2bUG4NtVpJ+muE/CUkorsmkXAx2gL56IozY6PJN
P+lqRfv7OccPhDNcPiSWQIFWbAQH810QbJr6Vun6eKwS5a2bENQpVkTEe/J9G9XFW6IHP6QLF9vS
0is5Jw63e4jd1Tdveth8pYR0LMc4ePMbbx2n2dVoVH/w+kRBKOr8XRbIU1vXvxID6i8e6ihgEbHM
F9cx/IWbhgC1O5YIcNLc3uPa1jkKlSpaV22T3Zoo3A4e2Xb2Im6Dgz6M7l7USFeQEmKoNX2Wn+oj
HcZwddJ1mx6+XSx4/qtVZuS883XtYeh5zrNZfgfxf1ca0r3Ywxx8bUhOQqMON/qgmC66xdVmEGJp
fEhCezSigRIySs9lz9mriukP4OwaPXhbkSsf/QbTjmA067veCxspq1SYvDh9nO41q6QROPtryKld
OIN60EZWsXygm0TzQND97ey1XgzHzKAWxCFWsx5T4oCKW8qy/ox7XT+S+Mum0wjQZnid6LgsHMYL
CPXOA+FYm8l2bUyp5DTmVYmcr7cYIdOdsCyO8j0Cld5ILlrsY68EXM05SwU7J1I/oSrRIq7JBaMm
DoxHa6qWkayMPUnbm1pBsGnStKKcTXbAgqxFYXYjK9r0G20uHl7bg5fHvQgvtNrHhoAHQkYvv9vw
GYUE1tAoX070gKUVPGBc3LVjwzppJ6+pSaYURrFH3R7IwZnifTQ7lUNdvfeaP+ybR6uy1TlcDfTL
ltLWui0Jh5A/vPESGsbVMzCvcyf+VmDP+TDwLzGjiSlyUGz9Zoix4Dk5tTxebBcpdKEUKJnnse9n
EQ7a6pO1jH8Y0cjkwHDJ3AfMGYfYx8xKRYJVCs+Lz8rZNzyAaYV0qDJaxi0kCk85LvyMRDjSYo9m
5VrEpYt3bf7MJ+aiOzFpW7eufrAdYINFR7QEk7Wsa/dUFe2MK6i+Gm36XdIDXHH0+jQMauQsinUG
5dcRMcWhTrJd6lEr5SIAme4wLx9sF21O5J7THjV42nRvDt7UoIjPwBLNLVT6CSj6Ig7O6O5eaF3T
4ijE0Yzp0fWV8zlA+l4Ry0ixmhbmcmD8cfBoXzYjJL7OCyC2zVS1WUgbxIwYVGjE5GJom8KHLmY2
mNANiEApZkYGFo++117LiTONP2T31LjFQZ9enQhcPKWQE8FAcqqAUD3axU39O6kJzXZTWlm8kdvO
rW9AsVzyCBqTg7P2nGkRmfC+XS6sVn0xgYDZG6argKj4a+9OGUw15ysDhF+5xoNIMI+3FQanWlIu
M9pEFKLCcNnT0goGSKPUfK8U/NCrqVdaX6RncqV/uslob9vEp38zH1a0etzwW4AvqdDgNdi6ewT7
TwYgX5OKeZHrA+MllzN6oAHxH3IdL107HnJIK3e2j2bPtJ57wA69tV8PyHdN3b8ICpeLq0/TOsin
HoME9t4AFBTipuZi+S5ns6DAw+NUF83twy140WWpveT9jKdkBzIK0ZxYuNtFUfkjSGFFK932fosw
Pn6n0MYZDLsW0ccAy/MKOjSnT1lSttNUBznX/dD64pgjWwdtF9GuS4zqkmeGWBpl0/yEOhEXylro
Vq4TJyjEBu63ca4EPYEozXHFuXp/xuyZ3T2SsOEHNfey2GaNqu8MCtfdVPT0wBD9+mQOwyDk+7nx
IKsGRkggu4dIJP2D28hq17jUrG382WYNxMq4iu8ROOzjJMI3t9ai+/cl7twUgzSHdrIa95Bz0otP
wXznfIDswfa7Q4dEn5ObqOkBAVzLo3DY+kY53nq3tK5tylHCeO9QNRxCfA23ZCrjm0YhC3EOdtD8
QxT99kHTaqYxHezvTsWMTUswavS6+rVoE4lxLiS7oq9rssiS+u7Nl6pGHY2i7qInorp7xegf+eXh
QQPfDBIdbnlmuo++8zPARv7MkBw3IdvZCe+7vaosW52ksdZk3zJ78POzSR6YPpndY5Y+j26p7pyp
+8dQt6rVWE4RedZ8qU/wRrC6Z5vRc34VLQ/+Ul+lvZs/pcKunuyk+Eq8XD+5qq6e3Nx00DFmwBPm
HwaNYtUOpqfRiu+6Cr3X3iQFyslVtsOSZz2JnnlqF+nwGShB9djCCWrJgWQFANEmXtg9ZxFW5aDO
Hx2z1YAnafYFLhpbEviztwJr85cZJcECYWN2DkXHYGfS5ErGwQAaE6pZWIfXKYhrBujOp9XZ8qNi
wrVUeGWrxHZvuc2QY+gkiCJOPGw6Ng/NJ7yjjyDWu+fKigy0Ac4tdjUD2mGj0Pa1/arFMLyd+6en
UKj4YM9CrkyZJFtn0AYqs/2qKvPJIcDt7mog2+hfdEH/Xo7ZxmJKfLItOuW21h+mGD5XAN9T08DY
Zi2P9UAIQsxYuWHouuQVj9u+WdMBqp6rJlCPCSclwzjPZN9XAioLZHaE04qU7SDrDyPew6WhcBli
eZ+91QFm+5wRmHhyY2upOQUHZKuOd9D47p6WFBehkZ2eh324TrTEPGtptw9S3nreFLjHfda8ZMRM
K3IzuLeCaN1JxlJ2oa0Nv/RfYaUMB10UUB7FVxkTGlXGhXZP4upp7DXzYFVuQtMtJ6LCIhyc9sqt
jyMTO9sA7WY2NSK3NVZAX2zWPExP5EMUSLByGIhAzQpRqW2vNHEbZZo/0IDeAD3xHvM2v+e46AjX
8A6ig+CB2ctffKdwmW1waq1MrbOxuVfj9yDFZOzhFupkTYAqVMuyT2gM6kLiq3XbPWYec4/c7LqN
FWno+i2M+rS8Plh//Z2TONq+jQiflODqAPNkd2Nsil01zzAL+Wbhb92LEol02Qw2T0J0QUH4FlMu
XIoKmJSXZ+6WeGuJz1ldkwaBSlCFX31tuJfvSz7InaMybTciX1377m8oSGymAOsm5fxIaCOItCyZ
C7iMYgfTPkXsRZ7WVpfZtj+aXnAYZSTWlSfJkKdRldQ9jh3JjVpqjrMCRr23yI5fcppG/iKvoIPn
eGDTQ6ipncoQFcwYaNnOb+iDQp4oV0A0SrK+yvHoaOS0GzLiLKBmnaePjT7nOd5H5K4EJSC0LLdW
JQmnUBv019QYxxPzQUQQ8ZA8igILpxXjmpgvRYROWgteqy7Lb04W2PfcDLSV274FCFk2OmOUQ2Qa
0AyL+kMvHMIysviXbVJHuEQQ3FzUvnhS58bORKO2dprZMQavpUaGC6pMJqZ+8TxaMarU/BWQ7vwq
dXRdjmhCMH4M+DlsVZ+m1/zyHoypL+8Ju7Ldp1RcOFVoe2KVG0cHJ7JfuSQ/Zw52shYJX149Ztnv
PMh3QGPHBzOR5bMPvl1TaNW1eLxEA4cKXM97jPzhKRUJjjIRn3X4fGVniZcREMUJt6J7iTUQ9Gos
z1MYPVsNEz5YhsYtaSSjOFKOiMUBK5EPgbHNs9I7510MLzRp6UW3Fg0QdJ0oI8obUpjpFiBUvXfu
cKwKzdyb8wElMaLwnM/hwA7KRBfnJD4Xsf5meZW5mdPDIyJRhDpMa1aorWeN420a7H04lc4Fs1C/
Keq0OcWxoO5Me2AJfH+w8godxMKuE/uaFgwSvdqa6M033aLEH70mxtJc1yMoOoNDJbSzubce2/1p
zG3nOFSmwWgG2FZU29rOHf3pJbX1LbbB6HPZCKMnlmCcSHhT5tLQnZhRkcZDiat/3xdpfvy+pCRw
Hxr8Wm7dI87GJL4HIP3D9Z9hwzjkYDqMy1nPbXhGln/PI7Iq+4RGk+Elmy4LvKda1t5Tod5NpmwP
9uTeJ4MlPp/adNMNpY0gFi3jCNT6EFvBhdM8Z0Olov8g78yW40ayLftFKAPgcMDxGohATCSDMym9
wKiBmOcZX38XQt3VStXtTLv92i9KU5UkRmBwP37O3ms/tIeFeX6YCeOBvph2a+ij3/dkLGolAZej
al4Xptz7SHHPBYDZXR73dJ0I7btROoxn5D3evOTE2hjFuaBFRgoOxB3bsspLkPbVRfZJdQkNIOft
c5RPzblNA7Tdevg2dhLfdRQ+DJhBPqHWABYMAc1groP2S7rSv+sc/LVHpujXPcFVlflV7/tTwUh9
i9kU4x8F1qlSIeJ3+H78a3LT2IR39I2qXpxRH3aLRvTFJMh1qU2gL8wWpo2lV/o9+xAEv66YnrHW
jrvGSWDeEtTldHQbea8Au9T15MfY+/fAH8HFWjMBomw95zhaiRdd5zzbQ7BH1AANmTfjNVwgSLX2
SZT2z8wFdz9F5aMRdUTiKKBv4+TknFG0cpv1+rxtHDtnyJYNt4D77EFhJOM0UtrySbj0o5ow/sii
jC5gWDQ3dYDopdcvVmVAI2z0p9yww5uRAslr3huHRI3K6Y3n4OqyDjR6sEvsnhh6eh2uiU08OGtO
Hr1sgnDdXRjSOkJV0dw4WU6vLkgSb8F94tPLZ9JgoIhz64S5iAogAWZLBQVyAgy9dJE4WHk4HIJq
qjf1oKX3yN6Y9Tfd3fV3ZlAbG7SXGJ+LIjmVcfBhyaFHfjbBPh2j/jDC/9gjDhQe/dXqsXar6tEa
fqANLS4udcMtZMadA07pJjSJmA0ZMxGURgaoAa753kRodK9ShXVeyPvQ6h/JTjTu3CAbn8fk2Yx0
8+X6m0I8Va5mXrLQfJbUx7eVLJCyJ4v7ZXbgXE8NTJo8zvatrIOHVs75w98rIJnx/CHdJnTOsUxB
j0BJE6sW5q3fpdt1Gg3tECAgihG+oJ5p9QcbKOnGEcSvWElFCNSqlI+NItzoPRTfYp54iaL5aLs5
CI1A7322lHKDn1PSVV0A1+RoViLxmidhRlPCcLy5MVEWlpWk81ISdTY34kxDehVs+HhCHIUTxEnh
+RuyvK+m5IJnabi9/qJNDMOKCTnN9bd68q2KGdST9TXgeofXPrTtoSRw+4woJzo2cRSfXccScOKT
+pS3X+XAdtXXNlJDvS8i30q69xwv1/9JA45anu1FkMAQM3RCyhJBuhSw8DCHZOiV7eKFKE9J5KtE
LVMOCFsD+3XqG4MklWVD+5pcGUoO8qPQr3JoBq0BFWLLv2N9wXp7gMC8juD0MxI+gyDpRO2zoeze
iglIVJlmxV01LgNNOfzDWhqUjz0d4q3KJse/Pnkivldg9m7rcHo3gyl5ZSSDuH/KwlMn3iaENY/X
X5RFMYbtwvTLcxll2V0ZdMAkITJ2BFc+VV3tbP7++fkP0bBjo7q2HMc2lSlt0yYj8S+PT0HunD6s
/ZGJpIeAHA6G0rCsvg3pon3p7U56AzKcba/zZ5KkG085nv6NSaTursKDwQ1LfCcF3k2fSd5GqmpI
xovj+9lpCvioA80dqwkumrC+lX02cTRBOBEFCOAq493FUognmv2rzdvHIUsrPzBKWtM1E3LDEPcR
voHj339la/1Kv5sd+MrKVYaBVsNwpfXnV9ZrNXZV3TWbsi8Huqg2WCx33oqhNHeBIS2/mBA5Apwi
tyUw9RunwFDdBvGlY2++xIBKvVJvulOMHq5y7fZtgnd+KmsSeEPqiy89LAcoznd5nyKInwvaiiV/
L4zsu6j5GPTg61JU3Z1hNswha+JmmnK6CArHt8gCfh6Qf6VS/WTkjDLwRwVnI0fBydQqOdMTeONE
lD/9/SVZ14i/XBGlm2TruZbDVcGmt/r3frN/hJVpRsnAs6wJ8oFoJP2EvPZJOHnu1draoCfwezNI
sIO8ZfE/PIJXb9ufP10obgTybmEI/Y9H0CrcdoxjwhiC2foAUvp1si1SXhOXCCAo5amhnUxGqlmz
Ywg7Els/fViZ6ryh69vD//xC0KCAemO4irfC/OuFYBnU4DwycQ7M4sfUNlT28RFuMVngWn+2Ix2t
t7X0hxLE4vUn//+c97qGtP7fXcnH5mf2Ufz43ZS8/oV/e5J1Xbd1V7E2mVLwUP7bk2zo/7Ic4fK0
KvyE9L1xYv3vxFf5L6FWA6UJgQm17eq7+V+mZGn8iz9quCi1DDrowpH/I1PyH2+MxaZh4fi9/ozV
0/qHKdnNA8x+LdqhYmVChrO6n6Il2y9T2h/CSshzSZW/WVaAg2Ei21d2RcKj6/4Mc2KKF0OeCDYK
OBUjFqAMbT2QTeu0Nh/3cfMP7i73jwWPD+s42Ncs1i6F+fBqPv3t9SYVXS9SM609TpaXPF+a3RBl
J71VEilc7u6nPp23YzLdo0NEbgD8bKtqT3Pd7B6zZfVl6B4ChxE4QStfr9+r13qga7pOyCZD7iW0
78OqjfYl/wUus5X4SkkQIzo9mUgzdfMcWLIwEcXVB72Y5Nmxxa7WwMmHI1nXlPMqaYtjZRqkJWa6
J6aYfUCLP1sTCm1sIkMQyQjRCYkqc9BAP6hSCm9M8p+2qaXHhuYc+Ffa9rV9a07EsBgKdzCAWIKq
jeYtrAs2504vb3n13UfZaO5h0QmVbjvzq5vOM/Gf4mGAV34M+Ufy2invaiC8uFxwMCDQJRvLvsE+
GW6QSilUfigJAmf2554RO3NKecbyKM92nd+aDYHZQQw8RQvxmYyIyEoCf2Hms5A6r+1cfNWZ8Q/E
uyKWWnDSIQLgYkXb316m+1/L5++OYmNdqn5bVS0M/dxrfPPrZAiA3h9+RQLPRsaTY+KZbTWzvVrL
oaobuHHFWB5Lq9apspR7nzFP2Y6djYdi1ulejotxLg9//1nMdf/4y2dxCG3WsfES0WwI40/rK/0+
hzwAHkBjaLF0DHT7+7pEWhgzTL/+YlZze+7KdfezyVEb+stYCPB744rBi+yE6Dwc0EXavOtRKAmC
sYD71NFx1JcLREjzZsXFRY4T3Eha43//8de15j8/PjsCKAQDJeOVAPDb+1MrbAwLqXVebIiW+JJi
uXPI9bmzEe91SBwLXo79nMD9nIeHFuIjx1kqGdqYd2VeAfpmwgV1g6NJr2XwjjN8olbh/T98Sq4z
d9rRpe3qf+xdg9k2MyKM2pvq5Z5zzm2YUsGAOTTp/5o0JvUPkv3ME6IOJHE9BulGnoGGZxDM0ruo
nTsOgd2zhQQ5W8Wv6Nm6f3gQjP9YNpVNS5ml04SYYOryj8/o6AmuWI3hKmM5w6ct9QHpMvAboac3
nWOCbjW4XhPLg1amIIo0vBOpcwOEDDTfeinnlFYa6mJIzVm3D+sHU6A6oFjf/f3VlP/xyCobusWa
DI7tVwl9fSZ+u+cM2UICxSf4ZEys6rESL0F0K43+zsBDA6qeY9TwTkJQ9toZFUtCm36WM94SVBde
GK7pcQYazYqaki3C/gkA6FOKYWHpJ7AFsmHXX4Cke9ebMJrrmji4vRe1q/epI/iodWpr14dlfAe7
FUyUCp91/BJ6IBDO2yU54JVJp44IRoSHWYuvkdjvtJ/9whpflklZD246yvu8OceyFAcDuZehPiW2
2cc2AjcvLWLPIpPjNu4UDQLs31+/K9LhL6/8ev1425GbwQ4Br/jX61eWXbqIGtEwsIJ6n8FQOwNF
BOy07ov6uI5Y+/yld2FzVVmNK5hkYhI9TiU09oMukasuxujuLCJGtPnuHz7cf/MY0pFk9zalaem6
8+fu7WpWW2QcdQpiBQ+iMPVNT9VAtExJdtjA9jdN3+0IXFDUPEVVfprRdiw23iUMgNSm4bgnoRxt
i4ZmMKQzg+8s1S5DkpX+339U86/B8hTFyubiIVngP67gI//1Ok4tZEcxBZQRbfgDbF/+UgxW3mzM
guZ9qk3vHfDyrWVm7j7pBv1bG8DWmWZwINa6IZb1pPkNhy2Rqq2bNF5E1/lUNOja8by8hb2b/UO1
8d9sPDifDalTdpiWpV+PX7+9OUIDtiutvEAwO8Cl6lV2tCKm361xGQqj83FBDjembvpqplO1WI46
mTa9gzlth3/YBM0/fNhcPcAjDNRxiZo0evT1Qfjts9gOihnSm9G09RrqlryJSRtMZ1IO3dfr77pe
N8/axFwHBf9dRw/d06T+KtMO/8j69iEF+RznhAF/QHsls6DEIbshSm9uwOoHnApCBZQ8puvdQz/x
GbocrKKK/uGqsuSsG/Zf3yjX0tlBzRWsY7nij0OaDN1W2QkxwD0hyX7XRMUNpCpSvnQmxKJjkKQh
x1rsVYtu7hcwUWdTVtnWXuNM1hVGdMt7FoYIoKBBbsRIq51+ZuWTi2pCUfXs2ipPKKIJcerrUxJy
BtaN6n6s8mOFDllVrnkeQIAcK5fkrmsNmHXsc3GVzkjCw+5IP40fE8cvUqUdO6L1PcyTm2TMHIa3
w1rYgfu3P9omiFnJZhQ8U/jNBJbnGaFztNzh0V0WdbG6xSAFNPmorOj7sNDDMRX0tjnqb3DuYGwr
hSBnHrB7m7Dkkg6pg54eEfC5ielrCJDpqzu3gWJquL4EtqNVX0q3+JIARt/VitCgtI2f6gmJdZZL
shPkLiCJduNWozzPWg8x3vGw/zLWQ1EHeY/cSAHKXINaTzd02hmjwEmJNfVaLBOFHd8lQXtZmy17
o4zfopmhsxsbbwA6NV9O6CDgPOu/LhCmqX2jBqAYLngsrcg9BE43aPwmf8jIIrTNvLwbi/SDUWXl
a5V2wRxC4mEyHpA3UpKSwCfULDE81N/5DtFxWaa9e2UMB2n0gov7HVU5YFUrhRmx3mJllxpVN6oF
xTJHbfjteqvG0b6FuXTOucU4CINdT0PZX42OFtEN96UW6MhrewdIbsvPtYErJ4t8brFFnINJ39kS
x0fAPc/j4Oa63kDchtkf1M+iy3UGHOhs0YgaJnYAJyPnL222SG9gK5vNgWBD+GpACSBs8s9H0bKm
jgytf91Ik3p+0jtjINQuf43NeNmBw1s5Y3I3xqhvCLoRT/0y0Vwej+1EvjZftse/DyXOdXYuEmkk
K4O7UmKwxnElQ9n4jopj8tzHyk+hsSBRnTVgEcrAmuzEXt22UF7JrHBnBDMVyaC+wcS7F4y4ejVx
M9oe4yjBP1rVhu8jujcA4pgtyGdeD1IDg8LIivJtr5W674zB2apJnGpseBiBkhGlAEnBK9H4aGXQ
+SA2c23r785gCSzJ2km3Y04l0vh+rSIR4+5Y25gStj0I5WJE4+LXeVn4RFXyYRb1zWhtZ3N9yIOg
KZ9sHdbUSlFg8rQOKyp/Tu1TFcg93drbBQIEJlXTOMTZStjlgHuGAccLQsvdh2gHQnw9zqKhJReN
QLZRzW9mPehHHKIEYJFpkQfuDxpF88YuMbw2gKx3KQSO7SyKwe/t987KX3AjuHvRqkcjmZ0Lfr44
Nm7QsjL5X69+ZeG7Q3qyWWTTIFxogifSUj9S4p5LJi2bynGaLQY6EiqrxtyphhmZM8pDSOrDKalC
gZWKF75okDAX+bOojFcjieNf+x1Spmd3JCohmOGmFyXJa1nRtsCJ4Fu2JDq3cc3UqTwjV68uU4j2
sn8jvuiTs8NNYmSFH07urtDUri1ZElUg7a2sQqrQNrJPv67OZONidMPZK2cWvtQyX80JBW52RNuT
+2kUow3gNfUFSEvkPClgRd1x8N2D8x4QfZ3d73Wsb/D5opUzF2sXBuO86ehCrsWvEnQP6LaSCBSV
NBjn8kmADmYgJh5npqAh8X33WYt6KOjJgDUDnuWoqfGwdSOU6fzb9fJfV7KFMOWhrI1HZ2VAOCTF
9CBNfRAiiFQDG+toFxDSbNrJeDvEJWfFa2GWMPm8PkS2G9y4ZLT4v15mA1UJIbqoz2weYBnqfhEh
f83l4fqkNevZ2hh/rc417z29V7VL2uRrWzftBQSF161nozbM75hMWRvkn+4+KFPrWBPLrmOWEIh8
t+uO60hCl01zPkrO2lsH0cWGQ2R/LJ1ObVNRbxwDNmUQN0CWo+JU16CIU4toXcns2uN0c3HZBL0M
mLG/kBO9vb4iMWDhQyMByeK7OmgDvYfriyRFdIiEhevSggTWTI4Hyv40I84FWH+ORyMmuZK8cyyx
M4IU/hqHDwv/Zrkmzw3LTpGBVbY+QGjWlT6zwE5nnzNzXItAjD1nqev+e90x7QoBB63UjZrdfOUr
FqdY0X3BUhxryAMz5HpbLHUbxgSBPyrJTF7FT26DV/fXbeinRzephvMUkPMa8ph7nKjg14bDs+qa
/CmfvycFxKFyTl5juTynLWW1BOy1KzoXU2QLpims7P1gazd9njiAkXNOpbHiZLU6HwMS5Xa6csZN
ZYE3QteyqJLws969JPGrGY7u7TAhO6klOmHn3TIJD7hW9cYw6jiZSCWuWvAYmm5snUZjbw/K4MRx
oN07hcbMz6m5f1lH6EJsfWCx1ymaSJnHfDeR7lBYR6OkYQQM8HusV6OPNtAz48a3oyXYCTE72+ta
GxK+SHAk6mU+XnCQc3hoUKRD0dYJSsoGauTrrRrQb+eRUfrMtwJuXL0l7dEGullYh9xlYZ9Go93U
1ZjvrDavjtn6Cjm5eZiiCWan4wK9ZwzwYE/WdkIdQeT4QjmTVpRB/Z5koORNOtzksYaXiwP+NtGj
eEsEKbOlPVEvH1qiyye7yT4FyTUzIYBEBZCIsZ5mryf06xOBR2TfNFl2wxWimHHbI1kU6YlcK4KH
BAcVe0i8Dh7ohp1iPvaMcwirbr4zzSIocUC7svQYmZJqfs9yDp6LWi5znNr7679+bQKUxCYbDR7G
tAwoDaup3OujsU+Voq3f4xPQtRnHBL23HdrPL6XjDARXpQexQPbO+6l7DFKELGqmq8DYA791Vu4s
Vue9VMcxZrhrRKzX132yykSMwCp4yiZ5rIvWvLFku4sU094qTaKnBSpA1hJYXqBKO6Z4P/WxZ6qU
pm89nBE/a6muU0Z++Kfoi4JlfZCBEfnAjvFQEIyO426L3qbcgnhedq5Vdp6pQo01sTmOXSL8tIB1
APAmvaDCGsMncjwYKUYx2nXbfr1u2ZqBoGV0PRrN/kJ3gQ0VXzi+aCCA4YL2YSa9+1prXF/fVIXL
Dl7XwUwwm9oR5vrrER8d01YSmbrabMiqqUwGy4SYGqhA9yLvjK1WrNWzzVsOgEj3NUdbfE4rANq1
sblkeUjQXegJOlnlwsYW5QpAI4lcv7bLKAD+rcKJQbJwtdtf63a9RJ+lK6C/kAy8KTpn8Nx5TkkH
5OLprsWIduyx4bNacqAgV5I19Xo8lJH7yVBOu4WTR1MVvfWvdi9UIES2Bv4Ykto2kuRDIp6AHrn7
azFmG+rNxcwRFm6/Jg5waBDFzVRC4xgAkSfBQCsiGO+vNaBoW9gkOeT06+Yk52Fnqt7YL61zFFUJ
/c3c2dhNkDXdB5me314/IsO/G45X+G/0+bI2f9OyPMMdIRUImPu26tqaBHr/+u63ZE76bmJAtDGs
I6Vy9zzODya92TtlwxlOq811Ibm2Zq6Pe9n0ctsTOcGZlU7SGN2MjrVxIsooaAYoa5f4Nli3jK4P
L3nVOrf6y7WwkWWcngKz/KG7pKIWaYw4emJf6tHrDJM989DPrh+CfoKlE4pd3za3Q7W8aiqrj+R2
oBocTiEwxBTDr1/wPHgdTv7bSoFQL4yC2nztt9fodurBybeGngosDjh2WhuXpJFUh+sjODY1u9Vc
7lsG9tuoqGma0wjvBou+uGEjMKInzksA5JiB7RAfxzZaTrUQtw7tn6DNylujjr4TQwByHYsMsWC0
jDAxZAU+bnmhC/s8kxhmhXXwMgXxrTFbz9YUfNVCJ/JLWlOGl5cRwQPDYD02LqmLZtuXFJE6UazO
TaCL6haK5gXRDW9SyC0bGRpsrNFNdpbqnF03Mjyzv5o1FWtfFeFFque6xnnNwWNvInTeIIX5lGmE
RofZkDfby0EXA+njJUczBKnA2Ffni958J0dPMqyvjpx+mFwvkSKeR93P+eJApB8wrsdGCYFv3vTw
bkZsyfpUogT50nc2Q4cy7beh2xswBBucpJUgFYr0ikQgnwkbwgA5OXrXv5IZJBqm9vKEshN9CBx1
HdnLRunT29SR5wby8Z3wcssbhZVgtNq4ZkjpOCCD1oefkpPRTHOBF+0JxhMa8xieHvhmWVNW1sGM
6R6+dWxiPkztGmCyDfViEvVbFBTRaajw8ecBXIXKEXuqvcyTqjmht2aSk9yY8c9SnLOC/GRm1Trq
X7v25MHJsGAp6s+QgC4O/oTvokGgX0F4at4iV2V+/ZVQ5E9rGtpz3K95WaX0eScQM8YMWhtj3Z+F
ZAcM4oNZrNkKfZn4lmOfbZ4vb26BIjR5tVu5DZEVok7VxM2c2fRGOaZXRpB6pZwZ0NQrAWYxke0R
HdilKNAJcS3LGHdOCw+J1i/C6nhbcZjyXFJhE9vGe5YbH0rNsLR7KitrIDoPAk6UzNRzsMW8Br7U
KBqeOtAhJJmITYo2G7AmA1qgMOQVbAi9wJmtChKak/ZLimBvmgqE/RN+AeHGX+xBf3XWMRNHq4Ci
hZ7/sSvQZZoWnR1CxQ5VQNDMel3CziHZcsFH2CwR5HKQbmYGQ6bO/DAbvyF0sJpBUGSiSHIsnlHC
46aDwMa9/t+ok8iUKHVGx46xzbHx3QOBmnCwf3LaTc8BFXqTFBc76yQxTPHPCKpUiaPe69MKr4ge
J96Uu4igMtobAXGDOJgQjM5ftYG8tHqaNqkkQk2g3CaXnj+75wNvB+SihRHdEiVNLnK1n8IEfrCo
Ocwji+O7zMCDGAIR2kuw4kZ2HDSsx4W8JqufQZJUp3j8DOZ2TzjSw5CsYi24Fh3QcfRC6Tm6DYME
Y7VGvkQp4GcVjzOi/4VVos+XT4xkLNo9Mbg5MjOHBHVZpNmxV9yYOiU7su5IKIp+dLVuHyRNItNo
wI5K6W4stCibRne/AWR6QTZbe86g3vDx7/Uw2UnCr2VFM69wPwD0vIaip2ulgmOQLznUFudIrfQC
TkTsumV6ZjZGktN4H+TJAwXmbVyG32bXGvEfuYiZU6/TmYzVBjph6HDAGhzdX0BJe31QEDnUKz5U
IV8nI1mxzv7gcGya0uwSRNUnW/clzeEr0T+Cl0Lu2gaaxk8LjBeOItrZCz2mqHzAfx1sSt0lcZps
XI4MAWJbXb41ZvvauaXfSL5jmVnBFnwC3q6O7FqCoyHrjPAkJMV9YdYfJnLgHSMDotM4CxDtSqhf
M2o7ixqVxZyqLLLU6zAGKOYcxKkYomyenCRQe1VHN02QflowctAlGk9NEvmswceutofbclY/AB67
XtBxMlND8RmmpruZxSrRlmQ4dma/pl0jaY8Ckx6jrj0xbTsR0d2cwzWktKtaIkKa5m6EubuEmX3I
oMRygKrkThbGuNfIbllyZ9tZLdTL9F3UZrOTZUW57o5s4pQJeTm/zZM1A7nF9b9Y9qECOV9gjCFJ
ls7iJ2kyOArHgm3ALj2368s77jYtWQ6vlChGAiZG4jQkEWe6HhWrdBcHqjqh7E/oRGyCTpECv4oQ
2+AFdQCy+jqmYZQZpFZAzogGouvhPlCUYjrNl+rd7q0e24j5aZpPplknLJAgiXWyNp3mawk5yo1J
bV/S+og0iDkOZ2WvmMvZ76xpX6Qjknikj2QOhpfUdFBns872jnqPB4SHSR/vqmLx8HcfWyHuqTcg
PzdFvKGQPIHIB9w/i1v6zDthFjpFyQwQuk9BzGTM2wkSVD0rfperxiOjMvbAMBzHpnM8q6UL4Iji
0xq6C4l6XbUye9qk8HrcAjtu4jbOe+2QwVlijR6fMgcUpKvmclvRNWzFcOQMXt6gZFvDxug7RkPF
8tY1IQeomlAlKfeD7FkG3eUYuoGO2n34lugjwhwHl8/I5CbvHulj31WiO8gW0IudcuROYWkRs2l5
cdy8m7yrKdGG6GDj4qBDFdWqh0Jo4FeK4tMZjG05Vx9zUj1jSPpMiBTYJpHZnUxNxh7aEIzZpk6W
mG6wFWWy2jXWTzqb8QOccUSzA4UGvbL4YFXJqU9P9PqYxQlQFmlif+SKFW0sTUKmtZwcg0+UDl+7
0c29wWjw6ZDNRsRWi1bcZvUNtO489vV8mooX/KpEnEQXHbqNR5942U1ttGu17OvS5eFWdmJBMTxB
cJ+6fWHgAucVIM4rNUFG2jg9J6x5+gymvEZmhSKBSIyRw7YcH9grwy1i59cWi+VmwIHVydVzoTCl
wbHDTMS8fA67m0rpgRc5fGqp6KKPHJDD5Zyq+ee4vGuI245SV0/k4C5oEnZylBrvKKU7dsma/Fly
w2kOjIgW/DTTpVedndkebtDLU0FCIdEsypoVjw0S0WKyKl8ZeZBAGNYsoN1yY6ngVGsFkWhpMntL
SEg0+NOMkm3ZOXZWccHQoWvIJMcRcmI5d+mmcUkNFgBLrIs9HJpi+JZG3c/QtB5AoJleXao3XCjD
drSGj9LG9Mb6VsZkYetjLg5kOJZxaG4nMsd8VZHSa7s2k0NdR7m5SS9lKao7V1ud/HMWAU4Jio1N
zeyZj/h8Fl4JGhEEgKRgRFS8Sww8P/ISsfszP0aqTG/MvY3gWs4yivwkdttdWuBMnEAwnqqo+dEP
IFRoFN/ndTWdXdd5cKI4349N9pKOeHaqmIjI2vrsewqOIA3PaQHboXSWD8qmS5CY2W5S9ZtFkoGX
JwC956H82Tj4OVWp67txRFBizTiAsRCaWib3yeAYtEOwx2SRY27HRv9IevzpmlPfKijMJvlaGYtd
UtIeydP6o1LHwOhHgmMc1u5Q3+phinHoI6xyGCNq5RXqAzRGSs5N2qn2wPDyYIjx+1KbT1bUUc6Q
d4zVZYKdLlmsWK+dsH0dWtp80VMy1SeLAgxWTLXl/E9UYh2UGyg31kYQr0eFPsBsr4VOMCLnBPIS
SWIMdnNKyRpgsD31dn4hfShHk+7JfE6+RFF8rGp4PhH6fNu9ZybzYkRThZZ7JVGB6nPMBVRkj6lV
1C29UT2YtkltN3tDjdAZ1+zapZLyVEa4r9v1twxKNfJ264fr/8lo2X3qkhts+S1B7npxdLJoub/+
yabEAdtl2LNzc4HoTWFz366/NCmQALe0CDAdXHEv3MW6H1EE+rXR7qDUTUczy5znYoxGMqV9ZIuU
igkir3Iu2IfWo/ZAlnMcu86t6wjUvzVW16Q/sTiPePYW6AjpqhMJguDQ0i/0linYjUuWY6b14yS0
juZcvRNO5/osVT2HwLDGe++A6w0gCSQV3uj1VN/Pap8Sh3wJwEFBkBX070XFIwEz52ik700HBZSq
5N4dxhyO5zxC+kMmUAjl/1IVMKEn/e/sBCxJ87Q0xzzBD5CkZb1PNT3epm0td6w5amJbShekUHMN
c6kkxmA3rIfRdIEqovM//VJe5R+xiJM9JS4JkmIZsJ+J0TdWpjggDrKaQ5+4B9Qp4xQx9YXcybyv
A9+TWocl/9k1XfPCxnTVwa3H/3zC8I7Jt/bdCjWVyu1iPxrLlyHhW9Oa45T2wTFK4sKgH7Tgrdwq
nPcp8E9fzOG0B7m0Gwzw/m77I2zwzlVosO+WKaSCR/1O0FLvFTVFXhEM8c3BjJU82iNEmGQIfi4m
qfIVdsVdSOAXxSDLowX76Wbl520cLchPrc3Ht3I92sX6XN+bjYbAHgrGZp4fSXtU+xBb9j7ruheK
t3iAkCtGc80lSC5FNkMant44EDABs7Bhkwp0W5Tljybj0O9mzbum+vFBdDzb17YSKGrI+eFriqX/
1ppNAcfDPIWL+VKlnYvfJiIqw01+4gKfthoGbSguvXNaABQF9KuvXRPVSsubIpIbUWQzbwvccFdE
/e21Dz/boUHjNXLg9tCPuHZ9ihg1ihMk096y6nqLYC/fJpp+V7aC46UkmSJakW9rR9vIWx5hMzAu
WN7XNGIIXDWmHIwkE59irH49tmHE2WG0QBCMWuIXVYULr39PgLk+d6lzxznSuV3YxClGY+pp3wW7
Medim62+dq1m2LaIii0h+HRprZ8LRochc2786FETzrdDrXgKtAFPkt11foSi8CYzOf+H43xDSR6d
qhAu4/owM5ib7lOze49TDC2gBgC1zsshttQnrW9/aab0fB3UVYKxQoZmoDaLxKdCYp9cW6Bq4PUU
M+UNmsEfqJrEsaEyR6nDSDzpsOxjsKVEdZ1jFtOlzvoeDHs78RRHTyp18k0non5r9C3bkU4b4/qt
qZs3tWIqOM5ztisrm4hGF4e9rFpeQrSHlVQ9V2/ZXH+OBKbJH0g5CsakEm4F3QwvKerSa+Ph5pdo
sqT1uncid1NbgTpcn4RqDF8Dg5TAhklpF/ePFJHuAUKp6blcj5OGV6QaDYZZE8g6Ids1bnic4DtR
CsxA1neKBdfrYc1vY6CFXgJn/tD0dC8BF3IL5mYTZBmVTRUnm3hmziv0Zt29ma8jLkA5QW5ihJfc
D1LnZ2fo9+AUB9x/Oc1Tu7Do+a2PeM82tMpxLDcetyHh8ljpbyRkNV/p3VtbgFugWOZsEekPFrPm
I46q2bOq+h4MgDzrjXVndYxaltE9duSKe/TCmBcMcQHeJbUf17aoGTXJMUppdvem7sBFEZ9NpxR0
jn4+xLgEQH6T99asLtx8+eIss3MHnoV+2Hu8mCbBG0GyaXs5/tLf0IeqN2XXFJz26WEHYQySBePM
xoFWvy9K42APc3oqNZlvOC4dgrms/FpjE00499/L2B7uKiBKesLq66aJT/rttffHRBeW0MKGvmQo
0QLrwQH1vGnX3cD5GjGqJVy9jE6lcm4a2ER+iqSqG22L5bw4yVVf6bSC5FbG8BmBjd1MoAjqdk2p
/MzRnsfDVZcgLk9xEuWXHrBYIjFWD4Ig1Lm1n8yRZqmqmx+tbcMKtLWLEv/F25ksN8602flWHP8e
f2AeHN29IMGZIjXVpA1CpVIBSAyJOQFcvR9Abbe7Fw5748031VcqiSQy3+Gc5zR/1g9NP5YSK1n9
jdn9j3govgdq8MKvJ6EJ/ENUAclroPRAra3AI3m3JG2Q0NW3Mnlp88BaNBY/7MapzrCsjbsW53jT
Ef8eR4YA29qyf1g+FiVHg35rlF2176w+nHzShRmr/vtMPGgpSNOKpJOk4LJ1bZvCxGZ7KX18Tp3z
21zYUIEbH/WoaIG6++B8bPCmLj03zbcDCDt3CPj1HpwJJzHg/N8y45Fbh9plhvjB7Nv4blXzU+Ka
7wa1780z0sUpmECEXe5EhqbGwVKDsTVYhZTLttKexavRDeUDVtg/VpseQVH8UpLVtx0YL26KSdaa
IIHAR8JllwNsbW0zfkw7+cc3zqtUgRBtRAQIfa5+grtmmNXRg+W0wXv8KYw6Os6++YTOZIJgokep
QjNSaJsY4uo2bqpxn8Mc3kxp7z2sP0ps+7BBqGBiPaMnwyuzM2vco9kk3GPNMPjoNN1PsNjTk+Hg
k65LEsN7ZNBJqp18nP3XYYJhn7UaJmf/XZbu0/opQL/lEG9b/DSl86qo52s7Q2yRFb/jQWW7rDtL
B2t1HdUf5FW55HSW+H7woULzyf7qlv7a8Q7xag4lUl4bqU2fwNVHgAF3IdumiV4SwPQpJcxsDUa4
52ffuiG6lhYioNrHSWvq2cUMzusZ1KVphDSSfEXHkzPhyDSmZjp+zir7W7mJta1Rj1F0L4w+pBk7
llSwkZcKbr3QiqprdmyHTjnpW2tRIlutwa+OfbInpnxjxgi9CxMtp1+U3RGr4abyOTf0RXjVpNGD
Hkx/YxXFv3QepVXnuRZK6zG/XhdVX/81fH94VAsJN7C3A07Ip8ImX8AaeWo0MYRt3zuXrMlahl7M
ZosWMiQuMQBeUQrXRlDe57Gz83uz2OSV/Dm2E54d1NEOsJFd5UAwdMv19RWd4vwdxnB9rwrft45J
H5/silykuC2e1uNqXqQsiVXiySIXlNVHz/CDrX7pFKeY1QkmoHrBMIkf6z3yJeZHGaW9GcRwnbVs
/jUjUKCg0zhBl8LAc/yKGbuy72Vg/gpAQDk6pGtVaOVmaFLtGDUBmRkgoASoyo1WSv0QDcmftAcg
BzvsyiFzIz4wu/Vu8Om7gB2F/aqZCvWCbaKLzCoXpUgNwkmPe/IVfRvDwvIsel3EGqrhxFXYqvaK
ygwOyfQ9zThxV+XuqtpzdO05CYwWRjtOcZVP4x1qDjUy4/q+5YM1lJSg9M6CcQQm1rdciz7X/WS/
LO0r1fwZU2erFHTqTmuuMTFF5F67j4PBa/ClGqKgkEZTXty2ZLRuYlQE4IfjrNQWKmh8I3mg3eea
Nmzp7hH0LqK1FQHmVcFdqh/m1Fpox0y8CRADOZErime2/2WXywsybVaAi5i76wEW9gDbNl02AX1d
3oQeAtlOBfY3RQIabttmpypC5WK3Pay/vlyB8qOtYgZgvW1u1/fVpTTZNx7cX9QfoLmtPLmZigS2
C97ExcIhjwMe0Q0dW7JbV/l5T5kjUvduj965i1E9w5+SQDvEff2KMWKoAx76sFxyzAkvjkNZxyDf
l3hxt4UAX2h04ugnRpkV9E2JFiYGvnJBVW0xBGMtyieSeVN+08bpoOZaO6PiANGjf7NiELRYtx7t
vjCBDWWUd6jiwBMkh/WNdkfRXb2R1Yy1HHRjUh3NGmadYVoeg6zmlEHD2gk1aBSZaCD5IKxd1lp6
895kHKby3fGlCoOOoO8sqVFYOhSQNXYXKuEO+UfwU8ripcf/cSs9ZGh1OwL68zq57cC+8zZj+OA4
AClSw8AZiQmsHPK8Iwu2JC/jaiOZa0pP8qK2bl57F42z+JYLPom0ZdVeFcE5jYnKahj8heu7Jy0o
AqKIZox5dR6u6mR7fpmYbjyWfKO93xD9C6UnjMaaYbpDdPtaRsKia5mYEE2t3fC3ndPBOOlpx5pm
eXRKzakRyqBarGZ2OXL+s4rvFUrPnbTTa8uRSZXrY17S7T7ar68qWWvw5cbh7i0oXTDdOrZiai+b
QNysQGJh2NPZsStMUhGY/0p7ark9z2ZV/RCDvU+7+i1JR8KIAFKs9xSPd7Iwc5wdQrBiC/GXiIVp
XVe91Y2bHNb/K6BX1GrCwVfljMgZ4joTi1wKr03mqpcgs7WvFqdYhBGCzEuUveq+dsFxXx5qJ+uZ
3wRX5jjB3RdPTuaQKd5VDGyDNghbZqPrEznJjifJ20rLiR7WG7M4zZpwD+tpHouGTPUqaIn78dMD
OK2LXSdMAiFPrt3pyAXGhDFCJ0TaLqw4+a40HvQvIa0BtD/rLuvJtd4jU+U6B1geC0984g+eAaLp
wOmjZA52efnO3Ng69bXC29MzY7fS+GgukRusCRT8RI6DVZzL8XXQa31nG2Ri1IPz4ROVN2j9qRap
t4Wt1B17e2KxIJW9YR5uo9IgFxqwzc95bnsumtKnaT6ME9RlnEagmRWLcFiC3kHEFCHlwkVMY4DT
ehqj/YzjH05gGQfNpzNuXMS4fNatgxqSm7Dqp/WTrFcSVAnfFWOsZxC29VerFWtwiLwG8Wtz+Vps
a8zge7N/WL1Z65tgs2xlbr0LoJxc0FBFED4wYwoeMVSE2s5soC82fu4eNMIx4ZdXp2FInr0aPy62
fQhf7CIB6LwZRkKswSJYRoptPseRv/M6wHWmRe5engcXZLC3qvOA+awvpq4RcVOBb1yOF4HZfTv5
gIKholGtiJxnvkRK2sg3ve3Lo9bqWK1yEVaLwAWc4B9vUfXaKZkrTm/6uzJOoPJa7IVKSz0E08ka
GFUvivN8qZi9pWtfn1Q3U+O2t5n0eV5LxGJGMo5jo02sl25TLmK2pk6P6CPMzZiO34MY6X3eU2iK
bsxQjlCOTKX6k8sawaTDnA/gEcpH+Eh5NhZ/mcvzUVn+qZywg3VUfFZA+Ru15aeTZxtlsdtjGQY8
0/xNuCgXEdSLRHRkkCK220g6HkpHL+y79n19xNyl6F7ulRmxeqqs9zW/q5GshVc7IWhI46I/UhMj
HK5ldSwFTosB/hG0ijnYKABvlymCVs1ZcGZw/LMhrKl1QAS2Lbvfka9qF1AakS6HVmOGiaQ50www
TaTiPKSBv6+k8RFrwNeanu3OeuPPzBM2o4/pMJ0YiGqKoG5NKx/GyGtIvyLVXjcG8PuV84Tc9hWe
GyvckcxS+Cg4GHIEPl2TP86Z+GAJgzWfhPm9LMApC0Z/BN9/a3hi96qRAat4+N+udbY7DaKib+Dz
pkXdxJbxIVzBwAgdNBWfRxRjATcN0bYNNF84NwU2w5ttbKWZ+7dEjdSC49u1LrQ+eLXMnBf596LI
/Do0HH04gkJotm5k/LRzVjaM89zQ9Fh5gfwxQhDxGG2W2VgyspcqdCPYxjNBkzEff2Q+0SKLgyvI
sBVub8YxEVhMdhZdFvK0dTDkj+TZDqwhkixTxyEJsxrDfL5omOMOjqSKMBAO9kcxRsFdMzuGMShS
ofWSPoAQrhqBODG3dbdlT3/21S7K5t8LjSpI/zi1Zj9K8YYEhIisJKuOTvmnTnqPui2BRy9jRilF
HwZz2z1N3fxLs2COiYCJlAnpyLH65KWzQ1tKP1zrMiII9uQwBZt0URAEbsk2yQBumJA+CQjI3td2
/hYoHBuzHr3YpgOOtZYPfS93fVbwY/W4zsEhMBDXiRAv3GbXG+pqgSg9z/X0s5UyeaAkybYo9WSd
vNhn/DT+qTAyA/lug45NgdxEQn4pJuDsM7l9lsm01eJuqkf6q2auDvWUPU0J9qfce5oMJ0KePwyH
2VTPJgfyDR7CHq/9aX3zNLhsdJQIZ5g+tiT+dXTNSFPhoNBJs1eFrdRtLarFswDW2woSP82WQ4iD
ldP1WpFP5vanPnHiR3ynrvNQki52qlGiEYVLGJVB3FLheMnd0Jzg/KUzXTX/yKkQHg6jHpwgmKRn
InFOmo18MbVI+UHI1XCF0rGyYmFnhRxwCpZDhkptBM6Di61DUmROZ52X8SCk4Z8j1DVnNwXViAfy
XHt+eTUDiSOHCqezxhedkNA7L2fFZo4MCBMZB2EWCl/H4L+lgZWfkpErlo9fSDKO/9BLLm1/jM/R
nDx0LREmWtuRoOGWpwim2o4FvMJzsPijliKqKZv27NCLb90OyrVYuuXEeR8ZajzUDKP3reECg1Wo
sstChOvvCZhaAORDILx+asb+SISkc6kL7+1rQNZGf/yoOqQIlS5rOdz5wxl5JoiuBl3FrIoIbU+N
lClhWRtV8Z8gekQoWJxWCWHpx+qSD3N6rcfoKSPf5VDp7njMjehnbuIQEAiEAjP6begVLrrJOE6e
81f4qXVZu81xNu9NJb3HQqv3jd7jsRAIqEHa3bvvJGLVj+unyCKkcZ/rEE+MDv2mF4HOyb1qmy/D
yvI75to3pBLey5AxOYFscmKE0h7TlqnCWH1q8qLKIUUDnxUnyZjR9pHFe7aNPBNd2r5JO4dhR+CE
vPtQ+/vziJxZaqOFRog4rPXz2hRshC3xoNqICWps/ukX03UzyJ/FYNUhgg8z7HtxIF5PXGRmPmH+
oYtA8LSeRWkXhboX23srqAD1mzYcFqovylZCIEiBWFwRa6Xa4wQ+5iL+1to1Fi4zu60vdNL3EV6R
4VeQgesvnLS+qh7o6KK7r5M0uJCggbcDdqys3bvLlNS3Wac4GhKhZQ6Zjk5zYGP0slp7U5xDQUcz
i27/sI6udcPd1Fl58mXHPNfVAE2t5XSK8hdFLIPBdZ4UIFVgmXRIYYIwR87nC8F2Z/RA1Zfjs4N7
QT9ADlqUuP2ZGD4USi27hLziVIUaCGZOYOIwptOyKbEq1BEOjvJTBATpq79ff9ys088j+8HdZGn6
MdCdHXIvoDiWMx7jYCgeGPt9rzViBEZqENSfCkUCANG5sMStbKtvJNhpFfRNm2/3jFLoRzIuJT09
1I44o+RuWn/cYjDPqcw/VA5Fh+Rb0E/Gb9Rs9ddbXnhC7BuSGODa2eW11NVGsOwLNaZxu75/Nwvk
8mt5l/UGighAVns0lFDM7CB+cIgumFRQXl28utu5Ta7YC312HxVilVm/R9BMJa+ducwEEeK9pQZm
OMbY0Hms4+AvCJql48OruJW+o12SRXCVNSykllF0hC5yS7qjeyTRRXKvkHQgfq2HS7d8Xhn9wm/V
YoTQS0suM9JmE3nj79g4XgsFYwrmYbppC8zKKxrATD3nlJGwHnuRda7ElxujRSe40ZsyCFlWlgD1
nGkXWKg7XA0WsIqu6wuAoCC9rf/UDDqa3Yx+h1zAOzBVHwBW/hL0Xnbup+TqRcq+uJD9LmsdQEdA
IjPao63n0bMpORRnFLuXLMsQhq9Xbj1Y4VqBInkMIS5PNPr9HMapK6+zLW8mXq+DhieGvTPPSODN
L00PBsEoz4ZnMjoWhBisO5P1io10fbiNePJZpgiHTKLuD4/kwMNXqBNEqqv0kRIlvKr0cKjoO0oa
EFzxsfJSuGuMB4KcU6QlbJiRW41mj+2e4zYZJzXPWQll8qsMRPpwDdI2OoyzfrW6jI3iMqJrUf44
85scg9DDA/hLKhJshD5tWZ+JowqidsvCV3QGRAeRsjphDLAdeyM/+c746ccx6kg+R2SbWttonL2n
apG2G9yRQtXJpZRcI5Gap8toW4cqT8nBnOcxJH+xuSJ5D9fyPo2q5Gh57OpSD7jCov4eGse4Y397
ZOsfbNZXfohMVqdDsun1gJtUE+l+SBDS1MNk7Ee7lxdUCeltpm1DMoKiDPSUfYqU9bnWWFqtl4d+
jJptpZMCxjwh26dJ+biOEZOAyBZnrqY7D/cmZkL31dHUXf+dJWJ7ZNXwhqCkYnNDo0MQCalH7OcQ
bI/oXSXHidl34JgS5xJ3DboriaAIGHI98POQYrX6OlwZfzDnNL9lQ86kuGUnOKOnsQbYlo0+T8zf
FbO4uT3Dj4MtwOYl1cTjOqAYeq17JEfzXo2dGc6dlu7gRBtbX7P7izdTiK/evynoQVAjZW/rwLmg
aEyBb3W/1ru0YC52BH46kF7P3iEt1U6aCRkYFXMrePw3nyrKmTuQbMXBKHZ173FhLdwSjjBrt/6K
V/wlni0Ueg6EU2JAS1uhnX3yUuKk2cZKJ4rGfrJEF6PZZmomyYFZ9yEwQo9tlLEcMkZ8IAwQyjT2
LuCKxLMdK3/fLvsXsla/Bxrnct+q37EBEbTsOO1jhOQIqosB+YyWh7ZydZZe7Pib1mAgSalFVHb+
mrTlH1aSzqbTp6Pn6KdO8cbIUZWUWijehfyBQTzbzqUWXMvkdxU3h4Z8rC33rv4im0J/ien9CgZa
etUGmz6IKbpafbxFbvDq6JY6w8gEc68jVGCrAqAlYFwMWB7CAIuY61iK99U5ULW8AwvrpCZ+I1z/
U4w1G9k6uJBGN+NbwiidZSpH8NJUDGTedti9EbNhIZ4q/5YEHo3dokkfMMudhVPTg7XTW6vm1zTK
Hzo3eCNvksW5TwKFjPKfo09S96QNDgVk/6Zi2Z3igfBgJ2nvDFjPMy/Exi3ceKfNdH7maDEQ1EjG
anUSErsK4t/qL1NzRY4L2RPkPJHEKJfv2yGkRbp+OJb+ga2JoHea8hACj7qknUGokCWeklIE9+K3
RSIzqCm2lTa7DYuc1b53o0v6WjRTf6q0lAcjQxZh5+Sh5Kr4mZAwtcct8zcKmnEncx2hFG+R7YNq
H/TQDeLyL84X58i82L9iGgpVXL00pVKH2iOVxPS8F0svQKTGxsN6r9YAky+57j+ylYofGCNAafAa
Yg7HgKWZax7bWT+3Ruo8rx+6Uk3ljnfhR8HO9tp4iXl2AqMKCRowQlAskM8hA3CIWxiEyEJYRO9J
znwhJ/YH1OQNYS8/caGfrckVoUElt7NjY941bGeenAd7dqkVxuwHws0PBCDtfUCjX8Ukk3pFJcnh
0VL6QbrPhPiEuMOUY1QtOYY9Q1y1AIKWc63N+do5aU27tQs3alS+Vjm/A5dmorm0p47Lim+UbPzA
atRUIPgF4BaefVS/Tqlb3+zceMun6kXgnjjg7Ul3jK2CTSSUPMRWbiAWNjGStvl3YzTBdgMSjmrz
Q09scezMbuSrVPtWc/tH9tLmUzOY7ChJeLSV9xZr/nnlZ4jKvpQNo5CZExaFNXpGWwoiUQZruMyz
e5Yt0qt4KksOVazuml5geJp0b2uiUOBJQIW/PDlYyNjaCDZSYCvmhLQEMRsfRqdQMmaIG5qJD3Ls
cB65jK0SttxrJVI2SI49wGI6DY6pBx8ZaY8Zj/+LP20tG7X2WoA2SfvDr73m3NsDwj9kHvy+5imz
CB632eFOSOKJ2copn8wISErP/WZ0XnuhQXoi51sd3LIgVCuvSVG1EgaAGCWO3oyo3MDsvcOkn10c
Ba3cGN1u15ZFcxVT9Jye7KXuaryiPvOu4iqH44lnQSFPNv0nr39HgQRenldrJzTj4vrsKrMOksey
DVuhUGVefasi7KeCyzWsEnICg4GjKRIe054MDj0/N0tGxGPFax7442nu4SzYSAk8X6W7STi4rmAR
7uyh4zv1VUPOBaEbVWqTrGm1GB0qJvV5ZQ93baiiUDne+7oKtCzx6SH2PGfO8G1dCGiKx7A32urK
qRnKjgdPx9sdWhq5NrAST7lXRHx2UxwdrdbvjJr3PsLJi0dP8hzGv22vJUDCAsy3Du3K1GAI6Qx/
yeo8amwTSFrR4v1UWgY+4L0JnYuUBkQ6lTPDQbA4+uu6uJe26R2sqnxeXfQGNvG14XTr6O4yPXsW
7PKX66yxqoNatoNWyuK0mHJCpFN5ZTiLp2ixbHNSondgy2pwkRyrjKgXmany3KHcZmGNerUTPwOR
5wfh4sguu4/1txXm9CMylH6WlLdF1ka30oLQNMSmsXfrYXhAf6j/BhpB4GXH/hlEqLbBZz8mLu28
3fTfFc4HssHLl2hiW4uGmYMj9wmp1nNMgf2/d92jSX3uRna97QIv1Bc6ptNjy86m9iW3HPvm9pm5
U93swu6OLhIN/0OUMH5WozHSvYaHiJ3+A/ZW3pC6ci4tIRwZy5CHxlb2NunZzxVkphwSfcSvudzO
mNz6J6M4kG5yJqnZuzhSWdCQ9ctkyeSl1rRrZDHDaQoGcnbfd4+Tw4/eRB44D+c5auGWNGZjhZ0Y
2M64Y8sgDZlmY008kogNfn/dcyisMf3XihioAHkF9Lmv+6ic2+EwLl+Su7tnn9/DGGDtpZD+7MCh
Bvd5MrbWoniyeWot0k1ZjRbiqEF8CSEizbsVBOHrTyt5A1iKe0KwytRq6mwIFEKEROaOuzKPSf9m
9FdjRMt1BPJstLKTnmHvSgI8GcEg6iOWi8KVPyqkQaUX6c+8bV+Kj2EUZwNW8dnQutcGQLAbcGnh
SbbOuc+6avrZ+N109/Xmea2UI+b2ZOQFmAG1uDpkkfL2vezLXTKjWsqSv8DkBmTiMEQljom9PW3s
UXuzzRQIFrYmVpxsr/6xkAP/v8ETP8b//iErDsc46f7t8Clv78Vnu/7x//Gf//O/tv/ruwvfu/f/
9C/YqAlkfeo/m+n5k0u6+7d/4eujS1j+z//bX/xvn+tXeZ2qz3/9xwcvX7d8tTiV5f8OTARi+H8g
LG7nz48kff+vv+GLsGj4//RdHeKgFzAmAdYDGkd9tt2//sMw/6kH0M4CEIsW+gMb9NX/5Csa/2Ty
5vue7ZOmFNgLNauVfZf86z9s/5/AiYA9IQmBheLY3v8LX9HSVybcf+BuPN2EwMk34fmAFFnwOv8F
fETZx7cmSKutE+IpPFNxkZXgzJdxd4fgWbULShvISKjp4km2iCkzCsAUO35l9SkbSkBIWP24Pn1m
usgqNt0UfTeNIjt1BFpVSfHSaQ4MLQY/IZEHgnjayNHLn9mzE6gPp5fGmV6FMyS78FyeQHZ7G6dG
X5H5Ju1SWSOWAebFXGHjajU6Zd18bVjrGwY5YgjlLObIofT19z7OBZd4qKU5StCEYKreQNEha2Ji
MWTjU7bS+0C0wnO5mBpMMkwTzUdwGeXNdhoJLCXo068qVquzxEQAyx0jMQCFLHvGuZ3SFRascIgn
9VwwjG7LBtCLOjYpVXvzSFfATnQp6NBYPXWX3spdjNSxv5mCgHkaea/4uROQtUFGPPlo/YxhRcWO
d3Z9569Zz/25r3KuCfkHKz6qtTb527bFT5Zh5kFNHNkmLXfGcCM2izsYM7WhyHsIYKeRCjMgSmdF
A3o+1z25w7/doOdi/sJY51Ab82+Raz+sokWG67d7Q4znVmc4YiI6nmL1EyHtMSIdt/xM0JAchIHp
ZiLtDVCahpWvYLQbE24nSnSIBl2zODMi1rdF2X9rkSTWcnyzndMUuO981JxlvbCfuMMvBVpntxTU
IFOjUFDSnsd4F8F6/sJySFhClhHtGFtPkerY6RRvmdUwzXwiGvwlTbN84fkxD8jL373PXokdw7NQ
PelUEvoWI0g8D3AIy5l+M0C4XrqE1btZBRW+FsO2lADbhFaQ45gWIYbiczsGT86MCpAsPS2cLYCH
wS0V07emNY8ggtDzGtmMU1OcO2Ocl1d4uBRkFg50RqEq7AC9dbSJHVbOWHmrXS75VNrap3RJfDPP
yM9/xCbOEi4Dkwi5Nzedz3qLTDcKhoeqi7EqJtdZ88tTr6ZTEmHt0hI8RqgmflUQ97cC7u3GrHi1
kVizyKxZCIwPeHhQryAl9xy1RSC4LECoGtz270wMABywIz0y6V7RCT11GXvpkT0ygU+i+lnNrr0V
+RiFHU95YeFK1OkbuQyJqzYWd8eMhkCDkQ0WZgf5/G1auPN9RMFhkeTENZsesSQd9Qy4Tx6z0sbE
tpDCcZbmxcbVNbbWuFdtYX6PJ4ZssXPtB3jfo0/+6YTIh1pzJ5HsIa11CR0cHH0jJsgrc+b90CDd
b83Ovc9Vc2Gl9VCzkohJKaQPBL7SUgkRX+4zf0E4vinqjgfeUaQMG16+cxJNoH/UjqOZmDuNbM44
SvcEvzpJc7LapWjl49QQOB/HottJH+twO7l7kjGNBwQ9T1OEngwLcOMZe0Q2OM0qen9CuHepRxKl
dnXHQiNz4sqKyngQghoHceKxzbOza43FjvYkIndnWYZYL0wLrWOavnaceTvdwjddG9kvBU7Djnsd
9T/iclCmL0MA0UL3EP+qPks2Gn7ogzLL6oy0AUdoOxwd0i8WzzJ1TnkocYFeDFRD29kjrKtxYMoi
Kt2YqBhD8KgLapY5F+mXlPQorljRG2aJSkEdgZuge7fey1QnglZSv48z+Dz0gF7kn6zRG9HYW8Gm
tQmNzGP2iGmBsZ/pKY1C239n4GlvyeZBaNNtvcL/GCCFEFvfvUT6nAJ/OnZk58XLm+L5CI58O/8Q
1vRtjNSz4S0DwVgaV1PDHjT13Xi2bw0G18g2Hhnj3Sxr/MDL0G4GUzGxMYT2inoHbukrgejtfY0I
yCvySzqHbmkwb2PSyINt9X+KArHsMATZBfk25tqRgC32hwUzkNLdEgFRhsOgvrmOH4rYqHZe1mi7
2vLJPc8J57a9goHmq2yZX/IIaFtOHVAiXn8X0r1Fs3sdeqM/NsnwhGyZLQvcRrOxr5noUS84GNMm
7WdHmQrdjZN3KF3yTM38T68GYuXmGjKlAZcHSXHhFSNyNJNbj8LUtKvuVMsAWkFuo11V3hTa/HVf
5bGAyeVqBE/5n6LHCgEzYiZPG/LB/IvPRbkhj7i4D2ZyjBPLZ+dY3RvGlWFh1c/+wL659egJXXug
tZlF6N1HBzRL1GIcq5roG4LdDZx0yCxK1KeOE40x7XnUnHyXkA7pkdGYIj93NEdsVMu+OdFhHUxp
ZR+gLW29EUVpJ9uJuRwogayR7kak47z1ovHgBfNfvVXvJP7kW9MzdkYRPzdIETW/sPdOgGuqS/xd
VXvvReBgbxp4F6e8uhhWf83kkB374BKkMc6r4SJy51Zjrj+keMMCKzkV9vAmtL8jPiGcRGyoUgUO
Q6LpdbsT+0amrK3D1gR1Horb7xKi6Ubm61o8OkJsePYqBbul4LOuGQRA4+qy5ZJRvwqXM5Fd03k6
ugB3XjDTEqeauNtxQHHvicg+NiPneDt726yYmiNd8pZEHPCiPgKTJupA/JjyYIAMA+XcFhdGbniF
HB4FQWyu8DPnPfVIzBW99z65xBwaAqtKyT6m085scvBEZf6rmNpxh4eyDmdXozXHlrtjnTjt/YFh
ZzyX+q5o07AYweWgE2kw94hyF/HXMKjfxs4iUDq1Na6/FloGHMATmYMnqcr22uc1ua+C2G0bkbua
UVuUMrpFOrfPoCPVzyYO+JZIePg8pzkp34nTYk2cs9i0ZfswpG1JemZfEj01MsFQw3UyvG5TCsSY
+BuQqFXNA3SDaA/+rGc/5r9XVortLUPTP2duHyo6Tx7/KMzQ7ENM6056HATEV07nOdCnU2u2O4gI
XNlOxsVOwpFe6vDhElBQKQxFwA2Y+ZxMspZv4V3BGgCPk9Duj4n+HOQdiIU4v1WB9ebP/XgYRi/b
jw1bHS5V/Wh2V6WxywR0hCxNZO1+pdFVMbC2uRaEPZU0lpCaGXyCMQO8VzMhRrMXudO9JPYvcgrj
IfaCOxX+Lpux2BMNKpbYCfqvxDsaiRiJkvE47YIerCyGuK8/oujt0JNwEtLRVUe7M+xnOde7Gb3a
EZfqbmo8Fn+lJxZ/0xAW0zcB0cip9XNe4JwwSXV9thvYJjH2obOYhmALcLY9BgocSgbNEdOZIvdE
BXuS4F/cKWo3Rp1nx0rjadWK6FIhijh6fh2fs/qPK+sAumoVwwmYrpKF3gHW4Uka84BCym/PGQsq
u1dX2XTlQ8tk91GLefTL3rvOFmk4Nfe/QAuNTxpjA/m045FMRdJ45/Gd7mJ+CJTxUMMJy2a7PCK9
33beVO1sSz/pQ/WsR5l/8RF3564rLgiXZAhTsu4vTgpyiPs23mKdI+w1jR/SrEDryULo4ro5lpcZ
D2FvI5HRbfJ5YB47+2xAyzwRVjBUQRg1+TvfqHbsG+/kFG15nnXzMzeEvyOWZXmk8GUIO3GRYLgl
gu1UIxWx/yARoWORrmXhkPvHUpF/ic7N2M6KDVRX6WdTKgIsdKT5Ta3dRdOJ27wIFWMwN8o7s4L8
1Ge2ZsUPFQAdgYVxLVr0Y6OBTFF3re04UWdJoX2v2oJJ37y0ESNj8gTHA1ZN9p5Wc3Hc6UQW77HE
0IzEWX8jiWwxyDnY2ycs68VIOlIhJSgQTGINoeGxxjE8oKVYxvpxlV5JKU13yPQ3wTJNmyZOD2M6
OnbQEPUBEaZlFYHxY9M0LvRSxJ6FxJg3afLc5SPMs+bQTV4Vmm1aIJWEIwdPhJ0sNAMOhs++JgJw
qD+pR3OoUfGGnSPiHZvkXzfPEMTWx0HDEo/BpoGHoB6aLqJHyL/LqkYPHpS/UyNIwrqBPpWbc3eU
Wh9tRWtV26yvs63d6FZodmJ6z+/sF+GEVS0tE5KintNpowGMMUxkHpU+hpgOOV6R8xH/xzymjfzf
ud3IrXKmJ7gMd7xnADI09T0CsQKbcvoWtBWkwoJ1Cgy2LjR9X+xk5p5szMZLykqmoZJAyuoZMBkw
mA9Nx0FQNS9eSb4sygAtcLdthV69UvqwJVP9Pjl+fRhdGIaWyq4eG9jISwYUqMsmnNlb0jCPd7vx
w6vL5NSZECIZIZ/7nm25jyxvil4LoeKlibz0aPBkMC0j6r+2Zh6lQ5XcGJJBlVZuK0R5cYtV35go
qmtDvlWmt6NpJ3HPgfObRdFlKqyXDs3BTUNkQp/41/5mUyOGqpLYmtiAHZLK3esW0z7s5OGot/+D
uTNZbpzZtvOrODw2TgAJIBMY3AlBkKL6UscqTRBqSuh7JLqn9wf+177XDoeHDg/Oib+qJFEEgcyd
e6/1rdA6ljT6d06VveoEaIKfIIFtO2rPnmn+9hugoGJcV9Ubb42Oqb2QYFDQv8RPO4cKYrhuwYHk
swS9NsAr8oytpUsvcXL+RjBg36YZXWM/8R503paBC5SgyvQ2jlpakuQIVG3VH38kN9PCR1NN0Vtj
5p8FqBJYcxz9k79pwX/HE5NIe/y1DuzsCqfNTTJVD7FT+yc199cmO6vtrjsjTvF1y5IoRpbitOHB
qkGeD+2HazjvXZEfUFYdCZOB8IHTQGD/SBJajMu4fPWL/WMwIm4Svm+ZR3YaE32f7EmUcEa0h4pH
qMwlgxCDX+qTNguKuaH1aImKNw9OwtrGlGDxCsaFXnmO8HmsM/vkVxxDU3OMmCA1+0ahDa2Vf01s
V3PyZnrSsn5st8hMe8SNM0b2V2M1GXaGPJhkR42lGMXHGkdI4ZUmEBofEShEWq+oj3ZdtaEfZQ+z
ifks3fiELVOThIaEmZYv8do8NDTrndL/8FvjT0d6EKtR/j26Br3tNiVEaDtFiP42ypuXyPCubNe8
74eGKayK8KBccj0xgqf66Pbxh3La7uQ5+e959fWBYcmfFuYzMpPxxlibjx7WFFoh9I61IEKnY98r
i/p1SKzv2Kect2Nr2KVJu9DQbHh7bv2SNHmEPor2TGvQHSFZK7AAMIC8Q3YEe3EARqAhHF7YL5tq
UlQxWZP0UHBDMoDtesKyK3GeO+fBzTBgeG3zuCjmwKL7qNCQ4BkiqLwsRobKsqOCJbrZ8j5yCd7D
szUCUetouhAQ6KoXoe24e+BiEaL0x9nzNWUrOgHa0sGQZWHCsTpw+rFEa6tYesu3Oi3N4+gCrZaq
/ckBMPQ0oPIyMw9d81xVwubBlGswDSx1FgpnIBTlUdFoMmL4NagyvmdGedc9NWsAkOs9z+Ps2AoU
db2nrqQuCJfFT75OoRHZcFBpsZN1CH0PpjbhF9UfYRUPymUWvcZOaNC3Q5rLP8tlV9qVE2LntIDR
oJCtTeq+CDHdMI6nyrHlaTFHQeIeGQFKMCJOHLRTLLiYYfW1Z/xqUuZrUizPHbRw3R6yhF9mLeZn
MF2faN+s0M1QuHnCCBj2/4nXeO/Yxc1Yxd92usnVU9oc6ybc43CsrR9BpxoysInECp1RSCDVjI+r
uxn7+o1JIpJlxlO0kp4mj+ZNBQRBuXxgTk+2ZOmjnitbazw2K1p3HAfh5StED9OYIG08Yla7N0k2
MtC/areBXRJFYTJ1wwFtHyjCmQeIodirx7AZNmwKtR117zVF/1271stpcfqntV81xkojOuTk6Ial
bgINB/XFtkJCKVagqQRojrW+Sf2O/dfktKlNxOCL8B7kkHVB58TvnYM0OeveVJ4zyxX3PREKzfhR
FCnRXgVEgsKG++dX91QUrCByZK5AD22oXPhsbs5ZxXlPcjcPpyq795yhPLioX3Zr7X62hvhknOEF
hQKKwN8EhfWnb9/ztoaUnxGw2zO4871oD6OTVljhrseyjB8jjZPWhVgFqeqoatJiXNm+xAU9ItnG
j4OTkYzVZSXvcoSgNgHH7nBJ9WTiNgK8itwNsszf4klvuRvpE+JSMAFJMt8meC5prG7GYKKMJX7f
4+LVfJTttoU6Ca6mZT/kMc4j67732Me8DBRWKiDdoKyDRTSC63Pju9UyHl1PJABgeu8wV+BwlnX+
mVMDrls8IdHCXImQOBQja9umaTRo3uzadeLSEKUTc188zosKIjp+u3XGkZhnzbPU2BZSDjkn6g7a
KeYXSR39jtFRclAt1JTIFlQ1XrJ3JP0Zh0prGVjLRe85+7XdDCdkEvSYMVN4uY7vJ1AI6V53rPOH
oiUBu0GHB4hvD2cNKPCazlAzuv0gGKY2RnHWRMWyg11lJi5LMWOurROAH0RXZJoZFjjNmyEvrhLy
6o5byAO51HJg7sfBaszQas8srPxgXpkNohsKok6yvYP77HZ0vbOzYpXV6bQe85g6SEvamuyjMAqZ
a5n1Zs3tz1nelXcV1MQIyzrQXWRes8S9GU+/Ggfh5LBW71WL1s0y47dpHP7a9W6wyEvOcT9HxJXe
G350NxHRiUkBuZlrha1QsEM846OeQKBYmkIMHnPjRGVYtP1Z5+NP78w02If8PqPrcxj87t2t0SCt
PSVu2aiQHDu8V7SSQVqVB4rzHJkwYLyVUD/0SbzvqMFd0dNX8mgoBNK2g27g08qW+Wcy8vlR5OD4
0/GaTeJekMVxiNJ+35IRSUu/wNJq0d5SJdaPGn/RijYyMd1uP6IsDfK1eaS//WzpmW2sqZBSugYy
Cn/GvmXOdM6IeFZLOb5yGrmKbY/UVwFCZFLZz8C9H+fLEwIkyloz++EWaQIiYWDvRUicJf2ahAML
IxAkVyY8KMM2B5jUMhjY3q5AGtD8oUW2bwjG4IwJX1XPSRqkvvVYkWdEL4s/zYnzboKHIubvV64V
gOxUG0GfG9+rrB5LxWYZW3Q+vHWkZ1oeZtHceSMnFVXjKq6ql7kQXeCIrCDL7aZuGTgXLpOHGoRH
9Yy4nQY73tptc0Re9iYkBAiafybOSkA3C2hGFQ9HD4oV/uX0yiHMYR/TYtigfQgsl+IuHj9U6+X7
Kp0PichuePrq0FRIO7tsHIPyV15j3cEw9iE0ZZvfxnhttHk143g009XYzfNa73Cn78pYFtc5kn0/
bVw8ihavzu3BiaVsHgYfHyzIwDtTlPldphcLt2jdHWP65hE8qcNCf7DuRqoUnDI04TCKxDD9jkYN
xXHNLeb3w11j2+Oxm8UDhOEXlzUqqAxuXSf+spOM/ohp5LuR1OGjMoqXSnOOsQQlgzlnT5C7WVam
qgnSGdVWyYteGbIjTdrz9B7B5XWSYnfCsM6jj0R1qHyK9KSOdkYiv+mUw11yk30v1xOq7pVe1SpO
Ngd7aS3vTc/gVqQZOQWkZNnGdEs9oAPLoger6wWshbWFBHPsLW2QnEam7tgBYKlZ9dPUTsV2CnuP
BZBRL5uCFCTJEBnWtXKJFJ3uXF8+sOFRI3byhqwcDyW4bx1ZuV0MOsUZOXwoJrsMB5F+FQ6+NCuf
osBc7YdoJI9aAzQKxpGmukXvFWJsRC+mL/C3QOG6oS+xMEXJsV3a8/pLFDYKg+GqrA9q0NNubMk6
gMSO3SQ+oyKfIYecSTkeNyM1CU093y2aX0ssz6mmxYbkGtaV8u77lDpUmhwzqOVBrBJ36zA9NLGK
BZivnguie4JaUAi0YMACVMhpaE6kjQl1VRSMTcAl4sVBcZAgnaZS5hnIZ04riccxK/MydYg9TmmV
0a17a2ifkk8TGCv8zHSkDx6jrAKTwmB9YSgiPlvrJpsqFY6kz++mtj14Fca3NsPayvQSLXT16ixj
TvsMWL0ozhYEmpsTgAO8mTk7U4ltQ66dOni3VmN+9wPdpbVnSCk1N5dh9BQDEfpkNpF1QrUzEv6O
QwYXWJ8e04qRxyzst3J4sF1Gn1GDSWE5jzU4+ZVxT4Bt4WkaRsnx2Afwt7KCEej4ONDNR96DiXYF
7lXoGyAK5SFqF7xbKcloAsjl6hGtaTF6QnHFi2P93AMPefXm4cVaBHa3tqYvtiFDYbEu9KXEkYVk
Z3STfb+iD9pzEk/mcAFGYtOe2VcxA6eSwwZ9qmpHHFzjktoGJsmjRLtuqNDnestOHpfDxL04yfIj
S52vVhIVjPd2hkUg373G6neVga9qYMlE9yjhQzCfGsie2k+Y3DkjofoeyYEOMwZJFO7Ns0rmNpzj
6ZH+/K2KxZ1lUUtutto6iuiDJm5y7DYIT5O+J0Zzl9efqz7mWDYPZafOYCzuzVXjOHDyd6RkP7xz
C+aneI4rzn6RPT4tDDWvxtj/KboZNxAtq0r9tplfkgbxq5j1rW/T4cv19FQtGRa5hZ0WAlehuxsU
16Q5wPup3ImDsN/MYdzbZzPiZOZ2TVBv29XWt8WRL3aVahUMunkhJQa+epmI+8RCv5Jqi1G7I5uj
1ZsKtygZvMYq97BvOG91SWhABt9JH9VXJW5kZwVLY+29Uo/HygM3re0tft6Y75yGWQXq1QJhenTu
Hc0JyrTPaeyyDRPg06zZQ2FHsDaXJL7nB+yamWzjknqE+Nhv+Ft0AgRDMwaF58VsY6x/eDlyXJwQ
UIuvAXnytBTRvp/1T4FRnwYARQkevFdTtWCZoucqNWy23L+l69fX6FXOWP5KwoKtug8mgg3cZYvK
Y+OjTOvYggxUWkjSc+DNVkFuufN7rB0rlFZP75ZFY/S/h3ECT839ipvgqxs6YL/J+rshV3hPRDgn
jcQDo+NmEv+2+SvG37tTylewrSAGZR08uVW2H1kd0TwoXrYNjqZ4w/4kHefIorAnpUgNfyoHL4HS
tDwz0e3KZHqGMrscc+xzpGnc0pJD4dCk1ywwXz1BHYDa/aOQHv3/0jvCGGPNqxacLw4FujW9dYVB
mHspH5qk+oU26uxISu9GtNMRUSS+6F5cFzHwhQJvNfyQUzfxNA5ZRJRtAnpUUYdHNOiIJAGb6z7P
M+SoGCZOV+cUTVY6nURfvlWa3kLui3NeFD9GZt80q35Ly/r3pJMSgzQnqL5d7nA6Bxhnwg65+06Y
1Bjz5jmdl29iLU06+Kds0V+VovfdfrsTJY/bcdKUnbi32vImM3Abp2v51ajhdvCRCC4KkuDi4mUe
F05RqQ8UnwId+x9aeJY9jSElgp7pvSWUVa42fneRv4YFKpXA7ZHOlelvmzymIzGXNCRqiAgOTdWT
bJ05MEtd4r8iNHsgFNlW6YOyMO7RUr3uBNQDj9ywJjeurR5WKHy+kAxUhFMcIPwJB/84Jfuo7hmI
n7SJcpzNnUbNvk0QzQ8z+AaL9pIGvUVGUjA7QoRlpX5UyV5urxYfYVk8NkQVTCUQRb/A5lQwxmDK
HBNVuC8zwRPoUMzOfXGaE+9LaXk9u0znJt9LQhwjcWibzOI1WtwbC+hwzhlqV5ceQzd3w8XFpyW2
OJDYvI9xwk08bwYYkd8MkiOBNJiaW0b2PSnD3VurTBgAD79n7p2DcLjOjl82aGEavVfm+pE35hBU
SYVyWnHckwR97CWYOvokW8XptQcggFXl1XAV68PYIhImNaBEr0KcpXC/AACqgJU1DzGu5aF0Y+do
6Pzc20Ayc3wSIXEGjxpPya5g8QkFZ+mDU6GsTqtsnxa4w6l7ll1TQAU2MKmQJiM40lDCFp+doRDb
bM52l2kw3WPB0MFt3sSMvmfSRNuxMvH+gX7mMn+uZm8OyqmemEgRiZFUOLyEF/0RB0x25wUDcIhb
bOWpIIdhGcTtHNtPqwlhXMZEIlUmMr54W55jNvCwlt2+ybxnUivInUBPwJCQmsxrs30kW5e26MPQ
K3AAPS76fsNpJD2exjzxCVtnTcpWxC2WyuCa8GuZi4WjwMKqACsdRWBMp9xR0bNkZIlxECxHNp5B
stAKghuou6fJmXqYOQnlTjX8qKZ9qCRwSd2t8Kfa9SrrSkB3uI1uYWZVIl4DVBV4pa3qBHNTXkvD
ukeN/ZbC1UQWFJFYNH7xyQI9wkwnQFN1c7zvRv0RkYeLeFL7xh7joQOks7YDQmNay7onY1GQQwtv
gJE8Lle2S4i+NRO0AalP6GvnN6OdJzQD1aHV1vMUvdBpy4PF/7bESd3JxDiZmN+e+aCvcqN5q5rp
ex1VKDT6fsFpUrSM3VvYYDvkX2WosnPicus5ANTpZQiKo246zLN9C/eNyReT1129esXOSYxjawP4
MnX+WLn2ndFk1J9AEQwtv82ewSaBY+jtxuiuzcOh2o5TuuWM4ry2PrwFrVA48RByTg8nMsVoxibV
XqCY2lkNiMHadpCjWd8GayNyjOpcr0VYOUwY1hnVTukxjwVQYCTr9wh2wcV4RX3Or95hlIKwzQjd
fsWkB9vasO5yr/8LLNzCgaM4cqaoQGNt/IrS5CdbJSAAjBZVNByycXjhJOX2EDCgvj1JfJ4D4xqj
r+8VAa84m5X9Mtl0HkkngMd/W7YlVqm2/7DGToauFwdyJPCmMQscKTI7FKPKEPzCTwVcyjsL0Nyg
4XUssXeUHweOS0vVn6lsa3thlifwLSR+H+/XWekj87hkJG1CMbvCD+y/51b8ndnqbUJUZfn12UXK
E8vvNW/Q4BPHmghMJ+BDT27dvBL69IVQZL4Z18zHcOd8kUL/jFzwOmqgVKZr9VSMLsFzqUPxkyRD
wE3HcsIa44o31yGhAQpIQjteYABjsuZYdvmc+/M3/VRQMY59B+eRVrX0vpfawaNPKxqlDpn3yziT
oFfGRyPWnzOJp0dazXfd9gGx+BEyOOLn9PQsdtJGlC3IvK9ylI3ptgh1XuuRwDPUKMkpSpvxidxY
5g0rjeyWeKAaWX4Af9C/nnV2I1a6+IgfKZ+QGjLeOvabLMMU23LvxkjleL7rYnXJ5umxphoG0KL1
xV6nY9xNp5SnhycZr8eSjdtKSEvRcobv6Q/aZT9YkqgIDStSR81dtVOUFw0kmeweZihJpx4970o0
5c5ya5aoovmlctb8ie3WMi1KxmxZjl3PuRGD6qsPkoyKJp92Xg7+NqZXGJWkMxUg53YFz0mHA2NX
N/2TyBwgI1hjEPVosUN6eaKXFgcMtB4iJ74pGmZpvuClyolEsIFDWKQkg/27oh1/z4JxSYUabIeI
wwK9WJC81RLlh9gbhnbOmLDyv1wHIWFerQ9lsToc2IlXs4jKDmT9xxwRgJgkFtmqJmQghgqtgU0O
FBw0bf192eJlBccyMAxv8z0nawk6jrSwLCgOILFTmVw1svmSisQBY3OrZBLl1KBYXv3euWd0eUjq
mZZDjXKkjOz1PoHmijCgvcuz9VV1NYAWydXpn8cxu8+oBOQ8pbeoUPalr+UJF5oLmZEDk9Ml3whz
zqUS91PaJYyxJGgCUdxx8bugNJFMej70pcFnl/Gtk2LB2HEIx7fPyY3n8XpOz1aCpa+t6AaoWO+i
cSQPbiz3tTv1nJFwvI3dK47ILfPtKlc040ogUAn71WFekgbQGthDg7k/d3Yaqs0/mbT+J9xZIp3o
ErZQZmndv7pjQmYIZKlArPXvxN7GkrF7ggUVCrCVJ0eRylpM83lBB3BiiiMt5lOaD+gXwU671n5p
cCxMyW8EEGgH6LNaM0o3d2iPRtmTkpaQ7JL+iTxFPtNCNwJJGYCDJ9Ja4mTTM2juu4xi7wQvau+Y
aMycZVHQh4w1HHUFLATqFfLBMkyEIhqBSKo4ecSOP+4WNDHoWSgcsG3eZBHTk7bhPK3mPERFG98I
zrDYltqXkaiVo6171FWJCnHmojXR3g5eBqEVigorQr2b2/SEVqa6eYwimCHwtlMOwLW1R4cM5HBB
/FC0kOOYVNFfGOpPHBmo6fv+ZLEyFZX7VKyI7xAgUeRFVbUrK6yD9a/Sf6WRxzh/MRnAsH2Qxyoe
6BRSzM1kF6LY+wul6qubUM4ii9jJiQ5zPmgdzDaN9T77jg0mzgTGodkqAanz1/Q7J3DErnhfrIkj
g3N2zPynKOa3UjnAmbTGByaQMBBqGV+jh31ebWxhjNUzF2aZMRN/AqKVRpTFgaw2YUiXTnkVWfS1
Z4LQEvhpPiEkvK/MgAEKP4pR9VECWM5VIQ7mZGHwly7z72m9bgYM3RYp8VmHOSStUyJwm+okcn+8
NQGnzmxSpjmEttLrE8Xv+uRDyYD0me2YmWD9V4sGb89nktD3IH9PH4Q73c2azHEyVvkBhm9xJtgc
Gijl8PtyvNR6PKVe81l2EU8JUr6J8Ch01piZhxk5d4dmEoRRWHq6Ps5GBgf6t6/7W2U1JBDYyXlq
0Kb2ZfHHkt0NM8a3wkFbUuXLpxoV6efFETbLXcf2ZqOKXeb5yHZ4iiJNsaTfgUCbYRQpTRMU9wVi
Dbqz0n8dMqxdFQ6qsqf7ogv5rSn5AzhGzLG9d5wpKA/LhpEeDcwJxXrTZe11V5l77UAvTzPo/sOt
k6uDQ3shArlNd6jMj5vhhqVy5gB1QsKNHpsZDQtqn1yhZtzQGSVeL06DaebSIFjrT5imwdIjaG4d
70W58dPqAAyP5s7fs8v/ng2VkG+G80l0w6nLYY400zby6JDcut/DZCxhBIFhn+STeUwMcfaBpHD3
ooG1SRNp0v5RaCGPdrJMu7zh1FwIpFO6/xJ6upPojRDlITzICVwQaa8PWER5zihXORdUe9uiJR4X
d1NB9pXUygk7j+NQSyaKAWPNzhjdTInzB6a/Cg1F3nws5T63uvl6WOufKLPJ16jo/GSNYYcrs05y
V6ziJnOXOhyh7zYDSxY6MUAn4zVP/C9Boi6pw6w7LdO1pDHoMnquuWsycASRyHaLY7tHWqmcbp1C
/fWcqKIzKAG99vxfO3dwQ7rkPEwOLkXzATsflEkx/IXJ/x6lszp0o0M61UgSAzqRRDpIZjnl0L7f
CJr9tX+aynTDSyTEX4yIu+ZHP+FuzCs6douPB8BUE2sJzxSGXWIGLJqDxPAg0QXD+StuSdKas7KE
fJp6x4UURsddgxFKYSBLNAOADRoGDCY8WoRhmnYGo5YiZgjfJUc/n5NzQTwFCuztHV2GqQVSvJQj
7Uw47RXpZc/lxA7dNPnToii+qoUQizpODhgS6EGN16kL7rhBre85ymM6uvVSw2W2GHI4T0PfnRYb
pa9nC6wLkZkRllC2V4uRvNM92ZedcRvXQHGyrCWDiLCIGkMAM9j45I5THTibXuhu7oePOE2fjKI3
TyWqaFLVee0ExhardR+ohIqVfjW9jCU/UZs9N3U5XMXdM1CS49YrDRNnE0AzoQd5X4ONih0UH5xY
ZkW6S5PeSwOUXeYnX8KzGH0dC1viQecuIkfyr1ijLGy9hCZj8WGaIGnTkaMUUUeuEcu9RXgOMNxe
3ItZHiIR+9foyG5bhwl0bZdHQq+eep0fZ+GTEVevb2rI1r035j+pTy1PBgsRd5vER4iXdl3jUxEf
O/i/BgholA+RiATIiMK8jlKmLgWb0tLykTCt7o51YSQcF5irmeKhtCjCCwoLGuSk55gEh6Cdx2qP
b192LVrE8RrRXhyudrmFOim657kg5ZiGXLq+CZu4sZLWhYdcENRC2FN2w9JWtyp1y/uidn5TnbFG
UQReUy1Nv5IckXwTzVeMHcedhpRy5MwcIpL+7psCxBwDw3ilCE/SVxSTFQ8tOSF4sHcmElIOSmt7
ZGW8ThSZJcDxdk1JR5n75ceMWRi81n7KUKNwOv5OJrYe7IBuAB+Hw3/dfPWGyZaGOXhPjuotcU16
B5T9xlrYGSKd6v1qbPo1a0T0Ccx7sL+NCqcmRG0sfu5ODNWxHmZGdLI9qtH4M2TUyno9EVXR7/qt
TYJX6aoX1UpAdUGCTQYFkljBfWyk/e0ww7ITaJDMKiHjxzxKKye5zkpnlmCkKoP7eypSGa7+zwxH
406gcTU7tBzY/qxjI2+H5E2XyXXLvhuDPdtrY/2UqnpOZPLdbO31kniXIAosYhrBWvVv+DvoktbE
tvrvjeeV1/9vPXqbGfB/uvH+P7Hfmf83+13YD3X1v9nv+IZ/7HfC+xcubqx0DvoB1/JdnHT/2O+E
9S/P5NjKZRae7xLW8h/2O/9fUvo2MSWWsj2WCjxx/26/c9W/XEtafIO6/DT+6X/YDh//cdVxyf6x
If77n/9LpctHCqOh/7f/KniN/5Q1r0xTQT5lQbVcy/TxICv+/evjKa1ivtr6b2uyZkbO6WvfOMv8
WI60iznV/s5MNsVV5cS5YDhCHE5brfX+9nJ+dTrvnAAOwi+tma6M7sMCgJEgdh/TF5paDnNokA25
abfKnSi94R+cjCPzU6pTxD9rcRs5oAuEpjlPJv16+E9X///wppS9WQb/s6WQMa/pOo6lLNv1uFjW
//quJjW0E00Yc5/N5ptoWGSFvzV7EosHoUFA6Rr9eOtHPohyYE82UfSm9Wd1VXYcY8/Yt9WPrC1o
5nxpixCPjlr6XHTlehhzxUxwct1QNGjXMirOg1eKu0VhRWiYjHpzUgecnI1DXON4oGwlcW204oOi
FcVIlt6DV7gonQE8o+cag8uPdbe0+3YY1gNTnzGQk9lc1Yx+Bua3jNTnnnwhVAsF54fZZbgpteyC
ooyCcUsjF/YIsrKdzCtToKMjhftQxRv/KSrIraPbyHQnDnLT748u6N6daDtGpUm/7NIRY0xfqSef
Ruupnd2/qVWknIhQLF9em12KNqOPHtOhdVws60jgG9sKgyC+oFkPUna06UX1Nx/zP8mGzOzQsC8F
XvqCcRdz7BlDSHbrVeRdMJI9C0CkhtsTMN/AjXNjIB8Jms7K3ZJl+qZhfgFzcQWv2uflz5iFajFe
1u5t/KgmPO7MCm+gCrYHxHxv3kT/FUsX89Dtsi39rb8glEm3OxBYLza2roR42jG4TOoBBBHdFfDP
FJU+mSXM0sdnczXeE9SrnCjV38vHkMElo4iB9cj8ljk1Ccxe7v+ihOTgkqjxaA40HS4vmBECFNKw
DvuFXBVmJE84tz6j0YvhzLfr4XIJs7jbYDP93vDtiP0O+WjR5VfuZO0Xs0AV549fhVzJPq/4216c
SRdlie9L88ZtuXienZ3idf2ye4OggB5aYx0BUplWzvbt5tebNmrIdg0Hs+OmmsvXlMJ7L1BgnDKT
RC26WfRA+Pw8kX1K/re4PAg+MjsrT8LL11klj6Ho6Em1E9BHag/OFKI5rfb4WqoCvdOWht2jrWKd
QD5K1pa1tl+pjF9SkJH+FAGLH8T2zPODlM+RzNSkaQB1KxpjOZh9Qjud2YKewE0km+NB2UN/09WU
oln9IrPh+nIvo+7GWnLvj4uP7pbXTGYa1IXNR3h5fNMMXfblwRzkFZJsjUiE4QUDfpuHzaCwadFO
0TTQBz92g9SOblXmfV9uiaHGTWzpf//+TKze8fNCkXPKFrH3wEVh+rtnzy/2vuZ1kgheXK0/eofN
nlETweXbde77NFw9/fgfX3O5ezO77gmv6DbTGQ/85cP30qgODXD1O3kC3kFPyijWQwOOpiyYdukB
hwa4nMe0YkUFaujCwqcp3MUjt4q1Sb2TdUFMACph++gvb/zyX0WDg2roKIll6t9dFiN6nTaGKX7L
y0tf3tnlyzoAMkE+Msuw0dbPU/JP+/VXiqZeLWZ0jUEZfzFOZcZGe2liVctsWke6AYR8+fLLj1Y5
KTGoILBfdP7L6h5r9AXQQxZODpGBe6/8NuLuhWksf53mRB4s3Ultb8JuYLLPknPs5Y8mSzPOKjFx
ZJzGo3KOl986IXEmdp2VIVaMV4tb0C80g9re+4wsxHq4QsKpfo2RNuEo44aQ1sajmcBmgcHm/FjX
RKgWn1VhHCq68yFQjgSFD91C0frgtolJayskgtLUp7qsTxMxdcECvTEoJZ1uf8Skw8ZEp1aGkOcQ
OG+fdm3iI8KX4e24Gwu3knckf/VG1e9nBRlp5hiYb0sG49xbnXmP7bZ02P74kROEWmxQy+gsIz5Z
Z3uaC52/2uvyAt0KkdLQYGdvze6EOibi3lmOdepiA/eVRVLbLYP5KFmah7xmRcn6m2p7EsELs+dY
vXV7+fWsrj8NcfyTSs7TNjk4ekDnSJvlTaavWUs6VzXTFM/84XC5yu2CMmUC2g5GDHbfXKzBJg4b
WU5Gq4c2bKwY6D0TIUjP7JWO//6ymaPIQTy0tueKIBFknLAYFS73vODxxJ/EGNzAQnV580ZzbLaR
2uVDYuKWXZGou7s8oksKCEj7mY+QsWYd4vqSwvQyb38t25pY6vq65+6KezbWKmWbcLatsWd6sKva
mf4cE7CN3ISYirOlUky1xfpY9ijYPS3vq447rdGsprJaxFM1pXeOQxjYtlV14ONRmxtXlyfjsnFh
l8SV6BKXyMa2ve68NtgPt02VPE1z1+8BT4uDArW0RzRKio207tZV8+ORo+7jgsgthSSkbWeimQgi
NxemZRX3Bqv2evhwTXydfcLWtqVjMIBkyuz3M7kyCNAiNrhAE09z6lomILp8LiEpMXEjA0dJGpmL
wcc+FIDgsUKldP178Zi4dzy/LY/G0O/HUo4n4qNPulHM91oo1dvj30goBnjJ1a5u6+g68+0hLBz5
cqnM6mXEkraxT7cvVT0ihKwtn9COWdcTQUZmq85m067Xl7uraJeHOptCsz0vdjRdLbCgQsMDKrTp
MOflys6IRe1GOr+d9XNZngziTvBSxPg+ODSxJI0Zdy3p0Zs8nbk2+mOm3XDsghIdHqmfA6QmpA6N
4DPaPgPjBchAG0JG7J0VFlFcrwQCs52ONgdQv39PLHYUK3On05xybOc5Y5swMyCcdfmit02wdxzm
0V6f3fSs+TWxD7cWok6rZK485w1yFq98Mp3sCfMIZ1YuRC1dxFSL9XrZ+2hgYfWGmUxoByGsLKsF
FzhyIBBPLZD2y5WsIpJf6NoAE7hEazLhHoBwk7gy/24E4gvdXuUmMKPtTXGr90f6G+0O3YLDx0c/
CrlaiN2ZtonX6bAquQdVz92ADWm3fQ9L/MCoiSp8+xPceUzxMc2ChHydrQqTSr2kWwWat6RwJ8mG
eN0KidKGDNtZLo5evm9s0MCTiHApES4P4eW/ksRsWLMEKTpbuTRNLKgCgWjtryy1sjsNmsviZTYx
Qm2H+Wqy9aES3si02nxUSB5vGHFV3stlF1RMAo6psl/j/jmVd4XDGsiYJqMPQzeoSsEX5whPq05R
gXvLa2mj6o9yklUuL3PZP6dtrfG3mrtGNluQAOcqOyhjEt0Gwur6OVoOlzvMzfG+0rbqSSp+7qfl
vvW6z5ZxN3cokbPGFMbtlAe582TanLzTXjLwBKZLiC6l/dSdHAuwaZmmPyku/3lmaLRdYAGvNLCz
9C7GZPrPk6S3azBp+TPl/kJqNn+6LCX/nbDzWpLb2LbtFyECSPjX8q69Y/MFoWZ3w3uPr78js06c
Q1FxpYet2BLJZhVM5sq15hzTLvo3psKP7cJuDqZD4yGf7mvrE0GadFHJc0Nk/tWZ8a51WNrUahWk
5CGrtceQpVlJgRfJRb36FVoZWZxyezBVJcJO3FtSqC43CbXoN3p2rgZEBTRB+a3yyuLTXHZBKcnO
qCFTWSGN7vLuxREuuNLqmPdzAKoZuLi9dZoX77mVVUWB2nH17wcu8ed5i9OWcIVjuSbKUFQsnHF/
P0UONasmCdLAAmUNpR7kevKeQi/oN5NmvUV4rdezAAGw5Ii08SBvdIfiIImjo1+G+Ua3onfNalmr
dPt7qcUbNsSWYC1CB7uwOOB1uGtcr/mPz21af5wTTR36ns+nFhaSHsh/f//czAYtSKMG3uPeOld5
kRPfQ1+FgZm88TsECfgriXkMzbOq56uof0hr3r62Y/BaRe2y91KA06NBoWGTGdxq2o1ghr0J7DE/
cBJatZjIowTZ4Ih7caMSHswu26disdCtGMg+eBF8/3Ngv9nPUf+uyuIlarf/cY+cf35XUwfnY3q2
EI6wIAr9fo98zip2w4Bpo8+8ZlFOhY4pWd4talytGvHWRRpnWPl5OSNcj7aQWmGNWNq9qndSHV9N
WyGWVcDNnImOEzbNEdcXWwBjQnXndaM7Uj2uySZH51KQJZ9P3X98G1N+2t9P+Nw5HjrDdi3LdyxH
Nkh+/zZOQdWLYBZLd4H3w/7urQ5LMgZW8IUhnM/w3mgw+umtS++0HGIQ4byTle4de6d1N+Wc3cX6
+JIzxLy+ZerdzjR/PDh+DTVHvJMxu/H0fKbcQ1xhwtBLEM+u7LEk1dCnOycr1A55FD599n0uaq/P
OBgtrLW//v3mmfIF+uPr2q4wTOEgIXNsSWr6/euO3pjixa3jLWMUpDsuLKT8zpzlNpH35xJM5LaJ
q22ZBLeEruKbaagvhAHEX22HqoCTS5y6FbkHNcjFP0icjSxYmA33rCf1zL/KwoCMWLruB5iquO0y
WBGJT3CbWmBoJCEMHdonEZeb0RPf//49/7mQGKYhUVCCdpjt+PofjRvEOOEy5CBGQ1nJ2k7yY0l/
GlrzlpDpDQycRUGdflRlqVoLlS8P/nJhVvVKuERfYrIvcLm9V8+k48t9KQLmkiW+P5BFSFK85O3f
P7bxj9tjcGMM2zIxmbu65/3xbo2dvnBwT51rnA0Wi24TDezrM8UEtCgYNWLgJBwNu8k4zX76BA+A
TzMX5dbItNd//zSmK6/S354WPo6gt2czSPF5Q+Sy91tTb4x1BDd0kTfQvz6BxEZ7/A4ckCpZ+gcj
ghRgfrAOJ2ajaR05a6ua513NxGtrB849tyVjCmXcLmFAO6bTIeN6My71dDoGltUcI4s/OLQ3arUP
0vhnm1C5F7p/4XRN0Sd3Jw7MXiOFr7KqG2rJ3V3Y4vbJzHJTVUTJ9P2yUkciVaRqIJePGDQe8Iuz
ranj/NjijQzFRuig7ojGY1os9z25ank0hYgz1BvAdaHsRoaJXa/5cWgybPyVFsfX2B92gPPgJMmT
uzxmAF8goCn8xlr2yDNzvh7ROxPxoPuhyg/SqBN6Vhw5GjI02ymlC4FeGQY5h/rwTT1OTUyNVU8c
x33Dk1ryjg0BkU1AGNxJtUb1ZST1z7uoC6R6IwLfWlBSRk1YntOM4UZSE4LTDYhxR+kNNP3nTNOZ
Z1Mu0aqSPQr0r0vAJ9Em1mpZyYUjpgqtQSs5d6fR4jxWt+2rOj+qdlQxWLeYLdvVmNOOmkiDX5Vj
/BWmDAks+920cdikLi3eNmE4FPliV+UBiHp76PZpiU8UlMgu7KKX0NkTpYaHQlbuU2lss976KGhv
X3IEhhecF/dNONmQvABezukj+VsQotN5Ak1Ah7JcyDKSHTHhYAQ3eogGZH439gnoTIT5nTIokN8p
rOZTYo50RJtIe845oQzG8hwKCld5tzgnIMrmTkMDZUtVjOgWBeV+1o5ajGMMjOw6GzQMgy3IIYtj
zDrQW04O9/bMlmM4Ko4cXz4x8EY1rBu5dWVgc1ZlhP1L5I2+gpL0qrZAZ4oRXS3Jp9opUrgRHIXr
a81nBPy4r7yhe9iaCdaYmP2+dYntC/T6gTHOsxsPaGNA8K+mBZON686PIXKTk2H3iG0YYDPVZeuw
m+Pox2wbqAh5gzCnG+DD1eY6MidGBBse1ZftWnI14ynZubM/nWxv8C7Wp6orY01qypDSyQaVXNPB
Haabli3BpDWaFNGjorerYzO2+frIQmNh5CZMraQ2xuaU5cse3wmGPc89qqXTibq7itMECU6ssLY8
7bKqDGuNyBtOBsjN/dITCIvgyMruUTrFx64OhmNf1k8+IvddYIYDGZQJQW+yBOws7TZhZrxWO4/m
afqxQkM150VwGqMGXDRJeYORfuX1opGdOhqXYBE7FQgEhYZbQ49Dy6koXCu8gatE7rY779Sh10BQ
gDOqDlSjQKcw3bhAbVSvLixnInP8TR/1HMgxDgk9JBO47jlYMS1EKs0f/duWoHaNa/M5ZBdFOvRm
1B2uTjXOxtePwK5qcVvKg1VCnUdlXu0qw3/hyH3MZPejTPyHqoS24xYBsSKV/64OWH3GCpHHdI47
gorsCi1y2yX5sXNiJEww251m4ur6Gj/OvhdlB9OVElc1Wq1mrCWEF7tT4Z8Kub9rHKnWGlPaRX7+
1OtpoSGrQiHt+ydPlljxRJuPvKeLvrh3ftLdW3bxrbqjRKp3257KJPQaMuMdmUI3HNVXH+UqEddB
cSBKZI8HszyWwXR9ukazMc5tf99+DMG9lzQf2M27LYzetyntDuqpVQWtemMIKWC+wblu5YjJ2o2g
jjzbMS7q/GpVCOmtZNmL2v7oF+a7/77nGXJY9ueeR23rU9p6nuPTofv7nofZ3M9EgRN4dnXjUlgA
4r14U8ozdVc6/zP2wWyyskQWXIibC0eAP7K/V0S0D0pMBWTTRvol2LKUlUwHSguDnpwYeXPLb2CR
Xvr4xonb10F0wOHa25p+wUWu3I0G5Ap13EXVJfCQGbTKzFrfoCBtY96C8kW9aKTgkgrvr+W5mZYf
oEF6CL0c8vTu0BxJvF0HiUd0o7wrrnQh5ROGstrgYZcdRyRKPAletjemCQmQPJ0WJidtvEUYJ6qt
kQJXHpEwWeJNTyfjopaBabLZOok1MIzyZjLGJ9K7XvzYe1HnSBO/4bZmrb1WUOroONGl2gC5W4+e
p6/Qv66dPopvXOBfLra63pTxI5m2FxyENg0BtWQRbeQWJa+GNWo/whiVmyrQ/veXzgat4p1qxPsw
oYIYW+21ld0j7HSJnFW3I64tumcNoulkr8sanlP5iDzR7B7/45n5xxnCEJ4r1wcHDSQQUsCov5dJ
5G6aWZuFLq4zBmzqYC6y+MmVHnkO0+rZybzh56DPvzQQgpTJyXnk+3CgY4WMA3pEzZAd/+Nj/bN6
M3XdpP2tw7xzDeuPGpiMtGmcXBx1NVMw5P8anDnr2bInGqfqSZF3nXIU9SR2vbYm33cSot/9x8dw
5Oj371UkHFNqPcthNE265h9VpA9XtclkzE9jkNKO+VUkBCnpSDLLGHGw7PCoqoPYA04QrR+uip6Y
Dx/dz8iZeAihtI5QBfSI6Zss0dTvXiYDQqT3qnlOQdjKp6aRNwJ44GcO4mWV8XwYL0SFb9txXYvx
PZB9JW2mDSJFNxinH51evHDephN2Ezr0QjqEu9tZm4CE6redx+5kJOF5yI3qljiXGFPubUgHGCxQ
cSZEYBXP+mHomT1M2mivFju2T0Ywv/SGzopbAM5JXHiLsiGj3ljVsE5qzu4j7RngN6yz8izijx+z
2zmklMyvU26+eOE7oMjw+g4NJWTXskgeJwLWD3ADaKjzwejIvna9jDUozfeJhtH1eO0We4zmMmCN
Tc/AEl9MFsMVX476jA7mSoQSJ4vnx3qkmcjJ7Rl2uH+dTvcz2mI2X4s3FUK9PCDNJnwWs9Z3hq5/
UXFcYrhrpFrT1m7rPf+BGs+AlqYmgklAvUStdh2LOx4qNfciJsYPam2o4vDZjtr3rLAe1OH++opW
wwcawb9kT4kO+5cWHtReoipANa32o5MfTqyyCEpBh6Bg1txrt1+9VSEMwepS6rxT6rWT53KZ7UDb
mwJfnTR1ueaNAHECOPoDhQqeVNZq+bclziWxQAQlzaGjodaN8a16IdXgVn1sZOjbpMG0O5bMnNra
ulWfr3fDDxvShmquyuly62EU/ff35h+KCtMwXfQcApCxYZmO+KOnFBQuwIdxMDdMoyjb5RsrWpvz
uVOd/SY84HbgJKamW3b/iAqOBoXcpYQ8dIjOehR9tWwjN3hWj16Fwd63g2Z3banSHnaJg0TVzesm
R+adP95VVvECNn2rBrXMZ/+r22L8c6W05BLpCJNphmXZf3RbcM0UvWPnxOHIEXaaUetGhnOPCnrZ
2SMuwNQiAk215cGl7seJqgnY3H0aoJZT8yJtFi8tlcuVB/7/1a+Y8mr+fZGyHB1UEuuUZ9HF+0O/
4mZlAep3xH4clC8WczXYaLycnpqQVzt6RNNt18nTH40edXBLEgYxqdRLcGeWkRWrKHM0WqZxzJkn
77NveRBRK61qv6opZuW2DyPUhO0su/GqplJdc8OGIeWlMMAQoVz+40ni8v757Wj50FWgCy8bXVg9
+fXfDvJhFs59SKcffUHm3ARJw4ivHDFI4OTwjflbIJc7uIykdML4IivZd7H74LSwPtL0hA0zfxqn
F8ctX3DU+Oeyn7rHRjQHHYjMsbd166z+EY6Di55gwymn3YGu/5mXRnAH0Maomhn54U7Xq8uEDP2k
k/jcu7eItgnxcfxfWjbsepK2cNcwvDamve+k89a6mZlJ7bhUCTJPOi5G7hxiCCG7IDcfB7YtPnMA
wXHyMWYOGpwILVyOLWftxRj6bWimHEpHBjvMRZ5L+4Z5PNPTiQ0DCeImw+L2rKc3vtFx3THRHzp3
vPMt2SHXO/9C1uWWPK/gUvZ8AF+iwfRa+zTs4cFyinAf1PG50XkTSVZyN6TXN2K2UfzVyXHW0hvs
8+EGlt3Ep8KCz9FW39Q9ySqEFZNmlmrIO/0T59d9qmunRssOjYDGNL4iOdx3dE9j/zG2mlOMLJxU
Whb05S5t05uORpqxCZDfkMu0jsPi0wynnWf136iytwR/YPeg1RxFuEOAo6wT/dvTtOck9O6ifuuO
PJom6cmszGECadN0GVziwU06nkAAaeiOVpjMHgqNrNqKDKOI4CdGVaso0C7FbN61IDFjIp+dzdII
miBQAJLkMGfzKdd+dfmxzguGG23206sdhMss3uCOfzB830Vu8YZwAnre/GKiE3boPEnA11OLkyTB
b5jpb1PXhasYY6kRim1VgXsr3ZvmLL5727zVJxQ6bXUfTRPyV3xfzYGPutKxq42bmvq4AFSRDDcm
LhDs4DsjZ5iZWqubObnxK0zCDdrz3rwNNMTNIYbSCdgKmvDwdcBoMTrlsaBwXhBnjsbw7Y4V8+aL
6yLNBZvq1DIdQRysNECbFhO0iRgY+zZXc/jgbyTGlce3eEmbfX7WSh+WQ7ih+vWaWyIsLsQj3M4d
l7HHKANIBXT6gUscbV10VYHXMtuKj4ZDBEzHPA1b0RaKC7WO69+EdX4BXXZmcMUc3Tm35rhJ+eFl
bX3YhHhrIFkzsjSC8nOAa4tO+jgjTx9S/37RK05yghGrPT5NVkP3CRg0EtRjJSTLI7hxwdZ00XTn
iO6Q+fZrwJxHj7MzH+t9TvtHm2+bBRl+6vssAZpb26+zHf3QWrBqiXcoRw8rOlz3sBzOxUSmYl6B
GsvRYqeBxUG32KWtdZjwXS2iu62ZbUzecorycWc4YAK8Xuz1ct6MdnHQc9Irg5p2UDCe6mneioi2
p51SpNVDdCihXvRNvPFF/Uh8JCKgi51NuzbzH0KBDtu7JwjjbgT8UbU/UInhFCwfU7yhk0jfdUu7
JFVIZD2cUXRvrs+JiIx6rb2vwMsFWvFuy/xeWFZklzJJzYvTBCUPl8ydyJi/QpDtSJENw4c4IPQk
ZM7sGXswGmWsQ7cx7+IsfVjK6G1yAlCMENl0fLrYROUQn4wnFhIoZDoVJliuGOsT0/bIZzPRGpJD
yRKB2p4++E38M62MDx+BM4L17nGs/PPkXyCrb3UByK98KoErmcnWGN7M6MuIXs5Fgb2/b7fCQHSR
WRv9KfachyLc3Al4XTVrHSl6Jl3jl956CQqSftzv0ho3BX07AD9LB6G2LxEaYL6jhVldaO5vFmT3
3k1Hjp0vnsgEItkvmB9F80uv7nXiqzRxG2q88t1MGCfQWPKIC0wdwZw9kJS5JrKH9RO0Kk1Tnz4X
pUpAWq4Pz1l0zVNPI6vo07t6Aiyi+wgh911XnAP/LBoCqzBvw8LGiM15MOaEnQJkCNdGV91BSWx4
oSvSvFzsPRZiyXT46EL70V26c2uFu000wdMLzh53yAMkPXbuIaqQ+VkPi/lrIh98GppHqJCHlixg
clthf1ZnzcpOoRyuoc0DEnPxtBJa+TfGW1q6l6X2N8ZgrPKm2/hxs/Pcdwsnr4fZEEzk1rcFCrJ0
28N8MePNAJ/I4LxJfvQ+K9BHEN+C/wX4yH0U3NDMOdQGZlKRXpJ5rxNhGXg4zokNNcl4a23SDpaP
ocLtXUB+p3Noojxv8G95TXrC4VPb5rYE/gHFCbqEzyGcJjG7OFkHwUT0qQCugDGoZk6tGZLcjIY8
6ijDAdCglyP5TiMaSn8U9lvC8EVjNDoOR6LYN0HwXdZnX64k+A8XiGCu9zmJbi1OBmkaOBgx1aO/
MvFkkdTU2M6v3nRI9y7PnEIRk78akcdJCDxTemeMtJbRWjrLPprfung7aCk2Nm1N1g60y2+bLlIk
Fpm2h2vZe4t9ilE72DZl+9zzEQ0JYekwV+Y6HYqyfbQYumvMACZ6VahNt7NRvIQ6WD8ddaWvMVC0
m5M9LKdRm7ZoCHnH6L1la0tvDoRtROgfK2A0+l2ZAstK673RxLAXAAx47T6Ht2sM792CtUFIIii+
73OgZ3e6KX7hpLvoZnVoZovNGXW/z/ZihuvcPwcl75HpEsRu3QPp+DW1wBPzskPOU7ivqRtE5Bob
+mqiD1p+WnqEtr7Aeib4Pr0rSbsvbtqTGkK6sUiflpi+bocc1zCSewH7KAd18rhgChCBeQsS19pg
sniyjPC+IbuJpp/1WRrY06JgpoznYV7a9DLo7sEsk0csTj0Z55H5Mjif1VBgNwRxTI0q3JRcSdld
pa5xEE5Wp7Z46yXGf6ABWgh2zl1Lx2pOy7/MwdgFs/PeeM4myVPiL0kpEGn6EA532KTPHgNNkFYH
xtX3kWUx4c12JTKS3PTvDf6o9+669jZlPfN1QKVnFHU3sZnuHS69DL4MdUYxzBLAF76kXncpBRUI
yuiPuvM+6qA/OUsZQ54fTkM4SyKVdxYZlQ5V00K30wY+HRqPDOCxFWX6+4KCHkkoZdtQ9P0DzDqD
PWj0U5v6EYdMI3TWlsT4ABbM3DMkzNcqIAvHkYloEAOQo/+FMhCBVh+cJj8LTqHL/4NZ7WIQLprL
SFQza8dYnCuH42kU5fMxLYwY0U9YH4QWaE+NB61Ig+B9quomfHacvN+bmQc5T/6qk2njndfNpyGf
w3atdSTMdVnBXsQvBjYJK0sxIaKV/xqVxE9VJhyz629O5i9gcwOMZ7Pb1fmSPjvYp4HMTtkJMhnk
X46VEFoJaW2lwTZ1zuTHFa9z4WcEabf05sY8f9XHvjt4TTVtCGOvSAHuNEjxNkm3VWdv1W9pjLbf
Rl1b7NUPAMNWsEAsZKxPS/4KJqJY43cxTupXTTnyLUdGrepXfSASswb7otsKArIbM3jzS7FNx5p5
MCwR1EXtmmbfeEhMKorgfQ7mj1bn05P6IqX2VRkTevGUOfljEi+C1wEk/Ix0r3fnAwMYghELHPMU
/HiHjZGohoth1A9RIrHnoIWcISNpuhx2Y2vjMCKPEpihNZhPnruYq91kMVNlPPQjQXXGiCh+G9tP
erAnmHlP0LVq1DGspNMolbTfczJCQaYmAci37C1t+fLYaeX/jAZeUEWTn+yEXa1jF88qjDzzlqDl
Q4PeC41Ww4cFjDiKcZc1YmuTzLLx+hwbk3HXOvMG6/IuLgklGqPwxTdbKBPttmi8Azb7x7qVEX3J
Aq3zLujBg2hIJQrC3VFVhPsOoPMs8p+Rvgv6xdlJdRpmXxxXED9BwwX47V2UzWu3QqUZARobS+PB
90bIdsUNzCA/ITBEwIVwnfDdjVxUxw2afwtCPzkAsGy95XZOk3fWnJM/Fg9mjjOc5jkwBxyaVcIa
VdCdX5pdhw4qtlhtSbq/x1gk9HHAFACNv6wcmfmCZI+ZcT96tBu1Pjnp0ZvT4OsaGO6gpJt+9TrT
TzP1L5N3JxwybrX6vvQ7Hoty2Xcwta0WBWQjUMtWbrOH1L6rmdVuKOE7Ad6jLItdM3tfBeWBD/PE
ANQSZY/gim50aTdO7dcUt0U9Iu2FuDIK59LY5mYebQKFo5Wrd09WfR+5nxU/NKysL8a0kFfAbsbu
gQPvS1HkO5HYAVhBYmKAN6PlrbcukZZCmOtO8hThDU58kuXVJgy10esv0XRcbOIXVgW13QhsL5rZ
b02LFzq00QsnEbMfNjSrT2/HmDG+HWAkL83qR8lGuEWLew+xDJ3rNvCyLX1acH0OlU1AYsgK+oNY
wL3OISHXSFKnOnpx4XDMVXuyEmLKiyTB2fVqZpp1CgewC0V5G/fgjONom6fCv9Ec1ogaHeENapH7
vn4wnSU52jPRFh3ujwuHDDUgc4Sz0AfINnUlnLOhwaVdZOptZ3Tx3iicnQbb++gK9DuiyMigKF8E
J8kN2tXHsoNJcfQ7t2MpApojovqUljNQP/Sri+z3a87yFpB4fs48/K5BaOKzLbzxJhyD02wmnD+G
Jti4qdBvkcQ66wj65nuNzvCYG1p41jNzbVNRxXtMeHjaTbu+GfuctBMv45/YLcCPaZV2wmRYk6dN
RmQ7B08LYvZ9aFSEcuUN6St1cK4xVRuMIjizMUdGnmzuu1o3zwInITDGOtnRXBsOcMyAKyzolAbP
srFCum+5XSb3PlhwQKLdvWf6X2lknHvQ0mi6qc+HODYv8AYAcKbWw2hQB/UD/lolXB6ywdw3RXhW
17QXu6SocR6azba3LEFzfJmRR1toF2jXrqpuEVvWsYfS206VX66vonWlafHa/gAGFlCz/IXY1P4q
Wu+hmINPA78DIz6Uj0uofy1h8URtYm/UpawQZ29nOi0l7XQHv5U5lzg8vfFF2VFU+1opAVyfIHUN
QURHcQl4AT8lv9tLHSJiA20bOBwQiUq8zoLHkpehdiZz61g2Zb6V5Zsk9d/HwaJMWdrjIBDADr3d
bn/lytGQmuBmyny4jqj0mD5CGMFqz4YlgMCf8xqmw3nwzQNu2Oaol9ggdDhmZcvf5KHOV56OFpTa
lul6d0Hl6Ms5lxX5hyau4Q5o2J4x39ag/5gKey9K1KQ6vXkEeBYAcrJRMl2fDtOKamfvF2jv7Igo
Xan9UN/X7YIvUaTFeTKsq7hZDbph0n25JMxi+cFrH/Pj1F+u1A5q7v9/jUL1zctcQs9QDqghkfrJ
YiHBxyxgG+lojxNRyBih6cbubB48qfn3fOYXHK/ULUGpltOTxnjD3GUfi+aB/Ynh0lW5oH5LZGDu
UAkvnpR5E2tDxZNCVwirae1KqwIObnZDAyYww5csqYpN5WRvGKOxQuXtwyCb5WpkXpr6YYyiZgeK
zSZCbj9NvzrZajdo3l/dIQRDySUsNeyj6mzK4WRlIP4SONxSCzcqQvwHImqpn2V/PhThu8jbvVIy
uDjVmDTqNOvideMXvIRTenKRDAPzaCv48fp9kHtKCquBtdswMJxYpsh1OKayqHUpUMb2hxrtY5Z9
hYJ9Tvw6vw77ibdAV4zNCvZO+6ZsLsvySHzHciNnneorql6taCqgRY6+V+uTUoWFU/1EJwIbP2KS
ES/xkLD6qysWmn6zH+OaOAwEvEpKobrtId4HcwC+pxS6ahSvxh6z32xmyHgTQ6atslkpLYaGeB9b
Au1BF1UJ2COOaRV8K2+0XzWNFr1SEqvLrTwFAfHxYb4cHc0iLsrTHRASPtwmWg1azxo4ITbdOHbE
cCcT86odNM5+fX6ZejGtCOBC0yt9L2qYdPXlaMu3A4edhpf2PPjt1Q1RNInGcZG2N1xBKXVMKktS
DH3e29o6yi1qUwE6ISWKEXmAjmhgGeEg5qymCJq1K1UgKrKZ+ovJqFeM8F/HtdJpKNtnIMUnBMmR
4MP+SdAnFYT8qZ1tvthxwwoou+t0oknNZXajRIacicnDLWdSbGgByGGxGg1PHJZqmyNsVDEk6YFi
G7SnIdrxGSIZnEXXNYoGgxaOtr+OyBxRraOw3gxvbdxWGzWUU3MkRy9ZCPL9COVrgWnrhekhbnLB
A8Nz23DG2Kv7MPVIU5r4WS0Oji/Lup4+dUNQn68Xhzlq4KRyJrZienqivVP+nmZgRC4nVdWUExRd
gnavQ5IgCGPJcPTA4fAP6vZk9Ogw/aDrvW7CpgD57WHOV++2XVGzT267M0Pap4Qn8maHGvMUIIh2
Wz00FWuRaEPxuDSAcDKW6atkRY2wABODzTqoYZA/tZ/9kttrqQIqff9Z7+1nL4aT1QJOS6TQK3Wx
kEOrxuwzI76WxpVglJRLqVhlUML4GmWnFLEAWiT2KE9lutFvS5ty8mnsxECqmm2S9dTGBrFqUcn8
rWOxVYu81TT1KmvdFq6JHNXW7PtLdKd+ehBjIbWHVAYlO0xqBzrIIhk+w9J6H0NHW2epT44gsrsk
mR8bi+BJuy0/DEhJVV69A+XYRn7zA+odmwnQqMY2knOQmk/mkEcH3QIA2obVRtMr0u5QgF0NBHUe
ceBtd+r9Vi+YTgV1FJSc6hnSQ470spwZSMDZNdR+PdhWtzCZNgjrZx9CVop7MpG4HWCJlL+swyy0
xsEA/kl+SWlAUsuEeswTkI96gG1W94xbJeGKEC5sehdyYJe5C9stiIi4vglytDadGVHEsQm7znRn
OcNWmSSHjNxG8uPilQlodgfhDrK3tBmnRW4h8XKwtfEIo79dDjX8JzMCqsLAAKLXUF+UtUMO9PdM
Ed8rWcinHq5UaaKaBuN7dF9qYgYPZmP/srTO5UnofzZevCscR+ws3uiVhVySrjJjxchLiUSfHYlx
E+XGjhzkdGa4w2xL27HMaLmlk733DGhY6ouo11+9hLqGaTAVpB6jU9JmyNLzgeTI8mpwyQcLfhk5
DEwvlg1EV+kC4BFvyPoiHJ79MzD/yvtl33RpfDU6mFCQNmG+S6UESx/IWvJ43bieH2pApwblarlQ
S566LwKXx9Zs6pO6/3kafmoGTE9VqCkRE1gOEs3fC2cEri+rxo70mluBGwyJk3urvogay8rN0LHF
sUKzgZQh/nIcG3lRFK/0JXghS5QOCK3viXDwm7at4UixbiVBhMWInFPQc5yxWEPVhqQTNVpB9VAv
SSRsBAf4qLjaONU9g+CkgplNKQXNatidOvjziKVlKQB89NZrerCz0EaqZSRNbXYv4IRazKhZaviv
i5SJ/mIEi7saNF52t6x44HOKmhChMclMfDj1cCo5UFZAhwTz0Z365qBKSiV/HYvwR2z3oObRLKhV
J+n8Bx0JxHX3QelElGCcwghjm7rq0TzjV5KEtLkI3lh8Z5csnHOlUCU24x8Fq6ja1dQdVJoAJ4s+
ipCWo9p79clmkXfg6A+P/7cZd4G3mdt42CcN3Va3GQ/KvGNKTZaT/sSjSDQYRvul92nFS6+21Cba
sXWZOTJxykcn2BZLAu7IupFrpCtjE+qGGD4r4c8qMTECgVURJqeU9kPgZO8Dprt9zntcG3NxUNcq
qSBGp1NwVC/6QA+NdRO1LK69YpVFFmPxgmANpZpQMsFm4tw+hQTOKWVcVw79epz7F/VvSsyXlXTf
nMa+MyKbgbq01asMdZ0gPpbqeGdUo3sAULDxTO08JuJxxtmvljZb+iGVu1DtLpnd0ei9S6VjW2nI
YMsQmDt2n25C3rnu5kjWsNoAC4F5lK0nrvpO7c5L09Mp1uE44+ruXNYaKxfw7KUVE314S/2vHdUb
hiiy2opffYUOiHjTV1NLjsaQ0F3LgOAUpkVGlKxLlNjMNbD8RabPOiUvsJMxsdTd8T5po61yOUsB
yzJQ7cRt8kiU84tVbqYlpUUj1XgmSVCUBAE8RVDD8Rzc1VJu/b/lgocCYkHhPbX+Nh6yF75pcLIt
52jb03O7JB3lAB/TCdq3mVO36KXNiPovFxpC0HBviVrshwa9sFb+Mjuze3DHQDrUWCVDD4F64YW3
gBO2voFDYhRxx0PwqaQWyiWhLog7BBeaNfSZ0h/L2I8HMSALqORRA1nsJbaIXTCkDlZ59tSDpjAP
SnpKTqexzt1wAdeSBe/hghulIcHNgtqXN/2XEkz2kfTPBkjETbgwEEj1e8ele5rYEaOCxrnMqXtT
E5m0B9q9b6vyAgQu3ibEZLTytZVf2ewqnDpDdzUFdh2Vbli7zzbIDKIQurW63pbfvw6tc1B7mnxJ
lP5PVUlF+GwtJWuY0WjADX6qJ0OdetRFUIV2J09t6k2D4/foBQ7cM/lD5N5GV4/O9P9IfIQdfTtV
+UP9SjDThZ/J5oqG2jiwQwVbtag1stO5eHIn0Dm2NNOGAPNT7XZPOtExiUFonJQCgTRDX9L03xoE
yQ1BaGgpg34/jlkF0yFpIerx41kSlUjtuoJJh7bXW7sSxOBZ08Wl7mdYsrKmGxrG4kJerJyLdS3s
xwmKX0/6B9HM9+oc4KeWvR5rcN3qDVRreOLm8bburmVfG/c3GoGu+ACwZMI1uXDAuwDevg2kY0FJ
TSyRvJI2xfzJkf76Xo9R8mFMGg3nAS3SDyIrLvQBruIvxo0/6gBsmE3SjqeXG7U6dH3zoe6cyMfH
bDIOplG7vKfUYkpbKe1X/kJqbtmZX6quUsuOqiOSzvE3TtHdEjw7w3S6CsaUyHWZW3AaYBaVoVS5
NGzcwGiNAJXJF1nJmbtBGnD1+qzOteqBVxtYUYb3HmHUxKq/xv5IivGr+kPjwtFmCichMWDXBWFE
txp0xfalnshKaeTzk1Ycd+nA7iEl7oPBRLeVIKeJW/1tDLxvtWtgSdNWOaGTa0/Lt+rkrhTfgZ7f
B37xcylQ1Mdd598zBgnR4ylFtJ6HMBOWm9jpgAd31SrTvhvpBdc5PKr7OKcORgQ8icN8plLR1uqQ
HwyE80oBnrp28bjryx7gKUtN32vYFSHqM57YqgdDLk2V0QQnkSIqiOYfSzizluAxPfRm9FDIc5GA
OEbyb3pWX3XUvGczS16dqCXIvmJ6pv6uMoHN1dsOyGTpGZ1afoy600Onfzeaz9GZnrVa+tV/rv2Q
yjVxV055sOUyqGmk82iD9YP0M23U65M6YNlThvk53ieLLnYgVTMqL+QSysdssXDKpULdLPl/EnkW
gHYGBkjGjDHzIlTqKZ+W5bpc6AIbArOOq21X7Xb9TI6m5affNCRvUPMUR/3/UXdmu5kj55Z9lQPf
sw4jyOAAHBvof540z3lDKCUl53kK8ul7UWV329WwAXffnL4poAoplfIXGfENe6/tCMC7PNbfpeTU
Q7AIzIrlhwQ3zrbq+28bGuRZFLgF0Mhz9gbaKtZITy5mbotLKhOsHIrPP+TKhm1bepyXQamnnTE8
kK+KxwV+5LZTg7Gzh+oxHKr6HHji3pvN/q+mYjpK+pa+XZXx9yKGUvP7HP9WSX7/fImqYHQ2NChe
uiDKovY1qLa5PzEMh/ROh2N/hXP6VmeBuI/B6Gp/+L2LUk55p+fklHkOGu2FDDSiUqLNw/iYNmSF
uuSFgMKddg7CKdbygbWuewkxdSZXNJpXc9S9zV2GqsGZK7bc3caMUEnqkMWGV91/cwhoFcazyhiu
fv+yHAO5jGhJ41qO2G/5Zp8s55fv3aS2e/V93+JcpO3/NrxhBx+hQDaz9Vjb8VPUyl9kEJ2/j/Hv
ntkl9HYL5xQO0HJ8lK7Mt240n6EE8lIS9EraHGKAKTVuG8Wcx0irO1i6mCEK4mmzinvSsalz6YZ0
zY6dm9deB2iXiRvljrGgYWN1davnqBDEfYp4Hw18Z9IEIfax1/yux1xvOHk+o32FhkNTlx8MK8fp
MABV7dwHxlR8NPRAWdAHN90i+YJVePCtAZczC6q8Ltpjwmhs5i5ui4AMkQx5kkyxQxYWARV9CjHY
GhtmzVG/FxCudnBxPejz6qTQFSx00GzX5BzCIytTyxsqTBcM+aTr5FvptrdZVQc7FsfvsE3dXSuZ
9BfuofCow/Ix+RkEAVm3qn5zVUP0kcxPAxoYMkXDLZEtBD83Z5xdZ1oujjuPrD42pTdhiYrZiNJ9
RJgB3MW1CatzFYVduE8sXi/DUf1G2D0JP+RvJ/2IIMAlcg9vzFQD7K+RijlFepINM+CsH9hZ4ybq
jRQQNfT1jeWFZ29KIH2A7Lj3Qsc9JnPzNY5TgAAAfsnYxucILGQ6tRCMemOroC6SH8YSyyqNo+RJ
JMwMS1gH2kPCNVkzkIrBb1+GcmFYpdVtm/sk1MnK2yZExoxmdxWACy4VwSJepe4wa+Q0/kyXdAE6
taPBIEGUYzLS116ko4MgFa3ON9NsnJySp3qIrAfeh7D91cXFR9TwlgxC22drtG87Xb/OgWluiSQO
WTPzj4oJTEnmI5oWo9wV0XjLhImBdW/9mic0hmk1byxD18fANXd5K9DZoVQFB9qzjOZX2+ZYaflk
CjzEgPqmUPZHjaA1jwjsyjx169jeQ6sqF+/wFK5m9uOkfLwQsn0pFMMh6SKHb6XxWrkhtC5FrkqD
wS9yvf6H59fvfthWu8YtkDdl1HozUmPZQ46tkz47tL6EHc5aiq0bIwcL3clYRk8A4/mZUIYwYpa3
aZHMAPEjBL6kTXU13BuX5ExPV3AAln6O9dN76IYEwEyoASeMJUWbP+AB+8S+ucl84AdN2pwbL4q3
PqpkrDBkNnlt9lxrgll6N9GroDtHOZmNqvdZNysSfbp9ctVpQDkJffYWWmp6iJrl6+rYWnYke5Lh
ux1fnCN7NTBC+Jjc9Ji90WyoPTk2zwZz1nkE0tKUrzYrnR06vR2yOwZd/oMVfrqIKS4AYJEPevrs
jq3/3EsyQq1PBeR4F4Xxz9jU8irGqQY0M7p+Rmk8nwNchi0eHHBcjLYgdm86j94boTkiAxqXlHU7
aqNjpOnfZlf6+8KNHnq2AAB1EPC7A5++kOYGdZkPPGV67kXjbjv0jgVwpqNdJaBicDiPjVgo0GK4
IgCjJWR4myZi5SURinYyRC6EJL5qZjjnYsBW27WsSAD2Tes2SD78zIiPdt55J9cab/p5hDlNFYUg
hJZjLN/zSoakETDGM1MWy1H5K3V1hjegPzIbI8esJnxwiOHh1hNORWM52+g24Xd4JCFC1w6WrqDM
C9SMIUz6ITUvpeWROJWoLVMMuW1V/xzoWu1bB7QSpvItNKfg4jEjIiqxPo5u9cQobm/ZSG8dhdsr
D6SDUzcK9703tlcJM3qjtaaT4+YdmjA29ybTjlPjFXhReAo53NBYpOc2hv6PO0rucn9AxaP4ICo/
rJDlQhctl87Ire3fFfYL9jH8Km9/V3f/DjH8KDEvgt3u/vCvf9l/ldfv+Vf7X/8Ai/wGH/6vr/nL
I7SXMv+Xf+Qq/qD8Kn91f/xT//B9/5tAKP9OPr55797/46vo2Ngtn8Of//Q/mvzrjwzKvyEobec3
4gktE4KPiYZcWTiKfkdQ2tZvtu2y+XctXIKmXAAZBTO26M9/ssVvFt4f17cs6jnfMXFH/RVBaXm/
eUB3PdMzbdu2LOX/OwhK5f5Rw++YjrApHPH9u9gMvD+o3Bun7SbDJdu6FZa5rsNGHyZ78g5+WWZb
VVsoi40AAC7CLYG4tDRJiGDCfeBGka91pIyzU04A8DXhlAjyYjKeiEu8qeu4O6GMtI6S6Rui41H7
T03cM9hMjRHIb15pl/hPJ7+qqAPvWt6rG8cqOLvKQUSvWd7rQw2o4zIWDWDgaQgr8hW5XhxHJMcu
S9KHekiMQ1YDvgpBSL0WLYEfkeH5ZyxFjAgnUFxMsf18H0qDUiln5LPuBcWF2drBbgB1AMs9r6/D
MbfR3CzrcmZygOCbVJ49tzNfOxaIW9OLrlU1WxtzqJ5Zfpm7xCXTZPJVygHuJOz+XaNr6Y+68add
yvag8YWgu/N0fpsZWeIgLhnFUWSRszbR024HaU3XRUyEyjxjusaezL6UQCNq8Cl0fxlybK4qnpTb
YZqsU2cayQ5wGBqMrm1vyTlorj1pojxtvCFHdUa07jA0MWisxL6yhQ2neiQTbLm37uGRQF43c70L
MwRX685pATIntXxN4sC7lkkJdazEnxXvbMtGNjCPtSQvOKj3WZY2j0Pj1VdJ1rkgVuT0E9p8+5BX
E8RfDZ3cFElMAxll730cOUi6aOLY5SqaA1kZ9VHJ0WCBAGuPQ659IkISV1oooxPqtuIlVdK/zbrA
AkhNvimtu1Wu8eSHz2TvAIEfS/jybh7eOOgdb3Q5zHdRpiKKyQy8gu3OyZMwAnGj7EmV2y7rnF98
zmhBnY5s2FVE3Opj67HRzEa3uMfLjHUH1rdIoUYH/ls8It1nuQXWyg6GaqPzIUJNoJDJTpGK3+FF
Z++t6bXHHkVatUqHgrFQTy2xmcMcQURm6unRtxrr3Q1V8gIlfiIWCKPIh5gSGO1JGh1GTD3M5rrM
PATTTGSyH/fdJrHL7imvsuldSuR7ODF7AtL7OTwnXj3estyYP1pMBiSfusvWNKza29xBbgHqv/CP
FfONFaghDbfZ6vTt2JDkTFPj0mPHYhyvvaA1QDH0/rRiYTMiF6ybG0N0KOcAp5fsq1vMLbDSqBDX
Frqv29n2kpuah+FjDMKAFN0IjU+vIn1w8be9ZzIAEKFaM0FuZmGTCoT71Tiivm64aNgR+zgCNPGh
hcp8poEOISOgROElG95rGESEmxTduKenRSBUjSoEaZXkZNWDUX0fO3NytgR+Im7E/Z1ylRuGRuDY
Nuols02LzAgTTXZM3uXWMWSyI8+6guHALcvUeLgOg3QEyuUwSmM92/KrAM3JFE5yhVso6okqKs35
gVLVBr1fO1zhaZc3V9hO0Mihyu8PtRPM1Mq5YyO56xWlNFpYIt27Gqlnp0iYIA+gM46OSdANKy+G
x7mZENXAof9Txio4Z0WxdNdok58yb5yIp7WYgIN730PPcLbFYNoPisHIVviip7rMzCuUT+N1Wxbe
UYzodV3Q1QewIN47O6b0Xvr2cELw6cIEMeTRU355m0+Ose+KsEMNmi8y1iDeJV1WvQSMw29NOy3W
dSQJivEVG0NkFFBskaZSS7jtyfQXBmhQVU9inObjJDp5FiUqHAxtRfPpz/RIjhgZnxs5pUc55wR/
Q3A/OZ3PSNaKNfE8RNa5cR6ea0eSExWgyfbxK2wbYxx/eORHbZ3a0lelHcQXNtl2wNy7ra79LkeQ
PhYmWL+kdek3qoB+r0tMBuxDFRy1ziXIdOFAW1PdzqmpH/lft/kS/yXu9ZAih2uD3tiViKT47Vgm
4evtqL76KWHXPxoj2XdTUnF9AUrG7e/k6Y8yievpgFNwLkDdx6yChQw7cxvqfDwyfzD0hq4BpoMW
wVNbJ7F7DqQOn0q3Td6o1KwD9rDhq+n7+t5k2/sz01K8O4YZEcc+Sju/kDxRn726jE6WBS4+RCl7
Y2Z+eBIGy6uV9gTmc2uUF6DhPbtMZKkPwieTuqUiBDyp2nNr5kjhEsr4ZPCyF95VeAyRtE9mjTQd
VzoTQ6TtL7lduSyBGMwHhhTPidbpe9Z4HqYpgBioWIqrQZG+JmYLp46Lntm2wWXINlB8aLMNkYBW
KHJnk7Aiu2G62Km9GQUo11GJPnXkxbznBJW0Kwv94qYJElJzx4HoGEl+HnfG/OZKSQiW7/8cSEIC
5jFgfQh9IrOcJgRPaBQQUryeRjKHTz8kiK24aSwSaA0yr6MSlUSQoetLZUVP6jZ9zvmEUOeeEIyQ
qPPcuNUusVa1yRkZua65YQKVvhc+n0NHhXUomkmA8cqbo1MV7VPFQA8hdtSw444T8cPQ/UiwG43V
YzI4wXvb27RJPg3r3axKz9lyA8SnkQ4OcH/MiBhEOIFLon9wSyM/iEZxI4dldAeoVL9ZmRuSJmla
13yCsDGViYYqo0+14Rbeep0JmibpIyTSfh34oFKjabqJQzH3W6sUVCtFEnzOjcyO7ryAqH3Ds3ap
Kdw9/Ue9d0q0asA/q2tk1Mbe5/E41Ibyn90WNfMI5OGK2Q61g8ad5sWFvKlHp7rBQNN9iRkJ32iU
8XuO6aW79MNU3gWa6RGT3nk3Z2N0k+FijTGIMpbHp+dtqyyvyQ5I8i8UyONuFm5f7ebEA3M6hx46
0YbAIby8OTEiljttlJ0OLzOcvjs/lMl+juP4I5HedM04F0Z/x+mdVbF3Ke0YAfE8Vs16oJy7ZHHh
PtZwpo7F2OsnuIEIMqxOsZQlASZ5yjE0niY760+Rl5ufvBYsxxISLq5zruJLGIXqg8zR/NJWQl6X
VobR3/SwKVhDmP8ERDe9N1A8tizpvW3IuG6rB80e3/fMQ9tQeWhAXkjq+LivC9kYj76dJb/ixKfu
Y++zLwJPvWVk4HDLdBkLXtP42Ydm/5RIe3DgkToFcUeOnFhGxZLILebSZCCj1aR376cHJmXlz2ge
1DNXhmZsBOofiYkrp1OYjtkprvJyP7eFviud0L6uzLBAPpRjXVtx1MwfoV9lO2Cz84tt+/WV70/E
Ksp5eiewS6I3rez4NKhovHI8UoFHFno/vnuTf6uF+6etF33g/+7hbqqv4qFrvr66q/fq/4MmTS4k
uv/8G4H//2jTHrJy+GOf9v0lv4cFCDo123VAmEDpM01/wfH/3qkJ6zd6eNOhTZMmADicwn9r1Jzf
PNf1ae1oooTluPwAf23UbPWbDbCNNg0vr+XT+f07jRpwvYWI8fduawmUAlc7gDNT0a35i1/57/zI
vqaUw+CNYtoV6SYQNmGKIoCtGTY7m4SvKGMDOuHwpbTCIje1tlg1SQe8EQ0SkyaY3qyL0KXEFmPj
9iFpggD3ImuR7trFX32xO7FDcoZ4gn0hksl+70bFeyOrbZyJ7AjKjBRRsIx7HRsELWIWJpaeDqyh
2cpyXoW2WNK+EIGFcFNaYwHgRWo6F3F6cTqKl4AC3O1Fsh4sHIUkbrDwSjBCj3McrZKA/4bpg7E3
e0WtmJWgcTukBa5eDzUHywvuedPAdekSRxtbahMLvPAly9iVCBYmaWyfXGWhZWIOE9TezuWC2Nou
u4BhYJrqEC1LQvs7MREoH03xErWgRxI724ZDR3Wpvsaqzbca8t2q9fvdBBiTUXieMNVm9kU+16oe
rUMes0nAeANXzqrtrUXcD/gtVTMFddBWJkdyDL3tGC5w9YoTHoOyF4Jb6Yv6tR2CRb5Nio6ps3XP
xQIveTkEmnvWqQqBAPJUOd80FTuo3OoccNj8LmaRHPwlQRARIKp5AUw8bXCMAdWmnZ6Hnayccint
5y1bH8qOMZJrk1Sk2XZC1B8s4nJOs20ZLkgppk4wqBm9Er23tbLS2TpaveL22vuCNUqtOfSG5q0D
EEweQP1IBBZ9zxK5M47GlzTCF6MrvgrIVHzmhJ0qtDSyAJw+lk60Vmn7iK0XkDySapfpGsv4lo8C
za3HkY5CFWhqVQ7XQ6uKPcQ1nhQJvqnMrA2b5HGT4aJeFSiX+Stmm7RGl8BkDdZSN5S7ynoWCvPF
kCyBMsD1/KmBV7qtBjdbga1E5eUxQhS4gEsrQXnRdAShEUtlk729rotyb2fK2Dpj++ZXG19gvyzx
2W5JZjC3ovOusPkS1Ni1Md5LLApx8NpVo3cKE+2e54zVV5PAUq5tE1V69oLQea0RyJPOzGZPGU9m
iltRDP6a0cUVgh+fp0Ive23vOpCzZMxOkGs5q/uin9B19iVp9g7Yk3YictShaOA3U057nTj3uUQg
qrmG6X5WccWziH5XzO6mtvyUT2n60QtdnkCU73n8n408JbkKAZ+TM+ydNUAoGF9E4aTNbiIjtmOZ
wDKg4Gk38hPUEgxdOsfbbWyFsn7ooubR8pb4gmnlzfxuuxJPCsPPDcGMJdBqjYMlaU22TSRp0jmu
RIf+innnuoaVtJVe8eYNIYnhszZ3UTvsBxux9IwmH+whQpfOxlefz2pjSC03CVuH9YQh1JXig7Iu
Yh2O77pFEmPN3iXLqE09awnXnRBLDHIzhv4dO0LS9cTAi5KnjymCwpNO+2kzJGjHEOye4nhutnXc
Oyu6LLklcn4bKlGtGHWEQxywvhJyoyXPow2PblVBkTvAKJyCtNopiFLY2veFEB8jh/y+c5pDlmMF
kop3sJ9Q7EgooFPCW6uoi1HEW4jobN7vkb3G5Hh3lZE28AuAABfCPJuR82pHKa6rghQUgO7xOKb7
PijxmPmTSQDiJm0RbZXzMWw9l/eZD4aMEwa9U3YE7eAj7ZklYN8cqL8rj9J2OF1ZOjPrhWOSINdx
J9RWqY0FU5UZY/L8U5vw+mx3avY1y0Uvr6ghG/QYljdXqxDJDlEdEzxVnu6WFLRVW3LMNIFx54bx
S1deEaVT7FOvJabIgDaUPA9ux8mTG+dMSfM+LIS3Nor5MOfmR+LPj2XoH7+PyirGGLYwfH27vdCq
W/jTV0C8H+AOh9i72PhUfnfGz2CuC+9nPzjZ3oYOPTpTfAjh9DcTst4oOlTR0GyDHDUk7vJW/VDk
kCRALOH421xu8U9raD9DzwI7hHAfOTsRKQ2UsVNthBspsrt+tlgtuhbwYNas7L8R2toalkQ8x7eN
MPdee05NPgne1EfXG62NyvBco2xtHzroJZUNjzxM0k+fc3pFXBMhyrSlmLO4gexx7xQfBQUxI7Hh
YhgBp5hP2pjRvuQ8QsvMmxbHLo5jVb31GSAkTUHqpgOcjow7b+yXxS17lhU23OpQdXubLdsCAfpc
voeEXtjaR1+UFornDjAfwMLrfEFpRHGKGon86MhhGZz3yX2EXu2seoTM5N/cYu/euxa+8VmE6Esa
spb7KXzMe7PkZWfJ3onW27QBPqhJlo8pyStdUUvGkOw6qiLdpzmByyFzGC41cnql8jZ0LGoNEOJq
sZaaOHFuyVgTRJBkfWnyZmY3Xgwpv4zy+lIHzxQJ+871mdGMjG0TfKo5Oi7ahw5V9Gzc8ZZiC2qu
e9Hezc0Inm3k3Q+6SyXyeI3K94cTI/qtdfJmVM65zBkeSxwUYVGe63RwDkoLUFXU3xtPWQ82p8FG
4/f1/IgUtsa7zp2h3PabdF8a7O2kXb5niVYbtDwQZxz0HQGjZyRn4Q1RpS31dng9ZYCHhYVsMJ0e
oix5zQE/2Wh7N77Or4WFV8p1rAQ1PTGYYQaDxcRSWPXU/Qq83apMcdR2zUSmecBmSKS0ryZR7ZPJ
gnX0Ga2Hzh4vzsqZAv7/Xrjqaa6Y6U5XRZXVGyJOnYykm0XZXAyy36BnXuDA7pkg9e6MzmDl0Udd
+pwFobv04na6RyySYzaseLKsedww10Uvxfadl530gtwZ39iRoeFyHO7tDFlAHkKHcWjvNcfxaqzI
UqJfy29jVwGo7EpQPPM2qbzk4PT9Qfq8zG1sfURDSDlWxhsZCo+At+5uZiTGhORR5MxxYOcQLAhq
lk6T7+KNm0YRjjjO4TIf9XFyV+GuSpp1b1XexiX4eCOdmpvGL3bawbfh2UwBrLQ07rvE3oSxsWSP
Zv5bUG6EnENgWtDqkMnXDstq/DyD31mnyQ0RdYEpM4SdHSdNDoCh2xopY9Ws1MysHCtzEIstEQUT
ns7kBfOueCoQbK4nz/+hwCgtiAtwszhWd3B1b4e5VLuZ/fqqaogi0S3b2GRJI9RRy3EIFYHA93or
O4Exz0m/KgvgSpqD+wtkTTQ9S03PIJ5xWRsxlrXCg83WzpcFkofAvrMK0FeYL8ivtBFD26G9AgbU
2V5/MIEpUL2jgAHxCebzfgr8e+WGj1MEQKlRMer9XhpghTDH2rDiGHkc4U9Tps0GjxHuRSNI1ubg
HdAhGIcEK+K+HXufDEgl16piNSu9+cBX9gujgx+BKDE3IyWvSQKuQn3KjXbetk1Eab6sJbqu1muD
kLw5pfpNYlYYtLEfxI6QuRIFgGRig8ih2FlEmADPpMbFMcdwuZ3O+EVTU3FWf9SzImUpnC6jmYtN
4453RkMtbs6EwdsJNWWFnj5hJHzpZYiHyXchL4zpkoJZHHL+pNXFYHTIMj6WfBcc6zDKxpmwzhEl
XeThhNV90Wwr9O0oUKgq24q8wMkCnjRIb22K/iIdJOtFEPzMsKwYRFvswUXPG1E+xIxh15FSO8px
FCAux3lWoPltpF5DI67RVbyqhDpQzdGrtONg7w/pM8f2NRjeq66a72OSzq4QggcR1VLto74UZtLs
mukmBMmEYT2+R10ePoWiR5QreBYw0cMliw6zDbiBEFY+gmzZCaQgesreO3ohyRmygaXX8Boo/9qa
7fbYotvZ1IP/K4UsTCnTvNQOIlOTiYtvPTIrt0FPZRiFGwSrSYn+ptGAjrpa3e6Zcy8YJjQL7Ld/
WCNb7Hys4PWE43sW95fQ06yy5omEGzu9U1Z41/dcgGjZEG4h8aj5xfr+bG4riXMW9yAFZfJo9+Zz
T1bpZhzte2YwN01qH6MsB7KkKBMLBHugCBemp1eclsCsmb5sDx3+R+9b2KSFsxyv9T7u1SGPeKlF
eTa0gbYqmKajwNDmMvnXC3HdH8+44pGRDVR4eZST9xFy7qVAeAezPPSkZq+TECFCSbYKNjE/ulja
0Mshh5d+yc/LgnNgUSRK735unT0JbQlmYRs9UJxfsWcsEfdGbNVd3ieL7reu+N5RQ6HAyhJO9pVf
m1eSIeIqzxZXqhdCvS6y4WoMGnUwu/oaWXTOR8WdMBWkImmLFVM5A/CMagqY0tKfQZREVxGvkTUF
HxGCngOTqfaSqZQA83w3cIwcUpIOqXZCeZIs/Bw/RGhUl8bWaPpp2w4mWyJNWvvg+eCEy+nSJQPl
fTIaq1EnxQHFDs+shlRkEQaYBiq9sGk9EjDIdi2CWZWoO4Jc+6CQj5Z4a2pYH4PlZ4feH26HVMW4
AWp50IKDiFXXPdgTwRTb5pE1PrEQ+ydWYxuQh+IQl4wkscaDWNGsW+N6eAvqjrQIz0g3/uxBKDKL
kdTV8NQ6KTQuyNYZ3mN2L+CsDdMkYB0RSZ6xR8QyfRAAH9icoH/VFQF+pU7u/VguUa8T0dF1exr8
+Kir6hJl/oObhMgeTPkejWl61F2BQxagpNMWVwJ2OotolnrBBCisMAlWKtOVJTFcm0KfFY6FfQTA
VcfIMq3YfgiTAKtPPjGhbH3ONpcmV/oYXErDfEw7CuqeEOVQpmxsmLGulBlFO6Bw2crdT6ofr9Tk
UrfXggQLsDdA3oYj1fXa0aWJ4IgTuB2+glmQopqNlwkHaGPzrmcyMs9uSpiARx8rAEb1RnsYp+HJ
GOeUwSmGwEn5Z6UPfATuyYhMufHdMN3DC9iELUL7cSi9gzGVCKuRErC5MpFnt9Pn3FcN8edkpFkU
dnbV2ptcB+8B2Iy1YRKj0xjvdZssJ+k9jRCL+dI9c7mh0cFjYTYUKZm3GzLBdp7zpI8AfGbW6OAG
b6ZNYXsfo/nBIrfZS/S1YmiXcfG9aaXyCJh0Hpe9TcXxU8MKW/BFwVbqbTdiCJziRcjsmxNjEbfH
Uo0cq0kDeo+pxx8fjNjrKf4YLSVtDzYtCZ+QTI8rU0qCvicYesAmYYmTMkxXIbn0GJNhWtb9VRg0
9wp61SJQovXyYi6YgsjxJEeE1zQ9ur2E1l1RYzSmPkuyytc+P40eJd0VosOzlY2/UMpl20an6mxE
9Fgw24pl6gN6KnvNIS7UZVpc1/iaqik6KKhMWTRtK/AJmZsHuygxMWkixz0i2KvWygzKndHceKgi
T/zMm3qiPmG1T8pz13zkvr5rgq+gGz6Ygq91A/2jF36wJYa21gUntf3aN83T2FjM9ILxNoCnwYWD
kw3DSJmnwVYsAIwCCb8fZNM6FB9pTxcMJrbYWki9NnYTPyl/OIxF9tnQAXK1J0s9Um5RdZzQW7bb
yewhqDCPmWH2c98Ym1nBsUl98gbIEN4bPkY8qzePpZlaB1fIXdsZr20OLds98gARFIjMlZX8uacF
Z274XkTyTZh5hOnNTfe4hHkSnIY5UqDuwgo0XeXH77mR3WpTLv4m0n+yMAbTSkV28VCgR3gjpryK
t7asiPYFnE7nzcngjz61uc3K24MPNhlzvO1VpbYZm0euDww7ZUv8EKYgWkpU78B6puw2XPJEjLpP
dppheirMApj6ZN+8pF7wMod9sumDAaS/2el9WSwvOGeWMQXDIa+wo/KLvrBsIAIuik+wNq/TVNzT
riq+50/p9aiPjeCY6PCoZXVKhX5psOtViBwyLgrZv1NH+YQo2bT6dnlGnH9FgXNr65qiFohDL82z
EYNucaxDX1AFOmVno9EIdt0y64yLH0T2LdsTCuAiBqXnvVZ1bTB+mjgPmuBAwMJEoOPAizq6N5FB
Wira6QTLoLufq9Ch/E5OhdbPpk6uUK1cIwwxwfE/o564rXFQI2plFWe0epO1FD4mNxFAcnR1uQsq
yZT6fo7gdnveXWiPN1C5DpP3FKHiU/NxZmR05NNYQ2A6tCK75MkigW/C17TircKIDqGeI275bs2c
rhA9rJHZw5jo5QhOg78749SCBCBtU/lb473TWK8IZ69lbv3ypOJkMVDE8lqr+Bqv6QOoAXq06K5h
Uwy/J30FXG2uwyGvNmUW35pD7N3U55ltdU8k7K3Tk+VEZrpYg9//UXBgXVRu/6LpV7usI4fUl7it
fKc51VX/btoxvIyOp5YXjrueM5LP+adwCdFxJOWp+uzd8D3SMzeg09/7vEL7KMRe5pmJWGqHvVCp
vbYlbjVXcHCFOJp4N+lx3e4KoAozmsK96y02hBVkSJhXCFyK7imqkBhHaU9+bWVu84mt09B0BM+V
vUQtUf5qtPvqGRXoqL668sPi2EzxY5nGH2NsecDcqq9Ztg0P2mQc0gFZb2rme8Hy7jEzgKq4qiIF
xLtT6RJKr5m2FgI0cMHzjTSFlzKSpFFEYA2aLnl3HHq0YH6ajJ45uxs/DHVrr8n39i1oRkODwQ2r
ZWdnwSpww/6ka9MF1sfgbbaSQ+I/MVUNkVIxUgFMuIv0kn+gcLgZ4bQPjOpt6qGWBOTldcGItJqA
LGpNSMrMhYiFLUOql6mb9lWd3FdGgntvBt5h5WBvR/6tC/ju2mKhqcEQI+CA1lImj2LgA7P7i1Ej
IpoJylwnwY2l6Moq0u7X0OIKz3wrs/5n3zERsxBcrtulGUawsR269pEOqFvn2jbX32MuP44OA3X6
OlSMJH38vUzP520MDGhom88sq5KNj+Zj5Tt8GtoaP9Ps5LI+XWdzFe3TrN+xiJ4RRuS3DokK155P
CjD7pU3LApU0o/SlEs5Ty691BS4SBQMgXTYKqJBRl+PiLIkeHg4J6RmqLay93Y9rFBsb0RuPKXqa
AcCh1bvdI5gbDRVzREVcd2Ripow56fGInDf8gWiE4RSCJGAO6DKOASxlYDbeIAylKxhZA48uYgo2
kKJ/i8LwQ7XRpnaGB6jRhIqW4iXXjJPcmchYYPjQxVsGF5GT8XhJ3uvIsO6zSh0qGmvgJw1iIkrD
2NX8nXknYnOaVpQDj4HJXMRwOqYmpfoxkcGHrqo9Fl7WbAWM0L4yX8kG0HAGALOVPTL+um+InLeY
+fJ+NmyueI4b1h3cALlM520vZIOLyh+BQIFpiTD6GKqPITtYeJkcPggm7xthTaS9NPar2dvDLjPA
5KTcJrkO3xlhs/0p2wPCqoaYeGYIkDa/D1emhQanuFNem728GU2JPFK2CNNrQAWh5m+mcBxre+aX
E3fmmscWu+1CJ3IIR8HCMZkb38PAHgrJudN++kOZXpjnopC36heP6uX/Qpf7/yK5/Ye97z8T+P43
1OWyoPlXK9+rMvssh3fEuN9y3ePnn//0/RW/b3wt8zd88y6bW4WeVpgK9PZf4+HZBQuPJSsbXU+J
/8nVee04rp5Z9Ik4YA63TMpSSSVVuiEqMufMp5/FYxjjMWAYJ3V3iSL5f2HvtTWdP+XfK1/zf1R8
/DqASk0CC22imP2Pla9uyrqlEPX2L63vv5fR/09Z/X9K6/+Mhye9T/nvna8mmfyGoqyb/EGi8t8p
Ccs4hZWOf8hVxjE8pIkiUD3SChboL1yRJwuQYlL7rdS0nra2JSI7amBfUYrzHTOZ0lmyk/dMcoym
pjKeBsWX1y2wjK93r8+Sj2qegYqlICRdCzpRlLxoxDKuCP1Jj8D+Gybn4KTJbsBWjJmZ8dQowrYz
YjicRUOQuNWdmje26fo+pCrRzRLntYrKlqJFNs2CMS0tajtMOwHc/V7UjJXSR4p5iHy9NMxX4Zlw
4AlkraE5iirmXj1kNQse1q5yxRQxykDuYKGxOmHaTmm96ySczRyF58DsfolZEXwB9m0gFT9sQDCS
TdUWct+J2jPlJx/fyVPdhhk/2tLdkbJddal7wb1sS1K0bEltk3wxOFfL/Mb1xDYnNIZj1MT3Fq3u
99kzKBdCltF0kQJjbkOZs3SKUobjIYaEBlhlKvGWEwUM72qjPmV9eJHNVnEVHQIP55dXlMOmTIq3
Nirf6fdqisbBiQypcOWlpVQRh7ehauDt0SE3YUb4Kx7+KBDhfE4YkKRBpbGU90SkqyhelijyiE4u
bATSRNbAu2RztDJ/FytWwSqMDS5E8d5XdbatDEqvoSajh5RUln/NjxQEz+Qi/CkKbhlGJl+12X3S
sf7MUdZ7PTyyQJT8JiA/ZYYuYzct6O2oNmj1h31ZjASgwsFixzFz8sW+ZRG6FIiMhkLcrXaCAdGl
lhFNug2F1S9NKlpSlnWumB+iGqWy2LCzT6W4RDKAGqcFCS32LEFJdmY9T0HdtkSAUIeS0jjt+mRR
dtHMcDqRVA46xpHbEnAO+6pW8whIQlRo4GYXdVnezoiToZss4dmopDVqjoSCnMVhCZzINI0nvWaG
0+EoHJRl2WeGyVlYNhtNFjib+FhOh0wwFszXeV6+Co2CqpPQ8CUFqaKRwINESzK7LLkqDwsSCleO
G7/T1MkB98LAUuwezTFU4zXMctmlOvuePulex2X6pjcULnlOyEauTgFjajk5IAttbmrQf6jJuV6m
5DNlw7MGKnB/gMDuiFDmey1wsEz6prH6hrVE/rZItVMjRXGCElyjNuWvTU4r08AWxODeuEgs9/m1
DgeRWHqiBPG5LLdqLrehSamswm/b5YOYnJVBvjJy8YyA+OFxfJGhPCEbUbxFJh8GwTf5uwHbG6Zz
oYtW7ShVw7GpS7D3/bOmdam7kD+P+oEuPtXHoxGJLZs8c6/QGfsxwR6CZuJG7QHfLsZOGNX4bHYV
5aB2j5Im97IATHnaO+uCmokuALmCfgL8cDbsK3LO//V/XUeNaszs9AO1MdnpWVs62EdXRC996VgB
4XTSrPz1OaLWMP7NSHreJAOtf6rMLsgEk8QkBvmpqFEVNVDgyVz76MpwTyNEudVqhpdaYGwNxTdS
MDn1miTXDgy22PLTbbpQYS5LpT9DgIwdAgEKNyGpVKdPpsoSMBzk+kc7FY5mSpfSwqaoEQwmTsdF
YjQTZeJnX7OpENTKq3+SFgfRWGaEja+MqEgezzGBmW2lvYA3+DJ0PFGxrPPH0DuZdKKGqu1UbMcB
bw+lk77kBVScyKANG98e2f2FBtWH51I5JQ5CFzX8lkGF5JjMFPhFKWpnTM5ZBmm9ygIk8S0fbanS
I77PHbccvOiiZ6hXqnvL6i+APz/ZkjsqOxQJ624VR4ygBjasWn6P5PhDqVCqlt0fCeYlb7B017Dt
HlkfFbHKRFBBal91J8Yr1zgzXziQ2HTp+L4zniWQDF/9imVWku8lsSDuF1EH2NdSHbRVf2AQV538
cJRhntmCO2Wi6SuxcCCoKdjkvfXOvnfdopKCmuQGs4sRqJ46hE/ysirGgRN7JMwhH2IYZIcxTONC
LUevIcayxWMWLIhg0EyD/MXnDyf7u7O6CODCw0JeugvChl+KBj4jKpZFZce7a2jcWEFhE0B8ZO+T
/02xfA+UrW5N4Q2/zyZQgi/k6a3bDPIxXzP5ujw7qLUVu2pVqwBvs+2c91dBDpO70NMgj7C6KrWF
m28EwCHN7rUcyBhKUWr7bWW8VAhrnbajZVTr8iqtmYW6IViUo+auLsun/jccK8AAOBo8oUfGpA0k
DugxvOlZ7t6FQY6doU7vrF6+DbAg5KC0H2yfa8Tl4BfjuHOrerpXsL1RQMKdz4xqEynK2yxp176V
E5fl67Xrm4du8VJeq4Wggzie7wXy8NjVARohzIMQyUjcdQr/Xh15BJFnul1kvWbgs7vuaeQD82wO
R3UWv+u02ep8+K1RwBQStNLvreYr7KNDGh0MmbmXqnzqYYsxKBdf2xp6UifmzmDd9LwbvNwCnPbD
mBYcyqB9mY26URIhwKKpIydRcYxz+KoNnvFOji+59cyrP79MsKhUERkRvC0314sSCGcBIUyhFy2y
HiyPKdgEaj3PON+RcBpXsNoXbWXuFq2xnar73EiyLa1/Um+hB5vTEa5hB/pCmZjCi4ZRuYWpBM4g
qE7doARX2Jdwg433PBm1fd3Fflw/KX0b7fRYd9NQGbwILz5yLZAW1TlRh+d4OWuwY5FVBWtFg40U
EBkDU969qyAgRjvmwF1NVisPzUhb7tq538I/vHbdesKG0WtZx1+dlWo2Xl30tZYbd/BCVI6eHIDj
yFBlO2To83R5uZKlOQAaVCQvkTU2tkpucaoTxKY1Z4lcD8dimTmuHCXZlO5CI93VdsjhGRt81Mqf
OvFLioWfZqmPazQ7wNkfpYn3oVoQ0sF42YoxmRASVWomS55u6Z2FnI4aB36a6UzRcS0XfB1J0G2l
btnKGdGG8tDLW/xTh2RAscClbbcFnsihML16tSNFKHMdRdIpbxts+qPBWxjpGgc6c9Q2IeDuAauG
CBAz+rMgifmLXva+BJoXg4GLRQOiC8WlabLQqsf+hkWAuicuZ6CZ2DpH7FLouMr6yYyhoQfmGGxZ
TfplqPiziTpObGTCNzRfD2ruVm0Fuo3J/aK1yCNAWR7jnIzmMbxw6DUcaUyfjXBWN4AW4FnKCUOB
iFAScWZ82KBv7Dode5mA3KBAESivsbj1+F7EFj9dVT4UiR0SxwC1lVxtAFyQAJsIPyUK4rk1Hv1s
+sm65MvrL6t7CeV/ItNZIyjEYbpQyvoa7TLmokc6MSRtRuNPB1q/zCwtoDZAoDd8UytCZ4lSSMcF
d0mltGggLj3erOreauU7c4kJSJSrTdXzWMSXoJbfyxUPgd7gdyn2kd6x8OiRaiVW/KMZExkTmdVR
6PKA1Akk9zCZ36oUgmVSfk+Tmh0aycrQIQCWmSd2Xsi9i4oipu0LMqbmg5walgfGFJVcGPnqAJ2s
FZERCcY1ACzpJit7fJIWzE7Ba48DgXOJ3d6w1Ey3lNxm1TRsLEzj65mEGdEZ6A+WtJdQbzBSIVZi
k4T6vidVUB5WVujMrC9J2PPdRRVpXWD2sKag9A1wxG3MZKgjcYHjZdcO5hL7KMwSWGtWhg+XxQJ7
bJEZQEf69ogOtA++JVnJD7Ni4AJOywbpfvSmxsnz3Ktugg3SnntF8Bs54Usk6NWBeP4mgJz3dSN5
BK1+1EL0aDB3vmcVK1dROhO6VDtsR7IG+NQE0OkMLeodBsbXMDQRWAnpBe/oTktq4Mj69CJ0D0kD
pBSS49K0nJ8I+djbJwmWycHclX14w1Oee3bMUho4M4OJIIZ62lVuLs/fsVrAiNdFH9Z4CgKO6z0G
fGd1jmSPVLadiO6Yt9R8J/NyYTEyHkc0iBeh0dklDMUTI++XTuinPRv/nVqRTGsYNbuIQmeXWUl2
VPDLwA7AJ0M3R9k8+fqQ/vXWk2rNXzP3e7lkd0CrLEANPUJjU76IcmA6mEoFt+41mOiF4TQtjiuU
Mvekgm5gVUpqa2YDW6NneVJDNrfUi6KQw9kV0zEMlWcsobxxlxCeS1LtpplVadifhBA42zK2uxCj
p630EXErpIHEGbHiDdXOsFifg/iWpNjAu0ZhdZ7HqR8DJkCIxxZNo9OTteFlqKOnUe/R2GF9s3VU
d92IJidflIOWdOjjwM4Ak2WBevznv5Ca8Ve0NK8aN5pa3xZzfmGX7YiW/Davv82iVAResHLRFAVB
rNIDPa9DadPXU+PnoILVdSmQGLFjITN1tfm3t/g6rQp3CqMBQmTQqQlhqDttlB7gEfcbQrVWkLjg
cLYqLlwu3S3ImSBSrHJNfWjsatY1Z1W3u4p2KUdJs5WSxh1l5/dgSjfEt5E78oWiF6JeF5pdlQBJ
EVO0pJWB3qNdtG1WmingAkIju3J4zChWiYdoTp2hUDETS8gtmmEDm/fkFO1Vc+pt4OdtOquuvGYC
W9Gyh6QCemXdYyl5+CnOChNQAY5UWYKE5S8RoFEEBarI5E5lKZ+8zRa4V1ER9lEXZhyVfBQprCE+
/YVp/2tq9fPcAZaYcmRhaXTvdOM6aXiUxn5nALMjo+Bnku/G3J7TpvgsRuXIcJa0w4GlH8xz2j4T
lVFZkTC2epXAvtPdJhegyWLN4JH1OtZEwWn6WPNriV26bszhru6SXwYSvFxKUFMIJZWabkdKfISz
rDOad5rRAKJKdiuH9DNVhYbAXygLDY9dRMAUMIMNwscHvrHfOSLggpE342xyD0Wr/E5J2+2lkxnk
sduC48fF1LzppDI7bZLfBRE4UmZYG+ROVCipcId6/dB1Hb4pKE90IHksBtsK4ePOHPRNaZITktZI
5ZrMYInE5FQY3bzvnuqkGPfM2n/yPGbXRpkccQeQ+2q3YChsS+XLGEvQLhKAGuA0EpIOkaaGd1Td
hiByU951U5SbyIFU/tMg20/BveZF7qhBGu1CM/DNNPhWTfTa8xJi9iKAYzFCP7nnILB9DkcBNH7h
6knz1oUUkhKiglSWrgxw30tjzc+qUPKg/y4TRKZBHoG0jKWYbQICLkMT2cAHL0pHsCNQC/Y6U/2U
CxXs1aFKvCw6CLlsOJhrc1ayqatBaTDE6BgqyrOg0DLJVRZ5yoGGHRbhnPwFS/SclIMXYzRdE9EN
u0pRIq6zaglrMb0icPEdae+Y5fuLMEcnumN7CU+R8BqMgjuI7Z6okRNjYpZz84lR2BGPeEZ0J2R5
TezuQHYBd8UnyCuaPVj1RW2YYSQZErYezaiJxkbIQPKLmEyX1uggEoPCIc9rnyVrak6+ZYF/VfD1
bgbk2H4Yz2jYDogYAZcS7GJT8//CQEKgS51RSqGfoewEAaJQ/9+7Vfk0ruuwqlIe6bhX05kN+Jjn
bkOkRA62UMq4jmMwoY5ikGXHjKScIJ2/w7TAznXuNVhSZJY+pbn6llhgdOeRkCbAgyxVtJ8IKeHe
yiqH6fmzvqSiB3EJJUAokr9MLz3PleyS8+CLojh5pYiFVScZoV2Kly5RxI2qotHIaeItgrTQLec9
Fb3lDZkabMxsqLFY4LewDO2JQl9nJWhgzlN6dmO6vOta/ZTPxd+EudyTm/mkNNNflCEdG+oJdp/O
grCx/grpO6jKT0sRPyt9+ZaqRHBYdd+R523DBTgqWKkC7zFPTJ/yGBAhUHUrIFlXYH1q30UNZZxs
9McMLk4noWaSxacuJ7OOAjGsIIvAwda4hgSgoPvetIH+HeMhQ+qB72whm77EVIoPL3B5gmAIh7d+
VO+akb8lrBgJVUa8FBzQrBy62njBoz56dY3MqDTVTRDobCVMet9cM65FSqWfs941u+aqhtO2ZAc2
N9BDgL5SGcowPWnS/nKZ7flCj5LCvmRdly8eQOSrqOnWTi/hmzbWvkulH7y/dyljZhpm41s81Ret
xN08pNKLzklPsk/AoDEd/tI4QUOsP0axf26KNYeQyabPFO+NwRNqClibRGiqjrhOFSwQRvDMjUvB
HrQfI4+5iekkE9rDYOJWpH/nI2XFWwzgbB1Ip3YJDMpYdW5igy50ssAiSZ1wGSTKLJTOuxydCAK8
giC1ONpgQZKQsphs0lbRRFNT+TbsEVWpOyITBN2orKouufwk3zBmC03L0lojUnlE92OqT5ytkLU0
s6LELsqtHoi3vgoor3hYEfH0u5jLCq9N8rW1Ip4IWjMz5Dy1wek/JTirkpPJ8mAP6uAqRkikEJUX
nsYQBxF+edCnXLNjJXwasB3vRJnpGYP0VWYXuotR1WCjtMsQrlCwWrJlMo4Gk04Mz4uy1uPBQUuD
i94L72SrR/ZclsQ5SMttbBe7m3rxCgPa9OYcGBzWR3CGIoZcppDeTkH3C5122UllsA1FfBpGOyGi
LFXFXfqMiwmL44C9hNlTYembBS39juFbaqMIg4Rhxhur5WFAYfZOUk960SP9aCaGeVQb8mxJWF0j
9WZq6ilmKjKpG9LsJxt7sewR6kS5JjI9LmLEz0HFS0YTAExAcmoIlxhwpYlEffGchkPWI8a55IRF
rt+M6YyddGyEOdkJSfQES27cxzxAdTULJyRouwTo5I4wI7TaSwF1vXptO5qDvK7PpVWcS8IteM1x
sODBvvRSdK/mbHBbrQHDlN2EjEwrTi1pABoMrvZPTomJaTSuBxgygEt52tuhlZmbpo39mmTkXawS
SVwhZZQmuXZg7nA8SPkVd5q0ISeN8rd8a/R1sXgHzw9MCM8O2xuBzicdHaZUDdOs7JbWHBDzWB8Y
VRjsettv3r1oaCPLkzMmzWNT3WKpvA2afBCH5Y3XEbv4Qnw5mkBSOEy1eKtKFFMkK7HmEc3Cl9fR
A/I3ASkip6Oofg8q6MS+QQCBxQiRN0oJKcnYHrPSb3sEybCQ5uPc9YchKJ4HtqocDyZ4kNxCmRfM
8Y4F1l7Ko5vEdNwz68ChiKpV9kOlMFN8Q02YI2unhCIxlICI8LzC0G64z4uC6LgSgUE4UGoKwvDZ
R3hKxPAdrlblgSsEwtGwZdWRKAeKsel1cDDQjA55TGZMJTDOV9B8ZCokmlDXn5oyOBp9AdUltZAQ
GdJhkq8WTnEodlLocmQyK2QcnsZdvE+FXSUb00GH6NV3gBjrxfpVYhRLACWTTQJnzg+Y2wrQqvym
yzW3jLc50iPeKdpahEAjHGOLVgIboIYFelR6irbZ3BUVg5/WmDbLRJZZz0tasea9Ene9T9cILofB
p4WBgPcwdShGf4NMcTKNUOjrIG8cWWpwLeD60ZTeDfr6KVnAxs+GSyYeT3dX7kxBzzdigvQSsG3r
Lir9YacSkCoaGAqkflK2Ymj6gVhjn8syrMUmmTUXaZb/NOgCXmkQaihgq4f/W5y4/1neFP2vKIF2
z5JY9akN3DqNDKR+bhb7qPx5YKWA5ZRcKS5X45RizNBiS/dUdO+ODFxqQeDs4FF1+9BcYct832MO
W3Tu25dZZ0jWx+KTWOrJtoPGyiaVSnGtHi168Cp+I2wmw7RR/XYL6YLc30FasyIBPyCrj6pFAE90
j8Sqvcw51Bk8E76z6PtFwqWIH2auGKEZNJOmNL+BwX9pCxOLSgd+lyAVRLhL9UzoBlZDRjxOln9O
0XfZPNeLq3UXU/zCXpYMlzS9qAAa64o5jPlOYGOIeIC4wVC+6+leCTfpcBzzc8qk1Dj04lbQb0F9
TrfLsB/150K6ZXSsJeq3Z0W6GdERrJqrh9eRpNhww1MwsFWSoPKazzMGB6t/jcqHxGVe8Rto2/NF
dSrkjGxK6GQhskzsvmompV9WfSv10z8UgWthEESBuacV32HS2ZBM7fRFHIkjDlr8j3isgscS7EbM
9erApIGQTUTnDEHH57k4Z/XHQDmez9+FikR0eVPGe6E+mzhJCLVc/gL1RTPeYmJ+IdVYOG9Glnn6
TTAO6YKiz0knfyGSsiNjskct3aGdPU7hntCfJaZNOZAM0Kg3EfGKXndU5JaP4QjxHOqWnUh6YvIa
jbVvKb9V+kiQbhnpsWPeUz2J+kGuv8XyxZB+C4ZHZZ16en6e27++e5TidUFVXv0l6kuh6bxAiEGV
zl3xEYVfXcCqlQJCmEkRWzCzsn4ClG+P3NLhu5Z/icFdlr8CRkCB+pClm4IMU2ZYmdQuH3pA5Z+y
1ZJSmYaXIGCAOfmyTU1uM83EfssYXuLCsiVADMnrxBbQJNUjxsDqQ2ot3B2PHOOgkfKUUY5P+k8h
PMpspyH7RJhNamHUH9J8CztD7W51d5ytpzUSOT2Z8iPmdlOPReibglPs09HnYg7Ka4fXn7c2IER6
4Z2Z+Ea8neKtEu4K9cyvTLW9YVwW8zIwIWIQQFLwiMy6IVG43oaQi6qxwKdcOCBYejpRCe1ZmxBG
iZk3qFlmCx8ab3eR4b9lQWHggFYZX9P7kXWsHyDN+7IZuBIDpAWuIToo26D3kJNthiqcCtju9E/U
ElSk3NL1+zRYNpJuG/8POJHM6wRc1gzbLXy7Extnlt+IqAOn5uHjITDnjpzCkBkyFFzSDsmwARLL
8gwGBYStt4hi4yKmlyx9ypqPUIw2k3Gsy1232kyQDqP2RsLTX5LkMMTnet6N0j0Lb7nGQxo7ifBt
DUQ7g6ssj9F0BUTO96zVLLWftxpy5kR+E1FllkwlEOHbsnwLielpWqcJ+Bfk+12Ka6gxoFB5r+Vf
PCJEXOT1s1R9mMnzJP7l2Z8k/6Ss84zko5mZsjFsyJQ/kc0kmZWzcp3Hz6kmfALDtcSBHjOEzTmL
pfjBwSlZ+3r+MgnoidjmpEvgZSuRX/+YxyeTgTrW7CpyefHJ899ELS1mkavSr8g3zjcbsXXBDrtE
s8TbzCWkAEFutEG5Qv+zyimZBkoPw83NO+rbse48LiN7YpdLIYroK/Yps8QleVEgTBU4LDrojPH4
i57Ei6cfE6VjMgV7lXAyKDA+xqf1Lq/4ktbnsuWd0/H3Ndo1MudtGfI6qi8ZKJw6/ATZyWgeRv2n
mW+m+ErYb1a/VPOlku5JcQ6nVzX4bLgWERPqyXqtRvlQMrcDQG3DrUQeHpZkThdXbneGdcifv4T3
tmnI5AQrSQ5V9TBWg2uyjkBR0wO0kenXC6KwF8zmTY7hnL5WJ4NpGriL4Uh9soOHNEXFQPV5mw3S
u5h2k7PLrgdGZ4HWmlVBsxEFshQby7zXygFEkx0tryZeWaSoNhxcyJ9gtNDfYdRT8s+4+8vYiWTY
DuX6a8C0xRRYQzq/vntMPNKigcN3sjYRNtl6xsbmpXQvAe40Uv+IxioY4o/sNilzcbgR97rSarDO
W/g5f2v0IKyXS8VbHfE8brhaS1SgVslyg6M5JDRWa0mv5WlSqZIEIkAykjITXKCUF9z4NRIdULA9
fgm6xgiAQIlHqsa7kHH5apBf1EL6P8E623xGGx1MPrcdKhHB60nwSZN8R56E0xmDC0GAa1drJBhr
5BeIjxmsiTkW3PqLDc/EU8kuHgTF7fGqd8priqQ3Is4nY9rAssjTVehrnKoB9ClMGLQrTHRzrG4G
mtTyHV3JQx0KeN+1U4aeJuBYWcOQ6XkEkQNCMKpr3smcjjEGIgzpYH5ZbWN7iEaUTu+hxkNszF6X
znbJECJLXzTQBMtNaD9SEwsadDGdLI8QRaLxPFJ36chs1x9OBg0mTzgw6L/ZAeb9jxUfDOMoJpdR
+1B4jsvhB0CbQ6fmkFDhLVRMs9r58/I+qwdQCH6t7IQl2jLNIxXzJ0wlu6vIMV5AUFjvCpl2mNSc
gYNW5AVa4QGewK2N7RdCUx3YGmARJwfPZIXInMhgkhRqL16PWZIhJG35b3Q3riwHts1qLfVHM3Fw
djgDU8Am5kExzi1XZLJu659jZm8KIg6elPXydnPoWbm67XoDvQ+jWQrjcuA4waApyKdwelKb55Tq
lbQX2/pp+ncTdTfOS+ADPFmktI4m+qCUWyslxIdbSmMdOCg/Fe702UC++SWqn7B3o4r7Rw+5JYI/
4srtVV2JJNjuOR0Yz1GGpq7CDR7TxWQL7p5CJpmZxznO/bphDo6YO5UIAgj6q4g4O4yXq8BRwYqE
oQ66V7b4aqCs5ewRQdXzGE7nFPiGmb/Jo8xZTcYASZpK/qLFe7EVThpnaossIgMcPdYISTKGkUSh
qCFJL0m1wYZ16nXtiTRIPgnpdQmZ7JG6PnOy30G97yoGYDLqN013J4EHWOr3JQIIMcStDZc7RSys
lujEhvgkGMWx7KNzU4l7MQ+2wcB2VXpr5S+sbbwoTV9Wqw0R9IdAwj4Ul/ty5C6apw1aAj7r6Onh
6qvEQSKL+DJvIVHfwF0dQ/L1uNpMebmLtAVwQrqZmdCGGYWOrJ7MHPRBBbC9GX/Gfj4IxBqNnNh9
p/sLejqxM50uf6ZTP4PquJhovErT2ICIOYbTsjGG9IZG/CRHwrEM46c6wFyBLwSN0A7G+E23pI2h
tedObs+eXEknmFFOriZ+184+xg63Z/2nLQYwDERWeIjUlkjaYj5KielP0zpSw97CMaPn6Azi8lEF
460TSZiIQd0vufSIxP6tlg22pfmJCJZjSHaXURueonYbE08fm/TXWhLfxdQ6N636LGrSGQPPpsw+
sE1/aQv0k/Zck06KglaKhIOUlAcZva5EYZqJ+UhC0fIC5PQJOPrflLIVoQk4qYL0JLAWzaR2m+27
pv5ohOSv1sxzMYb3THf1qrnVuvHbmhz54cgULMFLhANRQiJS6/VnZjFF5vWRMQZEpaYjWVzf7aP5
XkPrhAUnMfLNkVcSIIxzsU7LbVl/ERrC4FF1suRMjjzWxd+G1Kz2EBDwbBHm5i0WA0tzXwD0iK6z
RejqJl6e457tyCbrbol8x2gptccmfY7Vb0Jt8R5VdgFVQXtreFxWwkcUMjrQDktJ+lu8MasP1c5Z
F3zAnGrjF5J37JilMDxkd1zNvA5bOKYqE8UCf9PIF908SXtbQsf9znzGBTbjBNFtKH6BZGIMbz34
92DHLftBtTLhrdgX4iVRruxWHT3a5Pkl9tk36JhvbkP0V03XauSUcpXUE5VH0n7wVPMiPim25cIA
l08Jh7bUMeRWzlb8pHtMpjZhe+ZRgupPLP3IohxBKZpPrwhRNMkqG1nsPuiWFLQYSvho5a1q3DNe
wGRR2L3ykJu9xIA03UnFBgwl0jj+R2iojtdfmz4qSdyJPu1I+aekrySXd4KHaw7ZAYGtUf3CWWkX
EAz1i1mfGhsPRuNUTgMlZI97g7P9xNvFhHbtkrILThxlnfS9JrUihh02dXZk4qQUHnZSd4InGKJU
c2M8018cXq4QnTsGeHjXs+qkIO2UhufK2utsrGU0H/F8xKTjJGjHcasPnSv8YPvA11y02IBmEBfX
3CKY1fhIeV3E13Vk0HNXiOZ2mh7jctADEBGXyEOlqD9R8Zv6vZn2efQ+yc/q8FIv9IH3XHiP9Rf6
owYykLidrUdFOV9IpzXdxTZpZ7Zs9u2pvPGT+5H2lKcnGUlqsp98Uqb0g1meO/VWVYCbAMu184VA
NRe/B43IPF3qajOIABxf+GWpspu1S2E+mZiDWl+bLxiaRRcxKA8CdXq+TzxCwGQ/23DjFLs4Ok5s
KSts3sV3vvwK2nNN3LPzmBFh/UbBSyvdoviPYn20NlgN047g11tPLfUI1Z9x9kvrQR1u1/W7Tuib
vhGmOy9j0bwarsB9/1O5gScaZ2DBoPguBvA7fhaHoVv2zO/pdNYmLH9jzj+pfNcZjE9+57Iojk22
wEyaObL76hsb3tz9NsLGwHqhnrVpT7zHAuvJCR1u8z4/9f1BDK6F88gxvMC18rr2owJyM+xgDXb9
90ChZnS3OMjsAi0cOBQovXK9Ta1Prr9nSCihr5O0W7+KTeqPCJeTezRvsnTdDh1ML9sIha/Z1KXs
5YM05Th6HXzwF8UTmA/bsHkfkZVTG668froysBv9txg2yG1CisXeepUwQA7DtaXLlSfkmEiSBHrI
jS7GNlxyzWKhvGWPYxvVSxd4OWJWHbwjZRhJJH+BFNs1i6OI+Ug8vAbtJmcqgXLZNq4pdNpMvEjZ
Vkt1MMwbPcf5zl9OMkQSpn9L8xK0pyl6LdrP9U4rptEz48hlmkDlzoLL4Z9SlFT1h9wcYmXHbMzW
7B9U5TQmb4X6BI4/zk6jeqlwyhczidCXNnyKIPgbgufJwWfYAENluIblrpjdtt5V7Tnqzj0Ky/FI
Evxs3ToAFR3tboOokQRi4J+z8GegxWgEpu3xD1ireAPBxXifqTB75akrv9cP+P4kyi8NgUYaEsup
vVXFU13vDLbtG4n8PYul5aFp7m391FA2vaHGHixeL7tWeIlcXriuPJzoF/nEZ3JwnbS/QuZxF+m9
DE5y84bkBr2fvcKtqFx4FZ0j7NhkKZmPwGa8pbyE8OCZHnC9HBEWl1vdSNRizuZntMUYdiPhzFWI
5s9/9tPs9Eg+Dj5N+aiwjU+y51D5I714uPXNBkVo9lYya2Vm1WFF9MV2sgMv9g1s55jnAm0fr0sZ
emqqZLtYRdnzLYhxVl0j3i86516PgI2Cm2Kv1PcEuAJzghyB4ujAfFqhF0RRWuq7rv+ScxJX9lYI
iucw259i7SFtoDnZQ97JWbzN+duQbgKPVytyc79lQeWWuZfSWabtX+tVbhORiYZiQ9BYu5Jltcjn
BdnufBS0s67tiBDs+31NFznCwU2OYnT7X5LOa7d17ArDT0SAvdxKJNW7JVm+IVyO2Hvn0+fjBMhF
Mgg8tkTuvdZfPU6Dpr2a/qoQ0cFCHu6MBGPxPtceSgzAtR6y1WAdteBJGgO90IvOwQGV76J8heZf
6k4JT2igPWNa6oYA3+SBOAis4Dux3gnszVH060+/GekCgvqcleMsKEsSh9jFn5zO8UXx1q1lz3JU
/oDBVleMd0ttP6dBkCenIUedTAp9a25wnOrYCZbzp6ncGdB9wg6KkwK72w33kbY2a/VNSkLF1LYi
8XlF6/3Iea6v/u58d4W/6ZA/F1caq4kzM/o7nvuF3yOpXnXFmTRPQ9rSdn8881f7Sy70xhXpOUCF
WcB9b3HjEZmEimEVVivTEewcxbKw7vx1jeN3epTaxqqOKZCytWDOWRCJykDE2kvgzRcEDWwxJjJb
yj76nBqUXQMVpG3b+DDQbCAvu1+EVAssEO5kLobFj2mrkK4nxug6mSNjTkO77hRg9I1gPWLLJYA6
4soh2TZ16z3tHguRvPKlBx1kA9axW1HfDGx0low93mQJBRafRJ5TYgxYexoMUBCspor2bJJz2x0V
Bh7jqStMSFRNNK5avpqGcRasfYXg5P9oSM2UaHaPlkTFkI1qyltMjTNklbGnrcL4hMeQYzH5MJio
1r6r4OYgCQcFBfEtkKWIqNwKxdlZ4jSId3pD/qTDws4Sg5z7mAwXqh7m6DsEVawSPx4fea2sc/mb
JKyjCQrXalsx/DDHKwd8P9oiL7myqcwHCsaBEyPbN+GZNxN1far07OwP+aoFO09cmhN321wZWC7n
UaM1XsK0y5083UzGXouOBb/aGHE67wYuCo8Da+T2OIS8vmQ0z4LPZSxg9NVO0/BhBFuBtDEKrB/M
MU5lOTzSmOj3NAwTVByLrtrcIKZBAclxH5lnQC9EBHU6jmfw8+2cXcHphEkhPQq8MBovCES8wuhL
9U4g31LmHTkjC32Nj4Sh15JXPIxx6qI36fKdORx7azstY0CAFaIAHs6QT9bA1dyZ1G4Pf8awtYy9
n5VIXO1e9V04FYyg/E8yeH1U5knJqIQQeeKgKlXW2eSQP5GgW/q+LlcxlChRzvwQb03TpDj8kr5t
y/A7ordLO9dELmEbeEvLZqc0p5amEh0VRs2KRbrLsjL/Kd7vID8bmcU7NLdoAaGjrulwauZ6rLTC
d4WySk53yEcq/obklZIxrufbEpLLCRzB/+Mq1ykF6d2sdNXQqalXzQgI6b7N/ikyriozUAZzoqpX
XpklZYnUx2KsZitfG+JheA+c5sF3PdyE6WBEz9FubS29zUPc9OXX2CShYFxyQReRM5ZbOT3I0ohj
9qRnnxyXmrqdX3jde4kt8If+Nb9QbYP/YKkhs41qczHfvDpxbKoH2NU9CVJJhI04XlXtq4vnGbIU
j6NIw9tW8wmnPWGeUsZ1ku2mJfyyd2BNWNQFZH6DhOHpLzuuPUKnViCelDnTNnaK8KEG8gGxIWN6
4sjEtayYBu0EmJtjRNlEynNuR9MgcdrwNO9WBvA7S0I052GZz348mMVt4MseuoM57M32rES7ViXj
YNGiP0ndhjcLZ/fY4FAmt0zkb7NYoL332F1ITmWFXcv0Elwq4RyLxyJZzx8gbRAYLfySzIDuhWlW
2/A2ytnW6HjN22RTt/9m6FRoX/H026qwwcMLgok6oyNrjyrfC+GKXAGPEk+lnZBq72BHmi8HRbkO
6lXXdjFJgPKHzJzWZa+m+iz7r0jYTC0HJsbZ6FT3Rw5cZlwc77lMuMqGJpx2PHv+NbBuZBc34zJb
dGxE544tXtqzDNLJPKBONIKnCGFqg+ACtGenaUusUtfs83oDBr3MFdwUqc2lMR9AY3giDXuekOXW
5QH1E9T+fALtO2LeW8OlynDZGlPFQ/Kp2dhRkz4JR2qHFxiPfTdwOF50ZtJW+GThZVcel7Cs6CkE
isSOxCdW5aVQ/lQ4gASeYJSA+BA+y9ZNzY8y8XhRv/OKn0I9x8QwcY2io+8dia6RDFhvE5o/lcij
+yC3oPwlzh/XzkY0WPB2tcaohCtBVP4BJfbiwLjXLiIkClb+L9X+5f7RmtJFsWRZwwnEVW75/4zg
T1fXA76zbpsUAPmXsLqU8f4+s6QHv1lXykXDURMnp5F5qB33YXe0gj+UAOKPyg0xSS5JZcZMQXJJ
qDWbhN2ar0mhdjjfQyXWCTKLk16vBkbSKXmq/k4WfmrauDlFm/zK+FBaBTgKAgcix6ubIn5yRWU6
4+iwVutVoj/pNloIwnW+ZdAM1OlGY6OHPLh3hIYVaMJFoGxhOArivi9/Zu8d0b/LAVKnUK/qoGzU
5F9pneP+t0qvusmYcPAsN9Tx0HOXZt8KGTmiMy17Fh+bgmMGU3mRfBPKos6RuPHWq23S45b4mTg0
COYwggMGL4c43y64EW8hazSbnT1GOBl01uRBEkFR8XbBSNwLA8uCq0do3nagVU17SIunbv0XRrWg
FX6BqnMRq1R+y6/JRkyi0IymXUIHbaf14SU/cXlvmy+TWitaG/ydorz77I1WqYNcZI7VlL95YUuT
rbAg8cRbJfWhT7eqd6zGW1z/aOVn3T566c4XovjbiV63ai8p21CbNSUBxYYHuANVPIdoE8pH1mJa
Gu9hc2EFogidQCzR0dJHWmymYt8bW0/+ps4TUw+q0X1lM6Qpv63DcxzdqdLktuDMUC5yEMzpAwtI
Yyqr8O/X/0iDxOsJ4f/u0x2LcasznY5EIlUItfq/kBR2pSUbkqwA1rmp4RNZ/An6Y3BRucuPubjY
X+sry9rI4UVFdZL7N4ymS5/1ZBkQA9rBo5BtsgjUU8cby30CLRZ/DyCx86/B1yEFTjKB1hk/U/7y
hXMvXTRpX46cWYz52HEXHZixNK1SHDLeLLpJzoHiSj0K/B/dJJDZrhBm/cQ678NzGkCo4pyerGuM
hmde1hSZkzVolwSVrNLFW+q3MecKSSTKse0eJk9HrqcLr3+YJMv52V2Atkj2LAXI4LiWL6NOjr3L
kEwkDIsRP7GEDSzDj1Q9WOuoOBiAi4zBCC50RKaQMkQqBOWBCSb3dvHwx3uZDR8CAB37tWacR8UW
3ubkxq80XI3FutY2SZ2SQGVr7b6UjwQUT+/UXMNEVMqBN0GSt5W4Mb0TZwCnwohBQ2JjZfsqqMJQ
yl+53xnmrQ2uZnGgyq4qVqRVgH98VkCtZB3Pq5yQsstqnyZMVp+fvGHHD+t819fXI7tcyQjqv1tw
6bAzHd1CVmYcAGxImjF2I0t/cWyBJKUNzUcInpHJUkqbvmh5IWaSa9RY+oRCXwTDRsMtjGD7UF5O
Ve3/++EYvoaHn35E4yFIf8v+OA/Jmh+iqSZWBaXbkN+1fhVDAQfZ1eKC0UiRmKd8WHIKERtj1Y9r
IuWcikNmAepBRQ0dfMvA45zlYxK2aroKzWNIz2S3bqovOUTO8qQapexWtXX/npZpeeJECRySNcwL
WyQhweuePmZIOeK+eap++rWunWAxiZdGl6zEm/hDT9z5M4ewCM0rZpZlIHYM7eViXGf+Te/+Nfyu
3BtLGTUbIECgc4kWeN+fFv/Yx3um9yQsb1pomXGhf7XG0myQzHzK4g8je0eOSLvmDi3iDcwcnu3N
/DQL8q7adg/hi9NcS9aNdFJqhkxlhXqaI3nV5OgA9zOsaciIF12z3kzJLZBezArSuJbD3Zjvs/aM
bgnq9t4tWRWrn1b7NRWAEriSmcBAvTgITqNc5n+xCH8QTS++GSG/GdYevniEAlUug3hCY84nAuQy
n7KNi2IZ2dWXgaCnab64BomZTq0NNZ8B/M/3XGq6ydEZMKraHXSdHY3LkIslFa+qeoqKO4BybqAs
Hc6YDUPhNI7gcasx3Rcr5FT0XZqXGUIq40/AOl05FNYhl15S9vIOZMthJaMnwpVQRtbTVwQfK1Uf
ZvwUrJPRrOTxUHU7EScHE3KPxocGmJS+C16VJDhExd+ohnyCDwWoJKl/SqycFmitVe31BS3x3Fhf
3FIoFZ987TrlRux4ybFfh+5YPufNmUT1gdkgAGtES4aZUN6gK+NYpe0OQenwVUfrFChBSL6j7NuT
Uc9gzGnZg40tgcu8cetuuHBd88Pmm7Nydacz7iw7+H/VRdux+eQkdoin+XjUmnWQXwpzcmLfNax7
PJ3Q+zSSHctrHZv13GLozoWa8b8xJoKn3c+oixZs25kM8A5p+KrnAM2lyKwjfFf847h8mekX4mTo
yF1entLgR0dhRdhSBkBDhGeNwl01fgUitISTDrUXwKMwqYj1QZSvof09QFnir1vW5bP2du3SoPPk
1MXufCfo0yYFG5paDWb0Z1L+edpnSE5ye7f0DVl9TfLT+ExH26H4mdovQUD8y0Ue/IdlDwxr4pfm
3QIM5zM6EEvPeZVX1Jtfbiv/BtS8zKId+6FjzjLVbyRgRP/VDJTMFSIXD7dt2pNBPtzA5fN0R4gi
iX0eFWlaCT3PcxNy9B9LKdvgQ12mc/hNlS8NnNUdk64H7mFQmyHL75lTaAfGQesujk9i5uhz3FeI
bTjmyp8+IFq5uG+s9twUWzlAbZN8CLyuiHbpUHVaOo8IyE/+xaSs63PUdcZ7Q6qE502EP/J48uMF
/9Br4EqunLh6aYcYnR8dGvzSxRzFyjE/b6P6JRe3tD7m2Z/l5SRmgnHGN1F8afj5PO3CgzYg+pF9
fuHs2sTn+BZNF2PgCgfnpJwpx71jB/POg4QBjZsPms+/vpBhQ4BJkK1z7g2/qJmhVYE3ES4W0UqV
7vTSYBxAM9096YdhLDgZwTUUcRJu8EA4SXYJ7B8a6ftcgJjFAsARTxqdeDRQPA1D4qgKIcu5tdRU
UuRJsaET1lgOwRlgiC1Xt4hUQr1AGlfVYygkmGM8SApnDX/XsPPz1/wm5uJRtIDw2DVrINN4fBLZ
t6z9o+pt5pV7XhK4JngQufMBcqifRwmJ2WjhSS+r3EyCG3nWcv4DZFBRHbq5n0Xh4z2y1t14Q6q8
UIrTNHJoIPHdsBek6YpOFslwCnNPAQRVrKSAtyfKTha5/KPEv8D2hrwrs0OqrQOMjqLc2fPdQHsX
IBwtVdcBvMF0Mrp5n5nkJrRUf9UOqez1FemuQzAcHz9PPi86E5qhk+ezKfR7V8Ef8fHH6UVpHoqO
SdKlNdmU3/MnYSgfSn/P/M/qO9RpUqA3CDaZlZCTSpA28D7yMxZ2gJOP9xBi87qMdK6RsrSUDBYP
/89X1hWeV6IBp2zP5xbBHLUyDMCiR2C5N/rPUnWD0WWyIMZd0FcStWzVEd8jKj5jge8Ndh+tYnys
MPk27iBsx+0ooGYg1tXEjB5jFFLDC1+vhIavZn2Ai58QX2biJ1H4XnWDZLB1lMvduiO14GAerNqp
231j/KXh5/BRlmeM+Oa4JhAW0qlAmVCbF3U33OkKmX9KxwzFnsKkRIeoBR80VV9pcxvGD48RLhrQ
HDC8ZuzOq3Ldc7DP3zviwhnbyw0RteePYWDNbC6G9hDNnRq+8+VP1rP4jsALAy7lQylutNmvdwhY
5KkwXUos0mS8czaePH1l7uZUTX98VNO3oLxa/Y0q3+u2svdDQhcnPOif9pSnq949Zj7H8z6BhxUd
5g1JikOKb7eNBrsp/wo8RkjcuUErFZGAeWgspPUcVepM5t1bs7K5mz2iY0O3ZYAnFDa6oLibOR8j
pnxqOzr6Cr2bSKSK+jGk9zJ8K1DDaP+J+KJhhIMYFoTaWKaqel8FMhEd2hWJ2bKS9i22beky0lJB
XKarcud95IRWEM3t6MBmIvXnUvaVFa/5cNWbb4kLpr/IDW8WmdHEBnO3y8yNPn5VShtBosVFE6Gb
JRwtRAIdU2BrLgXb8P4alzsifhtYWKfGsilRBplbm8MpkP9Kg9RRaJ+D1UEcfE8B0xRH15jmdkcC
l++9JPITtEJAaZgsLQBLZcTpffe9CyPDZMJj4JjCjttsJJjpnOTp4l0FH1Z/4PeG4gNYBk+8DW5l
D3G4nR0vHSbRlJejJanF38bNLkZNF5sHzkQRX/vY00ht/M7RfbnO0VUca6MGeFsN8UaAklTsBoEn
lmuYT2pC8DEayrOFiQhnvQqoO6IL/gMpRgeALQObigpik+lKPoYHm9URcDdsEtI+MgKDtpJ0UbGR
qt6XUP5UE9fknoQwN2r3Irsv93focqFo/+0y4F8a4TFZdIy78yzQ9ppmKRabUn/MtZwetgh1eCbe
c+zY4d+W8Ckkn1npaCGyizUtF/G0YmReY3ytES+NG9rEXAH5OWIM7Bu8As9vDl3tHypAOPNkoWL2
amcb1Yj7i2L5NZIktXqqYmOj3tPGz3kvxJloVad57yyrn/odc4JoQFoTWqEqP1EaphDUAyGRX6Vy
l1T/NO8IFpWTCpSd1Pnqnu9as+dyq+3SuEK/SeXVRMTrYGIFfgCoMkwKGf1f2iyWkt+50lAiS8fj
Odv5EC01CpK/7tcTv0n3DRQJk9tPph/5ZNhhQs5aHMD2LP8B9SPiTrbuA4q0gNtgTjQgv5hPGgeL
/EznVtFT0R48n5+INNXLnyEe+qwj5BVmXBO5xSjLoLMBIAfr7LhX9a1C+2oFpL5CFKeil8XpDpKo
pDc9vCs9q53+C0NFbMS/O3pU49PqvkPtry+R/RHRyIxFGgyVHtxfMPfaUmBHXo1rE8u/QPsLdKsD
QslwRWxQh4RdExeHR9OWdgHGZsDpeF2LIvmGnakx9iNxdwz8WPXQn7XTUQ+ufKcUpNiUF8whw3bd
HJKRaqBXxok1RHNieeeW4z8dRUwCylq254qtn4ZwWzIhYpPvKj156Rkws2PIC0ijaJBC9QP6taxb
VtN55sKiD5LUlfJ78jcRF6JEo6MtgNDEjBtj4kSgrJHELR0Hy4yHzy95VbVh6UuApLtaPOYfzEEx
ohLxVncQK8W6F15SAIPM/pCR4DFfVFHOwfjSKXOaO8nIyTS60Yk4qZOSCSRpUT85JNcE/hpcnSyu
QFozT83fRqFcuqDmbPdZP9idZi0sHU0VhHPU7PlBdIJSoGb3yVfCQbLw8KbNFZ3LUVvXHwMrrUrX
1MbSdg3Dd3g28OtN2sFi4Cvxiuv9llRahrOlUe4AV3R+F1wxS/SnDHbqnGXChuGNRyk/z897Qk5H
Wn6UfPl5T84NL0Hh8Syt+PL923wvz3oTuCt53Mxffus9a1LQwpxNNuhBKAhBANmxdrLIyh7wNRqA
Okw7XNW69RKnvVJcS4Guk7Pcbr3sxaGgKCs5fExwGzWTV5TbogWESWxgjp22KRhxqTBI2xfZCCx7
CEABM2fXCw5apThjx6N0ZDdPXUFL1Sq/s8ENjThjSef6fyLsvpqtSfzhOUE3PSQ9ukvcfloWr1Vf
d8TQAh4X1oVKqV1cr1S6qyZtJvUQtMIBZWT50II0EajfEHbOVTBvWXpLT/0eYxLAWCHoOw8M1WJm
Guiotznggb9hQeDMoCEFCWX0VXaNlezvCu1DjNA9fJfVymPYaUBA8WNR44WSMG6WTUA63PzYgCgK
xubLxA0k53+6dCmnA5FNqsZM0SX2LEpNZL4jVNCl2S5J4873XbRCGqYSXFNCGm/4V+CIrtJzpW4n
MF1L5PbTf1kdUCsRRgkvdGvit8+1AHWgnf3k3KhgrmhU8TIFxleJRV/BkGKNP7Msqm8dTmf2ZzcX
th4jL89k4Z+mdB2Ot8G6jcgSA4JcLfaBc8wRgF0VYd57WlqcCLtRelRVtayq3/yllHetQBoCkqYP
DPnIA7Up2dCjZGfAYiItW2XMWx5l9nCuAtghb9eBmXUgxJlhIExpwcrOifelATv2Gvg9qKmxTTRE
qduMbxljcfbPS0TsU2vJu82H6fyL2t9iXUHoiMs5sbSyrDn2nLfYslM4bs5S3mw1J9XoWwaRp037
BxP0BHooLzPSm2x6u6PzGD9U6TTCMs92ksB8N2QjCMGZC2ei69dXviQBZ2v1VXsuaa9RdqtReIQE
4Ij9LZz9BND9JhoJkK2lhiR+BsCqsFpQjeQWyYoh3Rm1QwCzX8lPXuJ1aR1b/ZPOxMWYMM75qMd5
RUaTXzIaeeNCB60BioS3oDPD/1A4BwFRq2umB8GDUuJwScRNTekuvwQlaszE3+UM2Rk7xWfpqqhC
69lCauTYn6p+Kftf3mSRZqWFJgtkuc7U2r01LuQAr0SiWQqMdZXKMEqXizRSV4J1rRMwdsHVGSm8
w6E2iHNBrYJGl6AAO3C6zkGjVdkAnc2qt55VxJJQawuL265eGxqfZPzFEBlSihScc+3gp5BRPB0K
E401tbZR1L/+3M7ENxhHBRGFf57ju2G28b61WUu5a8CW+TgjZH7IXkRDAC+hAKd1DJ+/0LPX2BOW
rZBuCpT/Jn4UJYfZVrhhYAh6hzWINnNASqSJn5yB1ME+iGKRAczPZNNN9kDHAMMMLb62T/zvjLnt
YgoTUlZkiVbniOmQul44roPZPoj/JruHDolFIhG0XFqONlITBgBYE9tr8RZHxT6b0Jr8ytTHDgSd
HyMcIQI3ZzJcNcwO9Jcvfv9V9Rlilp/1SnCAdPljtA4xzrT4FiC8MlFv6PSAclpT6sx1tKCfWcBU
gkPdeitEDRF1ybDuj9T3en+5eJ/RIakamawq16Lcq1W5CfjtxIBceHK7sCjle6MDBLxQNgyt6Y4y
SDThkP8y45V2Tu36KyU7z0dBEBzIc6yWSG0stxu3MiEWwUUObTE4zhAbHotZH4Myci0pC+YxJyTE
Hk6Vf0Tl2Lgrjc8aCFgnS95PthYabTN7WBmKBL58JE3eNUCJPLs+soNsXnRqTJKrXGXLVrrGBlGw
LfoTRPO9UuwI9FyyCAUndVWhOV/LzZ4/iU3FaeVDyhFIaTK84ltJvj1iNf5KrrT5e2AIX2JmG4tP
SeLDTAlesSVG9Pw0nxtNfrPK/fzBFvHKePG8zVdA0l5S8dLIx6LqbcOcNkGR01ErOvFE43VQ8e7l
bs/dtXhPMU06NCxUFB02NorAWXSq/o3O4FIXmOIgnf5VqMgMbVP7n77yUSF4jhtSmtOXqHwhOvvv
owNXQvFqUYckjhv2NiX/LjGnkGBBmxecLDQe2NJgPMfmEmIyytMPg9qKFa9ecW+7fwICoVFhXKKR
pHj0TktHd7PAS0J2FnTpqSjExaBfVXCNwjr1ABnlM/LfWcu5j46EMzodHhkve0IW5lBhEp2Qukvr
KnNK857XBPRfgu6t4IrP/YZMCZJ7yFpu1hGrRrdEy6SEKxDahTzqpC8OLFWI85t92aNdmfB0ZLBl
+Spr990l572f70fBJEXPhq4BEq8dwj/okniXtauLaxLNTJY56meie5n96cGHn3yOOBUoy1t0/Uc0
EOszXhgfrH+S+CWOxwqdQnEnHwi14Nok3PWt+qvwszUvf1h6lJtvXEjqwexxrMdrHl8IplTbwaaM
bxmiL+9q0S11MIXFn8Z0R/XjmD24ACRhC9zHYeFCxmHL3Zl2SdAYLzHrZjxtCdTIxS/LPHnRLalP
CsQ7tmXMLmxnIkKsm+fhjJdXWrSRq40C5Y9KHqEqbTAGf3qLDdYaPjUZRwIU2Px4jaa2Vck2002f
/y+Ki3njpf8KpThSSA3NBA2SVOONI3lWJzC43vuoYKGLlyocZszKogYK+UWUn3Gx0TV48moHKeYs
FxJk1w/IhCE19DKfYIb3Jeo2qvZFPNs9EGmwZhgMVzqe9IojMIn+quEyD8RDCoBYdUAPMS7gF1ys
9a9Y3id6j3SnYGKaUDIcLaQP+s6HXyvVv3I6G9kjw/xYUnRGz8mi4wTMmHqweAOQMpMvTUJUSdE6
UCmyMNFd8LXMeew4Hb2VnAIl7VBOVvLWwB0Fs9D+mfUL0t/C+L5gygP+r4tu+U0JSnggqGrRlPvx
B8zWUBl+q2eFNUFVFiNyNT2AHyT4fYRMm5dIvX4H/MVTDQckEGI+bcigwgKHNobLtR3O2EKTq9Li
6EDdiTaQtNtFz13vGxDC2quCvp0Pwa7EXIYYW99yz/jRxpIfkz25cnn2MB3NkWZj+VsWv3K6DpSb
yW9SAN/ib/SqQ6ccsAZyu/GuIAVF+CMXGxbBKF039e+EjbKDvCULUPm1cCPr1VefX/1wreVr0/Yd
mku4ETNEuy6VKAPCohGg57/TbAAVGfLaETDrhVuouHhAbdkyDEkfpXkK1bNP7QjQiCtW3xIBL0n9
H5Gq5VvdFpYtTIGj2gVJRBU4NT/WIYcM/IBulSWJeZh1FoSaIb1hyMGdDK46MJNsNGRVaU4vu5vH
h7o+xxI1GnvCgMlLupOMc/DCy8CxWhZL2rUWJgO6hYtwgsiVkLu2GMIg0SXw7v1Uu0N/x8a/SGDz
gwYvLjSEGyLOV5dG6iZuyr/3n+UEbuC/5kWILYiWH2WlOargetG+FlzqMmKTbZq4EjcAwAMyghAV
W5hHji3YMgrY8+D1kIGf2U/Y9prwURbPNPkEN8yE9bzsSg4Xn47fF1RGqvhTSrgmndmFpL0OQnTW
L/cMF0n1e9fxfWYO2GnPHvbd9d/0NFhEuo2OfKJCqmzXQvuvhsSLtC/+EodwKXsPLX4z/SvgC53u
n7K5pvGGTFJHfIJiaALFRW+ybpa9TK3qLeD7KMOVGJCj/I66PxExPRhQqtxK/dwyePOJ2ImyGa6p
6nCoARq5g7jOm7VYXYiNI13zYwT8mGdFSz6Qz7uk0xHRCHcjqf9zbq5415Qz4B81MiOaXHJ5CU8W
AxREwfd3xg7uqPov2yvIVDA4CXBZePTfDRTtJAx8KRjJ0DQk42faup31CKJHELwb/Sb018zbjyKj
4WlcCW6p7QqZzj7sl4xfZCBVQO86G2cLpyPA76hOIe1DrKncaz1dPqsiPuvqSRavfU1q0LkI3oq1
B9zKy+0cdPxTlitiuzDWrRljbThaOdqYKSd3sTHMazPVuMq1pZccx+5KuohpPgtjr5DyB+EJrYTF
cnoU+oc1rFG3adqHBsilFTut/x4B7kv5bKTb+Q9nHuuzyyzlI8G3UI+VAqhwlTieh+BPhkqlIjex
HI/WDXpaKMnFxYPKtX2Y2YfQfHdO5aRApnE3oqTEJMamrfKchgS2xhOxcOphGggdt4mHaXi2/UXb
r6z4AEdt40VEh0QHjmzPE2PMYgbc0heAFKchWaOR4inXwvOMxk+EAzD8KcFRbkdsV5UTYpNXd7J8
skIcAVuFiBgQzuZKfCwg7y0CnZjkDz4HW4CPZsL/NzWnJPyTiXnqhDdlOQilZ000DWaUuv55KQiz
9jUA96MFVAfSZrgoPO3L6l7SQVMXFqoZi3jBg0haK5IW4SvO5rdkOfFWM21Si8ntBGOUOzN13+Lp
QkIVCe+E6QBsdmlYf7lT59QjqqQzHwpRmGcXFKUyB8Yci+eOwXcOzYqy3fYJSevju2J+ApGE0jN8
jaPbC66f3yPS0KNfGskQJq5xJzqY5Egg/YdKo3aLdY5UTPsEu0IXVlvMpsGBJriJcYdcs7o6IETl
hRkI31CRRHGD6+KR/0amRl8ykW0i+hiL72j6i6Z/vH+2Ve98oE+5XQP1LiXuZLfABsYIgI90Dm1P
1jPmySuUfInaocNazlYMXxcT0kuFabIMmK79WUxKmTX5K0gSN3LyUVYcmTm65+QUtptc25cEsFh0
ZisXfj3pYCCRR3MQWhcRRl3qrf3M/BYQNCARermTYSa40IIZByofKkyVFn1b5k/fMTZjnskdMnFT
k0yCxdQdkGJ22itruKrFB2lRi0haKyGFjtVBkld9dSBEAKniLlshn1c35TpaQbM3B0OpzrV053GB
2Y+U7Szip6zvLBXnQjyJyRckEuJzmnB46nY98H0lvEeR6UfAGsnFIqEzLs0PQ9iQ7YkjGrPxrldM
lNGUmZKLpm37+DLQPRnbqoLwGaPVQI/pIWFu9pYNsQ7JdT4CxujZeYda/7SqjWZhhrRVySHABkyc
vy2rzuWHqf4BcFA3vGh5ilC3oChdasmWVWF2oK2guK0X//dVSEpgh443Tw6lrJCBs6HFB7OAQmSC
RU63kIBVTqT1aunK2LDoU2817dK3mp/lt8dRa+2QSo7hBQRvoUjsSdYlDv/VyU4JHT9fwbD4+SNF
4D8NHOgl0zGIL9JU+gV8EG3j14NuyCpszTh7Ve1Ekk+wilYTHvoG6RvidEQmNhRDJENyy53rV4CW
4jVj6FMG5La9SyCkBAbHJ+qz21+F7oGwgpvwA22krShfFp2Eksw1uai1nz7kC6aysBXcecIY4z2E
k93+iUgDZxhj/DX4mloPuzbsJeNszEcOtm/jSY9dZqBVo/5rgAFmzJPrAwd6DSFOmCgsJgr0QF6b
3r3qvq3sLwaX18BHnWScOAfQOjcbOjIXfrEZ+3erko+OCoCMl/hCPFfARMFg0aFmmFAH4+pRCcUX
G7BIv1r18iYk3tK8xPKPZJ71FF8xcfpmBQLs0RQbgl5LR198WtW7NRftelz3w55wnVhc9dOhszvY
i6s4f7XMdB2BBmK2FjEgZ3Qw4Ce3AfYDaaVR8PYO/yDVZupG9U4Tw2JyG7Fl+MAKpmt2TtI8Z5+L
n6Lw98EHDgO/NcjQRH1bfuxtKKN60xm7hCrD6EqhZtfDEej0k12gD7mS9g01gax54N/YXOgjc5g+
ImIYOan6XaX/ZwvxOJggwIDvbxlsM7IprgE+c7QjB2vTrxHqJZEj8Ol555hnXTxE/ZMl0MwdQSeA
A1QQzCUf2TSSjaG7qKkQVYNaKBKx5FyFQvsAWV/q5bpxSiyNO3i+DmNyzDpE1HCD2MGvOMFyyQ4u
COPp5E1gR7VXzI1AjdUwnmeJY8QdFzT0tKZvaPig2ZJ7T+IFuGqebWQEzi0JLuy6oYXFhkjMDCk6
aprK2InGuh5cWhxnfTKhas20qc2V7n+PSCpC4cCVkqRPObwCwCOLZ7vErZgy7yzC8mY2CAjJWK4V
vvs1C3YyfKbhqRCubfDqkmPEu1FPexCOet2va3U17wd5Ys9dluVBXqJpz1aZ8s9klcmb76aHj6x2
CXlETPH1Wu9kR68PRssfV7oeLeCwxwKGZb44S3Q/CT1eCIDyPJPg7Ivgf4ydx24sSZamXyVx1+PV
rkWjsxYMrXUwyI2DDJKutfann89u5XRXdQONWVQBN0mGcDc3O+c/v/BWPqb7JAB39w64q2uha3gH
4WWhmXvHxBZuHeGXh5Hm4CZTS32LmSEa7IA93gMZB3X+8loP72r10OdkCdJ7TcBiALMEEtcDkYfK
ZjDWbQl/0UxmBm+PnJa5MtjoqaTLHgsP8eXS69bAH5a0R2sMyMWSw6kirLASh05Vb8s7GiyMDssa
NvE80vZVgyUWG9divHMWieLHBJ3OICnKpc9Q4JvCC5Vy9hqu+Kty6n/lqUG6GBNXCGRIahyoP/U0
MYTI8UuImLD8T3ZDewya17h94hmIeMADQuQ5g1dZyS55ye9hfetHjSu+c+s1dXx5wi+747DrmKZQ
NuQM/6OXH1+Djce2uFAXHuhtTw/mJa8e+w2FGxR3XCpu4ZTZA9TI9pia6FalZUBsKggYPVF4oWjE
5zREv2jfa/r07io64K49atYRQaAIefEXuvFdxwR74y5JRyH66gQJFMM0rEbcgQEutJbUvfsKO8S4
JqrQR1tUvxfIcDVCNXcSZy9fwweeJCiunfUqX46GK8Oi/ujns5GAJzHlfuEJnPU9s1imH/qFeA/B
8WjjZ1FQlPt7lnmnUM22/Utfkb5Vv3vwY2QMZL9kY0nvNJR0at20cZaUCX11QznJ9swDAIkM/7pp
IE38nDk5txEZZd4Ui9je8opwh0gbTwCy7A+73jm6oDG500E70uHITBDRXFFrCFDQ87cOi0CUhrg6
kv/OIYH9SACM22ZnfARxINknzaV/r+MFX18PzxQNarXieS6yN4nmsi0/i3Ar5lM2xAIc9F8oDBJ/
w/oSvbXa7CPTAizicrnfwSfZJoKCJQ0cH/mp10NSTnzy0ddVc7S7HyQKEiSNcFj40eLmWQuhpxyr
dxUfIYxIG+p7G743RVNl/rRa+hJbWB7QCwkVAMVuGEFMOZNaiDA8mFTBmyBwfZhBMsFXO3EOfrS2
k7eeqrsi26wGD3DiV4E6pAyLuRJGiBhV5HFjidc1zBCfMsuBg6u4AB6j5I+DV+J1Xjon4hxDqsBZ
E6C2ImuW06tKaUO8k25g5oRTlYe4XJScYgQGBVLP1yGyYLUFVjmHxU1Vb1KxVezNCOdSU6eUVUn8
nlJxj6z+xDjnDIGy9I15s2kuZYfCWZ7GnE4UopAM8ncm/MaqWSrNMnM2wGIpFCmw1PZLK4AODIKE
mI2NCkiKKLP9fB/ktAAK0drU4hVbIN2MOW2qZGKzZgqy+QgBIT/+LbE/8v49ZXD2wiyiAj8eyLqz
4IQwJda4J+yeyc400SJ1O7HLs+UJsXDGMTQMW+Zb1DDYJJHro87Dnj1lzZ5T6d+INoVmplf1aXkK
+u8GmiSPK5ZHQX5hj55olYWWzaGuInqQGMtJMv6IpwQWaWR/G3bH8c9hxeImMTaCL11SsXeozCdR
t/HLDXXCUENTagHvwLOE2esgfPVm7lSidgMYj5WT6NIjnf0Oc6sANN6DRJAP0cwTtsiwOdB/TPjP
AiERN7W98xGpGMnXVlbMaYZ6/UG0rLLoIZ0Aq7gNAMoyNDcyC2LgSINSoaFy0hyGf+WJJzk4GpDA
lRX1codwEHYU9vLmNguY+ZxFnROC6FwF0VN/7fHOq9Klra91+ldY/JA6Mdgjc5Lp+ALwqIDkSbHS
ewtSnTGTr5X5GDwDB2UfGw1BzdZTRnoEUTvNFqNNECxk2bWPyE2QiyRSfpaiKaP2AkFAjEhrvElD
HGIPQP9MudIFo4JGnpLi/lY9MgxJNOjk6sR3HqTjvqjYMsiwHI0eMmTvsy6IC5BZ/sfQujY4zAVf
vvLp2rinz8N5hVE90/6pQDTUYN/0D8kDpaUGgdbcMRd/YysVtGRWKtJIscVJ1uxukjFQ85+EaV1w
D4mIMEHdfONimgf9VUYdoGibBBOpEDegPD/7rM1wh5K7kJCxrOpy4xQmZlINQZMLW58W4dEMNuCJ
eCe/dHNrArzE52L6eunTS8i3Vn2Z5LtJZyVTPRTGpavA25sAZpMPikcD+oY1b6xriIkOMIEJAom/
A+UHrjj1XDXPUvIzGnTeyQyXF0wpXjS27j5bMPIU9gXBb23yiHZ12w0rZ9QgPWEzcmqYuNFcgGLP
2mYdivgFkz36aEtH2Xy4DP6dA0MBAlOcft2xnQ3yhBF9nexNmZn8uGF/8wzIbrIQM4Z03r9nEdbU
sj4ccrW8DpwbG5p84VZ7nZOVpk24Gk6VfC+FwBRKMkt0jIqA8pAwwwxhadxKR1rGHUFB4zaExB1w
wGHt5r/QJ3v+ua6QRpNkoKpbPTvQamFrx0GqwuE9yLCD0hXGBGKJ6cz2GVXmLRus0UxKaxaC07j+
nARVfCBaHJgX5gzA1XgOhjvPcecIwUJC7NViBhPJWRZAL/tvV15kID4fYuUZmy9PooaJvljucn7w
nEPk3ir/MyPp0LTne71FKwBAZRxTUJYoJwyBz9KM/K9/Vojd1I0BG7UiA4BkaKmAAU53j7yv0LYG
Nw01bb5ASzQsoG03/afYWGtiHfzikEqoPsisSCkRSZTE+9bfork1cRXIi69IuxfIj+9m91pY8LYx
3dDGN5eRmZF+aRazaUJJ92qtvFjDu2hUc8uYl+rJkdfgG9YiWjHvqCf6PHfsCXWp0a/6/k3YtsUR
PSKUcntODwDpiQfu3qV3F41lQgikofC2Wjz3cUqQqHXVpd/NUsy8TW9SULul9btqWRiL8RVdNt95
J09RBfZUQfT2vZlAK8HYu16nNCZEfvCinN03lhvzJWHnpXVvhvLAnIenzqXJhIsCFa05g1y/0OSx
QRi4ePFVKiqMGnzV4lGwManp338joskllAjj+kywAB92prXWhjdYpoW9QulvWBcvSV4GD9hP9ITJ
hxc8NYHsencfCmRTOWjyGX8nh6Q5NflLRZ5AhoOFeGl0LkgO9OoaDbDHqAWHGrOWAPbKw9EvFo2T
aV0Fz9dJDrr81uF/ZC2KAudSbIaVudbuiKEjXZW5UWA+Y/a0IdCZL98w0oXLkqy0ltK7eDW/ENTr
uPVXAQlB9NadR8Qw/GgCzCYCSwJBkSjXFPnBcyhqMgAMeB+cTxiDETuWI0JVLcYwcLvG8D1Xf3AX
ccttVVUcacsx/UgYOBlay98AYwAdQmknrOYMRkax2Agd6aolNzAje+ddhWoQGE8zfHeL0zDA4qW8
aqiT5UXrAKeQyYb+5jWgXyw6nIZfGHw2U6xDmd6MbAm6vy9Mbn3+OmQfOalvITxEtc4PSnvvxHxk
KXZHhfmO30GHtX6AUVBTwgYJXqrPCF2/i12sG9ezQSWYADVSy866aTv4/NRa+1fLjacaRA9+ixMF
MuxJyTelPMnBYixvKX25BRUMuWQuMb5TcqnLVSoZL4X3TEOHmhiSFIT+ZllNHYDRnRiDOfgk1Pkx
07+VnkQ1MsV0oonp0Ymef2mKa2Qv1KPenmr9kKXSyzPDjKpZCR2Tire38wpo91JlB55ySz2ZZYtl
HhjKxczXvQTva1pX66T5KLBrS5KM+4R5OLxJQuUyISafyYISuzGaG4IPoWFevzJbFxp+HU1z/wIF
kFGyp78zmcBu1xHiqzVDV537n/fPAkawKz2VdCkAYMB/P7oMc23hUWFdifES4+vQ/w66Y+xs2kUX
ou80yXYf6YReWmsGPlRFy55dNjQp9ReBclKdo57uaXk06C0QmLFYgPWhs3wD2+XQBumC6ghhnlEQ
HtU2HoFsuu4o7MCouIODirEX6ZkRPA90UdBoovf2BfuRTyA9t5gWwxw9D55AR42c3r78TrVHVoPv
ys18kIJZgMIPQhsWERRnFBzc9wblWSmsw/OLRNchyxtNVVDsj0hj73KNu/9G+gSFx0QmqM5e9iSd
krfiEk5I6GXtV6Bq9Z4pEa95z5MvCHBQDEhdkvCSOngwGVhM1L7VhRZcDKDd+ijmpx7ASR9snfiZ
j9e/8D4f2bUfko+3wKxQij5NbeWRH5VzKChvlMrhalhYwx7E1GH4My58c1HFx1R3JpqxxVuuGcG4
KK2IvwZQq+q503ZTM8bLQj0ibwP0TgDEBDdITI7ahGt+hGufSS51I/yrYG0L6JeTuekq7t5VsrdS
vMftgqmnEDujvdY3hXJRIZ+OQIVlXs9CCEEqK8SbhbgHsXZpwRqegd8Twm4u4qPsaY5xlQQZNUed
WReiQZrQRFMDMTYIBfVcemKWCyGeDohpcAJNz7Kp9qN9fMKAP8YjJGLQ2V0Ejw88R41wLaHlYD8W
AqyKGRYVMGwKjQMwPCUvJ0oIjfSb4IlLDEd4G1nQOWGn4wTF9RV1JVgLsWtTqZhSrs6ybCNwaVIq
gZdi91MteOC/+/EVd1ymQjhpxHyQInkoxU2hr6sIEBiFJIyDO8Zqi4lrinpwq/LC9r7GsVrL3jPE
mfmWiW6ffRsVQs4FU5PKHedu8h7JaBlp+pjSWTzRpI/TuRIWZiItxgyq7TE8hE2qYIZVZ5y8Jg0r
9BWVg+c3ARM003+lCWcvZ5fAkau35ImqU4uRtBMx0/Gcjzx7BhSR1aY2d8kCA690RTzevCUY3FuI
WRxQjAL4Knq9hKZgwLwnZYVCFVTmQpljSItEW431DtU7OmHma/kO+yw0IGY2S4XVM5YIW8mEajNv
CkwM1jF6D9k4+yiAcDuFUOpMyMSm0T0XuGYwMAVKq6wVPlSI8mfVsGku6EZt2rDYOmLb/uI2G9Al
AxGSzV6zDKFtSd9VVy39PJqQMwauA6McjQZSh+zMxtKo18B8pLG9UrmBIYNyFidw4aLJt7oMTGAs
dFaABftJte8BUhWHwfOZvTsKkhfNYj9Z3sZJ3559HyvmTxs37bRSp0R6zQqV3Y64A9lkg3kM1RLc
iTB7jcMtwsugzJ6yfZC7haRA855G9qOkGG4a1pi2xX1uXoDdUR7OU8JaZzyXc6e5h/mFSAqc8OpJ
jqPnGDKHwetmmae7zpHgj4JyYs5VsDVi57xy5Nv4m8UlThTdOTAqGlxoRGyqYjIOsdQSzqnqxkMR
Ow7AwNkpwCLVLlHjIp1GCSLvynCpyRYL7CuiBZRwnSkPZv+oUpzlHsy1pRBCtv6TakTbAEACTwXe
o8v36oefL7HbwL6dY4BeJMMab15JPkDYFiHPi9tu3qAJfAbjkZHhwOC8Ymt0AqZ11WnID3Z06+yv
sH128rgkHIBiLY+heVlnw2MfULBlIsx7QZeduBTmxIfoKAKgrPzjgGm5fy6nozRlQeAwEFaacNWc
1qEyc20fZdGpmVPtuUeY4LEGZE1Nz+BBbb8T7F389DML3iRM4MoPIFKc4wzii3PQhJP18jXYexzV
fOXHIMPVuYTyOA36dwPv83onOT9Gs1PNtYomwL072kWTflioY3oOI0g/KxvV7UFVZwgJNfTh6tTq
vJVGvr0LC5Ew3SmGI0F60Kw3T+EJh0UkD2tpFs6LcEEjKQ5U0dXxyeGDzST3MkLcqFo0WfD1DTFu
rx+yNBciCVVaM9tXQWqUCPPeg3RC7JsrPSP0R6JuZQuiD5Yam7zv2H4ZC0FQImmCKe8KOl0wyd5U
RpKNTzToi83EpMSQ4V0Otnq30LCGTIIvRUOIrpzNkiR5BxXUcO2ZEo2LflksIGfkSxaiueqY6wfh
TQBnA8VowNjTor2WR2i0Oi5l9TyHGoyVbx0DdgQUl2YN8n7D43kSKPtOBoQCZHR6HA4uFidBxlKJ
0c5xSkKmoSyn3ALrcVbDkj1a9EBaOkcZLYw1K5ASqtd8zZnQBktA+mh8rSrMJHepdoqTS4OXQLBF
fSMVc4Plzjhn5izoykVrhJk9lUSVXxI6ZsJ9EM596GkEV2+Z024rLEpmQFNMKKCr9/hv0tRV4Q1z
lz776UFFLPoMoVSpVdC+ZGqTn6Pw/Blw/bRVtUmGZUkeG7Y/tc3ezdzErT+T6tmaZ3/iLfvxy/fJ
UEF9EM0c4yOBRVtef/vcbeAHNuIAouy0F25M7bGBxEDwA0Dkt0+vZpN12ewrmipbX0b5w+/Pypjx
5K0LFl/YbhXvMfo7+6E7K3n0t6ZazpyBSKzXCo9bMaBmksxGK+wS5Qo2pbmXHIi1wsmNi9wJ4ydB
4GSmRYIUZSTOnN5HQnpZmVDfNCbVOXeHCL2QAYU/Z1prEKcJlh1RWmC1h6sA6n+0MO1wbGHxZ0zE
8nIJYmSoc535TtKUZGZnBCuCfFbLG76gzYxblhdHA4EWbunWtoF/rnJFE5p4ub3K2CIEMPyGegff
ddLSjrpH0b3gjizozXa7ENOWklDI0mAdcv6XSg5M1L1EkPArmLoOM9lI4sHE7gk4cJxzqfAi0KuV
TkRh9lXq2GZIEK84vkaWhGbxXPo6KenS8gnCDcw8wwLyHzY5uvUpeHQ1ARzwScCho/oSUSx5hvZC
l4/F6qTSEAh7iIjwBWl6CBi0IYQl1O2bBmOoP2kYhnsEe3T9vcS+P0cRvNLuGcZj4cVQweGGo5qf
FHrwnFIheh+xDITjS90Jh7u8j+TsUOeAU2vs6U641MtZXx91MYgQBaL9duTNNBwVNy1DXPXN4SFD
MacsxeAg4gDD/tE27gRCMm/eMM+jr9oVNnHz0wK/UIFcuDpdLU2dNlxjfcPwQSbZ4urlb783H3mA
7bn1WEmOcHigfeZOYS8Y63M1BATFYLFbuecSRf48lTewbhv5lDarwZq7Nd6Sy8Ll5ab4AYAyafHa
taKFke9zepFek2E/z4FfR/yy0m3L9fTRAiIPoelWpvIzxlUQDy8cvneCsqEIg3rfgMvnXp14b/W7
tdzNMd4Vdi+QM2Fo+Dk5ka8eFYx7KgdiVpcJVJRiOd7AZ8hP6qeg7+xHNHKhf2h49Kro0+qeQTht
EW5VwA7X0t/J5rnK39ICvtRCmBx2c6q1htlTUXVY8WFJViwye45fVZFDOp+77g4wpIveNaG1Dpg0
I77VZDa5H6M/jx12GxJDvU+N4YeCMHQVWSsx055jgRr300otKRkAr/3dUF1txBp4qZN46rJMMGaI
cZFYeyxEfVdxDM7w6fQ/AIdiBgFEcCAZgqbPpqczzhUWN/kakUxQXytlP+h3C7cKtH2wQyN34fHA
tkB5qyxfj/06De76EC9N/T1Tb6xOVUFeBZNTdLAjVKGCs91ClYJLTT8usb3FruTA7InTVLRcI1qY
bkJqyMugfpYKuq55k58cUpsD9dIrHypck4pnO2imoxlMHPttoBCMCE1auu669nea/qZ4J+xfZXed
67vYXIfxzgzujnWFwNbgUfE2KivIyL5/icDxFevo8QRoa5Z17lx8YBUPUNR4Misayp1Ubw1KZ/wk
ZHeFmLkYydAalHnqQT3SByBRWJfSwyY6tUedOAfo0vE8Kgm7neo0RDF0GV2799JxHFeS/lAhw8Qg
V7IEShu/9dk9p9vKNpimRY2oL1rfmzF+npS3Hrqw3H1xQaWGFIlNCh1Jxry+JAvCDnACy66+/ENe
NxaOlblu/aVbzDJ9glP1GlvIGHZfBoPTlI8uJrf1ShC/XPMQdPsRoomxSLOPQZkN9jXTqcSnHLJM
uOx6bStb+YIRplq9acFVzW4jVlwMWKRFoM9ivIfhy854A4rdxsOk/A0caowJ8GvcRca9TkCSB+j5
Tvvp+jwJszEmoOPNxpbAnMrJvDMRJfA5ixZtH1YOIFxhd/bLY492CqZmC5OGNhKzYXPY9oRWl1iO
AKxKDUJ6BFfhEXsDr+nR0s4c66HElFw7P0KxhUYiw0PDRrrofejqT8hn7RDgydYnUAsROXPxzOcW
Hn7HGIYSYOPM1laJfCMocqiPGD9Xxg4YazSPZCiCwKKlwuv+N3Hb/4k7HuYRM9iPbPiKafjMhKgM
+Qx9Fi5Ns0vdejKtpAdGSahE0uws43OS3Bvra2QVSFTwiaAwdjf4CUFApaOsCUqO1Lug1NlYq954
S3I48VhmKMdMgCE9Jix5O8Nifep2BzG2SLRkEqrfIickVO6Df4VLrXnQc3EB2LXKoYyBRXZ6vZZq
Km2B1WVfCeIWCn3TWrI5iJFWE2DYeXPwROVSK+MjqV+cqiMoiAEN+7fvcxg4QLv21q035NBwt/Rm
IZp69br3EzwCcPvnFSNty5ODJYqLV+NB+FxhiVWLSUNcvFQAZHFlTGqOldDYg/D0mB4p3VsSGi+x
MMbwfjj+8PnpQ7JJkjvWn94YkNGwN+NTLD/0EZOv/hquJb5ct85IsGWIXRLSvqW88ovjAJZV0+Rm
5pdDcdV5+98LB+iv3igeQD6PPHGX1xgqeu9+p3ytDgt7MeCupTuD+wLOtF1AbaEjB2dt1ZdeaQEa
MK+4JPOy3xUpaVJzuji2q4bS6jfM10wbcI8EMzyMcDHb2URMN5jVu/mKoQfZqGN+LDv4/JyEcK+j
+B3tVxJDxl6QuePq4mYV3lbHAyJA+y32O49REldPNQ+KslTp2NBJIzop8TRg49ip8rcAgjGGK8OH
Zu/Z2ypMRPH4dd5VpJRV9vAl4HdM2vtnrCM0xPjNX5bA1c5Gbx82n0x5iNGkJfZO4+BbE4O+2twk
VGvIn6t1p7LfCcXlnmUyRiumS2xsmIhQ0ZCWC5gzYKVJng0kRTyG7wjaMPtUcHSy2XIc0Op0rcgb
LnjW38lPgwrkc9UfIVx4qvud3n2M/UYpiWucUQDaMkAccQ+M+sqO1+5+ig430wUgj1vAXmRAto4o
GPqNgan2duzhKVA+A20ClDiQDJfWyueRay9Z/G0ol76d4XvifIO8Wtl3kR2i4Nybm6FZ1PUWpn0H
Z7CCAybtev3qAIMSEFdddR4LNLnhjyIDAGbATtV9TC/u0+imdsCkfWv7RxCTNl3G1DQNoElAUlD2
JMaWMXVMH8UcSNehJOIrzWCjxccKZiO2A8kqJHQw9udqAidzHZJeopzqAbhoPqYLRAeNBAUH50Ao
U9othRxeXdroGIRvA9SRKgJwGNuX0tjXEqSgawrtAUO/jAHlRWS9APNI9bkYNsKsnaKnJ6BozdTP
sqZ2yVT8EHhnV77XxWelnQP1SwrwSodon28iuq85b+mHRwm9XtnOxnbp6cvC4rGNcIvfuSm2Lbe4
gDGJTBPMul3xQOIZxgQcy2Lsa4fq0VPQl5iyNAvUGcjjvUktPojZ+usSGwtbPrfY5LAZDaAzezfH
EXllktXN/elfajQTc5HsW7v9MiXYEYiIESQgDOJddeuS8iDvggDuKDEl1tJSr6H06rD9YzUr6IYr
BVSv6nlousVAmEb1o4f5vGReYg5L5hwJqsMOc6Cl6l77bNbIZO4sok7CrGdnBd8jfLg2n/cDy2CS
5xPqP7REebxi9zWdT5fJZHiz4zlBLWaxJrZ+XnMWB7gI4MMI3RYyGNEbQfBR4HaDcL8rdkGz0E26
xS1iVDM591WCSktQ9eapP8/pzi3q5OFWJ89O5SC2DLomYQ3FrJ9qKySCHPQ121ntxUTBXpWfkjaz
e8HThOxS4nlhtkdThUkT7gudpWWj90QYtVUwB4hwXEb7iLQa6ykeOhcufAulXl/ho0n7oJPr0EKQ
RAqCrYuYOiYHSQrJYNz2TEgatMJBe6v5+KOBjnOKb1V7CyOCUIECKyz6RmvR4qBdLNp+jRmXF84j
69w4VD7UFwrKElSALR5iPmRMRC3GDvvexFpoOD+07VbSrnnzmRgYht66ai0NMd35g4FhiDqG8yne
Q4SttZ0Bv8Y6E0PAgKRj78R5PAlYatQkG4Jc9OFZ5lsbhLnkYi26fqONu7w/DNJTEqnen7E9B78n
g36Ul3r4AVfHkjE2QcaNh+vBGRYZ+2OKyEBDwO3ci+oybIL00QFagFHLoO8sKLP+wRPSxFiznHGA
wt8AMYpxkh9eeVOQD4xwA5nWsfuxswdy0gYEzP90HRb6OsYgQ4fpNc9NXgkfDQrLcE9+psW0I+wO
Vn/qi1vW3VOemCrH2Wj4lCxcGNHfx8EzyWc41lrcM3/t1ktJBZqxnrZ5NoAV4ZHTMkCfIV42p5Gd
qv55bD4MjFsU5UriQW1tsnHjaGs9rSbwZOVqOoE8RJSMDPleQL4YzBv2AeMaVkMK5YKglxqSxD7H
qNcDrstp8Ez93smXMX0StyeqnE5bShxOwlYwRJbD/LpkLMpXYvyeetchupnWp3hkwWLDV6GjJv5x
UtCvMCwCazfKc2lsFPVE8Nco9gg0MlY2D4K3BqpVwgnf0P3HPrho8CaqUFQHNL94nHkNjIsflzYb
lwtl33qvyfAdm+G0CwBZepvQvYPBQ5zNegy14gQT8GNuYFFsl5dhOJPsmhDgEX1yB/DTJsihY07T
01ihioMVgmcozE1zEWO0zV/xYEPXZ1yLT0NuE6a76og1piCNvE8HKh7VKHR3lisNETelVPGHsVxg
zwsXnVA3qmemHAnfqTGYOxsiUuKjck848yYVu90qcm4FTlu4yKhfZXrPGVNY0GnlK31jjgkkk/Vs
xQLP9Vc+fRxsSEHnOS36Az7SNcJD7y0hAszFRZkp9tXxUL6jEjhpqM0xvxVTlPBZdd9cxqY7WvYm
SG6yswAUpdq0g3OiHrlUtrQDIPU9jD12qYOr9Q45pjTPilMB1ut2m0Y6gOoNoE92OUtbdy5VZyx+
G3qrbM9WTDA2ODBk4bIS4xbEzmLheMgC2QO0L7ZBOmyPmNRgWhmYphYvjZpv2uRjBJJEkuQtxw57
hW1g3BXglIYBQ4c5D5o4ixMM17S9H2Ep8JDMdeJlgCE0MJj6akwaGAzN+EZ4tEr1rWs342IM17x1
3N9E9cUXxINCeJ0w0isw2l+p+rEkLLn9VoatK91z6zA42yrfmu2JIQKmqNFwDNRvI6p5Ak9ldQ6r
syrf8/QYd9MInCqF0jjlGfF6MiJ+FPduJteO485fSOMSk/kyf82ilraLsZaHeS8ikpoZoHazs/Ng
H3MQ/zA5qWCQ8Hj1Tx/vpxENNbA8Pvvv7biKRkhLS7ofdDuZfAmLvcjkNUiaG8HVqKpgM+OyrMBe
bvEbXTbWzYDHy1VmO42TtdwfVWVPwI8X3nR3XDh5PlejkDDdQwd1XQNBC6kUeA9+x8dRrCtAH1WO
omCdGR9xYk3czt6rVU9nuFYwx9ZWRvGuYWHv6NLKakDmrVPB7DtHLMfpR+cF14WoXnYSprzdTyud
Me7S/cMAzQSZ76woL3kXT6XaZvDdrIBZzfYL8z7IV1E7b8DGa8y/FhGGS1JZQ2H66vOvXMMXYl5r
mxgF3TAgxfrRIQKk3jesfMlFev/e5m9NDQ7MVweSPVC4G0y1YMpFC8d/yPjzqaDDFJOzMZ2X4bbG
ccvm0cZm1DJprE8eXekwYUDR45Osr2SF5iICjXVPeGpq0R4ZQFVuY+tTN4hKgccYb8d81Zn7Aiha
Vh8R9iF47+HYqc1i4zOtmGKBLkKGcvC4pZyP3vr4rli4qKN106nyB7LvGJsoIZAsNHrl7Hdvnbp0
enqhW/SR2ZC0anYdH7Oo6mk0FC3Sx4joWIdTYglDoG5DLjFkJruEvDMP+MhGyTlfQvx5VviuhoiH
tmxAeQ7rD84lm0w17r3ilGGSJBm0RNJ7Er3DNKNRyUEsoOyBwjgkDzCbQ2AHK6EIZzLzI7mI2brW
Hale3bLW5kOzzruPQmA3NVy85ozJoea0gMxbzj4X4Dqmfmu0DxcYbAS3mdQdA3jaKD+6D2gy3I2d
LMtmSboKhyKHKueXn0LQ0GB4qCxD5dUYKBSjc4PjDOcWo2VP3guRYgpVhFktD5kKxE4k+lwYdHNu
iv3Vg7MvePaJsfJJpqCA0Nb0yOfOvAtVhLzEKwyfG+ahfDOvP5n9Oi9eMwoTqYXk038Kak1YzQlT
BP3naHDhtXeA+CYE8dYXQt9XSdhkSM/Q/bGAszL4R7usfYyIpCTQ1IbtyO0vunq3rEsmg2Zw7RQQ
GTZAkkcLiHKMlPQ9WcXCJsDlbS2nhpwDCVm4JBEKED8qiVy4VZi8JuMrw+r9mCw9I6cVfav1EzUV
rOmKs3cc5zq7vY97BfCP7xAU+jGWh8Bcs5gE2VzxUHGbHLukntkSmePQT0vyxVm0Wi2MNAogt5/O
ey8DoFsI+gm4sjN3CAAg0+kGZy0cHn2/pnGz9YPUnbrhqyw+nODbpQcpTLILrHWaI++4ZPyc/JDW
weBZ5s5BXBWnmElAxaIONl69l5UPYDCBiRE9/aKsMvFzV5s6ukfMWQTJ7VUqFWg/9Jo+Jh0SYBEz
ESZW4ePXH//29//4t2f/7953dsziwcvS6u//wb+fWT7w4f36v/3z71eMBLLk99/85+/861/8fRc8
y6zKfur/9bcW39n+I/mu/vsviU/zn6/Mu//16aYf9ce//GOW1kE9nJrvcjh/V01c//4UfA/xm/+/
P/zj+/erXIf8+89fz6xJa/FqXpClv/760errz1+qrv6+UP+4TuL1//qh+AJ//rqlQf399Qd1rfeV
Jf/jD78/qvrPX8rfLEc3NMdRbV0zVcvRfv3RfYufSPbfTE3WHFkxLVUzNdVWfv2RZmXt//nLlP9m
67ZlyYquQME0TD5IlTXiR7rzN0dRLdPRFMtUTcfQfv2/K/Avd/K/7uwfaUNEPbYAFR/H+vVH/o8b
Lr6hoRuGauqWYSt8NltXTZmfPz/OfCfx2/9HbrXANHOfFNAm+zF8rYW0UJ90YDNVgW+JrZd6yd3R
2/3+v14O82VeGsk+VWu8f1q/W+c5oTGYU3xq7tgs/umC/vVx//njqYb5Pz6fadsal82yFFXTNC7E
P38+LN3sOHWzCpFCW6/MFrw20eR9Z1GrDbmpYz1XuYvf//z9fxlcbSIuJGIDmOIFAekFpYLIvsgD
Y5oX8EWwFdFukDKAPuqc7Bl1xFJcjsb3xIlOeWwQbN+WW+5bci2HNJ/4sZOu6tY6eEb/9LoKf1qz
MtahKcsrn7SRqVYnIB6aFBF0b3QLUlKCz8oNFcRCVTbXY/0zM7z6YFMxtKq0V4U2NVF7Bpe4cKw8
HaJXNdbJXXWko1ky9YrrSjFhFaFuABlg9lPmEUadSURT0kkrG0cPgh/86FAEhBrYrfIegY98hrlN
T1ZY2sbq+NykZ94V3QsuiU0JoYBMBWYKzQKbq3tC8iJk5Q7DglqGwFj0TA0gcmyrzqEsGwLkOo0m
K399t5JJFaRexyYoqXlHF9AfTfMxBIG31psSNXZjOienZchP4PHcKQLpU9IRMxVl862byo+s183N
VnIXkV698i30trmtHD3LgRoRYZXhF1pyTWQvusJOEYQzf4io6zTJn7YmBPfRLJO513nnrEg7boJ3
9p16WCq+6i/N2rzGNiK0QscLnWDaeKv+X8rOtbdtI1rXv4jADDnDIb/asmzdbEt2nDhfiCZteb/f
+ev3Q6U4u3U2EpwWJUTbKCSKnFnrXe+lrIptORKj3GIgMvgUmX1EfdeRVP88WZh6CFCt3KGz8KtY
vjpWA4vVrhhQrqcM5vInICH/yR5c+5Ob1MGT21g/znphzcdI5Hszo6+cK1h+cwnyEE547yKyx5qD
bzauokNqF7slTaETL8unpF2ae6WKmoDig596y2NKEubT9VAsw3g7WvFpateYy4qVZF91ZfWQ9wzR
3B4Ac87GGSlzZ2+stXrUGhzYSPOqED+dSzVPz2kCe1MnqFqWyTupABOSeZ11lrGFGiYkQV56gGBd
BphjyKnHYSmAZVDlu6AT3pekI5C8gW/Zzr55kbZ6SRNFZ7qPZ4CYWdTtka9n2VtrE2vdFHkNkZcX
Y2F4ERNIMyD1H2Sf85XZ2jp0gfPae8nCEP4GRG6s3XOhkvn7zAsrGZd3a0YVMrCR5m0nmFCylMRK
QxyrmBGF8VSm28QIPAvS2JzB7V03RWCtOnN2c8ZQlS5OYW11z3awpCc1r9vj4GJUFRL9My3t4frd
ZWHyJ16Ii8jxw1u/TNCCPxM/LXBQbh+9qsIbq3BPbacEWkUOxEZbN73BY8KRuXUIonmBM9JiM2hM
dddhg/xHMlQ8yU39KqbkkHhhjRhCiE9TB+ThWQl1ZImfbJZH3369GBr2g/+s1a5vhG0bRytPSV+Y
da3811ptNYMPERNFUjcoiqqB3jp14FD03VjsZ9aRSzY0lIBI/SyIhVXbIchICgwdPRZzJemJYzfe
N4U3EtCKvYcvH23XU9u+HEpca+CU9xYPaTD5ztaLdLtvHBhPth/Sha2ndTDdJCYEcEFOHmSpPMSM
8arS8h+jhXzt0icAT9sLVFICHUiMHI080lyXVb2wmGJU4Hjhi57Q3naiSveREtHL7PXncmkwwchE
srOqzn1OB5AHrClJp6jVTTbl7fmRFUHcTetjMDfqvemrRWKtVVF09xHgXLdSynCcfai09V7Lfnrs
++o9qjXCeDV+MdVQnoI2++eA3OQUd4778OtvyP55tzL+uqk7UjuOse0Pu2mAj4M7GwS1nQyGI1nW
5TGMAP0tx5zU9JSaOHkKbFt/CoeL1TjWW+1Vn6u4JEiG+LfFB1DCQihUPtPivLDvkxUbna0l+z6b
8CXtSg2UGtT3yqS7YCLIqC7H6WSy/ObXH8TxPtxqmqrD8fkEGu8uT4sPH2QSbu1MdUi4bdY9lHYb
vRdjvZ2rURyXJXDu484WtyX18jmReMaMmXMQM35rfb24yChRAom+rrcOGkQTY8w/Jp5c3W4dPNjZ
K6wRU19Xj8V3lqP7OirxvMnr+phlYobQRgzNpJtTnDKJCIbW3XqLh2y3ccTRLlgbdUcj41v9Dss3
xpwyZUhTWQ4ja9c7/vpKUFH9fCkcqXxtbKVcV3ofLsUw+Hp0kwIR2U1oOR3y7GV4rXM0muy1A+5f
qX7sm/IdZ8c1W7jNnoTn9PdYmDxP8Yi361pvFIPxEdJx6tkMGuBVY5Qe4hhHYngFZlV2FzqNkx1C
Bpo6yfwJWjxcRqs8XU8DwAhFk+TOWjFGjUumFpW/CQJFwRYZRNtTnHuYDzXRFlz6fyu2UER/5J3Y
G2QDW1MrKGduri5hainGzcAriu03b1Afeap6D+T8Vy+ZOwDu41/f4OlVLe58O4FrH+c5haneBerR
wx123WC6BolOH8wPppHNuZ7zEKseqG7pEKxp7Rbkf7eKd5brBIfrgUDABbtM5vVL0eMiWozuNo3K
8nPqkU8ZveR5qP5eiaSz28o/q8o9ly380SJhuq+mmhn8LI9LhEx78grSLYYa9/MhLg65oJstHD+/
5EyOam/0L4vcx6DLl4rV764bIdhO6xKZJPAWBgvsJsTj9TDU2Kexp+P6eF1UgUrDo28bYIQxUm/Z
zH6WmSk7M6GDOZUbhs5LmmE/5DwnbTi8zqYdXnta6njO2ycx9A9hCxifuRLpdieGe6jszSZGkPBk
x5GA089CeT2VE/EKlZBPopxX234X1dVYH30X4zdjkXTa/V1aCYE71wWV6GTYctf3aIhRo0oYkDF4
I7bR+PK+zxE6hBA46iByiXS2hFev/PDE2hEcR2UglrsUJ/SO1wMr5/cgoqe1HL/beVM+PEpWLuoi
SAuyCFatQOE/D33wxUnnN2LXmjeB515eJeG7Tq3HQTOMQOoB07l8jTVfwbjmR1Rt+93SevwSA5yI
MHNf+qL9KiNYLjrKg013vbmu50PrPXmuwCnu+vk8TSqIXG9CSVJTvvKt3aY0ZzODLQZLcIjXw/WV
56U4zS00v61vGcw5TL3zU0SlM5myltuWn/VKTXeacD7poSTrc6oRajSxfRd2nniwMr96t5hCdWHQ
MsdJm89gqY6wwr+SxeztOjj7MzpayzLpU1Oyd65Kmul6EXvuYwwwJH5fIf5T5dQi+Y3xVu2jNbQ8
W6uHWRfcTiUOICIk70MxVn+I09K6FyWO2dp+ylOVEspbiucf30y6Qs6OCtJDEipEnRW5Ml4X+reW
HJ1by66r58jGAXyJ47fZ1BcLdflt6AmGHy1wycLNBeJIc3BogsKc45THqZiDGRkFp27tuech7Ylf
iXO2c0nQtSwTa9+lqTy2iePfuYVMtiJGhx7odDrJDuTetT7J92BYDCYfBeB9cvvrlVV9LGfYY9be
VhpFH6uF/6G1C8No4D8GMMsgpwsgJ3rK3ntcqHw2jcm+JdoRO1cyfw3iHvITbcWddKr8zlAw4oMR
UDXWqrworHyUnZs/9Qi9S6I1L6e8PrX8n42r20vgALBMQV29a4EkrRX9OR31w7U+jOugeOgs9A9Z
7H7NdBzt2lQgfTLZuB2WFjeJvbsubsmEvNNKMM0HUTan1p/NaQ5k+ruL8lMFwUWRmNpI47nGGFf9
t8Zr07oL7AYuVVst063sTHtY1kO8+Go/B8/XMm8KomEn/RJTWxuwrfUjeyddHZ2zFvAp6dRLI0ho
y7L4rNxhrwvyl6+/5xo+jPnKZ3FQGKdDepzZjY1un8e0Dk9x3uU38j613AFOpsHQqzWN9cjwsmsZ
suHy/tyINb8QRmDdwYpMwiTHAMx91olgaCQ9tLSO89jleGW5k8wPdhUt963w0t2vbx7n/9iVDbUJ
ER4UKbb+iAtIEQnbWa9TZGzxbY7sinVwwTPeTPElEwMmLWH/NvqTesxnWKhT3NNFjdn0XMXVnW/h
6eTLvDw4/H8+xW4DtK0dDw/86Kapm/ZpGOTfk5e4DxkLzd2YtP6WjTjcqqJKDjgTu4+qLvG8UTyq
oZdH+KrdjE7eflrWanmd5VAiMFaocJ+I+uElS5myQSGbdgIhza8vhg2G9J/GgCfJeABIQnHXAAt9
uGmGQiepNHSienCdbdlhEx10M5toJvmCOThKb5a+tj4PXvWn8OBKcAPMh0z65tx4GVMABrIBenBN
RsKd30+4uPpgjbmru1PoxKdorALw+7w9DtbUbX79/rm9P34A7VFgKdAwbnxlyw9LwRK7aT+KmZFO
4+f3+Rqq7lgzDlOSyIdAOPe1LheIRIkkxVK7wKh1C+dNhKfFLf1HrjBglDuQd16Bf6s0se+iFosb
Zw5PTe6s1O9O3kkfowjWiGSXdD7krYEvsE1RqI9x4Vyur2RC/Cba3a63/Psux1whAqJjRhvKrSFQ
yvKCmWwKvAtsEb+01y6k8b5mIDLXGuh6gI/oH5wai4GozeOTGnr/PFrz97zI7C8N2IoQyXsRxYRL
Va2H+KGydrp0ky9TTFQSxoZdzYB7QCBJ9kThv/Vlj/x4jaOIMriAC7gKU4yF27uSQElxXiM4yL4N
iZc/m0Lku1ahTlLyrTH2oWft/QzbbtkIb/bgVuBeJCzIWQArt3aukVza+jYauzLdlEG0R/ZnGGdP
K+zkMfNyAmTAmRq7hZgnqz0FGDolCVrTbhWx9SAlbMf3TWXjzBQH9rHLsxkGaZ+fF3wREXJCQRwM
LAol+nmvPU9CIcQjurCyGVX7cGfJQ1309rc5JsolMZbCbqe372YZOndFHOP+v76yAH3AAEMst9Sw
bELPCx/KJGmJyFMrCw2VtXKt9DnqCbwyhYegvSkqwqMkrxirOjWxO7kPYVwE2LNmFdgLlbqVNm+d
Qd3gxgSTmiW5/bEjx7naskjK18RBJOAF4fgwerV8rTLSIm1LM3Doy4MVGPXMGkViQNF3myXxfvNk
/LxHapBPh/5LSRpKyqH/bgd97VqV0040lFV7HwWaEhBntOPSDM2uj6GxLaNqjqqCzNOUCO+EbW2U
1w4PpsUQJSkkbfUg0i8R1FJXw1oRQfPuUq98TnB2TfpwYtY5T09uu0pjGXHEWKzaevpqF52/cf22
uBty9aKHtLkfKxeVc1si83X7b73k6fFmxM1AkWfbDpdjyG608QcXAzz3SQ9ehCQkjPe/WSz0T5C1
K3xfrtcEDBzJ+YfFQmY2TOpmfQYbsdwlUxIfrod6bP959b8/0wMm0kMFpPIQ+dxvnZ42Sd/rx6ZQ
zbmVodo2w4x0PbHIToypK1w7J32VLWCPMf3zJCf94jh/um7dXK4ng9ej+gqwe7qeurPb7CHniBsA
53JXOyENA+DAIYyb6QHEQT55GQ7RjV15Twv95RFu/aPx2vCYdzGkZhWg3NLe++At8cO1oyiiLmAo
HmebCAD0MqXUb/s0GdEXm/4ts0YIsIQ/tVELdpa5n1onNV96g/TWseP57FgQ28bOF3dVQ4JPXhEy
p3DFGEMb/71ZflmWkW7Am+yHweqbYzc91T0KgoLa+N7CH+naJoVBYZ3j3bWDctbsGulY/Z0cvfai
xvzbXCfQ5Qi6y1dC8eClUI3XQ0ijylTOnhh0C3HMR8LcS4q5u9bp81cJQWaEUmbZsfIf+rTUfDcN
nDFRMmLNfJxpk25+TCwrw42YGAALr+8fUCAqEGzigE/FInBnyyP6g2JRgMSAop/ysYl3oej92yvI
N0xLvGs0xMBrkeeKsoWLhkS1tdqtpYR1LrkbboO4br/U7vzVAft+sPuMy5JE8bzPZdKcrodx7ILt
lMcwsaBDY8QV4fdaBlResqePXzL13SnHBd/2JBnIiHN7rOrDW7NkjbMZhggqOT6dtKnTLmdCG22U
qaZjvkZj5kocAAnMKXbqaBsuiN+bpIf9kLVUCsbxcF+sa0yaYY3YOQYx49Q/Ed3l/qZ6cPTHzdd1
12mS1soY0sA/Vg8Ld2VvBJ1Bu2iMWCum6gpCpa796EVXGQf/3EweZrqmTO8GsPWDndblI/19ikqh
bZ+uZaBaaw9QXAyQFL5iQ10JuMNe8UgLcFh6+cmbFu8y1O5bOvjz16oUpFpObXnMhLivqiS7lCLY
2h00NVi3KEYVXCaJ9Q/RI/FBDno+/HolsdeF4j+zL9c10qGCZP6m9U94amAVadqORX6bJl2MNL6Q
HH+UQ6iDxqJ49at5fCqX/iBKNAiFCHgEAoCs3C0/z0lR4HBdfh28ZHquC0IK+1BvZD4biAx2dX9t
FKLYN6fetf/+9XtXPy+CvuS986UpT/PPByx4tMbIqloEHOO0/DGrDtpeOtZ3A/RKyg98xYTeTHHk
bdI0CM5FQS3RRWOBHi8DbIxb0rSEiaGRCEKyCHRC2VK/Xm+AJPA0N/EooOBpsb++sgs130d+NsFN
X8cC0zzMT76bXVQ7x2enSd+s0RQbeEzuZy8kI7pqnqPWr95WXUtyvbpWfJUlpsSejCTbxH7+t90u
+VMxfZmZQJKLbLcH43QtFn+8srt03P76mjk/91bc3tKhXZA2rd7HhpP0rdid7TRbscYw3cdRsOwd
JT6nVtg+CHdl6TUIk66vQt/R2yS3g62E/RCYUcOJU+mjAX9n5AZjEfJ90U3BIxKN4BHbN/vOr2hT
sy7TLxl8ENW27qvrNMmGvrrbWvmMa7TTbOXSJ3/WLYqSyomQaUVIOFgmm2fp5s2pKiEJOElPAGTg
pL8DM39uFHzp+UK5nrF9V8uPd01YmRDpPWGRdPwY1GPZMViQz6Ja3iZl78H3cQjU7LVzsqdEnaTv
Y13oAWL4U+If5xjG/Fo6DZFRp66ka4rGtCcLDspP0OC2/v8OqRUnB2sO3n79Hbo/dQpGCGdFpRVI
uA/l6L8FUeIBeOZqxEEgG2hbmtj7MkUTZuJSv3tSfnVGQanmOMUFG7XyklTipirR5DVDQsC4svFC
y+P2wVHFndsV+dFrhXuvjVll03F6YfznIpUZ1F3gExg0R1Aar3OhMcXJIJHBN8vLybAzXbnP1HxI
tJ+8TDXZJNhtTpI2IpqclhS26L718LEYx1buI9ttL7MvXltYPm5cPNh+a95dT+BA3bfNUz50TJhV
dZlslsJ4Dcr9sQq1ICFhKvRL5xR43zFz2/xYqrrF/Q4anh6vB5P5FlzdBu2+tK2H61M8+1P1Hk/F
F4tM+fsiz6MDo358hjMPCD+dfvdwyZ8acr4YzxHcWNSRQugPVVk8ka+l3CpHCxHgarl46hOW1Ltp
Hr8PDUoUaBANUyTnuxnx8xFRvM1i8t8qgwwiIMzLCqJNWWHymcKUe5mT2nnQhhLAjrvfrPv6J+DJ
CEWfDNTPsEabj09B4NZLVaz2MxC+n+XIV3zF6MNFVvvrqfL88n7E8ASjnlgeFdbTulUo9IeKvM71
0EUELIjCfHK0D5BWxeR7pDUOQJrtEFvN23lgBodisUmexwGboQnT6sIU1ilR+BEuS/r39cyzpH9j
FXPHzmm3mKm0/qNxVne5UO7GpcScEddvEY1POhnVk1uWPesWXnnp2DSnZprj21RigtSsl7Eqqf6z
rCCtYz0dXfUpBjo4Ca/rdpZl3/36Wfx52mWElgoaAF07/35cTwuGjPlY5xmGUGvVO3bWoUFs1S8R
TAWmypDpswEL4DKFuog9Ieq0+SsX5jbLz0QuxHeNEwWQGxZr70xCv2sMPzzRdRttelwD1nFtpLd9
mL3887BTtsPM/Nwu6v3//6MozwNGAncTyv74UeyWHsG2CA76UXuQVIK3Y1lteJaiU1+S2WCFqFuG
Jhjx0p2gcJmAOklUFLNF+1r2AcqCda5q/PqhzeF7XtH3RB/UdZ1aPJz8bKMuyQi7+58dMaR7LMoa
a4tydn43ivypuDFSuEqtYzxH+CCt/10oo2bxg9hmnGR3ybuaGFdlw+AdQjeYHoWGrOqnYfi9LO6H
YYRnl7o4Jvi9RNhvIBqnvEtUAXYPt7gInWZj5tI80df1G9uCbG+N2dEJ/YLvSya/eT5ttb63/xRm
Rko6PMdW7NP6pzEqWM8YAjwmt2HukYsyq/R4BSvdN65/9nmYi0M/1Q9WlyPYmfw/rCxWj8VQuJsx
wAR1CPzmjEgEYSP8XmCRc2Zl2TOzCSimrS4O2Aq72wGe2aUqcF0JMk0zUMjiOcjktJGsYySHJe15
NvO+Sp3i5GJeUOeEwdoksbITys3QDfEOALWFWUhn4zCDf56UvV1h0LnN8RAmmW1aSDFvavdkg7Gc
JhtvRj/vgqOVLO3JSBC6kmJRTzMemTKGb9QPm4BRDP5107FIBxeBMc7zYxFNOLDnxzGWzmNeuKTW
hFjGtJZ+7daDn0JMjBNYWM23eX3jrZvh2ocp7r1XgsnmCe/sihzrSJE959mEy80xEKaILs4yZlCg
7fmOy7okYniZ1oPO8DLMMW3ChMDA0GZpeiJGrX0qbHy+o0lBQgw0bRFg6ZwTmVJYxESPTjQ8USHe
N38OoWsdTVnEt1CSGEoM9UNQWqSBBKl9V40FFmRjuWZhwhbyAJSTERX80tVHrLn9fQDw9eNQZblF
5EN+hKiB1UmtmueqGtt7zGPKQxKgPJixWCFJ2SE1Jaj8XTQsD6peffGT8K3ziRpiuKMhMrRFmnyZ
09LexNoGTEsR7IxlsqnDqHgXE0prmzH7Vvt98V436hJ7y1OcLUQvKWyT08b76wqxITC/GbAT2SrZ
IF3vsdf3FtKLAaPIefNflnXrxQvVfeuzYHUXnDH43l65R12B5CXzIPdGgKAP16FEVCuNUWdyzhD9
HFjzNxOmf3cVNcmDdDP92Rq6NwEL6GaqTX13rUbAnOaNF6T0Kz6xTXfNop3HUOEeGjcEIvkOqq64
2It1s/dtD4t7MknXRvKfbvJmJAlrDD110b47PHYVsexxPH3Jki47dm3WHxJXvpaZV26sBPGCH/U1
PlYuRsvZMKPkZyYcegteWGkc3zK57nZKd9/SAWu0MkeAAk+rIFQGt7HrDdIXiC1wm4OYUWzjlfUB
+XU8O0TOjf54Lsq2Su86VX6bCrjsrQPn2cKb7WZwra9D7UQvvVPWpzBtL5qrgbeUZxxMf2LcPsTQ
MGhEr8ju9/f1zDNQfh0xaQgKmTxoRn6HxW/BuAkZQ5E9Wi9ZhB2y789fSoK1fr2V6BVs/+/itc4k
6DQMZAFfqfX3/2LpFL7NcEHiCgDPDy8OC9OtAXn9sRy7v8IoBrZMNQa266sQzeqmqXvMv1xwT6tb
/PcOq35mGM6zFWcNdOMlv1+ChuTytR/tNZeiFJIA6X63TtawfhjCE7yge6A8WvK137Zrr8bSMCH3
RM6Y+IxLdaOtGQsgt0r2g9O8Oz3SbntpwMI634UuTeBq5FnhjsafZPJOf4lyYE+o7Dvje+XbamNb
xfNXwmewh3Cff+z3lcimLaR7nsIBMPT6KltfWWQ5/vqi2j+XbGzKWtPzUmbA+/9QXUJHYUghSkq2
hWHL5jonFoHQh8CsQx9XfauN8I/RyiMsGuuzo2eM4q1gXt3+V0MCZE7goAcY5h6T4Mk5qR4ofJ6H
8vk6BSnqYdWjhvbTb975z3uZ8X3vymFlKxPXpvRftwN6MD93KnR6aYENRtWL8nEIELEUjIxXHmSP
+fka82gn5mSvPCEAKP8fFKJou+Gh9fV7YFpnF6C55j5ow2InMqJMCOJ5nlDR/voNy58pwdcSSBpD
0eC5Sny4gZvOsUTSUtaVg1GffJvKgPGqfb6+skNIAzlm0l3diM/oJMTdwunBSisS1dbIsCZJ40ML
av1Yr4fZ6Rg2dMa+vSRCD2+QhvIL3NmHuUkfE/Qgt9JDrzk39fxci4y5vF3tQ4H7yQrbFxLFW98J
5LN2WjzrKS+2158tHeJy6XiIWGcyduIIb6WxS195C9hh1rRcaHQYmVdwpKYx+KtzyUOpKu/sBeLW
C6flEgfV3lJR93n24fiXPrYTVT9g+xpnwyOzRcai+Kxdz64/H4yT3GcGl5EqQ28qZOrtrw+lGUbI
A3Ujd9gvMXMviaUZEO+NCSnzfYVZ/LSynyqtaky9sLizQl2i5C/958DGP/xHNYjG2IGlgntNkODQ
Q/yJn2fjsZ3cpymElcDIEtNCY1Uovobxxs+TZ8bm+qVdYLZ0UxHfX1s++7Fey9DUkvpuCG1crn+s
C1zsce+J1TTg+gRpl6nYFesOcx/qpEu3QwJkKx7EkLi3yVqqmyL70tP18ZESALm8ztklwmJ40m69
SeG8XERcRpcsmX+D8TsfH3eXVt0BnxB0+UaxB31YQ+FbTTkxz9gZ9U/WMNbvEAX6G2Dd4NHYb5UM
p30jW/MAP5zFMNTY9Aw4obrussUE3XxCJIpwpvV2rj0QS7YSNERjuwcV7EfVbn/0FlmYXtazTHsM
oorqHf/ErdIWly+1io3SeCQ5burfMYaPfzPoZ6b/YZ/gMzr2ij7Culeu8Vak418LAxM7Uh1ilF5T
Wa1+ToLAFs2ep7ucjzXk33g6i5sfI0arR3I55/slLYrnchHeOksmUaCxoxxzaFytf9AyxYhzCXGe
KEGD2vkMfgzdSlyqwPT3hfTMRcFCsYpkewV383oC3G2LtclUzb2P1OoH6zvKsEJrSjzwgkUFh0Xp
8UF18nOQVMiU5BgcG1mhpHGYqam55wnDdU3V4wi4pw8u1qwoUrofLdCU+zT/SnYPfTzlzzLpo63D
MAMZHE+RvSz9Ke+x9EuytH7XikGqV5W42Q7lH9ClCjhN/FntJGjfOvMtm0Zc3l23edRt8mfX9k9z
mY+XFBL/HXgm/gZ1uTx1JKGSAnv2rOUlV0m6G5FUIgr0vPsiI6lxoUCdaO1fdM8s0Ymc7kF6xavp
4/op8pnlWK2bnwOFbUdmlxEByfEa5h2vmQ31ml4b6eRLteaNl42HF4EgTrEtulsiLGUZ/DWUaHGy
pvjqzfWnQH26QmYUlcwM8FW63ntxbyKYAApfWpfxk16f67yvLw0+LKOXDatdLz6tv17avfWx+Xdp
st5yLrROmivzf4zZwxKubWngB45+Ri1RvtdBMOEe3zMRZeBz6wERcQXDrQ8XEmu9aS+cvMMFXZaU
CynZ24hMnsohLPZMiL2tadP2Vec4Fzj+bpESCWdDcDnezfJsrbOWLMLspqYu3QxYibtT7h3sRBT3
UsVQSdKRlJhWm9cgKjUyulpva/D/h1LJ/KGWzSHAy+Pwg8ZW4T7bFP6871no01yS0wxm+iILeTd5
vX6bJJV1Y8u/s5rJUJaV1tvCZHDHsLwDmYBRqabptNgMrf0lGg9VkkSXsfGjGy+Tyx+56LnnSAxr
NE7bi5esYG2Pcrn0aufE5mZ2jDEwryi94JxYaXDuG4aFQsrHpo1JcUAC8onsHKRuzVSfrksxB6xA
rgdJUFeXDwPpO0RIT89iCfShoegnR7dqaGA4TQI1/4Yl89OEgy+cVsC14fBK1/kJ6fKbMQy1EojF
0IcSVhW3mE4I8o0IMD73fftn5w7ZnVOk/rWHbE1u7Ry1cKsuZRncC9BUSAF9vgsd3qGb2l/zBRvx
UC3NcbFwm65q80w1jPV5QGj0r29X8IqPoynI565aEWtfA8v4P5V9kpbD6rEkhMr4NTaYudTRnJzb
9eApf96NApPJxM6Ts9P6CZ5icXqEVvt0/Yvrj6phgqYDQQ6rqAyY1CE6qJgS/C3Xhp9egSD3EWeA
9WyWpBKCld77PQbty9I4GES89Msu7Gbn2Wm+jOvXzzNqnWe/9Pb6STdP5Guw3YJ2X8HvDzA48GZ8
27DNbZXA/TNmQGSKZhfaGEBZ/XAgK4jZSYpqNY8paJIUHy9nSmnuOsu8wUP9MxlN83dCoGmMX2WW
+D2eH1iatVnqviUqBvYAtudv2gfbLRysIT13k/V45sAJq5zlD8BF5xkShvOctzXzWsbMu6JeOuQQ
HTr8hZHFFSIJYUsoO2HmJXuSaulweKIX7IFR+BCEbWoaksE7J9i0x6mhyqY3O/BLuLpBCHzbq2DX
ZPEOZZPzOU3r18JO/o77GEcwP/hetOlzwXDzB3y9ptnlbRpcHFE6974Wd1bWYui/8jID9JcmKvpD
JHGg8EYPjs8SYcfpuz6pO3g7J/4wf6sSEoeAor9QWpHJtqZfp034ajfkdCialbs81VhxtVF6xzKL
z2JvBuiABLh56fg8zh3yzB5Hlq45WhIhDlqhnFvxkKXCPSzzIl8iYf4Sgzoz8LpFQhZfUtfN7mNf
2WQi97ikzqbadZVOd7VFpIapA5xk4/ZucRf/82jW0f4AbDAMGkZtl+RYOrHEkjpB+dviDhqWU7Uf
Mrc8WQn68sIy/Se7anEozLzktnOjM8PHaTe2xJSMPMOfXD8Jj3aOW0u/nnoUtbbUO2nLBLbmFJDi
5Mp/Do7oxa4iFFasFUPLmA9MGF+46+m8/iywk5LSHfltbaWYRDTNE/R2eW8GHO8CC5r5UI30l/FZ
xLRYPnyJx9Dvmkf8qNsfrwrhr6lg6XB3/a1Z/6Rxi2LbrdtqLdxTGij1JSmHaTMIZOHh7MgHy5/j
w9DpctuKXBEE6bq3gY3nWJODddO26rdF+mRXMFEp6KjuVd8HpwDzljJt30zSH32nr765ZiCXgMCS
p6FP3CPTh3zT5VP5DS3PjTTglyGS8o2vo+UA3QDaOx3uW1GxfE/Nn4EgYsNNw9fQitJLq9iXxhE7
0xAWxVz58SNCuwu1+73bYIUSBA5JhKVZ7iA5H7uhMa9NHSSvbuVFF5nq5pJxrR+mBgre9TTwgSpk
4hPCMxj8E7I1kG9BnJ3Kl+shabI3ZF7V6XrmI1/bSsvVm7iuX/pgyfYizCcCqWV99z+Encdy3EjX
bZ8IEXAJMy3vi56SJghSEuFNwiee/i6AHbf/6Mk36IqqosimATJPnrP32nZbDbck0mgLzg9KMiyZ
KrM7+ZXtHqK4mfb09+RLP8oTuaHrosrDYjNYVXf5ftqZnMldKkuXA9CxlNoxsTxIZEb/qtdCP8q+
NrkRBronJQBGyK5ne+6ZtPmkn6uxULMZWvAYJD4ujMlFLjYFxIs32i1iFATxgmQRbFredXmgwTwm
Eh6Nl334ubGRXSK/GGk+6IUMfwa5hpgNiX8QjwcN08UmrwYs28gUb900klK0ygc92RmtSfbWXLfZ
0ikv9cxSY0RHAAbq+76t1LM9WzSdgeNp1dnVmRhi2O0R/aM6Yw5S206750CvXq2ihnSedQg5UJe8
Tt0ktomt9zurcr/k5H7YsuFC6QiBKVrKjGkMUatxS5oRd2iqRa+Ko6llaA/GpHF8Co9IX5OfAotl
gmEuD9J7N7jdaUw9OO2kvZbaBBXOZ+BjTvrKniNFzAp6gVGSzhdK8lj1Cl2jS/PH4khPHhy0LQ9K
Z3qkZfbGduZums46JaFDAscoXFa6+tBnOny37rcOZzRpvebgW5BxLEI8d43XxjDx5vh062MK062s
3WmTAx43jXLY+tMxV8WHNcUDB9AQ56BlY3dYYxuBKmWRDiDGD6EME8FR4RyxRWL9nQJ7X4iaGBpz
AsRVb7ysY52WNP/HvvxLp5BDSwWuE13cu5+YzH2a6G6X44eeIZfR0vDcUy6usoGaDPMtTzQ8Ltmr
FbrZPkB4WvC1zrHSHnBwcPnL8k8LHuqkcwgg0ttqtqqjG9ta4IltCdREMuX0LU4m/tWa9GzjpcRl
4nqEWad1JPsaAQqoJ1ysbJFNQLWN3mYbaAMk4dKqbhlr/Kr3dfKNdRucC+dfXxcTABjH2JjNNjWY
6MCmwZvSZsiOxvNo9x+5RCHpuOLdURL6u2E/JlH7l3vwU/SHzr4PFtp6S+1wp5A6gtl3pc+u/AH+
PtsF/ikkar5NoLcK7XQ7pmhIK62AaQbyI2qnSxfK5FrOGTNKuW+xhqCpoDddsyFuGtFfuzwENqqc
/kKbLWNi3FuAetqi2RpRdq5qFFFNBd7CHoS21kYh5i5+6wTPbjx5x35if4Rw3IzntO53gfDifRvV
X0ZIP5YJxSVIk2ATuBobiO1tqwCR+eTjVY4sa9W31tvQghPT7e6RXzxbm9GC4KNpq0O3wXwLz9dF
CWWO3do3aEO4/EU3EqViPLbd2m4tDlcDzcC0T361TbiVfjmhwg2qtRYh6g+SsypeBzOC9uSY7bkT
ZgKAeuJnc8z1YNTtuqN7tg4D/5fffnkuGTNlpj8VXhKvs8T5aDtPIpCKzDXLvTU3N+OD47Qri1lW
jPTRa1EGWACnGPhutQmxrIy5HDCTsfx4cG6KukUM30RUELr2d0yqlzIsPoqRZJsu/ap9azpMwQPn
iwN3GNy6kGxK1HZHFGU/rLC314lj7gSFAesFTt+Sg2TrWHhBnhIwwSu76vjnLTkEfY9wgM7TxL3Y
CTKYkVrtE4mtQrV1uAsZP+5aJoWQ7TE31a6GLKqx+mNZ/PA8oGbQw9C7CTU8p9CnorzTDmFgkk8a
OOSQFgV2AZozxPVafXsnQ/hr8CtYsnVLe22Mj47CNNxQOqzdDueTwqBaZuaBCoirrFPD1jQLvjmJ
E0RZV8+Nso2tg3uvAZaVjTusa8t68OhwzUMh9tutMxb6tnW9HxE6ERia7knm4d3kYABopep3Yz/s
c6Zbu9zxA1DOAVlJqTyOnKHWQ6CfbFn9mhJ0CY65NUzJcm+SvEsDv7MJSp6qH5U+V3oIKqh59XOI
c4ZFs+aw1wFMc/xx6zfBq5mTCcZWtYktNHPZcJIqk6e+ouWj2gTfSkkfhFQpDMWIwPaIKFZpCtSv
7cpbyGQLnzyBuCH1rqt/JdoOPSHpp/w2y2kG0IEJHEdEHlkJsCyxiDX1h51dVuHBlAC9g/RHYyON
SeGDbILmbBfGsC/dSmzTATyX5TfOobdwZtT1rakaZ61ZgSIubqrPgzJPkc4conZbNO+IpMYE9W1J
EsBahhIEcOSAA6/kV+BKf99xRFoXyvszyqG/GtI5yoRE8MR4DgMQJKhdvtIwIUg22McOeMmCJPSu
8jbdEEAj9N6GpmQfinCpp5HUtsHUtmuIgc9uMDkbA+n5NjflRykIm07jQa7tEZkMB99N3iALrDI7
YC3S5brzKdrM5i020HkJTLrjQNRlqFIC8cZsFk+Wj51kjGeSE5GTPGPMgMCRAJyxNhz4TaDbCm24
+1H11ZbJPWkaEDcEwRgJ1DHffCs6D7hxQIpFUVJTaFju0iFgTcktuRuB1m5qskH9wT9Ru40EK4ef
scquCOsfo0A9pJ79QA3x4razYnwQr4I1sGuhvDpNeBoKHDXdECI38T+Midg+3/phhDNLC4CbF7xX
DT/jELuv4GV/lxYbD8N1YqNKcNGGcH6LwnMOiRv9ieHdCJIOjyaGo1Y22dHzg1PhCAJlkLl5o0ub
LDRZZlkG4/zEn/TJKa1nrFf6JQqSS4xBP0WaXyJ2N2qioljQVNM+oivaJ8NXE1cnx+7UlfVePDkt
6lhot8CmEHA7UgDFtEAvufG7DrFahYS8+NU+7yMwuE1yrcEFDfgKjHZPqWY6ySxlyAeQhrBzjAix
c278iqBNrAI4vroO97UH02xYOUTcAVaWLWfEucTJpsd/qS/FFk3x3aQQbie+7db+cl2qU/oHYGNp
Mm8U7e06r7nYhPo0MU11aTeCrYafqDRpsB73FqkHD/OHFbBC2jDqwIK1l1P0LpEKrbXG9TH+il0Z
pD7Nh8g64MlFkgn6kO2aioudx2QsRjqMdMy3usl+uqMPLnGkfZnoUDiShsRJCg7RtdXGoJVZgDAL
rYFZJhxJv5msVQo/0h4h+FqBdahGfwTgSPIWBf9P1+7x3HXT1vUUvQFwdxp564wwMdVWpEQFDAqr
LgeNrxqoryUGi7IMv/o2fdITSPbmtO6ZGW9Zoy3mjggz9axQuxGyP9UoiHY7vHD0JCWZeU8cw+zx
/Dk+kYOHw5LWFQKWQsD2ZQmT3hfC3zGGpVSgoF5+L1HHOmuN5MagjP+ayvAXt2y0JQ9erOIa4De4
j5WdzMJuC8KkxABhH4LYQUpmsuKnBbyuwjob8V9LnJvYlWT21ie/o2QNg8kiS8JhVoFegj5gdBos
+S5mhlPi8MmR2ReoenxsxYo2iseeo5e/I+aHK5dj2Mrtn2NGRivUqmdT7//WfYfNOfS2ikFwH0CO
kg7QYyl++BNljauP71OgWaTMkbJYgVjL6lx/Fhj6e8/AXhB4OYkRjOOsgiB1aYZUzr1FDhCR6iln
9HCouk3uasbGTVDf8imWTwO62+oD+N4l/Lfr692UT+4uwTMX0rXDMkRGmnKqY9FANB218neA8zds
uEaNbBZzJRPExtwgM1cQ/hZR90Rp+9VpBmOXSdvDjoGh4L20VRHeWYJJGHd+zYANC5fMVunoC2Sa
tc+tXpPahbtmtbws5/cCyRJWHMtYjx5z4Zgvo9PiEBuc/zFsNP7bL3MZMzD7xDDieAQ+/dcaocK2
5qwLEq/CtlUFFmZAskNa5m74noS3B5qBPtCqb5qpZZuBecOs80TFPUmymHstY4N3Dkgv/ofw1Piv
8BRVIEo4rgbTdxEr/1cdmDJ59jPqKAr7GHI8Qq+CPsy7cGu0FLqCnz8GGE0d4M42o6xvvVcCOk/0
OiekFGXh/xgpL56y/9sM51vysMxR46N9hy30nxkT8xHHjTCC0j5EmcAYw771cKK2RQDQwJ2GFx2Q
nG4QEJvVDyOd9aulx9Z6yob/6fIx9f/KWl3bwP/mAxiwDce1zf8Mg8AdRqEaJUuUxtBLr8dbz99h
6Mpd285oknrqT3UY3sJeb85MTu1zaGTks2eR/ehlUF90bpUMmsQmj3WCfjq/gbc9Z6XT2zdzpzma
tvFLtNAE0bgQzFWK5v7d+CcJpmGknhYh4U0xzpUm6K1Xd2InXl5mmvHmuUM+2x7CHSp6DOvT7IQM
Km/XW877P2YABAbCQRxtzWQA2UscHUWJ/gMBOWC6kHadhxtezyIuTYPIkMZFEjf/W6pUQnKiwoPK
2lfbWsN0ZMNFD5mRfPodcS4Nzsr9lPn5rhRasU1EN+tdc7WtpB0RMUez5RvChCXHu6q08+/6/JB3
qYXYED+4kI8i1x7NJMc53Qb8Xr/HoKHpPTss6jOjASc7pGKywupKwQqYLfOxmaJHx617Vl4WHfQm
vrrDRJcQ07uYrBYlF8BYz+mebLQRN6VK44WNFUWkys9YBb0NIvhgE+mevhMBU6c8YBoWDEJtNR3g
YUChyYkHfM9kFGi4xlo8x3iV2qy27+DOiy6sX40S5z+lun9JUtKZKr0OqMdb5lVCu5J6E91reoS7
byjM5FkwnDPNfYh8f+M5sXWuI9va9+yBhdv+zUDOQukzvAdwZTGwUJ1rjqUc3KECD9S0tDhsa2iu
UwjtqQ2LS+NVxcWqp3+eRdAgo8tEBmS1moIcARLqm0vgVNN1LJGSx1ZMV7wTR24fvNmhUTztlkck
leWTn0IjGhLcCm2RDAc3GvN9RWi5wpV7t3ulbboIzCtoE3GSRSQx41sEmnJlTeMVXZA49JEoWNF8
wZGBzOzFe68FVb3z/MI7WsrDGd/Y2V5TQ7vyYgHq1CSZptY987VuJzLqK5nv0Uqn88BxSLonTIXT
E3NDwiMlBJMYxe/3TTc/02z1qKReHpa3DK1FpeMOb6Of/Jiqck5Z7UEWlXp5bWtZXv0WPzbKf+Qm
Md12IQkpUHnAHF7DU7SOowl/rhLtg5wfhtw7fcO+goBE0HBIh+vo5e1jlom3WD6LlFwtK5F03fy4
MvEvW+o2KXckLYGZS1oR2C1TAyoWD0qzLeiFMsW4aOv46XkgH3bNIF09LK90QW0RzFP8CJjUbFtg
yBDclmfsHM6xDPRnr3GQGQf+S8o0azOKLjpMwvlpLj7p+lk1VJf4Od2trufaRU+ldR4KJzuDQwiu
mtXYa9MtjU9cVSrd9Io8lhKYcI4/8qmxCo36y57uXtPBh8wwbQVXetnNGUwDoQNt20OPyrOCX2Ee
H2kK7+XskDI9B/tprmjwlJymNrZsmc8lSdjvJsMkfX0S44Mwex2QGvsd/rbwHvS/3HBSp1gg4uS4
Sj2xvMbDU64G1f1ZjNG5X6EtsVJxrUvwuJndixv7K2iSjPOF49bkFtn6A2Y+BeQ15Gyt7b5H8oJM
XMykWfukBKeImlBEy379/hiquF/hopXMRzDMtak2GYUcnZJY7AabNtT8efVo54+jeshmTofLGWYX
O4KG2fwyVQV8VCPNNnVKsEia69CF6a3ZjWu89LXInmXxV4mchWluorfjnzqIFfBQYuK6ptF+BwVH
LNX79woB8g27otwFIwSrZJ7d1PGoLlZFBqrX0VDllic8FjkFXYFB1Y+lm1V3zePKVU//vquR3Xyt
WIrlJ4fTOQweYEnSGHDwZ4dh2mTENBHLUOElO1jlSApiMPz0+cv/wEuzclF4/2JiG2H1fk5FHm9g
CY5PuhoJATXabhfoKtnW6YR/cJHYN225NYtc2xf2QEjsxBh+6kYPCEI/BDsn8Lvv+y4YYQBZ1Uhn
a74Dyx7cC208f/UtbGmpOU+0/om5cBHISQ9TRkBc4SKTsQdFieFpNGKLfLziGCYGyRD8IkfV/Spw
8RGe689UMB7c///Mty1SIZse3FtYmNck84lRZ6qyEpwaUfW2NXrKMU7Ni6qeg8AMD6OWPOTc35dy
fkhNDGOmV+2SuqW7yU7+UvkakDkE2vD5aPDD8nESplZ0n79wTJKE6HkPSnO+/BawVBCWw4VxI4ld
FvTX5eXyATInXzxMIIfMpRsKgdVIL0Cl13WktCvqQqLdc0ocsdDSOHwAX0a6milEwVMVda9N4DXr
yrCa+/f+h+1LP/zfH4pUEzj0JCbgp/SM68iiA519fmp2b5Tr22xKrIueifAtLv0/Xh9ax29pSotF
auUBFQm7yiDQUXvVUyu7B4EoNwVRs3XodISCdag3RLXvNMWhEzXcwHGXsCZ6bGttcKjMinDCmZ7j
pNGr8hNrIAo/XaezkyR1dS+/avtPNCAYauPeOCQ1N08/+Zz2IIxtYZBc+8KfXlw7sulQJFW6s2U2
XQFJmFu9NcNt00k4G/oShkLhFXXJuBmThraMmx5iEqnezYDec6qEd87tzkNRo14DU246TRYnh7sc
OeK/T5VPv0Xq7o9vWf2isB9yW5xC5uWs1E3THcSymjW6H9Eo8/xtqIl6rxjqrxbFzKI5bjRL3e3q
Qya58cY0YDqqlh19PDeh1jwIA4gPFu0EmLLNMcooTWLjhW5Pm6Il61LvmYpmt7mN5RAVadP4Neb6
aMEQpfiNdj063m3mqK5d6YjsVjJCEq9VdfQMM4kY+sjyQX3PpTiFvHHO8Sw7lR+cEYzBriVQJpvp
PNEwmqyJkmoSK+U3aehf5lDr/gy8d9WnHootj26azlK+vMyclnNwaiNVnzJDW6U4zvZOQHMeuY5L
xp0oTqGR/l0sxkhf1bfZuDTd8azH2Vvam8bFcOv0yQbzvRRzjbLSJ4dXjU+sgYIU4To9ruSmC45V
w4BieRnXxAj4xkTkIB4dI8vyH9LQv+IRf8D35UFXhLOfyEayVTLGb4Z3c2rnmSa8G5xlWo6riULd
iGtxqkmiWPdQ4YNYSxDflepXm2lsuL5BeTt4uwVZU2YNbME8Sr9fDvZQH2LT5lg8hdWzKvtPf6y9
dwP7fk4dd1oe0vmZivt3Qs6sK/b75MEPwr8ystSPkA2Uq7gz96Kq1A83xkCtxybjav4VKKHP0rxG
SRlfpZFuv03IPUL4X5waOMwHbFxg++yjj8Vxp6PFfA1V+xpNNCZx5zChdkJ5T+RwLDF2Mc/I0zdk
Imvb7HxCsmvtMJn9tK/KKH4JcPuzGDiXGoveLTT8CMl29CizrDrWqt4ixTKuldMa1wzfx3V5mRT8
LYZMfiCVK+5F3BVQTSuqZYum6PJy+YDWPMoFKKa8/qAGJ1hbocp/T926MXLzcxqhymMlXqAaCDDf
PI5OT0k+yhsFmrVi/JZAk5zJhUAd5FY2joUbv6wPlQMgvlWODoWusfjO1bSV6WAxVoeNoN3KAmoz
VRxTrxoQZuHiE55K88SN+n1+oipotrqtjHWgpeUN7ZK9D1wS4oKm7I/hUCLpDMPhWnZVuy9DfbhS
V7X7SBvdXWqMvyfusitlMcHZrVl/lH50N7ijXvs4I1pNmDTfyH9CLpy8RJWWb3JQtdgZZnJb7hA9
XhDiukBslo+KtpkOTp1ruw6V7xZXYj9X9qA1RWC8abHzp2BkezOC2nxjELOx83p8rssRtDh2k9UM
Jjp78wkHRRd4zyY9La+W990xtUjWnv+J+PephzoAqt38Oa3+ETq+fnJU622QkauVn7nheXlw52dl
gnllvTyNdfHfr798Dek3f7VhAAo4S9kXUXuVasFmLO2CXRAzvUwx80NB/NYmKppnjeM599xNvQcD
At0yFm4nes5aG2692K0fg/lB5MDqOXqtCGaXRH8ktHgb0kZK0O5ZZ20Vpv2dPrOWwrz652F5Sek4
kMpsjrQFAutWm+RB5bp2hDdSr5O20s5gdMKtMGS/Z3e2XnGYhJxgy62r+fmVsqy8JbZD4Bh8um0x
yQTMQSe2iJ/CbWhb6lcKVZ97R72KvDpgoetwQhoWzeS8wqUSOH+8FlmI27bvAgZWmCt5GG1Snzju
imeh56+pLv0zndNHxlbRZWFbcBcQYTBw7RuGutVJON2AT6ubnbf0xKX/MP9XkBHgpNZ4KsNAe+uM
5s2Ofe3ugWy41mH+ESDNYXjq/LHt5KtO0+iVJE+8LNIxTla/8113fHX7B9uOq/cCGOMt6uMXfrVk
r0j3b0UqzEKpmDzz7ohU3wUVJgNXyG4NxKGBBTn4L4LQkm2eEWiw6NAsw88Oyhh1MDEjTVpOxJGs
ODCFdPTSKgd9M4/NBrP6YYMt3rez/SprGmh7aeRtF0X2BOfgrAZa5ox7MGfl4wjqXkEnzBkOx6PI
f7fk1yTwql5bTfyuovo9ylIORXjNOEgOIR2oXD6H8FSe2BBQi8pB36Pyj38BHlr4BcvbWGBgF/iQ
wQLRv1opAc3joN1pXNqv39wKgz7TkeGJffTK+KmAG3b3tf2i3UdUvTGyoHmAjmOfYJ6COgrxvsJo
DZ6cyC/fELv27LU2Z6q4iH5yWwQrbXJL1vPWXzklPfN6GFMICqS0amhOPiI1HDyCKd70llaBSfmx
DqvqKxSafi87fgPLM+iP4W7COnXnsM17lc4pPIXsAtCMlRVz/Eej+SBvM/cPbX8UVb4k80Cm7SEp
tathldHdIt3lhe4vBwFFApTfUWBiHDqlHV/My0ONKaYMD2KWUyctMMCaFTkLLVLnTGgbnTCSfVoz
9xaz8bU1Nl1vkzSRZdmeEdsH1yoAVSPqaTWQbjSSuoDE5y3NU5SU49STtTNGb6ZLHzW2oH4uH61a
/XMoRXEJmRZ4c7nOqEe/hKNR0XVmcpT6nI/8aGz3KV+arkJsbBc1m6aeGCDFzwovzCZxyvyIrnrG
VBTYBPaRVfV7b0j5JRdtsFWVSvbKE92hgE/xOtKtMzjyfULawRxQqPyu6+o6IvbboSSbjmU5OKew
omgrPXNXKMTY5mRX18odbRJNhf4czKEEldB+JGlU3bz5esjm60GbrweU73jyCBAdoYD4ns1JcKYg
m6mrPbT4BFXcJpzhmhHyNp/j+Pnh3+puKfGKOTZmQTM3KfIxmYw4JoYwJpCuS2MsAmZyjvvefjID
Db1umb64ngHnJPbrPSBvztpZQSRIXYvyIMf2o278+sX3u4xsKMvfc8o/RMxe7p2fUw8ZRfU34k+W
wPDX0n5l5kG4t6umIF8ooseuJdmfXGy8HOVmbOcfDaqeje/7+WUCVnNLIVuuhZ/m7/9s2Lp3RVin
3R1VcLiXkvN+nDrPxWQFz6FvvORs19cu1PprWdrayvMu8CzGd62o84vjQAGUQa2/YQXbtEb3tpC0
myAfNk7B5MrKDZIX2qeuEd6Lm/SXOHezt6AxWAEa4ymS3aOYQShZPrbrgAA2iW30pXdJ0/b78txz
vkWbWaPBLFsNSGVhZufQRguriURcDSdq13GqYzSdEa+65h/KetgPTAwkrSL6XDClWhErjJ4F+Uvz
S2uhS/VEPn+WTjVefTMNofNbDlq8sgT8VXpcq5O/BXQhr6MkSYa1lYp4Vo3zNxn2Wk2U2FTQCRNw
6HeLWapP098uHCiRAHdNFCmXAlzTCiMR5kUmjQvPNc+sP7nX9zTPJv1SGW1/nOL6ZexuSYWKC2/K
jSZucwxHXZ54ES3vTt0tTCvnlYYAUZeVW2EktqMrhOzqbWL51TLWDaciJzOtQoaBqhHvhg9nwpZe
vwm9EU1yMl1kT+RdZ6bGJiPzelcwUxfMpnqQ9ZNpvSNEx9lbuNoucWoGrz0/rTEgxkzM+A/iGqRz
6TVEGfm0PHAX6Pg27XIXdKp/8m+oo0irTkicmreE3qmKx4bAEwQH2ia22cnV6BFhU7l89UE2v2sF
RqmpnfZgGu6Ivrw/NjCaPvQYo15vQY2gMmSGQ92zPDChSikkO+KR5/fw857GBm5SZw04axdb7WiG
DznZMx3+9meDMO9F9t/ozGwXh0qpJ/WNEUNWWMN1qtHyKRn5m8X+Gzs50VULwl0MfXqFvSNXGhX6
UfoieQqHIjt9f1uoI4jgTEr4Q15N6tqs1a64LMnyqnCwL2Q3Tmwprc35zs5Vnl4aeG76gPZngllA
aUqKrNul1++ntpam18yAxxIMLLcyZjgbxrn57UZhqe02lao8+/ho0NeL1tZU008xa23bzkZsXIRk
S1rQemf6/vLgJ4a2FXzz63/fawE0XbMq2tU6LVSa6wwBemizGxGP9sbMVb0T7KsbFvSWwiaR53w0
6w2d8s+qtaLLEnXQ26TRM3Ug+WE2mRZGN2BVjuY0aIQd82nJSizm8XEiyfCLikvt+xwJ5hHLaNWw
uezoizlIQFURwMibjODFbjSzW6eKTIjFfTOZHmrCKCw3y8vWmNID0H/wulFQ76xu6LHudoQI1FV9
QofAuq764rEaEjKeElPBCQz7T07V2yk1nR9Yc5pdO4/Biog4eTEfbgcuxP/z0Jj9A7FVBHc2ZG63
dvBXT34P8fjUsEOdOgL/Khblc2xQwcCOJWHQBixiYLzZTaNifx7L+ACxI3psSHpe+DQe4uhnso3x
tyCHxMeOaCTVdKQDDuoQmqnLAzDmR72ZkSmZek0bvuXv9qaT2vHDUmR24ofI3OyhFXV7H0DRs/uF
Z2+u9V1nIDdpef3P0wp8dArA+hp65bWZlH7rSqNbpYpIz7gj3zfG6IcdKoRPi8uD7iJcnnshm70B
aebUNJz6liOuVDoqokFLyY7Xn6Na+dzYFzytzR0gxZw+2ttfjB/QXRVddBk7GV/SOvj0ipoTadeo
be0a9io9kH5g/pW+9+xq+vTa2tW+1Lu/y5+voTx68lDiOXPHdb6uH/2KVTbaWGOCaqjSnLPrN+2n
ASNv1RAi/w5u1eRCcdPTQCrEJnEZvcxTh5RYgwcMlOe+MTkcoLJao2CHteO1PYo1D39vzrmq8crz
0vsliYFBjMZPm6HqvjQF5jORhtHPCWvSOpeWfQ7AKz+3PudLJ2we9SqILjmhfgY/xxvlOkNd3E/L
K524w7HM37JA72DSRY+Zl/2OPD/5E2TQ1FWqvcdWMm1tRtLoKIW81RAinSZ+WTjng7Q/Y3dU0BRR
0aRlJc6TBOnqGW1wKwKv39pK9E9FVgkoiVP/luh0NNuCYPQws7ItGjB5dl2QHnMduOxntXiVrTG8
Grr+W8v9uWqIOcz2V8yZJHWoP7D8CescpPmMXphOvByKfWMX+7oFQWRnLXMw15+jLBAWrftpQIc6
v7l8ODSEdylpfazsqcVd+/+Ta5ZnJfoP1+tA90mhZX8QDOZapZ0Gkw2bE8X8iMWInsv8rjNE3m5q
urfUnFN0bR1bzzinstYNUor55fIBpZtyXDWOlNdGCv9Uetl2+ei//yQdGObWo/Y6wA18ULB5j1qB
BLFAY/OwvOdZY3flz7gHJEMIjI7ZP9HDau9WU3cZZin38ixvfzL9aQmd8BkUlJ7XXZoM85mmKsQf
SBAQBqH4CxnGv2ZA+I9NRBu+GrU/zFfQhsWVizM+DVESOtFZ84nT/fcBi12NYNr9szQcw1yfWdrA
/eVwVqVlngfXsdZCOV36bkZWdx8oGzatB1Z+WU1ESSQwwO4vqY/dsW/ihlAzLhLyr/8sdqyiSaxj
nILAt3X4uAp3JYlh7ENdJ9LLkJmoOLsrxpts61hd9EyP7FiQE3CpZ8REpNoRP5I5ILdjVfCRoDTv
bTR6h948tXZurgWL+s9Rsx/KsZj4Id5ZU06hi7ZccV55jn0W6kHRWx/17iMsRXtIy8Ccc/mIpyTO
r+bkcGpSKIeRz4hCV8TJWU1b//TCDAaD7mwmZ2ZAaVP16BHYu3gK8SPi2hkAvrvklw6GX3/A/eFe
kEZ4Tdh7H4TG7zwbrIDYzKbcLpCYidPPynKYYPzT++UMv+0s5nwog1w6R+OE1kY258THZNYFA3EH
DbTlyhruhkKY7buwLJe9c2mAm4OHl8Mqf2u95p8rxzt3CQM2OqjizHT5M2ukYmLCq4pAIKwItrwb
8UcQ1+ODSn1/jSfspM8z8FoF1RYLEWPDjqGAAcPuUyv5EeVQ/qW7/dVBgnhlbUx2UmCjo/3fXTV7
K8OCYTla529S7OTQ5EUNQPUz76OqjZgHR78rdR/9+uguMQSNXoKYA/dnZcNtmDsZy9Y0IPfprMb9
GQoy23u8BZda4/BhKHtcizJ+HceBIOoFhN9lPfHw1qnLa+etVTARCBIh0a42z+AVxBG9IjNwumNn
Vja66zlc9MYkUmH+vwUlG7TKaWCnM7JteS8Rv9knR8gHeXRr0KWsB9VD2CRIEiKO3NZ8WRKahXiZ
u81HokfgYMwvYxWkV5FQ81nNTrWIHvBYVsg6Z1UcHU/7aTAho8wf9dwsPFsNNQqzd+O5BPPht378
w8eedUxGtFOMIMxTjDVzI6CakWqdvvrDkO9tmVdHhpPOI0k+06oIMDk7pE3DLTLWWT9427j2tHRr
ecA9ek1sh85612YHrz8/LM96z0qQ1JrphSHeG9KN6bFxnfRBCivEdBuEP7UiKrZFJkiONtS1MALI
39Clf/r4YdeDrpnntvfjVx3yK6Y/47TIHL4dvbprqgPbmkXplqiHPtIemPZob4SW/xzzNHitg4Rx
REgarYOHy3e4ebKq+OegF/t45f4tqJeeo1bE/4+x89qNHFmz9asM+p57SAbJIA9mz0V6r5Q3N4RK
pab3nk9/PjJrps0Gzj5AI5EpqapVaYIR61/rW/2WtMVzZQ9TwU+ldPvU6u+B19ilSpsysjW8Oo8N
xTT8m++1VvHR2AyuZrlulJp3sdRjbymXmbfCZIUiT39csC0wT3nU70kOUJU91Xb5oAR8qaX3taZq
+3qaPaMPQ3of0+fGIlOBTeCjK6jDKl1t3M7QhlDWMDy1Eb5ImhIt71VydUbYawB4gmxCR18brRz5
ELBeekpB6aHtjcUpSNWjXbi4TEyYoLsydFiX8zI6UV13zPJa31ltQjc9B/FiQr3N30uwLJ3yorrk
bikazkPuyIqg4pDC1HKwK/owarvxt7GCT44L55OtubRBzOjRwBbjUt5mZRIoQyYTb63Y7Vvoa6yI
9g/apB9IsgDdF+aeiihyihUtIInufQugFBvsEf3CzGm2V4saO0IY5SEeUs/Yi4JKsEHnBVIS/+Ck
0UGjF2VYlIqm7yMKRW+nU2mP3fb2Vrk1WVACEqAtcNwZ4r7aiFF4qzrM5dJgNsSYVOcT2jA4Jw2x
mWuIPMKRD9MjQbXH9fbvatAv7i1Pva96yjRMH8rvfE5ChO+387m2szzKrXTVX/nTVF6g651cUcqV
AfRn6brsTxjIBycixcDJprmJmz8p2ZC+Rk5VYXKg7Rhbu1j7o6fs3SZ8ijve1iYtnF6tieM8VLc9
ZBiPRP8+z6OnNC4/BgA7d1ocIoHkanZVGBdydKyqHbb35GjlFpbpUtwrqe6/VbSn2yWnhTFmqDi5
1Gcblls6wTKvayIVfvEj15FPDU6CT8yPHmPNz/YOe6qtSFxcUYij25mGq8bU0c0R+3qXTwP9fARE
xe9Bpa7dvHVB93D79gjNKlZsQka5VBZilNUeNNWt6q+WygtmcHfrY6c1YI5YlW79JL6DU2fvOW68
LbSJAjSF0IDuF2DJq3GtSNrAu56CHEq17FrHjq1V10w9GZOBR2TzQgoK7sYgxpbg3M7jVmf624Jn
YjWS41yFkerttDR6if1AuSD3mEslozpZMXC7di1jpi6c5gcYxVsdG5aN2emCjvGixlVyzW3laqfd
cEDUwSzS5cW7Dq2fCmxu/KyhsnyuISHmNyCL3UwPeLJAYLP3WfhTP9VQmNp+ro/oHCZELrNJaNYu
+kVpZ9rZULZcAbJLZel7EwFwP2OZmP2WppdtFbcxyDGph3n6MEOJGK9GHmnzeazRJm1PsNYeqO6t
inVQF8WqJGpAuABHkAj8dee5tB4xUL9JMQUWor1fykuN+efNlUMMM6Zd3T5EUMXC0PBJt+Xi1c9Q
ZHPFplfH1IdHahK2RjlSjRSTT5lHESp29SCjp97pEC+VxHztlCT86cc4UVrq4GTOnHCug3Cxm25q
3vN4iuGykgmujpWZmyuvYBdhVlZ9mm98Vf3QGYmwJScizuIa1ftAYL0LXIzCWXeWYIFYABPK+Gb7
pBpaA+1dJUufxgGlmKA45pBvmL7FfNoS485xVNg2pXU/f7TcyuDKmHZ3lbuSJswy2bjTyWx6Q37b
Tdj99FKItqamdHDG7BGTPjil23vMU5VwkQgM6Fw9xbKZJAlPT+JdFeMnLliuFzVFaMdR5GIXlCBb
un6kVYwz2d5UZXWv+LhX5odaTjxrbqHyPV87BTWMCMoTFlXZWS94A/aI8ajAxbCa8/8V55C1wnjw
Hv1KJ9HLc5OX/JuipNny1FSlcye1hCH67EqMrfahKRznTw95AZQb1qVLshiRiL1uF1NikLVWeBzL
4vf5HZphvWKq0SGNpSF1KqVHVT1EorOS3RelzUy/E7VLN626jievzhzfR/NqdknwwAWAfjzWYSbW
AqHPJt9o69TOOL3vXGEMfyHKbDsPX4t0fHkM8+aHbrmwHaZdU+dx/Ypj2L+05WWnsI29B4arG6UQ
P2uThERoiP8xrkWRcWoCBpppqTNqjsHe8VtDbw8KQVInDGAzGElCx2BJOXPbxk95iiALAt/c91ba
bhJXa17bPlkzcoye/CqNH4ntA1bC/eAj892sU2HUeMfbJyOZeueajlS/sGlo8qcr9a8NaobeUMSK
2IuODk1t4lmXGuAyL+9DtPr4sXNr/4fiTf1zrZgiMXZ7CIRJ7HbUX2TJ5ix1HNokpeiBfbLd/eNm
tjPMD9POeFamSgvNK0jVTgARsPneUwM2eRsULVd8o7E2vs5lVoYE3Oe0/qhni6qiWWGO7RNwctal
zYpBaxiFCnGqX4aSyG6HB7FGYdiFTRZsWh2u67QkOX5iLtMg9Nc++H1c9mUOkBxoAL7PvJgKGWgx
t6ahMmvFMY/cbFvB2HuPiqfSzbJNlvUxw5bgUZOZ8i0I0FectBdaamCswGiFlj+JVIorQoUJZIiJ
wMDHr7SeTchR8KmZbAg+BHE717hs5KS/PbimOxpq060eG8pz2zr3YW1oeCfSjAO+75CyqDwYqjI1
thwj7mj2wmvSGvBBaXUa16bfZlvH8o2nwn3Pq1b9hi74s+dFvyhYh9m5VsUyBSv1PN+jjrZEzcBw
vTf1olt40wilsViDSmO4jxOrfZQ1S4QZR1feqgqGSIa0Xm+9lbmj72Zmkq9TN9/AmLj5yApcFnzi
vSNYCBO+nT58jBEWU7VXHPIAjbw0VmqiAi516HRcD3x1D79BWUVZ+O5TAZIvXbt4s2VpnyQRmtIa
SH9aFIlDe1Q3s+hkyFHuOhUYs+XxgTQgQ24wsOdXamzwW3NukGS1qcHQYihYuLQ8Kre8NqzXs2dL
gXe3me95QsabjuHp0iuoe7ea/lzYcbB1/YjEfugzEm3LRzfHbzZUAHFQQ+SBojJ9O8QCqHPKoAKc
o3afJaF2H+kgKljshFvr24oI5bLiarEPHApq5wUo6OVnU1pwApnvPySOcZZj9qVSonEX0l6F4Tfi
45Ji+o4M6e7qxnisx1A5xn5Lv7fNX6jGTvZmROVXZjDupolg6UfSfwgI4WwZ0B91XIU7ip4KTnjB
VY/NljrY+OfMPWwt4xNgmbnrOcZiAqR/RGFfDDEjSr6i1t6R6ojeXLfBctOX2SGn9ndRmabH9Adh
oDbHz0Z1Azx34NWivocHXPjGQo+IgNxALjbdUmlYXqHrnFuj1Z9jJQpXlVDknuF5Qg1AYix7MAb0
yTQ5o3AMIKtROObOasrhEQV6E0W4qnSgKqfOjOtrkBNbUin8WONMEc9KQHdw4r8RJaFNtssv89me
BZ5DVPeopN/d5CZKtOlXkwk6bSORlIWyBdr36MVV9BTHKh/MigrP29JnNfrzLIkXcUixloujYpbE
acxdkgnfamrR7Jugtl+saFjjEB8+LA+LJeY2Za804kshP8UEWDWulmeXK52ekSP7J//J4Img6OWq
enr0msTBS56E/ftYlyEMgHB8NOy4WrdDsHHb5iBb0wB5LT5MnCmI0LV/YcX0L42r1RxgrWybqhmE
UKJiFwX06ZMfYXAAmvLWN5i+VC52K9UZL1wnHoq+QEogKXufeDbuYCnbbSPM4DEml87J4axTf7Ec
HIoUvFR5n231N51gyHOVQFuLNbhJko099BcExWSDA5zu2sYmThBWlIKMfbHsnVpeLYC5y3iAjVIk
RPgS3P9noZTGfVyOP+fXIvvfr3eM6ghcUVnPE4WpYKrEwo94DMIODpzWnYTlfho1vL/YtcVF1ek1
VTXSrYmJiTG1WhQ+3h0rdp34Wul3aJF38asAOhbMCgM8um8hVcvLMKGl1bBIKPQAbNeGr78qvsYI
Jygt/wSvwe6HN5PWubbNul1b1+E213UA9fjOLg1KUJgnl6IP6nVnQMkdpouFSJBK8WXTGBLo+r5v
9U8/BlytF3w8cQamb7BuRyDmr5pZG+BcKTXqzDp98ZyReCjyFcmdNHvQsC8voljvD20GCEvkaXUK
3eQ+dKvyOlRFcZJNUq0UjLgrpYjtdeT05kFw8F72gQtjGPF8W0pDrnOnwt9gWa9aYZcnxJLq1Ot5
vGE6T2+x8z0nV8QUX0lAeC14+7hHYpEuEbItZZPxOjPFcC1C8YIHNr9XY6r1dN35MgUNnK6H73DW
Qf6QRVpd2eSqchrNHH2yF9tYKzT0SAQjpQV2Rxh2mmPEONWll786ZORChK5KtcUzp1YYdLbBaQ0a
zDLJknE3S/JeiOk2hHbocRwIpt1inJXGfnD7bmlnVr/JxpZldFI2KQBolrqdkdoJ4qviS/8d3I3R
RRSrKNWvO1G6VrXIewmVurnzyZiROGs4/WF6o0h5oSEg3YdD/e7Yk7zlYNn03NA+3XbluF2nCgiZ
LYLCEOCIzG5jMcbY9H4WP1bsUh3hXfKpxx3yfn4qx5Gd6vRQo0psNzLdXsk9EJ0ihQU68f97V8cQ
SUVts4UlXz4xx2f4mRjZt1AeBi72y1se57YWGQHrXChc9dTGSbLKgQw/CTd7khGjBqwlH9L22dRF
qDRFgWmijfLH+anBArfGkLdn7azuWzQ5isziF6Z34nkUUxC4bXjDKcHko6mbLYsVnmdaL54qXp21
VCx7AwKf9Cgg9VNAAbvh+Ol1jkxwJHF30UjYNBIB3uIwbTEcpeajUpv7uGr7O6o3zUcaRCTzZxWT
dAWyoya8cM1SA48N6rDKPH8/JMFwZVsvV3VrOkSVaogmXO+2UtpM+i3S4mXXDPe30ZlL6nPlZWV/
pj6rXeJ6KLfsPawN++5hPYcsgJH8etjUY/M8XueuQS3GOReOzB/8qVEk9NJoyi2TFUrwQZBhQ9eg
b/5kW0YC5ZBYlZd7nCP5xjKZfb1Ym4qlHQRsRielF7OVWAQE7Y6hIG5NV/ENYVwhB166Of2k6h3/
bpdKWVeXuHFiBmCVJ+G6G+GHsP2z2Q7iJxfdM60iK0Nm4jR3NbsFtbjlaF9ESeYwTQci+RDdBsnw
ntos+0FROb7lJqtj4+2T26naw3lkC8vkf5gdjM4P71XyNxjs1XadJgbGJ4ZPL7d7IfaleXnX9DJa
5F6GeTIurYeIDf+NCDz/HjEQ/RUa19gGvHaF1plHZmvlvvaKpyxT1x1eVSqUrHHFahf8zMeWDGvR
dgdJcTOip8OC0WZvOmzQdVIz2J1VanaQq9vz09gGFUXTlUcLPWxDXE0OveZuSq2oXkaMoHu77Cu2
4aa+DDqQW6FerC3Tc7/LQn/IVfnk5UPxZDjxT0qMok8iUT+7viDyrnXvipUcuLoZr+FAkTKjRmby
vR8ufRmuyPXH963wEbEHh5BO3avbNLNM2EJ0IU74aTfq47sWNyBt39APNK5ZG5orfu+m9jPHL42d
UzmQYcLkqvcjRn5O2DfVTPXShjd7YMBEcNtXj9M49siHcq66s5trLux44Vtj/MJxmmcuTcu7Bljf
Tg8nggewMIWN92PhuOXBo7p6UUwWvvlrXvstMxp0KlO+qEVsbJj0vXhEzkjkFeLV0WmQV3UlPGlz
FVMRJdhAA8gYAba9lTkNhWBiDrvb2kKNXXieIe425+8t2fCjl9n9YrpYf3Xdu9t4bOyGEbj9khPK
SLA+x/uS6C1KrRbpj71EvY/iTlJviQgfgJ+C/U3GQJ0Q6pxsPORlnktAVnc2XpVjm1f+Ws06/aMN
5aJp4mzLaRin/cRnlxZ0kt4V7U7MlwniZCLzxMOQZOpSuG2098pHUtri2fWg4UTMqFdEkOS29EJO
9cEQnQybf6uWyubeKDtmSEZ+HuNUWbl5R3pJs+PhcLvrMixeI9fBygSNVwblT9xowHGKdFuD8iTR
zKx2WjNVfWiIjVxkk6uXglH+tqMe4nR7AjuJqV+GGC8zfMK3ZJBZVKfSEsY6n25m2HcHHUUVOwcl
Zv83A36kq+n65nMc/eGSKBG2eQeS/B+zpJqJB9VTTHKmyFPS9BRds0nF7M/grqkeEhFycsrtZhHT
M3O8/WaARRfuZEGaczeVPwJj9dV2Zc/idazChaEdbtf5sVx4wJxPhhF7u4hZ5u3efBAi7VKxI86r
e9/2taPO5hK2NBDZeW1zUixavj9MsmV+mLH3rgr8yPNgNIVagtuiaJFyLVhQo+96oI7HZMGJyfzh
YuRzuJo+t3n3BqwNenfqyfUs883rTuvq1aro5Y/RJCrSmo35ILI4XtpRxrXOEJcgVNWlajFBygSh
BQ2bUEUKA4DomD+IRIBd0ybwgTso3jJ1xE8VctUh8aJ6FSZVsI1FWaEfRtUppq+aczaozUDX3CV/
uXKpiAazt+aUj7hwVDIr+Z7upDQffA9RfeSalM5f+eu3FPhn88/MP4z8xdiXnsNMs3hCxtS6en6M
oslUfI2Ns2J5CM2tyJT+RLYFaxYi1DtvKWK/IL7uHDuUd2hiOTMNqbzTvcZmjDq87PzHjczb7BzK
tZ3d2Qq9YSEy4505oVBx6lcnAZP1GTegT5Nt65/JSrnHOs0+XM7Lx/kmDHQKqfAD0cRr7Fs/J7xV
uMaeJAxaZM3OvcSy8BxJAEW1xVqv0GF1nh8C1Hlze2iN69Ji+0bfc/puhC7+LOyTg6q4+3iyjZDQ
bBZDCDbM6DpxynXMHmFpdNu4AbTiTI7/Kmlf4iZxHsouKFeJWtk72Tav4Zj3h0izQ+QSVX2AA0eb
GaK53q+tkkJhFNj4wBsygghWwsM38V8g1K6bGor/rCZLSY1pQ2ac9yPIPZjLgq4pwRs4X1IpxTBe
b40EPdr9GERLPxueZbEsEDe2bZn/7pCQ+xiUjsg2Jdm3mGljaR7DXgQ13GpyBRqoeMd39bsb87t0
cfeglhB+/Y6QBzFMCODEx4ogee6nB0rLl+cf8DozvN3740fVvOnvRJX2K+JWxSth4tUMkXZq3VrH
ZR9DpIlL5Ltu5WnouCQFOvgetDBC0kcDt6BKJGnLCv0vjxsjXz9Wia4/N9Gd0jjNSopaXEs5wCzw
x69sUFkvckW9yiirDgq8nw3oIHhxDIZ3vdrFi6aaCgLLhgIkDVm6yc+x6o9TtbO3zho2uaAuw1e1
kMWCLpjhHBRJ+OoH1HgLRkG2Xhd4Y7ND4XjRa041Ijgt8CTzT7lF+qNx7XSbd3CADIfCSW26gMw3
tes95bxzjl7U/vpSLuoHqtjcY+yMnDJ9w7sniRGd5p+PJKmHWzas9nk70jbXPFJLDeKkpt1CHzH3
R93FsswWow608sRmKsm+J1oZ09fYEH50ZQwoo+zB2RHtZT6ObBch+jDixHfYFWW3bC1SR3B22ses
wsOjmxUflb7czNaP+aaeymRtQWIwTKJhkzaft4lj57f+Yshr+yecIwMl+bsI8XnxVHVPBR7cRafq
wU7p8Zc4043SCaqHTQ85huRUlLJlyAftLkiE3OtokpTM4eXomlZ+RCO9XIA3Xkq97xF0W22dkMY+
qAVUeaxrk0dOhhLfn2Ud6ThHNao7Zzk/JLpHwUMy6EB6nHKThfF47GNEQdzHGUMMqwIs34y8DOGK
PfB9Zofd1QlTptwBSgyAI0rtWYlKPSWUSX/TvL2sDN1fhz5lLEatd6f5nj8/tLg06G1yj3puPmi0
VBhevK2dh6pQBYcYblqRj0erONgMe5aFyDjbiKklicT0fUTedVv6Xof1K9Peh/aqj5b9EZojkxfr
vgaXc5ZM9wnQEPxZdGXkb+YvKn7pbwcFU2+UFy/qZDovynBcqE6cbnQR94uurrJDYgxEkmOH075x
DvJWW+HfZ6pjiAlbMyXFup5RUbXQMYG9R4otd5lO4CzIrYg2nMYY1y1R/sJgyayTxHrI6LXf+GUh
DpXrDmdLL0kLhmJ8gV31qRuK8l0ZvEYS4Rcu95eOCjpkKdFiEvevTgZwokucu76xplbhaZjtObA/
ermviesutKnpqacPZ59PKISwNpm2MkkZypzTMmP+i0IPDRov9Hdd0uopurA6DBKEI1LRsLTaOj4E
lYTb3cXrCKHiURhVuvVyYNSc1n5oQUQeoUFgq5NBHMbcqK43ZSjXrUU7jqAi4LQQf6Pyq54eUq/o
rGSciW3t5Qh3elscSTfz7AEu3REhpVmgouSvyjR/FQdo1a5lpFdAn8E6r2AFGVFbfgapuTc78n4N
E6xtRm/0dui8fo83y7qqQxUsW80qftI5bZYpzjIndk6QhaDm9UG2J7tnb9V0MI9a/TAF5D/LQXVX
I56BY69iphr0cV9JrFlqxHiOprGgyQlbyL5+1D3vTqSif+cqNZQ2vubp0IyxsDyQJSRLb3vOXSF0
/uHTvVoaX0kLHH20TlMQ8AXq+dFvfJsSZ918RqLyMhJLJMlKNDlXX8YdRYlp06YbT7OCc6Tpw16H
ywHtchi2WtNmi3kUjT9KnDqMNDfsOZVEm673srueNpjAf5irZpmTsft225ViBgWhg9Z7mm9UDLMk
Lx/nB5IkHBkezdh4xTRdTKCTyazVNl6kDwtjDjQjfTNSwEW6/nPaVue81nCopphCvFtlIF7LXMt2
CnNtrsQ8FIjwy8h01GNYuCdI8hJnLdZZro3w0ou9pwzIMsaP+aIMXVY9FeqQLgZlaG4Gw6adIoXE
lRfWlImdo7DDULjHlCVAnYolgIa+RIVj3PXtWOxaWcdrxZPucp7eK5E0jzLEkTI/ZbpFf4ZR+SvH
6CH3j96ZlHpxKoe7uYyXJI84Z31xnB9xMAL/OZuhbvtaKUqD8jX+1EDtPYG+KNvMwXWrxZRLJdx7
ougf81TSn7yjsUL4AiYoQclcGNsmbVBjp6tyTKzQipPHEi5WNaqUCQL53biJc2kGwzkNbRjuBtuu
9qmmFKtCbxlVoyIVRe69thYVNYEBBI/GO/uBgtf1nHgKhLdp2jo/V3FwVcZe7kJFBYTkVvXK0EeG
Vb5mcRGwst9vD2G8TAN3CgdSat7BCGJvbQS2TL8xt7ctTaa1j7PQDYXPXlK50d6Ebmpt+YeMASo7
qk4nyuTCJGgLMvs+JyfDuZh/JDIhRaXpKcThdVJgTqHfTndt9N+TO90wWbe3Iq5eWsdlciFDksOO
4cHwKvL3Sus4d6bRXa1XnDXi0jsis5HHEqOygs6wjG2a4PrpmJHEVHBlQyJQk9C0bVi+d/TZF7uh
VpptJTM4q1F6DWojXeRyMHYEh54texpMK7UPIR9yq4YRuSSMlgaMZ4cmzo2FqCFK4A6YJtTN6K4g
GeUlU6+ksl9vZrAh8OO1X/TWwuu8/TwD0GpchSS3MBBpY6atb1XsnXGejgBKpuZfga08eFbtfmru
CweZM7ae8Kep15/kg8PnWAbelsFSsLpd0pwRRHVbsc2qOKh+8aG6+qQ0X/h7D/XYZcu2kOVzPHRw
GtTS+jZITErydCPzzVXKtZAMVz2Ux/mmhWV+u0fD3iMS47jNOCeYZxvU8cnJTIRzJ5g6OaYESN61
Lw1vkN183DWj3NhEPvBQnpbfyRxoVyNrQrJftjwOlngNdc88GTrIAWPUC/xG3S+cO1h+ChnZgt6e
FlwOyPla5tzNNxh93C1hwW6R9O6vr83fGGRMaBZjxrLxuw9WHvzrskiPUdp7l/mwm0kcrJpJyLYL
VvPsqNcj8z6ICRxP5vAi7l4qXzPwUTvIio4ljvM9tTGfBjgs5ZpuBPsYZYFckqvVXvXY/64BFH5z
el2SKFml5tiTXiSaFJo4GnHud+BCp6izG5jRcv5/igYgYRWDAeL/vm5axidpGki8BTBxb9JOM9B7
4cfJRzalYjkLEK9JK/1YJD1sCz8BNDImR/JFFNfOd1nJmHypB2ip4tzCikGLqU6zPayw04FzkdGv
6QIFsygjC0CfP0xEVkm4q+rXPUcZY2FoHczg6abS/WNFlv/IgNGnvKeu0w0xIPTBRii8UjF9wEQe
h0RuOpCFF+k39QHKMbp6ARR7+pI/4bE9Vs1VPQoK/UpAIkp5KoJ2OFXTTdvE041ZLQp6oNa9OZRc
7RgwpIb5aWhKtshUrrZeAB1QpYzlmFUjFx2FD9Xc+Byo6RNs0v6qJ0Z7ZATHrHcSdIKocZdqiTcr
Qs54hJmzCKZVhECYd8Im8elRg7GZH/3xdUXrIeprcoFFhzRcbk/HrUGAac0jG78vQwcF3fyrp1w6
ykv51XLHD/kKiXKTS1kCR+9a60nyoEjvfjYGlW5bUVLLTgZvQkI5RvmmlvcBsvFXD6hkaaOSX9R0
BGrDp120RqYvsPjl697xsOFMr1odDs6Cggsq87LEvINhzNB0GonquCSXVUuTuj/3t4WRyRBtCTyW
rpW040RZ0NPmSzHg2NBeMzxCi9zKCfmS/4JiXYAX1rAXeA0HDmtEjSmY1x07h2Ogo6WrPhHZee6X
DzUGm7z/98i2E85YY/yPPvqcOax1bpDjMmtY8CC+KJdUtmfGCO5Lz9mX8kW3x7IfbGaPuD2UD16M
yDIbDK0u3adAyXOnf4Pw567gnv70bKU4RBNwB6Q3kt6QAq+yab1zNCU5W4pyyhlQPBbS/yw0zb49
0lQMGTbRdEQyvhn5QX/G2vUyP5pvWixy5khf6/xIJho42hTEshnA1Yrj/j7vi981pOswpD4BGYQO
KoRGFVh62krn7CsYwgp2/B/sh5f5VD6QKB03lJZgR1C0ReHiRV/SAU4fZ4puaUQug1/qFwxtpCFW
ms1Gh3amj1t2ZTHva9M4FvK9E4RhVuFEZa/NzkKXnPhrIfMHFiwme0mKo0s178fRVveG4bwSLY2J
x8GYZ+vZnWs7ecO3bh/IXyUbwbx10fett7WmJnK7SMrrWPfltWnVf9ejJv8FbWjYugOIQhqGqjtc
Z377S11S0Gs6QgZvFr0Y6EDy830Fp+xc4tu8xvI5mGYqI1OAo97GyzCN3gKo1kd7sK1zmrhikWjO
rpvqO+ZFPwcmvSOsJyiA5GuNEgNBLy+ZS1O3Z6KYzvcyo2e+gg/2lsjqKSG8JbQwEY2g+rD3Nr1M
CFERUDQ6JdzqSnu96eix261yw1jg6s5/tFnCZHromfemWYOGjxEpnG6GqfZN2pE8AMj6k5/YtVBx
zJD6ViI5jLLsMOTajf2pgfmAXJuzQ5xyabXHGAvVTVyTGnBVJfH1h8YVInS05iBh3PBFUe9aC2jk
6TrHA1ZBj3jXrSKHbOsOT7gjVnWXiHXl5+q2hhQz17j851f/f7zvDE704GVp9d//xeOvLB9Kppn1
3x7+91OW8N9/TX/mf3/mr3/iv8/BV5lV2e/1//Ontt/Z5TP5rv7+Q3/5m/m///rtVp/1518erDFP
18M9yePh4btq4nr+Lfh3TD/5//vN//ie/5anIf/+529fWQMVkr+N9G36269v7X/+8zdNQpT8zz//
/b++Of0D/vnb5bv2v8v4M/1Z/cuf+v6s6n/+Jv+h6xKp21JNqVHho/L3dd/Td8Q/hKWbJvQBlfAp
YR8+LATia/+fv5niH+b0Hf6gYUoCBDQlVhluI76l/kOakFAdavE0Gxyn8dv//HZ/eRX/eFX/I22S
a4Yvq+JPSz5wf/Az8YnTbWnZ9D/q7OZtoU6F4H/qL8NiXfVDRNyiaeGlaSo7CQ04u0KPwrpAZiV8
6ezSAdrZGEHjsDJsSpk1+nvaHQj2Jt9t0mSUZFY2iEEW3wIb4NICEYmX09l6MT1hGQxTuByKvaSY
LYyq9i4mI6WFLZ/IEi42ndwmNsr4qhGd0DT3HE31k0xjikVjtvYmpABF0fBQKqHybSlVcDVUjcU6
JhWcgcCNYKYdCMPX9KgDDLNKikIZP26lR6UTl5zyyTJBU1pOuWAVlQeuxagxgenvMg+zcA46mQJ4
LNtju/7Te+HXs/3nZ/dvJYzzs2vyGsFMtS1Bkvtv9c0AZeBv26W9GLz8GhP/XKeZCZYyK7SHvFn2
lCUhPxbrmo4zSPvhm242zWqoapdMN1wbwlafgMXOegasUKb9v/n9rL8ux79+P1vVLZiBMMb+XhLJ
LDlLym6wFx1KDgL2wTdh7pWacWx6j9wreSDbCZSdic8PRHZNMpzN+Xa0PIaU+cmxO8jzLF7MWqvs
aL4pATZ1w9NP5BOBdTTqKXKKtyHw4hVbRl5vkKZbjPUfbCla0OvW3fwOSNqRQc2Ybpq6b7ejzkUU
310v84ZLbkFhXnOlZBXCBcfZvvPHjSIL6FGltqsF+QRE5faih5QdZAliUmvFjyTjtKWPUTM3h/p+
NGjwUPPgd6OtuSiYaKd+KM6ulPodUdNyEVcL03No6nX1aOWPMGwJgI4bs6tdClp4g6TJ2P6b7sAZ
4/u3j55Fba8upAlpTjemF+dPHz2mTWorowI+KYy43HQf2TLGe8vTrpwwe1APjkOe1HJ2uKs3dHJS
FloMT0koX4SZGBsnT/J1FYJ2x0YMbNeYJOsENY5urFdHwoSvskDbYLzws7G/dKRFLTDH0BZTSe+u
YBQdlQqTk5bqH1XRxMoa65+eJBGT4fcH9NppbF45sYwS5GntLv2pq1Q17b0VDOXeCdLsUk/1XZjy
vMXQRBgzY3aW0CCi1YAYzIeaNE/p6cXWKZtvvw8oydANhKbRezeawtoqWf3lOWm1nRUSpl3eGTlj
mt8DApw3fCXK1GIq6XMaXd+VFcjaCvL5GrfyM/NrZ0eLgL51GZosGkDtCzdV/13JIy/IvyySsIcc
zXJMG+sMkPi/vlKdMNpYq2kx4DxAWMQ3qCbJqF+sw2vjU1NBxcTVaNtXx8su6sBpQHSMGWVon9kN
gZVOppxSVVYbtRsoGal/6E4BbMvKL26PlooGXa7JvE0GFppOPUXUR17mcDFUkFWAbSf7nNVpWTpK
ychH10BOZcW2clTlLVaLYxf24kiPDGU0ppvvbTxr24BTFywh5YntRMqd6sCwAKJtUdYLxYmhlWn1
OgSzT9AfhB3jlf/L3nktaYqk2faFhjY0zi38WoSWeYNFRGWgtQMOTz+LqDHr6ppzuu3cn5u0TLOq
EPyAf2LvtU08HIqAmPop1c2DbXgW0/ttT/bOmWYU9UaOOmDmzbwGRxh+tS/r/IbG+A0RGNtLfehA
jJKcYYtvhvQTgg7DIL8aaE9UuumurowviHwkvXrjJyvJlFnHMgW6qD3WnPSZZKg2jf2FOJutaoes
hsIp3vpzfB/Vprhk+nwuvQjKmKM2A1vmbY4vZBujc96gIDK2SNuIIZhmf5vGmkQQUqhD38OwYq+q
hb2JSWUcshJwlQTUCxaBX37ndPFBaDBTFmk9wDj9jBPtCZKu2qFMfvVs19vxHdiVzHgN8j7JsL3a
LYoLbLmjTvGVqPw97a3k7DSAnHvSYSgowbWzcA3TmO9ZmV1/ciLzHZ9xRNSV+o1cjKm0RnLBGCEk
yZbNz4/JOEtc8vJ9MaNpD3vrt94wUR06bz/gIj2Z7YKYA2V+MBpvhrdaWEDHh+wi2M20AY2Afp2Z
YZws3E8L/leGto9ur90mVnpgVlA9ImnbFXtW5sN7h4kYJytRdORyBFZZnKdmWAMG1gQCgmN1+Oih
9KXPYkvG51bXnhiZW3sQOMWuGF1rE6ejju/Gy4F76MfJM04txM2tDVqSENAk3XgCw02dRn8UQ3EZ
0VHvRVsfcmldXCnbsEnyN183bmwskFHqw1Kt+zAbjxQ95uPgwJbqfQ/0iag+4Jzc0Vd3AabPUM5A
PpgNsQmPDuZaKjfjE4mcIAKT6G1xxy87MtMdpC1VjehJFALhZjwWeIW2sg2YYTGZs1gHDxMYCrHk
58ivk8McybvBrxiv2cYWbCWxa6Diz+k3e6fmOPr+i+05O7sQ+UFVxddAU5XP0ZY5RRY41qmaP7KU
6V/kiyet726Y4yT/KdF5rcT+elwYHNOWazsGajXX1n9eUn89Loj19JiVJ2GU8Drx+WWsRhL4YPAg
JzKWocMqcTNkpjr4kKYTezywNVswupIU26eXTA2f0nQ+YG3emMTYhAANtI1Xmtf/UPT8a+yvp68/
qO1YAl6l7xrkOvzr21IRM8ERikJZv486lsK5WWlPhrmGwNQMkweQ0RckfMARKkQX5VRvmYX8+5/h
5+z828WyPMQtwraFwXL9b4UXgo9UUWnFYdIW6dnpBGwrazk1XlIyQvP9YyX9p2GdfcmcVJUOteM2
p2fXGPweh8alCGnjaxulxolO9r6oYMmxNyJkGQWdJHIoQom0yu7yAaKOETUmYTnYRwor/uX4vbrJ
KFQ3FNzG1cpIxzYR1GAHsKG/FKNzalqGuF1pPnjlFqVygQ4Ooz4punI7riWxVO3B54gLEgH4Qv4e
nGnY/ftLtHYXf7ufqEq9tRE3eJmbP2Htf7mfdMONTW2YcE2gx5cqx0WCJ7325/5cGk5y49X3UZ4/
V2NX7c9/Vg8tL5iN08Q5IVzxzNONO/nHkK6Z6Bski9jN2JH79VPUzW61HAwrvsXh3IPxJasqz2uf
BZofBQ1jvlO1/vHzNz7Efu9gvmaIpmPn5o9RTvqpUQstxaiDGR6tFtGGuiVlTDuZSOha28MESkUZ
mKKVpFRsfkZAbuPdFtxjJ6dPt5ovXLwdqY/1abx1CXD40Z8tsmHkpYn/FHUq9P91UQ2q/TUiwTF1
3G1r8/jXmq6b2PynWsfFWNzPUmL3Wbpyt8CTC7y6erAqBkgj3Yi0tJ1kibIpXIJMYHq+QmZSPNro
MtsSPD0QH8BEbUn5oMGGM1DQ7IVK7lVUHBSSZGII9NBrmGihWwsW8QRmyTNS/9lOyMH21o2LKtCV
Se9hgakO0YRUcob709bZJAVbd3DJ3pHw3tscjWPgDs6H25kUXRiA8FyYX41nDNgUaIzqMTvNE8R7
q4Dex9EcRj3kA+mCydCQarv7TEHnjLEmun274EjEBZv2+UHqAFFd/Bf9MGZsPpIXO3ZvVZmextJ6
I+krbAicM7V6R7jwByl0Nkmq1U5Eac8iVqEK07ovTDfW3s5bwug6I7TppgLXVLRyxDovfAJb0gr4
GX3e21bPqsG0yNKBzJtPEG+QjgbC1rnmjTUCBEGcrmtn4fffvTuMQTagSHTxBpd+62AmYVuMaS2H
U40LTzpOuultMCFmOyZ70DZvavJpIcCLNOimHUE+tYkvEWuDV2xcxqN1h+DUtMbtQlANfek4QIqo
QnBd4CqR7dfY7BI3Mg65s3TbIX+Ti/ijMPov23HwLLQIKWo5nRVAgExbvaWjuYmjO9MGGGOuyciF
j1nCYPFb1+/8kF7o2CYqrS9EYQd8S0hnKLeSPHb4Cfj4CGdMt27L+e/Bs3GvqM6QO2Ga2bKIxYbv
3ZNWWaBFtu4LH1UNLmf/ZCXa0cx79y590Wbr1xAXK5tAXRNL/ZocSOGFlDe8GB/4GD550Rbosf0t
QYPZndctc1gUVblV6JxRSGaBGlcfFJ4ksu7r5t4WxWeNr2LXKK7jUjJeMyL/I/LY89vOHjlRQHXE
OnLhA6ntsrn6M6Q8TY+RgDTQCGf9nJbGchiBwwPgOHo9PhUp6uKiFvdRF2S/kYIOYXd5zQHdLo7j
BowPY0A4/bEuqmGblmMbslLA6WAupNaU4ooaCZp+1ztbijLhL/WpHhjTEs2RM3zCQ1kyZL20WIqv
ZXEDC3rynd8juFDKFZZY9ih+SeYPwdK0kmlwsFjlfMRUQFfEenMTNy8OjWAgi+xVSmVtHYcns+Lx
wOWpeRtu3rPlL4gY5/4aa8mOQwuK5GDzxSaM6dU0Yt1x75pFFw84qxrg/BgH16VsLMybhVZuAz7N
aqMC7V/VbmOEAyEFYpfJwESBiTHOHRFhF3sLc8tGjK3a6el0cSpYCNhtA8sw7kyIbAzx82KVcrT6
DobAGDapdztNtYE7MHuqIJcEVZWsdOnkAP68C13WcEFjbPqM3Mk80yJ2RQUykeZb15gW+HgQuBVl
c49GdlvkTnNs2QyRTD4+NZRIRem9qXl6UrXun3thttzn9KUtVLKWfZGjxeXGFukJ78pjklEJFw1a
pKXZWf70WTWM+Aeb12S3fI6L0AJ9jR8YcmLEyl/JzMar6+KwW9DTZbEXmMQ4bZrKJjGu5iiJ+w+Y
xvG+odcG6v5maOznRdfkp2SoN6o1AtDmSHxZOgc2R1DoFBJ2yA+PtIdwMNT40MuW9EuzTOXGqExy
gT1H7bQc6l+MLWc2sbaguXGhiFh3iTm8WDrZzfoEUBIjyiCda0TYD7U3TlkmfXEIGBO9m5v2m8q2
vMDzGE10WXWwb9QO4TQG1izMUQiF+PFY3HdLzZubR74fd3mJX4OGPqWgELeaNwI0pGHf+WJu4BWw
F+BTJWLJveeVlG96tXzYvnPmoOB/qxPaCMQrAZ85jgj4oYFTog7S44SHJl5OIxocNjW4vTS/xw6e
L6HW0Tm4NgCe3j8Lvbk6KBUVcUjh1PuPgALKIIn9FwMuI7LS7kJIryT3Qjx5JIyOnEGBOWAjTmuH
CYiK7xc5cY0VDY3nxAdfaVd3aZwd6uSLw1Qo5vptV4QY95qgBxEaZD4QCmn2FReK1zyRXbsu1rbC
Q39CtKpFflO9JbBShH4B6K1s9OSE5/jbnbzl2mpE7hEpVe6n0+S38YMwbDTprUZnUK5gAqYKrLdQ
o8nS2A9IGIKxq4/owPaWhMHV628c9tjnM2LPDPVIltTjaIA515eG/kmDPesMignI1G4jkdARJJIu
vnnMzdGmb+BczeBZHHK3RkVPJ0hSuWm8Ogv0KsxOB7MbPwCLFSSzdAx+KgqetGXLz9DrBsXYNsq0
cmeukpuJOeigNfE2kiP4hwYeV2X6u3JwnwyLXBiaZ3GjDTsrqupNXSDi7nKGZhNmkXBBHYNGudr7
k3lvKf952roVh9VqmEXvAK+K56busHRP5BlS19ULn5WJaxKjs3eOoJaGnb14x2UsTh5iCBdOEtXt
0p/GzhWH1unDWXjzGWlF4KIJvicr5g8j5du0U3RM1KjYbdhLmCXzdkAiHlZJ86vUCRpzrf5u0ops
PwjzvWOUEufFTYS0jAU687k8njEwLLherU5cR+G2B1knHkvt6M3/UqP4zQtgCPC2/PbEtwnv7zD4
DHolWkhTQKZcUlchYK8Yay249aPyyys4hIsUP1VmbqZ56vZq7DrCGUojJFflM8KUFHIDiI10hU22
rlURTVCvHXD+gYTna4xaeRWujhatu/PdutjqLcjxpqyOjHSti0fJEHbOnuHAbzZT+B1dWa4SppGA
a3ZYGYKMxZztLW/cs1+SNczScDqNeF4DAlNu0RCcER1BtaDrzApDuxcde1rws6M2/rQXROdG2YvQ
X9RQWFe9411nsVvbupD+s6U1Vo6UOLuZ4tqpy5zmu66S8mD1qma92NtcFn16VIz3ODKI823qlKk8
L+iKcKdExP0OLynMIqbouuE0l5KYL56BqgghEkED8/TpmeCn8dDOcw/5ZiaTc35su6hbG9bjQnG+
G1ymrYLRQUjq6NXoy2vGEOA+QW48aJl/W/WhGPq7ZSk/jaQ/mEvfb9Me4/9olJBZ67vBgo8DJqPm
STwJ6KGh77La7uAlJ/OOytSPdTPsW88LgW6iyU9siDGGv/LSdqnRqQ3UYdKwPUnBilYuFCS71GVh
MJmLX9Ao4IeucJlrc/2dmVl3sq0973VYxN7yigeNhTjOOqsRt2yUaRvBAaMoIUgpWZhzFeLWB0Zw
HlqeHCNBet+jEMy6+I5AC0D8KeGTxexszNYYQ034L06XHIx0ieDmjvlZQaZe1n9hK44uSkvKABMQ
9ZXC5t/bKt1UWmOGOz3qgNWqkms6s4dx1PTAUfJpoIUO6njxKfKb9FA3CEr6pvulJi871wS6H6e+
n08WqxGK9wbJFJiHVIv1k0NQ1dwSlojN0njyrV47oLsmqkdswLj4RCdmMZMoDykqK3PPw7Xs+G8J
+IhrTqqnU/qgKYqd1NSv0UzGJzeO73N1H3vWo9FrRwZO6S7TBLG3be/c2V6+syg3ctTMIboktTel
cIiItt9xMh9xQDS7NO0LRNj2E3H3f+iwnnj5FR8WMN5DvK5U6O5TNP03dZyGg2eph6FSEBTy2rmv
Zj90UioyWNvVnmUDjY1q8WpjYD5OmF1C89Gg8UoT2n1V3bSNmMGkmdbRzxu1TQDBkzAC9tVh2Jf2
Y3aMdIK+fvx5tWLKyTn6285uAHW5V9gkE7Wd6q9lPO8W6bwS7g36Sxf3TexWdwLOSWgWzennR3Bm
50VWiXu0GVOxkxGbotn+iGfyiltGWWl9lijHpM8cfLBrOzSGl3iY2YTUCC0gmyvD+Nb8+tmvCAQk
W5caQGbxxcl7mIClWXz+4KXyvuyCNLLdndPkgTK6/sq5TI6WY2WbTCr3VksYIoOdZrPTP9iNa95U
E8hyeywPZkKYxp9fEHl7HMDAHVgJMSOovHI3DK2Pjd/szi4SgX1rtfdSmN2xdrsnHFF6UMath/aF
9yZIIW3/szeAMNeABYdBXG5IOwN6WczN/gfeMWf1KxJmJyTF6Yt0xQ+n+N32ULsjclV8Pz+A/YxP
0QoBB/cAXp2zfTbi254b7TLrhMrUAI3Z0Wju+eeP3ISLMetpuyOASV0dqT0Xjettkqp4atcQnQpF
47Wkuw6MDCLEj2YmKdZRZM8sVSlYG86aeZYMzWs0l9XZUKuwhOxySEvzp1NP1al3MuNOT7Qt55GF
u6ulUfTd4S6S6NUlTLU9CbjdzaCP9n5KSNitMt41HqUWytqE7RgKavA1ebKxlTxSxrVPppxDSvFb
G4IRCl0+3dXjqZpmV2szo2e7lts0oXVD12KcE2TgBTEzgSjZmJnuQ5UnTzmQ+m2Vckh1DvN+JMPO
AGR6mpn1Qhff86b81pf5Ik0DRJ0p1e0EinIamIqZnPK9S225pNO+z+uLhMD5BOcWZGKfngmNH84I
vEKMr+mGZJj0EGXgBLp4DbCXcLWqWCPqq7SNlxrDQwjKEO9MlqVBnvbDjVl0L741FXdwDPsXRSb3
aJWQjnB/myCFR0PfyLHznoDipceZUKl23Q8UTpOGlrNwLHvOzNBBmJcukXCmGZ4gBMTdxxQvKLOE
IKmYl1asl791Is8TT10IfCX7aMOcz9/+zNjNXrIeqNGgCRea/JTwz0WWG7XIm8zG7Z2nqGh8wtVD
sBDRfpkr+pdi6LeiJL/IgJfljYu3ASl8aHKbSETbaZgXe2g7SGpOBxdhhgnOf3jgOZtYlyekusdz
AyBL0vxPlXHtGZpu4Mfy4FtXWGHENizcMI1O4ko9nWj2qivtbJPavFZxFm0bWaknIhh+d66+olN7
L9RKwQNk5dhmK386Dl579RyNJAhb70NfOD1OZB5rf9avmSh0TkRBtKDXDtfEN+mnh5EyV0qqxEl7
bW0/O2ZRwXKOwTKR2+WthRXvNuLlxbAq2tEH2aeyZjA02uOEWn7udwubB2sk3TG9ibPle0qSInRJ
cieWK/kGT0FodmTeGAXxuEYcQdHz8HE5FXHEpDKpzVjaDUhUMKI8GeDJG6zMUl6s1SXbLnz9uvD1
N5/+IHOgC9tjSuqgR06PZ5mM0Uyj3OGxPxBZAW21K+PHOePlt6oaddue8eAa9IAxd7WrlzdWwiwo
l0n1wlx12GCpf+tYVR2bBHqG4QPsIUVH37SkPx70Jds1Ei1m0fXYJiZMAHBZy0PVAJnxRziT06h2
P/CIvhHXNJ/Vk4W4Grkg/Mw2E8cG3+ClN82Go+hkd6b2pLcWbdusv+uzbUF3zE86YLnD2Oh03vF0
j2bihQ2WsZ24vLzMvU8tJQXdJfsjapjrlaSuIQiW6d4f5XscR1PYWDzhjY4xavRazkJ/6ncjL3ky
wmp22XP17NmZPOo638KL2cbpJmGJ7KMuUQ3wftGfG+i0sTPNNHPGaxnrDzm/gJ8YFkNB0I6p4x3T
rIYNpCCLepgoNlihdxr2h2OpOtQIJKMAcNqpjpE62Cp/W1NKr+dx56t9pRI3lCQ/6nI4/dzxEtgc
i5u5CSvTWZcC4yuk3vGSr3JtdB6MTLE2B4bHhrUrvWzXKeZcKXnqEeLBQIyTs5WMAKQzpvsJPQgK
0rrZyRr99I96VBbt7dSK6dza7ZeAoJLk/tFcOAV1wNyHn4cQWBV0qs5MMHzzY6llhwKDFOfce5vW
38PVK/24nPSle+hd/s2rbbyDoPQ5zP4zRhSctwl5znyFS2IUGgPYdfjZTgcdeMUP9YmOcdEjcUmm
jQ7JgAGSpQdqqL9Gjy5qqNLkjK+TiMh0j0R3QkLubGwiGJt8odIHpBbypoEgPsh7kxg/sONcth+K
y1gShIM5H00ZSU1smi4CGhwA9hhyv4R887NuBH/P79qZMOma+myR1QAHCABRVKoT+HhWGE3fHAhm
BNG4uMW+LNcrFk1n00JOEI0d/ymEow0zHzJUiFQ3GBQxeFx1be53VSewmCoDD62ZEBfo8ek01Vsz
gGzs/eR+rCHYzW5/1GrstbHSSK8fmJW0ah4hpVw1o/Gu+DvemcRFHO0IOsK20fOwHpL4Ok05UeDN
QKp1i/pvvfsW761yrQ5rS9xureq5MlOLVPnoxp15gmTdbyuGTucJyxmRH5NDpzSv+9Np+gXwtj53
WnWTlhWhM5arwtbz72KLCCBlsRdOHV89UFvmUJii+VLGV05k+tsFIL1TmepY6ss1W9TInrwYD3o7
2rvaRW0CQUaz8gvb/u4grCHdD8oAAizmZW/rLC0HJh+d/0BaQH1OoXXqbm2cwApga+nGOBzNNCOk
PL3KCVSTl8BYKw3vGEl5mjv64CWtGMkU7goPFgyCGC5Y2pXBU82ziug9TbRf7brTVnb1koJMC4y2
o3hSUb7DnelsZO5gMOqralevO1Gpw5efOp/bK2F279MhJeX8x1AjxCq7OMhxaWxo4Ac8v7w8okKi
B2r8L1titbMa5KKNeWxG7UtWLioC+TyDt3lw9egZiVJ742c6Ob66THHYEtzREP64M1tnh8OuDeci
Y+jiZNW9JKoxyPAwkcYAIQ0w4pgoclS85LmHo8QIC2nEMBvwo5a9L9r8GOWWODe1MoPEb58pN9wY
XnLNKGbrqHern+vryPfpc4eZn17va13clQ011jR1Fu9Ae9pZa+jBzx+xrpcbZosGO/SMGwd7LgqB
t55d5bU7MnI7Z1F+a/jLsOtMdENESr4Z04o2wR3D2M35WhhfBPVUBnIwKSLYapLkWjgHH8cJOyrq
Q7QOFDOEw6SG+cseJqin/XKFPPiYRq55gGw8BSm/qTfBeWAuGTqW1W99DNzMgen/Pe4VHgykN2YN
MgzHBifkY857gntmEEdjsuYbR2/JD4VxtQyGYFZhnJFLk0pV94dIpx11GlMGcpX6R6On9o40b7zY
5TssqR0S25yRXaWXIW+BEN/08hbl5n0XedemKruzLl15RyTlb7vrk3cQM93Wsjr/gDLoi6QRDDAq
+zT1+kjM+spRlQS9IJMoIJ76XYsHsXihJxUBIVaIyr3Qhyh0aoSP0dPtNj6U9EAB0zoQaN7vpjIR
Gybd/Ztl8W7H9P5aOsvTXOR2gNdivhgjAxHQQEdUdMbT49TEzSZS/dECthBmSiNGYlkL4pRUbaan
11LSTw7FocSOGHaj2+9V9B11Wfm8mMsfWNVspt2MKQR0xDBesfAEvwvTJmhn5L5EWIqEBrUmKWIY
ZE9V1UL2H8CjVcK3Nob/x+wLhB5UQhsJYPAa22ZzmIz2qV0kFaLtcu8406tRY2/ANnEkRZMg3HQl
JmkRoUTSvJL2Pob1ytKwQenvElSJm7bldZW7j0uSvhE1Ee9iAYYp5bpvzlwyRPWqQQhOpRuJYz4n
+UHknIFASQ64MBWUv/65q6Jxn9RigYD52LnUC67ohn07N9jFyJvhDcezZrK0Xddl2zYlNaZBPHnX
SlAc0levg2PeFuMMyUNtDUHpm8iXwUxv5OIwHvTU1pvyhzQFBdLZRPsujOMCoIUeyCDhg+AYpw8i
ZP2wNThH3AlZpqweME3Xm3HyC1aKPnGDiugfZm6/ZGqwZetp2myLcYynyOsW7ReDv9ConNuooZrx
MPtEzmfFzQG7Qb5kFHd+YXP6WiU/ZSMCy/IfS+KDOukS5dkFlsLDLAYLTN5QATXzbtViAw+WjsLZ
4zcHc1hKQrhw5GIdeZ7ttHs0oWUOaA5BWeZWfx3qoQlzt+kQiBIVShhgvCV/Eyy0h3AqG9rvoh2L
XZngpMWrdRwwl9HDRTdxJ7UAMAgvnxhusly+mnLizpEMGPskvhlTxj2Jbtx1cf+rnhgUNi6OT+8D
j9NblRzbKRf7RCEmkC3O9dbVb/JuYHFhethD568YZnWQlfUzTO6UIMHx3p/i+FiI8QZh88ak5til
lSU2Poaihehzaa7tyfjScU0Gh5JvQpTTKe8Rlvkb0FUgdwnUGX1KvzQZP4J0GYM2F9VOpgtlNoAk
3WY5O1hFYNWwhQrGRqrPitDROZeZIBNB2tf1hrpXYErjvVhHlXfP/DbshHWntZwFVJMeFQbP1iKa
EMKPCNnRUoPQ9M4mkxh+wUgwvdHEUy+C1iPWrY7PCaq3/+Iv9UQX4wT03++IBO9wU1ZB7LLCrI39
5KjjyKPr9zeETF/7h70Aq58ADasqdYLsCtD0pC6FhoPKpKVexvnDzI3XtLaBXyU4dYaLLM2jvnzb
Sb/PtezJWnLM7/oU/pcO+LsAwUBrHXss8pgZN4376Fs14NbsKWNRCLwQ/N1S/SkK/f8y+/8gs1/V
J/93lX3wG8f1UP5VYb/+D38K7N1/IIZCnkmULuJ6E0XGn/J68x+ObRsuKgxTMIzmVvunvN74h4NX
xvKZuFuo7AVf7H/k9bb/D0p+z/dYxSFaQR7//yKv/7tmi80/olH2aKZwXMsz/yaF+ud9FBUEX5aJ
d4NocYsQ8yniXvIz+9EpnC7slXP8y/X5PyjPrb+LsH6+s2twegkdSaLzt+/8z6cnJZs2tLm1M25x
h1vdWL4bSz8WJdxnHoSMByKarFedBwRkwK2KozTwT+UJhwjTe2M8MbS583i4zv0dfqmr6G8GHjy7
nY7xsI8tOg+8hsBbRQXsuXr/978IYq2/X0TD9G1T2JaBSp2P+sfC8Beh0jBD0dbJ3w4WxMYMhDNs
TmTXAoJ9xUPA1H7wP8cKF1vvjf42K3lfupW272vrPVbyc2LzbqvOD10SX0Pkn7F7sKL8LYM0Qy2m
vkc5dNRCjcHXZa/pa+lVW+AoMOE/JDgxqMO9jxjo6qZHeGxbBUW9+zsm+4wtahYFw5RvHJDTG6vN
051QBdpD6TvhrE+/Rh8aJ0marog/pgoPF7ggL9BK88KG9jmqvq03p7pnp/xls9RKaRsoLx19E5tw
MnKcfSH8mwgOCBjB0gsIBvme9VKjtdbOJIrc1a52XgY7e6FcyG/tbLgd+k8l2X/MKJZR4azElxL2
t+U9iqESISu8G6vxv3ncjmRmU1+tQU242l/9sXtvByc7aSK9mx44ZcOyLysmmyz9FtGeen0AdjgW
V4/XtrTZTDiNfsbmhUgFxRj8kqm4zfqKgHDkQJJjCR1pvN725JJJqJ9LlpMR1U3TjaWqE4CtYgWp
B8BqysA3K3YnQ4IAM8fAvhBXWUTjAmsyWy/G0ckHtESwfAaysg9+WtP0mnkZapzme7tkheiwMogb
Kp82y2fmC8O+MpeIWHTsAgkjcPyMxQakyBtZBLz/bQf0TjebQQtdukk/gWCypLLiR7+lo/JWT58n
zLuclknvQep3cRR2hB0HDsrLOE5uzM5Cv66/TmnThzVTpA3zuUfcww21wiiOS7Nd5t3OUhMotBK2
9yLIj4gT/0xmwcI1AmKZqUYDZk5DrpcDM8kIsbhPKWJLl+VRS54Xp6kT9tPyVIFZA/iQ3/tFfSni
+DPPxfsca79Idw2ZMTdb9NJwZ5350DjfDYa4DSJriF2ucUSXdE9Ff3I87P2kBOtabt1YFqIav1r4
AWRxh4rgODhJtrPhuiL6PpVWenSiiOGpmjeR2z42JUOVxHSKsPPm75ZhhMcmgjE79jgkd1H9hgKH
sYs6Ym5rrBrsyTqpckZEDGogeMdQ55mYZNRThEspRZBP1nfJbUzIAFB5rtpcxzD9QRcsJKdADruM
mubSMeFi6HSTzOd5PKA23jEPHe9Y7rplxtqf7JJueM9F1jPfQgsxZ8lrykItmFTx4fTErtqDhimy
vNgG00h2lG8xFVNS0WgRL3a069E8sxK/tibD3smq32qDytFz+1A5ot0WPvdUWSTohZTzVeVDxXgi
NhnvVO+FbkHsOS+YW8ic6jD1GY9+2dXhLPUJEhbA1DpFr6w048AJhdBCpxbvOySSYGBBl0NEXdM0
2Jw81m67ZXnVMm0g+s+p7Z1VD7TMPiV3pWF3Xp+OXNUogwxrDCDy77wzCPmLZbGsNHxuWB2/RTAg
lO9rcGwWRFLSNh8T8ke8KvqmZGcRZBt/FA0WxrLAKzUmzhgOaceEZuwQBxHSqlwKWZvNEnAZkk+j
MgNhwU42a1hkM/23/KjZ+AXD7DRKH2P2UwAjEK1UHRGd2sT6IwUqNj/2WskocZyZ2vRb7gxa28gU
W2POQ13YDF9F+jTVNMxuY1E8RBL1OREVvvjMDQONX2a4r0bDPfZHXei/GtzRPH4y2mclCZJ2P9z2
cfNpWdE7diXrXl/lALET9RvlQqO1T3axvFpYNuC36ix+tHsnHT81sZgPris+kozHOoueU5sPGOKE
IoVCmrumI67ObZ47zSXOb6xutcq9phPaaklajW6j9SvfTI+GgJYHHrlZ76yWS9U0E59KDcmvgOUb
DEv+Rq5WRnAc9g0P9PZcA8qpsWl3wkCBf5yZTEm48QBJzu2z0XBz1XUwGf5LSexPUM/1h2ImHiQN
9vcR53rJ97lA0EIAX4puE3luHRqCIW6pQliUyA8T9yMzjJehoHeM8AYHBhKmXeSAD15YTeVWc+qE
I3etrh6AuW2KAmGeyqk+Ojkfijo6jEXzjmhj0zdwVqHILVG0MxLAu1OlP3tZ+91bxW07s3KOQR9i
SKJOsMsHLGR0utE77lvr4AyNs89Txn7VUu9yoX1Pqf+W8dagoVoeq3GJQIUC5PEjFJJopNuwNxmr
9NaCgNo8C1BKpzZqsh1lXRa0w7tveO+DLshVSfDoaqV9HCRybnZTLTYhNw4tE4RsL8H2jr/qslZH
Ig/uzVUvu4j0MgM93eqrlhYlRVcyjUFh261a27RNX5WOoDmpWrlpoDZn8QScOEctWhYP+qrZ1RHv
muA/g0SzPlPakoz2pKNN4dgaaVo4KtfslDAtxiPbt429djdGCatbNPDdSmYHfjV5+7ijG+ppi1At
hHYr3Hsg31jJ195Jrl0UoY/JzrAzLZzXHquk2bLXrmvouYVqj6QQq75DBkV8gGFUO8tFjQPn5kF4
2qdc+zh3VoJeynvrafGqWSSbkrXlqCrSUOjj6QV1mkLH/m/2zmw5biTN0q/SL4AywLE4cBv7wiW4
itQNTKQk7PviAJ5+PmdOjymZOZL1fVuV1UV3VTICEeHL+c/5TszXxfc3QuV4PZpuwyDpJtQ3yaaa
7qoe61PGJTPWt81+fs/07TPX91D2tptB30wTfUdt9W21ikGPuy8Wl1iKG6vR7K8bLreRvuROrCuZ
jG+WqoOPI7hR1ql4jxLcdTzztWomnoc9QIIq0iujU0cR4oiOHdD3dtn/NEJSSrh32P/1DVwpNgtf
IeWP+n7epXF/TV5dCJgW6qbxh/YBV9IT+hcjA0sfXKjEOqgwgI+tFQD8KreeW3PGjefr1C5QCVCa
7Y5yWpyhAhmBegVEz7h+RhQBu9jWAB36Zzn4aA+IEAoxghKNnUCcKHCuqKl/t7RqEWEdGQBDr8HD
ZmsbacPVGseg1Q6ldY9gsZBtx/q+qXFLqq7etlkSrlPjmz+QJs+0frIccXSBXdG6SqoVFh+pxSVz
VU9zuUcuvtEvRiDKxJq54ZrPI2LNgGjTavWm0TpOqxWdZvH9bcqGxdHFFjulynWrFSCptaBOq0Im
WqRWiTqtF81x99RpBalDSgq0ppRrdQkp4UiN2KxVp1DrT3v4OhhKtCoFlibajTiXJ61Ytc0+0QqW
q7Wsj5J3kgYj06BUXLOSPKQ4hjaTFWKWrNWRMTyibz98oe0QpUxrZhPiWaxVtEHraZ5W1uZwic8i
+F5pzU0GAw56LcYlnjOc6CS0twCgiAKR0mw5YXARMbWKR8ljoFU9qfW9yS6djd2L7yJRxdMc/uy0
FlhqVTDX+iAn1NHQbKXGHU7LRBFs78Em1aqigbwIFLrePHLitR7Zro9Cq5BC65GLViYBtTwOWquU
nrdNpNO9OI6etmtFc9baJo8MkrPWOyVnPfB/XKUoPtKKaK210RyRNA7KV7BSPtmELxACg5tkQU+1
+GthEL0FwzKv5rB5T92U8LWNVzxSdLoxofmRNWN/yUnVnsG0XhuIt+x3y0uDnFtpXdelbWVLXsle
+1r19ZB/i8qcCEI5+dnCTL0ytEoMYfFQat2YPrazOaAkQ5WbCbc130ytMg9abwacxhkICdpCiq61
Jg1dgVHu4OMzIzodauXaojp1a9hYMMgaQGbC1a117lQr3lFiPyxaA3cRw3EIf9XN6cnC5LExMRbG
tt+sEq7gh8YAxTXlDBGBXq8M1CLCw+J9VrQX0h48gLD0X2yH1QmH9cB5Pr0tYJtxyUPgQfdNX1zd
i1jmyUHYHcdUrfZ/NB5//IenZwHKJYEUqoH5gOldRj0xYFCyUowQMPlX19706vS0yko9ZUiSQ2BW
0I56vF1e758pmc+4hCz7kREFuvi8y8Kc97oYj23diF3rYFUN5o/ul1U9pMxkO6e4m0nZnKDRNmuL
v1Pp2cikpyRKz0t8PTnJ9AzFZZgy6anKXLVPHWOWinHLNMUUWxpXEUC3s1q8d0NPZiKDGY2ppzWw
qBZWeSY4I6OchJGOoWc75Ic40y0J8x499IkYodlBVO5qBVmKEOiXqU5uC64Aa5Mz5kQgJR3c4pwF
GSZkDnnl4u9EqvgIB5wjsFH3dRM2XByZhypmC5QHXKo2xoRC5wIWEiAWAy1ReKzMfWcurwMGgGrm
lFyp5Af3uJ5lnKNCha9/m4/TVW3iMAeZgOm1g4/cFHjuP5xRtlPfpLmsN3MfjjoKbnGgXIZz5ku6
zE1RH+OBn34kS/vsRvU5g/n4YupeaGmAkBuZVBzpjF/WY5IVxKsSgKGYOlbo8pStDlTp1DpjC+Ss
3cK850AdjnR0WPU+YjX2+EgHL+s4IBEGyAjbbUduJi1QjZWlM70h4V6XkG+Hl1vwm8RPHV9GMg4M
MjjZmx7VRjr2x+XihtzRo93QwCCjNys6Oz5h3py84Ehu0JqTd/Lo2UFPWCmCfR7SHlv8e6MDh6OO
HrIN8hMmjLiQSsTpFR/8ojhzJy43QRZxMtchxgGCVk+osSHcaJqsmzruODD30vHHMu/fMz54MRCM
bMZHQIryliNeooOTJJ/gI5KlJGGGyDDbF4+UZa/jlqMOXjo6gpnRp6ojmQbhGiXnlesuNz0RGFeH
NzthXQWkOZWOdRbkO51GfseUUREl5eTh6hBo+xEHrSlvxXQ46aCoEY+I2jo8WiUmkbdktkHOBI8W
tchnN4EIaenYaUn+tNdBVPYfWmbJphY6pOqQVu10bDXUAdZiD/duN47EWi22LK+JLxl51zFWW2fQ
8wKCsLX0zOsqCnhQBT3hdJoLHZtV1ouvY7S2DtRywQNhzWQBYgTn+KhI90Yevnz4wxY1rCo6iG7q
tKdgJKZ5wrK6E3NAj26PTc9Cekir/EeEWyh2ACpboDXXRsNV1S9J5GsXn+rrVhfr4cJIcXX7fcmt
sLzNmontAZc9RwdQymjVlXhoLET5SqQ/3ZC85JRxGdW/ORcDOD/VbrxKjmYXE+bwIrlPpqA+4Te5
aYkT3xa9i3MFN0Bv0eM+WGP0BEtMnYpGUKTKXGhtRi1pWKp/7sfaOsQNVuLGM3aNqp371PbGo6uB
RICvOPrnw1/oxnrq9/x32kYNF78FN8zDyphud7ST90t3/gvyyJ2eKOeQrkMb01c8knPqSPSPlgC1
sOCOtoBERGBCdjWcIyn94JJFzMTClB7XupePkvr289Bjne9KflogfoACZXsnap+HZCouf/1H6Dz3
dRWvsXuY+MVoGXD8Q5LpdIzybynbYgMR+UgygK6hgBa7xHbiYzg2P1TmPAYOYRwrcLs95oZ7srrx
ymwy4qH+9Bgwla0wWArXktsmSK45vthb36heapsfv1uAC5mrrr2dqv5qTocrePJcvOlhWDrxykD8
2o0zExPySLmwxTaeUVulzzsMXTyLJr3a5ZIsN42Zt5TTpCXIDNJyzQVT+U+MD0/uRAVl6w14e3sK
ghf7gmNtASlv3pPdT2sAK6F0vmc1lWBFszftBM8pml41q3RlGlOxCbv5UEZLtmkdDjGhPkl8kyH0
f/0LLyldovE542qBpbDqG3M7d1zIQh0Othxz53d1gieWJ1Qoa2eBgtg7gepxv9RyVWBhXtAJ8wL1
z8kTKnEq9q6xkphyMPat1SjBmuC44idKsahrHoKBaB9m5lORc311asjFXTi/1rBv1nHBHI1wMC98
fuP/AwRbdflWNvFWzBPAiYqfSFIM1JhyTBhKRSVl8SgSvH8TDQwr2TCTV51tbT0RdnBhCLPhas3n
6Rs6Pz88ziZ1G2dEjFpwq827YxG16PE20SHiHdu5eaeSc8+Mfzy3E+2yBs3GHgM5UJAg7cLyYLfc
3CTGa4Jmyy6zbZQJV3wv628lf/ZGenW3KkqfJBQFEzQAcPlC87jkUQqAPjN34VbaLM5RnzMMVZRF
Yx7tcW2gJAnNqxv4GTt8eVrLpOovQXuwLfNbOwQk5zKPxT+8py8Alctk0pW7zop18DawqcLKTYe/
NcBlXGZqirHR12p2YYNRXENWzHML+9mfgp9+ML6VGBi919RuOJYN4Vc1WRgMaovasZnVUKDnFKP7
YQ1atfoht4WHuFtj5arH4a5CgOv7yjnVRQ9BOPV94LDUkE6N5o6gSJbSTjZ0kdLPVnNXyNP60Nvl
UXUZFTA1e4ZHHtL1yJ/ZZlrx5aJ5vKHxMLRKLjHyloLnTR3A0fQMqPkOzUK+53GmH3DSVU9zHBcn
ufCg0eE3jU/1nNeBGXSNex9n7couwShOBL6WlHqkbuz3/eIMVxgSt7iG8Mo1zTFNyJZUeXiVMCJZ
S7ytS0JSMH0GW9FhaIZF5OFsKiYqg3wEGVB5SZTcDWZxPxKzX3HvPAWeP55pZu2n6U0p7I5eOl+P
GPqpXy9ICznWwVTOVw9tLI9dFrAou3dKAjQcbBMWoHHc5CpBWOH11p0FEbiPHgc6to36LZ5YFQIC
zTJS0dpPCH8BIFs7yRLv9Qe5eCuOI8HKyeInQJDVlmHxTZNjiecgmRbuFQ1N2ziAFCjict923pe6
CDaL03GkJAm4z/MrKjeSytxBJjLXEPSuVdZuVSj9I3TilzzHc+RNGJoLu9hgLz17w1xtLBadtLkl
ZvLQJJ0DNDa7czw/v6uK6YbI1zrq3XeroWIyLS9dn51IzG+ZJO+SCMB85QyHMFuua22yrsrvondn
cgJ0cRO1PLWml3P9kRMgc+7/di24QMXYQglVwMnIwawhQa/nKMjWnBhlP9ergkdFZCHagXt/H6yC
rjTBKhAEO7D9gh3dSdgQx4taugBzaCbXmYH5AL1uQ4SMUTEl2bRoYO0tu8jbw0vLENRkwWeFod8o
yJUAQztXlrtmJLIhhXCD4+A96UloGqHqkGKoiXa9GlI0aTuIQcum8jyc7YVkkO3TsQ6fT3sMU4IX
8arySrWif6QmiUNqFKl3R35nXDnOtQc6mNk4ykCe9NkaLx3zBo1AHKvl4E0UcxGUPKZ5gheHDsuq
Kt4ShYedjQ76NrmTUBFHotcbs8VYkl4r3X1TW+xrJB7Z8t6IdoWtgmGx3BSNTy+SWV4B43SQGYf7
1ibsGrAztc4XM+Eia9odq0Dp/Gy9ZW8kGTY2s0Bsitga/JTJ0+hgOcIJ24NoWLlWSjjBGTZdg5ou
nQF4RjQ/SEluK2xY7rrkfl5IujDgY2ksFntrOtVBIgeUAb7diu8yCNFxJCTRfSnd+sQhko+vwh/s
WgD9mwNRWELTioE9oV0kEguTr1kSEm+H27luQRtPmM+d5dUTxU+7C57bljmOp9IteIP6KMAKLFHR
EIaBxKOs5yHGiGLl7p5Gh9uOqxlRpy9zxiBxplx1TZr2IYmmRySkgzdIatC9Zi1Cp13TU8SPkURV
EIsHz62eSKnQLWd/92Or28xzrPbY7C+pvlxU3YDNzHy2lgJ/hLFsA5ekbcqXmkaSXR9zTY4yHF2d
bZyIs3+1ZIGGh8dpPRViy4mHM6YzanP2bF3762jHzUkRpKI9eHaqm6XoX5bamo+DaR41FPZQluZr
mNj11cD/QVDZ6s/cuetQm9BEf6kmmsYTpTHxIn3DM0ynKw0xGweJeBbXmStJ/6TquJCfX/uyc/ku
oW9CdErWVWN8nT0TZoboaa6nnIx6rH6Ib1XKubzOpLd3pXrzpBrPkzOtsGzRTuJGA8eL+MnIrHhL
g7VtJT/b2gpuHRq2bMWfLsDoGtnIuKUS6LSUxljSfMxSVkUHIbwwiGGYlJ8M/nQb9cxFAEq1QB+d
epNU/MBsxYOGfA7iiYYE9lT0IX63jLeoAqRQZ9X44jRXvn/u0XnYXnLE2G1cp8/jtNzUC5b+Oote
CDBQ1VtODtccxotRml4PjpFvkaw5+ZDM9eLpMZ3r+7QVyxqcyz1u3ftk5KwvTGMTpMsjkWdrlWT0
UHHYewsda00Yi8uDVT1VKXBmMF/phv30Z+nJyxxqnkw58aC42auIC0gcev0+o4iKswgu5iwDktIs
d/Vsb8OA68ZUef1xaQn+dMQvFHKwYv62cuns2kEg2gSBJMDuFc3W8QvrNHO6SDUjOO4p5Ghb+000
zZOytLZQJiQwvIkvVOGdlqLeTEF4WuaUeuSaMLJBt1BUcrdLJ0TgKFca0iAOblAdIQCfzag7mBXp
0wLw2qZurnAz4QWUyHEKC/sy+/u2rc9WD7rPnNAx214ewiR/QNDKJKhXKnNw+ZibyhC4oML0LAGI
WSAW9p6cLoEqn4IMcAX9s9M2xCFkEuql3Zo8T3oopvmeUR58PH/AUswgrk+eXN97MyvOGt5kkXHw
UoRQLL11HgL5s1Pc8NdhYRuHxl5Cpjk4G8aBqCJpxHu+x2+JH/0chpuAmpAVkHaxquBmV004bWYu
dKuyqc41ZVagPOmDmltiWYXbfpd5i98TU8PQk5qiM/x+4eDq9xcxjPF2KdUXc5nqTTsC37AztZqu
20LVBC/U89hgwjUMeTfkPHwZt98rIR5zo1j59I4SB/BempkFrZX5luB/sZ+xJGFw48xQZEz4rSx9
hkgYH4k9uSsaT49Q08QuZNROHR68WzoUqJ6ybejsPdxTgMHcJplnQ488ysmjNFZmcuen1g1J0dvg
hSQ1E588HHTzJJNTmfG750Y1r5ugg8/Xdc9+MfwwU15QNmA2MPvpa2vMDwUCFIWcQ/jFWbR0Q1dC
A3rAqeLkZjKdkzcxbOWuWK9QB0mUgpZd4eh9uVsikxPXaDFLm6dns4J3viTt3p3iSOelgG8ZT2M3
1lwRXBB0rQQqF9X3/dTfDqUF2YRd+8NN8r/2qj/YqywT0O7/318Fjgyf4bdf/VUf/4u/DFYWliiB
jYkaQwsQCdeo/7ZYWfZ/HB98JLfnIMBn5GHd+b8EU8f7Dwgoz8aSReLZdi1IOP9tsRL/sX2IowHX
HMsPMFr8TyxW+h/0K8dIWNpe5Uj+GMMF1xOfUE9jJCdqmaZwRagBkhQj/tQnGELDMIZJ0lTroK6L
Y9kICAaujnj5xHAXqtwOaZ+8fNAdCYTUB7tUd1UcWFe/PMl/cWJZ2mn1C4pKWK7tmoEJApYHhZj9
CXmMSbU128kPsUPAUx0GKrmMe+Ut9saPYatHeGnio9efMykPo2jyPQmTiKqehJUHU+QfXs0nlOHH
q7FMC2tb4JqeybP/r18BRbJSkxMaCSP+5s2yrO82rO87TJ63GJ3otBRsoKHGohq5X60gYHewDDCE
LUNOTvWpozr4VMdgQ4aa5jtf/unl/ePDxPLOAN5xWM5ND5DS318e4z0ETpMTZjhvW5cSkqWr51Vq
Ru9ZiJ2hS8twm9Elvgr7MtoOefyW48P37OY40kTFUUMcqjS5G70/wDot/Sl9+hR5AkKC5BW8OKFN
ar+Y0Epc0HNpcGxUQCvWFfWgYoqvLTOFEgr/oBpyeZSBtbDqTm8fIC/f4GheZbSPhT02c5lslrjK
vpJ+3HdMmMDjjLe//3C1B/Lzi+RHYEsfmLAnPPHpq+b6bZsouzDYsgaAtgFdhpGg6cmjamcbb0jS
XFt8S2/9IjCOZjiP67l+Eg7zoyISj0tP22HZ9j+qnCFrAvn31S/QKPMElFzjBg9UL87H379k6wMw
/OnBcnH36MBkcXF8V/z9wYbCNbmnMMd3nAinVlX4uqkP2sUC9wr1ALdE5RhP3YCk6ebMV7wpJiyQ
3nJdcO6HCV4/96qY30r2fVJLRdcl6aDUfEkjMKQuln6+pvhCZM5x0hy4I8UJ26udlPFpSqx5VUKU
XdUO3ZcwxLMNzZXVoaMrAfOca95Nmx8EoMUuTzqGLQCjtkwXoyOCJ+42KbtrD9Yxjd5kQm07v6gJ
HSwr3F3RyOl6kMaFhdA72jLztTeiZmYGu881yn0JMX6FIyzcwZbEVuMn59CdaDh03EPEhBWvFE0q
o1iQnrOOkzfNfLthqsUtUeLGyJddyn1oQ5Kfg79FMDgjLE1VWnmGvzfgP6BASuJNiUfjr6sTPaQV
EAiRHxrlZMcuWtSOi/y863tupIYtrjwitYQ/8K3QKLpLHKVVEPTrsWhPQcYdJyeCZPg5oU0qVHjX
+PJKb+7WkWLO5GbB3qcw8CT8+m0o7PwaosoPPydGm2caqOngRpshtUUUJz3HbnWVhUt4lnRR7P7w
pdLfmc/fKeF5NsubCdj68++gxaIQF56JvEsnMwC7q9ztMRU6zARg5uxDNFgeQi42IwakrRHiMVLo
qdnIbOD3L+XjT316KR7bnJAesNDAlZ++3i3W5L5PALMwqBuOyQARCCbStGmHoWNeVHUbtMBDOJuM
xoPoW2/U56LptoA1gr0ZVd+IWDOytbvxUJjy9mO38oqp35awxflsHRsNIwEEg74sO4MgwIhc5CnY
on553TtNe8Vz3/z+Tdn/9nwDDzszDmqMxqZeh35ZDH1fSMrbYwz+CxlTzg68u2DPqrerlGWdc8mg
tZxsEFJLT8tP+GwkTOQVk6yN5bGiiGARmzQBk2QT9L6Zq1efXiPkYmAU1iB/GkpE22hE35prnkWV
krDRxb0M+pVs3K0541ypsAVsqNB4SLxU7HXpze/fJQvNP79GroS8YrElsUL5n9f8Kh78zKhRqtQX
r8LuadNatPL85VpOOZSv1EacR45gtITQwSJv1TbBu7GgKI1f92tque9DWHS3DjC3eTbMUz8woSZU
Ht/yHVx3HXYBVeTheqpU9cz3+H1oDfg5fno9jaRUDEZDaxzjl7gbB0ZxmohHvHWqXr/XgLuxfUag
zt3oeZp8DG6SYXKVv/gyvksEufNWYRakoPLn7AP8mQd7Z4h6Bqt0cHFfXOE6szY+/RUtXmMasbKD
TCT0U+wjYTOto8YIT006iC0lmK8VafGtH8JvnLB3cc6aIuTg8c3ScMV8eeBPQRSZG5rbZ6IZU+K6
Gl01rLhQxyfHpEhSwB5bi967qsdIXJtzOx/T2ruk4/hOz2N04uzjUndgzVQkKg5wLnMXZh0H1Yju
7A/No6zb9jEMxuuIURyp72uzJAMuPExUZFaY4kTjKY3zL2HUW6eii8fVHLULB6sLaHUyPkszbBnG
mM9KUJfl5c6lNhRxSd1JmXH82yCUEP7xh209jN22daimdOzZZFIy1TsaJMwNtXr+OmtKEG0qfKVe
Z+NinKyCQZJmrdA+gqMqMUT0su6P86SOvfFgcLu57WGU5Tz1XW4Gt0mD95Qo6yFc6nd/UMaTB55F
QDPaGpTT4zZCzc+G6bBY9eGDWMlq9cSI5dY3ewvjt3Od1T1/F5g2tALeFdDzfS3ZMIvO7GDm0FGX
wXFbtFsm3LIGgkikbeTIbrUJlvSbUyNmthMsDjUUSBpuI9kHiEKr+DvHhg4pFx4y2zV3dz+iqK5p
11bRTMSXoL0H012nH5rfuF8ca/wSuV22G/knilb+yEOzO0Y1Lumw7fprq+ouk0V9lJ8t1V7UcO5t
gA3wJ4g6Dyra+lTJkSSnHiCLcnpDLWr4TFP9sIvgGGe08xl2AmhxMa9sh7I1O4FSPyD1EBe1OSnj
YY0AlEj1M0LCKWZsHYJWohUE2B/o4GIVyoV9bMJqEo0GZgzlM4ZYkN28dZ4eZ8UNIY0m2spH390w
2pqpjRG0XYZSWy8ZlrC2tkfZGCaSYW+SfGvbh5g3zKO17keNay0jeAduCMHEt2eEg1Dum7b5CS/6
2IKnVmk13lsB0y8D8T0zhukyliHVA2neH4XBEI/86fjDdW7cML4tWd65qv2/29zlr+3mbz0E/7Jg
uz6XEJcLElV13qddKPTCqZwFxt4IySQYsWVH2nEdgHcSuvvI43210kOT68NNMvvBKkoo9PYh6P9h
7/i3g7THxcIRtuCML5xPwZSxDSw0IRZV1Zn2rppSjtTMQvALEDgtk3HT1i6oUeQwdgBissgc0Jc4
ZJVFp+O9KfMgAulW2q/tWGB9t7+GKeny3z+xfz1Ke6betpn6Ct/7dJQuvArmiONTIWr6VMBM4XQY
cnENJgOJV8luN+E82UqRGiu6Brpt7nubsrF+1F25MXK2L4N/9qpUHdDCBJm0kM23CHv3usG9vfso
pcOX8vb7V61rQT4ffDj2ILBgFbD0v/6+MXsuEMuJOre1UwMHxdQrDpqf6TRXjZAzrA1GYZmbGUyg
ATBbsY3Fn+hO40f55fcvRf7L5sllyTSRDShdxKX795cyUXlOr9oQrcVASxpkeX8FcHcc52YzMt3e
4qOKYJAk9Vn5OH3MUtWXpI3dAzcleyepKy+DvH8wO/+d5bp/TLA7LnkVQYtp04fYbe47AGS1Radb
pQkFrui3ok+7Iy6BQ0rPNyBAwO1ZYBLmbrJzVQDXibLgUA30VLW+gw+QY1nNoPsbgpRBD0fk3JQM
legJWn7mWUR3glPumCC0K2qijiYFIjcaY1kG/QWz04hFDevDVA3haZjGTVUPLW4r/puKmgksTYXY
gce6qhb8vH1enaOifse60x5h67h33QT6wkSDDOrsSUbBMbenxxbx5WoKYuQ/e/5WC0ypv/9Y7E+A
Yn3/932G4rbDNduCcvP3jwV1srJFt+Cl0Qu5jYVtQE89M61nLN94M4hFHGe1029b2bXcAtVPZ4HQ
HXTgu8WyLWgnIHqOt0HZYgvqLWC9k8x6i63A4++Ezisi8e0gZm4kxMa3vY2z3Vc933y4rdu+dAl6
1jN0FHFe6mltKZwfY1aX1wPICn74xh9WHFuvKJ+O4DRw828LiYpyef1Ifjmthm1OutBkwCpHoDhR
Cu5YROYFifuu5Yx7G0+EMvqxgTCnecIMubJNFXvZdcaJqmINWmVhWm4nqtlPdHnjevlKAfFIZdh0
yBcMgmVl3xhFA50jho3Kda46peDaVvOYYuSaqmXNhR+qn0vOt2tmSH2l+cUYS+u1Uc9dJJo/Edj/
uQw4NqdyB3ENPcD6nJjz4zjLaRqAtbOMySax2EQj8hYEJDxYOkg8hqGcLTt4xtUCIgVYtnYrYKza
M5/O779xllaU/v74eTGC7ZzLGPZb79OCXyCmCyxEBh4a5uuNH+8Yoq5z/IJrZUQc+Dt1sIS46V0k
sZp5f8xOCmbrRxFEwx/EuI93/vnFeL7pS65HaBEfWcNfvguBrI0srXgxixEDbSPyfWiL9n5JzJNN
++GlLX6UPn0B6VgyQ1mgGI8cDo6OMefPkZ7tDMtrY8WBHqBAIjYErdegbAg3UAERxMmjEaFiQBIL
T6rDf8vIbrrMI8cNOUdAWQZT7d28shAlQ340cbOFCW1eZnbFa0EdhFCL3Hfay608ZsSibq3b3tGu
NZIGyPNPVSfC0xwQVSF8g8VjXRHQVi0c5RIlbNsX/Tm0BBmUCgQwvOAjoOOrwMzdq0xRhrmUwSGL
sX+0cjT/eGH6t0+aR+uzwphovlrc++XhDsYy9oSU2ND1oYggA8wzfmm7XK8DZdwxf2JIH+cxbSdi
oh9jdBh+lzQXgIp/oNOJIzxlizzt4VRM6J9uHNOZkoKbMacmPNWNyc/L6zDihBFtUB7H5ZT5u6bK
//5LK/4pk35o09xvpf4VfWy0v7yVwAwNUADYc4N4Q2XugRSmdQUPq1khkl9cVTevLm2RvVkcvNj0
QcDKK4ic5XPlsTeAt6Yn6zAa8PyDVv/wbNc4NXEcwvuZ7yK7E88jy5DRl2JnWJSDw6P+Ca/dfrWj
wx/eyj8lVUcr5HQNBA4/QD0J+PVTEc6k8Ra8FXIcGD3MQJHLSV2qCrJX9v4sCaLbNmqeg1oJrPP9
JhqG8VF5oDMTdEAX4+XZCePnssVNXFvGvGrjdN/WnnNKC4yZWR/hbDZAzuJa2tjkXW4zSaKzB2b/
h6XcEv/yZlD4hU97CGNr8/P25dVGWqgBfTiZHBOoIq7zUIbPTjeFG5kWF5HPuF8raWAvxQqS+PNu
ttIWFPKE2d4qE2yi32WKT29ovgox76s0stijOrG2zAK7iQcyOIOk91jKnpkUpGOOCd2K08pw+eHZ
FrPYsHvJ61isWEMLVtOoOGImd++Fxzc2SGlPnvoWn53GRM4zVA60MFYa4T0xsMbjmkLdyb2HECYz
ePJu3LBOVRtvqP2rsllexwwHZtjX15gLv/pj1T7I2HqgvW/bwil+kKGiJ6c6tKZT3gBZHq+mVrob
uXC5mpy5Xc+Cew9aJcVuV2XMbWiIF3NN5OLVkHDvxjG5ErI1d43rcvs3jrbRUTKIX37f7EMg2/WF
Lk+iKoZprlVVM6I3ScJSmNxG5QyYx47XUqM6vXIQu0W3ZHXGrBPEPQouoh85Woo39eDAIY5yk3Ri
Whuk8zbOxBFZLEPxlanoJi9xl4RweI598h2pPNjkfaVuOYsTg3LBSzX4qqgxgM1VqF3ZIRiRjgaZ
S2LvUoaZCW2wpW4irvGosp3Og2u+dsQjCVU2T4PZu+cENZ7GoPSqK5onom/cEt2p+oOA7f/zQMUe
S/UwAXVaH/j3339eEguQ6mYWPWkBLPM7XJxGOwDqdVJ7MxD2xmihQ2H+Xd8th5jGg8d6MfwTyTzG
5s288RvffHQWvsB5aCc7M6KzU6ICyGL8rvyY+F2B61nYbYti0w/4ENa9Cuav0D72sWWK+ygzuW9X
8zZiGkvl3ggy1ixg7qDGYr5B8Gxy/FL1NP2Myj69sxpLm/t9SqaMQyvj8OiAb1uZBbbPUZGRgcyv
sqm5QgE8yd4xrnNusbcEs5kk0JaeRWb5BpQLHdXCa4eJ/oJbyl2LWOJR7ntM4wR3D+HUnxjMfBmq
oL3GQBVh0ynHbZ1Ej8vi2PfNoJ/X0p/gbxivUzNpZCvQ5VaxxCxZ7ZwEIKwtXt3sZY5fcQJuWwA1
Xz0rbEgfeh6uhzbdhGGQnyd3uaOj2LqykZX/5+un55qcHSGAW5b5udKDbSulQVlovxrBEJvemw2e
iIAFhmnBMOovdidfGxytSsbnZMyN27mrAZtUobctYEof8CDJXTtXR5qTcMJV0r1wcVpwFLnEUhKj
A0rQ1RubzWznpudM/RCTG9KPaw5/2Nf+RdLErMd9NrBti2mL0CfHX/Y1vDbTWDBaWXWUt29xT14n
Xv+lTKuX3gkDlv+UIH1CLCNsWnraan5sCw6nVZeHX2fbiO/cjgyKNLJtAHAeH46sbtsgv8OVd8Rd
PH/FW8fd16Ut2RqD3dwv2VZMNQnnId4YycSltC1fx95+E+ylpbDmQ7AkxIcH+WJEJSlKn7VlQi8N
VQbocSwIvLo+NDusLm6xuI8xHSRNiamv7Cf7gKh7hZZV3HnB0G44meDwhVVUdRSd/P57YP3zh+7y
+0ZNlI7rSe9jIfjl0SUxsl8Hx3ntItsT7uuu4cC8Rgau62zMiFiIE7AZsR8NsP5ucgeZqlOPzjB9
zQxefEH46g9b+78crXlJzCK5zsEiwDn/908zHuMRV2ofEdKKn9t5fI6ptkL2pd0lSwySqRAuIgUl
AUjoQuYtRoULxmg75TUvDKfg7x+R/c/d2cX6qIf76DucAT9dLsfQcAFL54gmFjojLxgwglOq5wjJ
Lnspw0IhaWM/591gTgKOVfiIhpRcwnOHtnUwwvgdvOl26v2M5MGsy7OX+wmh7a61vOOCHTYX7H9k
htJtFBbcKVsgz7Nho1dC7isTcwMJxNp5E0d4IqXb2Dc2KYSNXrR3uQiba7juD3941/pd/f1Owbtm
7Op5/Kr+D2HnsSS3sW3RL0IETMJNq4Dy1d6we4JoQ8IDmfDA178F3skTpZAmVIhksKtgMk+es/fa
NqyVv96FztHdmSx2HgymuqmCNeqhKPadFFWfX2EMkDkU/DZByb6IPNCqsritkuWh7/HLjFIe6zx/
6ma7uCliVHUp05sjJBHcjSLDJIWm8djb7wYU88HrxAvt4miXJ3a3RXBHjHePqNSfB9TlfD1r+gGS
2fuPTe4fmnZ8RYcRrUerbT06/fUr0kav0rpQWPAj91136ebOzghdq6FGXFu082JfRYQc3lZs980i
f/oW+oHf77dW+8YmVmxbjd/34eAsRy0L7b7+75zGv98I13RdwD2oLSw0Dn/9lG2DHZwowBjV/PBM
BwLwtF0ccxM3Ja7CHD3UVk9Thmi8iRXQoA1st6e4yF6MdcrKgQmeB+rDPBunLaaRLqhQx4W9e5/V
rrsvPLM/jr72gw3t9O+P0D+8yC7ryjpQW1dm5CJ//eSYIRdfOrzIM1aLo5uStJulib9v5xSsbjNW
t2ViX72lXDlcas9bL0LHclBA1OT1wA78j8/z9xeZz+PpzjqcdrnpfzTvyrSwTd2mQO39BgsIO/gu
R4QZICwJlnwyLoALks2ouU/F1MzUI+Z76jII+X1M+z0J9hfGQwSb/e4B/funs/z1yPKXNw4N25qv
xcHMMekvrh///y3FqD/10YlHJmhN7odGTMEQqYjqW+jPi62nJG6sLqaLOzX6azcsL6ugU6Di/+nY
xkvtF/4bjPSvyQTfmiavCzuNouYdSRc4YnSDxryYJGTWGem8DMdpHtVI3iojWLT+JTXrD2dpV+s2
M9eR3VvQ810oisNCLocKPf2mzppqp7X+uRGYjaOIWV42DnSKhl9jXDShSIhNcky5r4RBCxHsDNSP
FpFsu2kdAiFxDWDEmUJiFMajFVk7ACorFgXJn63ogdo+Kl9DYXcwi2qHE4TIkdl4LlKIMPG0ERqz
hjzzUO/64tVLaEnm/HakY2s3HZz9S48rs9Y+AH4yF0Lu06PAwGhDA66O9fdmFlu14AfKY3mizfUQ
M89kosLzv+i3vYvCm1MvOBr2501mH5p2Hrc9JCZvSIKoxgBnUC6H0nzWHRLT+QJhiZ5k00N8ZKBE
IEXlkMY5EJFHFMIqpPhQrcjCtmHBS/zxRw/qIKDatWgV+qGeOk8GglumgckhXYVRbYt8tZ3jXUcW
7C6O5SUGDeSiQS8NSoo2RpSA+vOH7WWPLglpnOvSjnlrEUxYfA8enbzeo7uHibzZesvJzbUydCZO
sxnS961ZfkpTv8NmtoEj5CFWzPB/ChdoBG3frtVQ1JrVXdaAM2W2dbAX50NvOPfEg4SnjqikqV7w
Ur/hjt/hsuaNtaQ6wWEmeGCd05pms4RxL2/NIYQn/i5bzoGYeitk49ljO8Em50Z9qsm4USWID+Iv
yl0ONad3ubTODAUlkzs/QVrsMUqZcAJv8G6CPep9ELq0+R5IbRHbukyafe+SMLjlRLUR2Btu6+zZ
bmSJb5N2LACLsOzy5dArPpvn18sDy9PyAKGlJrwqy04sg9BEk6eKGuQgJbYwqenRGVgOCXOSKCaG
izV6umg6uZE5INXN90s8+GffdLUb00xulRjro3T88hpHS3kdsvtMmi5YsVg/dzUoGwxnePmdnMcT
7ecMvh6lSJHkKeBj0zzahhnf+AmPfS7kjwxG62akrAjweWpj+ujHOHmz2eGuDqzmtToIKTgtAibe
Tkl3q2Voo5OKZBEJ8fc2GdxHzHzOMSKgEDIPlBUSBD6sqGhvwZkMGLXmCnmFIP0zFk+WMSa3ZlL+
GubSO3qFSC9xV90ShxLbEMS29mze5DgN9pmGIKOz8eIYBrlv6ZzpR7QfUKEZQNBj2eNp4PwHGHuj
LOs6FzprauyonWeMTuhZwzedNXjrgIdPHLtNhqNkqw/YdHtBaStax9t5U/wBH7M7oNJ0ho0JVRlM
C1FfIDAC1ftdaKSZuKO+f2g9YrKnxLmYZosfMHFJYSvN97G3rWvsxc/aWHinKi3GbRU7vMmJaI4Z
4085HVFcro8CLeFumLsD/Fu6lxN4dZy37wiLacS163Jg0swrlyi9qxrG/ngSjIvTUPv0TjCgJtg7
Zfmr7cFIpYUmtx5eZsgN4iYxTBmif3zSOdyeK5yV0A2m4S2rdy4cYHy4852MHHefZ3a5JY4lO6dj
hyW7VzB4PBBRrlY/CoZHTVZc2R2elzZq70gefCC4GzcOQ1WtXjg/DdBltNjmCnpReU0H+dahNCPH
isw7V48fmy57X+pVgmO9W5oMSesQd9mUSAwcDjdszCr2hIbu32BgUZxdmKmlPJkyn65StsxxmGpM
qh5Ct8VQYKj6tVNGex+D3JjBfGwrB3pZNk0Tjme32vZTlR/TOo1x1OEK8DW7DBZykXnzRUbWALPC
gViCMHJXhBWSLtdm+9cnyz+0klwunLvUVE72WjmlFWqK7NvU1XcpDlGGkGaCh2rUUcIgLamUVz6p
VfonOY//+/77t97ouvtagkLXpz5AsPnX3XeEOYKIZ8i2cWUS/86Ul3ZnMe5mj0B2oaJ7J8X2+e8/
8x8mmy4liamvKlrB2veHytfQxIjpErKGP0bGJdG5fIVLXFzsvUWWw2CR4CdSBaAV0eyoj8Rdqfh5
1u2nf/8cv+WIfyk9bNfjWqJ6ptbhP3/UmM6sZ/ZYc4DG4/kWLX6xbNpkvCEtajlopV/tzZa8Ao6s
ZZAO4NQcgTsnUXRex2VEaKFjEG7t7mE0VnkBDVtQ7t6uX2QR2jkb1aLZPg4R1eOoKs29bry4NDnc
pTpPHKM36LNxFyq74brrZciq/appGgNle7KgtFsX6cX1eQXWoQFtl91Srlm3pXgczPx+Xrt1xhjf
VLlHJ9qCyapFPXPZSj55ka1zG11CwaO22/iR7VDySAwgq3NpiBZz9+9X8h900VxJn9OEuyrIvT9F
ekgxozRZMx2dqqqO3kvksvLhmWhaRqSMVgkcaKxtalUnfdTFNhvru4guY6gIej5HIm/+4xH7rTz4
49YyL8NCQ5Oc8nblhf7/qrKsU8cbdThjUzagb8kD1HnQZ/ze4pMgonNNCBlFnEsQKus5DaoX1k6g
b5lu0Tk2+/Sd2dqDTJ3vWFXjkX5tfG8tRthoIj9nDemDLr1YBGRFdIa7QVzCMDWHXHPuGs5Peb9y
g2fz4NTsA67VtegwHyp79O7nhPoKONTF8iilZg1mOhZSLL5F/SH8FXXSyva+RFcNDQswkp2A4NOL
ZP6P/rtv/ll4oyIxTd8yXVaAv8/ysnQy5qyReDQr8iG0RUTnzjCwC9lGOxMtwDmB/sLaeiwfl9lB
tDEKjuZTfyxU14RaMqGFtWHou/IhrlrCgKF0hGpppi2YuK1vfoBmEHvaFQ5Vh/eLyaVxhBfyaYFV
P6EI0+/1jIN0klo6MXb9Wy/hBsFez66+Mqi12rUHDwvqqheueaVSSBrRXSe3PSMELg9JPsBFT6Fp
DPpMIexNWfA7h3lw+Im/4526bHnBx13v3ZhyMfHm71Yse3g4d21rObu4MQJLkGJByQFOxeicbdJ1
b3kXkm7khh3exI1EhHQ2zO5F2lUgcwJI4ZdtgAv508lSjrx3UxmYXvyymLY4KcY+SLGQxHL8CH0H
hmiW2NO+oHFgZY9mJ7YR06gzQyf8AZ46SJdMMjP/ES+fHDM4r4J33PlrOtL/foGb9O+v6j9MXTwd
h4eDZ4N1T/yp0a6FzHxpYlMe4geIaavN/tuqtdt0MDDNry4yAnPPC3SGBqwd1uvqktZzevLoFXrZ
srHTfj4jJ952qg77doLWhWetN6N7AsrBDs7y+Htk6JGiB5B99aUCx/z3L2GsZ+i/vt6r7sE0OGbT
w8B78tfXGzEmUDA7ojmV+PWeectwbApyDCezuqbQMzzqV+8BOApBitl0g0qq2o0m/Sn7GqdiuvAx
/YBoXQqIpX5Dp15eqsz7+o9P+Q9vGJnpaKNoKPn4Rf7Y5xLQtVXb87jAoh0CR5ue4xnlqYJEBto2
xhqaItsHPF2ulvNoX/EmTbg/t7AO4/+4ZOsV+eOKOeu0DWuN7duYMv56xRwlitmXJe70XFtNYjvg
Uv+x6BKP/ecPYSnR1y11FSxY4veS8//O8ooQkzrvYc94iw7gkmZyRyQi11ul2IaZVaiQ1BRxtmo7
DghY4sVkMKIP0MrTYu6JDy5++YOKLrkVR5cmp59GBhqp7aogka+SJmACmIs0bmAR8Kpe4v1Aa+MC
MO9bpuhQurhXrLQScb71m50zzl88n+kZ8TEj+hFzcysVnmbwVPgie5Z/Rw57vUMjk+K+XA+a/Qt5
hwGtFOtkDo9tlPeXeerSnVu1gAdG6x2QFQf6jg5KlZJ26RcfjsVMzQfPhtC+S7Zkd4wFDxvxTsbR
Ieyr052XKa1w1q0l54JbQakoSLCRHmc1flpKN+g13FmoxQNhZ+I6cayGypXuWNCikFTBrUWY6oky
KT5byVNClfxWINANCt98aV2eriQqXVJQOvPYa/qDXTCdhCZ17Sr6tCD28r0/m+Vd4S/3qhFXpHfx
pWrm61yhCuy7HISP4oMX5LfOPRLiISeIsxo1HMkiB3OHoqgectbvtE4eYueE7kgeh/Q8SD+9GUqk
KNoQPWoT1DIxZQS7N/qxjlrt6uZ0DBUJhyEsYONMDiAjhZTruY3byN2Rw+tfeCmcg7ZUVyQ/xtkd
F+M8rrZckt9OiQaX2MQUvBHEKwUM0eyTRdF0IpnoFHtC208mACkGuOV/vb5/X2XWnRGggsG9Rvvm
/TFtnyAujr0bg1l0xIc1x+mtWIYfjetaR9qqcmN8dXitT0OWW/uIxtK2IIruUuDkDVS+cLuy1Vii
ox8pMm1edeQr5c4lSRZEYAhO8YIoLDuMiCth0dOGohx3tsKrvlrJEYSusEcMLMWCs4a4NO4ejelN
ksv2phmys7P88LWBo1y9ZXT/bnRlcnShIRwEnLjUTfUDDucbwInNPSwxYGc1oUG2cTGt7gp2AJxW
dNLtOj4l5U/kDqTlOJNENKxnaN2kbdxG6uh6SXQSRKeck5wllG25WuFN5m2WKet2AnqOLO4ma/QZ
H3xS3xguSOrFlJ/wDG4IbLAQ3E7qmNvqvrCWD72dZrLBCTzNCl5tm9NTYcDxYVfeqFGlOznT8I18
ujvxMYNfxcppo4RHbNvlwEz5hgShmDsTcnUgFAjcAjVskPsL2bkGbbixvuaZycixoeKzZb/147lk
csXYGyGvHi6NGBH3SRLfHXu4GaX7YHhEMeJcrnYllQ+DwTGwpU9R1zjRcUQ+lijDPksaxuQr446B
YVWMTonsE+R1ouLqP/rzlmf8bQjhWusKzTTI8tdZ5R9rtavibs4zniepevCDzdHo7YCg2dfWLIGp
QYZ2lvkradHPktVMi9AhRDhNOauI0n3BBwTSr00pVfz+SCwbzuwR8sSSfJo1kySZGl+uNXDttPij
jnIULZJnvE7oW7ZAD/IaGVwDKcg3a52QXXVHhPQjZeg3kMH7JIqfZYXLaunv2Mj2GgPDdhyIEY1a
g2nBEmZW8uoAnN9Gbwyp8iNZXhvGXgxyfB59lEE0Udtir83chXiChwUbYScLo9tNo/bdtsgBHBLv
Nw6y4mIs0I9DC6MDo+1E2x4KN092fTJAZXLse+rbTZTSBGzLx9Gt+iBO+PCdQx9lxJhdjk8Q7n6a
c2tuchoLqxRZktVsf7nA3eaOZgkOQ6p/AbHFUnTHF+vTkkHPU7kZdC4PzUWlUEkiXAIk2OIzlfXj
VA4hZLE14CyC9DrBcyfV/kN2tI37lnAXYoDP3lOKu29X2eiZgQg/cOaZEZ0DnpkkqIs8wr3aeMO2
YXSXWOKtxVneGmo62lzHziBKZarbjIGr/j4Xi72P1QLmSqtDZT/CQQYeJOezV4HPnf0kxJWEBp2u
JUHyOTl7gHMGaBn9DGfGzU5pFa/A4rzCmx+/o5+/kGZ71TzIsEJycdDLwhZD14p2iXwpRFDDzHwR
DtLWwnQ3VvSGF7b8wJDaD1agNyDfQHzWtmQ3obB0+L98dikK4RdljnOLtI0Qxron2xrfChb+mywt
GK6Ctt/WWnKbmNoHQiVSp82gT/hnOMuRdScnUGxkz/kuFq6BDOkAj/1c9ceypfSWZe+FQ1y8xfT9
FvCzQqWfWmLe0Xi2WFTTn7n/S7T5PQ/Jm+/xbSNo46shPisJ7Opc6zlqaY2W4HRpJqnvsfWHTcty
55CZng10iy3Hx0hSvK7daRJaHI6HQxFWNTG9vXPndRl4XO2qRr4q3Vkw+Nrw08mGQw66kKY6v2MU
Vyvza9hL4L8qizFnGue/QPVzgUX1nBnb1o2vZsaf9jPhx77lZEGSxLexkX34S02+FOlnLrQLklbs
PWAXY8uVH7a2ez+RI8l7AZBm8nhf8ik6RRP1ogEGGD2g9W0Ssu5NDQQ2U2LKYlLijqCXjTo7J60S
W715T5bqAuPcRKcQ3eWW/RAbJYcf75zrqkaxQltKa+18pzGS3SziEGduvTFMxp6qXAB1OBqxCsVy
cEf7c0EsSv3ar9m76HN8QDLydmFNXIUwRbD4DAqr6I1QT6B1dMfIuulwB4DiIsDpHbrJKZnTp9+v
K3cwCRU9PzfJcAQ79iVKeJNAgPEqp8MvH5B/7zZc8c7DvuIK6oPowVTdEy/PDQ8hCPtWMpURIEVj
aPgp/Gaczw1M+u5D4k0Imukn5koE4AbVGrbUr2VkRoJRR97VnfdtW1XJKDRxw9jjH7fKnoQBvWI1
0YAG5W+amrgt5QP5FWAWGv9D46X0+T6k9oltgmVyk9/bc69vauC6XqL/yqUGaiUt3sqEHwtZYZfk
AM/93Aiq2E/3Q54BWcnvLR3ogiURgGKHgPiz/Gz7JQ6mA0LREr1hfZxywZeJpg+z5SrqZv3qOuV5
KpuPCVkOdKpXQ2s/eqjUW6pyCsbhO5asWK0531SsVkWNWyHKudG4svfeIH7aMBltDaBPUbJgxvmj
Lg3I8smjX8SPyrPIF2tZ5b2J81tGZg512LeeTQ+l275UC5MOmHrMlahp8dBcTD29qIpvq7tc9Wzh
nEg23aY1tBclLRvHBCN96Wn3pnQP88hyW85wm67QyXlwdThvCoI4TAta/RmPOAPTTY+mXWBy4JbC
sclywBXQTDFuGNA6ocUhdNniL+m24OZhhfeBKFnhd64/ITmrY4Q4hDGwO9R7kcf3Tn6n1SM8ARhX
QbEUj7LV7ha7BBQJETXQ7Futt2Hu6YmAKlB9JhkUW3qGfjA3blh705fMmwNOKNx/Q5Jvl56HzcjU
neY1vxpoH5FulaEhGAyO8akSoPY1mqjbzB0fo7x7aljwN0MEYDWSyLI6Ruv0hr5S3z1jQobUD9B4
sbVin3qvsvfhXxXo+ZMeFFDfoUKYrceqMn/gkSafGGsfXeHxLAVzpL7ezT4zLSfhmWlgyTMSiAhm
sMZgGFAHQ5ELrWEnzVht7JGvRyI2MZnoV/OBmxWrOIXa9qo1Lf06M/8upwnTVspiGi3gdQectWbr
YZuIx9PvX/hZZltY4bJQoqwuFGhNpLzxDHCXnqikvxwi/7YOBTPAyDmc8PFtqNK/Bhnj+B+Ly5KQ
I4kVa0b9yGQDM/EGPfTR74w+FJrOULP2f9EGO4169JR4PEwd4zwbzvO20LmpFWQvo+wv49IEk91i
s0pu3Uh/a3RNsE62jKEG+40mHJ3TnI6ra8Bea+Srbbs/jBn3KcbECJ2ut85Q933Wf9RVkm0nJsob
fybJk61ri/aRKoe2EzhY9E4+DV2mzbe2qXieDbJQQK9XDQ2TrluY2InsgTwzAEOvDI0DEQFgYfg6
8TAacTLyj5hvEW+3N7dNkHvyQ9BP0uoGcy8GwcFvf9QR0nAmv6dCTBL8d7ltS1ZV2eG+7JUFumt+
9xMARuUck3AaP80zm7+o1pACXmydqFr2uYnbRQtpNHR5aIg93WhEvdegJAkvYC7KWYJmWHmIqhnX
dLOt+uWXQyT3pmfqaIJtLZ2ppULKGBo7uNEXU52nfNSZhuFgb9P+VpPK2WQTdgPKIZwnvN3ZUlCh
USLMlv/dSPWm+1NH9Ohd6+E9LSAG71w7vs36mmrO90TYFQ/l0EQhR4nvQkdth0Fv2ApG0GwyZ3do
7T0F3yN5qxg3m49lZJ8sivqHJhqejRaGjpl6z7LDQ8zrhy12/PDGpAwG24anj7ZsRI6Z50WQOrd9
Gj+2HSP0eibKcyQuJhZIuJB47cyOGq52sscO1ecWXo5kMn1DzM+3SYRoy/sXGWJPdgGVl0NRGynW
NmD4mcYjnKPyMxJ9zW8w9szCMYYUEHWIVBDrc5oa/mvsa/9Lw9Vn7iHH2Rdarteq8D96H/1lWUIm
WjTqHjCMR3L7yLUxi4/RRwrPFHA7lBlVFSJu5iGkl81sEiZA+I3PZ+OILqOMFmVu0niIkg2zIxxa
tKEXaIXGBNQuJbId4V927Jdm2RGC82C0xZtrsYd6s/ZUlXqYqKoJUqrKjR275IaU87iP5XesjRiu
rPzBGMwp9JcvodQvC9DvzirRSszOyqesbF7lOEcSbW0rnXHGUrWM2KaJtX2zkA0c+GK2A7DC1C/S
jY/TaDW7igbOzk1Z0VjQNzRSaBbX4r1EUp8wLDqZXtNuI3jPW8Z727ICF27MPh0AgjeUZErNqCR0
bPvU0lNn1kg+k6yH/SBK/WgzUUnVwaKjburJPs4tc2M5tty10y9DVyCVpLNrsKgGHBq7sBzfpexJ
cWIWuNNmiM8DImM8lxlK0C8VJ0y7pUII4o0LFgu8LFNeBcoRNjlO+lYlDfw2NZxBQZ3G3huv8/SJ
PCzeiYrxPN7InWGY2UGb3MCPXMQoeXwlOTDemLNNI0lhFXVE8yNaiKLAmFhv22U+GIuV/M+FEpn3
aOFefYfTHHneaDPi+IaE+xe6aifHgOnUx8AZ0aqQwZL8mLPypDc0IxDUbNLCT/Zmmn+VRHxgXORo
wJXe9PoXyEgZzjD1d2Ztk0OUfncZIYPN4l+ENtDcbS+SsfA66SZz3CEjeZHfnIRuZW4S7fwb+Drl
lIhN94O/iBgjBz/Yk4FWxPqmxTxNoA5PRI2JGur9j6mMYFh29r0TJ2CaGw2Et0sMbdyiGOdWu+RA
5C6ZDT3k3slggVDOOUmAwvRjSz0yo/w26ST2RCrlI+NPP+4Yyc2sWJyh14kwch29/cbITyI7VWVY
0TFkNUty1GnoHipe9qdSuCC0avd9ItN6m3abuGS8bpvJNWKkU6teEBJcskcMztErkW8sNmhuj1a2
psb5IOFS4kb8GHxSBPOqfG/0nIpoPcIl07RHVgRKExRkaRu/soRuZpFDiNVSltthPtLU2kUG88J6
UL/aDhhmrufBGu2s87wZhbFbfI8LWZav4I9BEmrdzvUcdrlobjmZHTsFXSQiYcb15Y+iSUyOgPBi
gULcxSCbdrwg5W4Q4r0r/Y7zJIXLYhifvUuLyp0ji1WjywOieGskcyikjOlbn8CmFKDlmh7x0aBW
azqLEa4Ag4lH/LOL5247Dd6hXBaL2569qTw7OHaO7qR/nFXzMNng2xc/2vb2rBj2IDAa9Um7ZGQB
zDlTkLiBWpAkzTOHSeCseG8NRHjOVB504piR+HCerrurWxl5kLoRmch9IHv237zt1gNZgMyGHI0p
z3Zx32HmhNxu/yJtqyFJJysDe7TOuT2jIjU8ez/IaT8PI0IvrGj20tznBp9jiGgwaTyleYTBVzVy
pM7Upn12Jc5V3w6GX51KMxYvhJ3+7Hm0No7bDGygFt+rrJID9y5lCjzSiFoQSjWWvZf43FAcIvzR
2Q4Iw8ZYaRU487wbTRr+VQjio5pSp3P8Cj2Bu21l7o1taNyV3+2Kur6BW2dP/bSbZvbSRPchoEOO
0kh96mZDC3u62IFljkRpa9pzDAfwjCUHYCHs1cieP7O8vYvb5cUcsmLf4XfZLAlevyhpSkaX7o1L
+UWLmyHdMMO4E3Z07UuTvd1DPtK4PitC+ei3ekBZvnXWP4RLWFQNyibnQRupbtPsFvNfva3T1jir
ubuB7G5xMjJHjGw0wg+jUND1Vf8c10zqYss9pzOw/qJzt3VDmzPhpVUA6eie4Vs2yy5I+hymU1pi
3l0eS/xhwWzMH3nBugdqF9wqoFhyOj+zggy7BOcu+eIcvwfr5ImponBJH5TkXx5IbtpM+T6z+nGf
+HhmrOxXL5I+cFRTIGfvAn+swUsKeR0VB3EBIn9DgRSvTl5j9rDcxPHXkviA8Ee73DQyns+W+zEg
OTvlWvTecvo8RoxthMYqO9WK7mvT37NhvkdrSyK365TDhs0hUTR72pZPXeV9yupjaSmWK395H2V0
T2XfbcYuPjUIA3Z9+sScc++k9bixlgHxQOGwfVFqefSJo4/KUmdh5+OmEHVOplFLndPvBXFpG6wq
20azrhyqnit9HtlfgDBzBiGGgdiqFHsSh0vEUYnrp7vF5ERqmWc31dJdbDOLAWZ7bTvjnsbZixPj
zOAxwf+buCcWSGglMd1A8LeYgr+FBaUI6wsSK/y/S+rcSF07Clneysj4LOFodF387deMPkR3L4gz
giAUyoTjVUeqhNOqDSchwP3vNRi2Lf8/0yto1jlX6GEhMHJxZ2nLPT3PfkdAzAcAh3lvVtGxqrTb
qXTvpIHcpIQDiguvvowErtGG2cKqWsvsYKm41csUkuQKoT/KPsnrc4I2i68NIZIW4yX26btuEudy
HMSVydx14XSBdyw/Sj/PobbCloziK6GTPrkagd1Ezd7So5uKZLag9bBaWdG9ntSgF+Og4HPus35d
ddrbRq+GA7skY1wyxrBZZEdPzMTsxD94vgpknYvBKV7BV1Kteq6MacX5wMnu7eLb89V3aqc8vQZr
Plo/xLQViIa2JfXOcx9Ywz5VMW6G6QlhVsGuqtP4HYgDWar+OyvGK4jigyzVO50q80aI/DPKh0/6
1xDaK4YzDqpYfFgkD+lVtTUmzv52Q/koI12RTGhWW59Lv5RviPU5gmg7b+m/OHiOO1MM7ygYG5gf
5HDUk1WfC8pN9P/mKZf2QhbHyq7SfzXr39a7/qfqnWzXKrD6Q4OwhFhDprQQYrr0vS+US0AM+c3S
alxs5dWGucR0KQftfVyhbpYLo0brOpLaTISuWZ292IjI3bJcAsfi3dUo2irsSXvUC8zJGwDX+Sv8
7jS0I5GGRRdM04qXlerD1BtQlwsxNMqx6HgjjfMVtDvN4qUk9r0xCV0004uh6IMRVf7cmUSCuuDf
cKu6OviTG05aEHanZuSE6ceBY7djCE2MPOu+mMIiHUZgmOb90LvamXgIENQT2xmgZ+tQxjMJfFl/
yBs6xlkCgjdOmK3i8JOs4BPHKL+7mnPBtppQ68JO3QmlrdGfC/1f/ZE+uNJWW3GD1NXMyMtz3Geh
xVsytZLRG0IHFRUjURPevHSxDYzdPqYLpqGduthdeyFnCBgsiwGKEkAnGZLTTTFl9zPROaEek+OT
Mmpqync/mhQfQmNP9VRQuNob5NwR51P2SZWtn+yxmUrO9HoXjBNvGhDnG1eom0Kvun2mo1CoHTBQ
C5iDrKBPwcHQ3SDyvfKlvRO5le7JNNX35GTFrtNKeAl4oIHTS1opSU2jQ/bOzrHNT7tYSHbdeJSv
e9/UH9gqLsvM8BG3miJIrRfpfZrgoCXbj6OCWPt8AQqfik4Hs9VOLqfG8PdZ6s8PvpBH12Altqa5
DJVBp2yGVhPOecrhLtJu3Jx2dRbfzr0odppuq13SFPQhqzp7F5UNi9otnvNVDNTl7Q9tG2llubE0
gLQroiuwwaB79hVn3tGe3K/eiXa1XxI5vmSfeDEfYHz3YJ29dRNpLhaubarnB6MGvz/FZ5OdI+1E
/bMbRsY4IQjqdyhAZdjMTOwYNVoXVsjQsxvizGFdaO9mXH8DzW6Zn2Cvo3stVicZMSN5dm4tDkT9
6Igw6cLWVMjHUxua40S6Ha3OOhHMSjqEcy58YGdJbgsUyqCm2fLHcgw8rzlZ3bBeZDpkdj3dFLbx
05r7Nz+lUgOV62w1fT7Qen9JeXiIQ01fZeG8s0E4AQPE29Jiq2haXjFnGbg+9HU9W/Qkkbh0vlof
LycG4URpwL8X5yUthisSE7BLg6jCRl3TNtlHCpl7nbMWkEtY9dqdquLnwv2KhL7x8QAyD0fp5pYC
961NBQG1g35xCiAv8i/6eOtlxCb0dqXts0w/iBgmUtUg6mpc7V4Obb0dWn6CNydf9dzcDET27D2d
AUbV4lVFukUAq7VSivvyFymXBLNq2QfRG+JQgcXjNbgrnIrAg1aMYTfqr7lI5p1Tep8t5E1qGU76
hA6gEYUKuKXA+snE9skxNfOMUoedKW/D1hV4XOc3NacUezm7rGIfH/xcATjrTAodmre1S7+2OEeN
/2h3w6XzTlIMlMD8bFMrJwr5mpJQgEwxytBDSNX07vMSxzwTENtV/qyc7rHOV+FIZMOBNADQjSMp
jZqFjI4JHqNQX7zHSKvCenR3vKenxu61F2xFsJZgk6Bob0hJtDBTbwzc98Rb6IdxxrGi97062hKp
qRw4L6cF7mq7SgF/UHJuapHRr8YB3wqzChJLK4L/Y+y8lmRHziT9KmN9H9yABsZIXqTWlaXFDazU
AQJaq6efD9WcWXZzjbNmtLYunjrVWZkAIsJ/988LXTyObNqpdLdAoObJus80Zt4F61pMaa45dwfy
9MZs26UB4kiJksuq1vV2v4brsgVoLFsaFnW0gdEFIDZQf6TZzMKsGVdpNNFhrOwAWx5R96Gtjx4Z
Cb8OiPL0XcP8VS2rsPf36OI3ZqidpaG/qKwtjqEgJFFYzp2oymtSm90mF07CVCaSm6ifWNqcdNPL
Qqx5Bu877RwFPJW1YIRTxYpJVucsvOk5ragcZj9jCS86KQo65EhpXmkyzYl6+VEhC+60wQVzLwjY
tmF74BH3HgQQ+GtlnTSnXw3zrMLP5+TeMLy5Zndty/Hdz2gD0FqgqDjAFjaY+guRSdSoelHlTbTp
Wu95kCwAhvHW1kIsGLTKI1P6nZ0G1i6HV+KU064E2HcYG/ezUcmD7p5T/n+b4ypdERjiHU5S0PRV
J7fYQfdEoMo1Zotj0+Bsi5utxswJjBQaM6rRhmFsSGebvENjJ9DgEe3dmRM7z2xwj7Y9hmdBd7HX
l6cmdcS2N5TFKp2hIKtvq9FywpTEHCLbYcs6XWJK7oaqWuWcaOB2cctCCQnYF7i/yjBlEGzy6hje
oZvpLCcuPtkdHki5rUL71rfDTTJQRIjQxYTBlgbGoYgD+HjD8QDYF9L1qh5FvKn7noW6brcagFtI
I960IeFBat1qnzyyvXdOIk7eMO7rSloXZNFdq6HRkAx61t1kZEdoU0bM+kypgNrg0TooMWDdK5LH
Io8xrifaYzOV2rFDnaWujXP3lH+ZdBWpvAAgNrMD4uFtksaHl7ZsG8FYQQF8DZOh25nITosMjpHd
RhYzr+I9HiEIsdEqmOnt4bEvGKHtdKzfCzOwmWNk/QNFqycRVWtvcB+oWxgxgQikLbQH0KNc0x7b
IEJ8ZEPL8MT9xSMnYog/uHq8IX30SCKfvLL9hkcCEaKL74eQo0rCxcIbQ2SXTZOWf7t6+gTpjuiQ
yo19E7dXFk+GyiHT9NJ3L3ZbAAsilUXvBhhVd9lS58EIp93nKa09iYGkqseMT+3QXllDslb5LxeP
xzasIPA3Y/tpR3F58nMTfmTDe6dH80iHM+f0OMSNuYuCteEy4DYT4A+GIci1Qo03URgAJdy1mGxI
eRk3bdG8QSC44oGBaCHJZGXjwCiMY3IVul90IzWa85Y4KL4E4jckEL4YjzHNhdikVcaLJzHUIz/+
gjJFz1lMg4tbojzqQA0s3SWjlewd2pHXxcxMpvN+aQO0XNLBbS+zES2AcSsLcUmNHkfxWHobFpBz
GKTJBpwi615sX9lwHQedO7dxdRgRPECYUDAHJGvT8kPQbR2N0wshaDab7lQwmg92jM6AMIZm9ACn
CHZJc4N1EhXohy5q32bZPJJmUrkO0mlcJ2X/SDnMWpmQECeVvRTUVh40CPjLQkf5qrydZBO9mDoC
9eaAGAUoYZ1ohblPyI85jP2XKPgr/CsbGt2/VCR0rjZ9SU7sXjHzAz1BB1Y+L3XhsHKFovF2GEkI
GuJO1bSluQfF0g+wLF7EITNHTn5U2VmvFjc04L2Q+Xi9ddGWMHvPub2l4b41BiMUv5wL2pIzctYr
fxvCbSV+0b9CDUSY7byBMmnu9lGztk4XtMzPFUoGvdSSambUg3RtDGyrxworSEuZJ6mPR+66bSuH
YskAjJD2EG8M46UO6wfZIkRH+EUXJs2oNH07r35Zk4UJf2V5ObwShttD23loytE8+IH+3tTBoYkZ
0iT58F4akIadeD+U5wm5ZjYMRZAgEYWYVEVB9pZEAyRELTeWYW3ujfEuFfUzBrWvnK+XSbqtmU7t
7Agem2lojKJIyvNkQxEcyc7xqXe7oSheE4wAe0MVVEGzhZt/hqm8eBsEYmvr3cnRKMSwzQ/NpIIT
2a+urAYLCX2qfsP3h1H8VZrQBihnZG2t7yvvqPFvTQVyKSfFKcl1efWx1uQ2mtTVGqhuEBKlPHRG
yr4cg/TJZLQLQ0tuK0GfKyrnEvB5tnQmTi2ha2Ap6uovFrEPnGMmtt9Zw2PaYL1hA1qkkVg3sITX
li62yqqaTd8/D/YI3ZN6gLadkm3VfFD0IRH+66MymGbCVwnWaPb3jPAxxLsrWXX1CVplriIYAZIu
Y0bie+VND2MqP/1sTmBoLs0dvbzzUnHkUcV+T0VP9SReIrf+BIiQbWuqPgP13LnebdwiF0ksvcT8
6CYg1bQMDd4Jc77h0opomNvGTNiRuhhEVFvgRvVKGp/MnzRUF3+einBMJs0TLe0kRV1hzgl5LVox
H9hziuXIU83kEt/2lv1IFjkMszWhQ+6j3oTmWu1jST8PPYexXct1i3txYXdFvJXGstRRQkyaO6F4
GS90Vhxx9PeLXMQMMG331unZR5NjQLOkgHLlUXts429i7heu+TnMuA0+4sIc5lI+QnFp2G4nMX5i
92isGL+bHxcbuHde5LY7s6YRIhnx98YuglQwAINoR866PF+8BIqZM1LWlCM9qlkjZMZ9IPRO/NCi
NdalVe0wpvFDolGEUU8Zcznfvg0GbWW1LQKaa1AD7BjbybXp+SIqKnv6kXraL8jBf9ppvsHtjCSA
A2hlaFSKlN7EdxmE0yQqZ28CnVF1t+WDkJs68nCDNckrqFyX6wvEcwMs2cgsbpkyYTRbs5xKPLVN
nYACdOEeOvjcOEKzi6aNZJDxY88oHB1Le+N8JBrFemVzA/ZtcvCwFq2HirmRyuRTqvxyw+pPGzLP
6rJiFAOeM134aXwjfeOJ5++20aCHxtn4VhhejB9rclY4AAsuT57nvYUXVpeIvUnm3nVGPm59HCOc
TOsR0dfGWNDmtOXRQoS6NVl3behwzp24tAr3wtaMyryBru7aG84DDVKzAeyc9t4j0ay5U71cTQ20
HuOprDucTyrnpSaciWbWxrEuevdQ9i8p6aAl1xV3MurIopA0B/uTXAeODNeD0Ob/GOJ4/WokllgX
Wb7NE6vA05CugL5mWJIwFHaa4nHgjsu6n1DvaatGQeKbi2eGqwF1MEw2RqbjSfmkUVe1YSNH6H6i
dDepsFNVdrzDj8pFr+OnzGzWkkYgQJk44Soil1tydBcqu5ibikhbDeD0sGQTiNQpIQoGA6WYkufG
h1yRohP6NpYf2+KU5DcudxOfbdBm34YInnvD/U59jkRaw3iqjPKHGrPMCsfvq818YaD6liVVbOzI
eDGT3F7HI71owKGYwEt/mbv4x1KYk2vFHJw1i84Zia8pcV1qvhPev8DMASGGRDNj4g4bK+twJdoZ
x+Sh92fgOM4X7LeiVDtFWwq17DxmujFmV5PfJGGbLolTWmgJxV2i5+g93LUh6DT8GYxVq86/NFn5
4gQ4NgJqXmhux8HGMTDC8MGluWfyNi5KDLIbnankQjNKcw3Pl1dtOWpd9Mau6lESdea+PgPh1c+j
0lU9970XLbqCnowwtL77qN51Bp2hSV2TdZqekVq0ZZu9OwmCWt9l8ypLia5dxMU6jZ1NV2kEt8l9
T5FtHObkLH08aBZtTYZdGdaKUDjjov5G5/hFIxrt0ZITP49udv6WU+4N/Bkc0tolZW4IlzP4JWTl
PXKZs9FDnF/YGK1w82Z0yTT5NVXxqQmt8VgJguVpgMdhruHJcrGKU5bVuGIyht9FkNBsEXetHDeK
Pm0R3LCeqYYeKC2f97M4sZstjvlw6VV44zh5bBj+Rye80akXHzEz+DsoP/d269EpR0tm21OgkHUE
rLtaVTes8toiSoG3Y1CBUpdwlLZIa8dsqjeZ0fobnRC9tPt4RdKNw7hRPlOMTmi8Q73I9fqL1Osb
hCLKfaJRrgK8dRYZ5KzlITDQvsVwGGq6WtpBfg6HiCbWEqNCo9c4TDATrLVWvxn9c+9DSFZhR2BI
RgJHQwVNEU8HTgUa3JOmXmVEhBNMWKkAEaG1nGGRq150g4apJGOXlsxCistMKnIrhv5ltQqI05Ig
R2htNJ2pB1a1NbgdFs4c+jM26ZVbD9XBEvK2quPqbHqAvkNKpwKdmT/W9BcdnnPugjXQ3LreAznh
XrbeJqdHtpUo03YxPJSKQ4ej85tFznA1u6FdDVidQH43HEMMGsG0O13HzqBYSLd2HXesCWzDYTBC
ERzaeH70PKcuB8NRa+69Plg1lfcxl1S08Vr2GA4HafQbHKxwRqZi1fnJRiqUijCjT4uHy0EIr2OP
3DbULnjsrjRU1qHj58Gq4kzBbuGhH7xTwvNfb8XDxOyR3nImEoC2YjiDbt7tpEdqDFp/wvGDMwk+
XJsp9iKOcaDhdH+M6/i5Aam0JGQhV3EWYAlys4uArxtYHhMNdGg2uuFWOD7RXgr2gvbLGgtsVrPg
ayWz9UjLv+x0ug38AUJkXK77vB+AP0zeciC78LO98T2gblC/Gxr8ygcuxwlWHVJOTm8FyxUd50P1
4dTjq+vfNDbnriolvZRNN1kVeCiBzHXzBBB7ERDYDx/Id2jbpGQMkHCyCEMNQUWJBoAkbyt9BRws
+Sohx0Ej+rjNcnB0iSdRutUQbmKnZQ/jM4hO/VJgc0uPQhSvtFFtA5tjK2I5O0AWUkZTCb8Dck3W
P4pa7Ux2oOtpwO7gJ2ZzKOzQX1SMsUVX4UjwDKpg9/gpTRgSwf1YowSJ6dGxk2hVY6stScyxousb
qyksIOw0xeSa0ayTgXXFjoHnYgK6rR3sHKmwYM+lip1uuk26Ml2VREzpes25d4z0G6M1rLRYfaLD
PbgY9FvMemdHFDfl4LxwzKPSfHbyMPhb6u1EyHAo5FrF7RoBlHiAKB/TUHtoQoyfrQmRPUmtW1dF
jFmj+oxbjGJEwv4cdpB89QHxyUKspat+62ETn8n17ZI3sNtGdnunGAvtKER4Tzzry7HpbM2sYxn3
H1kS1SudETUHBOI55PRXmKPfefHVYcCHvuBojyNCt4CqapTwteEpUemb7SM/Ojjb8I0N01V6ybo6
on24N0WirmGHcuYq8ObSjV/8ESdxl6ZU24h3w6fjp/FYy6JkHtfG2TWMLOvBDrMLIYlfSkedsYiE
vncuS6AFzjjD/LzuRX+YROFtAwsnUlOpS6loB51kuafBb9vb4iustXQJo4eQuxmhCKjirYeLcESN
Rn6V7g2IL+uYwc+D32DvTHMPwbzD88iostO77hjU2VZOIdhk5F5ILUDnwIASC75TFoWL3PA0w06Y
QlyYZpsism8sm5aZnwx0B8j9xmibmx4D0ook0mNDqIGJPw4rORca4JVY89SKNk1lP/z8AN1qL2jz
3gog3ngMK14Gw8GN4xv9nihxsZ4aWpFCUmdrweZ2cn37MoOH8oR279Z16RC0mM6mSmBvalB5s7Yj
zsRLy0tW23owL3Fc67eer+/pyo63OkPIzaCP8WayqdQzYWhrAiKGI2aXP14OF5XNx6VlQ2xXQ8o5
dtaAnHo7Wrmzxq2x6uoMNaWQ/Ic4I2WurPepwZM0rTKblidkIsd4DkbdWhNJwkPHmY0pYrXG6x+R
l5imVaH87Q9ZuxBptHT4UWyjWdsHqIxLX8bmqlLsm3VNhTv0ZhSx+N5KpblOIKQux87AztDkJ5pN
To0xiIf8XWAKXuMC8g8/SOm4vMRh4u7GsL8PUVG2+uQ4G7uCpqWU1Pe4RM+R9CXbsAnOUNlERNMx
0kALd5jusgp5ZcVOvh4wMmYDOy/KXAJJki12CCdFeMQKJff6XFUzUch7pF46W/pZiPd/8DxQ7uVK
Jcz8yC/Q6oyWYJHt2fvaINdO27AmQuHDBgmwvNDZ/IcTxe6+n6CVmNSTlnkF0TDqTrkULVMWxLyi
tpkkFGJn9TZPiLyf5ibO7CH0xNLTrlXTc2/X3puKNToHouDJyyqDRLD22o0dXdxl8dRSZnIhpYz6
4zrXGHkeu+K5V+NwT9gb8RTGacAW48l03PufLpTScn+BbMqWOlPeAEX+1Oo6oUbd3XeDyzMh4GPV
AgI1TYWgFAVfMeffy5SzLdBbLpemKuy132PNHzWf1Zzt7AvlI/tEqy7jQE0ABlO20BNnjlgzGR+G
VfSmkvSciXlHPpXu0Q2wi3hGsUsMzX7u63CJZOd/m/HwIiJOkrZxaxrYSiQxajp3Nf3G07PvdG6F
QDXF/j+k7aUinqD0vr5B8bd2TmrdNYqqrRIFX2NncHBm6yNrmHaDn8nCtRF666KZTvR7pE+8MnlB
69vqOkjpyXVfKka07NQXzPuYa2HDOeY5m8AuNp6y1jGXQ6wH3GR8iGx2motTk13Qr9RA1deUWOpK
b/16HaZus7bTxl+gGObHLAg2mFQLlMFeZ55vPti92S1h7dfYxNqTMHpCEr3YZG6I6te60drI70go
dE/sICHoOhVpAzs79TqD6RJDuFkgCrWPQM3MG9mlFFRxWgwG86VsmZwWsKUXRep4K47f6dNEZatj
+fmdwgJXh4XclrpKtmXUiacw1VcePTpThIfAl8wcycMw5UPAETsy9e79FHOqb5t5D+SAi8EdYx41
TAojJ8FPYEDpwglTpka1vDReqm7CHL9Jl7M49D0V2Smo1WvSAt/xGcusg0ncQd/qzoL83jYYFA2l
2Sl2MIH7rLGnGNYlhlFOwr1Pw2MeZDjchU7NslHeOZP+PNXxRcvKZNMNJQDR+S71iD9ftQgfXP8r
QcQOvFY7Btq3C9L8WOPmm1p8j05vaKvEIoHHo6vaK3gESJOvhpcbB9uQ66Rr3JcUV3ahMdGUWVpu
/NT8LrKhvDoNLJXeMcV66KFzmZ013LURO+nu2HvopkUioysiDEnxeKFVfnRAjRp2Fs1ZvrSjO4wg
J81rerpRkSOgAD2MhnmMOclsh4qJKTzYpR4I7YmkV7tLAByYNlwWTNI7+cNOo8jOZKyCpyOd1v44
vpcY2M/k4/Od7JS1DiMG+V0lX5VJ5H9WEy2ri2/j3NEXeijTk9NMCUcL1WzcOIj3OsxL9kF+tuUA
Nlegq+7scRQrhCe2jIA4nJoMrmrZHTsXZ2nDyUfTxa7nXtjpmOSr2l65hRVtqR/S18bsZOfW2xBu
wEgXuMXph+BdWVG7cW1oNhUMs1Ws+QZ7qiI8gX3cQ4J6zbqnvhvVNUi7S6tBMcQLg0+V7TPohO6Z
myGu4GakTGZ6NeN/54srUjXGK4rh72MRbkDdHaKmLI7cfTu7aqt9bTIbsHxPXAcmgJQjjsGN1/IE
yczh1Yi7GxD8B85F1Os09JaIxnK5ic74pOodzcr1EQH+LYojrgKVmlgT5uhZ/Fb5wmDczfVEbgX9
18s/HKk9AqDldk2Tl2qsrQO1MEhw9tnWyv6Ma4SqWlpTYYjhCOfRYlxFnL1KnZV8pI/rNLFm76xR
Bduo6S6of/Epc8d8ozz9MJqlc8pyDOAO2mIbquooesDm2DepJk/ZfRi2uo+jZNyXFPiScsyyG/lh
T6Cw0PDGUzAwIUKSYsxGl/Ki0LvwvqqYMBuqvzVNER+cEoBKajHlMmr0RjNLBMYAglORXyIkdh07
jPbUTdgYwqEPzi1Uh63Xknhl870AZNNSm5NFvbcJfWR7T76VMRXmWRkP18h39xkx+6csJkZJAmBe
9kjVdEX0mBowu36qseqEeY8xY9MotCHpNHbNGckhXKZhcQqZBSxsBI9FRpQzrmlpH2lL303GVByj
1P0c2DStqJ4g1OJF3qr36PcCal+ssNpTwGNzjIPf/9l0pBohwaxr2cbvffQE/s4ndqW0JdD+j9oA
S9WGvrkeEWHxnYTszo3olhJAYoqc7biVAJAEdfNE6nzRDtDXuOKvllcPl3ZGuxZhjhOPzbrDubal
MpnhrzvgQEF9dUckerogu0P62Ca5+M6FOqgq+uV5esuGRGAyTZv+VYxcZn5yiF1YKW39XJfJQGse
Iw/YMd+SWAVTEodtx5gGK0Fuj7uCrfA4Yk3P7x0hrFtlD2gkOu8QM1KySB23uPumN5RtaDFwL9PF
De5VKHMqerDMobsx+Q3ssrvh03sIKoQiraFSOjbAf2vWpeKpvgAi84ETbjUSyHwzWbDrwP5gyq09
irH+CFlryYY9h8QXnochfujA7x0sDGikC1rm6I77wrB+NaZ4iui2mV76+d/GQuPoQWn3IUh82nrs
SRL14y9haeVxKti0SYIcX4LzTTeR3s16N74EdfehkomN8Si8dYvceTRz+jNgmqyEo/Q3TDj7ROSH
IenHF0CvawTcCSkoimE23Ie6hzPfiut97jG+zYtd4BfpSeqo8poDilQFIPiLzjrnCJe3E+O3kwQt
YyPUtAiJQcbEcBYabVbcFtRlBZQRgzj7wGn4pKLZwrTJ7FQUs1xoeYdCqHCfdkRW1AEoPqtkDUp3
YnO3CDUKgfSmfeEwHuKKNQC7jmWxByj94mdJfCDXk2/Lus43ON5OnPL5rWdyoU4H58JxCvR3hjQi
e1JWEVD/yEOG+QBJsLB5joJJO2k0jCh2NnmSp5wkTY77RRmvJ7oNJdJEK9x9VPbe0aDChFAJFW5h
cJfXlv3QYmvCrAWOUs9GAALedORefU+F7RwiLNOQEQVvYX5O/e6+8X3I8D53bNP2VGCZ2dukZe6a
fGzlj9AwMNyOVSoOglZF3KaOw7tQF5dk3JpsWG5TjY/DMWGvRZTGZMgyO5UhsAaRPA8TQwc+Smdl
xBXeNs36yPQWi8qIGke91kJqOXFy5RLadeIHUaKZc/bEH1i8eLTRbkMWa6mg1gug65vUZchFQhe/
YHjIYuOT64J5LrJ/pJvjqqmztRWHzrJun12TdCngJlQGXsmCJgpax9rwl8tGQla+dbG7Lx3IxDLS
4nQH4hE8kKLC06uxIBsutpchf2ghEG9Te3zkuCY21twK3zNBWdL2Qs6XkpvN2M+Gl7qcN1PaqQ1C
MHf43eG54A43L8YIeXLK9Tc6Foi/6N6V5QUZxq3abdBwuQ3a4GCPj8ujU786JO4urj4izKbjQWFH
nHfB0bK0BJYG9kkQgDdSSoW7BE6yE46vMwzRHWe3RTMwI0NITU1sHWlgrw07TQ4Ni52sJuBePU0j
P0t64jAQbSU4lMbfTfLnyMS2EKfAk9tzEQVOFnGRMXCRNkpZqHG59sgj2zGtP3oXvAT65sHV8gfD
p/lTdlDs0eNR0mXwbLscp+C5pQ8uOxSUvJnvUo+6v1OpUR/botbvZI57o21IOIf4HThS84zKmaKo
sTZPoxUhlRIQGDgtrIYIDg5wgJ+PrWolkxM4gGXObcKtG3MypozFjgS3NPapYx71G4NyHdrfee/k
QPWDwhhF9m1pRG22rPjgl5Urp3uhRvKE4QYZqsM0SKf5aJ6iAn8E1tTwgu+OUYWkS7efQrEONfeG
tsHZRudUj6VlUKTuP4ZVdeE55JmYt2vFIT/kFLMsbIGh1fJtxOIuxVABqmlB5N3j2OQZxyKhiAr7
ajTgnjKifD02llj5GLm21lTbpzqJ9x2NcKLsjNuK/shlMR5GO3I+O9xgVvXGdHD8SklXz6QKcExs
ddk7NbRs+fBDwjA9abHoNmX1rMq0OfsUAO/60mehsRnwJwYurDyu7Lt8rlwY9QasFEGykRDjnRMT
CKW9TZ1gWHjaS9c02VUWYbxLBq2a7ZjXlmKo+96BQjwNeJZKVMpzpY6uMa1h++P9nvcxun2gi0z7
cHuGT4L/IF4/cdvMj49IauWljPr62cEcBaZ7tK5dyIUiGpD5en0Xq4DRMkCypR+mwVUE6UFEyUvW
J9mH8vVDlQDDkUNwq2WIJoUFChj5w58PKv+eyvSvLa7Y2TVHUgOnc2bWfgpR/wlShLdUOQ4BziWT
PMQf5v1B5rFZCtcAzPIDR9F4S58TDwIMDgXxDT8nlFCN/a7R7F1Ixei6857HSbKLxHdZ6O62amFL
B2rUmL2ZF4c6iEU/N0yxfq0adt6nAhPGuqlrVtoy7f+X38j9l3o2ByORbbg6HBrPk86fYXeAYrUo
R5YcZXU/6M6N8EiSMOg0AX4s48FBPGX53gv6ShORbXhUqy2/WulZEZAsWV48mr/8bK0PkXnWIjyh
vkJkUC0afl3Ts5FNxiMeFuOA2Q7KiBjENkh16ybourl9OH+m66MmRME/hMn43Uh5CoyRmZ3oDj64
+8Yy8ts6hUCcGlwHlMalR+Zwby7mygMnEyYwJTiVrvEQbmmeCUb7pkrJDxtYzlapYwbnUAwg4CU4
mDKVH52ZDPhVsYgmIBx3ild50Ef9+POttvFWJ269r2daMMPR2yoehwtWZ6bWuWdfJ/ImoCGxpQe4
rzRqJug+WzecRo6plWtnp57cNbwztaTwS95YzKc2rpnRf+rq+3KEKji2OIn//XVp/Aunm08RFp+p
Qyw0KPn5E/WlQPOJkCjVEujZtTEqdxfMzbpESE4iIBXh0wN+0t1sC0Kr2TQht36mGTNVkfy4KaH8
sGbkHd77hIYg2JDuwHM03rXk/i8+xVeBoose4Yzm0ymETNi/9pn5QIar26i2CleD2d6XPDMqA0a5
bTQ4/2s4fzXuPHNKmxup91s4hO7/1nD2/7p8XYeWQ2lJqG7Wny5fux7NCHb5/GGTkWdrk2+nomxp
dxsNVnAes1OItuokJhvQ3kP5tjge/7z7/+dz+M/gO7/+TkKr//5Xvv7MixHNMWz+9OXfH/KU//11
/jv/8z1//Bt/337nl/f0u/6333RWn1Ve57+aP3/XH34y//V/vLrVe/P+hy/WWaOa8bb9rsY7UA9J
8/Mq+D3m7/z//cP/+P75KQ9j8f233z7zNmvmnxaoPPvtH3+0//rbb/rc5fg/9aPzz//HH86/5t9+
uy/e1b9+//d73fztN/Mvhg76mxko2HZXQtv87T/67/lPhOb+hSfs/H9ahulpugbhKMurJuRvGX9x
HIfbdGbk84E7QLXqvJ3/SHf+YktT0mli2RqVY5r923//4n/4AP/vB/rPPamm7hp/wNFZZBJwWTmm
ybWlz2DS+c//6UkPurGmwaL7RUVvtyFG6m9pQ6mWnUyau4wQdh/09+wNR2TkR31cVplZ3dYKy0pu
4HkuOMpdYsucQMWr9LO2fRZsUoEkMUgthzPuKpTyJsrMaOO1vbEJzXtgT8ahlOfObtlxqADfVjWQ
iOlU+ahpEMHpZn9uZ5OGg6sNo9DgwsRJ5Ls+n2MRTF4T6nY2de5jyiZhU0lXfzQ1C9NANC9LlVue
tdZmw1I65JkHM34YhalxcvnEvzde/RpuV0DAkG6Ya9cgo0J8PsAn8G7KAKhun4C30iNdHRgQ3lWG
jE9j4uPJL6r45MqDmzfYtHonvk6Va6xphk95LDgpYw8kkkPTvrK4xbdortPZp9eG8rfA/+rmn29r
OUBu1X/K1un3NR4Xps5dQwN6r3bSTJmueU60zxx6lrtaFiuRa90OeSzamjAelz9/383yLz8s2v3P
Sy6i+FiH1bATjevu4GsUjJya+CLRIlFO1A3lS+MljAKdZlTfB0HWejzlhjzeRAVeBRwq4pB6ozj8
/Fsxfznopp8tjBoFGHYS5WFomNj0hVwXbjZe7GIcL43hjhfZ2NZxCODZ1UJvl2V7jRubB6UaX/oJ
kTZiRrdt+0zesTgZRIA7vF2jcQ0An9yPCqvU0JbNzqJQ/D6F43xOLe+aRI22rduCa8rUggroHdTV
39GrEarn6JuHpL+V2aTw5cbg/nn8b3OMzmvdfYhECgLc1c2tKqyXXr2aPuftKv3EtOSSpZ9fpuG1
p5K1CmnCzjkj0y6IUDeHpzwMWl5pb3H917e6sn26gXQPd2msr22hwA3Mn6JBoufm99/G9cCtJVqd
XZuKGh67nGrm50riAcFhAdVY7CCE+MeffxQR84jfX4JJs+uqjASVcsMYrMaya+96c5/ZOVJ5wJAR
3O0mM4X2AURiDwmS5OJgwm0zxcEH9bKLLTLJwTw4+JkeOCbkpDbhGnTNUoP4HY0HLqdoBVTMR5Hs
tatVnpMxNL+q2gHpPxz9vowe7bIPtylq5arvSCJHU/ppZown6N2QxASPNEVkV8/BKtR0puANN+dA
TogStdC+LEkHQWBg70FPbUnPzJ+vyKg8mXl6U07FNnSNCOJF/NpbiftEA5zPqNv9zFK8Xr9/ZUba
DniAvyTLKDAk2QQPCcYvGRA9xlYF4vCHLYfznAKBLmIrT/BmJa1J3vc9nb90Uvx8wRFRrTqp0UaW
Ul2omBeWnvagkeDHH8BcUq/DK4/qgnSf/TY0Wc64OvnlDh0OofkrKwYKxpmaLezPrwrY66kmTXHz
8w+vcK5ONd6DK5OHLMqw3yftlxfhI08LE4uucijcmUvAMaXFwtjBqcyueR2ZHCfjdCUqL9rCUUVm
nL9TCN9aqSAYVzBa80tHc5YN4Gt0nObbzX6FgVXP9P/wEpZd/zb2s8mcHrA7iLnxxk4G49RrxTMf
UbIF+gTYxC7yDx4tCHUfSZjTjzdTK0COgcOoMvzujfMVRnq5VgXMMq2zddQ8H9cFno/CHIcrUbaj
LkzvosA/HUfSjevUs/pnRoIXvw+vttLyMwd26z4O+l9jFFAyPE+l84RCEpgQzo0FS5dEBKRMPSjW
A96bs+QgtPj93Ww6T51q1gesYFUI/dZeBDLMrg6TP9616ciD8gn7WXTPqAic/aAdKqJA2CTg4PAU
su9RF18GgCVY2kcBk9MVZxvZE/tcgW0PT+sOBNOClabFRIyA1k4w9JWKvJ0V6vXNVEzjccrkfzF1
XkuRA8sW/SJFyJTca3tP0w2DeVEwBnmp5Erm689Sc+Ke+9IBzAwDLakqK3PvtY+yDetDlrbf+vyQ
17bHevdYvfsibHZ0nneQ13P8J1HxAu4UFFf6lBMyuB07xpAcEOWbr8pqaVh6szNtsQJDUuOf5AV1
moe+4Y3ivBPOZWxC+p+MAJNDOY9JtHgviIF9SvwJq+zAmuqWdr3pnG4geSyIZ4lbulB0SS59RyU9
jIG57GlY3pHmvtJmVQc5ZMbCbaEJPH56TElYyFvSS2gIxEh0rR4e5TA9M/smbb5Ehgr9Ljq3PpQP
TFNPj5vPK2iLsSQbYfM77bq3sDLlQUDnX069qE/FVDc81lGMHRYbXqa1N6vXjx4eTlbG2RCVlmX+
mWTFGfu7+O7aeuU7f7C7gO2DObOSjTtuZG0wOsW/goNh0DZVL61X6dX8Qp4OVzOuKd8N1ldPju+l
GF+CGPGAyrr+HPXxsEsNVdIKsl+ES3RGU9XNk22lI4Z3HDPyGVBCd7Hm6zqQP0c3wKm3BZCZWaI+
PCci65Djgdkc5xd7gkUzWuO2nVrr1xDFX4acqndd0P1wmeZb2pDMXifjmA4WR31wCqtwqsZ7H+mX
1B9p41vJWOOZOOB61rEL5ea2SW37wuDx0AAtdcE52h4AuTwAP6B5AWJI1aiTl0liOnvf2pW0xXaB
k1cfQ6fME57uP2Us89nc/b8PMLANXF2z3vq2VkCZbVdmzcmDLJCcLh+LfTS/KG4R5lnhJh0xHyAh
cjD6R92pHkhgbAez/4roIpYEcPel846SiVLIbCz8s/xNEjCSvYXncFW4jAUpXCMKONSTdVpXH7bP
/0S85UInl3pfxYn1Shw4akdn3IMIMLem7iW3x8v8pWT0qr0m62e/LmjQh86715VXib8zsmL10tE9
fqk9hx0z8C9BkJrLOnPlodCTo9tq7V0wy8LSbqGwBGdzcCNEynokp+vIyENxALiZhfji2fIdksZL
eq1mYeyoT31qHoHBsWvlOqWk2DRBjyEFFezskHTPPlG7NKLkSzj7XB7rXVSHJcyEcPtYmWeZ77Xd
T013TqK8eNN0DDvTaE7PvolhvVUL4aXpPgLa8RpDphdaUH8FXREslaWbpymY+hMD8PUQIkSkaGJI
xlznGuva56QgSiktcP7WlcJPSRMB6Xd+Tu3COcMNlQuKG/nmGcmHEjwQNqPdzZCM1QfGPkjy0j46
eSpXxKf/q1wkJXGX21ty3w0SxyvxZlhoAougz46Nba9Lh0GBHkbGTfMa4yZBLqMHTq8WEqtt3I0c
WUdm88xjsEgLPbpPfWfQKEj3XSLx/yb2L69E2lx1LkELDPluCHvTJZ6R9CsQ1l5G+B6JV/gaBvio
4Twz6M16I4hjGdrM+Msge1N2KnruiY1cBEBlD6oYyaEf8uYZMXmwbREdIuk7WjHSL5JsjsgBR9LT
pLfhE/vxVaUdHtuJ25n5OhkmgiRnuYJRQB4NZW2foB72J258tBxkoy6GvFDnoanRoZeNtR1K3sLK
Gz4y15h3BJjyhyIsT4+tQlOOc8qR6G4DU6Ny6lr1xLZQrSBRFDRQK3NPXKhaToUcd7lAk1Mw/r4O
fuXCp0nFRYwdDat5GqZ6G8NAbti70fe6cwsse1OCmH122RFW2dCVrx3pwIsqrLtjSycPSKmwD9GE
43gumh8vY4vIyx2xhKBew6wPBLtDNc9m4DNdbwtx8W0LTLfhsfCUYYtpoW9OE7vB3/mDAb3/u2Nr
91pYv4IocfZijvKxElB/EKWblZsVLUVHgpSYg1YKhPvv1LTfKcmxLw5724L8UeK58sE5eya5SNn/
fTRf2H7youPj6//7G8ZwFPUcNWkZ3S0SaJdLtKoXij656vVyXbJYon/GYk5CH1xdS+92j/3JNIlW
9ckjXLgFzKaSfEZOSaMsKRkUkktGomEDTsmOysNPnVAh/AZ6SQ6VVo1/GjzUP2WlPfn2KknqVy1R
7NrzKTQZim9ELzn8FItKwW38TZUwCeQso15MfdzqDF+vAkpbiwX59LiUhZd42G+B7bPu93EbnR4v
rTKjUz2//L+vtY7cxWn+HkncuoJb8dBr81i2Ks/TfI6MhXNSjZECs/Yxjg1cUMIQysvjxcNbjEq3
w6JdoZ2a96+fTWzes2J6anTB2cSgLLbgAYfwkPQB8rZGt87VVKIBmz+NeMDWVdkA4PPNrS8F9Unk
hy9x4P8potjdO/yv4M+jTxra6Ust27kIwlZL1lL+5guO2WFl/EYcDo2wD75kGsVPyvdwYUdkN3RB
oe5kXk3w+uodZWjXxsaLlo35LQ+LzU/hOH/mpuXGa/BplLK1l7PF5doNYXxCY3tCN+BgoivN9RhJ
AgYUs22lMelV9a6kNfhMck68CzwbnS7yzws+svVP5TVfw6Juf7706CbkeVBuNSd1jm2YETvRWeEt
DPNPNbSfXLj+hHOlvgeW3+4c18S2NHT1fTKc+u613RLNKUeYNC5vuo6bxWsqDa9n6i89wY9BJBhn
L9d4kW5ncCTAZDko1AEPwf/QN2QGa/ktInJgOVKCMpIf5IebpeNT1UzOpg8tbTsTLggLDjZoJquP
3LL2AECcu/JzNms7LWnZl1m2TlyoERx0VX1BGrbUW7COAdhzpj1u+0r4C2u79o1rbnxntL/tyB/Z
RHE07L2g+FVOenjsjI7bGg5WuvCVjNZRnBfvQisvQgeeY1nuShR4tx4VNFwlCziegfV7rrkjMiFx
hjQ6W4SqMEDRPB5N7R85edmWwVeBixCSpUfE1uj2yVOCcOiACo3m/sT0rbGmAZMzRFMr6TnwNZHf
4qiZbUZWRb4n5kwIvs/zmIWgMQzSuSNXuZau5HgrHPXlmMlzPHXdklw6WFwumfFMfZaecYeFem9C
41U3sVi1lNEL+9sNB6gg4RsOz3ueJK/SDn6Hnsn4DgPNNFUnfFH40XOO+6K5Mci2G4JwTeEekwgH
j6en7N71rYkSa+H041rJdaKllzZGGuwpvD7gJyIwD02rb8c6eTVo+M4KYgdml/eZqGk2g73qpX3z
al1bxpTkQVC/lCo2j/TETwGm1kXddwhHEUOXxL3QACL4QPcbpsFDstWMgb2Yd+boK4wlqiRywGFT
KaZvThJiVaI9WtbG+DvIHXOVN6ZYkD/vnidUkmFrwadrI3NphSo+Z9Uf+Bz5WZ9p1WL8dLXeOjk6
svc+OXWooBaTvPgm+r/Ce8QImtvAmKDXpJZY9IP5bA3uJXZMPEtZADS02xQ57agiN2BRDP2TL9FS
+2SfrWgjF7uyrS7IRbHfkfm0M6sxI2kQ204SGDfaKtwdgfMWZfhNiLpp9y45B/dGpJ/xxOgxGqdf
4ZwnaBbphklcSLqgFgKIAE0Z6E9+KI0nBe27sfN+70MU7FIVEkCHxUMvk+7s4eJMqxBRTBmdfDaU
E5q+w1AZ5KLwAEqYFSvwPsTeqHYtECeU3iZpQG2CIRDt2Fws56WpveKI6nNdunrxilttPXX+s583
/l84B9mkLdyOCQnYUwYZtTedNNNeCrPbDlqCzqKgkVKH2AkM0AqJNTxnCbzVpB1WHFqh9IkVClzz
5hlRhC8GWVQnh72wOV1SBOYry+sPyq+KdVDC8E0zMJ+x8p4RvxGyw3hmN6InswnzBSoc4AUICPGt
97Yb1StTQ3pUDeabn+c2TvbJ3gAJh+PhI0OrIwA1AAn9M65zPN2HsHJIG5QM1Pwhy/lNkLDRu6IM
sYpnbRwwlMvvJBni9eTXcmnKEVqS6CGdsQYZfbfxNdRlURgeq0RgXwjIzMCZbCHVQEpMjiQSz4tb
2AcljXWSBZxpZbClHI6f0XE0hV/sdb0jgZLWA7AE5tp9ankcOnuxraWiwin18jwaJx3W3rHKwc94
gJXSidFnUCIhxHa+q2f2UdoNQHR9rWfoRTa4Cuqt7rnfVkhLLsbFvXUNhNQA3N6l136br8FUXmtG
GzdvxCJl51tUSSjfU9odCY0+1/rV9TWmuRoYGEv5YbDrteNMxbpxafWRd7VrDEEOQXv0W22V6bhL
LYJKaG1H9JML4z4wtg78uLlDqvssoyjb+w2pdS5/9lbX4c5v0gPEGfPcKflETP2VodNfHTupVuWX
cSQS0Urx1xVFflMkOG7gEBcHSM/APbUG6khv0EJ2aWVZuTq4bn8J24zUlsDea763tRyzP/hhtJ2S
jjLIU3/YoprF0JtP9tDcmR8bxyIBDxK57a5wP7FMcYKcSmN5I2vogLdL+8z7Zob9U4pHDL+AE9Gt
GNG5KL1/p2NP9IlXfGi6Wx0liF3lAxEyiHmoRCUoKsuUb35oJvNS1uRkZO0rQQff83uw8t30bTTH
70q3ok0Vuel2zGbzvfZt5V5yLqw+WUgaW2cVms82Rw/6IHgx47WRFf5FsiifUiTONDuzPd3YvVVW
NddemNuJsIVb2HrhTVxH8B+bOJbRVrbMX/3RfsIIjkgMS+JWyBpfuFHKOcjBJoPoyWtM/zBEmLml
BDji/4oM81JPnBNyEG6D4b4AD/qbKLGwygTVtMltgPutXmVAEnlgiy3NASgaGbem25BoX5Hd4ETm
WzSNbzWjzJVb+MfQwoBVJ/n31KHMq+chf1vVnAfNqV93KUA0twJg3YwekoM+0w4lOVUQArp12o/f
pRMiqSgQFbjFNbO0C6lZxnYY+uRI8qhO4Yrc21xrk8LIWpEm2le6tzYD+WnVouGkmt/wvNDMDUwy
wjNOpz250mVZje8jHO5IWDESkyneDz5iE9JOr0SDA0gpxAm16FOHLP9g2HuTkT2+HaOiLEZ71FYC
YVed/qVfD3IrsdKNnDxKJsuR17hAu+nI3zkaSCo0sWj8p3SupWItw1eC6Ouo2/2wmQIlScgoVmzr
UO914F8OvjIrKlGuxOncFnFXtdGrhd9V2pNyX/o55c/KzFe+3VsBPHGPb4LSfhiMtdR1woalQ8+f
yhlLM+gCIsF9OJfFb5aUr2qstlRd5Qqsd4eHf+qWraf+TaL617vc7GATENwnLvdwuzUbs/ysJv8U
cGgzXT99esrqlG4+3KwsrWhLh+3zRNKSndcNt773yZStXISx+IfwlEiz2MhX0rGvoQeLa4zND4dN
jN5OA7okhN+i5d5bUvrWtpKvMBvtX7ps/1n0xjZ1UG0tUXdPpYQYy3v2b7bPu2XwrveGv+cheUVO
Wx7khOvaciq00nXhLQPmW6mTE51R5hurk5CsrBbhbwFgHRVvC6AzNTY+iGgHPKVrpIS1mPZfr6JJ
bpn/oHD/6cyBBgStHAy98WuARbWtJ1RiKfYRLttHBHwFEynOFbOvzyPHv6oannzkq0jesnE1dukn
SxM5rKBHOie9NeWAOw15I3jkInSHTT2SBWjE3fTahO2W5JvnvkDkm+XIOUGx4AxUYbzJlxGWrrLt
63XnkbJqe6j82TPoYHYy3mshA2u/VLc4+gfBjZODt4sc4MIxYO8p8D6IjSxAyNHwY1nOKOIkcFmy
n5DvRHvkk/oeDhDtIAUzQZlPRtr7ey82N16Nw5+uAqikonWogbGU81MFV+E2W6GB2mDYtfKxqOG/
nT3w1lXGSXcoiKnbRSj32ikJNg32U+QEHSZ1SxBomKPYDq0/MC5AZ6T6JSbGps8BhjRJsM6ZKS4M
vQWzMXMGKTyXk9FjYYz5laWNQdD2AAfKYRCbFLaE6Mr9I/ch6Wh6Cx2AQF48IYzTlrlqtUXrE//B
nJd+keWf5hOEXaKobCBr7qfuX+oCDyyjslirzj5FIxuvo/qeDHp5cmR1GvJs78yjJE7T58QJflsJ
DcwsbPNnPc4OWG5xUpgjz1GudmgIQGCbtTwHNvOdWPYf09Rm69KQyK/FLKqrwi83cVlKsEsGkLBP
CqGrbmcRS2gerbMagXGNl+wgE0I2itr/GMpAPXE1Tz5oFJ/1kImZvSW4vTo4Q0C6QZnvfT3196Ob
QAwk0jJUuB/08smyh+oiXLAbQQbY1fPHJWSADZaJv17SVNd4kBuZjoSZGGRW5wihlqON27Nk6wg0
748Z6inAI1psGSWPG1TdctDaZw00B+kZIP4T5JIrEGJYfGx7WJi2xh+4PqSbniZE24/vc62UYylZ
an1LYK+orsWcJuqi0FxMJiEfuk2KMNdyS/TL2jdpyknoCtSpYu9ypq7ViAAl/R05oCGZHtCxTYNV
HlsXHXftUhvsiepA6TxcyYc1uTjuAHIPHBFR+PgLjzPlItD0+iCI6BnGPDmYERxJz8T0bNfIcCdT
Jyc3T5kQOm+1bn1nIGrwN18VslhK9eQSxfgvY/oTUuaMWgDzwQi4Jxi2Fno27Q2A/hoFEqE+iVjt
HUP7jkYEP4RDsRZ64HNMu/lrjFWzjvMgPui1WKNgHE/MkWnaDIFJ8oIasO5oQBXnjXGyLfZcXoox
7I+hD6RHpOW+1PK3x5eHJBX7dFKvsfKtKznX7cYOAAloBXPfx9dKb+tIJwsWEYzYtaa39hH1+bAE
678czcQ9M+unXiEb7PGZ1KN0xTdNVxp4i/PjBVfPh14Kb6uH+HBKr+IG7oR+yx3RHJwKN/3jU9fE
/QlfgzTi/jplnvnmTG6xpn9BB0uHTB16rlojWXcWyPQZqKOZhCLOmYoq8xB4nLNzqejTaaw4IkF+
kJV9fpwmVODo9DykUPOER8khPU1F0O2lMRNkxFSfMJcYfEoWBwKvlWFHc3AZAX3TVFrrYJ5o16UK
jhKM4c+38zH3rdMhrtfjNKg3IL6Y/Rg4G5FA1+DlVwFUmwhli6BsFKlnI1Tuso4HtungHzJknKrz
PE2I6dMkN2RBTvS4Zv5nb4agkh+0uzUOPVZ/tqAhAA8NP4o+vqW5r45Vj8f7oXOjvfns1LV1cqcs
vXkTutrW7UV6FioZr1ndfcihtu8+wvSbGfyb5RlO66Ix6Mf6OdSg+jjGhj092Lj4ISEJjXu7dJH7
Ro/BD5T2npnUDmZSeKWoRlsqoQsghz/OPDYlOa89XjCRHcMyXDZzjyg0nfCA5bRdlmP7TmxN/rvH
YaVDCHoNcB7LwQtmDQeM0kLsf9qmmN7ZrpA9Uzy752R+8TSVHatQ7qpBukdzIqXcS21x12atRh8H
O9Sa9Ynclfrkh4CKDEySycwbedyFj29hwm/fGIozUMgNeUF32XH1kJD1iprO9muXSZRtH3VvFr+O
tteTu+IpYAl+ZRzKhiynx0saToQv0r3KVuAYTRrTtAJWghY1oGYUESsjLWAVIGWg68IAvUyTYpej
MLkU7RBcMGaDlOXwBTgCbcE4VugjnO6vFQODA1y7agszO2VYdS+GM4lLPGxze2QRj+yBo0QzxqvE
lagZ5+/4eEEVxxw4qCm0KiMjKvkRrqrlKbdMchwAOyFkPIvW7DalQxR3KEkuijyjvidxS6jR47u3
PidXgrk2ZYq5KQxI7dmgsBYrKg+QD3Ne3OPn9fUA+uiju5QJjKWP912f33fASCPck0jA2NWB2jiz
LmSi7+i4+nAoZoUjBx22rizYQHCvnmSTkAXoFnNrOuX3NmW8juxdPI79vSqMg8Tu+hT4hiJJIRSb
diwGYGaKqOO87//4CVPuUXd4WsPGP0IEA8rhVeoAI/tP2NXw3ud+7pDP7eJqdMgpa+rnLgh3QVvY
5yYDG//zq2exJFWCc/9R6s7742mA5x+vW6bpy4ehz0oFrr7Z2iejYdx0fgdppXGjcyr+PP4XwYn6
HMIfnFVG4DfQG7kRKA1V335Wy1bXTznQIX7Y/r8vIYakpDSSozZO/GGaUqqELaDrDqpGU9Oo/vko
Ca1D52Y4vLkGj9vlcSFKNBNLPXFGAtnBTz5XNOaKdL4dHTpTviKuwylib/N4CklYwVXONMF8qqP8
26kQ8WIKFRdVUUQ5XoKx0LOeSfPucU0Shsh0jO62ab15vQB5YXXinDfin6kT9cuEIN51Se4y0EvJ
v5yTPoRFYwmcNujSWT9EaszJA595VzOaFFohdFx61k2mMz9DObN93Bx085ju4+uQv7uscZ4ynOZg
ts0975GO/0h3doashk2RwNho3eKrcCGlDAi3YPLRvhwz/OZI28qDB1Tlp3FLOXpqe2Y0j2WXA116
+PkDj3AsPHv51s7DdpW1GRom5Puk64prw0ZjJ82zUpPcIYrzeTZTOD4lCTwkplgL1Db6zsgLc+1x
Q2LsyuEWK25fidxtr0y8Ng9yBlTk8gKdE6eSTcht28itJghyQXZxQx6R/wF8s/5Z5MDYvfeG4Bhm
6cO+eahWfjaTRlThwaj8AUafKdhq8Gn7NmqzGona3yS4R03Q7nojbTYGLpS9XnLCbhXphurReR7n
5vdgS1BXwomey33l6N1ZA7yCCTgef3RsDy2UVIPA7VGtVI9azIkY5jxEBEC3g2WfsjzPdKIQL/zb
zyPvwamPkuRvH5bjp+7ADppw7K9+pjy+GeLdn2fc1jzTUpZ1TSN10rmgSZZqb+ZDYgSN4a/myo3t
6tnN9EPkLXwW9pTmiYI6bTF4ew0A1UQOVlJDnyA8t8OZVDZnkxWFd0ScuFJCma+94z49dktkLJvH
P5N5MmyR2DOVmbvpjx2znz8i2E1fpprZAmfpQdsPlvnpO+568hBMPwqC3qLSeywRjwfG6FEdeRoa
XehpggKf3eXxMoUjqIKObcOJ1dQR/Cq3kxEZr4OZ38JUqj+hXd5C3LOgfQpmYwLCSZtu8hZbyuP7
T8DeOHPCZDOaPt2CfiJ2Ya7JxoYmeJs6cEjM/rdomGqQrEp+RmLvO1KCfvVutI1ThoVzb9+sk6tj
h+zjTc1VqI077cufXzkKnX5nduPXz1pm2OOezRLcwbwht1nX7jrBKFYE1gx7yj7KWD3Dnuj/cGze
WKIbXh+qomHdevLQMkX7U8eoCryUphFXRI17ljJ/3zfOxEQ4+CaXtP1lgx/5yHOGznZN9FQBq/jq
+YpwtV5Fa/QpaDhbjQLeb3Kww54aD4bF4XiotPgltvpty8EZJs8Bp557IhEM22RW3zXE5Hj2ZoRd
rFh7WywxRLacEzalBAuui478oBkJR+6BIxuLPwuw3SN0CqHPzrcXUbwMTF1/b+SWt+wiyz+0oi+3
QYoipsIUvibhCRUloNcnjPBgpPJg2niVrgM73NNpL38/xkldH8DMDvFhx8BoVAMifUE7Te48Et3v
tZX8biDx3tNMEnZWWwRUobciBv0rjR3rZBnqbmYEDNm6IrtjjAhqE1oN6qV9r9qs3xX0rplMvef4
oSit2nRXzJ8C0btD3yzOj58hdZx30onSY+E5H49BtzA8ebbUyHy9jL9KIcZ3vSuGdZoEX49JnUON
vlLS4xRBH+na1z2eaocmA4jz6lJ4Qb1iVsG8IcR1qZAaMOz06JkvDLz1oLQJH3to6AwGkbSyTKiF
429O4hYatK7dW2DvwrIezp6aFCpC8KGT7fRcn+63o4VADm36XXVleWtpCaIUrJDhWBCOGO7mkiD2
MqjxCUkgbRWBdIxkz+Tp8rNYRkh8++yFjgRdtLlKLYupYXrP+ub1ebTppSovwW9+auMwNpF6eige
k0SgcmLSs03oWJ39BEYMmthhrbmEUDql+GPQ+XijZyL2de9p7P3+odMcax+b+q9eeDdj6pK/Wh6+
ysDJfuVQmDauR4iRbrjZyTL9nZ4U8r9VkMCIdNXHt6BP4neCwyn/GMaaONYX/WjuXSXmBlgvNo+x
N6sJUBY3x2zXGxpiiuzyGPw9XuL5feTbH+ogDlZEBV2dtosPAp/jHWrtazTlJAyjvVl0+HKB/Pkw
1QJZ3Jyuf2kmXX4YMrs0CYW919ONN2bxIDAqZuYp8VqAGu4iADaFcyDc0oucjonnYCnH0nmt+4/H
UQPxc3ctTKFfvRBwUIQ25ZSSa37KNbKVHlI7Py+37Rh6Z+Rw7tlsTfdc4fFfOp3p4hvp1GFwu2zd
DeCbOAuTSMtZAOYqXZdZFxkmJJJ6hC8TaEF4z3cYWqgaNM+8dkGGIgGKNnxoJiNIbwI9N4F6Rr/g
l5g7jtf0hP3uGW4eMFhm9E0NyMTJ1D/G7JpeFRcVztjAwAZbC8AtdLOrHd4cw6cxy2yHeLqr4XTT
nXQKWwOAasEgK13NfWoyllZENJueht06bzBIhrRfkrgku5moYvyAUBiEzSGbaTlSzxmR6FSzq9L/
QjkLp9F3jnkOHMZhJKrJc4Hll/PXfvR7k35Wei5i2AXO8E79oW9Szz9zp1nb0G1b6lB09OjrWA2d
codbtzr40TWLE50YVARcnFG/2hB0TiRM7BT1d1V2/lZPAnz2GLJR2kGSQVfE5AAPvoajznV3SaPo
0UbeR0f5uifC92haMBzRi0LNTOWusMClhy4dyXbmasmuAUONzoPBGQjQ+F5lEZgm7wlf+kGhRdSn
eKCh99XksTggnd4aOJC2gQ5/rqXzvMCNepp5g4j//omg8lDIT9BIfanW1Zrf7Z9nYDoPDePa+uPF
7Tn720JT2z72SVFEKyeqc3MXJtlJXKuPyjYCaBd1svdkv++Urd0k0RHos99yO9FOtjQIBmnDJ6TP
wKSnJTOdvRt0X/lAq105BnaDqgc/iNqeVrc3L9N0QeT0DxzEuNTNnASnItkxe6lXdUXvWpLiN6a6
sc9c+Oi5dR93LOhzgChoGc1q/tQqCXdJPeN7E/oPykgvZd8TyzLP9CXSrd7SN6g9qQqwKWwGVyMI
MNIhu1Uxz7WzDG2egrEnEFjp9lYgMFH0a46qG74maGFxhZWZ/gD5cNzdC90bj3VtiHXicYETSduP
dZRuI7LmhPcdhFxH/LAlr9jUMy4NZgh9vmkn3qKoKpdmUp3GyL87hajIQSR2iWPnOoumz9bJz0Nv
ED2HFMnUnC1Ug93gVtcRoi42M7JZZMugMczQYvpMMS6cOaJdnlcgTsQrtAoANQ3/F35glMoWIwWv
dc7vUnEDJWmH7Q3xQIMpAc+/vdIBTO6LIDr00FWrYGfLmAmayJ85phORSDCjgki6jmYCZE9wzGxN
1h2071Ns/4pHLDzBrFZgzNo2zd8sdE4MKgKU57CW9bbqD7B9rj7wnCEJ31PabiQQq28U0Vg3GRyG
YcewW2MtYGOjCkp+V3b1fpyU85HwJ5EX44B3E39tFvF47JpnYWNldMadxIieQB8clYOKGKs+OVmv
atKrlY4Uw5hY7wBuT3QsQVx2AkglFROGmOxmu0BGe9ckMyjv3lpbvHZJxVM2bxtpjtQ2dKodKlMC
oTi7dR7kPauzaTBZyJ5t58tLKqCR5O0ORr8wrKYiMCV08C9/9fU0I9tpNFaeAcoPGAbYjjVPQLoL
DBzYi0QCIacTTBMDzOEMXV6Kwti2da0dxtL+N00T2XjMlVl0pgjbppggOfh2bK1L1AmMyLMXn97g
Wsj0V8eNtK7Qirt2Zq24o38JQnoQ7uUuf1HneRAg5A1kqC2QC80Oho0bIaSvdXv1+Aw59lNVMWE3
ywadVCoYYJr03O1uR6mxL8bmS9eZ9RXE2zGwxNeygPP0MjUvTsgAq6i8DZ3pdlbWlnP0xn7AIrqp
s2X6uw9xCSNiOBpOe/b7+lYqvThQ4cKEZox9lyTASh2GPOVMjcMv+K2Tdp8Yfr0c+1otkTV08IZo
TtaeOFkFJ2hP5MO6d8xfEcmOBDH16NBA0NqdYtd80pr0k9E0N3sOiavWho2fZ58IX1k6m6haJGN3
jyeSK1P88qI2/sk6TDe+H1+5v9O1K8v3KOJ4hFTr4LlongpOdx9gHMF/5t/cO0DDavqMCe4Zu+sG
QjcynNHTtTRyZzNVT5DUgD9xIFswFSXKcWqPGrmFnFQYQTHK4oviNJHAQvqzQdIfkDURE+5ZcbxZ
ekMIuYNe3lgGOMPN/INfK19lAZOc0i/uhMuUiOBgIve+u84TE1gr98zRKX4h0XTXVc5jaSbhxqmI
kiqS1l0X0VHxfZoOAaeWri2V3gYZa0vLpJHTmMWGdCb61cLF0xAw3WovCepZcONsTZUVwIW1bEKf
QIZxUiQsaU5vqSI5H4pbGu919ooSIaEUCm8Z+xJ7pD6tCDnmxyyWZdWQdmdMJBLRVHcHBBI+7TpE
YB0x9OhQGm2V+wj4GGQ+u2H2NSj9y+prYxWIE25cbaUjOd67vnZo9XVpgxLQPBCSFQRo2jvIXeOq
BN6ct0RwlDHKuPGDySD89goOumIX9uKNHAjIrL2eKel3azMLHQxG/4nyUKJDUwmG9MAhk0zRePrr
yjB9asqarRTYsDHG1bH1Yxx0waU0wxcQuSkDde+im7tWt7+bPurJ3+nXfjnlaMHMe6Pc0yxo2+Uc
KxMLHUkRkg4r1SjRGVkrC1zm2is571jpsHQ9dCMScLImrpNSBRknTF2DkkAHr8XSEGgEV1ZkI3hd
N+uyBAuZBd/c7ejSGFcIny02H31TwLMBX1Tsm179EWGQb4VYgzXeWGbyL/VMTMT0z5es/ReXt6iA
4DbB51+NGgLbIi76Zd0me44BGsUTWU/tbQQ+Gej9W5vjDtR5glcCvcKi7fkbMPH/Q92ZLMetbFn2
hxJpABzuAKbRNwz2/QRGiiL6vsfX10LwZT2JN1OyKqtJTXhFSVfBQADux8/Ze22HyIBM1P0+tYmH
bc075j3GCnIHBRz0V9W3yIGg62tj+owZ7iOtAgIAEIe12gzUUOgHkQOCfvYiNBdPiQE2k0xIcgcE
Mx3DdrZp6x2aAkiwFsKmYoJnzFi+Lj006DKamZvOVJOH0aXZ41cz9cU03nKZPlYZmvU5lbiCRuQQ
m7THs1wCqQKPmkMDQERdi3GPthngf3lSg9zxOSMgKbwLtMITNaxxPdVkyBVht+rrbPogDo3n23qI
lWCRri/yOYBX5KpHZ8dtokrD22izvjt7rEmMJ4H6ya+sK8dL5You+k4JCQ6HdhOuuNfOLVa1FryQ
GHljE2CzLCBjty25WEnS8LCEHfswP4ZDNvlABsIucRHZTUA3UsqnINLfWNgrukAPrnAxBwz9rco5
B3LXjAsVYwjsGT0ujDQVt4xR4lG7MaBoUJveQFcJYngzRtmQaGAkTHyGh1rV/rWjxFVb75pBBo/Y
akA5mKRUAbVekdnhbkafaVidf7TmRR8ZE31X/jgsQbpkXQLRatJOmOEcViS5YVEKj7o/XdSAVFNd
99fg7N9sME2V7Sj+L5JeVB5fueNL4lpXiQmArzfJakiRBW7tsHxltWMqqvXJoQK1xeSiXeWVAZ22
pBtCksUmh7pUZxBSMcI6smsukpYVjc6utUJvqLiaNGUcIEdJ514MzKhN3XoReuFsybVnfiUR3SG5
Z1EiyqpyayD0ploXeX3yHPQZSuvfzDQ40pImMqRwnFkIuhb4WfYYGq+Er40Hso9uep3pKvpqSlHa
G2RMsBSlllauS6bwenldJCYvFBsZSuiO0YVP0upQmqcw5uw4GrZOtKZ1WWRpf1Ex8WVTwmMeA7aH
bOTweWeJrDexT9M5rtUh7dpojUJwWBk1kZmiyN8I1ay5bEwS/ULcDhD3PI+cHz1upl2oWSmtn31h
IambJPzLBLvtotcEs7kuf3WNssWiAjZcLyUooQnPrYXL0Eq1nWP61QJWHFP+WRc9aZcw9KrdWKL+
NJ+GYuDW7vuFVbshRzIxrpI0hOYfesxN3V3gdcTClU9eHBlruyN30reoqeceD5O7azE6R8uAhh1q
4soZimijuhERqv05uB3BK1w0fFI48QOcXYsoMAgFRO6c6SW1lpvjQpVRv3Nv6pLg9Jz/E1YrDwhk
rWQg8F2gajJxoG9Kxp1+wONvcWBzBxUctflLT53UUKnKeB9+kF7HuNIYqlWtqyNyEYsY+5E1O0Vm
j2wGOWDUbxXKhWWQAiGanBW1JaXnWA6rhpWvbHE+Wgg+QrInSWanEGkB8A8PiIb2nNdCsET1sgZw
CPb40OtOtYfrxZLI7pCy4ARZ/8Nwo3nRAVOXgememJTjBL1wMPkpzgIdVIs5DzNZCVtbe6Xl42t0
P4fBXfcDT6ozQpR2xYMuyOAam/Bejvm9V1tbWow7Mok+OIHBDPL3Zesehx5Wm9lP/UZj+i9QQoS9
d+WrdDFU/uvEibkt0lMZ8BdCAjZ7UaJc8p7ZCMhFLUh2BbZ6MHI4l8rrrsemoBIeaoQ9bIHcz1ta
V8kqNx21qx5bzjgO9F5GQ55HWEGHeBVZ8jrzDFYj+pyMfVuCM7v+PWoZ9gO3VQtReGtzFtB7mSBZ
S7uzDXzE4xBExApca5wxiRX29YNqqKybmhQvKLjTThnUs/abwfFsgSldHdv24BCNAH1OPVeuQeux
xJqNSoHpDCgtt9iMAis8JwcIURkrIVyKfar8aGE6zWvWNA82tD36ez2ZlKJ79orm2QbDTWpeS8Dm
nOkLNslUJGBkDMzsZTkyF4xA3izLDtd3QW9yk3XwiWxLEr0s0FKbBMsNzqdJ4QDF10qP81p8HNKA
ErO4C+bDeYMRvTT96doQQ3LR69rOHFv92CJi/fpSDCb8QaI10tSEYpO+eTXeTk6Px0z1EpB44q27
IHN28aSu8Xq8+0IRW+9XV1UfSFjsJL4G7ABwE7ddRd/OcAgxnE60W4O9bPx4ZSQWDl1nhMvVpSMZ
NOY6IymBXRLMirsaI4qYPCMWzQ4IIwyJ+9ECGowkTVF+Vg4lQo2mq6prup31DzdGK1DS3lvUZrdD
t/+jm2vpSiuePbfQjqGdY1SFfMMqJZamzBrmNf6qK+l5Mu9cGnWNn9wbPcgoGgVgPZ1m4qQlOJXK
vH4kvs2HEXsXjdZNHWUP9ujYixRSgh0DrZ7G4aGLMH52jT6uLElwfMGxxGhUi/si+Cky4rFpifWX
qBVuGFUldFNd+qS2ODF4IdSqn3iJrL0noW6d+Fl9lbnDe9wl9tbJ6wGAaveDuejgONmmbUN9bRmS
HgKpsWQRpHsfx9ICm1G5D8IPAnVWTRDq2zQFYgqFL2ZnWIP34g1qcXwKIiBVtDZGN7kJOwRgulWi
dK/u66Z0rlwxsAtxonFhy+LsvCWzG0K8u0kZ6MbjjJ3kOaMlgGi8MYej9HzuTZ4KbP8hSoMQyaNh
cV4u7uOhYt6aKPCCzAtdoiOgKw7+VYKKkhKuwoQbJz9bc6q3eRRN+052G9VYF24R3lXFEK7KwrgP
GrIx+xtAvAzLSwrV8taNk4eovoZ2mF4X7UwzilkyjSx+lhqtJcumuk5xYrhjSEyLT3g5oOR17rG2
sHUbTM9zMn/G/gly4LSRacJngO2JCc+EUD0T6zCQ/iYY1acM7prwpGvpT8uEqodUDB+FI+nrVaQU
wiflKWULjhQJGNi7qLabvVc7z1iy2VGQhgLZ37RGXx1ArDaRVuMENVqURtkbuchU1qPbngoz39aI
fWCWAcLwpvaGc0pYKiJ6S/6ZzKD882T2OSU4uKHMXZhd/gz6AgEqCb+Lmr880Qx1W2vnQgNnDuMb
jwUH1403ymkJ+3tfpd6rJiYe0JjeZUbv3Lvr+sw89ILRN4k9chx3QxCopSpZL9321vPIK6xklq2N
qCw37Ai4k36Gaj1VBkZsjZ8JqIe5bi3kXh1e+z4gSK7dJ4exUNdhkTzaQpa72CVHCiD3QhP4PQm2
bYFT+yxY3VFvOT3Qnn8PYc2ihs9W+cTY1WMUN6YlTlfWu3UeBxaSkfhjqnxEoD3OXbPleWAiWt3i
A/WXnGl3E4T1hzQf8N/pw6cKNeMUOwRIaJ7jM6bJLeodjnADhNCVjEHUG7H7NjCbozSho6rDME3G
EKuvWelXycHLO/umG0AcJKiAImiZL+3wUyuMQ9BzutK1uiV74iUc2h+1eM0Z/XYhyYcpbX420W1f
uC+NW2CueOgNZzwMDb7z1L0a2BgXYW0hXHiM5sSQxtgNDN8M9i97Gi8JnHlLoJg0U5ksa4ZcjhDb
dMBjlw/uNXiaE6PQhULy27oxR+WJ7sCYokqck+1pCCGGfB+yO6M2vWu0h3PDF6lHkQko67o8ztNp
htjBVWE6R09an9yP5X2QN81WCs5ekZhOjFVz4jQCW75VMn6MANT1JFCLTCS7nnS2hJ8GU0Ob7Yq+
sREIEbtRl/QO9YozJZf2kcObgdW6WpQlOmCrRhgXW9QuTJevGxOvkCngHGfZtG8Hlxgc7H5OAagB
qlptb8tWv5+G5JY1uMSpQ1KaK3z9yJjxc0AwatrIBSpG4JrJWhtM9Or6WlOwYkNOz5l/0VpogVNv
3tAniJ2o8UtqWaPNCcWSDdo5PzhYnXbB4XdrKnCbyKx3eTkRaRP6PTGKdrMNRt4ORe2+sahhyIog
vHlY155pP+AF8BBRrgIPp3XLH3g8tbMYlAzZETXydaC57t4slNiMSR6Br5v20VA7+FgWtJre65pT
sMM8a1F5YpeVOXtLanNTdKQ6W9j9qnrRSvIcaokVApR/siPTddzZaqyBlHkj7Ro+TgCTT0g2txxf
yJqI0LVabk1prvU5o6RgRUyCtXBFs9U1eozaWNyEmXtKAmqJNnnQR953N93B3d5a00bDRgfBbHgw
xxwmGflZtJLcqz6go9Ap7kTEuxhy2idU/LNyuXwNGX3g/bStvVTlXandw2Z41izvETQEThAyK/I8
vkvKkgjJ0qdn4mIWxuUID2Ca6cflDYHFZMBrNUQZ59IU4ESzaEpW8HqbJc42zOylw75fgl8uwreO
a6XZNSro5DrIyL0ug0unyVDoetOrvS96hzQIQq2DhIfZyX2aWsra9iIh29h0CMLtiGiikFqCz35r
/QbmYN5jqYF8uexFQM7h+NojMuYe5XcajmK15nw2P6uUs/0g3GfmoC+4pFNB7Z9N6hWN8NpxaUFU
7La7LCYkhauCOA/IZ/mhXKgvMi/uMdM+Mg2idUHLlptyWHKY2Xr1aHFuc/jkCuQSZ3uoTRMqi1xr
f3aMsg1pdMPaIdjFkU0EXA53GYlovAt6dTAaGzJ05aWHLySRxh6c5kG8TnEL48wYmcCdv1RMI1xs
bTu2BE7n/aiO5ZyMS/v8xCof3SCL42SAYhwtiY5dmOTGM2VBBK48AKm+0Dg13kkZsV0M8aWQQrJp
9Pq6Ux4c7J7+ad5TXviBFe+brnSWIL7Nh/O3FgMh+iKxdueTeNeaGpaJWiObI9eHY51a5E9I02fN
5laq0HvvmUjy6KEqT0VhveaTaFckUHUnZsBAqT1seRNcxalhLVdZQQvJgTYocYTTebHRW3pWNA+Z
NlnVjjdDHb4jqwuvWxhzSzdL7YvB05nYO0tiW8aDA9Lh6mt0bBXRpUcNRXAf20o09eNrazaXNZS5
2HaN28DCbTKvW+V5WN1IXjEuCF/VqhFn4zx+9sPuESwTMm+yqEWATYX1qFizlsGD8Uluy+SmRsdX
Jt34mluFtSL4gzl8SEZoOaV8K+JPenvp/bk2zaGLArEKHI4SktyeEfQ8oToWgkDaRir9YXqMA3Sf
MZ+bncrWkfv5InF3V/szICk4GBGJfuNsL888stBzC7f9/Cstny7soabZm4YvOFb7AyMnBMPxdOU5
3vjqIfBaqf5TqlReSFSo+6Ad0n05+PbJtkH30oPoVmaJpnVyItak3Kjb/Rd0hXpWXynBMMgI3PCq
nA1YXcTJdoJzdzt2PBQVQrS3RKcetCJnBEx46OZJO81y2UXtyXA0pnyz3LQ1uJXtAvHr17+tcZqk
l3gRGuZr243q2tU7dfCCxqCzyxv4Bfr2L7baryw183c24RdJTVqw+ZSlm4atviH6ytyCQSHcn4Zr
sUKO6pAHBmNbomz6yCI+eUpeImBdhRmIe4jz/VoipwIu4lOWfKluzmqjFC881kNi5B3GZ3Yton1Z
5sENT/pihJSycrwb/A792lGZvQpbme7/8kYAzxVf8L+Zdje/EeW4plDSNZRuOyDmfkPCOapjc84n
tHKlAkhQ6VszLW+DhqQ8kHVrWljlfpbr67l/75StP2PAPgc48BhngL5QEHLIRPCQScpjr6PIh1DA
tqbMKy3UjkNACOOff2R75j7+9iMrmywN3dFdC62BrX+j2PXYmX1yrudAqVl6a6VWuo3LlPDLhH5+
jAXopWoIrxg1gaM89oF1GvEp72v6pFNBHHFPu2abq4LQQarwg2/T78ikcVfb0QGq8PiM5A81pEOS
+ay+Pn8pimClPL9cpQ74Wba+7hLXAF1RAy5/bNMTgC1RrcJpIm3Aju8CfQ6WslSMAwElihUxe9Fd
UEONpV/U85fzr1QjXgWQC9g7Fk0n0GEnWtHtsm7yYTt6wK0yCmcgpek1E1VcEY5tETw0oV+w4JVn
bc+vtOCqtLXqaV6DgrrI75paO3pJiF5TRZiKdLLyJozgpNH0w24YqGWLAj0YghqeRPORrrZ2RLAT
3XbKbK4JC8FwKqq/PDPuP54Zx3YEN5sl+I8F7vD3W42KMaDrpcEUYYsnbnPfFBPBV42qTmExXmG0
WJhkC6ZbUytgX1YccQqdIdsZIAcmQt75jkc/2yKoOJyKbT9TmxqZoQViJLg/f9uqAndgMcMc9Oa2
bIEMa4GGMYZ+6G0ZGvEysuHTWg4ppdIyesi19H3LGntdOQR3dTXdqdGOQf1KlK0T59dZopkOmJWF
yxAvJNf9QqmM4R3ioPNyPdpDt1KTkRwtEDgLJpXhUVqku46eS8fXqdMjooxdTPjYowOSblc5Cbdt
2uELChKNrm4CAwnGSRd8fS9LcRGVLRMBbG93AFDL3dQ5T0Pq3px1qOcvyItvwK+h2rE8ew0KVSds
I2gfSDPBNKj04aGpjGuvJGVMDSmqDcukJzN6MQbpjGFHjJviwo8muSJ/C1o+c5Qic+UPZ1bpdS0M
MtVhQ+uUxpaAMx3TROKeCFp+p6SOd//6PaJ0/gI/Vf9YkNyZhCldUlaZesOt+P0u0QLFgcgAUoM3
lWRQNNYQGVW90SRd3s4K9F0zIdrxbZ02Q1+7J1fE7Z0YWYxG7jCxQOIGorErcN86CP7s0FgZmnjo
2rC5abUxuJrks61kfUt4JuJ+L6T6qjj2RMaNXjcp4Bwt+Sz65NMtphPKTO0oW46yQ8VEpJh6bV9E
ol4XARrrM4xlqlFy9obYkkySrHs/Ga8crERh5eR35y9524IMQf10bxbULOMwOKhIdbkUoMvWzbwW
DKJCNzVF6b6Xxs8wCesXLQ9QaOfNE8kzEQyGlLzCSE8ewUKOoLKh/f95WbXM78uqy/Lv6pK8F7Y0
rv3vF16IsZU4q5KF7bi4TVRRxGCJ8nRni7We9q+Ei0yw9IheibJcEb3lgdDI6reKWLLLSkfRFSGw
Q8CVM7ZBa0GP0/ZPtbSv/TgabiP486zVnGutCrPnTA1kcbUPtje8nMXX5y9eS1M9NPx3sodxDSlo
8A+QgMDPV0S41aR7e9AhaWSkFWokxGa91U8XBqdc6mD6MUF+6Qs9Xf352hj694sDplQyX3AkqiNL
uc43FnENma7wCEvnBBqQbzj6+g4QDeV2UOzOxCkHv6DiyE2rz17KTBcPfLZ1zJ7zVZ8URrn06L3f
pUSaIFGQ1XFqB+9C2P2TVD7DFRBQxvFMCGwb9ZMDlAG1tD6YqVE/aJneHAZMSpDO/H1Uk2JpxKRu
C5/48hwpI93j8BnnUwDpyWxXtBjTk9k79M+tPD2FrUefc6If7o5usK+DzJ8Te9O1Rn3yyLnDXUEc
Iko17k8dSfaciV11w9wRNQ1XlFXUvHDKftGi/6eu6zzSstCPrs6EskRCp8QqgGw7A0sUFwadz87Q
l3ORIMB3QZTH2E3CUb8x5m/Pv+cw99kRIgviEduFX0awYKWa1m3jLpDCWu/wdQmby3Py2AxJyAKo
CK8cjPFYzkh44qf6wxhxLJSNsu4rUV2GRQ1Fs7Vf0aJ8Zl5U3Ogap5qcGIXwDCnVMMAzzaYNrqZr
nJTxbTHzvtE+fgBnDI/n7/wCFPhf7h4x72y/VizcNCxkkjLLlLpl6jPw+VfubiSnxA3KGNh5Z23P
eFMi/Lwjms1pyc/tMFGy+2MuW8YaFilub3Fn/fDz4LWTsrph3EOifdxAOEsndyUatJJsHAOxxHp7
HJrOPkzAN3dFg+HAaKybXjXEdVelfxGUImUCM6upWydnqvZy/h2bVf4oU2hU52/HMKqutNzT3924
JZgtKja1VfQX4WAYB4c7cStGWc+1C3MYA1O1o5QLoqHZt2R+/6h7dWsV9iU79nQ8k4Q63WZfi1wo
jGU/7SBqg+7VIDHGeYBWoj0whCreQ4tGV0AX7REndL4I9ekKn4V3YXXu/ZcPRkOz+HXT9QYSOhIB
NCB8WTyuelrcBz0rsztdGe9BawfvE9QeYuS2DAzHZ0Y12VrUhtox41sltc3kNdB7c53wB8ugbUg5
1UcAi0MdgXcpMawmUM0YC2rO5dcOHeaoOUvbKK9clKKzLa9HEbYk+6TdnO/88/Lf12195MA0Y1uG
a+YUhHgRIrY5f9vN2GGEGjfCmeMKUPqK+Yu+ymEEnkRWuFxBcrDK0G2uQLOOKyyt+aMrDSZ5kDpx
EnOuVzVZR/Oxsy7Vcky0EexVsuqigStqaugO2OafIpraK3SJ3hZaJktnG+n1lvnbRPR7P70kyQDC
vLc+YW4tDfa4v1TlhvU7tVwqx7Bs9mZLd21qVSW/lXeTPxipXRIjSBsihjVYJquIR+qRqB2a+vbo
fwCtweDc2v7CBhXJLJ1MOc8sb0xlXA2mET2041UDxO+q0KNdNgVASBjS0nr2FSG1OTqNBvYCMGgg
JAx0EUdK6KxMLKZgbSe6eWwiMkQmHXugbXdQZMKQSpNhRWTWpC9Iu30ggGhRz0S+xHDlqem57QTq
oCi7LxjN3tqD8fVENGSTX3+dFipXW/phj2NaF9ahLUVwpwykn0NWHYy+6ZqFCqP0InuxmyA4nb+c
OZyyoUrikdLpmuFl0F3CetviaaSnvklt7iHL9ounuFH3iry1U2DB6+sQZpBuroKZPofArSFel5+L
/HKhYT+ZlfLnL70vyRq3Y/H1e74xxEjlkd5J+HUHpjbJSi+Fe6qRrKLSceIDXYhgcTYTuEmNsqrq
4PAQaIXciwFVg898zDqbHJ6ReRH4MOaxN1/tCWJRTqn2Nlhy3Ek9dlD0m95VlSp7mThlAAEDPURu
GMnWAVEJ5yCagaeITu3sLmx7HfySyLc91Ta1LAONeh55syATWKUK6xZICdGLjflgCkJhCFLfuHH1
5fxEOvfsDENyJJPSWOuj/hKCkrvsZr0n2RJQT7PebXdOGnM2U+xY6KmZ7cly23rmZGxNmvcdCnc0
dpcIwrW/xEz8IzhDV8RlOMqal3bdAljz+7Ie9MY4WrGHsggHSGLKHWEp110+3QbsOQWo1l1Bb5ju
JhbZwSEwKY92jX8tBNNPL3gM5jQDeGqjkR3tvhX3XpJdur6z/toqDfRWRg2dYcBiCqYAPF5BzdnS
w92rJtv8eZNyf2fD26bOU6sk+5NwleRigaH/dY+amKrSRqqJqQk1JKNoT56sgsHY2QZiFiyX/gwD
C0U5Qapot1ZfYmiZD016USJqrPuDwcgXhwEnbD910SScoYb4dMP9BNwWieH4REZvuUgCTNdCfeBW
YPocla9ff1N1jcaATysAKbabxPAqCCSlCdmQAOiz22AceHJatpJwljuFoXEhygRJ2NnWaKN2PFbS
2ErdjS7qEAJv4aHiMkMYkj7Tzns6KoSBDrF14Qx3ycgwJ8q4c0jVu8PO0p+MM1S7TD5xbeLn6tMc
zECJA4NHndJhnA6oaPJLrd92QQPcNoddQZh0bbrxaazRBnDeJIOil+Y6ICuXdfkjIGz8EQlUt9Nc
uZ9Afy+HqBBPLii6JWru7NCn2fJcn0QPvvT63eAwWT1D0stEJ/cpdY+Yh0Iop/H12ShXmXTMozlB
9PxtAT/tLze28/tJ3cYjJYThOAYDYoEO6nsijAwUbHzVfOQzG3OcZge8eb42hZhJ0ywvi0L3teto
pkN5jnmysVnfWsiMl1HXUSTPj7820sWdqWuZPSADbzFqDARaLHF9xicRANPu22Zb0g/cRBmlBCYF
b5lEVYcm3hqJY6q767GdRapMpQyKqz3lHngdrxWHPEZTeL4lEI/924ZXZYm/7UZ8C6ZjFS+zUE+y
xpm93q95wKaD6ZL0C9IT1YwN0FW3FUIJ0yxnE9IFYuqMo75YZcVQb5MhrW+iCZhyPJVwjs+GaVVc
KUbL8EtLoNBhD2gn8mpSBG5IuiQlVRCnO/dq0OqPF6GZ3ve4Xw6ENzPznH/l94oQurbNbyeHLSe7
MFXtgHfyIb/407EhW9QJYX0kxmdQy5ayLqIZj8rL9d7CpLr/8zMvCKT4pS49f86OTlFqA1Y2pON8
q0tBrdmJzJOPwXzshd19nWQ4fBcr9tRuFyZBdZVOHCzaOHi0zWAH8nF8NTq4Ck10/XVL9CHekqjp
qB1H2lKW4jp0onwpPdoEaVLhkRnt4gVpJGz5myq1kzf0Nz8m5cR3WtLFh2KQYg0jY+mzSL37PnHw
seBkxMmuIPRwpU3CJ4OVL868wQId//NV4AD2j8tA8pE0BMJiA2ae/a0HOgeJcTSmf9lXKao5g8ox
6szpTSbQ2D3/Ncv0aZNGydNY8dlgBrM2tokDFk50sUMtmcMuoHTRBaqwkFn4W5ltQfGdhFNXL4Tc
Q1RJLKCkQfFcBGzIYxqO1+cvDkrQgxVMgLm8ZyPNMQXyC72m/m6U/zx/M/3X71Lt1Vimn/qsitHV
gLnCPVkuzwVJONcnytLuGc7ll6BKUiZ0E6It+oUbsqu3PFEOIzw4yBlyStQ+wLSCqEWxCFU4fxtT
BCZ4IKuTr9yFNY9xmi58bgcZY/wofvQkel/ZQrtlWE/u5+A9dxOxIAmf78kKtXabNOzsmEbrxbk7
FaZufqxj8SHMCciJwriNmpJefJTvsN9aT6UnIOUpHEtVVUG591r50AUW4L8IKjoO052pnmg4fFSz
CbUQTcEekuGsDiuYSqgLD53AHMJD7pJSN/fJukZY2/Njb42NuSPIq9gz+P/6SxI/+MFvZ1NYlF03
47/wyMRLIFyC27kzBsQjQ+/9HJp0Vyc4UqsK3Aau6Poo5i+czusjDhzZ6/GR1qu5+zqhmF5ub9OM
6LxQpSsv6jZfflu/ivvbs6dzGuSVOwgyr+Ps1FW+dyJFhD5kwpD6698gkOpKT6MKJv5Tgdb9Cb3M
CbmgtkFgWqyhaATvEC8Kt6bJPJYoovyMAqy9N+nXPqRBgLW+dXaFhVfZFVl3XeRqBOKWWIdCqXZv
Wj1zFs4vuT4l26wN/KVW2fdZPuY3QiTNJmc+vyPq7y4dc+1GNjZio7I5zTMq6L+xe9CEzuRmEM1l
biNJnKa2WYMitVZyhM8K5SdZNVVro/0mMIxgGQpCRSpUOBt4NUn+b5GV+iN4in4nOzv5oTIk5OfJ
mKf/aIFrwkiMm11aTjtTyPHkTaN36ffwPwnIFdustqaDpWuLye/yHw3LFsaE8dGiPr4kmqrdIXfZ
Zv6I+ah0xVMCy3xd1iVzTQUCYeRUYQxP40hGql9Sf4hOi0AS0oEqRfWZmVwOLQMO4gsLnmO+QV/6
7k/RJRjc5qKWerON8exuvNbvd7WMml036uh+ynrvq3g49SFsmsZIbgWEP/Bc9m1lERl3BrZGkoDD
L9qx5egsDE5/yjz91o9IcRdnh7spkyV20vw+9+BNxn2y9klqfqzp7NOOhmtocGDC0eIlA8wwAIR3
emc1N+dF8P913NP/T0lOkt3ufw5yWo5F1da/Jj/Nf/8ryElY5C4pNUeSWxbxMSbdwP4c5CTM/zQR
sOqu69pSOrSn/3eOk5D/CbOSyYbAEcCv5j/6V44T/x5OXksnLt02Ka5N+X+S42R+r9Q5agvk9O7c
U1LzYfv3Sh1uMt5PwtGW/bJfl7f9On6zltmKgyiRy9hDVskTcMFltTB3AKRW1YO3Ht/z91+u1vVX
8+rXCajxe0fUNvkpLN3iuXc4NfC+v7WLbRM6bUypu2TF2/TQrmA2Lbtlv5IwlZfZT/sv2/T/8ILM
BXQ5X33722Bg9IRZDfVcdy9hjYW7cgsyg9VlMa6qJXDP5Z/f4HwV/92z+6/39++X+3aV/VJE8M5q
c6kB0wF+Ttvg8c+vMCeL/fMllE6lLTF400D5/YMUVW9MvkbRTMDsTbcaVmqZXMUn9THd4sybr6VY
j7sSB8n/1Zv75ZXnD/eXhqRBss98u3ItzRuj/wCR+Oe3Zv73b43S0rKorHRrrjx/eQGzrSKhCV5g
5B6dLdp7RshLCS6I9tCiXoinYYcndN9cIg/ekE+8RK2Fw3ePReoGhPRfPkzz9+bU16fJcIOHVpo2
z/a3Nxw7JJgUw0QAw6JfY2+tVs7WXNOZXEaf2VFeiq299XbmMw/MRrG7FH8Zfv63n7XJemFLXRcO
zevfL0hynngN54d2ID5ig9V5OSyAKHfFvtyqVbua1qNYpcZtuPrbu58fxe+38q+v/a0zl6MN6xvE
cRiKbwC/oTzaMrxf/PkjN34f3H1d4l9f5VsDQfVxVwqdoYS1jS+ttbeftvlesgAxa/jLx/m3N/Tt
7iLjwvBxXJrL0BqAmQwYohjGhcPln9/Sf7cE/PKO5LfjEVS6iQAQXsYMTr33aEQ///zvG395H/Lb
AqCj7MoGmkssafqSDsnSmImzSBNX2E6WwAdPaUza7vpva+nf3ti3p0EP+gxeGa+riUeJNLSD3/GX
t/ZtnPh1O3CUwiBhsJxI89tnpFehTa5ZREh9UhqcuduKUX+OwMKI3G7R0kw65BNhu4UEGeQiFpuQ
xTcC6oHSbLXME/eHix5m60lA4r5HuuToWhxcUkRPyh8+ahtXUm5G0cvYISRTlWZv9DrTd5jbQNtT
Wi2ZJYOCVLF7bzCy2uKId3kE6Do7mp0edM1+9tqeaSPZzK0z+ptE7/CMtpjWx7Ael4pV4zoZQpqk
/P2t5UKnGOjrrLKYUnegk7ZUQ7jvGFbvBwDLi4Z8lpchcr3NkACFso1JW1R40Xdi6EaslULb+Rbp
056t3kWdbsfU/nBERcwA2YWA5SEGijmqJb2sk0TeJNUwp+22yF6xcx3GxJ+2ZSnY4csQPl6A+wa4
BMaRrAsv7MTYu5kB62huSoXlmrPVIfRqxgFx+MN2QmyXXWov9Bq6zug0O6dMjEta2m9BCyywcjeG
p+0yBu16G15Pszku0jbYVbZlrzEq8dK7Ok0Yt6XFkqcC+4R6GmFc43EHD2vp/ds0Vt7Ra6p13dX7
zgHQlMDqm4BFxxMnzrG7lC6iwP8gXac1CxJ6l/i8P6Kx+ZQoPeqM8XDdlfv/gHNh9oGNRrNKsjUU
t53md7et3lMw69ZFKKIQZwD0dCd4qCewzaH0LwphuAs7GjvoAumHZsmr/6gKu8/1SjOWSY3tSAFC
XnmO9VYq4ERZnqlF0xFn9+f7fr6rf11qAegjCzMc5h/CNCkdf1/mDdczLJ8MvWWy93f4Q3fx3tqY
u/r455f5x2J7fh2HZgXNG+qh8zDml/2VlrGRaBwVl7iTtsjit2FEwcD5+jjuWv0vb+ofpdf8apLz
CRBMl+7w9938f5F2ZstxK+l2fhWH79GBeXAcn4sCCqi5yOLMG4REUZjnGU/vD+pjt1iixXPs6OiI
rc0tZqGQyEz8/1rf0g2om3I4guzcLasUKXCorm2wTK7B8+PGX4z32Zf423DX6+4wLY9rJS1fIrJI
L/E0T3XFTez9/Uu8rnL+uiquR1ZUkdLSdcX7X/NQtGpwoMw/nYnYq9XPkon597Guz0PLWLrIZmEp
Jsch5Wpz/Ndc1CRqM3VEJF69zMOskr/RUyf5dJmjfx/zk6+RWSgahqxIy3vC1bYvBAZnsEEllGSn
uOij18FW8P4Tc1H5c85/GOfq2qy5GrMuY71d3gTmrb+1si1GMcBu9XpcF+6iX8udv18bEdB/jGpJ
i0oIWAoyfL7Xj0+a2BvEohIkZ1ux9FTF1s3cmpeuNZ5qqFlzBxkCpKbTpM1DL5BK2wP1vNUoRezH
GBE9TIt5lnub8GeBfNiptZN4eEkm/6UTS9zxi7Vebw7i1O+jun2S4Hy1gXVfjhO4tRxQthxoKQlY
REkZQxR5OlnZtEpGB7nG+OIbqIZo+F+kBEiAUPwwMo66ukh3WW1OLXGhbtCF47o2SMoq85Bc9KLf
pJkkn4MIgXtJRiwBgcZMxZF4rJwAZ6cKmgcA+e/1jJEz7BS8sl1y6knGXdPZrHEnwBAuNL18tloR
nKF8sHrrodezzhHH2kL/WBdsWtkG79/JlPXBxpcU4t0rnyJeuPAO9pNjZeYbOZM2r7hYvUtlZaQc
19sSZixpEpQRRas7RwmsNPzG41NeiNYJCAMuGHAvoWEQzZbfz0ZE0b5CIhdYP1IJQJJQgQJCg4rV
D55qlKvqpolADU4D1vtUKY8yPANfmTyphU8pdJgWg1Jrv1hWPj1ugUfkQeTzI9q9Om79a2OZZeOc
s08gUGaz1HCZxOwhY1eTIyLLP3UJWu2yzdD1O7TLxgPI+jLNvIuxI/19IiufHJtNXgF5k2ZlYCZf
PaVRSlJ9W5iaDXCqWmNzuqsP6U19wBj1qLidFzuW3f7kG/35FqwFO9lWTrlfHizZGdcg393SVm7+
/pmuFw5e7T98pKsHOkhGlJmRBSWygSY7SZsOhjq49pWSb6teI2tZ2pRBsfn7qJ8cSj+Munyq37Y0
AzOQmZIVbBfElhXpfkD08vcR/tg1ry5MuTrQZ35i9BnxVOya2jPOMS/dIyhbMaW/fOeSli/p95PA
9VhXk60byMSkukQ1hGLFSf5JxNUm2UQ7TjGe+RZuxp/abnnvFRzziyn1WYHo92/yun1XgSxqU93Q
7M72jwsow0XxaoOmuM128Vl3pmdWNmdw5t24XipESFKPX32IP++mRYmI0hnvAIbCa+/Hu1lPVZBq
YUfSQXNrGffgJL66mdfbN01qimmKplkkx7A/LJ/gt/mS9FLWD8hxbf9VusH0q62jjYqVYm2tgdFi
0XtTbNSczlcvT5+OSynPRA0oQcu4emBjybfEoubbzTlc0/aMwzPoaDevLn+frdcb3HJ9nO1IjdeX
zrx+VTFQSz8cLB8mQto8S/J6xCktal+obT8dQ9JUKiIS/7u2MchBimhEKgmDVX9OBUbGNHFatEV/
vxLps8nAwikbHIKQfl8r9itNCfyy4lZ1O/Sl0WUpfmBAXvW76a2iRsCh5IvF5JNH3VKkZVagdTYU
zgkfZ4eK5G5EFaPZwmZ2DbfyKLWoq/gkO+LGnL+ai59cIC8YFEN/1WPNX0/kb3NRZkdvW8ryS20S
gNim8fDMqncQ8zalzdxYE6T9xW721ZDLz38bUgMkMwYSQzbpW4y1tf7qFeP6WMf8+3BNV09woc+A
v7WRREW8Retf18QrRljZym5yeLDcrx6sTyajYvDqRO2c1yd0th+vSIV50sk1VQmMYauxR64EqrZq
5a9ulszv+bgyWwrOYpN1Q12ULlcnR2gHJmgZTWE2lgfao3v0XYfJRbuwLr2vbtMf707L12ioMpUQ
w+KsKl7tA0Xqi61fMhqyzLXkTEfMKjZkw2ar7gMn+/7Fo/ZnofPjcMvF/zYtIi3uq8H0lyrctGZy
ePV+4D0t3X31hMl/HlyIcGJ5p3PPmUr+VXL9baQGbpIsknL3qw0h3gYn2aNwsUod4FN8pQBHnxuX
aLd7+UDohlN9NT+vx19eqRRWE5NeiKYjWfl4pYRR4VYvO0LJnGFdvjSeuR15A1a+oRD9r64m12Nd
TU1JKsYSDROCs4PvZetx07jL7l3auf1VaV66fu6ux7p67joNqC0xWtiU7HybUSTnnAI8zyGtDk6t
Q73H/vucuV5JlgF/r1lczdC5kUvJT6jH9Lnx1iolcNIADNHfB/njOcBmxpFbRGShUkKwrqcL9T4K
8N0g/apYwL44FzYozKPl9Z74ZB3+Ptqfr9sfB7u6pFrq0SwR1mv35KaWF4X3I9V8NC2vnUzv70Nd
H5avr+vqgRPHRVidMFQgRWcELR4hZBjeKeORcRPeAv+6qMLz38e8Ximvx7ya+nHSkFC7jKk332WM
m1bzvRt+/n2MT+bhx+/was7LXYvPo2UQzgP5Vl7DPVxOr2LgGJ7soBH6ui795SS5mvt9ppphODPm
0toU6BNVD0uTj8gZp3z4ar/55W38fSO4/hqvTlghWvOwW2aJunSpYBRCYrVxMFB8xom1Ar5ta1AC
bR+W4f/v43B1ilQtq+ILXsb2wJAQ7eBwINqRp2yPD7xpfXmtyzT881o5jIvELKkcnD+ulqhllW7s
4BwOtvaGu9yTTvrKXMUbeRW5/+VN75/f7L9Gu/pmEVMlcjsxWutoaKI2qes7aCuoI/+nerWfP+7/
Gu7qyzQm5KyQqmd0HCGwi+xZhssY+T/7tn0LyBP44sn4c+dZnox/DXd1tqwRmfpGwXCL35PTnrTJ
n/y7cS09ipv/xxtnSBY6Y+6bcbW+qFkoQG1ksHgbbUxysV3d0VfURjcqUWdf1l45Zn06VSx+QBVI
Yg+/+jYF1O2CP8WgfKLwtZmml7g1VYcAcBjCWS6ByQGy06KJW5Uok5CrqxfYWt9b4MsruaKmVDMJ
10VV24mkemRDeCpB8YOf3CYjwjhZXPKaySLLiHjakmeVnPN8GG+tYTDXGk4rOiW4R4B3w1YK601p
IhCP9adYyKGmVeoZLw3sA5BHFytJ9sNcF7bWq/EaJ7OXFRW/JOw2klbCyJ7j11KfL41GoAhmVzXU
123X2zQqWTQhPK8muUNvpls7xGe3sdptFWRqtqUml4xwiXQOjlPVu+S77OFzvxZiRzOnE4kRgFca
RwdsggQ2qU5JlEXaZIQvpkRkKD6YbctcIhzrAPTeTD2raqNw04uTsdW6MDlJMa2pgA+7zRV1PfeZ
fpBNs1ong5xvtAH2yOALYIga9PNdlYsEwgrTDTLF+khn5Duy81PbIf+vwfK4gkDYUtiLFzwfw03E
GdCtzUra8oIZrGVhoOudzUtK6xlmAHaRAsKZmutbAZpiqvfE0PkEVwhl44Vq/1I1E0kIceYkMcml
uUb6OSH2ZCElybQxm2gNBdZA8p5FdkFrCf2r7xk0m2SaTnUO5IY3TUcQ5W2y9KVQleV2ufSqfDkj
aEPWW+xY+eyZ41zsoOVBv136XOKkoYGg9UXPcJstvTCtwQRq0B4jAf3HLOaQQKzvg8A+DvoBGNnS
UxNwcW30pc/WBjT3pCAhBlzP2gc1ktxh6cl1S3dOo03X9pzByRc0MKH1MNYEjMLx0tcjv2E9TPMB
WbLdJsGJ8BXQ7EtIYLG0ApOlKYiXHwlwACZqaRZadA3N1n+Wc30/l/dxpbzhqyTKtPVrOwrmHPPN
DfwIHFbK7ClLAzIeweOKOubJOafPOSgWvI05IBPazEM7rUh7M+qfoGZuAh6/FzTPxrqMVGtlDgSy
VVFxgLQG9GXpgZKv+NNauqLm0h/NaZRiaP9RZ+Z9t7RPi4JCLow4l6XjHet7vcr1+WcnKOmawKry
R90RPZzLhM3m5W6CwGMAeTC19iBkzTeAuegghXmX+ZDiJ9W1hu51XDAhRcQzF+8bZkIXWZ7kp88j
mORMyuwceqmg/4DtDZM1dKAm8df6td8M7pyOO0ObMGoo6xZ2eVA2azl6Bt21USUwMiMLRR3ZQ6QS
t6jaSIq2SZSuqSgdTWbfmGZr0CN2niHInqZ11kmbYon6tqy7nGe4w2aYTuJ92hetV4+W0wbBUVHD
rapqP/IQphtyvyatN5VGyDXYrsy8zPKSsRkQAovStTqLrfFqqZ3XAV5YWaNod2PulBNWzxwYmLEA
J0jo3pI35obhtCcsyC717JG2Nd3n2vVV08F48Cy20WMuTCdgKY5KJDrvCzcNYO0lj28KBJfYWViY
8y2WJAJydVcM7vOSf63629CSN2r8VhGyoQ/GHqg+MDX4z3Er7kKER2Izslaae3T4kmvEs6tG1kaK
061YEcXT3ZmhtcFA41qQvPq+IzELyGb+KkIhSqg/qllqW3JL0mB2C0u8XkkRtJ0xU3YAdwmZazeR
9r1qpV3TkJY0/BSFp2SIsdhfOGN6Nd7l2Ufhld0ZkeFQ7LOJs6EFHAANhsUxNZwIM2xrnSeiK8l6
Cy4nTLPhm1XP8FFI2DSbh7CNvaIAvxxbkM3m53qgSiLGjmo+zxX9DijTYfralsGmR/qf+djcRLZw
k05GnYPsSvSD3kbeFJNpQAG6XZh3hOPqqJ5HUn7p27kgiuXVjP0R8BwErVVpEWspy05tskvHEXlP
ka3LN7IKX7b09CH/zm1yQpYOcUqQzpUvcqGJGAeCDZgE0CaSiJ5uISXdhVV2FDS0lya/wnzntw/w
pOaXGNpqIaDOjBR/iWUfX6QkPBMxAx4rUsVdoLfhWh8sHZ9aI4KLL8x9W6rRZoZuyLIFVxT6dOtO
bVZslQ5aABYE42x2pFF2Qnar+NGNhp/GNek1b1NZjx6CMpZsEw84PqekBgVdtQ7nLBbrUPqpjEDm
oqbZd+XomF1yE5c5n3gm6mlKEI2TpcF9lULhosRzfK8XzXAfF0197uW+OmVFRCaaFobZWRy6sub+
5iVaC2PJRKVtQz8LPCLGHoBfmtfhVF6j0gOUIUSIgc32LpX07003PagS2eRW0mzgw53GqA5uhqo6
gwbRVwTC605sKecw6LaChqAboJ0bTb0XmvFxbutD1+mbUiBRoRT8M4Ha36bAfyZw+a6T/XSVjgrM
UCgoRa/tQZqcUsHc+Fn60w/SddJA+zZuetOHRgV8OdEDV2ytCD37SNhxSsYR/X7LYCfJ+Qe1Crlz
anHCpLitOwU6VGv8+OX38WcjXOljj7i/+glXr0VCLS7ZhZMrp/wtcRC3jRTg7tDFVRkEN4S8riP2
kBK6vFEO+xLjpq1rIZqEKJSZu/Uprtl1wxzmWCll0kadta1Ztz/rgXSzSNlRrgxWoazge4JrVkG4
b6uSbW3wt5GZb/Re3igC8vWJUDuSbNdJkpBwPWzhb24GRPOHUEF14Rd7NcAyZkTxj0hGqR2SLQY8
4k7spJeojR+RFq9qtXwUZ5CqclY/jhGhs2LwnlTm8xTpp0ESH+QRh006H+Y+/gH7ICRXoWNZSeb3
wdffNAIASaBC728wi2MIbDyf+doswnUpk9jSE6xJYiyZ3EG7Nonusbup2gWKIK2rvNActS6JdZE4
kci6+CgYysEvUG73BapO4PW22hf3CzH+13miGG8lJSBdczIhCBvjvteByFXtQxv43/2q8izT2iSZ
eiv1YOeK2ZidpAU9bsq3fmu8NSwMOTNsLMILSsujBIfOQoHPf/29EawLvLDTMACXIF+FKvKTbBFn
0RTbBDuAlqMvky0466VJ8JV0H0nm927qhxW+pWciNjkIMGMAgaRQFQ2/txupfyyFcqMGpHdKgRRv
ZRwgAI+bk5IyN0u4batGirZ+ODnS3B9TNUILmDzgi34h/cebRnbZbKohWaNU6rJ34I2XOuSRM0vp
jR38Xs+4u0WCeYpPFdIqLY+STI96qglsKqf8qemqAGzn9Do20305KN6ka06rT+4E+X/VCPE6HzE8
45tNV/KkZYh0isc4qh0mAp230bGWiTgOwntuzndZh5A9yuqTMk9vnUxG2khfV1Um8p5ia5eJ2Q/Q
KzvcbOuIaFi7TlIgHUqwa8NhP4Hx44HYjWSUOL4BQU8oWTDZ94ncIbehTdXvlZ6/9yxLRCSAmCsU
dicYskjKDliohA39aHcmqx10HlHMQhSv1Ho6WAT+muG40fUMtjG06yTs9pLQHI2CvD4hPSbGz2xk
h2q18j5t4E/3Au8IlUJaeSlTDTJdo+6+SxVAFjF4CwPEUaUusmgpwqMWgsc002nXj8rBGopjGMDU
HoxXjS04qZR3PKiLMVN798XpW9PFr4PPW1As0cs2CuFBGULS1vLoSEY2aFMhv6vwOoS6eUNCFIGQ
EZESrZZuiIBs1hkzuu50A/g52SRBLW99IxDxN8INDZbIBmnoHmM2F6HL3XqwbvFM3GLdvVHr+DWH
1AfIBqBdYm3GqdzLKYg3UXHSSCesAzDvKDcUZFOTHAJo/Xrlgw5Sl3SPJzaT3CWRBsZ1pj3SvwAv
3dJynuMB99501PP43mhGYKel7o0qkImofhQ576/SvLqZSTZd9XN2Yak/5LngajC/2PrReqb5fqoE
z+zNs2iK+PY4bMUaJ0N2nJJQ1z6we5G0Pok+6GJpJpclhmnMK8H3SYPgPUlukje8oRWbABxvaLZP
rWE90XlxJOL15K7YV1F6JvbxVR0W8r2Zxuxf4XMY99m6LbiiqBCIwqOK0ym0VyffrQQIPYnO+WHM
95UQfZOWgG5ROSt691bHWm7znAEFSJTWyUQVqw3hELOGD3QKIm8Ugmczn9xabd2YtUIlr3FlwH5f
TIZsrz0fdyyHaFPwldupEFAJn4QX9InAfZtTBQ5wVZReJQgvkRq+xBiorAHICzlvq95sb1XU1ym6
BxeKqCtl2s5XU8gGcEgDtfJBugm5bZVDhQav0p1caoqTSjmejAnTVdvEI0jhsS+010ka7lHi9Lxt
RaR1ak/oAgWixDLV1lsV3bOf3WeWku1FX3qXuY0rqrwESKQHqUEBUVpGki/psw2nT7/OYSERPUVs
TJHfWAQxA7zsTwSuL4FCU7gRBBMoDUzQqOSNVy1BzPpN9D3xK1I8RA5KTc7Tmujj7NRxWB+yOH+Z
gk7ekqo+MZ1navV4sU4D37VDZ7I8axF+hSZyplnlOaNnHUQ/U616YtV8ykrYQwWGf57ZI6AqV+po
ccRxdJGj4BV6ipfSnHOMCkJ2FgPclLtjgpN4ZWSkacpKY4dhDOzC7EJP7yLTYWG+dAayuco8iFyh
QfSbhzP3JvBDzwohXELzgbijWmcOoR4J1rDVK2EhBO1RiCrrWAyibzDy0vNYpuWlSeKUCCZxOUeN
86toWmwyanXBQLbFzXgOrVndEB4Hkk8bZpY+Dqtii9K8H8x7OayelVYnZ3LTAk1xZo1EYLHjHnex
gLwzrVdUsdbyELjjyLs36g1PHvpDALaXU8dzD6Q7UI1urQjmvQJXV2ULSUZxEw3mIU6rixDrl9Zi
XmYkR4/Qm6L6mXhua6WBj3DyUf02qRxaI0MrV2OOKUwo11CGobh1F6M3sfg3G9H031qgCoKJVVNO
gF3GfbqVOuk2/kU2EU1naqtdmqOXHZOG117yl+YyPHQL6VNrPYhJJXtUQuSXYbyaUnXjm5AhaiKl
a3EEwSoNixp+CEFk+nbVAUjPinzHMnnIm8IF4HGX++rzUErtipAxDgqKnxGbYoFYTvpvaiGdBiv8
pgbF1tc6jxXVDmf9GCxvfmLljnmg2HNN/nOu2NwNeOxqeDaVajum47Zva09NR1DZyQ1UDqhatduK
A1ZmkJthWhI1xWmcJNf8XrOaJ+A7t6nQH83lNCh3wy6U8u952h6mFryO1l7SRTIlyRhl5XyilSPw
VBGQe/Ch5M8kilD6va2s3osVAl4DZRsEcOPKVruph+QUmbM7heYBkt3B7MWtzg5KZgETDFjDq2WA
rhoFB3cFUWaWXwCbDGluq8K67y2305U3M9CeQA8LzthZFyEAPdTkgQfnvVmNS1FB5aXFRifFmjfw
rRRiCSyTMggRWCm8SStcD7XxMzVJpyMMpq6Nbw0aOQJSauTVQLTtfJ4UO+WQDVo69i/zEhAaGhnR
TxPaOEIjrC0pjwGxBeo7QrEtyOBDKcr9E3mb1YFTVnrw00q150II10KXAA2p1O9d1nTHdCbmKpia
XdEV1bMURym8W/o3Bo88EBtKZykvtfmIzVwLmnfSnB/quZucsgdyS2K2fOoo9a1SJRugwSOmSxZZ
HfSYfmMRBmrHyyqqLpmXZI5BjferU7Mo8xQx385y/YPAijXz9+LnsrA3S9X/Xsm8A+uLyg81BjvO
ovwD5cE+W9aT1yAL1NipQ2SCpt/uQ2SDPfLBdtER/r3w/EnbhzarCExoQa1Y15LHmjKPKfvAGJv8
R4xtxPoh5190lv7wqVC5VzRaBApLlISK/6pzZlW93rUZ6vfBnt3mBONzE7umU6+Hg77qnk1I4PSB
XA5zf7+2PwQbDKwahoJYSINLrl/LaiZVKslrJsBl8UIE+0X2m65oV2xr7yvh72eNnw9jXRXwWwPV
S28xFlxypzsRE/G+tHWXjuR40Xb5epTdr/usn3XUKEwhASBOR6TneqVwCwjYmEZDJKOGTjk+8MbG
+bOFigXs7rGml5w9/f1L/aQ3+fuA10Lq2FBaCSbBZI9uf8hdMhi9Cvy68VVDZOk3XjWXwMZhiFTJ
SYMmetVc0meyzbqY3i4+Yweq8QU+yzo5EgJJnsqq/fIGLgbMPwZUaYkoOnAKtJxXTZFszHOfN2bZ
Nh9GxG2lC4kaR8cxWptOvlmEN5oN1XdLL+Jb5ZbHZi9/4Q36bA5hJCO+bbHuGehWPjbU6l7p1Emh
TQ+5vK2dYEN9ENtO/gjinQh0u9lq1Up2Su+rjtAnN/XDwFezKI6aGnyVRrverbeN128U1PHy5isB
32e9WMZBJYM6ntbTtf6sDszErwvGGWzll1hS3MKSQjBYE7/5lQbh09EkulyUsgA/qtem1o7sppIE
eBF5wLQm2s3FxENNDQckHOX77sv+6ydrqYEKGF8DEhZkLFdTljCHPOwIzrPN19ER1zyNSwc2IuGS
RafZVi7vMi77yN8fyM+WV4OlxzARQUAZVK869ymFtiw0cVKox/FZ3s1Otcvv+u/6VjyLb+FFsSFc
38YPXyl6/xDr6DAduYdMV3YPkSv+OFuVotHTubQIDa1X45twNnd019HgYdl9oqK75v8bAj0qG6MF
HW/j5asb/IfIhA9A89KCAS3KMubqjx8gzmVwqLE125WODE8vVyqFrL9/uX8OIbF1qYj9dHkBWV5d
o075WCApj2ZD+yRm52H8Uj/8xzqH1On3Ea7unl71yqyIjNA6kkvbxvGHVbnnvMByo+79tVJ+cUl/
zperEa9EGNVQ12WmM6Lqae4REwf6qkURzqaxJhnAtkmh9766V9K1iEy/GvXq4Rh00kA15deo7TbZ
LTvx4CwWnK+EVX807peBWGIw5CLIN38tsr9pyKisxopYMVBCWcQMj+F8UYbAqaVNpHz7++z45BGQ
FB48EeWuKi/Ym48zMJsbUYuylnKkHXzT2SwUF9PbPqEQsc+8t9Ee4Xes8h1J8sNBWSdn9fL3T/DH
ksPFkqwkWjr6JwS3V7MnSAWr9ZftP4xfaw7adXETFV+d35ar+LAV/xrERPCw6F4V9WpbAqk4hiQF
TZBWVtXg9I5Bm0RlOxYukW3cys/tSX/T5ZW66Ta/Lu+/hJD4v/Ih3sb/8YZLpY4IC//3c/me37X1
+3t7/Fb+2zLAv3728Y/Nv//6c/BeON/abx/+sM7bqJ1uu/d6urw3gLX+/d/4Rf/xX/5nf/jf3n/9
lvupfP+f//2t6PJ2+W0ksuW/kyEMpu3/nSThRnn6Lf9x/Rf+AyUh/UMzdQNgBHYTrGYmu/U/URKy
+A88broCxsHABoDL9/+gJAzxH6IlL/LyX6yI/42R0Kx/8F+KHJKR1i+Hnv8SRoKu+8epspAqOEEZ
GruBiFD6WpmqieS2JBB71360wXgpL97cHTHGmr4p5m2R7Jq1Ku0Unz7hPh73RnwQ4gOdBgpYznE2
NpKx0YwN0eE1GLb75ywjLv5Ome707C7pL31z61c3xzNtuvK+jy9ZeBvUN76A9+hYZgcl3M/hoaHL
sg3rHWi1TtlH1UGx3OHdyI7icIwd8t1qY1cau9TYhcbODHbEiewUfbfdxtZ9Ndy3T1n9KgUv6kvb
P0rGvUqt5STER0+Rt4G/8fWtJe5abSXlp3g6rwzrJthKwkGaj7F1MvNzVjup/lwVL3LyWs6vL1H6
WqWvvfJiYQ1ehYVHH62a79b2aOzLck9bxOx2bbZr2q3abvJsIzsDOPDwEE9HS+fN9EYpL5V0EdP7
cD0ne0hLWF91YU/6bP4sic8ldZt3+2cp71Oy0xwlvhG7m06lOUYf+tS1J6U7zvkhhoC1HTLiIjb9
4P02OW/+uRR8AHf88jX+tkT8876jr8aIaAH90q5Wd2XOmryWw2jdZuewvHWelWozRFsz3s3Nrn1O
iptJuk3aSz3eBSfQkWNLogjIs50bK4/OMRV2pbCrD2J7KJPD8TjjEn54dkd+FqVPRfqU+g8DUZ7q
PQkyQnx5PWsu7pP0kM97Kj13CfTHat/ku9Da6dWB1tBwTvNbsWSK3EVrfMWB9DxGL8nwQtZKRn2u
f6HIJaXPPeSj+zS+7ycamLfvoekmklvu5+ZEf1ir9qFw6BLXtHY1MQzZuXhG1yNjjX4t/ZsgvEDl
b627Q1Cc6c/H7cGkHAOJO73TtUu/btrnMHjWpycpfZoJ2Nz06SagYE7/PSN+zpPo2Yde27oyQHQP
2LQNfHXrWxtbXqC3O1IVs2KZBToSHP9W3hDuo383kr3AJCgP8MjF70SkteahNg+bNHxvxh9LGO30
Fr7Hw63V36ot2h2y8ezA39fRXs13yVdxD+yu/yQ5frz/i+ydH8hsh6byi3X926YbQttU27kxnble
E1sU1G5UuxqviAJRAV4geRhNkHrNgqdBOow8imdY2tPWa+KNiQQIvYahb6p5qxnbsN2l7c7M90Gx
T4p97zyj2tCq29aZo4ee2mvypIxPg/CkCk9S+1wEzywQBrUoUs/uAuHOzO505VaBp+bQCK/U26K+
yYh/a49GeEgAQemnxo7nR8I93Gj1PcPTTrwgwHTjmDtxdl+rD3PzVOfP0U5W7wbx2e9f/PnZb+OH
MLkvhEs6X1rjVmlvRuVcKJR6Domw2hbtuW1PxAoWD3F1V8e3aXgebrz32qTNoB4F4v/8U0x9yng7
Dspt2twG4W1anXPppAWnqT/04T5Ovxn+VjDpdR2k/Aj2Vz+Lxo1k3YbSRWvuVPXOSO6j8d4l6ye5
n/lnlYu9U7WboT8SThI62niQ/H0m7XXo08UuVbZ9fAsTsiRQpdukcDN1B+gj6SAnDucwhVtPijdN
DRx3kxmbrt4qhGRNbjfeFYFnSseuIhoaAcyhI9fU1gsvMOgRuBJBi3ZPtcgJbdO8EfW7mrKOdkkV
HQUHPvzI8alTrxrRcwb47vpmIjGUwfQtJcOl46lsxeQoZ1s9Pk/7RD8OmxqSfXfq4nPgVOUuK3e5
LSrgTcm63JLYkikb/VRJ6zG6kVSWOE/A2pi7PlE7rpG7VegSlCoXuGOJoUbvsxaMb3q2D+AHqf1a
H0lGJk7UiT3ppXgyHAQpSXQOCPdjCT3R+Wj9S6vekONJvBnwMpLXrcYLfkp3fupZ1Qbd4CytckoP
h8q8k4wHUrtKnqxip6y6bKtmm9bwSn2jT9u22WX5nvSz0Y23tVOXR8THZKHJB/I4y87O/SPKo9la
dWtdum3aC71dYVUaBys/YCeWtV2jeiIha/mmFbwy8mTjhDQwWZn1IaDJOq/EcR35y3OmjG4ruHPr
EbxlxpvxOT9APjYeAv9pkl4oYvdOld5J413CRlrdW9X9OC07qqZfiHcIjzIZjUj2hhc/fDELJz+a
zd6S9mKz71Fm6Tu12MnFLu+3vp31j41xr4MOKZjP2cEI92gafGs9n83Ua93aDXJ6Uzd9cBHNOxL/
Mj6D/+TrTlbc9PNNXS2XmnyDTuSENF/M87DzQXYSubaNHknMKp+sH9rWutE1gOsvWfosmY9iRgIW
fbCTiHyL/p6Xqd4YeYPhpglJe26UeZ22UkCDe1qB/uRRgPSrPwv+rqPKtxOqh0l5iFxdf530V6t+
HayXuH8xlCeYHeW4Gws04GZzyn5dkanudHUfl8dwOtX5GReIf0Obi3Zv1l7a8U637vrqXvr1NUqE
ra2wOfbHQjsqL+PocfNIWYq7l1S+07bMKkCJBDpJuWtFJHaT/OKJpaeI//HJYWEMooeQzHwlwJU8
ld/njkHGquQMqquLHitoX28a4jqns7WoLwlHe84EVJVPpRep3wrpO9mG5sFMj5Zx0IxDWxzK4uB3
bvVdiPaGfNf29212ub2NKm+Z76QaSIRMu7K4Fov1NK4dEHnnqD05uQr0aoAXNRzoGk75rh5PPWLN
4BKW9/SWi5ORn0kG3lXSbrDL6CErH9PFtP0ykBweP8zxAw5xfXgYHeEtxZqn3E5reVlEboTyHBI/
IB8F9aBmO7m+iWW4t6fcOGdreHn6KZb2UrTXBoQdYHb/F1XXteQ2liy/CBHw5hUE4Q4sDUj2C6Jb
lOC9x9ffBHv24UYoYnd2pREbPKhTlZmVaeKF2mFMCPMkCKDSIIfQ0+clb6LDQb5iWV4VMo8RHV4h
/QJRALZCjVUyVh99jlzb84RW5yxWXgtfTNroNfD/0w52BRmKWqv4SJ3DN4TngAqiHFFz57U//75V
uLpSDq5O1aPiIK09agHMwnfujPf8FGGD254yi+kstDZtbMOhYHnwzEs0lOXaSz8Dur9/I+vAPGRS
RQ9/2YwEjnPZedxJWu/0fs2Ki5CGE1Sv8qUegowKReq2jI919pGn13ffBfvTGszyGuLXBjL92dJP
E5bXf5D71lEEpREZVmuC1hpmO4hOsBos9XAYb80JP7qIPitQWI/PXeRD5YrLr34TB8DAbChi0oCS
/AUe6Wdm1YnLrn4VBzMPE86rcp12c8qtJbfQiUtIckaECURJtOV2y3eefY/Zd8y9vpBOj8b88aWP
Dn0aKbe36gl+s27O4/g7dekIGxES3BXd7PQ74WY7qSw5syW40h5EjTOcOHPY7UL0VkzERUAXAVWG
iwhtmbbYGXTdx8xwgvvtfhw2pDvswXrc/3QOLbWJjyXnFqWoVzyfdvhKOqQpWwIFMROOsblx5sKZ
PcRwtTm0UDlinaoSbYqypsYWKwuerPhG4pOY3db6JCYqL7/i4lmguGU3+sIPwca57FcqmjCxzOGj
rIsK7L3g/aDjx+QNaPTcOjEFToXEL88NKsP/NFNqLkeAFGekGUPrUp+GPKxSX2i+4JG5c/jC77Hy
WE5NE+x7IDPhMl4mBUJH2q0nS9MQICCJFoFt8HbYMrqU5Jj/eNHec8KtiAa1hdeAMsiZ0HKnifk2
iymg3oVoY62EMvGTUTjvsSlApb4YQ2uMnaZFEhVqoJYt/Jtl2t4zZ8F6AeLofFD+jrB6KX9e4Irf
m0+Nk91e9kU6HJcrgRoSejPWqRK3ot05diGjSkVdLu68zk/PeH/Uwg2y14ILhAVZ6SENGYBWCWbW
WlcEYq/uYcUJE0E9XV/U8DW332X7nVc/a/ON2k5NLyTJwzpCgRnE5HarU8SE9yTlUuUhLXn1FhCo
rCUdKqsUds65SbS5upR8wFk82H7WXOBlUHuIRV6uC3PL2SgfnisEOCa9mzi7OCSYInFI8sFKZXPV
pFLXcSa15VRtPkLHcfXTk25q+KsxGvGH6fsJNUOL6MWJebsudCSlF5VB0wZttLWfNQEdB316AUN6
cTW+1FAdVMqkM+u4uwpbGmw8IgnJidZTAIl4EdSnAmdxlWAQJhHLkx5PXC2TMwJbfZoOGdkfejVC
SCHU/4WOFHrRzHtLkqx8tDd468c2a3PDWQ7Z/HgRKbyL6rNpgzH299jn22CF+t1mYfVb2qNiFYxF
DVaMRMTRFHT4m2acgV6tpfX1BsY7yW25xOlyttVdXITmbHiB7KKGo4qDL7qM3T523acAlf01b3xF
8XP48dPB1AYcHeBvi9vgaygsaLm2azZfYi5EpJzeQb/odQqi7DVmcNPKSU/0qMNeBNkcVA4nH72N
YeBq7KKBv7Uk+URG7MUWRmww25Wv0CZfZC6Uu2Ds/Kz3WKx4ECa2UDDmHj8cQcGYa3cpvRam0bYk
2Wxxjl1QxAXi5O2YseOaZA1pV8KKZF0JjPZOT4UKmfQO7fTmNZuPNKykMCW/2TVmtt7mUj5ZTPbN
vequiAQU7B1eVTB8cmVYiNcQ6UKPDRWw09MEAif0OOtMcDnnjKahkbXbzNnxx/AZ3rCGdZjJqmOz
oO8ppWoysmKxfhjrmoZvvKCcSlVMhJGrRW7OyIyXLPDNMOOI7X1BFi4EVc52qtRN8Vo8c1/orYo+
fkH62Hy3LFwcJtWsuUdk4vLbLqgq1WDR20PeHpuWDKGUhPWlyB0n73UkNa7Ykq2MB6+4EMnHQQrJ
QHmFs0sBoIW9bd2NR/PH3V6veLSzyV5Lm4EqaLAGxRJBLRXWiWGNaTYgaFlSA1qNuIJc49zTIGgQ
0M7SzunO12HCXmDhP/vdElzv/BahGUEnBhsnyZ4LUiYnZEt0IxlZUn8wCQAVxe0kYUSZguEH30E/
+iYsIk8LIjzCcgnhe9BSCOP9r7aVK3ydDVHSm0nH+g8SA3E5Y66EpbdGSl57azxvIN8dhTeRdXwL
6Ge66fjdv78V/QyahrnQScSgMaAsgl6AItSgdZsJaQTjVDsEPx5eap2UyxW9d4Z3U+s5tf6DVx+p
zJSBzgP4VS1Zi53LRikbxQ65t4nwdeSAHO9oPdroMUUjWe6lch+VO91Fo1NBlwU3SLF9N6pL/5MN
wBf6E3E1QNsbD0YFGGXH3ctir4o9qvFT2sNUCJdO7oVEImyGqJlAJsqRv5KfGZ9iMVi3q47igXg3
DSMNFBXIgmZ8WrQ7GtHS3tA96DmSs1saIzU02FkPFT5Dr2lnnIWxBPoxtHnrdBZkd6iDiDQocbHT
6xNtYKLB8E11uFWtrrBFvE6MjZPNx49KfXK1vzTBU+slc+0tprcSGh5sx/lkZGg7LNmQxx+p16jx
FMVHWrD5JKmlOERjvROCjhV4xnlYTOEyQ6H1YtI58SwrZ0IWRDvjuwROZo54xoNdQtgpkJhyEFWI
0QhRbEWlPankwhdXyC0X9vZ8ykh0ar1ZS2EujsWDy4Swz89QMNZOQ5TpTGB2dGG9DLkJrKVoU23V
lAnRj6y3SEqgYL6PFg6zhE9IVZsZb0D8jyWE/TqgNmIr4uj4ILVVkV7HBysGwtzmZsKLmqIcH3Aa
HOyBuBGbWUpnFajQg72h3NXkWSFL1mf2YO5CIb3UFqpRWjioRsCyMokoK6nHc8P5deZhiIU404qi
hDcGSWc3V8Nfr8ykGpwdnPI5tzRgpXJmafPyYPKvrVdT4QL7pCE/KWmQwZYqLAYPIy5gFuTP74Xe
P5vhsi7XObu3XZjsOLKUpiT20NoNb1W8lfEocP/i+W+bvvn9J0btELHPXuDxCTZEvrH0hY4zVTHe
hGl6NU+DYDGpTUs2t9lQExd4K/7E2x96+7OoZrrehOVWFLc4vy1qkenhv7b8UbRuIHlO6hWoq/Ve
EASt4pv/g9ypfnsKaTSpZJJUzG+8F7N+M3iE4B8wD22SjuQR+N8DKZAkAyEZI4SBvD5nQct5WiRD
55ifhmMd6Mwgxz07akHymX3Rwg7nFFx9b2pPuVCJJnxgx1GykPYDQx4VoxMMmIATYEmPsiKCul4I
dqiNKAyT9dsfd2dchQgUgdeAGlFOglwryqgpFa1GHiMuGw2xjS0GfjNByS9atan9gvnYQbZ967aw
Xo/deveevCHGR2PHpZdVwClAOgu6Z10b5Z+U+i6mnzX73s7zeEbNUccJ4qujovEuL52QtJNpc/oX
QG7aOoBx0eWzGMODeXYxXxI4rXv57NYY7moHG0+bYOOnWScL+2SKFqFUVpOOoCcBqjQI9kIZ20vL
o2JeEAwuZMUswjpb4rL4Rbsy7eaUu5yHEjGx1oYGAi80bMcZiy3wWptfXxRlpwlZJ5uZ7IbBVgKg
cRP+TNilonWq0tlE76czEoiwRLQp56rTf/xiwcZlmMbhIlxLjS8Ikk55llAUsaxO8CrB23N/zP1e
MKgK4fZI91PTowfl0I1OsLQMSu54d1OaFFis6yy8dRmUtef1zzJe25NYP9v6J8VxNTbV5MSgX0PK
6herXqxysQbe4rFQXltbbaH71/717X3Kb0x8oZyeV9PU5Be9wYIlrJEgCramzpYlmynIim3PkcgU
4XFDvPLkKu8Xfr8w9UWUQrqA4j+gBh+3YXbTUFPRKwgavF5IO4f94Gv859FHGrcYO60nOVK3LOA/
M0BvRotwDeHXwOtdZayjQZ7d7gJWIO1gJzUZBnzVR8mjj15mUTxW8baThAuElECPtYZ9ddSjM0uv
QGpHaXdIYdI25adLfvaW1P+6Da2Xj2ibZtMdo1qInDkUIiEQ9+qmgv6At1b8aNnXyr6S8kvFPW6h
fVgx0Q1WD09QNMZw/rrVsnYGUm0rhd1Q9gwBARpP9mgQKpwAGDNaaBH4AXsHJlqEFMtysQHVN8BV
+WLDloC+jlnIrsHeXSqtFa8ifwcF2eQv7UrJDjIDJ9HtREjekbHw7tY3fFbz/E8JheCPVH8L3ZdY
PHkk2RMOj/fTTckZTENx22IR5Qy0C+gONibDsblNTdQJz6NlIoBHKLOkAL+YNXZqeANl4veiid5M
7XA0iUG7UlZznmsdUxUGiooGimxGb2l7pi7GwXy2tHXE4XvHrLkDahRRvgMpRc2h0ATAvqvc0S24
rJ7llwKWU0nIUz5HeXzirTOSlwmrnoVEt78TyrjXkm7bFRDvEgCp0WdmBe3qg89fMf+dl3+o7D2m
f9P0b7P8XUxqNqUZsQXQo5sxNnEA9uGaBtIF8Zai4bLKVwPKdYo+Xuwi1XFjAmZ7hrIQ4u1ANkPC
HHdSpWpdcW3bm+Yy/XPAMpZb0Ec9EhHYsXtJ7AmN38UeaqONm3vH5V1iC8dWZGsp7VyxIBCn/IH2
K8qrE+8L8m0A5urXADPn735+ctR9Q/IvF4iYlo92PE+PdrxZ3Uz05sIXBJ8xl+JMNcgweBTCQ+Yf
1gXhwtVfpr/O+0WQwmQJseZmsVk0zbe2u655GDsIh5wWLQcAbNeyJX74oIm1hdGmWZsCN6RX7V/s
2vDTD7t+y/Izrh6bcIPdoqKj7ozcWYKaZ9EHTs9KI4VPS2rqlFqxLtZiEkJX9j5au2JOlZkAPPOx
Ur2lKG4q9pEr7Mq1ZiqYcmJJjVUL1pba2VmvU/W2q3z7vUBXKvqNFIhrWCphEfLDFyd+zeKX3OM+
/srTV98BrIlgeCs66epsNOFqO2hyUDywjw6qxZ5qQxptlNgVqzWMO/auon7NvTtMzjI5ZemItN/h
onPElmSI1IhhhjFUwC4MBDKP0DTXWHFUtRC3Pdf7BW0sG8Cwg08jkcJp3G1pjUIN9wCxFa3oyN0x
pVSUEyEr/Ir5pC9PWgQAoDO3DCC8BkkyDkuyqYS0C+hOPBy7EI4DpKSOvLmCSoocI7tBiBDrFJC0
SR3Rh2wWaXZ3VVzIKVQAuZrWD7Y+qfidwMYPd1O94fUIAbTHZYaeG9gZQMsJssAPHK2huQYWjq55
G5yedXA8GxodZqMCTZX/h6YO3A00bxwfNC9GXcr98nMsTaP1Vb8Y5afMUSbQH0dwSE4Cuvfo2Kkk
L6mCpLuIwlWKb91JEZHfh1vSm4qzeNmY+8peMeXDUoezOiDpWKNYVK5xC0QxtuE0HBM6llqfBD8j
HqtGRl0j6FP3WufAEyzdFZBDNmJZ0oM8nucObLEX//sSBsaeF8IPDohO2Uf8MVZY0FcKQBBDNCXA
5H+fgBZViJ5G3QFQpInnPCNLbaOxTARCol5DGBFaDjTipYSXE6p/YFygSoHFaU8QBQWgQx+cLn/n
14iJo/Q88ldquYVXZbkxyy0BG9VfB/CjmK1doM9iD9aQDIgBZM9t952xP+z+Z8/eVPIX995AKIYA
gZn7A4FhuEfzAL6ez7d4vcBHrfp0WFA9Lyz4A+MgcO0P9JLsLq604sPnHfkx2IcajRmjDbKYClND
sAv0iuenlmcqhoXRiAQgjPkVJUquiJA5LjlQ0s/jQivSdu7YuVyMfG5PNnLhnXXvHXz+E1gLJi20
cr8wCnDIwkb3W5RXzcXwXQAswWvPnX+JRXAe+CAgFkf4CTjDvydOfIN9OphHo2MutSHW590oMzPN
TAovemKJjVUJ1poir8WOW5sHwSTZtbFtzgRMlcLbQxAuj+DNTrSBF5q/7Ck2eg52AHDhZx7FhIlR
Ks0+uKqo4YIi+fDfz4nTBGgZmyj4SHg8AFMFIGvRsOO8a/0zLtScv+Qo1ho4JEr6IP+ZleQH6DOh
EAL3OS3yVZLuS/5QsNoCicCBZv0CQG48f1fL97Z8t9k3BVGB/GT2R7fdv3R0Z/torrGRLgaFZRTs
FOEAhjli5MCy6fmtowEOYWom+Cqp1ZOAPZ0PsAlfow7oD80Kf94yne+vNM7TfmGlgzuWeTcGdlpg
ITIzYNONcwU2A8MkKDa04JHGvIlMnxtznkJc3kYM5OfD/mooKJ3sKVtQMSGmI4KrHDjjqLtv8L68
23ZWjIFrIVLmbLiGfDYOiP47hi7Y6uo1TKJC/B+2s4lE8YflLuV3RX1OxWPX115ztSR1i9RtUndI
3djoZRO2FtJgUoM5lDCkNVjWWOEDJeqsiOQrHV7so3ieEGcJkUJ/Lsiw+HEZqKCuEGnvL1KQbWHR
XvrunAGOiv8TG7DzBTD24CmdX5hb4rMVljuBwIWJeM2pGxKDWCzte5zeJsj0tpUJ4LXVqdjKxvfC
eOvgipk770QCCv7B4PjOGfGMwYMaKxLcVzP+XjsT1A8OCW56NPAMd5aRHrfq2OWfR0SvGmTWmdYt
EBqvePzmA3nMv6b5W9PQ1y+Ju3auELuQZalAkLgX8OByNgEWpdQZW+OtV7YoeZ68e0zrCa23I0WM
cbHUfeBH6Gh2ymMTT8pcQSbxbNv23ukCp4/l0cXAfCJ1dgX5XO521FYfNuhrARuCINNKJIwurjS7
Yuli8zTZkIHo1I0Dg/0z9/qHhhzDJxrykTJN4NVe/rfOEeN96yC3WOCrY71DmrOU2ETyVVebc46d
9oOWwpQHWmqeSUSApeWjgQr5/zRE6Bee1IhxjY0f+4A3y97g68K+ZGOB+fFK4sJsZNBD7zl7KwkM
8k0ufdf5H9CZdHsWIKzkrDDMhQDyiCTzB94FKcCvlzEN5k+Vx50g5vaozeXJBQHXwzUCfg+76T4X
ACdnDP2IVmaQCCmSlHOW0emocw1VOufAPCC2x9xZc6c60L24jVougpBF4KK4i4o+Eoq71N++sMi4
Ff+NXAljsqXZxoYwG53qQ9TSqfinHl12Y8gQiYx6iiTIB/d6K9oyYHIgW3uOz0gm6KyZexXTUzmm
uVPMRwJ/i/drN4ZF7yOEqrRyQL1IKQTy2jkt0h8k+A548HzD4lsB+ODM0yoPRuabmx0EOPcoEo3b
n5jVatHydXZakpIjQgt4whGgMkF5a51VdiA6QemsjbT64cqfsvnO+6/w3yZ8gU5htmeeRYhnm7A+
jl36g0qflQNOeUaCYj9nRhU3d1v9LMaa+wU/0qVvb1x237BFDqk2JhH20AehJWzQOriopkwP+NQE
NbXlFk452CkM18h17zlswjvx6GSTwxXOJJEecd4Q8GgSgx1DX6Y8YXBZtOv4FFZWkZl2alhOYDVj
qU1lumlhpDhAfP/R+Gnw81G8RgVDGcpwEmmAbSwkxUZ8GTJCYJ6AV8YeK9+U+GIuuNOjmLlX+Q3C
ATi1FC5DGf/Y0tXMZoMkhDAMkWPSiGC6bHiWiJuGULLBxC57ynm56GxgBXQNHQEKALtZ3Oolg4Ne
K1o2d8Le81EDMDwi1QFnsMWl8jmDjRrV0p1XHuz61Qw/pbXtJi6KJ/ZkAWUCAapLPWHtgrVzyq4a
spy30WFHZ+acuXDAya4aHpSEZ/U97jp2PoeQoj30duMTiOizUNPk0mvcFqBHYpYrk93Xj+ZGQNwZ
heIrUo8seWKBssOmf3zf+NtWXxc+3LWNAffqZouD/XzYuOg9pStwP1IuYfSLt2Q8EukNotG4Q8rz
AbXyB3+vSMZi0zHaT7X8QBxoYsACyye0wJgI0Y+MMFNiHMoEQgdUwZo7Ezv3vT1mDqQVyDOOZe9Y
5Vf317GAD57ohmXi/ISXTiPQPR04H/4oNgwADQKCBLnT8TpaleX0HP9w+PSHUAn/hlOB6toEeQwx
33mVghxiUSXkkmv/F2mth6l6iwpi/4JrWEkHD3vVxBh+7QiAs0KtUV5x8tq5R59FBBB1mhumVmFC
6Imp/faiGsuakHVoIa0ACAJ7g4t0g5v+jI6Qd4lWDV5cebBdp0OYFixNhMkObOfwn2gSmDNQTLT+
YC80LNgfYy7a23EytxCcX0cfdJkA+OSDUdKMvcc2bcfgf8fLLFwEdN3lNauu43adxYvfALr8UbLv
HXmj5u+NuTTGnhq/SA9uTEwhaep1SDCEvQoED6AZRuMJGkcjtCc56+jOq7f7K0LRUYskC+RG80/E
0ez+xM27av6Ws1q1B9wt7R7gbixg50FNe6KkxqA9HDhFA8IGV7skrxAoS7Nd3vV83nd1Xs/T4Ual
z3CwKA3sf9Iqh6zK/MXy3wP2S9VUlWdvnH2lCFIpwIwVR6PwKIXHVD2r/hF3j2o5XtFQ0tI8yEef
4bytcN/g5aHwiU1iIloQSBr0XejvgbV3en3wqfoh8ulNSDNq/ixDKAWT/QnX7S9DSci82DVNaM4d
V+/A5fGnO6yUYLbMTTwIPP6ksIUBYtcscfPu4NaA/mv6Dn9YMHroB3+7Gwjc4AslG0Pzd+T/Fu3f
rXsz0p86+WH5V00/BL2s7tugUvC6gxaOs4HJ7R9MLsd4q2HSjTmbS43JHiBTFAj0KifWAOf11NBF
KstDU1ASGownFUJEDYRZwz5ixyRIlPkacZVPNDQbmOHwNvw2G2wO2yBIddGNcDlksN9wg0zlny6C
VBMD7U7ZImujhoB3HCe7V/Ap0G1RioGTxDGBTPs6ThEMSVYQACLEZTAl0jv6DKsaX4d3ipzoKdK4
F72PdcziHPiTzORwtdqg9yw9AbJQepjjFsEbBG+afKCGc+6negxPnTwa8oiTbxV3vVSUWZ3gemRn
ib2iiags1aDEsB0DbGtKkOv+jaFPx1JD8AcCC/ViSB0ReBKcsUZZMVpZY3c9agqvAeYRR5D+Qt1u
JYL+LJ8oED16Ny2KoCtBwaB6m8O0DH9zyskar1A8EMujrT2r+T6zkRg/OLhpNy+leZXta25f8qZ+
uaDTIS01aWy3DiYLutmRJQJlhMzZgCdkxuIZk0LLfupQ7Bd/rkM2vS7w1+Dv6RZJsTbziKOjC/Rc
XodQhsmTBJcR3FVwu9n9S9XmEdncuLLo0WWQ1iFMcvGfS9ArB2qBVfpsPenFcpHYQOy9QfIGOai1
TA7KOBzHK4w/iv7OrdG8RlMcJYiXNilk8HBQNpjqqrwWsCf5WeYe0nYpjAt2s0V7bGyesujYVBTC
TyENPyz4EDi5XiRWjh1pypQpk4cMg4K7jMnPEGDccS80RznJaTQxAPnPE47DBzhuOkhn9BItHlbO
RGMUjVLLVku/Qe+4LGdpDhBtjbIM6ZgcB7Qt7gcL9YtlZaUNLKuDB/EHxgaWJdJWq1hzdWIVfUjA
8TnZ7kyVW4N5rlz4XyJRuStDiKNxlTe8L3vUvwbmTZ0P7/7Y4hVTykwhtcxenRMwX9BAeS0emR2P
V6m/pyvoM4SrPYXltUJGnL2ui/iVXBUoQ8vnqETxHIWhNN8QD87kZ4B50Kytk4v9nXwOkV9Poh3d
BgsMo9a1aFAIKOJniBAPGIEK6EiOwRL33ITs2dwGQiwgx+ID8TGMCuV36zDyf31XVrlQiGCZWzPb
xVp4K1+saURUkSbNFlaOl9rqMQMg+JrQja1Q1sBZUYjCFy8YF5CVYYL6wq0I0R6JRBZdkPmrytU0
sHRv+dOv4XZGIYywTN9ZmN9AkdQLUToNg0jTeErtixu0OcA7PywpaDJ5M8XMola9Y8JK0vJSh4ZH
BgjwEfLWK0HkU7J/Mek3lX7vGGAlQm2PpY/k9c7ztx1hk2ZcmjrfHMIFvX7H1bPv7lj9F5K/TPpO
AP7Y+NGgd+o4E3onGndGbULEpcVgUbD8BuUjfdRmGFtBvTPlyKo6K1ODi3dSU3g5og8YdTT4+Mhk
gc46MzHb4orGeNuZ1ASyfX+NCBlnvZHDN21HjQkEGRwQAJ4bkyEEXo9CtgiTKciNNLHL2ZJi/EFz
wh0JjnEyCzhktwa4Lpo+KQ5mYjxliFgwwjS5yYgmWKZdsp5vrrxoGsHnzDKY+kKVBDJMBcQHCgvE
IJQv+GpwlUda8i9682IYRsJbBOkORhja6Q9hFr1rDnRifppUaF9Bj3FqSOlQqX6UfThOrZYxp6S2
5AqzDhxTuBrh8Rc+D2vwGRnoN/qCDzrXThQenTC4OHB4vIGfE6IuIGBi4UqiQ0INjycEP4OUmaRw
cxo9rcOAt8Gp7I+9jhjywQoLck+0MIAUgfihi4XSTpQ9pvYPcpR1cAcC9gMq3e7evHtF7DWxx+i/
6m22fDB8FK/3GNrt+bLHBiLSgmnHWD2VZooh6DPJ/94oKCS+3s82XaKxRCtt5APACGhuQHQJC8F/
qaInEXGNhbh7sw8ajipSQW+/XZnqumlS6u6T05QOv5HpJu7wR7ElxpovSQbuzKM6T4HTWYXYqzJH
qSU5slMqD1tx1U3eoqJ5SpuxF8Zxi70q7AG032n7nRSnrnrO/GNWIiqLup8Z5e+j1KqhZngPtYnZ
QFoOsrPEvAsHHREQpsr1NoIMNyRW8q6kQZH2S+KDfUYrcrx+h9gw7p0FioDaQ4Yc5ADQoIi9s2YQ
l/C1t/7pN2/mz4UEKvZgKoG5DfAxU4G/QhF83PyglundVYDhbj7QA7EJOirYqIBFOwEFhSpDVl1j
h+XgI2ao6DCjCF/c9jz9TvM9QyAixcvGgRYffJyH2MRpx1mEEldyuDeQuUGwjwqHSQ9aZbxXKWSA
p2cEVBhTTCeoa3dIoqEZha4si8rkG4oIiQP1QsC4gM4WJZRKNW8PdArpoRDSH5KLvjfxRQIRGprg
YLbZcBsvOOe/2gw+t/PYJtAC4239lQPnCjxE9XSwcXujhYPaHOqNzUsVNEQtHAtTFb5CwBkPUumz
kFRjjGjDZLxQcFNlb/F8T5V7q9w5xKR/sfsX0tqlFi39MxWivbzH9TWBPMlgBm2/IfJpBVwMg1MJ
JkBmk1rYJuhKMnAk6ZxCcTo8wFsd3yj4fan4GJgtNiyNfPdIBuutUoZUy8Zltn/mXFxmhfefXkB9
VoXVyib0VhttKoPJo4lQDLwJ8T9IaBcW+eguKxPfX2dbz4RwuUAM0Ot4yq1krRgVfHz7gs8t1wy6
nzai2CjFvtTxk7HLXSuL+1jc4RGW79cKXlKe+D/9VS1gkYnUCoQDsEh1fF1pEXhuYxd+ulL8fRMf
Y/4aVgwCXgk0SECn5WcJlmNJOhJqIHxOUrginaxcS9Zbj65quSn5zbI2yJHzM0+pG0MmhmQ5oQRb
pKwWwn6tq50J3B9rjZtljCqvMZIXN2COrsJ0Z7A8PTiqUU56nuo0d2axvs3rdWVQ9wbUeWvV0OMF
ys+02116Lccrnrrc3WfuXq9RImiN7IjQQ28OPoNV/bUS7C6CwjPJvgU1f1n/YLLO5FP6t0zsDa4p
9VHUcbrxwv7qzCEa2Y7lBVzL+Qez5FqEibvCBrYWrG2y+2ns17FfeEUNEMfELAb6EkQwKiMQfhxE
7ipsdkxh3wtvogYmFCx/puFay5Rb2WEZImyXsBcCJQuUd9w+WOkGSJA/uAc2dyVIM3Gzg6zBUCtj
EaANsYi5nKInc5W4C5iGGZmO6pirUEgAnuVUALSrz6mt9sY95mHpC2a4+D9ggUPQ2TgcdY1zcBvh
zmBLyt7ghH7gRBhCS1KkzoJI+RL4BL5iv9C0oQql5sI0lzq5ZvQF/Di7XwCEJPok2oq2z2Z4AloM
UxfsZcTQdcAvtsNI/CZhXl+qItwkFSAbKNpJumUP1IkObUimU4HI+yzvJ4gPyvwdIlcQoTBa+Gi7
uICXbopyUZxJjcJfdRfQUbRIqHIUdvAUG8yCponYwlN8HgSKiYajdubPi+Vq2LnBRQRuBgg0w1+Y
9oYz9g8IKXYQmPSYhDnh4uIpsrjaLmMf7n0IGAn70JiK8/wyfCviZf1sGKb/x9SZLSeObe32iYhQ
L3ELAgRC9GDMjcJOV6pHPWqe/oxl8j+xIyp2VF1spxPUzPU1YwYHEo7vIzGHmXf4QX+CGBaigd21
y2Oek9Yhynox0xMvYWYsIuOWipmGqEjkGhUT3aPdwC7mSU4OVTWvvBsz2Nczm1y/N8o8QomNU5Ij
7cM7E8dplRgkbddxuJCTxxjyyHwU+kI+MzaIOQMDkAARYW7iXrmHXJoscZ6QXEaMt1/JcqwcVDMi
nbRy+JEWeUPBcNtivxgrH+XI+u6qP7r17S2z4Did5e03h7jiUwvuD08PFw8+nuqWnYrge5o9ylND
w02ZoWqWDWRIsETEv22iqSMQLP3npf+o+g9qgv0ItbnCEG1rgaeX3rT0wsorQ68N4SFuJ+qW8y8l
UAyHOD9l1pHLP7Cf6fekfLTBJ7tMnSNj69ug133HdgLz+NIOkiAreUQyuQjwGZjtSPxgdaJI2LdY
I+o/Hy5xwJfujtoGNvDzK0zW05UOCe+/0Gdh3LJBTOMFQKTYWk1jpxodsNI12U7TbpdEJ1sEZDyp
xDH46EZHwnsxHXhYbLKbP/9mVDL3OSgSAUq95bQeblGwCncx+LjebXt36N0p9gUwyU1vuK+Fari6
4U4M/A/3aQJUdKPAfRYuWbRiJyvHqXLs7EngyeM+KPb1a/Yc96+FPDlUPi4QfBxWuoDhquSj/lsz
VF8sH6SWVV4mykUpL36+Zx+Y0447CMuFvwONmnXlzO/dYHDDwoUN2Kgbrd1oU9pp60glkeB0LJhS
RdcQqFqCVakufWMFZjH71Jr1VHbYQEJSfE5glayvdgm7k84SD4bzZVnto2xf9oeoPYf1Fa7hS74D
o9X3erLDQk8vEzwmkckJlom+ljBk2120tKqPUEcs/Iiqj356i5RrWFyH8kyx56WcB+NIalYPd8Wf
hOUW0fY55WlHXqa5k7JGi0D01PctYr5IQ1ClYbJ95wffHolCNCiZyYeClFeHTspOK0pcBDmOlrwj
tjp1fN0pjbU5bobWtcZt/vQ4yiV2XtLitWuib9rXK/uO8ALbfdyC2t2/tF2l7Zp4N2m92NwSZuv9
E72K/6nQ0gdBf2TiJavJrEt6MazWBL+nm+Pf2FoAQ5Y5fBmbzthgOjyDTRxsaB1MjC22tPg71yJo
QiTzHbonxaHoLo8Eyg6gId9lo/u9jNd1vLbYf8lzgMsjWC1dukgWCRhtSVbuf00RFEJGRSZv8PKB
N5akuS0i6QHB1b0HW13ZTvZmh/PhjMx4v8mTXCJ9LjJSOpHF1RHi3kdncvg+dfVBetkcQUEW/EYM
EUjlPcklzOm4PGryUZq7OLAde4ey5YiNYTmaRUnLUYFQ+itj+WId+zwM9tRpiYwZs69KvwDAf50y
CTmPDAYdWV6vjszaG0YMrpZyw3yQHYfpsWD/dm9PXqdJeJQuxjJUxOE8Hhz1GtYgCjdPdZ3Ma3WX
t17w3Fq0vqlI2TPEQChWy7xcrw5KfjRe59U6ISHkyhpYWxzX5ZTm4pOgB/uIFyMxktmU8Ei2mqn8
bF7X9NXNtV9v5Ke7bZhVn65C7jPedvFWUbZw+0fJ07CvM7sN7VD2nrJXVl6/eO7kuYGehIa98YkG
xtvGcCMVbXRbqlur2RTpRmfaTkWKawemxN/7/r6Q9uFk97lLpUdUfsbhPa1vUn0putO0OrB3vH/o
IxlVpwrXebFW9PVzpC23URN3g5l2TheSwWHT8TXH0hyofcpHh3VJ70xbO+cx+dNHP4M8f1/Uge2o
3XFoD6N+iLmm3dHflRK/ylxKthmGySC66JI9UWnoYTgveJnnG2uyNtFJFWc90/tTRwWr37+k44yX
xyrlPDs4Wrk+mNH6RRnM32hEDee1+R0XP58ryffoAT268KvoviLwmPOC9oDkjJJDD3pOhAf56cIz
ry72U383SDDydxkdAjpDlvvUSJZV6mq+CTPna96N7CNY4GyBj82boxYcGpUm1z7pD+li7NdauanG
TdC6scru020yboNxaw9A3vavdv+cO0p2r7P7hGHlsww/i/E+sW5HCup7+0UMQr7aP364nFN945bg
2JZSsPnhgO9n68pcTLYIJNH3VD639YHUCyEyaRAiL8uUtIV9y+VN/nQ13YXSlgdeKXmt5JFVfq5j
lVfkPZ2uSFvy3xOPtlQre71Nv/DDTz48T8AFx4emfk6KT2AHXXsajRPt4IcHqppsllzsVWkHCPqJ
Tj61hb0WfDYq2U5qiyLLbJPwGWyy78Q3eDG24imIxoSOE4SiP4MizS9LTyWmdTrs+uceNY3DFKNQ
b628bHiQp+MhM+Kpzbynfhpp6PvnnDfQLPW/0hpndqX7X6r1zc4ClF+UtlQDtD57RbvK2KaSW003
HKneZVQiuAAGCqbnc1WSOnI8x/ytotHYiacerRdI1kQ2Q+MwxocmPvTNnjpAGu8MzXNswm/gItWJ
qDLhHNo2Qgm/93PuuphlwWRbisqryztVdAKIAlPY4+jT/+aO2Cxgu7YdcxtLG9tmUrB/4sDpmA77
VcNGwNP/vkH+RTbhmCPM/cYWhlXKdvJG5HVIoUwMUeaholu1tPHRzNvpWbf+nQ+78qZOr5OpOERN
78/sobb3Qr/p6ZUydORpljt5kc8XNW79CdfCk157IDsK0F8SJqd4/WRo9Q/evVJuTX2nMjgon5Pk
wYzXpw/DvIc/obYN0ShMtw9cHSgBQgiSMTExn0TDIlR2rxwvl9qyCEH5yaJBU9eu8XADc+5ftPJa
qddYvZrdfzmP2x8j/Kmk7yz9tsrHNLnHr5tSzIqKLKuwUyM4XL9xZapSf5Z3VJox36PSmPl+aSKc
zpiKjFNhnMxITMeAJodSiP2se1eMmVpfQABb+Woya/PzEB33E4rKh32ozlL2CqfL3EXzzKY2PjPq
5ownVPF/VlpkB9JJvC6DZWcsQD7yT8M3OmXZ/LIhvJKuWOzx8gpjV732QXeYGIeUw06wBqmdE+lh
PMsBQwoNFBVjaicD9qOov2q+G9WMvJuw3+T0IqFEC/UMEY87438bXiWRkG1MNRsFbu5TlhyEeILn
j2XCAH2/txzc4epMDnJ5pISl/sk5zi8ZqafnIt5CteBm4lTHGeni2dRE0Txut8jaccAcg5NBFfrP
/2pgnv1MHmn41ftfU/+LQ4hvuAliKLmF3I0DNyvc9DXvszl5Erhv9ClhPL+oZqzlqZO2iIiOqjvh
HA4qba4kXHedrRDw7D8k424Z97D4RFhTzHs8fqjazVtKydpbcgoJNpMnRYFj1QkVM50X8S5s9lmz
4/yi4X+aTvU3ZlrFK/7bsbww8KzZFpaFT3l8OJfD2WrJgZ6C+NSrIg1rSvu83JMdSfStYqf6UXB6
Cwrxx8Y4+1AUjI+q/wzLL2czgfc0rvSQIIYz7ZCbeR/RWuRNVWbHaHr06blZRy4FP7dbluNY4peU
NRsJKuXwLrtB7eprQ8fQ3vQ0ORVnglAsngC6QtKx6IWVPJbYG2fOUhhceKK+TnpbFAs4ezEsZTrR
kCUPCaYWlDGuzGnhkbNDhCJ3htbUVOKOz38tMtSZwlonX7Tg6sw264VXKp9q8rAUuCEPeNKma+Vs
HhHf1+MhqYTBjyR3pusoXRcN/TUnyRziWBlSbrOsoZMsa84fpLVtbC+yP0RQJxr0UOdykePPdJml
N1//8CVicPek+zRen9bzFFvO0qb5NzWdtF7zX89sjjRUJmukoY6xSxLSUJMtKfK1+t0avbpaPotL
+bpyHwgnOy2PDJM9qxt/tVd/KqpHHNtCflxNg+dZrwvS4HTAaA4SCGeOk5y4cYbUiX3h4+HdFNHC
/Ofe4OTRHe+EPJT44FZ3GjWw9ND9RxzNVRsng21THvLJrp3sXrzPCRRBvquw7sCAUzSljUQhU2hf
2m/GY+RI6XvMqS9VkBneTjmcEuZ4Q2GBAjrM8RVerSl6JRwf7z0hS7moA+fKsVWO9ztlTw4wfHHS
2o/XxbqIscXFq8lFvId2gl0Lb+XXYWdYJ17R2MzqtHfIvOq/Sk453RFkpJxFCy8qDjVutnTgUDt8
FMNHP3y0qcg60NyIMLLqS/K0fVKd+c5YEQBcUeCkQUtjhyRfx5wucovUqAhjYc+R1fLq11VWbuaM
Cyv+eNX3Jv+UlM98Rvh8E6QbtRHOqsflxoP4ndKGQ+unQG3OdXbuf+cBRT3q8sGc7CVW7JyN8GgI
kZTTA/T8gzUcpfCcLExupeE4lU5qfc50cpzLNyOkoqtjs3O9s4i07Kf5Pi72kr/T/F1U7gJHLfaC
8ZFtppJdwLq5thv9xbOT2JfXDDvbHQPSl2Z+zLi5zOvYffixw6xTBl5VilnHs0XZ7rflSDEe6oeP
pZHarz+0pYDotp4r4hHO30IDLJeyfq+4Arg14ssQX0Ku8sDJJ3by9NJ0V752o477u5e+Fd+eO3Ly
J2LHwS7Wd1Ntp2s7YqSUotkR8Z/VIFB5/oLyezxx6Hi1RMhEpRDvdkkvA2QARywOhxoygblyzUrE
bqEAcAmgQUPxt65a/OH7H7ZLKPhOTZ4rNbjZlX23GZiicU0ykmKvimZtuJnh5s02XSuvL2VyyKSZ
iT63/gUrUQphWGHuAayU/taF7oM5B25DsIVPjrOa65p4hw9itTU/+C+fLdezrZ797GfML1Fn463R
BeEGpv7G8e49kHHq45J494hULg+LvP6zEjqKRIFB/TcfdISdAncy6zLs0PVr6uic8BkCU0SxVVg6
+31RLfatvw2wgOdFJ+7ZpjskwzErTkogmDKDdh4b0G5OEAg40sAL8asqP6fjBxONDtcD5dyqTmZ4
de23+yMBcC9t2qx3uyUL7f/7kPqlVNxC9dYlH6z8aQaiyR9d+kGaciCQzOx953oRE20R7OBUZnbY
3IvmPjZ3s7njBo7aTfX5E/vxHCanWnB7ZnK+5V1ATTRqD5a6H9WdtYjnzg81NpycxnYdkdGdNyox
zi2hmmkoGkQ4IQaZ9Jk9rJ79shvAGKyq/NLLt+fzswi+hjk+Da/8mpJU+9Wb31nxwwCcKZ8e9sHv
HIhRwBwYjU5E6mxcS+OaVz7/Qig5rWyqCzzDMmVTKiKn1kw2vMmt1Z2TpXLr+482cbiCi+y7VL/+
/o2MR1M9WugE8qJrWNU28xcv/0SLKFH3MW6cQ6eLKA+dLuRj2pHM01PW0OaXtzTIbyxC9LbREh68
NzbP9bI5VfoJsItGydc/F8MZsIvH57um3kGzi1qXGiJwuEmBJ4EgtvEe1LZDhVTuvpd3UeypaP0v
t5cEkSG7vIBNy3c46qyXyuMfJfxvCP6G3d8Ly1t5H1vH9UzpLm8EUjyeyhwMkG1pB6Xes42kMmdP
CjSshGA2zxc8jIuD/SgIrNTrtLHVi0xh7VK0x6469eGVVzH54FxmEjmH/dkjoLN6ysu2FTyOCAab
SMq7hHxFeQcziUNXOxfJHdQYKdpPVHFgUBLvzbUiXhb6DpMNvR1c3PaYzH7AnhT0Wx6ktlKyW2xv
MtjTsjGDTagsTfXcVufmeXry/NEPtBQngu12JJv3I3y4IhMxMpyp96BIih+GCI95Lgji6fhX2QKt
1k/OHVl9/PuZweoZZY2jVbN4S12185q1jcRwayhFvyeyI7Kty/QS0cpVfk9IwL4pAhL68xcY7JEs
DHbq+LRMw9Ib8h1vmPxmrLxqPIzWamAdCkEr65AopxjRbU02M7IIJ7hGI2BghB38gfhi9FPMabzZ
51E7Z/U51c7Eui2T9SHrYnKSzGObHPNvNSe6cn5mJ0PZ40PShawzF1uxmmIs7frJUkytv7StKPmw
GZkWXHx8Exj+MiaicPNSfxMijNT/KBE17wEwlP7XxPymx5PUczxNLfEYr4hz8VKu1F3aCmxQObWZ
y2SmRAJjwyGraWtcQuvqg6+959PzJLqmoY1nJ9XfpvldGH+s4ufuRaFnezx6R+mgSwejOCw9C6SR
cfLUcFGRKOcjFP1FK+FpzF68mZE6jb8iTsCJCQ4CVAJtuph0y0Fd5qmIHhEB9UQyvDtl9YHFCvl4
yYIPFYer/Eohzj+C53cwm/Q3Sf+YoCBI92DxSo9FeoS31bSHNQ0M4XoZsQtA8PVRT04tA7Z5NJsD
S6FAuYhuCP0eUTWWf7E/VU/jaimMydgJRsfnbUDjl8GIAsAwJ+EKf8VYxcHqfSgz/1DZQYLjbkGC
Q9mn8wDkia5FvMXehqfO+hJeNdOZgjRMfbzedqN4adPd7qf795HlfvO7fSkd1TO0Fzom0F6i6blC
3U82RbOpGhEUfU42Ze6yCaWfbNKLjpJNiXlg/cus3APey++R9dBossVcXoV3fiWHvt2nyWEaHyzW
Z8YHtdlzlk/n1unn70sWVeAh38AlyeSFIc1fjV09t6nwkTmac7symNG+neRe8+edrDKn0Bf25EqU
nAHy0E4O2ARS/EHEu8g/sUAwRar7NH6Ur6+g+SYNi9qNikWNHv2bKCFNetkzZI8W2/MXQxMwkqK3
v0TYirhAmzm0HCitztPVWD3C12c4vTGYWDespqA8w/3Cm4LfoOZe1+8DXwRgJW58rIqna9+p2RXW
teg/oskHb4pw3HUWgdLXV958D8230Xw3k68x+iqyh97eWd0ycP5m9dGyaY6+LIoDlbkvyxPFgbBl
6Qh7+Nwpmz+C7az1/OdqwiTGDTqeLNhyAOutCzni7B6webb8oJOisGftUJrHbna03ji0J2hKEfU3
2U3zG9xwY1FTYZsiJSZEcq49GFmMH9Wfvl+yxwhlQ7QJuvkS0wT9lgm4DgEPO2lPrdtRg/XIoqd8
LXdrC+5lSL6e3eDzlHBXsJ7Y5L1ja/ucH/V8CyJsqEXCWRhd6/J3BuO3cX/gs7mcOQisCYgU37hj
3+DPLftbom0ziI0n4ADDtUUzmH/N8+Cg4Gjr2x7s1qwmjBgv03JZqSCjWavG6hTec+dJfzmfA2Nf
Pmf0xatV9NvgMYqN47yUJZH03jhIEITS40Q/6PqhbUXAq2j2Pmdc99VvAH3hQjaQxuzCP0mxyGPx
TdPEYtJlJHyJ6r0OKgniAqPaXp3uh7n97jjRfMPHoUA9v+uTpUgZtdW/lFF6Z6yziUcsmH4F1+se
8HH2ItNMAOP39D9250C5eK7v8X/uYQSEp7Y5dSl/nRm9AUosKrWhRBzuONnVkmixvE1/YoPlzFOq
WzRcLbYwUqyPuIpm78wS5AtRyfmfVjxwC0Lk7RxsGO1YkBccn25EiRAB4deRCqYGCKSEN+Nb/3hx
ZiaMTdC7w0U/don4Rc3oWqZnOu9hIShbKeHv5Xu6ewmlY2sqwvrD1eMX93rjD7Jg1n6rk68HfS63
VDdUxjkFPx7P15zynp49zHEZ3d4hC2oRdfknKX507ScE/zLMRu0/xoQpqy3NPxY/ZylpF03d3GKe
FZwyU+ZDm7M9oQ4mUCJUowjX2sHtHQ7JRtHJuMsKxJZP7t7EjRrXjF2DmwW5oN/I/cbKN3LHajJC
peJtBGiIRJPdzX7+3USltYxX0XNtq4efI2Z1p+6Nehe2HpY5WLC310iJO19Ef4njY7GSyxt+4SGt
fGQOLIYltH4AGZwfE32lNTsYCWx/ss8pi3KsLVWAaNj+5aYWmot+MNQ9o0G0oy7A8xYSvnL9C3Gw
3T09vbuM3QWX2tzyMxDsu9m5lE5hcAZxFfs3qbv9PeqT2fk51+MD1nlHijHimXvEPZ/aEBIVdU37
RwR0VmG+JMQgkHMmsmha7xsExgUrVWbc7PpvHc7s1mDZrW1neLXh5YZXUKBMdobuSbrnHN8NBm4g
coQVf8BvYxrMFLvM+LFKIaQ0yA26Iaql5NhxZBFieVUJjAnhJd5y75YbTUuoFHQmG5+lsK45c2mf
+lcoLOThqjvxHOBK5V/caY/8MRs9ByFSvzPrd6+6y+YiN49RciR+RBPvh0lCISTeb+p84x6V5sCX
xpE/STzH/QcbCUWRqqXF84u9MuXt3dbYyBScXKvfY8DjZTFWSfKRGnI3zIThbOxUVUAGR2MLxEvM
kdBSGYxISNs3vEmOkZyOeZASliafxFlxKm+V8V8akifGZDygHkzKo3fDzyRJIX4HDpWZey9Ejgv3
v1zY3HY0ZpGZEZ2IaWkS2oWIOZFggIgyiDhD8IU6gckmfglFoOcg2yGlQxwq9LlF4I8HbaACTteN
rT8Vz6IYtgWD1o3yFN0KLlrBV0nYnC20L2zynkfclJLvjVQ7ySdynkTJMpekM+Fv/krMt0zOuJeU
8uw7w93zt7EphjvanRw2eqAWSySKylojWVDNQbWES9WI+G1M7W32CMjUmW4tqokpZd3xI6tv3yD8
XBLPKzKUdbVFEp04aHVICjwkKXc54x71/t0aFrDYP7Q7iPv/Ppg4ffEJcfpi3mY+EnJKDTWNGN/e
c4fYgZeF4NL+HscUGTrArMDja9eM2faRbD8kNKbxPN9wuR6P9k8a3QhoJAai0b5aFjgF7zxovSF9
w/POhLhSrt+hsjffgzZ9Wgo7J11nyYfZfyDZhI3oYXBm3ZDdF5nWX3q1ZbhEbmnU3PoDf2W4Nhw/
iagQxHstubzd4Wgn0wOBe6xBoh7VEmyHnx2U+FzZvIehpEZrlqBl+0E6TioSPBjh8Xwin1/t0TT3
WnXCFkdYIdslbi4wYgx7JNo43/rsIvntCdIRyv/W8mVqIv3P7wia8IrwLxDYpsMOqV97FNEDXkwe
zj27jDda5jJ6DaNHsijPaYv38sy2Q2uvqydQmhP5xq3YIYYwcQodXDyJua1hVnJbA/xBRUv5Ysy1
x+XKp2I83RDSFF05Eh/UslidwksC3cv65k0h1tb+jkiZhOX+qcwnWKfaNkEiLNzmRfd/rU/hASFs
s2s5Ndbs7/XzedPCbePIwCZpj9RZSXSKfb5OpZGPcgg/xJrzTp37uIvfWf6VVI80vf83m8yrD1Xd
I5i+Pl/pXVzpj3a4T6SrWpzr9liAGX2dWz6sxRAsFvjktPg194+Pzdceg+GgDmu2yn8U0TqvN+HT
HXX+mWUsbyNNzGLkh9bNqs862y1nXXQu9Gu7AjmtFKdnc+7Ti19eR/WaJ7cguU10r6FB1jIzHypt
XzOYqDtT82RAm77zX99vm36rIHt2G12aa+Ben8sV7uV89p9mbMna58+tgv+nrnIWDpqrtl+uegPd
aDPV3AJl9Llr2MEhXzLlNvofSf45kmu8jcnHoN7i9CPSbpl/7UnYVhepWahsBaUZ+xKIr0gSlK/2
cOq0D738mJXz/nXojENtHDjqWBP2va0Lbb1GMHVFknIDXlsiCv9o+XNeX6r5nRq4GzPazaS/mz8R
5slvDInLkRjSMJdSm33s1NlsSPCYf5wZMUPSdIlnyPpqsAYYbaNg6HF6NB1GbaqViG3wRI2F6jtD
TRRtO3H7PXRFgrMcWBH+SbgxHeSDAEgh+5cTsjm75vehTit/LC7t3+cDr8EfbR0+RfElfevaOUFN
PcTJITUORnuQNIA0BzDpsbYbTeSWMzMiGODKPynGUf0p4kUTuX23IaNPArD4A4yMulOLATF7l1bz
p0OmFziRCzsOyPYrXjEJA2l8E6f+P5UEiAcL2wRgISaCs4N5WMV2yxpS6KPD/WXdBvMySU+6HfMz
iOYvwxgOwCbRvBddL31TDsLSJFxNekyeeq9h15HjBQ6xNmUbOUoK5zXsmOmuwrWDDEiMK75K3bVT
L1VyfVWXcDyn5ikiF7N8a/oypaEGls/cuPWgkVrRyFCw1YAz8SYE+UvEgkzwp6sihKxCr7EIw2ew
cEjzbgBYka+fGusoW5gHFmyDw4RcwmAKkg0Fh6I4LGZpN4lgqBD246DnD/8wpDbtACM558ol2NmV
9mOq/+nq3177T3mu/M4eil0fYuucavWoBEdZPki3cYm0r05nAFX9Yd+Kd1RZb1WKf78hzDDf/4tg
rtXSMxlNZS8lcCb/UjfU7WhPKfxGe8f2+z+4XplOrZ0JKt/S+OcMQ+MfGPUs0ESzQP/k+4EaChyY
afF/GwUk9QubBdx8C7osvAjB9RPITgdYwLtmQdIe4oRxRHk2FjeVrI/EZCoqRMwAPLPzheemxJCL
bTEHjbNhw+uinFwIUj2Nj3ea3DIekvFAMpzabE4nQ0SenMQUJLNurcwCpjU3Z0fcau7jCmcENkVk
i80bIBYjp9OdtsAkW2eWkIbYlaeyjXzGyQ4c5zP9c7YMTzO86LXzATEJbMuCslQXswny0bJ49YAr
XEUXlVhhRjx79XRnZrdtJVfPF2m9q/tdfm94HIKfoZBrwelkB95BBWBtOjNdv/dzfdib8CukQz85
6JNDWQEhOEbyQZ4rximPT5iGlnyIkZACrg6vLAgdLpp52/wr29Q+6+QvY3VNhlst6MZVsC7zdUMD
99fkhfSEyUuxPDURyZVrolzrmCgc4WSsW3a8jd/TX3iOPPnzN8ruRvkRxrdJfpXMWUTxvDzXbHav
BWiqECt+l5TM/xUy30C2/1+HY8Kje884iitIHc73Ov8jzD+b5EGHJYHDMD6e0RfBjcAZFp5R7ADg
Dgt6DGl6tSbnNDlh0rSBMGk6FrPZun98ZRclvbXGxzqaXcIc4+oxlb+H5E9CGxsDO1+HOZLSN9kN
DnB0Mnh+GMXqjZjCQMdZZloDTsJUVy2xAZZIlFQFKA2p5wjlxdpMyb9Mt9U88Y9Vusv3Unpp/Qsg
7Gn98I1HMYC5W045BqSHCVqJ3bJxg8XNzbbiaBd4ubpdbKcv3JlrTtLT+h6rP2b1Z5h8LYYl6wzU
m6Te1PIW+NfcvxrJlUUWrXkK5v50XaTrXnaKzIn5lf2liWmPBkJO+5Yq99TYNWxufH5Httx5arIj
Gai1O4lSm7Yr+RfdC+yBflkgDmwEsX+OjcyrQtj3lJf8edBv68qlMsCxjJkcU3c0aF6LbIsVnzlz
2Mx7ABPp29D1lat/cy2aB18kXVicCtstdcjm285fSLUgC2bKxXhd1UoMtSAEaJShWzLSwh+CjjSk
G4NCvXp5xqdyFtY2XRQ6sm9X9N2R5QnaNUsWi6kH2dwP5SkaL9Phpsn3YvLpF18tW6nsvryTAMck
pB+FSViP63RYanRsVh3XA/TM+iPu2ez7AJKrqV9p9q0pLE4mo/dLM6aTIb8EI4rHLNHo0gQcNwjf
gDhsW+/0ST0L/R9sD7C1XAhIuGwrItB2kIMTR3ra22xMKBOnNe330oSHz07q516e7p85K49FUtD0
SRuxg8MrfhNKYIr6WjQP3m4wf2ncYO231YkbrM1p3wRE8lKwz46uYx+utRG81Kaet1jB5qEsTm8P
cpJcWu0ccHydAbMZNsGwkcjYI8CDhQCK/Vo/VedpHvXfSahwX8Szv9Pyo5GvEcBy48iSzbynfXvw
1dNqAHCM+UzSKVmm2jLOVqO0yrg7K6frPiy8yoXEItTmPPUvqXaNJjQzb4PQbMv8ZBF56I5hekTb
Ei1S67PFffNP9WstO9Nhaw7bmrO6xdFvxlJ52gLs42h302ZX6TwwvRl62oa26em/Mt5NE09ncpPg
2tD83krdxvgaWd5A/8kHv+7F6f7yretrmSfxuJmYXFcuXSc3DLaS4sY241X6OvjxQSeQx6IWjT3F
+0jbZfOWbxsNSqNDg3kIZW/JJGgZC3/Z2Gbhgeltpzv4wyPgiA2YBBxkzmI4yG9sFoF0XkWuOtmA
Bo5UGOhQfzc9BLcFQBS+wjb/B0Th0q2MBXb+cp/w57BnkOMXVZZ52Is8EVswgCoRJqrqj85aVNWK
NRizpax+GflXaDxa9FO7+gZZqsxH2wa3+H/FCUpw5GyoE44HbtWbTRY+c/kf94f2AfEb1hlAp+bb
gJ1FnXUX2Sy0YQFymrhniaU2/Acsvto1ZWT1ecZu6/FuWjcw/X4FD0BYCFEOSgkfwQX54VC5yM1P
/YeSQ+U7hIMnPlk2EQqr8z9wQxhGGU3BVnXgWsUUpWSuD7VWVPHYSIS9S3BW/t1HBEqYeTjHpOF4
6o69K/eISNQWl+UXUngWzaFLwNt6KdTzmZVM+Few9kPId87Ak2cLKYsDfP7Xym9vgk9FYGR49OEX
/HRifr1dFQjwe5uMtjVfenBmsvJgcKPFK1RdXcb+cdFbIEak84lybmfzKvyxxu8ht5NaoDXNyVoc
cX8XQ7w532+r833WvIv5UNGWRFoYEUXba9UWN3CC8K040Pck7+KtfYv0TQbbFH5x5RpP0ZZkthmY
ymZuHq0xdxJ5w0Q+jotYO4bVgRhvFO7qbJu/sAQ8UoDA0DHl1CXfiLKYs0ZhUap0V4FxYKYsyfpY
1SocV+d5gs8MNnFNHDzALB82aLbVsOE91EFR6FieTfpUbCzwfddgawmIqsgFlRG/MAuFEpM0GDDq
gZc152obZXTxJgHSW2et+gqucm8I8IByVASsG4dO4SOAuIR3Nt3xkLNILEtClNEmBzDf6cPj1bRT
ih2vbHUi9rUlW3AhbQFCdtOy71NeN1Nn2jiJgztqfPnlqR4vcvOxXCrhecKjxb7sSc4TymXDs76u
WLZYbtK9euHUj/76RjuCwsJDw6whQoaKHOxe9eLZzShsdBXylji1sBorAr89H4MFabOaIIJ+j5TP
pPyHjPFuYnNIkIsSZZsfAoyv8jgNT+wnn+on5q98psz0eZ5tdW2TvNzY307SHbvD6+6QDsfINvUd
99eg72t9n+v7ya9RI8eHwAaSz2uFRAZr0tkhpNaPpn7E9cOsHnV3C2zysWX5YYMlFGn4+D/KPhq+
Q3I81hR14hlE6jS/khOX4b+HMy6c2Nr71Yk4+rM7P6NrodwkYhXDPHpdK+V2w22gpcRxEBwr4C9Z
zFWc9dAn6MIRruT4IdNBEG24l50VB74ra3IwpQOWOsySMSFGO50x0Q+/uYe2ZQP5dhxE7iF+bZhM
ZYdV9eJb6yAxULE0V3HpYPI9bcr15TZEBfjiZEAPZco6zGSLWCXDQiH1PLh54eKNE395eIaykl+C
fqEZ4s3+Qv9l28lrvuSqgMtTP+1q6iy9IJgxfslQYcAf6Om2GN2I1VPt+v9xdaY7imNbt30iS24x
/mvTG5ueIPiDoql0g3GL26f/xoasOrpXp3SUVSllRgTgvfZcc45573FSrow76i/Mo9aePB67P3CF
qc9p1vq60+YKuyfse92COpzaPdGQMq+Ppe1L8sYqfLUiqr7uQ1cuV4nOh9O7fTR3W+Z/iubmxRqy
fsD5MhW43vgXoGQc/lO0Ih3Ng0K6f9NGALTuvhtYb1T++Re1lFszgW8eFvBJSRVr5lwqRBT5gb0F
Og5rDVICqNf3FUx1epdMaJsCPSPW6PzSZZsk7wdtW1jbYYP0SYLyYf9pDS9vvEcCxGddLermL0ZO
rbbsoLotEiXr9jXwdCY1KbzGL4o/fyujGE9deuDAkgjJCK6SyDeY9oUoJrY9NqZ0jUS4RTDjDWjB
lIygeRVkK8hYsPUkOlTtTZ3uhENPCOaVdJC5Tc0RmrIzPfbVugoEYa5nH31pmy9xYuLrwqEJEaek
w37Y8A4rb5uMp19l4xYhUMvDO829kjAQUwXB0fEcixP5qf8KMe5fweB4SFFfBKdwTKeAU4ZtnYGC
gNUqfBgXdjoWRoZqitntnVvBs2FOiHpyXPM9clwTwpzwBrcD2Wsznz8G5xkeMYtNbY7h7H3wwI3G
EMrBo2fCEAqMF5swWTdy3uuAmysaEeV21BpVa+PQOmyv8GkBwBEuVQdVBpOKEEtv6bb7gY/HN3Kh
cQhUNcyKJ385pEJpvGF5QeyVuBwIMX5arSzQwO30Ylqb8EjdQ2LiT1lwWgM2QdvnPH0nQdwL/D1M
lO9d9Jt0x8V8vEh6L5slw65+HPVgTVE6tI1qhiluHtKsBMk9nOWE1LPpCM9mMv0BlYkQJ2vwKoQQ
p5BmW5bK6mPbU2gEjqS0RwrdLl7b+yPG1cc0HbPaYvV3rOKTpLIpwdvMZHuqyuOA9e2QNvuEPsBg
2xcbU/Vo1FGXajC58Y5SdnbXL4cYt4TT1acRymb6mfTXgZ+XZ2V+Nfj94Kc3wUiLZP+BdJG5fek5
0y64qPq5WqbK0gJ+myzb50JKFje0s3BeQTXHec7XS5ZlmKcwX/HlgkAPluU8Tc5Bf86qjyC96I8L
7UqPx+WpfyBAvJg0kz8w8qODys6SZwib+6Nq7gle5XSQ2dOOY0hZNMqCEEQ6LWMvpxyvhdK0ydJd
qxBgPKTlyTn01qxOnTlOn01Qe41N3iXRFvNl1RyrB8wONt2EWFYtXF11YdefW5TlTciOaoSQ5DYB
RMxpguk+md4WOQiUPy1dFMADkXml2dq+Zd6480dj+iZ2U005fqz1zXpODnduyxRyvGArRuz9DOlK
p2+Y/QHimyRettDya2vznD4D72Mtm99r0iHj1sWVYSscBTgZxnN5PP+0kTPteYGy/Jhn3LnjxfyD
157kG4UGa1tmtNqEAwQwkBPbcb77mCPSJhKBYMuaNo7Ue6ihSyVYk7m2Hl6v253+pSnfz+EnHn5u
4a+cfBfJd25c23jCdaPgMiXNG32OympwUtDuMprOiT3O/7tcSJ09Tm17XlMp9u/XZZiOdGoktnl+
2W8qazNd33kETCv2JClZZrCr6/VHw7AhbYU795qFX1NadjZ5viXjp7IQuXakPMyLGVzGlBkmJys9
qBM9hFozAyLcULJwn93iWUFhBuS9YR4CrhxPX+keFvMMUTISCLDaxbMVPOW49dK7bzaeggnSr2JW
RVD+nGe/aAuk8PmQbtUAr/Zaf87nI3oHDs8pDu9ovLRD61CNT9y78BdStsONl3NXXaUsdrg2APeZ
jcByDh93jmgZmPQd7yHlBXxIZndtfb+vp1NDmU/tHKyT5A0MUoD54SRzuoaeUq8D5z04ygUsDY9L
jdCpJGWxKsy5nkMSXT0Tii9doovK/mkcDnAzvXiFUXzEC3f/KaNfI/5p+5+H/A2KoPio3BCqoOIu
UN6feP2KmztELtYESdq/PROMKL9clJd4ERYTYKhtt979ipqfxxLrCXtDjkOjxjsrNnokv2obFhkO
TcwzcEpJZdyRdKnHdNmMMQRfGO9HC8L0ZHuKf7M9+F0J15FAFuUOLqYeih5vK2/iVv2C1VE+KQPw
Gs6tOBhbCHiLiYBvqIszIBYYq/kBXAJLvNfliOc4UW3zcxG+6KsucUC4Xzzik8iXDIDCK6AJGDfe
9Fj2YGx7Xgb198hUTWmr2mganLYSP8/sXDvUFLHWx17EcpHFK1B8ZmG2ZzzwG1FxAUTbnMs79luw
yekLVseHeHyKO2FIbibw67GGe+6YXh2BKwX08vec5nb0Xu2821qHWTr60fPfe/Gbmj9iKlMfk3ZK
aGlc7zEpB+EOk/KTVACginRylx3WOc6ADDY3WTPaDH7sOhHUesfVb+uh84nXpfSmbo2cUCRBloOU
H2X12MUnIAycgCo/o//BMzCOvYH8YC6yas38nAZ7ll5v3BUvC+Mm7RUEalr18zpBCNIpygPnpNGZ
4QmzA6YeDKevpCWvNYBkKnicSLhxgYK+wo4EuxlAyHYzvxMUuL9SIPc7jVgLVXzh2JEYWNVdEu3v
9b6L9lq0L7RdKm3OXFV2Z1Qqq8PjvtWVPez6pjyFU9m8So/vVvmO7z8SmLt2+edPMnIWDOIexMCu
ISS03i2exnY3ufm4+HjX7MKYcN12sjNzG+2ASiCsvYIyQ8aNG+3jQ92b9bJXFyWkglZwZniJ6Slk
zPJc7IRs5Rm8WTAzeKNiQrAkO8rOAIvZxRvUtaau2dRRQMVecxx4V7erLsaLZHXDBZvZcuApkEUL
7yZ7vAOJ8dgXtT2pbKDJELwcV4bkmdY8/mWXN67XXbKG0tWfvruGF90M55E5S3EiFTMRf0jm7SBc
dxsyPRvpiZsV67O7e/NBgblDTGmHb3Iepcr4wUcZIyVcdhpDs1Ss4nGMsdCHtlunxIVeO6b3paKz
fgOEkkJEQN5SG+A2zHUQbvHjY6zDjc/CVoImQsJrxd2+6YCuvSWToJuMepsCM4+LVR7tG/ItdBtR
WxfsGgUdezMigjVQ97hvVO6RG2UiXLPWqgvXEcJuC6NGiF6DtaPNS8ON+So9MCViPOsgX99wL/Pr
Oe1N/SCamzKJlCHP49GUIpY7KToxmNOay+a3lT/xnXemaBfBdMMqX3RP0VgVFjvRPTXKHVKGOCj4
RMKtD7wLG6Utq5Y3pYhbPGtnzQYNQyQZEYD3L2906sbel0cz3D++gHFtm2L3UHe8g4m2EPuCDky6
pJWXMv0uFATw6/sSsQKyhizuyEbpBZH31Nnfu+DKkf/0swws9IaThmoRFieM1ifIV3JxqPs9qjW1
eVRoAilAkrmzW1FHqyhf/el4D0/wTl4tKhJpmR+e1/fngmd+eIUr1q/fmzksXO/NXI+7JfZp7LSw
yE0VA/+WRQucE54qPjrJd5N8t1QaGvOh/tyVtI+8nCqgA8ZTtqXCIgzCiIKYseOSRADo7zw+AIE7
xrJaBNZKxdb+ON6Hc5FdmuKrTL/Hww89HNyqpImZfeHaBpadoEAt/xhPPATzxlwnDgUCwnyMPdE8
ggTMW5tcuvHKpUPpz8HyvgC2KBUUcSgUQBi0S+BAGfIdyrPCyu41iGNjIlFtgxUBrgUKGe+vW6fb
UBDjjw+cj8YlvF97/Hk3BTrIfjD2XDBGyhwEO+ZbHu7oqdUa+I/UHky40nhdYuHQgrtA8hTuwv3F
R85Lj49ufxP+cB7UQbO/XhAOMa0D9UPvZjPfPiZ3PGg3Bh8qc3Z5IBaAymepT/CZxI2g88KFkvO5
S7aUo0Y7dpkXjH05PnTZscc88Ce8w5ZwxxSGclrXE+ygJrYdxUl0X7ivAEkb28T5ZZMFuqvDd1l7
2FcAdrFQ5Fn+WrGCGuOncc6RrseH7ocVH/ZhngAwtdDh2xURjtbRbMkFSdz5bbr9IzVLC62Ipwcl
eHSuvKhLsIqkdfryRe5uDqn2t1pBAFHTJvwZxEDesX2ekNgf4CqL6N9mwKgBlPJ+sHJogEknyocF
OxEBh6isVooDoJ56mfDHHaPbQSmO+MtH+5qTz4mVrVTukmrHE4NDz/i9ZFzD4iO0zQRbPpsFQj4h
EtNrs/CubQsU9AM+Wnr996P1TvmpyZKU30zgEjttCmlkNMzbiLNhUeZLDRmtEJoyXWiVR9bTWCbF
6pgE6xibRL6GxoeQ3fV/mTfj2EbG7oOFRevhS8n+h02/X+i07Ppxwo0B80GkuIaxirOVuJO16yhy
yX8yjypsrSZG+fG4nXPYDe05i8+IvjBwb4e2EphK/H16eFEmukKRzDJE+2WOnkTZoXvudOehsrPf
ZtEhGI436Syll+p5fZrXiMqZSx59Zk6CgcyOpulorliE2L4fHazLXTn8oPrZmnEeBUfd0W7LrCfU
sLpp7shaN6Y3SOJB2DEosBq/jqvvB/5bMFHU1GEbBolI0s9FOMKQZHCtljeB5N8lP1K9FIUFnPeY
vSrgbVld8hKA65Fwfwi6v0xw4Ka7TNK7B0HiWa7NghsEC6FmZhjGR/MoXzwTzc5ux+Z+TrF2xOcU
p/vmEW94y+PGAxvx7pLLOiw8uPzyVFSpqtkie7nxg9Cux7tH+08a/JOGv+b9uxh/9veLlZ7ajiyC
E3VEtHbZWDQMGzaqf+v8AgTiQYO7K53X7XmcKBPA/xKFX+ne0LfBvZ6TjjLbHdq52UzH7W8Y/2Tq
Fx+zaGxLgBy1xeIQtdsV3UUGbTpaywbDVyBOGWIJJ72iVRabDThDi3smakko0KTCSYnOwfiYFYc2
3nUcLbVoX8R2IffLyW347lKiM1PKnprdiMugg6vJp2rKsM7srdm8FuPjLztpJBFgECum92DxJuaZ
xzRd30sXtxrrAMj0dFfcTv8Bz9FPCM7FEdvdj6QSumg9jaQpZdmdlye+ZfjlvAuWbbYc2mXXLg+L
fuTJH0CKdJIqo23UbMf1FkJR90vuH/AIi+CI9+9oFWsHgTJLHRwYrIpJhj+yiQandsJxBVOHBSKI
pWe/DXURSygneOCaWYMp7yXAMj/Uxby4s7Pa3sLNM/L79m/7xtPMFti4cGkxYdN4MCgTbHds/RjE
GUVwqjFJdlw6BOk/lFbm+JT10zp1y3iNuZZpjEc30xgmhtfAFWmfT2A85iUhhqULF3AUHIN2HzqP
wr2DpUz+lqqONFeFNtZ5RO4KXFgTNLd8gjRO5SDS+MDEBAb438LB7mnNYsSOwR8jkGcbppLq5rfE
AdN5p8IJ6WwMIwUrbHN/13eqY/WuFbj6GEfKJFtwBmB0phGVhAvE0WwR6x+CI0JXmT96+jEY+AR/
BWFOotipcKNyfIC/A0tI8HvYg7t6GKQoOH7sYryYEg7YmqvEdKd+4nfTPLi8JRepO02dphBIiKSB
6ODi4VB8hBAWXiQ4ptF9ZvwjJvZV1boKTUqB9wC0K3sm1EAeX05iPylMHs91PNesDwoCBOFXH36V
7Rdf/wuR8wbyQMlptJVqIbgsY8V08EVpIxyeM5A3NTuymWY5SjLtkqlEyXW0NOKVstPqk15ecILx
9xZI2oOfDT7t5RnxBVhgviFUxo1288PCp/nXb87TaVM49mdET0G1KAG3jxc5+KmJ7+f1+llzpzap
vgHara1qDJXJKlGWwXMp3Zer6Q0W3HNhJYv6Nl/5EEvL0rdQlMN1N09N50l4oJ/6c7Vc6HSUMxeY
i+fU7K9S85WYl5y2li89uUraZ19f7sZZmbLVkSTfUoH3g6yYyACRxxvnJ023cbVvVpbp2IyRyxDV
8lC0LgA2vs974U3n6Dp55g+pS1D8hqVlndpzHR+s5a1tFSs5+zSumMpKbv+qIjoVBXhyrHl+/pxa
O4cyzvXwXGvPtfVc25+2TqkimdlJx83CgrJ6au/YXQ7ZcHhC8gl38uTNA2lvS5P0pZ2Z8zfORxMC
wtAzGSOiHZPyNKqcjp1HzU+egvKFiCxIgv3PLn1Eb64mHmxcQtQvA3f7qQo+w+g8dsC8qf+W0HGH
mNBf03tVR0fyDrPXzfR1a5vBp59oFTcqPGyui2IAmYISi1h8spjUqfLE2/7+BD9SXgeYyxqqutj5
m3wIzeU4d7h/pSw8TFGm6F0wAUzcAOwc/4niprPIFb7iOEABgd9X6grz601gMq0XNrtgmhjfFzIr
UcHSCrd6+xXoxwa05ucddox0UqqjWWyAJt2ys5dosH9FyyuxNZiKiMEt8vrArZ6Y2cvby0J5OcJ1
2K1ThSIOl2z98MqxYjnGcsZj3tUyQbFnJzkoLrQtcKs5qbdT3jCLOY8K++C6ILW7q43lfSK9tnzU
qzzDVdev9NeiL2XR9zFST7J66vKTHOOKPJiPfUAEDWtm/oG3hdH54f6+jXaTqjmjiISPvQxppXEi
vCmFuPJNSqzBNK9iGWfDiqP24mpsJ3Ayq3NGYdhJCasBHgEAetiY0cnHI2B2H65m+NUkAuMYjS9D
fWkeM1ZSqPpyOXs0X4b5LbF3EbvBvNw15S4LdmEzDyoHzYGLNoIMRjDW0/4OLru7YAsmNZiJ42wd
saKOXIkCewdUPQzxd2E5t50dseJCREDeKS+kpHu1Z9IclXvmelINqSgPxKWInlS8oKiU4dxzf2bY
JEeJ29VT2lGQpMTyw3VLJOwEqZIVodhZw6BGZdiH0Wki5nAsknDu31BhSuYnpA8JIQewzUZMNbMQ
fg39tCumpaAdbBB5D/vWTLgeNvQVIY3Er6r7gCgjF48e3ONOA4B+/c8j2dqo06+sgfKabrBKMs2P
yC507Klm0Q26vsjZY/CGhyU//oZpWide0kh1AI5Oq4HRb8ct64sCMWqCOTA0p7osLJwB+cofSq5q
8S5gFKD1I4oPygHxY+DC1woDHbMTBdnYlVncY1cG3ckLjibHC04GHX6Dff+ewKy2dw8Oe/k7kr8z
41o/faDAfJHk4yhLxMZ5W6CtYUasXznHIP2NlGMQf9C/FFEJPWx/y8alFZsPdgbF+dBB6CsvDT26
KzUVflTaPuDeca9KNdGmYKFf6K/fIBVuxuv69XsyTiq4T5pYMN6Z6iu7MaZsmMNw/l4zytrKtJbl
c1krC+O5qLU5ePcR9R5ODsBgYy2tJYCiPhGAIjKaNNuoPL/mIkKaY9h/Q35clD4BKccHI4koArGu
N74CdZBene7jWV088skk+xqY7U+R7OvhT0krXV2NVh1fTy/YFWL5acvkuyfvJfplwkZa3UkQDpZM
hHQLMIyueYFJGPDKYtI7QXRFJFUoL7K8GJbQDzAN5CVSGr1YQNEXmyzpnwP98Fx7LV0B0oydL31R
OA8e1kG1TcrY2i1mMFggQNikz9q8mhSDP8jQ2X2yAwxkGdu23o5hXT4FhC1KBIRNQHsBBGkR+Z2e
JASDyFSiYnSX0CbwxLLuq7pXuP9Z5kjAcZwDK7ZeZTrQqoW3X0dBef2wECEtgLOnZ+zCZyNbhYOz
JTwzr3oRD6tDCKrsNsXPmNQPMhpEOr5PFoPw6Mhwvjz1GKgw3E48i0lOmtbAIy9YqcayB+wJKxX7
amBPA9JYiDWwHl9AucDtlsPPRRn/MKHXYsjG16WimBRstoDx/g1Ac1BFvGTLt8WhhS0xLJ8UYIo3
KgA2GJHcQiE1PbmCFsdgr2nncYHwuH42tnY/0YfEwSBtyNrT7NcWfl55j2Zdj916AA84UadxvYil
OV1/artXH6Lfb5hvzJzXblassHPJmlvPMd4n0PJSRBQSQX7Y+Ba3nHgT2PLtbM+M7rfpBFgo739M
aFHcSHq+kmVBUo2kXeWJuj5XPVPqra/Sx1rXV6NweWMUmQKW+/+64v5uEvFyDYvmVXslw+OvZlYn
SAJB8uEp/cfV681LHVxGyYdenlWn0ddqTrSOZSYVUiNlx0+lTg6aRuWxsLThBL5jA35Bt9TQG4nX
wWK4hXmr757qNgs2ydN7WO6997BoMpYBhd5hISv642zTdnjbFlG4fHTLJ4g8YznmXOvpCsQiXzbC
Iv/gqjHa9rjI620OyrSw5WaREeRE6u/wIJCU+Lv7pPAl6+w3em6ely4bM0snBspdg8gHtTSUGfY7
ogMP7me3oyYDpbwao2tyoKcg7s5mex44RO19nq+SfFUHqwqRxpxSh0Pwnp7l/H8JY0RQQhqIoMwe
T/hMFEKgID6pJjb2/Hj42YTHocAZelDrU3T7ePKIv5LKempO7+BUkbF12+d3Q/ZT+2XGQQbHtdGX
s0tHjt6Rn9yu3UF1G9WVX6atWhLlcjunHDllYUcTrmFhR4Jwp7S7INl1xjYG6k0Bx2eCsctYKfSo
1svfQbPpNU5rj1uUCx5/HO340BGIf0ftZjg+hXrPgwSpF6eMeeiUCZ9AYn9weqBkUAkAJeNJj+0f
EsxAGHDADdKKkoohnGqZbfHrx8RobfQhmPjoQ3BI8+lip79Ed8VcixnoxpPfvZVuAfMO70YgiYkH
LZEQM/BQ8AaRDxuODygodOAiEAqQbwHqUmLDm7kpJurL+BPeVpgUqO6hoZs8tpr6rfNOvVWkuCNS
557crd89fbf+O1JOen4IO+HwRQQDcUoRn15t+9KBot1tWGdxs+KqMO4/yhJHzSmqjjJLYh1fPN1O
cBRzKqRvs8icB8UCjiKcwDhaLVbZDVL2Qb8dI/00ouHB+EhJsOsf6ZwCBJPtFEHip80lP39uCJVK
kY8UxzlJdgo/HXl1bsF9M0GYfqWIJ28aQ9n5xPWxZ7A7SqwNN1fCGtxcA6pB7IuHj+fd5YmLByYG
QGT0mD7fqgQ8bxtEmCHfKLJvZbZULcPn8sF++wnlTdD+rXCuPgG7Z7Rt8DEc8aJyegGrJH7ByMJr
HY//Wh5JGo9++uwfxgE6hpiQ3uVJ5lMYRd6vQApwnh0sX4LoQqVVN1lWoFu0NZ26+GagPb+ys/UM
fy/CnRsqrqJvIf/fKvwjgvrAt6pa4lsNc0EmyBS2V3Nnp7FQ1JYV9nMklSne5MXuMZ6Np7d4t3AL
5dRjno8QinYNVHNmNU5JW8p2xfgA8FdriY1PcOjdUu5PwtPlAkyY8HVSkoCVfBBMJKzInNeeV0kf
1Il0/3JReOA9KpsOERJT1ARYTPTEGP/dmNXqMSlAj1GOgZv54sGkQHosjiUypXbMtON1EkMxn/fa
MWcg/FHr7zj+UgpRMdMaR+v+PgKqYVeNDtYL821+a8mxuR3V+7m+n+NJHNr3Oww4T0o8nZ1z4qnm
eqCt9vORrfeBbVYCgTBwlMKEJvQfrBQcodKix3HSLJ4sPfO5yofnBfE2ralJ58zktrDtofewZnDx
zFm2fYfFqjFXpbkKplq+GvJVl69GFLzYMwpnJWNDdV96SdJL0X4G1HAInM0/VvNP3P9oHYvuieRk
8Xy2V4EPxJA7Xb6U2wT77sNclx3OaHePL89JJubDk1uvbb0eCYzo650/3Avu/n6wU3VKuu4+/X8a
ah6daIvVAwpnlsVc7+fVqc3X+IaNfq30+MuYfwRi3Cjm4wYo0LKWFoUEQJhoErRzu+53WXjIjMMS
6WFXVLbuEA/QlU0T+jCcaHstmY/jGY0oxuJ2Hjldt1XSHboFiFj9GlveqNsAU/KklAlKzMFgHqLM
51r5tq/SJ0T2rqYqMV7TPZ9wxx79YHcjCFOWwjZX1KJ4VjXdlg3OUW72pbqlr6st/YiZ+MbubjNK
IHIzXWO939978eofhWwrK5eisxOJbcCX/vh+kFd4fA9M2TSJGtdl1S4HfflolxKlzNkqxFD9Cl+S
p+ApoksNcj17Oz6uEfsFVuQWwKPmJLUfHatccV0bZ2L5PAy+NvhIUT2iia44aMxXdspBSmPwHmhN
HGzf0Br0LzpUX047BGEJKkC0SuaR5OIhpYOeNE6ezbi23RXnV+/WMHzHFmIUspTYZeBNoOP7o+wW
Qb68gTrArGqu9KfLmRYEayLpd5FMCA0/gVbl2Ym8tOG6HSzr0Exjoh/JNdc+h5eVoxo+rPLcJ6fA
sSQfz5E1dtUQ9zKWnWR6SgUmhZTmUgepaiNP3/eQS/vQH9pNOd5a4WHojzUe67kS/iXiKS3z4PIt
XoTBEvaCbK5If1N77qZ3NqMi4X6DOMJllGEZjVOvt5qxrSCpRxt4pjBXGsMiinckh/R4/mkfdkHi
ZQpfKxNyiEXLA5/KlovJv10V2fgYP2WyRvYOKPsEDdFeBOMryzA9LWhFhMh01ssPS/+gDNIQ7Uwb
dVGN5qTrHvlC1gFsklR5fd2ZiOm8cYz8LdTn8Zhg2YMVEk4FmauyO8pkAqzj434MJtGs518oSB5Z
n9pwaYZLW3yU5lpNFec/CV0uIdutcmlJbUYskstJPH10g8ORxEIIgAMMZu4i3HWx7jHbvyd0wtT5
S2h5UFA03hHebn7RnltdnOAdcY6EBsQivUQ8SqLPIPocwRhFPxfbeCqWGq9OCK9+WtGZn05bHKgC
3v0iX4yRL9J1cWftMtGcm11UO6PYfvmBtUgVoc4lcKGzeSELujbGMLzSSNuTIXFlE6POJk22PTj9
bqfK+2gypoVWX1IpJwXCD23w0AxWVGbCPUzbY6odRjQvAexpfstoq4YszT1qg3Cbc7kfv2Tm1slu
FLPs6aIKnbNxlLt9Hm7f1XEQS21otaDP0IFRpZ8mWTEbRsCrgehlFhHnObLCO1WIhRD6NLPSx0ih
exZGH47Fy2QUfzy7D9yVT5NUszhggIU+6F6Ul5W8hDbVBAv3T1B+JPGZeOOAWQPvGbmJTpyzb6TT
G1Px5jW+7RtptQqU4y36uHQG6Wdr28Dmel25qR0zrK93rnSYwc71LgbZeku4NoucN3tkz7ox656f
1PrWoi8NIWc/pu7QuxVgATeP0n+Coyxcqit4CMcLGC/Gq/2zVvEAX0n/6HOi4kEhRrl3Ww7THNJD
kG7fGo2pnLnzASGwNuYAb2nHbJwnABynZb4eSW6ci+pLM1sjkA38v/J3XDRxB+Iy8sAYvoURklxk
BdiE4yhibSy7PcIaDm+ynpQawjYMxoeL+36F0BMhzjFrM1dpiPW4O3OP7Q9eUeLb76tmMWzqYdPm
ONkVGNLD5i5vxjd2dT512XHlKfrbgPGUD1VEETUDpaMPMOcWpbF4hPj8V7cQb//KMFe3+3ncfirR
Z19dh9GVmO+4mWYOMwTOWa6x6RLWEus0XNiSvL3iA2HFs49q4ZCA05WsQkDAlrAKeD3my+ONp2J9
SYxztu8C0Xsrj92qcCt12ZWrUeKqxTqd3cxteNvlT3EUlrfjbFTg4ETzOtMQT056xFtIpQT0tKcY
wo4S19AXaCimfpZup6Yi8LxXy22i+vLDf0w7CgE78Z2l+XIwlh08rGGl3t18YAN+iJMjWDvlzp7u
mN6PXXnIpP1tkuibLqJzgrUX8OPL+JWzIWTDzWy+DDoc6rMxXWX8G7eM2run64BEAupT4/Zkxyyv
6P1qIkmQ5uxWn9aT52q0LmK7of9PQyuYRqN11V224197WVpcMqf63X+OsGP4tLjd735ZY8sXLW7a
zWFYKkcr+2g0swwQiBvls+yfTHXJWtso2nP0dc5VEsUOCap8FtBmtdWgLRFc1lk3+oHuj9HJAFbg
Y948aoFDH4Vu9YkK8GrGC9MlAfP58s64RjqDvddiSLH9z6V8HtGzArNd8svAryMvY8tSuEojfOyb
v+53csFNKTbQRrIZ0h2txd/QTF/TSV3sN5s2mZI7fvAmCfeYg7ASaz/MnY/2VLcnGm0y4BD8FfZ/
7xZIXTU3rESE7fhN/uG39FVMPv1VjNtLhyo9SCTuym0RbKp9XuJ/WebtNG+9B9HV2SLa5NU1rK4Z
uyj2CiVAFBIqO+HyOkqUyPeHuNnDMY/UbapsboFPsznMMVZWi/CBr209MgHX+PVo8zS38TQefcTK
Rb4xTF4XizdQGD41QOFR8+edEUYDJyOsYtn796o4NlYov2+5nM4jF9wKic37K/8cN1PAPFRy4cvh
uQJr5nUzb03nLMmh/bY4cE8xKITPJhXpZFLHzTIy5qMILDGWYGqVg4eoVeaOKiced1RoxtxR6fkl
qpytDGlp1UtpDV6plF04OVgasAtSkIqHXaYY4IgekODE8v80XCFflKiepLo0567J/YQDAKxOETvj
webeSf6HUDKzWjuasGHG6PyyxLMG548bX0fNhBs4ZicgEBuaV0JyJ9EMq046b5mT7v6fnZSt+Ull
kstPyuSbWVQVHxnBjLlx5M/xaWav7XhQg+gSnpBo+AGRQ9YrVJmWkMPd2/gIS+rt4BGwJkLo/USm
quchgB7uhEc1jHO+PLDfZ1CeG930NRgmVLqqZJVRrfDltdNwVVcHnQ/8SZ85/iP+MscXcqePVf9c
ttbiSYtpO2eDVBbsEJ2pVFEYTP2oB60+zIUHvMTJSjcHv5Y8bLD5pxVcAuOc98Kua2aIKk5WbhrT
nwKw4ryPS0dXOSL8jINzk2nTXmIb8VuZPzfpC9UwcAdtNbKWgyICsqPnQr/N79TNpVBOGCuBYs7e
7aYYftsRcS3yf7aEh2OgPc5jqV2PvFHtl1xQ4Lcac9DJ2foAfIsfNT+wTsEF6Ub0TGSr3Q68JAU6
hPERFM1JkwEo3xfs7TmDZKBHXOcBKZ3PhOTIUaGzgDUi0IG4SdIZLhiwpxus+1wwSKGbXbRc5GOl
Mf2/yztW+UJ0WFvWKdYdPGLaTMo/AzZP7BMTgsA2ro9HBJufn84mnTwevs59guf90yEgPZGlqTID
mXwnaqOJElPJvmZUzhJ+qy9XnTpRC3bpEmngBomYNvvnIiIuM+EUeYZuLaTQVVpOU3q6dvkaAw5O
VOvUWCe1OEfdKbOpQN/AzG8QGfKN6sAYRfesor+6Z2ctcPrAdWFtANeF1QvKABcPMP3d4E9w9fLn
hdMmRrVZ9DrMUIF16PcgD9CCtScu3/u326QihYwaXs74vBAzRMekdxlDK+wV/MREY/7gKODDD8U8
IHnYgvwCVIdzapHT9M5SshNO7oexfCPMWJQ9+9XdXOHaHrikY8tdPWaU3eavt4MMLfo60gn+LjB/
v8FsuB0YGuNw1evLWl8yNGZ48KBSsYL8n5adNksydCN1gS6E2iEtQAZJ0hx5/P0MgEhBorwddw5w
5CjmA7qChIZzEBJaqNJZ8UWz0pjm20xUb3bh3giF/8zAhTZDUIjvJ1U7Dqzwn3aiHd50JlPCSSFx
56GCUxUdx4SOSLxB0PyP6AO3BxgI9mPWnrC2sVVF/VV9YR4f5U87fd8AMxuetXnIlE+wpzJgk3Af
5b/iOfRTlT9q+RPSWWzPgIfVxa8qTdmD4legycyI96m6rRHHNE7YdWXPaLpOe5e3w4zJ+Zemhzo6
KuBdwg1fVtZtnrM/z0ZEmaDrRbcJaSbc2q+cpf4QJQT/fReU+7KGM7ccAtTanZvbuS8/Ij70u6Hd
PVt2WFsMkXf9r57W0Rzj3LNVoInFIP4iKs9hMlGVjMOvqKCwHyaYns0cI8m+sg4ktGFelvGpaE99
e/ImuKBV9Zi1p7blInkgxYfKtIjuf/VxjMgQIjVzAR08+0L3JKuqSJhSpxRdSu6T5Wi+Jn0WWLvF
IemcfB7T9+4ozvMhWhBBMdTx/o1iCEt/VHmGk8vTUp7epElVijhnY03VVhigEmuaSce83z29ZAQu
+VPln2jWgJihckjyJMXLI9HbEQ1u4ETkoNUlhy21O6Nc1O40iVvCjLEj6VjorPbP3Lv+j6ozbVIU
Xbf2LyICGQS+IiqTA05p5heisrKKWZkE5Ne/F1qnz3ljd+zd0VG7s0rhee5hrWvZxyjboT3KVfAT
uybdzZTtQDHTbueFeSvPANpihDrVMSjI6Ajms/PQnTRrYDH8Ws7wNt9cQgMZ0gnysn8RuAFCgSO6
NkvMlxumcQEWfz5ZPsjrpkPHzMomBDOBChRQ2Lz7TUPZTUkeDr0IAkzjJcAUys01SlbollTpyI/L
2n3eLzDao8qn8WJj+gxwbqLwaRlE98c2OVflJUSllCJfmCQ10MNJTRDuOx24VbidhxC2xeZ3/QrR
im4fonqK88PbVnqzerA569zB/iVSRZnXkGSdfPFIF1bACtN4DWZBfN0SL2XJCqYKOb4JCwoCHRtb
9h6EL5kc4v+lN3Ox4zT1kgtTxrcLjVn5O0eIiA/Gi8zK+8zmbROaJUI5+qjc+NaEX6L4JelXqfig
dI+iXYiDqvDLzosXIhbYOXjxO+3ub0H4lae/dP2aGrYGXTN0yCWYk04hrEs+zdhRBgc1moreyc11
znokwyxpfLBNbB50f/YhJj93/jrj6yIrw1V1d7d7SBtB8TnrZepP5AnaFJOKsILt6xUK1ft+4o+D
cQANBX+ct23w8UTjAZNTvnA5idVltoJkL9GVvuj4A8YEeP1kMj/kT7ZGz+Vt/AAvXdHKHqTbMW+D
WQSQcdvqG+nciSjBIaXEDvMkFYlly+bYKmSvjabfPz6Z2G04dZ8uk8nI3JG7HHY7Sdv35UGGoIWD
DpQCj1gsbL5a646QCzEuQpAeQ8kqXFbjobwdGi0Yk71MBp6y4TGMag+eR2KXPLsaJyfikkfhzAs7
EdcPlGNXsv7yl6U2x1Lrjsjwa5RxzVKop8V3b4HvRJdCzPt7FC8gSIJhP+7ILSjD3SM3tfBX3/8i
1sMCgSKc4vixUMnJZbsIb1pyKmmKK8TAwgbDaBFc/Nu1MEaJXt5BwF80/lbOnwO2wjReQcfydkby
HbwHAkhdSZgEkMYDzJ+bmFfI+O/fB9F/1igcWuFgWBTR7Fql+79dK4VyUtum3/xeml3q6oYL8aly
ljJmdEQL8KDQdllPYyff9/5SDbhLyQyAOIeAjvXC3avY9rDYBlyLilU+qfKppwUg4jVFPhKkNfPN
rWTFkqMCf62m02ixeDYQAexhIN3MSZcsSQbcGfmlKS1kVIT6YDD4688r29xnZXDvj+YHMqhmZrWi
GT+2piNAb2q3WbeJGRBhW6elRwVyc7VFlnjrwx3gpOBEnSPBIljOwE6YxaY1SHf6XIWPzzK/dt1F
1k4ZiGYiqf0whr7tVgkeAT+jy3/uBqyl29LYak9UoPu43I+cCwJqrb2ObXSrlltJ2Cj1Rog3DW+M
hWhNZaJrzqPtsrsdOyU4/xJb0rfXWgHo2in4diub9F959WjWOkkJ5eRSFCIH1Y7KMMC60zrHbq+5
2PNtV1OPriWyNoK+M7vKzNm1L2k+ucOz+ddfi5i3nSj/auR/2vgplIjRHlM+fByAShj/WDa8JfLT
fv72zMFx3Mk2RCwUl2+8ojURWAlUeh6R+hnL2wv2moXwXo+z+BgVp/l3PE4pV+8l421xTIqgHIJ0
CAyuWfZX5GtH9qju7489FmuAm3E3KQSqwf/xUiRd7NTWmrwf690FAy0XIk3CkNCE+9gR3hJPil+9
Wv1D5+ULb5zblwSVTrHsoiVRSguKYpaOlCtkJrHrIquHzCThyGaahSs3r1Y7X6oJcGyisiuBXBJW
csDwDmMBZc/0Dzmn2E+KbHZa/rmgTT53SJPvsRqHME0wryf7GbU6wekCZT110Mbk20AxwV0fZZP9
eBKg46Wv5tdkO6iLFk6ENA9+LH0ZIKdlDcUsFrl7v7ZIYFzAPnhVXiRPU3nhzScdhYgkyJwsVN9b
1JAH/Vq/XmPOgdpG144haNDsDT34St9AyGHwRMS3QMQ3BBb/CRfIvGCSzmrucJ9CuHAY4iEA9Mlk
4pKrD0hp6ELndoyZG6GbwagbSNiCFKZVOqHz35Ef+K8HtCi4sF9r2s5adZZw/yzLz8HyCjZA0eF6
Qd9T8+PVq3XFn7LkM9Z4/9zm5iGyQ7JBZqZmcqW9dXRMq9r/dXQzGMMBRl1pddeiA3B+Ga5P44ib
TIU6O00P+RUqetOQTT14kh3JF6P1X904q3a7VRvtH/V2KMAE+cVSStzdSpIh1dmyRZhTB7r5GDVn
Rbg8Ztew/8y1r4b0Z9Opnuwk3Dfk5la66WtFb8iOsBy5x5VpSJMOxJN6d+LYsSAOqyRfpu1HP7vG
wqdY/sqPrL0yTBRMfjQ31VyCaiOuNxkZtq1RvW+VbnlIrfuatdcQWgYyW1Zw+eZB680QMvSi1MPO
cjAdZkLlAH/RGzjjZctpMQbGK5XiLlnuTT35Z8HW5aVpEuUWIfFxNOogpIHMHlVmdn4v+aW4ea5a
kqnun7fxK5U/O/lTKj9l/KvKZZwggqq07uP/TyzbYLGMzbHY18mxbs5N+3E8U16TTnNVNEeeuT5n
uHbzgE7J1e9PP1ZXy5zwZicHZ2P+HqEBJux5V2W8+K0Ve1E+KPHZMD5MH+svg696NZjVYAnKBbp2
LB6tHfzIeJz4kW34jx8JPVJM3JslqI4GnEN3K9lb8f0ECRkp2KaJqTROxXCKZfKQT3zKAtO2SDmm
GV3EobkdOpyx7X6Udxpqy+dkWQQ0zFPFFpp3GMXBO7f55qhkceKEWDZ0/URJlFzNI7MKEIgYCUF0
gaWSckveoZH6v680+ZaT2i4+YMAHY/CA1Pqcsno2NfCheXeh1BX8pN2ywYGzS+kHM70fvm3YxX3t
EbXdPsA8BwZD5Gb/HlrjpJtrCzSDN2XKm7qR4UJVGv4LhMq0a78kED7ZJmPpZdXctHRmQP8TFA/b
tjyzhRBBsiArKV35tYiAPi54bHurdYMKQWEftiUwylaI1e2x/p4nuw2KFm4OqukpnMvI9k/TnX+w
tzQAPG7n8w1ZLuWGLMJq/C18RuGnUX/pICniz3q8qimzwNObuhixq7MUHnh1E2ucP+g21iQnzFka
c4xxfgvWTDh0wmG4HcQseGSBIu+SZNcoGITIXAAK/Eyh3U12r6BNLvglgnMhTlHGBIdJ2S5etsJF
Uyk+P5vkM+4/e7sinTr+VPIr0bDJxIiTJXQ/hwumyfUj21QvonrZ82hMi0w19mp2Ag4TlBv7tc56
u+xA7cNnYVEAah8+S/mSAqoMqvC1u23mtXcMqhO/jm0ei7HbH7svrlDdAxvjCFaQXFpxX3ZEIG3G
bvPMUYQi0PJvxGUjT6iO4vNgnDjj6eQRKgObFInwWyWghV/jG26w6aZC5reGt4moDW0MJs8b8esr
bh+oE+xryBRigjPTHcatmj6lg1Aizyljea8/suKjzc/8cLMOTXn8GLu1fkPSsrtF4Pu2Kfg6OA6h
3/VoRJi67afU2I2zuvX7Qtsr3MsMucXD434IhYMGvJ5kk5nnOGrjcV49hEN/O4S3hdMQ0XNzTOfG
W5zsGN49D3EW9BTCCVYkDHTu/eH0laVyHnEU1SSheDsW5+MUljWUdjbYWIXyfq8PQXg/1AYtzyIJ
3jIsAa/HfB8fQ0Yer/U7P23FSn1/WEnK9glZax3TFANXgqyEAPLudqgTsJg+bG4/BuSrm/h9OBXK
scxODjrZ4aLw9ZhO+NmNFoevhIScyFSzWPT8+9LtTQXytdmv5o7uxNWHqrHKIp/dM26uCk5JYEm/
RzrRDZeRf/8lVD50xYLKUU+bM1r29+asbCj5J8sl/cozcxTRhgV1a+08XKsrQbJsZjMa3Cpxmn2+
cdLwCZnaQWym4aMwYA0xboTIKr61PbDzWj5qFFfFQVb2XbPjhX/0/r3w1PyzGnYNceXYvBZFGsyI
8mXblR7FQKuXMIGnMOsVfcfsvsFZ97ztG1IKEzJNKaKDrD3UGA+NYyidinGRxV6IFcO8mffhOMKM
h8OSnrOTJF/U6hLXlxbQrLl96rYq2llrj7kNUS0OytlOnG3VzkedgW7ZYKCx0ntkhIs0ISD9pEJs
u13Zggifs/JXKP+qi29h3+TB3wXRnk0E8nOK9pxhb5O8p1kUm5hJuRUy/eRUXAPLhCAov5Dvyt2t
eRDSJWXnA5Ho5FJJjYt2P+vJ6YcmaXCTFoJ18PMTLuMzh656P0OHjLvg7vVPK7gI0lZPN6O8x1Xr
kaX1Stvm00ebRgf5ItHjkadLVQJl+BqNKUKIfF60T6srLxxfszLhBDEZvwnZOIwx/ZUGL4azMUy+
eulvMljvLz/f8yaiaKzzs6wdQjcjzntlyfH2GTzQ85OgQXEN2WP9H9OewT5/wCmz5lX/ZR8/AfK9
D8rfVDqSf3N5xxyCjGQ23m1gQhGN2p1DEYEZ3r0jIr1quJThJWaQ1V8Yy0s62X34rV4uXvO/FSbG
ayr2Ydqba8ytHyvbQzGlWcQhMxsxJIYMGz4WJnxMIcAtsoIHzg+6hxU8kI2Zi0gaZQpuyn7uQctG
maK0RFF5qJAnXvgrnghttPxwtYdLAnVicqW3kaWf43LDXCb1DR1latBaTfgR4knNvpTuV9IT2PNL
IlpW/KoxLtukJQBohHJHajlhcHz+aTO9ZtiamQmQmMfImn41I+dyest00RZz+xau4T2JoP5QurUr
JVo1UOMH4ptXiHFUUGYfM40R/Pae7yttOnpuRqDcDwD8UovKQVacJHbDaNIoKaArGboqznBzDn/6
1GsRQ9mHBPzo4t+xIzut7KjbsTAP6/Z5iDZGuQbx15nzB6OY5RMH6bYz9sZZK3jclzPodRN/FCPk
5HCqHouYKWFmLz/gjbC6UKKDoB+NzV2zOzw/fAy1E5P+RDQRtuvOqhbfWb48JWYtnMbnhUqTgjVs
voz5FyC/ev6FqKklQ2D7JyIKcSmO09C8kDYsAwUzhBe4EEweE/Mpu1XhKjj49hlyoRQzz8sAL/oG
wabzbbbEe/YdkRMarZRFN2JBZA1rFulCKfht+dG4eejbeNyDu2fNQI0Etlwmhw17L7R5jHYWs4wn
tCxTInWaQO/nhr9XvjA94F3pFxciDLrbytMXAuKZ+waOPOEaYDcWQrFLcjMF+iLYqMHvxEOz85ft
trNx+THHJyqMeTw6JO0VkFua5MCShaAwH961slkRR3oYIICvMTo7YAqhXc0c6cB5y5ZENueVB4kd
fQlObUhUZE7eSM8KAKLn/ntPTzJc0vrZL527X4AOVSwtDNyZWd1ZU7EOSpxMoB/EslHRXUGRmV0y
HNzyIroo4yY8l9q5UK8VCALWpDfvRrAKarEpvEd9SQ8MfY2dm6QQuGITE+eAsg918yQ9/Yc5JDYo
XzRHoT671izf4nDRp5xoUqEMyZO+h/7/7JAstIMvZMqTm1oLDOtmTJVPkp6ofCzrr3z71b28+Xh9
lHUAdWL6X+JBO6LU2UPgt4ycGH1vV/J5mtqU+/7ZGM7DIDfbSVonn9kQkliMQUh6hbpKViojEAB8
uZgltqjaEXem6tzBE8teLhNnjubqqPX/FiIlA4YVtLo424eP/YtWR888X0QgaTaxvqQU7TjO8g0V
EkwYaBHYFNJFgH6VMakOVQUBK90vFVtEHDDSj/qrMj4ftiyQAtCzT9wJ54q7U1xrjNio2DWscryq
YRccmPbyZGyfD55qfyjMFASvQG7oQi7svbzVQX1jXsF1Q9VFRoGwAkA6prb5UdNfw1HLrbV/V5b+
77l8KGene3Jm4vARZV/j86vhtMJwvNLNpXnDbiQFhcPyOquDpg5iOTDWRnjUn8dwfmB+FUn7JNrn
9TZsNqlJfvqiTTdd6IOC6hHeBkZ5YFLS1uc3YqpVPxI0C255jlgUpDujBSq6/V8z8hYjv9V2y1nK
03kOfjL1q+yQ2cPUuswep7vqXgILvEiK0x8vwoSZxaU5oXJYLbMXsq6EVkGjsGaghRpXCniN3xgX
VFbz58L4RE0W2EPKIe+SRfK+fp+Ae3GvoAac2g2uDpI4+2nd7F2iD0A78Y7AA0usD9QfqUJz+lHf
Pq8WbjlpNiE5DaJ4duITLfo1BN9rjFMu1Lh658+EiNjrDWmIyBvxPXCwd/7XVzFQNExz7Kq5iL9m
/iadbcdo23R+O3p1hpn3OFOOLYmH7IgpdB1kalysmJ6fMmYcG4/bXFk3NktA7jyWgKRJUj+MyTZg
9ARO7vLzM0v2WcvA80N2prQ6qlbJfnByvMJisJHr59piSJJMvrWL1b6cxP3s1F0TYwto9zUIgt5K
E8k0BJ8f0xDQAHAJ778sKDBntb6Sz1FOBMUr016gAyOUZg0XIajjf1GwjG+maPGXG3Cwpu4O+KJV
Em9wO8OQJ1Bw2LMXJ9x67DyEAUB9SDxRgmBI9gtOyay/ZONhnuxCnR2bzUwWezYPAOZsmPZvRhF5
FJ1PoaeofldsjWERztdPpCDD4o5Ee3CE2NVil1mdpLmi18E8ixxeZXW+13Pwk+cyOZbNWZ5/dMOn
8p12u2NGBABN73E2gE84If+jirPZAqXqPwc6W6DksW3UzW0K9qzvK+Z7WmshS3bnshMAb6cJ1fbt
y67DilMvHOvnSaCOAmTbFF9JARe0Z7NPJN3o2UkKnj0ccfvEhUE08WS+npKAgTGTJPaq3kiuQEBL
jSIAlSd0YM4kv7NSwYXFh2sKFl9ngcgA3NC/wA0VD8N9Supmq0BSN0tuSgzAcN1iJpnIaagr3gW8
Pt2fIarQhu7Yn8XeGPvCbSPNGePsMlDaQGX8VWLewmBWWj34HKt4nmLlXJH8hQ4Las1j56zQMs11
/4EUQPehTib5PtP2yXLUXOnpVmidYMhlXsxZT7+Vegfnxtmp7gzkQYCFv1PBk2ZelXoFqUj74VGZ
uQN2sLgUl077NtTfffkj3f/MaCf+2ZWwyWBXIkBN1zyx9L7gTbKE+FTbawMKb0EBSwH1ZTSOptsG
pVRu1+Fa69aPxkSZ9VjW+myh13ulQACIUuvQLLTSijqLAHRaxqEg5nnJ63NLyKtBH/hu8g1xZf28
c+Ih5XNhcu1jdmKVZ+ywO9Uv58ow/AumZ2B6N1cVxFXC15kGSow6ygsKRSN0qTMllzdF1WxCkwWm
ms/F+D97L7rgd8Tn/PlVSuZQneTqJCAlyPxnbhI6xt7bBxtRq0t8VOLkwojbtXXRSY5D14msd+Y3
t62s7yqw9zujnBCK142Qfj26X4/lfIT7SB7K9GOhs06Hys2BAwrbKN203RSogAKZI5EzlsEOMGQc
nJ5HkcQGyPPm8ppsVZUjcQrhrVawv/D2FX/BST7dUlm+h1DgJLFCvI0Wj2Vs0LVcoFChoUTpaEE4
r6bxM6rQQTlsuitborezijHvdJiYHhZZUnux/8N2yqojhC1xmRjrJtw9Q+SOu5hUd3HXi1tRJAvC
ROBsKCfEL8hcFjBXzZfJvR0B61Kh7BZ+e9FFdhPLFKYnmIGXMVxMfZjy/GLKUQTUN5ohWiLQQqIz
433hb5bg5eSFzwqnt0I+LsmVBBcRmT754ueNrTd2yF/G+lGstE1urrUlk0xF2s5Vvx+24nOvmGYC
TzDxlXJjjJulmaZOhTiVH6Rj95iwdiL+R4kfoKfnEFUaMRgCKJIJFPlsJrAxqdjdGgKfMYc9stJI
oJennnSUV7HpZnQ0jJu1nfEMFChez9NdOffNx0z9iJe32LaPcvYbcBEu/rddPTQfCoFfnkYouOIK
M0ch34gz+IlsWn94yg3z2kbPdi1vgrZXhyAzgr+0sbfrKF5Z7mYXLb2I0vkhnfVD3W00aDbUWpy0
T5VdldAzQ0alxxZgim9QSHB47NLHjgxxPpQNOrEUaKjLBQwD7xZN/S+xZmg+fl4UEt1gNzJZCt+Z
ULPjELOw/iASKrvtWxbe2yycSlutP8LCk3XyqHfeFagvJJ5+EXVniNZlc2UPQSKpHkCRfq0KKYNn
pyr9SJtrnn1diSB3aIGh6YMlRwBYOvpsjXgvW+IEvy3+knG4IGxwSur7e9S7vTbfHxfy02009+gW
4SrO1+6RDVXKDBen/8T66PolbCD5Mss+iOoiJ0T9+RQHL9a8VPMitB2rwnCkBlz1Ih5NRbcF2Aqt
reZ2LK+leD2P1+8vF2jE+8u9kYw8oaqTZl1/ZaB7XsH0pNITL8jpRTB9+7rMEAOSfFi+xIAaAyBs
P2ty5ZD7orTBHWah1Toqxunvc7Y4ZmjI48+AkuLN7achGdHTYguEoNzu2OT/WCJNzYHGOU2g0E2N
M/NE2XALFROdj5T7Bcb9v8C9d8AUFqGPWb4awexl65p61OliF0/AVCtbcxqP+yG98+pQ3k6/SeRA
4s3B78bR08i2cpuqmZ98gTRMUdZ20A3rh4nNzm+QFDJcVl3DL5QNQHUF+5PiWsE73+UZUJrN4nN0
KfuP52IRxisLPl2kwA/dEWD306cnBOqJFiDSG1Lzx4NOni5Az0zaakqjqeILJm8Vnl3SLJjPzv03
DIfH8D1KYStFUzWLIDROWALEWSWEcpZn8FJYAGcEDbgIpOslSyxmnVDfiKwEhgtS+kVaqSC7gV+Y
dNLDtfmupF/t4zOVP6g3k3I5wuaK94+Fd7Hexuk3yNazntpiNFy2Yg3R3BZBNiSf8TynNTp5m3S4
//tNJL94sP9L+VTct95syM6ZcioOlfKp6FfY6g2q14Mh7fV6K1uzZgI2dapdxQ7AplnlkgNgtN6M
kfrl5IiZpyDyBa0gTeseAPuGunacFhOFYhcMiiPHGfMgcrunH+m+ePf7u28w/Uf2l3oxO/TPp3SU
5r4CTCX30Enn1gqFW1PYEwI4+5B4YORLkX8MVjGcG/4SjvV4RBaniLt3SRyr/swqQU3Ckik8qKPM
mGi1SWcqpYmkUIeTNUehZDW2cCi4DJ8f3fNj9YYkJMxOTmL5R2p+6+5YfH3xMl1GBNr34xxg/AJ0
1WpF9GliEzSUQ5BuVwN8NHHZycuq4pxdFbyEzXqYw9G1k8FG6C1SPka4q+7DolqcqjWDC9QXNSzh
rwQN+1o2yPXAAKIdkwuAvEnzQI7aeycTMJ+8xRbNsi5Nnjd9LfXUBgwUEJIRwzvtUwk4kHzkCdCO
w/tWM8yRd+plOoKw0fqICLvXl5rcjqV2UJuACfgMBcHyWW9XK9aHqMmaoKj3fLPRHuNU1vulzuZ5
l+j8woMBhMQi+2KOv0g5ispRzU5hf6qzk4JCbnEQ0hOZE4fBNJChj7w74SHXAlHZ154mnvem2vsm
6K3u5naFt17PyvX+T+iLwnp2UPr1gwRhNtbh6vdaoA8U/I/qyoCI9jMd7YSa4yuqNsNiYAvJ+HYi
1Arh/mZKAALu+C/3sYSv+WCAJ2OIE3z6Wm+JtNUauOVA0IMII7hdvx7Am8Kg+9TEf/j3xi7rRnXd
Kg4TLrI7mK533pzcUcH+809SX90ObRbMwVCsZniw7n4reA54Qxejsg7JH3eL7Gj0ShRA1ELJLiUG
8zv8Megv74g5rEMeeozOIQon3gMCifnn0SH72o/E9Mz9gyn8mh3Ex3J2Z4e9nLOzXLepa4hu51aa
U4RuDUUfNZoDEXgwm0WS2Lm1UxJ39vD6yn+yirKk+ryqkWCWdrVAlI3eb5t3W+mxU9Ndru46LO2P
3YplOYbcswrvSj4ODP/Fa5d8Rm6C3KdasEQ8NSCKst3JaUfqNNJSFnVpdfNNn23z+SZGns48xMrz
QEKckO5TZaffFrPuYminHCePsv+DGU5bZciUXutYWsPHSmDoCFCAFWG7aH4TrBSTNjS31UAbwPJ/
N8rP7f6n8uv6tzL/LRDGk/zafuZESTS/EzRl4tcYXx+O/Dyn5jZaEE1vNv2xxhwBmcdnwFGP9kdl
DcZeOv7OzWfnfeyn56sFpw+RYWMMuzrcL82P1onUU3Q/coaRmRV7q80YOsZqLBCmbDDakXqu79Mw
qNsj5sCkPj8fmH32Rg53IxiweDfMKHa3dBootuqmWPCrk5XppE+fDXWxZvGD8aJttzIWNXMw54Pr
mI9037e75FznV0W/9AAvqiOREDcWw+66QlJWEl+6fpCsQIQPnXPjQlte48OzIcVJypE9L+HnzQKm
CcUMVFsVj9x0fJW8DOGmHLekRPOSi/ikJpBOKm5HQh+EiWlp1CirfYmYWnk4og3Qiaz6H21ABYoD
/vhGFbePwbonG9CmeukVyv+umdXSUZb6sAnzbY+ri13YfMHogp4lXynSubz/eqpfQ7dktxA+Lalb
SGZqeC3vbrGNe+CIe6KYBlri9tjnp3hZGIF8P0xqYIh44gFUljQeIj2Ya0G6wQtmwXZOfgCa2X8b
45QZp7pn7XKygwltJp2Z4qFY9IKUQSg635utg1Ur13RW7AvBxFwmo8A8X5OZNMC5Y8u+fhNu3zKv
a30H6nNkoY8P/dCWp1Y/z/TzVXouaXCAjEoBjL52cti/ualkzLxXGki3DXNHXxgRiDBzvsgKEnQb
BbeeM1dBwV3/gJmI0Z4XqAmmqDma8fvm0e+ImlFnB+Clp+55AchLgL3uj8WmKzas4KxsMMfpP7Pv
cvztnFTbmSKWqub8zf9zJcqrKl8L33RFoBuf9/0VsBrVArGcYBstDFKwUAzEm8fYSf3ZjPBPE4gM
Yk66OfS4iLaBtQExA+RlfETGtqWImDT3zEvh4tkU/OvY1fs/QvTHDuujMh5kst1vBwLVQI8919Rg
/5GO2JxT36ZPN5rW1Ijdutsh7oOAWcCOyIziW9dO1qJ4WQl/4sGlWmqLQ9jsxwd5RFMgTk6k3LCV
yUQm9uBfMA1TMECvoGdALxs77iygRl9W1n4X4dG9f8rEfhjuI/aJiSAkguaiZlExn5oL5Zv5LCOY
Or/Aa2DE2tyurbpVMtywB1UO6u24jO1ax1Zha7ndhGt99esXHlaIYHnE3BMKuPOYO8LoLqrYF4E8
oVGs/Pttc+9XemuSLbIgOljdGo8dCSN1tkf3/VpyQzYOaTtwAWN/vjmM1dI105w394BiUNmy2ufZ
vPxUMsreUtnT9/8g7aa0cQnqGX88nMLx7m7sxeC/oFx64BxozcqyZkfLI0sx+oaxqjEIeUX9UOsi
gEgYKkIVQXiRFctXrmphtgNwpC999t1lvxfQKiRoFRgs8FtCrbWr4Sfsf9L0N9EZVqn5j8FnnIxC
kwfoZncpGUIuVhuRUS1qdiZenkeiBsIJXqv3vG+oEBE7njXrkO+ckS3Nhy8vrUBoz59T9kzEuRLh
pRvEf146JmnhDlHwG4aQSJsqmYiU6ejtSBLJY/S2j8qrbi5+hzmWOYgk+VbLdrc55vciSMzp8okM
/8lYv+cb3zTcOXOsDP59YTqlHqR68FT3t8feObSyXco2Lr1PLfo8mKSvItPr7AcWTWV9OBiGZZqz
uzvKjg4dqVxKzNxtptzUGpK4Shbct4q8FKpVDBH7saiuIllq4rrR1x/5aD8zaDtsUFaNuj0BhJnV
LLnJHl1kmoVA67m4AMNljkGNDTyHvSD6XYbG7AWpUZGXPbci3rERWt6uH3dDCC1vh05V/WGDlwjH
sDim2qGIg6/dLPLyzkVv3Tpaa+OxwB4gqh6FKlP4C5/1f0Lnt+mXgc8bCtJZUUhfC41vC+dZri3O
/xIR5ev8j9DOn54dvGJG8Pss3Xw3xCzcN1WxPe3m8qrP1+K41kr7pvLhOAP4l9itFhrTTtgnEFBa
2mnq9xvKScHrhKmUp2rv8uCWB3N1z9X3FoHdXWofgsbAIcBCmBOpIZjzH4jQgLQehOFt0tBrNZNa
XYS6nD6uwwOSlpnSeA4/2fN3nH9H6hc6DR5caw7OMvmsimtUXJXqIwJqybEi0++ZmpUP06s1fGJJ
6M1Ha+J776ZmEG7FG37CXizlzy0wyVphKhHm+6ygdiY9+ZCQZC8/ple57D/b6G8c/Y36P1L/I8uV
mT0wFSPZ+lKya/i4xMk+XZPS999EK5ZnJj8Zc9n7whnTEfkFRwaV35KhK8caKDxGrtyQJM0w3AdY
8BxtfcH8iXG0pas7pdvL8/1b6cl8QO6DjB6IBvfEXvothWFhnyd73G1wvMDD8fIRpCSmLlS+XiXL
c0qWTUTMPGwGe088xLjiXjaG+0rp990zaGaHUj1q2NDl80M+M3MBMK2/3GtPf7j7gZbSMkw84YDL
3NeBSoSeGNLqw3uz4EaHB6043OQPSDHY/54F82V72iP2fl/7AJDN2f6dfgrgDKuawWdtkZ1iyS9k
DF3rlEBNJPZo3rmFnPAPTjwgT+8kQ7VyogtHHdtz/DHoJkWYICO0MPQ97rX5q5Gp/kKavOGdPNtF
SFLJLi13DKLlU1efeGve3M6k3r9V/JkdM8ZkW4ZY8OaLc5hD74DzF1cNwisJG9O34+jp1EsjYAVW
0+I2aSCNmOLcoulGOYr2e9ZOkQdvFwqacG030G9Uv44xXE92+cQSISmuqmkf8BY/Eet2b3lNvRtx
N+zmiYXwGNIEWnwsViqcIwbe+SUWLkZ4SfLTUIF/PFHcPEaSff85q7ES6tt59BkEKjQEC90DD90C
m2GKVG3wA4s1gPZDRiRRwWTW4ImEnMXEXyI8Kxt2aLUS1fMu4L9Q13NuUCFO6tz57ASxcU5MTvoh
NwjYeSS1EL1qJuzlamKj32DBW/ifkyjQyz1RbfD91XJHRXiXNptVgre0YsW2mcN8UNykYCK1BjhU
sMozGaLHih+/Mqq+DPaXP6rx3UXfZXf9+iJpSjOcAk36zM4wJJKODpNAXpK9x9G/gsBFcNV4M1F4
oYAA9YJPSC3RwrZWv0CkjNaLZ0Q1gUdmHzUbjn6thqhxsguSMjW9aMjSCzNOofW+kIu8OoWGRYns
2OW9co9P8x7hgfPb0h90X3rSxDK29GMd6xPIBuuv0dl4OGWwLdGk9pOiz1r+CBaVbqau9nSP7Fft
B60ifIqIr2HStUHZZPIVWY8H5f1WTbfQYN/5UDdtmjNZFSylNWwQhv98VQ9yOWBykp83MXjR23ml
tgx6ZaP3kEQnsIPlscZCAj0BD5hYEjs+xe2+IvfYXEyoZr7ROfQHKPfAH3ntuWXDjXifLpU5NJH7
rkvgXYLEPEnhsaxPSnHEYphc5P4oJ2dcZa8sj075qe5/EoLT77xeLjJH6jbkhY1dPj6J2iOjTlF2
T3Ypka3v+mozEzchvFdhM9lEQVOTNnlcLu4PV81dFuE6/kXoRjObRThllcoj7zahQ/6Jltjnbbto
F3g/B0ZZpOfl6/l83Q6sGm0hW3bnDBq5L/+SUL0RjuE8546We/fYH4bNmFO97Y5TEtiC/8ZQ1Ro+
I+E038qEKGY7RsKszROrfOxCZcfvWW13/GlA8iLaNB7IJOXiME//H1Pnsdw4FmXbL0IEvJkCoCdF
K5LSBKGUgfceX/8WpHrdPaiKiqxMpUSC9x6z99rnoibT7RAEJGMuvG+VupFPvrgVz+R0jyuN9AjK
mbueMhM2ZIdyizOcMoyt4tEyTpCpho3+kMtFYK85T8vmOiY3bbitqb3/BYue3ro/5PocTeNpB4OH
TnVF7dAnh/oRCZc1s8hN+zAf4a8FYbSdUT9OfN3ikhQXBrf1AyRHR2gndPDfO04uH14HD5JJYxyf
Ky4e5QWdBgapDNp0Aj5xh68E7gs7zLMzU0d+Y1NFgNdeeMzUFxH5NT5+atZwZ3ylxeK+tjasOkSG
GAeZgOLLgBwIJG+yHuSV762qfNXks7CZdHSi0UuEs+JiICpZcAt8xA43SupW5cUYue7vZvYMozeh
fscnIYZL+CfZKqEkI5onekGqgIALKt15bLkX4Mg6/9exS5QeKzCgfxEgCmOxxpomv3CBIvVD4cmE
lB6M5ftuMFak0QBvRQvP/LOuSNNkuc6ylowMZKHlOvznwg+idxM2+Y5d5v/2fdgcyZGJ0xXre5Q0
2UwOt/1sV4P0lffedDDGuRQjIQ2Rv1CcCxIGtYtsXWe7wUVNrtF4TfTLYXY24c5sCTrGMiscJF48
ad4TMsoDZwQ6kZpa2bgWwYDylZpiy3f4Z0F1XAHfLONLw46l1zq8CcshXEGRFn8jO3DO40WHr8XI
+n+rFFiI/2HHCXzPF4YGyROf6t1wQ+VoKgflRvXPPDd7ngkpG/oVvS1YSpdK8WaBSl9Tsa8p0NBj
S+ZdDm/mokACcofjBm12WNU5EIf56EHYlipH2KBk8tB3NKCQ+VCsCtz0UJfQnMynraCvw2hTILEi
vtecb+QWawLGQZRL6sF1aSXLxb34pG+Q18QQt79ywWYpVnsIq735Ek0n2KdGzpj9iIbIIClo5YKB
bZhWiIh+Z9MU7R1eZGmeVoTSoRJmaYMYIBbkBhlnWOeR9Gl5G+PDxtSFy01YYHFL5j7csuHpX0TA
cydsh9a8uxwfof9M1HtZ3UsbD2ypbKkuPekQ1IeOm4msFiYSexyN6Q49UZ64YO2gZjIr4MmrfkWm
ebqidEcAz3JiXMAUTscFivj5BaHyzk8iE3TvYYKLGd+z4GNayvqcm/oXX5cac3wdmNHE36UXKrHE
8ccFlhkUTonmQJb76w9A9/z1B3/asO4JFHNSHq30itlFeiXMhyCScAvYToh3RrwT5N1U7MmtDJc+
ba34BJZ1bgYWSmlyk8rXpnztrVu/jsaVY0S79TUfvqbgq7d/RBBQXHf5XNQJX5OxcE3AZONzMAkA
YYDkumfC4QFFUVPU69TbAXboNhiBOXB04z8R7oBWz1o0Sz9dtUiu2Rf8+l7m0c8vyQ23T3FP4wd2
uGh8+BeWiOZOK/fs/zr9hf3flTiBCVBkfDTik9ydOElZg3nscei9/9OJs27iPlUV4m9mZQrfe/TK
dqdU57QLgyGssP5CLA4awrzk2txdE3hFd42oVQAt0NtcpKxf2DK5JBqoaMhRxEMX7N7Q07N1ZtOD
6p8ZSFs4Elk24Z6qKPIvRvAa3g3pLmvPLITnfVTzU4kBrTyzz1YXf/O0J7ITQDwt3HFMwzvKXO4S
npl8dEjgYW3tQma4eFwYwnnWwN2taoY4kv+EW/HP6sDknq8/+6KgLUJomi6peSbDixO9v32d09oB
JcT688+4DrziTPKDe96lJNep4Dv24J8MTCrHaDwVT1JWKuvA/pKPlWavR23GN83kYvQt1krk1m82
sbUWXQH4gAeOaxO364+pnO/hHkLStCLswRYbh/XH1sMwMseLHDrySR7D8AYuytOOencSyWxOzsV3
M64yJxnsXMDutcmCrahucOhBj+rPzICoXpXq3Xirgq+v0YbkQXH1R/JwZwg5pRXgxb9Ab1Zx8DHg
hiCV1M9CcNJkkkD30vULXDEHGGJ/+eX/jzg6DMpObJPeKc/Tu4G7oN4O3laEQjxXtNrskAJsAIb8
qd1GUlGJplZ3XrLoCxK4VMNx8YWfU+uUJQ7bXam1edUQ17pLVm8YrFi9URMzOcXxBQMITGi/YJeC
0AJwYFbdYuGaqU7LXx1dppp8D3qMTnrBKeyZuzTdTb+C0IwEWmdiZK9dJe9mKa+bI9lJeG1r/1gq
h3JEjHwUenhWWIo9DE75Rg22mbbRx1nTgr+2MLbla6w9muqBIwSH0ntrLliLxQSk5x/LjWfdZeue
RvfBvGWNXUS3ybDVGNXOrUzuvv5IlmShtHgxBAK/CPIu+w2bNDWfN2k+lifmH8o6yNdCtr6kDnJ+
AxNQdyfX9kPQ3n07cIe1SgB7tpnYnyLiJTulv8NexQmgKLMT4O8Plz57q1VWrmwdOzPuESqs4PQZ
uD1RNy0qsWMBo+cgOHb8bZ5Yg5T+FhNERqXsb1M6GVb03TqVltPoWovowejlE/pXuvnG0n1qAH5Z
zl9gpv1pM5GpM3Ryy7SBWLeKgcvrDPc3tmrn2THEo3iUtOfofzTdh1B+dotAuanlramXmrmUMD3o
M5hxsGPrbuavKplQ2B6SljU0ueMi7BUCphHvYY0AggqvwMbCmvAInsTgdFlFKtFHSxyswJ+rvRXb
Gg1PglXFyVxFcAHnJv2LODgGsN9frXRjnU1IUOIFKbXyMSgfvLhi9R5pK4vzTH0Y5cP2sdLfBxKH
VXueaMXzSAVNUyvvAK1kNkCOPXkvjXHQupcpPurxSetO5av/T862SkqXc2JQMq7R2P6Rs5L9+GuE
pnVlanpwOaItg6qHzi/97fz+dgOmNmvfA+2hqI+/pBLm5zj+d+uZgde2J8tFGUfdKAPPK1d6DDcE
UCgI+P9z+kgbwmN2YDU2PcnjGbzyuaFhsZxqq/XMtqOfookl2rrJ56isRtoFETL4LQlWGPNYiePU
HHidsfPjMUJRxx6Bn1E7ius8dpDOLMzwLTTeddLW9fdUf58QKwRvqBA9ivAZ+LJLHOuWFwsUlq71
JYg7uWJQEWhuoZ+yA4Cd0BVObf89+d8MY0Fqw6iYxZnDnvuC9nkan3F3RzyLKJClf3i/fwn6HuDe
+o7gUSYICHd6tT3/rRFgmVEakF1dcvr8jlxQ5JN+0O8IJOPcYFABFs0/DOVMDwMPSK5tPkeLZBBZ
lgjw0eWP7/qqvAvqIk62irkpWR3gn/nliE2zPD8o36p0SePYkglhW8Pqj80xkTYwuWqx0KMbmxDC
ZArDqY21kH9NcAs36PG2b4si3xEv2cwZlgpVUrtd4DSYQy11oAcQpyzugI2B/UbceDbOFEucnSkE
MH+QsdE2aytZm7imf+l9OR6reNk40Xiw9BclOYVQy4Irs6PWm2dH6C7AMKN+xDhdzJa5Elop8zB1
8+UQiQa5F0gsUVfCTUbnH5+pPhDmDMMWYQ6vvIKfGxDrQjmpI4U7M2d4yFWR2X8eLzLhyDl0dxh/
4OLTDaToHF31BaLIb7AaGwyeNWigpCXfy4WfLiZp31kHQ7IRL6D0RQ+++LOENb+eRLzIaMXaOWwZ
5dhMwxAJSkBBKxyAeDbP2H8a40NNHpL3GsEYzq4ZTNiFEqyCDDT9kpBKa9FG20Ph4nyjov2LlEAA
l9p4nqPZ/zKWn/1PE712rhETsm6pX7P0h5L/l6CD2CV7ovSQX0jhOvcFM7gTaQEQ6pplQy7Av//x
l8B40idMvr+QopSvDr+rOZWSYqePMcKeQ7Nk1uRh23l8GK2dp247C3Wmi/5hGxhoQpGVO5Qccnbq
lvGbRDs32TI+6hwcLP9vu7BF8aSK5LKaw87Id9qPIiwyBUH6NkrnIJi02UwfsQ9y9Og3B7Z2ScW1
iPrE1vQXFnc5tvvxnOBWb64UcEwhyleGV6Hyasqv65+qetVg5r73v4sRohT87gRJU+fTx7pTPXK4
aG+6+eYnT+6Yj9Z8U4AkP3TCt4K7Il1jG8YU5U0i7u53zNakgSJ5qQF+ZS/NfzEkNkY/hux4/Yhw
Jr9R7F5NWE3yPsLIp9yLDaA+2ra+vVjh5f0wsOuc4ecQ+vz6Xo+vLHq7ZoY1tQYz+HOxFF+PNfaL
vemTFUccHODYOjg01YFZ1v/kraMGVd+U9plps9gDq0y3l82dqG79aCsgcSsZMRJn+YIOAiQG4g3G
GSzzUq58tE6ryKKYvhaAZxiSSaemPIbVi8D7SmtnMEs4IQL9Dbgc3qjHh/qIohdCODEW6gxl5uxh
3AvlmZSC5knAI0NShELMSVN7ycSyivaT/1F3H+NoF+Wt4/Lbk25EADzYB4cqVn1x1n8kU96OPL6N
1bUQLgih56Ar5YFv9Aw1EruNUxeLbSldAvuqBGuUYVqPmWSNwPlv6FX1G8FFQh4g8lCubXVNp0tP
NoiKY/mIv1WFMzOz2XpSmsK1jGIFXIt1Mt+FkSf5XNMG1ZDzrnjcWYzv9fiqFTcIMsg5LVapM9aK
iE2in01vpbCz5bpnMDPMxgm13MbmVl7DCDPTgwrHWD947UsHWDB+AciGyM6srmwhvQsWgDUfn8e4
BmhLyhdCwbJ9Wf8YcFm5YGgqGKEIF9+9JuRmTZfQPItkW+GhQeXVAu46xs2L+oJqC9PcDqDPTJ4D
TcOPl0fOOLp1iml0nRCgU87tULmI0fXCgdvLeCHnK5eJvFAcWIcxl5upIKiJzoq/TvIPo32Lkydx
L6NxC9KLsZ/Pus3fWICvRh9xd+eua+yeuq9+NiH7TaLTCU/Pd6R3tkizAa3lOzLSLYSj/o5Qg/pT
Hj509c1LH/+IBWBlpEsbqZlj6URQ6eXaHNY3l9QEH9aCd2Uy2C8YZqgM8n6HGV5wqNQ9IQ3GuBPs
IkSAjjCOhIBj2bwgRv112jFbIYkDHWq+2M0Rk8xU+TizkVh3GWhhIEExm5ia4Dd8sSr+SEMCdYro
h0QLDQX2qUKaHR5lyM7MR6gEQXN1a6BVGRKP3eq7U1fhsIKWrRhLL3RHM3agU4qwuoCK6S9jcsrP
pvS0vXHlCVczu+rq2WfaYJMjgpQjXj5dIdhb+aEXz3dZOcCP5paoCpYOSN7Q0LEeLQOEKwcAQZr9
ZDDRkv4SX7PhGpU3FQFJljPp7c3L5M8nEmfOGF8LScqdqFuGynXz7clXjquNkOI123zHw39Z2nyT
ZGmLbAythVUukVUsEm8RVSCvgX0ja0G2kVezSNe2ws1Jd31pyc+WAPVjWTIA3V6ya8Scs8JzfQlD
zC3LiY/GuV+Ngz0Y2KNxchx9XgLfaUHvD5s63PbTFjF9exiEt5gA6fhzmICBf4Xh10QshXmLXzXD
7nYQQa1uKfYb6ZGVixa/UbDd1PKy5FgK3zTrbQje2ol8W0fs1la2LvOl5yJcmcviekYrxMae96rD
IIJ4YFiJvzDzIFgCM29gXkTXpn1tJDT5ttYw8tj/KfwIgYUPTg6szgbGHcR/af6xEWhXfsqBW+J1
cjUcUp0Tp1sFG5U07wWkBmDKKsJtxGhqdIcv2UL9O8sdcEOX53ILHN+EfM3SZThkSzNeGP/0AMvd
QmsWQBHqy27et72Do4v2iNXhElRLXMO8+Ygt/+oCOD7cINQFoxN2H8zM2x+oJzEEiH4nhHufafre
yI5BftTzk0QuBApjZ13Gtzi+TcqVUS69OhEt53ONu4oZ7KahDVT3k4nte5stjAZhk9NiAYBnWb8a
wr2O3mLhTSk+fq6F72yvbBI0mmWDjdM6I/p9F/wGiDKx4b1QH+cri4SJ0yd6GWjQNtyXyviE8XJ2
41/c4e4MiZldPWK0GW6HnwnRC3aC+QNqzKIXRqhkJ+0U2QFv6ZE1fbxj3uV1mMdwLuS+djuDmTxG
oTvInmQ6EQJhatuRSHjoeAp5itsSOZ4TOUyTk/48kvoXngCSlbvecxIcDOFNKuxUJ1qDeK15RUh9
rwjzKqoKGe1LiPZLwK6NvoqD4N3ThJ1YVSYmQzwS+MXgorI+VlJ3ZOCsVsVHjVMSWKVmqveCXw7g
6WcVVV1puAqVOutM2ddds4fExQAp+iqqldDssgpf2oroIYmk7VZwZNgWw27ijC4tsjrqT7H6EhqY
Cp4N4yJQN4ZE+nJn2rGAsC28B2xkLh0pqaxT/UvvIEEiMCR0eZS90Rl9QiBtvAjlAVdu8DRKF/KL
iDAztklVRh5V1OtSL+wicEPvhKgyCi6ytrTI6FQma2+l+Fs73om6rmrbfxH98SJVHjfupzoeEyNq
iY0pnVpPHT1XPy2F9UfisclrI6hFbS6cc4Q5Q5cwLAAFGFdfrV8GO9qNpJYAn7XifUyK726Klr2P
6BuGVxKFqSNko7RI5RFtdUVqyzGwct0Vi2IZyA2AO/xCes/PjE5v6mcPaWoAzWWJKzehI6IAscbk
s/OmVaO0IytakBhRSKMWpCspjWO+R5WYV/qLiuawoK3tWso003t0KrGoMkFDJVoplQxcq4lp79Xs
FovruupZkAVME6PvqNIHOw11n59dxIeqaEfIf42mgtnrFGfI8qeUwg6JYicLpUc7dIdIyB0tFQrb
1MbANWPtw2dLUoHE1jK+mCwSMRNPlk+ydnXvy/pQa50dTMz//XpTRE0LcTjy7TDoEQLDTNWHzfQ0
zd4NjArbhZSjh1K171LhEyqA8ekFXiavN6gtxkWhk94EOiURXzIyhKJpadVrbHASBkDaaBpTq300
0g8VrFVpTgCB1lRSO+xw2gQXPbEcUv1EJbQl9thdzA5JTxMmqBVos7bxnlXG6KJ6yWAzyv73OI14
okvsRUMk3gfY3alAM6lWquY2yuTqhifZcT8uU13jaYY/mkZkNzahWzGazyO3bCPTMf0OEIsO+jS7
pGIqO2bdafbQNk8d1LrXBGhkfLvLGU4jufPHk2rli1zR8Jxq+EOwJXWYnIyWt8yQ/YNferLdcdNU
OUrjKl1ESsJu0gcOlhjGjgyS2LQ+ksAo7d5CYQyRqQhEopFRPo89wx9jWgl+e6jigljNvHRVMfrX
iXFrFzhj60m/1L51SivCSoKMvcacTSC/qkZBpE72IzU7pSaHCHmIJoHTitO3MnS6vrp3aXAsqZ/b
RDtpFWsZitFMlmocxTIcOOjUTc++CruYxlNCQKMuWp9WJ2SPzkgKHhlQLYEalDuDl8QBda5qIh+1
lHioONMWIg5nFcn3/M+Igq7BDaZhRLWChdByavfy7KuWHiUijJL7pQvrnHBvRqifw5BSzdrNU31v
1BLXwbjUVegokn9JwuZHNohXmopzV2YYtPtWdLKx5n0NSeseJOq/hJO27fzaFePyR9WaizE01xB4
SJxnV6nrWGZnpUd1hQ4jx0cQgyqZUlCvoY8KfDzihhJb3ZUNTEBsl5axZpSLHIY73gJTiR9D0Pn2
0GjaYvJr8VxkwezYQSkuY38cC9i1Ezx//hBgCGu4DNLAzV5WV8tIljBWzAiuM5qMHqhx3QZ2o1wU
/+JXn1J168xt5K3QQhp8ZsAf5o2C30lmqJBFt2HqHz2zqybunKRSF1oybaRJsyXpWwourZC4QD/R
RFkBNZeqr/M2xq9mLYVJcTURJuPgu0mnuLmI6LlVilcj5nRMidLxW4IepHRVdel3kWDSTvxap8ga
FyGGJCvp7A6qQtAAc5iaVz9VnRIw20BFVOm1nU3pt9gPJhYJA/WbL4Blr56S+a9UgFfnHfiROZRG
By/gx4LT+Z2T97ITKPdmPnMNwbFwZmd1ucyqaDFAPQ1YgkA8MEIMPGWMuEzNSDrOvGwvdCnqvLFN
t35VSq5ZxrAQI+RXnenZmdqiTbfyc52PDYKmmBHw6Gm2UhGSnfRGzVQ7IuW2Jf16CNtyG81LSVMn
KTUk41kfM7fOvrw8d+hh1fYi9KUDzPaQNh9prDpZ8WYqb2Lv+vq0bwaW5L5roqJAwQEuwtSMRUyo
TuXqSiEyzpeFmwUpfGJVQUhv7zPealdqHE7XSm8FqhdeF7m1HGQFgZK+FkMP55PXw9fApTfya6Wa
+lb1q1WXhjmRfbwj4hginDGe8sAe0wsQpcFVFqxkcjokp0VXLkW+z5Ea2Wv4HaQHI4iXrCZa+FKS
cHmNN8McOEF68qdTdT2IJUfTNR3fh9Ll7B3HBWEx6I7QiSQqlBS3ZLsCDCJzkIcaq0yAu8Wepnnm
F7jMPmGk7rQpv8Vv4kuR8Pmlw9EjL4NTdo3eJl4yvj3ZLtQvhUe2XsnTrUhqR0OuHMGDIi0IQXR2
NYOrJDJ6LE9RnLiJpvO3iPNAwTSd0geK3C9FDK/KUiQUiU0qUzxhWSnfI/jWKeXIEiaxR7+ViXLo
mHGsLtj6BiN6uEmBMvRIL5MeOI0BWGMgqns5hzdydrYdKkC+RB5UtlQLblC02xLbqR+nTCuA72hS
KS90ulS5ypjfCeKsRjYUN0xdRbk0lq2Np0z71JT9MC0LhSd2nARvkyQ6X8ggEyXj+Q5kO/XE4Aq0
OJCh9w0VRzeLZ0TECeITcR0ggzPSzA0IWa5kO+hTfWGZVb5tTJYwshiIzD0zokcUUDD/jHor6a8T
n+C8De1SZ94ch6lyCfvC5VrrX0XdCM910rgD/E2BpZ2RwkIwNH6UKUU8OWaWO/BHnK6RSZrqAhH2
mn9Nq/xV8CTKtygpnYw1qiph0EhzBrWCUYHm5HXO6hS18jPpe3NptQR35+kmakfNsZI2WnnKtJ/U
6oPzP8V2s6jLwgMDo7lZ2p17BfpEr4XflkiuMpknNnkyk+dmcu54uMvOQKwvlc9bRi4BHFWYgDAx
qB65CWoeXXz4nHatwxsJARochpeuMAs2lVv37jPsKdphRpdukTkoA6II95ZDtwIjgFE/xt1Rt0Vp
JUL45V2vtR17MNUgosplg1zAGwXmzcTfcIXG4Xj2xDfGlY1rGdg393WKssDpcCB4NqCrathJI6Sf
7Zguis5OSkqmZRcs0L7ogqLashxjMA6oo5XUqxwj80Nkx2z4FVEdlxqcKmsinmMao2WcwnZPCz7O
3tlIqbVExftUqGZ0Ey+SIfkARgvfrqoa0owJPnfSJcFua1YuUY9XSZ2tA0H64RUcv4KQxY6l84xN
ibbXBpY5ktHsVA4aVcqjV98kqTamsCyL/DNJQ9lpJoylaetrdlglJ4ZfpkFOl3jKoo4zdOejy0WI
x0xFlnc9YFvAdA0H3Vuv7MJybxGcKvAcDryjIBa7oeZTvez7hTecOx9+APGzoY0etrf27OfUcuen
j8R7FYsv6TlG5IaHr70q2pzmzKBTThw2zHLNCM9wm5J1t5mARgh9KkzBh6hicrkPwszuGNAeFGFx
zws/tJPqrI52J8ps1LDma5p30mJddIfckF0hwalMlsmgWTfRl/xD10LiikSkpprgkCuhVPNxMoqJ
nQbEixem5NkxMfGWoYC6aEuACfB7mgpTsCUmvtOPJeObsVAdRa1ORseDIbYiK9amIJbGa1cefUgf
pQ0+qSm2k8kVP/pxITI9xVHwIXWfzHqCoLeTxuZb0SD3KosU5W2E5dTtPLeUJVulnC6ZXrxF4kfk
ueoH0kmQDykjTe9CrJqmvgeUJkTlHKla/cDVPTu9ifFS5nMEEg4EGOPUk4zoTTvo2V6b+zc3NHmH
RjFmQlKVgMjT0LNlSWMNI5jlo9CnZTVYw7UZ2vqSmNbWSoe1lNC3eKVCZjFIWMsQcRZLkWmreqk+
FIm+oxNzty8Zn1aJ91YbL6GWQfgbZcHmioX7J7MxTYeQ3PIkyJ22wtTpw2IQwmDRGD6CK6QeHXAy
04uEXRoOdLp1tUra+Zm8FFHp6pNCXh5Ec5/+Wg7KyT3EhhjuoxChZjkJ70qhiT9Rs1DaYKk2xbfa
dfJFL/sfLczkF8lgDiQCQ3ojqACfcWEtsaaNvBsmRAkKISTScjIbQgg2wk9gJB85LdGUAOBJLlpz
yFXTJuBSruj7AYD6jpEe6/pFUGR6hkMp9HZUMABWWa5K3tKnCjUn6DgyMViTLUCt7C1rU2jlThwS
p8PWmVR8oPFKw7o/pQcd5Qo3luw/FWpdicoWbe1NyuxJcPPoAE2U509UdgrCuDEm+QAeA24ob9f9
Pj+/yZstvQcsiUy5iKF10gYSCYiEmFoDVoTRAjlgCBRpvXTjUa2dWgqeFi6FqRBFp+PGjU3de5Yy
OrwyheIUQsucAhr4vhIrFDzyJhLznwxdF4dTUHJz92HmNGqPsSmzVZkV9FDUrp9VfMedlTwoix9J
WE/2WJYge7uQc3FqPq0kV3h3/Yje3nO1tNOYZHrtwh+6EEmyzwGZ5nzoVScJyn88QIHoagTeGHz+
Cbmlh/uKdbvFcpXbxVXVxu8WEovB9WV7hc19eR2xWEy2hHPrc3ziBNcgHNjhe/dMnvrZXzePVnPY
trJalPb+q7LvLwOFwjKcbHpeD4MY0e63MGsRnuTE8ymltspNuBkKIxQC9OpgpYU6cgNSffIU9VMb
fnkD2r9UBvfkZxnogRKceSNWMkTbviJyu3wtIsm09TCtnJLRezNWnWM2IBuloPsX/RNC5tSeka6b
qECxp7hBPrhNAy8F+8EIzMJwwjjism9szfgc8ANrWxM5OqyKiBhRPXQMS8D5ZNGEed63Hi00Rj6V
7iOhR/o7eE5Zg6/yBLuR2L3TL7cTyDyGdhLtQdKiW43qZrTDPmKJ7LPqymHSGuKXiHJKJE4cDWCo
d2evMP8JhY4ZV7GVpH7GPQQpxSvI3uzq5ThBxTJaGoWh051GTF2LEa8uST2jMVo3M2k3YUzyrMqu
3/eWkZnaUhz8MJFO423rL4P4vdRPss7ccCPJH9bQuBUxGHlsupYl9WTEtY5nRm5FnnCrbhIKpZa3
F6erUqEEGT/7EBq+5JQpd8lIyNZa569uTHvgcvMPdKG2xQSr6moeidiO2mGhdfOOJqSNPxo1pNJ1
HWB/V22xAN4USY7fn5MS3yjM0E+lgJatnCr5iM8UlXVhC61HlfqBgqOIn3V7RHgixc+EP9+2N938
UZraVho6qe4uiTllC9mpMvXdouhfBms5uwGgNjxU8yBn2F+dpN1W/VcK1ROBVLisSyeN2YoeRPZ8
6QckSoMAO4V/upTUOZpMLcRtCNm0OycGvr4IiPvEkhOiT3KrC3aPK316UjUL0TJM1x2poh5cwKzj
0V6ggDEVW+PzF8xD6zrloJIbu5cR+TKKWMmWE/HR1vi1BnmfAYOsIzdT4ZIEXKxddb5N+ZqFt2Jc
e8G7LxLxe8yRQ6qPsUEdA0oqPk/yKxjjnLE3bihWUbNsdFHJhEqgJaRs2QbIF6mEfX52EmnXBRF+
o3fp/W852g0PZB5YuBOfIdnao9QNrJ8gsoOKWWX+kQlvAo+3R2xIVRM82TiDcmyKNd9JRBmmakwZ
eCsK3gRfKd1c0mp08tTdA2HLG7k6epiGNX7q+AweR/MRlVE7RcVDTi+wN1XPt9VwN8xCnbXYk23A
RnH6nPgUSbG8nnbJVBHoQIW81LMGj0KcdGxupKfqBi08ClrokADadlsMGD2Ch1i5EkXTQg5eBFID
eCxqk8aCiWAIlc6V+44RHVxXL3nTigaN4/Av9wKc2gUad3mI1wpVtm2QAVgClc/FHx96racxh6eu
6nIQZ8Zdn7l0J5rXTV+UbtWoDkeCrRcYzCjUvcBu+Q0eJX8XVgtp+tcKkmtpgp2kuSMiKQpkSunA
sGvlC/1Zm5erTibejeA5iC5e6/L0GmHuiu1ZHJ/sKmSNEc3o5vRxERyf9Me0Gjto78b0L+CYj27V
+K/Ttrn8aMdnyNSeLaCAvp6bWzQIv+khx3Lt9qs+xthCQnbzls0yPaRPZU9ZtsNz7U3w83ZadA3w
cwDWakFIPgPlW7aQjjxD2Btpe2OMBwDIGzc5zQMzefHshf98qBfNQi6WcU/UFDeyk3QOrYduuiiO
fJOMkbzpKT/0wHAD0UiOTKRehDQz2VMmdiYl/cq3CBGv/fkWn3/dCpRLzqm50dRGPfThzg8xhP/+
q2i7//7L6+tqbXntV1dP8iKN9JpzJOH2iu5eGIeup0L4qLq2Rhc54NcwpYAgSIna2gDMGQaK7iZB
ixVs7L+kXD9P86ipzkgTi2QKxyRWqWZqtpOJFmunxsSO2bvl0c/tvOSNcDBLLoKHxnLpQgk4AsEQ
lsI9J7rzH3WlUNPe2bHoYAN9ZXVGF9m/FZRXUwHPeD0Uj8lzRJXnYmsMuL0EUOJwgM9YrWP08P56
hFzmfZvZPtYctbC9U/8OvDdUyaJD4FADxqzktCIeQqu4T9XQyRIBKl6bY6Xlio0EGYLaILM2x4Sh
5F60jwIzOHpaRmBUKr7CyB26JZ16NO3VqiaPvr82oWabXbLpim043oBXdZJ8lKKjN7wVw1ehSERy
6UcfK27qAhP2etP2vJ9qZLHc/LRthzEJ59+j5RqUCl58QrQbfyWkOiRIsKu32Ei2kvRqtD+VSiJ9
Dn5DelVIDLCaLx51gTKv4aZp93WySFKyPpHolFR1wg9zGc6dj3JuQsRpm4btBjlfHGxyVhkMrQPt
EjHc6xx2eZzEYkf3H7+b2TdU4gGIWvz/mDqT7UaVLQ0/EWsBQTsVSLIsy32bE5Zb+ggIep6+Pk4N
qgbX6+TNTKcsAbH333q05wwvCWuo3dyKLoc2sU0Y97D+FqpwSUGY6sjXgjCoctVR1toBdzY00LKu
FlbLAGm1THFybV+asG3utPBsAmLhf3SYnssmG+8qLUGO1dTFOQxb66y3UqCqWJoCL6hxCBVtJpkg
/u2//0rK9s6rc0LgDNk/jAWv2ejX9jNL4GSysNf3NjKRJmyyveX0kf/eChkrUTYEx3XhYQoR9bYG
kG3pLrG/CKQ3FZUADpkiDpUEFpb90LdztkravGf0pKWVElPZbzVtLp4Fyx3gwxtOdyBaf2gKAIDZ
vh+b8HbOEvZhl1PCsJoX6QEYL0VCMGzGU6q2yxyccSCYe+nQFSNwMkYp3g3tfarOySLlWPVFJSpk
rGSYyoDi4X8FJVxbORZhAKkDStMaKOQLbwXgT8h4GVuh915C543j0zUVlMv5/30pqbrZbP4dP3bN
6KLQINWGz/YqF8K8GWs4Tlxn9u7TLPTuTWvatZLEMFF3h7ki8tqdffamsUTvkZ+bhOdZl7vhXZkM
9JLZ6SFRfXo9ClXf9NuXWhTeThIz2qN0chz90ADrsDCSfpI23kDCIo8EUVlvi5/7XLE8fNg/ReHq
x3KwkticOlCKVda7dMDjPWB5zpUN36uN78UCJQZI6o9qmVktltKLC427pUQtl/jwn26BztGF7x2x
9ZJGl2NRSMyEAeNzmUnjdd3jXHZp5AwFpMx9gwrA6UzxVENhjo6d3sk8qC5hZdyZNZee43QuIW/j
FhSFhG3IA+pim5qVtBeQMAZM3oKV3VtysXMUYASuSLckg3hMeNPyQjTHJDeOSYkwKwsDgD8zq39y
+xAuALKda7e3pWWSq1OgtKjSDW6wBL50hUowK6y3whRTrOjXdHV5XTY6edqGPFgQfUrN+jNsw5Ai
AJ4ippyKfRPwyGj8BLJBJHgrqxpcMk9daq4kZmjBFi4zuQunsV33i2XvC9NmsUuWIaq9mTwyb+th
IdbOWRMkzIHeGVrhoCQiPXGjIX3w7MUDtuNCzVbU4y4rKTcaK4MkCgL+WJfkiKZWxiph8oeaISEi
y26vRe/k71WBXY15PvKz2o3LUNJ6NfzzfSbZyuvmnWfUURJCpZKUbJ0l1xFzXUKTFGdGb6k3ulAL
j7LlHtQxlNwFZH63w5qjMO+PlcGNpvsxkhZ/RljY5VtjjBJBKp8zbeQM+d5+G7KDKp7frWsSlCSD
u9T6sGoT51EYngeZ3detPRxzwWv+D3v/74tvSC8uYcd2ejFo4mgAkRO1ztFipisonjymGtFznhMm
LKXRQDUiubdKfH8Q6w5DlP6aqLch2HgLKn8P9FfXUUm5HpfivjW9naPDnRM78EN1OR7CgGGT3096
lwuaWtVPNebi0C/B+JCmtRl1AYlwrhyr92ChCVkNCo+KRZ3AN4v/RIUmGXG8kQ9mfh/AXlttctN2
A7FHRE+VOO+zvr8ZnJlYY2n25JfpfJdatY2G4j2pUrA4Uf9YguGvF6A3K4l5Kb+81mGGZn1Iu6g2
KLEtrJoqsZ6e+1Jip7LB1buWWoBxAN40kPIgD7G9/LtbPHGrEoovRjNtb0bbSt7womZZ9+xOqOJk
5lc7W0zmpd7Y27oh+RAQgqxDjBs8rnfK7t9kCrbqXgV1TtKlAQmZMruua/4apuVjMW4fdNjuHU2q
3BiKuJUSJDXpHfBltu0kbBhY2IQ9KOd+FL9ZvnfbksenmYNvA6vxOZYq+elzxs4gAya1x84BSnSu
cmOvJWt7mr960BxlR8Zm3zRPbkcjg/IBq3Re6NdKtORC5rdBK1S8WtokasiYre7ZLzGZNzMilWTV
MS1V49Pcc3w65DXzpLjybCP5W4rlYCZEEWtn7HeL3cPytoSrZOHQ3hqe7+KmYLtIPJ5GiT363AQB
8iWu8r1pD0sUFIu8HXzE9yuKr8Ahpl5LF9asq6IJc5tabdZFY7W4WjhIlbl+cnJg5DRLcVtydwSq
1neTTu7qkYi7viRIxkCZcEpzBBTbr5YR4UnokJAxhoqaSeXzjKcZuJuys+ityPMViTBipElHMUQM
XYmCbjMCoKZrCKwM1HgpM4EUQ2FYDNt5Nwb/6sEldZjvKRCZNtKNhyx5zPDJqmWb1quxizPL+2lS
A/EN06ghoNp9766T0B7TgPJiSCHauuXH4sY4t1m2E7kBJKawPGUJPp5wXiI1L/VBDzYqvKog5zpF
HCeA1fuRTGVSJMP83pPBGqc+iRWe5736WqlrI8OeagWIOD1a4cyKSIiDtBe22a9s8pE2kHrUkRK/
hFynvk7oLKIQog3ypzGHkdNjtnNQMi7jrdAmN3RBpbbMm5K8BM6IlePwvQoApqEkV16D4V12s/Qe
krRhkeKaOMhWYXazBKYt9xiMxfAw1Nh2zT5mQUlvFzdnGcuWKCkhy0RDnzHBclPLul6H4ABFkO/y
0gnvS0vah17T+FRbNKjQFa28r0W7bNY7XZzSFQlftewCBACpYMUs4WE4Y0YHKd95Al23rKhONc6o
aKljVT1RQJQ236FGOJFkUdFOu0QDXKQcLD0NdPObg3KGbH6wqUDuBrZUC0TA8i7lr+aStiKJUIhU
iDDOeRvnYzMc2NAb0r6bqCBAdYl5GTKL1uyQokAB8/qTRtQTLE5Vaz7dV22GHLmt9jXiXnswf2pZ
2QAiPI+bILyseYfCifbhecBOnA3lPq2W5WaBAy27oPwFM+TWXI3sTboGw7hTfuRlTSZl4+GJ4ZF0
VZgZPdQd+EJeohyu69iSTn4qOr6hqLPsvciDZdea/WdawheJgeFZjmR4C2FZJ65d87lB/qqHbffH
D4gSX03+wQivJkicDZMp2NHL/nsinFUVPpFKBtNddzWFZdyJKQopTzRZ8EKQKlI6mmtwWVd+J1xu
cgiIJwPp8NvjnLXMfWuzK2wOY14oH1UK3joCs5jgF6ye+8L3AkSn4NTL6u1SKjOaXjZxaH0xVeep
twuDKZLIhNd2JLsX9Zam+rS7SSBe0nBa7o2kG47dFi6aG1ls6dbdT2WGgahsXzzNiWeuADNesPwy
fCX7vOZqHIwCclPVLz0/p81VW6lwpOpAPdlVWp6Ktb9ekEXFbeKlnyFMl5noODeq3yaI3eytDj69
4mvAajZ+E0ri259O+LjNiP4DEyMlrqp8Wt19Y/EzI6W5KcXbXF8WcUtMqzSPVEjVxJsED24VWUBp
w8tUH1HPhnXxW3eqi32vtXZdrwAsu/HcBIKLEVzcb9/Jl/GsJ+DcwqB+7c71P4Z5l5XjDmLCmfAh
E3tOjzLjoJNGVvBhFKww8g6W1qPDg9Dao6Tmc0KBMKEFjuEFMAZ6Kyei734JJuZdH6h8z4aEO3Bj
Ltzt/5us0TsMfXfvhOhrctv1KIfCmeU6H6bHcLgSi9QzMs3wYExuC959ngiTnTL7dpE1kNPK9nbl
bAPO+FDiwFP55mqiyLTMLTPOV56czp8akk/P3YRJ4XwKHShVFpebykAUw/sAA7iCDJsIKufpKzdT
LzIV1Oi6yvyfCGBr52yCA9mA8aAkoDypuPmbEkDErBQTF5FYck0+NBqAl1pZe0c55oNVuq+mq8mA
L4zuIAJd3eVOR34LzM2SJiQUwxUiQrNw/FSRP2ZtlBkTP3cCMV3aD0FYk9OtreTOYTMXufzMBqv+
B7iBSmxmZnIsnKNeWkVtXgZXTKWXtP8Kc19+zito4JYujoxUhYRB83yCAnMTm4fLR7F8A8tOBTb7
QxPsVvrEGoeP+mKO+9CKJnlMMFZxezgvK51cRFM1rxYDGWZpIrUc+7oyXsoANbS5n9bjUMdzUu04
rKI8fSYYjv1PpKSFfo8pn9Te4oSqXtLxazFBg/Sf6Y0UA10m+UfAxjREU/pu0pRg9+yx5p9hIS7d
Wxh2TTJNKI+CqQ5Syh4fwp4X9yvnd7aaur+zkjMmd538C+Cwuh79G+7U8V9YfZ7N8VsBt1rGtylf
O+sly28g5W3QOnBOC9L5IPKTmz3PZAiacTqz2L369ps9fU/lX+agYWLCKwDD2nfPhuBfL6qkx3tX
VjQH71PUJ+vmJreu++y19Z9kt8fR2oUxc0HhfRH8CXDX8Y9Mx6D7TZavyVQ7mGMbpWL2NgIqEp3V
FGdSaQ0eERp5J5vPXyjgspo9Ep4C9XgDWEHYxRknt/gWJtDji+FcTD6m6lDn2NPOc7qnMhX54VIg
2v6oOIP4N+qzpGNFggSUNyT4+gJCMYj0B5c0MHY6IRiF6aS2Tl7N1n64tBEahO/ywkG+ZUUZJ8TP
HQ7UMBbUjaPIK46jOokCwc25te19XlJvCFAYDGgFSJ+NehsUHVYcS9UpTPeLf27kAXou6O6kRWvU
9TyiqCTMPOI8RnvRZ5uwNzc/CKJL5jsyialEXMWvo36q8NHxn53qKGwYVPUwmq/CiS5VHm/xH+WV
gbbXvKNzPLAOFfprdDL8uOuTQPBMt4D3VYiblJJy+PM6Hnk0hXeoIF2976fr3OZCBFMiCJ6ADE7X
LXg1Ckf0mw/8CUceO7mniFaMZ7IaJmvvEl1gTzu7mXc9cWZ57Ge3hJq14kStZMjSWFxlQNQYWA1U
nhefVqdlvsOOhVhxWk40tGeYTBSX2itBCaDPZtFGxYS09FQV/4iBgeyzdEwdEFoH5Bs5Qc9UlK1R
3zzobp8lxIjwxu1pi4Q81eLbuSzDS4aD3TqSPWSGZ98jlG0Lm6PFuJ7ioaRI99SE16b54NubJ5to
1guGGojVcTxTFjDVf2TP9Pkt5bCZFWPi9ojK6b9kgnTrjLAcZwE7NaMUsh5fP0FtU2NNjhEPO/uJ
Vtstas/7Mr1z1qFXPoqVvHjqTa+kRRHublpxJL3Xxh5dkBax4RPb98mTy0tPQ0NnHtMxPqtTK2/h
epYUQP0UCkIon6AmdHmp7XbnnJR6MSFJxeOCDj1s8QhERI42hMiwEqscv+TXIg9WEjnFvlhgFmNC
Jb2AkbrmzvblrsVtPFzBXu8kb3gzQSn4RO7suai1D1K2g+fhGCd/klc8XVkaoe7LumI0QVXwz5en
X8LUQo+hcMIXwF9GkbvjvYEmQH+l9al0D3VxquzIHWNOXL4ptlQs9r1P6zPn6nZMz8jsTz4IaHPL
uoX+i9vhC4Ge06m9GdwGyZ7FpR8pz3rl5EW9xlRgF299wDOweiQ1ZOuikocNF/FoVmdwqQ6Gvz1T
LeMAGzW/457nguwxA0D15zFeamY8gj+oGJ6aI5F3/HU+N+9v+u1VbNlXrGYNd1Wy4yJxBa16Efba
LidIj/QS+MwrDAoEoq11lLMeIK1J94KYpYyr9eAg9BpeLBSK9XzRJtV7p2VBpP9pA/quv5O4DlAA
FRDfqTi64gdFKacC36GrfrElyvbZoydmz7ZPMgDVO4MfIxSiYnnGkkFCC4OhHS3qrZr2LjatnOLS
07RcvO52C5gD8zk59vPs7Pl4CXGoij2/SRx/gVC7vrNGVHnvBAcNzZPtnHOF9P+AddJAeIk4gHJ2
Gh1dfOHTE9462z8H2AZ18c/r6aDCePbWzOdWfzXuaV3epunF84mwon7ydnU77Dw3hElwvE3dQCdz
uzOyR1FheP7hCVw6/4LxoPUV74ctf1wkEuvFBiqZZ5A6IH57XXDMCjQ680lv7sTLEG4JvQnlPjfO
w8DVMoLKlEEBVAxCWtucud3O1Ct4+sXtH6S8bJxeAIv4kt2b3pCcTC9oDs4IRdukQXGsA1jGRGfI
9gkBGk0GkKQryfFqS/sg7Kn9COp9AhYm2WnvkZK+ml5BDyY+5b7u0yGaS3Pv++N+Frn9UlfVm5wZ
fzUaEtKcbTIFKm89m4FZRg5Q2OQE5VWClIJk9gUu7ceuekIaMt6q1QwRJDqomindPkp7vl42EC1o
vhCOQm6hGjkYnWs85NREGhoUL/Axc4QNlwGAxMHz5yFucfFntsfJw5rZ1tok8LU716XOH5u+LGMj
tZZDVZhvrau8c+es2eOyyldHhW20mvRypn2ACLlrLEpiwmNtnVcxpY//fUFmydOyzCNDpw5xENN0
67BA2BMbWlm7xUewFUQC4uyADYtnITQy9t67qasM1YEG3q8WO7if4fEgY9HHe20urkoJvOniA5tU
zkzImhSubsDZZx0sew33Y+34Z2UmL940OBTSeUh2O6vAVJ0aO6VLSV81+xyfGTW0zUr6Sf8sTcch
UXS+GZGhQ4Ha+phOpnf5vy+dO93psIPskbCt7QhHnXoXc/uSwZq6PtlworDdi7suGKMaGzmpnuCo
VxVpM/G4i/ny3/cDy4JQUf6jgpGeFtfBS144l/++TIW9otnLQdrymRTRQVYUGhr3be68rzkkVxqg
Qim1/baaPlWlZSGWnRsG1mXKVuBKcumMyibWePvX1nZBcdI55DIsiiGqUrn51BbQtKzvPFnIf2G2
DQ7oaUbVRqkdfCHg56gPGnks5EBD5ITkpKNCPXQEWVhKF7jPrzt/rj6SaXSYoTEQL74iuqAtwxcP
hexQLm8WaALGXiu/8h32XyXRPyVA7buApoHUXZhv1mRH6nOX66jHtT+Z5XNOt6d19vsSvQEUzZN4
W5r5tV2Co8bIX5B/2S90Mxnud6pfenv9sJ2sJtgd7L2m86A2qP4yw9FnEoTUaz0UtuCb5ar2NvPa
ohV1eJUVtyZIPe5FOdW/i7vgsQICFC7dFYWn4qFevySki91jcBgan+j8MSd2JYCVqRHGaxeTzTB5
l8U6jpV4aGWjqKltVISo+yasmmnX+UQM10oSydylPFo2DnmQ5Fpz9tfsSvtyu4/pCalDLxrW5s1p
1XdqlH+rhvHJJ4Pqp6deB9GkSbSdepNlayRWzAmam75m1pMWlqJ2qO57w7qdGxigsjY/VeWuVybA
RzjYTxOz6tryQDRb1myfd8Zhuq9mMDc5my8liskkbWvupZySb+TmRlt/FUvTHYsKQtpBfRkaJA3K
HMVy75ufszsQHpZBiNQZTw4Uov7ARzhObbFrSXDMreuiby5Za/6UY3Ld2/0DJZ512NkgEplLhU9/
0qEiCVUedLJZD918D2V3cDCvVhRbsJXXKLmW7zSR/R4ijjCWJCCEoSHymtYhJzPujOarLrDmmytE
q6iIC67xmE/90h+NRREWBsEoJ1JMyvBnNBhnGEhe1qmBjSNlu5QGbo8ejA6bka5LMjfWR00RmpXe
uBOJc+WCBdfHBoM8oNqVZd4c2nay8IzQS+fW8ipv0BYRsjS3ChDX7K4Nn+zNrCTcb1yRTGpmeLtZ
LjUzlNZ0qxrNALLoBXvfoNqqd4jBS1130wUiwurmSV+V1kNby+J6KoY3iukC8E7CNlYAKvGv6QbK
iv3+Jvg3jIBesyfRoegktnzU5yqlYKUN0+fZr766yXD3HTcFH0ZKfMOyHMMGNwa3/bzTkENDqJYr
lXgvA9rdhGjJyljZ+9fwKhAECNbYPUTDlR005MPizO3mf0PLyQjVNBxRTTdlFp5FPVw7q1cc+Pi1
nhPIA551TRZgpmvs8toOeNKMwQAwH7IOFi5VtgVlA6j9gqj3CvNUp2uyD6cfx6bHNeHQhq6/qWaz
eep9dzkIXa2QS+ZtZTtkUFr62FZGVFgUWpuC4QarA3hehSohm3gmtBjIRZC2d+6ob4IOo7elaI9L
60JgDkX9FYbJxMi2PGijIXgn23SoHWBOZfWRUW2eOKtsn12z4kP2gvs8C3DCbX8UIADFf2v8m1r4
2Kqg48hdGv9sgqMAop0WnU5PQT76T4K0x6weLyLAEeZyWt/aYYbtOa3Wd1F20RgE/1Y7qE55Y/r4
dSZzJ9PtAZBTiSuKpP70A/QI+RYDPbzK0lak5dMkPcl/U5JZX9h8HhXBLmaAmigt0Blx66GJzObG
uanHztgbVNHrkYdDG+JbmTellwKYSySQGX94VlfCAs6eXerH6uQ1ROCt5GDvTeSC53pgvfTR8QgC
h1RFWLHyJ/qty9sSvI4xtll3ZdG9jO7SXfn91F3ase7I7M9WLj4Q2GlZ9GUyiH7QugQRLyS8c0Jy
8/bFd7bSjfpT9GV/IZ3nvwNSJilNYHZzsrbj8n/PTA7DEcn9KQvAH4VMTp6BTFcmEyVbVh7EVZC5
F2U1C0oPoyG7J18vRWMQSDG21UFtv1yb+pmtpVFrTmZ6iWBzmpp3L8nlVVqFPd6aJozTwUHVAtXQ
dQLv6YhDIKnJgG5ViWAhq9X1ItWnZastJNPqD6r2RnxSnFBdj6hC5ZobYEl2ziTcnec5MFSnZaLe
Isw0FXneTChrOpKA6CPDTa1byDNv13slGvBqmRHo9SPukZpAoryFdrc5TU5j2aTPdZ7zvhFQbbTy
fVh9474y80sdLNM1r7KNEkvjr8+9n7bpf8dat9fKIn1uJkreQsTvKoO1be6QeFtJthceTFngEFCr
608rJH1UdtDQfVe/OUmbcuQR6J1r9ByNz4OCqT5LcBuhjFs/qpmAJWu905vfj8x/zouTvegrcVnX
8TL2TLZWn5/NjX7jbylM6Y0LsQR31hEM6wTTp8BgBGTB2auvLBLZrMrai3khvKe5SUF9EUr4JA4g
/jmWqTqYWUDQJTocfLpFyMtMBFV6NkirvLUNuufX+eTQPLOOSA3SDvtAn92OAruG1PEwIx22828b
bYeyvf3Q9acE5WCFK7punv36d5yH3eirh5ANrsir2xb/19IasaFGCu9XpkcgqUa9Bx7s8+ifLWN9
qz15nMRt39O9Gxpxge3Hb8hoGK0D/GxsNOQkUJLtZWcrK/GJfc5TcxH0nYzL9DRU5aPofDBZpMst
D8JKpn+tP51L69fV3a02xls7gH0xGeUSTiCf6b4nZiQBjVJEf5QraVfOufDm19K2f8fJ/e1gxRT7
rjPsTOHde0Z4RiNwm1n2ZbHte4dFSda/ITeIgJ7AHHkwW6TfS3s79uHXUIcvZaUOgQXbIRDdVxTG
h18IteJekMHvLcfJYqvZNs8wBalPgUnq89K4R1cGB48Ds57BQKFFBrqGfKQj4rVMp3ixPDwt2PNk
jrfOIYHTeE6JZpDTTTJvbsMtMqx/DEC8My/cp+by1DdHZaGdrtF2pfpa+enZIkp56SXY5hrXg4zM
BF1uVRgwtYBYZvYXJN3fJFncHIdjBZsCNiLr34r3aezgH0J9cAfiSQZ9chR2HKMtMPGp8GVqUOio
xQPeLoxfEy94XaTfK5dh1To/Xl1cWgEI4R+D1qZQt8NsYF3lqiNpIOTMRmiTlvH6oPHWqLV4n8bQ
5Y+sN7YKrtR25vQbxe8Yx4KnyaJB5QDn/JySOxziebg8DtWlyX6wbO/MLI2k5tNz9LFDr4rci8IK
kkOQMyLF5JGMuWE8FLjZSqGBrCFawM+GibPJBZZs02BnevXtsiRJ1Gnrq/aRaJoBeRIr7P2yrDt0
67AGa//oON8+5sok3JZxcZoUQHkCgItEoU7Qr9rNTZeaLxrqqkfNWXeUEA3AFNVH7eBsFSt2obbr
0OLZ9rtjcmeLCniuJAiguhdudQ4c/6hCOlkt+ayyjPbZ6tvouIVrQjTrhlGvAfOx3GhsPGYaY0+g
tydmkBr9XQQB0GlHF68be+mjrVFmGvlPN7RE7lXnpYpq+WFtzpmay6FBiqklW20O2YcNerF5tHTO
TgO4VEnMfLlDlnPl+DLqwJkaN938DpF/a/ruSyW9aDUWtMwetuaSLRPHbIETJEcTH4/iM+dhmqhh
5wSkTOK6cvgWYvGvJoxNOvVjxe8FPanI5LKblaRr1XtdEn5E6DLPdMEmslMgYiTcJ2e4woEWOX6L
U9FMOUwCmoabZ/Stfv+qDJt0F3ENh7WTpBXQwGI2D2FAnxOJLQZuRajU44Qgs/pLnPpTrVz4BnUU
jFv322rgIFqfD6Gv+Pf0vcdjqiqImHCdtxrtElvFA0IYySwbkk6FHww6cVxXKh5GwJSv0POuLRYB
jOpYmYrukjdHD4ItoAxvvGG4jLvml1YWgxjN+cfFpNPyJuqq3xspStHs7KqAMBNOg8Qk/srFQL6R
mmevcP6GrCPIsoPfEc7r2IhbzzAeqlrHumFiO5R01E9OBeOEBSecaZ9joFTOSu5pwuYeIEkucOkY
qYP9kgpHn3tpU8nV18ksT6Y2OZer/iUHygoSeMvsYK7zGxqghxFcVXMVrF81JkzZpQTjc6G4pErL
39yHnl+Z7BfKFbivXLq8l7GKJ34uw84hg819j9HK7t0rcAEqOrgNaQVzPfMAx33VJmHEpQkLEOzq
EA+gwAlbMGUAYlp+dVQcb5kzxWierUCdOqM416q95JZ9L0MIFBYIbwV9Zx1sT0sGoomx9mhiwI19
WHLoX5x+7j+3sPZqbD8auExPIQTJ8KLUENUGY+VcPvSUeITZi2WNf1ZNrra53jbd/eCaj22alYBG
JpKePw7ma0Vvd5IgGV8UpWNkhljylE00+RUm1MomXqfEOUG7tZ2+A8ztyk+fM9m79jOdqbTuaPmX
gLslvFZFY15psKG3f1ZF8wA0etY6cYProtyesxXaKfDUEdFgWL6hmPtIPMxRZL6OOyclCxUHkAfV
n9l0D0nrKLDgTtiysppwLNUd+ya/MntoFxKqbKYkBiijSHb9FpkyibtVoo2h9hUqdO2+Qm4MxLyr
/Q+kDwwXbxI2cWHQIUFN6/zF4oL099bms06OjUpgsd3r3kUtzyWrieZwC1I013ghokCiYbbs8YkA
iZMvMQ7f2Qt9jN9+fsnHfr82ZZzZkqwHngmk4yyYyDI6JYSgyDh07pEw7ev6YCMXDq3iaLjBbsIj
04vx0sM3pdsT1PtyOh9KpIxm733m5SAYZ0xEaJzus/6rZRu0CDIqICMaHJ8aYR6+ql573MVcZijL
2wK4VKM0W8YXmr9m4P6M66MjIxmJKw+Jnd8UtLEFu7SzYT5Xhoc1cumhcUD8kkHE2/+sokYkFpys
rn8JBrm3rX7v0YY2lHzmgkQFJ3+yW/+uawwO3WY/DODV6ltXfzPy/coWZJ8dq7EGq5xf2F/jKXPB
w2nN3IreSdDI2+FqoeRvcOi8HW58vyTcGVc2UkOjpq5O/5RYepza2a/9T2d8eHxqoVFGSeuglM+O
KEXiKbhuMHN2+UIVOpqrcor6DPs44HbO+VBwh9mTcY/Qch/ybnkMe5XmGa1x4AV4K5n1PUvuhaN2
gjcLr/jEk3PFcJa439bixUv7plwv2jZFxWsGBUVDYr6HdvtvXLMLWTC8waw4zOHphN9ZEznPs7WF
YP9Z8mBXCXHyCYiervAyoBbhP4NXQtzRWe5sfrzc/0MMGBlrfb1uqEE6hhCgHDNz+qAbos2z7myL
8qiqkX4yJvMJawG30FSRFiLcvV3eeDhgMPSdVw8FDyuxQEHXdEwwbibBgQjgWW7FQOp2oufDbJrx
gG/SJzXDktUjqtpLXqu7zdIxesAoRUdo+XNNl6ayjShj0PIT7MFknGbeLuctyEyBNaGP8qWLl0xf
c/Hu0umt13ms6oJ7OoilRWw1gYwKaXruu3FWrERpQ5GznRukN0zERfjJsWrTU73aGOwlQgrxaHMi
InpBSPLTs2pBEYVEBgKzxm4DbpKbIDpMHwIAR3g8lNXeNdJjXvENcHBMIp65L/rxMZw+fecAbvyi
SQMemDN8lBODyB9Mstps5JclW7izzr/CMU+DywLYtvEkypupAd+WlIgXP9ko2D1qnoNeNDmPoTej
vkS4Kwllw01feSZ2NKa1lMCiViXHvLuexPfQkl7ezJfGAcNzMc3p4j5weoQtsemtmhsv8jfMpEEz
o4IBxpBusIyGCRZGNXtwxWo/EA6fFXQ8G4DybQdXgWmreeqm8Nh5GR8N4kynYlsCmunGMmaD2Hyv
+Du6L/SkH5NGHpQqMkHQyCZZvHhsPMvDYDyY/TOdE5N4UThiZl18Stwms54j0Pfd2G+WuHexrhgc
FfEkz9ok4QaQDjXdrplBtApKl3zsQSOhHHiAlx9kFYSpQNT6Rmzl7V5bzl22zM9oAhkkrwtyhjWa
ztfUB4h05Qn+PKeoPDQ/snmIXB5/m7RrbHSUVMFVaI9YVqCkmucc56zEgRiEJKs0ya7VtGs/Sig9
gwc7+4Ne8WyTnT6QbspK9RgW5/8h6bx2G0eTKPxEBJjDLYMoKgcr2DeCLbcZJObMp9+Ps8DsYHZ6
2i2Rf6g6dQLgAoz0iyCNy2FEJiFQ52pPOSMEFE6o4fM1FqEZiIq5GVTTbtv+FimYWDzoLXGlBs0x
eUwakY1i7UEQW0QxWO64F+cS2tILUOLa7Q2QaMRAVmISzPBaxOLLf/VnPf4qjPoIOR/Q2fiO0xE/
yYyLLV3oneS+Jdymi2oz9A/OV/ATVYY5c0iBpyNuMwXbRsQW9bWOF3UHEk1h2hO0VfSx83pwCQsx
R12YEiVimd9Nb3kvgipMCxu469s4C23rMWcaYMa++sEdZTdiIzyK7buRlhWECWPoN1FdGzZmCV5v
4jdfw+NpYI1w+ZQsO2l4By8dO7SUqnFAR7Mfx8RjqL97T/sG47Ws6hePKP0s1BKaK+JDJCqYtMCE
hZ7ft4u3XiKIyr2OWlowIjdFTBi+W/o61PYj0Z1w/GB9VWTMEGWDUZTzeu05QVC4J06OUYVFiYHr
JhSvpIyZerzdSMCPGwOCfrZMwWenqFMcg/CA65VjE+mLGNJ7Q8IIhyAIKGJLJqyJkyKdlpFI6G3k
QW0EcuabIgvGNndQVQTTCX8UF8VDxO2CGZ9Vc02eFSnoIOQJjqRxSE/3eYhT41cno9gzsD6mkG7T
L6U96dZFVGNbh2ujUMlpALJGjS4B67gqxJUilz0+BXYozB1jaIk660zYyyhox55g6vGEd7FAqyYY
g5fNMcJ5uWjfpme+srtscBkJ98QZsG0aQdFH8QJnGOVYT+xuIfyVHZzBAgQYUlNW2CLyscTAPwOg
BTMw1MkmBY8qLFT2XC0cDSIzOWmj7KSkSFrzdf7CJa080wRKehDRCffqfeAHFehC/2Mar0Igjl4p
nFY0FyOlJtgumgvYm37THyvMvtHR89UU1DmlKnnmZMEZhF5WcBj0S7Fjvl58xwrGEhKkzVtuHms4
ydGBmxLrBnnc5fpGay4JHOakBUbFGpbE5Tk3+Flnn0iqwXB2RbR9QzyCaBQlgcLoV8mvtfEvh4U5
KYPTo3OVzWVcuzJrzHhK/WzyjEcJ9MMx4/CAo8m137z/4vik10dL/hAlt50OOr9iclN00NAz8avC
sLZfvkxbHjY55gEpnYQgP8XXHYFMmuy5XiL8iy3GNNSzjOYFu8vOcfWRTzf+8IzkSwxOUvAoEB2H
KXnIvdHt2whMlJCQZ9r6DEkJ8YtZClh/o4CuShwlCkxrmKXpKkaMxNOnE2BIdmFdNlys+punkFJj
I7MGbpyLWnx3nDcWGCWXawXHUn4g5tZqrw1/MGuigcTEggZ09R4CbEnsZgg6oh9R3FBcm61lZzqu
9kLDmcOWLR9UDcVmHqvoACW6HNs1a3lMO0fnaQ30nUnoJTgAdUDlugS5Bes1lH7WOaLtNOIgey3F
aTGGoNq4I4FVeMXwU7TIKuRrrv+S9N2Oa3LfrYI9wxuSkmVp/GTyxyvRNkwJiddLA0w8bJMJZ5We
Vf2vTLFyiZhnf9Cj+B1dVkKSa3801a9cl7FruQgkesn4OnVEOmqzD3QX32Od/w8ZqgoZUh2b0YJO
AHpKjhf9j0keQf5rPvCgPbNtQ4i5gC5BC3OvAwHIZOFQcWSpuHgLaLx9CJ89AItufeZgLUPzRRSW
EC3j3leVjfA6G+yuGfcbHp0jMg4x0j/5/dU2x5ex7eBaWsVFjJhMM995DZHdR3PCY81DSgGh+lJj
/vGntIgNmei1bLmMldpQiL7oMfJgtC4GXUPRn8Q392cHP2Wr4vHI6dMDCulaoE0+w9sZOIWuSviq
H6csejfJHVndH0v9qxH3iuTPrkWwkM1mhh7YI3NYLCf83NrVrfvGVK1K7pR4bgwzBKjcjhVesMho
67M1L6S7T+C20vYh7sz3vlLXqXbNhNur9XIcuEZYIHBQ8GUUuG8FcGhEUtZnXPlRBaPSf8nujPGj
agjRDyiAIIvsnyhCrPF0G0EQlFm7tn5UzmosmV5YRTKSKq/zgJqGV8EhBxMCMH0MEg+6jNfJAoJx
XnpK9CvgUCWYkTuZOSFzTApUGwXFomqIKBw3OcN2xVNyPyp/X9Rm7TwMoQMYIXLIEsXib4T1DctL
K9Z9d5AYoXDcWjVm0RuN2qlh+MpKn93CAQBqQUHESefCvATSlt89GLCOdNUdQ86ZtHHV6thtNNAs
jiiljN2OxVFluzB6tiL3wXTRxGMFObIqr2q7auVL3f8W2elhHWn1Mcb4kkavKyWvlphTwQfAQ1KM
7y0HRs3/QqE5ThCxVfHnYWzfKv7+HkvfFC+mE2XfVvY9Kt8FXWyJ5TjDxlpkOvdy5vSjByQ+7UtC
bEogIpU5Ap/oH8ONQ9np8KJi2GmDg8WBASb2Povmj2IepnDfQz5k6E6Acax/FeBcAtCdlIFsYzRl
yHCKko9SvmDH4vwndKswqKlS94XRsLEa9Js1rR4ZtU9uW8atwkO2WOfvL0p2Gp9Hd6i0A7o9ag6R
yvEjip9RvuCOHEKDzTvYoy2h3YFJ3C9m6nFGNQoAJb63SgcTdsFfonUkKKQSg+p1m4y7WiwRn9jo
YVno6w6d77CoaPwQiXHxKX/63TqG9MwiQIRabCWN+O30M7N2dZ14ev7RA/mNZxpkO2/OL8b28Hdt
oSDNZmKRfOaPJ8jDfJPocDVxOO95k7Ro6ftLyf8xXdcU0X1UDz+CGfSmkYb5kb5xCfk21X+jdNCQ
Q9doQ35apGAdvIpwh4iTwDwp2yTNnDxd8dODiGRY/Ld6e+qXuk5FQO50j4clQxVTgnpyrbArXtfp
R/iZyNs63JnTU0PczSbCt8GYthnZeMWuxZma10wPjNYrJBoPrm5rPMeRPzs+ys1ZhBJsOfDIG9Mb
4kOKq+vLy96urnLTf1fmRudpZXdy0GRyGxRPI/s3XLVrBrPVnATypPLWBeeFF4y08of2YkrNWkSX
njwOwHJ56wFfxRIyk8LJXkQ7Y9TU9VgJuFWF9pICIrQ+6sfH+FOVF3N6uQUOTKmwfjEFY6LoKD2B
MwAXqRUdU8KICMsLCczBeQV2YdIfUXhZkJxjaAKIncp9ai4HbKpqL+7PYn9+zegpZdyVaLNJ8Gtt
lbb/IpnwCqY8Jym5Ddpd+Mq59gXtrhSHgrFIdXm/r03Z2nW75nvXzBSol1+RSq8Jt0v5lSbmLsTn
cZCbJ7G/66/9O2R4YMmOAMOETEnZhDw/4Es5ztoIrCOkslm0YmOLHPChsCmsbSH95cldT3Ar6iak
v7N3FgYy6q6V7ESBYHQil7Hm0nhNKNoUvCy0PeIUWsohuYoghmG55O1mKKT7IK1uxIMW6bVQj5Ox
1qa9mFziYh+dLEICyr+kAdAIv8PI61ED5WO5VWXJiaM1/039SpxZSCCnqKzrE+IR5bF5wT8TkrsV
4i18jQhXMZGOidln3xj7nvFij+m0xuIWpOMDYnVXb5rS4eE+S2H9xvOa/o7T+wEWDFvCLH8nWJXT
8NUxM6c1tc0RPF2Rlxoe1BJD0kFeybRCr5OYfpmAhFn2l4bsuLV+Z1SYIfwy1BFNE/YqnWSPOEwl
5VMo0HurH4SiDo+/Tr+FRgTshfEFJv7aMtcCajUDgKtzi1ORrhpKzBpz1M50h2glJDuz+1OiVcoK
0byMn6UweuywZ3yRjpCuXswT1OSbJAq5PBYv+sDbm8unyP9l1dNiHKLnMvf+EVaDVOzyHGIWebn7
fjqgM+kK1DLaRsC9SK9XkvhVh2tZOojDWih/NfVQ4g8XAiuextcF47fF2+qWhSmsI8CFFCexzJqL
skG2ZdEwIbfMJSZGGqXyB1QiYKJGjaqpi5CeXUDKH6EpBVOnayy4gjq6nmmvhZKjlbte/5fUvxoT
+w7zGV0gfpyxLNpE2SD++ZRlPwpZFwyaZWqJQANuFjpYlhcjr5ze+k6JZofLZQCOqRJ4Tw8NErBd
wnwvje3WVTOWwyp9HEWEVTokZb1Q+K8MIjCw2cwwCWOR1KAJxebR9047/so/ZFM/6mWdbKLmFEMM
b3JMjIU9b1QBFonBjutnkhK8yHcNqx7xuLUccBHHvxQHZfzerQL88lnSbie02QWFZ/s0hBGZIzCT
/B+4bUyfZCLXEMfKtOXL3RLYxCKQEeueFhL3dtw2jLiemyF0JeRFRB9T+6/OsWyDsgXNreYcRhnu
xo3bUTW2wIV47S4LHUgREFXUMdPqk33GyTd+qsh+a4KaY4XPZH08ms88Nrxcr3D7Qqc8d7yJQojM
22koId4RxkoaMJmFzg7IOcbeCdMpVK0rCr4fiRSV+P1TwWTCqD2a/pUxGkn+JZ4Z3gDFKS2gZxkL
vRc844W8hoI2h2yF4s/ruwLEFn3AiwlYJAcVPq8ai6nlHiwLSk9BVoC7PRnJCWOHhfUwfQnRek97
pDfQsu+jeK2AksRUXJiJvGA+rOUH702gBAg0vxhn5OWVVDTlWSnPVbxPFDKBuclrZRXVppuCauqW
5WQqvnvXMFQBxW+1sUWPhlIAaMZA2g06QZcM6N15CNEJbWNSihgTkepjDU6LtrrO9g8EEBGQ68C+
lJETF03httws71ky+06QE8cIJ/GJzULgcpUuRcEw9JlIn1r223KltxdLdwtlLRfbeZGUzUqXvchY
D8ZdwAgn9RQ4SxgEvMGFPAEF7aNcTgANWl8txLh2RH4fUhHg8jjZ8BWzZpMy4YaWrZ5CJAoKORI4
Y9HEyau82mIxhfR4coHsHfArGJZBk1/V8dCOyFmDDNZVCsqNRckXzJ82pwqB74B240erYuSHITk2
XgWcw1HTjPs224/Y/3Pl4m6jLqLHwUoAKpZZvQhbhCirTGAIvkgtksvIYYPEi2TVK0S/FfCQJ0d3
U3D8VD9zY6a9kWOwa3hyxvtPqRcsNQphRgoS4blBRUuJhAkzu249Nm453rvR7bvba8S8Z1bGmN9y
vJElxpwdQ3ikihJobwtfQHn/jbxio/pJW+bPb2bkGgM1D+d5Jsf4vCk4fzUkNzDgosqAP754WFu5
J8DjOTXfurm3yqcBrAOorL+/k4KQC6TJLeIMFd0aYnmOGQXcSell94Wcr9Du/WtTFfQF5zL8jt5n
S1vL1pa3WWTrpj6Flj+9lrX8T8QQF1/dEpfaUaZxhfGn8Vai6kcWFgokeaKxHl5vbbOaKInlm6Ib
ABbrWnwVgY9p32W73D9wzkKFl6zU80yowbxDOjbSRxVzkXQXa5YXB8IRFk6GhADtLGnQ+IAly4H9
WXnYiZmpU2IcotxAkKKGpAQwCz+Uyb1h78+fuTPPPWZ0Dyb5W0vE7AU3WL+sXXzBFJYWKzh2wGD5
ITCxrRVNC7w9NKYJvGfQvHIrSaso8yOeGZx7qDjoWpMNn5TeJkPRXzktaLyIe72jxM7wxTPhTonQ
WLEg6LxkuP6kgXEUeEW9KcNT9KKwWA3TUki98QPA7PFDTQyLrOtdwHYIFlPhq+SfsgU9K/3vs5iO
gK0HDDuI1b1LGwMokI6LCNZ2s6nNy5Sc2TosUTpvBpR8YUiVrLCEKyI0STOadRL/snw3pR6jPows
tGSpmvSxDhDL+AGoQyYs/fSTQe70PYBfMprSTnKzmvS1ldz4YwqZZmoTj4s8OoHWkfT4nhFQ87Hi
+q7Z4YZbJNg3ByV3HWDcEzra7EytzvA7L5vBUKs6GC6M3TotA40nP+JsircE4OTiVXuzvY+CtfW+
sQ7vx4FJaUNwaMRK4NtFlwKzpIjGoJqbgyDC9FRrvqU3c2L13khHvmYquzK4Y7HTH6u2ItcpdEJl
00JeST0+hoGgjaCZeoNtORMKbijIZ/V0gAAv1RvBAF136SnfTEhc5atXMG33HjH0yVXVfGMWaYcV
7SJer4u22PJ8b5a6kAxcuFzOiaIGamaEizrQrUBsoMjT1qT+I3RlBf6X2wsLvnuNJxcVh8JBBNGR
yY5DrAsFmbbgafL7eK/UUMLfA3YWeT1kaXkdYmxGFeMCLp9ZuHLj1ZxPBjxGh4aFsd/4kX+C6CBh
t0YPcWZowc/GkSPACk7FDhZRuZ0Gkx9eaujgKbKS5WQ4Kv7IzIJxe4UY8ZvjuEk5L18ztv6MZCyh
3jQXXiEzVLVyAb9FjHsEcl7c+gC/vTkhJZIxkcSvFekK3jQ0Nc83TQMUCdT90E0FPwuXEgrla6t4
YFrIBhrUZg+/sRyc+Pn9AicrvUdrh2f1FmKQvElHSFEkCOwePZZkHhitES2JPp3Nu2Kfc85AVhiu
q/5iUgow16qX8SduFGzEKYg1bMAcMaWAcl/vRX9vk41o+mOFEn2BUUwIzKjNn+QBWQqLV9M2Vfw3
cIwMKmLPasK9fSTdD9iWqddi3Yy901KN9qUKJ/iUo9x9+GHEHlq+4xXF5iACUTHpXA6diy3KiHkn
6Q/Rf88VLlN4AoesXgEWqmySF5VrtqeMFzoXeiwvWqKJj1wlndVWGAGygTPBw8FU+qYDZps339FA
kBe3jdfD5TZhedjF5MHNiFgu4CGobpnxZgj1lgDaNE/14bEGnV7z4vNDy4C59OJ4oakIbLAl9pla
iNiMLTpiHHTHIbzzdU/Q33OiFct2Jprves0zBea6zJ5PneRHf4zuGdWXui8jViYbKX9vtRgf1g+p
/ZS0Az8H1bQJBbvd4JjU46N+0GFOm5728l6Mtb6xRgOv1VDDUor+g9X95o0DfiO8lr1SxG+c1jKo
xr30wqTRnzSaDJLNd6oVVMOleuzA2oTYqYms5XjNyNRxlMvgD1/UEU6P3QAw2ifMIK9FgoCHOKH2
DucMEqGYAdai/ORKwArHMpkpB8wceA5RQazTQstPrb7t6zOhUInmIiFomJ1OqzFeNIlv/nCM8ZEN
hvzM94E4Flq6QWwWv7ZtRaxXIPxmK+EXzZj0BJwmQ1c18e2gb1k+SJF6zM+gCBcsdPmxKtVlglqg
njdAlvu0dV1G1ioOv6Px/WhwHUSMqj6n9vtt3CE0VO9VNXnQFTC6EpuVWnzqdCH08rROHmLcvlw+
qpVZLvt+TbXCNmUkC95ZwPVSd/06QZ9EaMTktY2PEgJ+SiMGCfhbjcnJ6o33kLUHXo+QIl/P5bm+
GT2uzwtoxUxh4KqDYJqwfNsNY2xuGqw1CP1KfIJBCMeBWw26zNE1fL1kcDduhruGuVEvncLwQlig
Rs5g66XvTdduwt+U1FSHiREdxGNEUON8ygMlRZBqfzL8I5IhESOcRExEjDWHg3JFLsR6xfwKPLFe
dq+lLG+4GzkOshqIftHIPq+ZUyNBgwtMxj3ZzFgs61yeMLzwQhkc1rH+vOK7wwp7SeRkh4soZT06
XNCDwtcCBHNLVmLl9+cRIHrhxU8qY5FBEt59gNKoUjgb6HiPxc7TvvTf6I9ZCGU15R7/+sHAAF4I
vty5w8PIP+vf+lDv+w/68vFMtSyL5Ivb8NpIish/sn8j7DZAhSe7Mj+LP+Fz3CCNhi3IgHNBerWP
XJNJXrkmWfdiQoGe6wuRinvV/zDm4kf/pNAxXtsJD+/PYkv88xYNaz5/nvhAQb+JP19YNOseYivT
SeoFqtz9mT//H2weE3NWlYrK7f5FSD9PHPf8eENfsxNF0peQ3XIRP1wwp/qHyF6VeTarIPWstyf5
Ktk0dnznGqm+k2OM6gkvrttDvFU1d6QzfuADiS3848xrgy+mSctMJI1skRSO1ro0wCNc1jQw8LsM
4Re6vKgWCO6FOYI7j5rIU3zYdCCQblL6NSTwg5M+OVew3KjHm87FgwUyQCVOUlRpc+XzQBSJieMd
vqPGncPzNmxChMlPn2u/0ocRE2Ix1SDa5TzE4pO+IBgkHz8N7CP4O5T6vFpq5AsoLuMepLE99edC
4w4AQZrPRtla8PfiX8xMkrKrcDgKHxiaQLC0tS8swtZm5jItSjDotke3srmx5fNTdc2PaadtYaQn
S/lJ0WsdUU39SIZPCqrf3wFpsEwBsU6+B1848B/kkEOLt1uHrtV9wUCElmNYTokbCKSveXa5qhtX
heoKF4LVxCUef7ywswfnD12KCourl6N2HssvGSnUDNpJzgEGI5ol3CYcrTPvYStXdwgQzIJbzjR0
t8oJVwb6c0xUEp4egqnez9YY5VmPTYQsDRnD+6wzI2OV/tbUEuvhj/F8XXv8mdCXihMjBBwgE9OT
1+ZyvJW454HgUTiA4+f2LGa78mwn2opvBVbjX/phfKvravXYc8w3HjERXuYLv6NhA+n/lbVnnmOe
7wobcEJdpV9KAipT9M/MZPhepLHQ6LQeQwOIWUhvSD6Uj1O25mt1fzgtM67iH0HCyRMhtO9O9UvF
92IXtRe+osVNVeB2w7+EBWgzsVMcBE0IFZEWJrwTpNs5FZJr7vkZ+h7aV7GyEubK7pSAC9o4QNjS
BRd81hUEomaXmkRH2cNV3hhHxkWvjxKEWbfph4izhTFDlkE7FzYzhLStjiPzvttczjnDyFvzsEN7
4ONl+hOioguxlcyLZW8+sL/HDxaGNHh0z+8r3wPO8esf9ZugriYil9ifCPP+kc+ilLiYBvUnawqk
MORQ+n1Z8zOngjC+Jl/zIL8Dai2G0+QTsRbAifMeJPmZ3tuywRKdv8nT/NJlAvYHcv6kQeeS/ukP
naP41TWxyR/44VUuX3+tYzJqTWyIVW80kw6WCU+eq7btF5af2H/wzoPuE98alEwzsuTrC/GOjzbo
tdecmm8OTsjfM6mcjA+ABQf/D1v4B+A58gIy24TGGBBsCueeS7x36sSng45uhUH/52TyUsUJl9iq
u7h/34TE0VJbPAwnalreq7GOd6mH3XdXOCi8Fd7qv+nHYIOi2YFccciBN7cwqO6hjSRlbWxD5iuO
GpifOIdj/e6NCXuXRaIGzRJa4AYQcXBMQlB8aWcGmF84xMGdqycBOj/aIfJzLwmMe+aCOfsN1ZH/
sdePSMJtY0d3Ug0n8qJrIcAnAisKNE9QYJehtyfOgBnXQivc+Ev9ZI83NySSzK6iZmfsoF6L8DR9
3VVOfO+q32iMjDrI1tjiezrH1r774kACZZpO0qnu7fb+OrQHjgJKehEXGYToBh7aUMXQGHvwBZkh
FVfWx4sJ6MNhVmM4ZuewM2FoWEjnbZCGaFft3rvoyiHH0TKw6/Dz+BeDzQTWln2Pq3TkqOf6V7fo
wGzcdzlyqr+SeCycc/47QKfRUW/NhbkMS5cOY/jvyCw/2CEcJzx9DJtQ/mUH3EsY/6QwJrbxDves
k/zZI9AUbOyh+DQYIvNiGYZL85kIouSG4EOz2xT9eXFsWEE/OPzxFJF+Y32Yu9DAXObp+RN3AjY2
6eLdLcWUmgVFuWWXf/qqW1Nly780a/RvTLiEf+2dvTXu+RrJFcM5fGqpzPmR6V1GcQKMeH1ftWN6
t/z4DJZBOj3XtC35+nkcZoCDR032tyjBe3CYHmVvW33yg2G7F8AS2Mz/gSLPcCgjaGZzq/CgEYfb
Bug4nn0QfcHva39czJw2RDkb1Dz85U3ee2dcyjuGQM386vKneX57sgvpBFLjNrvBiEXRcA0PVmBs
zIt+wQRtySFiwghYaSsYlu1z8MY1dUm8N3zlS/FTN9k1jrWpnuC/02fyr/Cxflj1CwKCj9JR+upu
xs7cI63ZmKc8sKhshQ+K3neQbDRX8aTP9zaPmYuxhzQskp7JzvrAiEy/vPgR8c8LCgUd5tqAYAZH
fmG501n9Er+wpnQw+9nB9L132AKMvnr6Q6GHOaRtntqgWHFPDJqNhglPMiaRu8HJ7xw51R/1UHuT
PqdPLRiXzIHcMDAcljqkg+l4mBXpjrKtPDb6DtadAzBvM93Gj8MTn9axX8h78azsVMWVf1lWwwn9
zAYPBjey1VO/lhzjKC6Uo8R3OIuHlxO5pPo4tSOvPohucgyvc3aaH10NSNIrnFsXye3EmfoUV8Cq
ruUI184ZVmJrD6s4CD9q1+Oi/vhmfMBHnT/MK6BjYXxzDf3sRu7FYlhXSw4J/Hz4lWzN4ecMS8hX
LFzhSnZ9cLY23+Hh8thBs3RzoDG3/kx9mhZXPlrzMqc19MWgsb1otVP3+NKwGnhm+gkajitvj1RQ
cPpW6QYc42c6IlFz6Bht9di4Qer8e9/yJwFXjuLkweBQjC5P0YLO3/fn3wEWs/9Xf6oH1a28ZHfw
owW42t3cM1/d/THpOOYBPJW9ccrWCE5TJBt2vuGOj670u7HzXsNf9aCqOyjvFg+HSZptub27hLx6
KNfLwt5Mndt/NuuXVxzAwt12wZICMbY5FblVKM5X+AN5EE0+Ebh5t2962iP3oWozSHNfgQmey6di
tOlhl+O3fx+Gx50IPUbYcBmhzbOlXxzn763zyyLxOoJQ/nouCk4WoJySAImD5j021bqlrsI4eRdu
hmP28Iaj6v6bGFCe9sMiC8xVthiCnHPR3PDEvsCoTLpAToYtfni/r0D/fCziDVgEBcTSwndm/vWC
JCIuAWmnb6Bp27voX/H1qfiWj4EZ4TU+dlY7y3soNiIq/wV7m2Jky8DTgYWDPv0E8988YLuo++WW
eKL7yz7+yeuHkz88bi6H7Q0WyNbXfzl3At2NzntI5u6wtzalV9qnCVMVYOITRQH42xVRe7prL8qW
UiI8GF/mR7oNl4In7bQvwee6jEF9v6yteNe+mqWwQ450eQfi7nUtv/s/417v+m1DkpEawMQzdo/F
5HMt0unsxc9ubfpChPbAxsASZ06nxTnqh8hLLGO2MEsAdt2JJR3zCFO/IwzHoct2CHTlEc+762ba
ml94jwUftvmRTpDhCNs2t9I5QibwezdsMgldHoy0a8gzd/AsXg72D2QTE30I+0CBebwDr3LHXyoH
8TCXD3vaM0gye/3MiStsmfI6jx2F2D65DqvHUnVrF2x3xiDI7HHVxUBlyHrFTvWDGbtXP6UdXGS3
sM+W6yS70p12KADw78VpxG697m765uGHWtxL+V6xQ1vjjIvbtEsTF2aX/AsRcyPuNRZptcbP0NH3
kp9alMe2RP6Efch+hCufg2agXbBghoqTBYoGmRa4udYuWOHhs72HGzHgurDlEx7uS3ExL5EKVeE/
YoC/0Ogd8ytQA1w61p4clE+RyS0VDPNFDgHx1Ns77Uibe1OXjce9HDvj5/P5vt5MmDz8qPxJLobE
GRE78eWEhmqJgZ7AHlP+5uPT+gY8jFzMs7YU3rzHdjHtdBfNALFRc332cxeWPQcK7TYnByaeIgUE
xuxq8PhlTDH8NEx1PPNIZpCLMlT+fAQxhcx0xJKltSvJv4UHIA+7xJjdppLZpTbzpaW+g8PJxmHh
HHEiRQhxQIsvnYwdl9gy9Slk8sbVA+GEiSMQoFP8RUv21dkIzpQBDL9c/Te9Tydzg8gTFLH7A4UE
H3AAJ4Nmgy5vw5DVhSXtcbROb8ohzwoo7AMgHZfCnoJkLmmps7nbNS4HwX39EHBgn7Fgu/PNnKX1
awWM3n71jRqIAbFc9grOw/xbO6f91E4t4Jzz9umFqK3fDsAJu/6AYqNYE9CySbz518I/LdgxX/HG
dP+qV7HELAGpmq0HzM9Gm/2j7IoUVQ7jYF6IsuuoZm7hij1CQd6jjSTFcU/WS01b+wFp+VQRohsw
5d9J6dLcxKob+ip8VADcqXAKurGg/EhW87A6WyiHeYTPlY0Oew+f93UbZ/qvTTT6Mvl3IWcB7ohD
i+gdiG1heMtNxsSc5rG3cxf9gaMeAgp2R/w1LuaGixJkjOXL+l6hyfOza7pIToUHwZfQWide6PvE
az67xA6d6Uhncaz8ByTTkzBT5WT82J7TqfOEC753B6728SAfsL6+zje1dkRgmtv9Uz2zlZeQ3akV
KK185Xc6Cxt2HyKHI3VqQi1zk4u5Ua4/9Y/kR/+M9vPYMeTCNE6DqwbSKaeIb9wRsOOgb4rbeLC+
xT1DBD4lzhILwW9W4pkHL+4ZLLGe+XOkIxVdvKmfZF3bq2jLt7jc8O5cq26zGlaNfYAAuPhnObWr
7jlOOq/b5q5BcprzNuzvdsFKls9CgO3WLtvOf4p5N3gIyY+yFV1GEOqz5iJcJktwgP/AA86ufeVl
V3HPUOxH/kgddqiL7ZH3wXWzaxfWF37Ryoop57q/y4sXH2SaBwnARO3G2lLtbamohK22QqP2nB+/
8SWDFqG73jM+qDd4wGynFRABnMPA8OEBcP+dRuAldT6q1uMvK9Pul/2Ch+1Q49itf8JjGMf9xdx6
wUjYJUfI5PYh+qFVToP2gIf5AXfjfrlrPONCoZB4wj/FJyfGgfO8NBlV03ZQd6jsVZdhD6cqtorm
Rj2EARblu8dSuFKEv33gt/t7PVuazXM4WIIuZfeFysDydd5D3K/jDVHkVJv39w/d7EpypBW0lY01
d0I78cxkRfOgIzF7W4y/sVPkoD+tPiSbPrFOpe4pLzZAKpR45CxfWPKBVzMAUUOIV1GRGgwxSZ3P
ccRwugHA11RJIyYXfRyx0KqqpHGl3ggaE1+IWG8IRNLrgMBA5n0RdkHGjJ1jEzhOcbs1tAFyjqit
SqIS9xG65DAXKaerSdzDt5/KYWMmYA8ErX0VijXt//+39p+cRXgwRX2CamHco+75F1kp5lwmf7OK
moBQ6UGno3HupRFuuF1poC+hj3b1uMo35mMm2iTJ+l0wCkn7jvmPUlzfYt75aoKh91tV8wA9wbLW
Y22N9nmYiN0U6s4ddE1dKyq9SlxCWYjk2VFKhZIutbqIABFaiNSYo/82Me4aUqJDK4C5N6QLbObR
aT8s3oQlPxZajc4tMsQOgTX61P/+qVK6P8N492u1lB6buPp6qNm/LnpFmP1RjrelFuSKzEFrKDFp
9GBftZXpa1M5tPUYrtv6wf43IoXvDzvdId4L2Vc9VKe8Ml74Ek8aBsxb5Y24orf0WzeZBhIk5jOG
VWO1y5Sp4LMc0FMTbHyNpaH6fRTVxVD76ppmjIfyl/FTTqoMMCcAbXdDzyFQTb0rvd7Fuu6AJ0WD
udKUdoxXxHVU5f6Io7wzO+UxvYlKekgmm2GliauhUCA0zvYKXSYEev/mHpcbbhWJH5hHY4kvFwnt
Q9PP5sv/4+g8liPHgSD6RYwAPXlVe2/kWrow5IYg6L35+n3cwypiZ0ZSN5sEClWZL0fEiThXvND2
eevOIkAS0LuvcbDvCmQ61TdPhy4s+6yCMkZnTFJIldOucl33I6ibkCLSXOAnuePTpBnZhOpiC0z1
TYtXK9c866abPZg5x147VjauYhFPW1dwv4cQR50WjaI7em+DAvs86eXRIrcs9KdrVgVQkgrkDOQ3
3sc5Xvb/L2VMLF6G9NxC8IDLCP594SbVziFRNcyrPe4nOBvz3+kzEKiKy400ouzccTov41HfwmM5
BrXFCX3Cu+PHzMcUok5/7lsmFUUvBTsAlFVWymBXhCmgdARmrPGWLg/e/I2hEJcCdvNKQy9Q68h+
5wfr/y8FMQ0zdQR5ktnFCP2ZLNtWr9NaK0ir6Uh5nfdWp9FPuKE4COkBhLTWr2nVxMA7A53uVsiE
rckfTW211wg24toyaahEVUZwW2z81dx0GMwMhry6pEz16VqMeuReTBdwJRjsoKpfQ+QZ6VBEB3Ak
DuryN25hZrx+BNQlDrXHoNzNoOX6i1BnUs+Y/FOjwVinEyN5rcbWUy4wRqBltGLl3KRvYEOTAlI0
vf6ox07uSGpSq0545V469NW9AncIbj/vbDlAm7T5Gyo5M/p7ij6zUssMXsyqHNw99vcCP7pLsm2Z
p4wNhvdaoMAYgrY9EOgQUV+lgAl6XEZE3nknxytDbmKlnZIigoGe19eysu2jU0tGyDhsIr1BOOsw
XDFBcGBLUv9SQ+sXom7UwYqx5A9T4qEVYbG1YsjjhamQ5BCFoxe2OJiRnx7HKv/SzPKeVrR4q5Rg
OCMcLpLEVZQ/yaXrGG27pkOnQs0ISDM6mppxD3ImHIGBSKRCZHkgM8ulYZSHbXSc/ANa5SnzEwCF
cXRM5z80TTbIJnMQXbJiiijIj0MWPbIAAXeu96B15z+qEBcjhmqVtXQGaSwCWb2mg9ftQRZ9toLn
WgLJ31dR+6LJWl67HumarJM75Hp5rcIoumbD6B9bgazIjjEsgCCVldk8Q70etl4w3gbDeIMQgBk6
DG+u7mPyHHdJSzOYzYgza4y4Slu2Lh9O2U8f8OHfo0DIW6zjaikCdFkw5xXrekv54VoQIhP5xnan
7QDOjzdMWO126CGOoN7k0u7H1K3wPDL6jgqbNNpxnt/kDbLQNtoYFh9igcUQJc/l/y8TaRu7Lhhf
ySpKL54Odkt2/qEqbRbqeERISwABJUKHFyethx+syGo3tcTI9kn8Ekg2RMIy258x6ajCDR2HvlGt
uDciO9p74YQO462xk+qCL4bUY41+zgDRsUNj6QI2uyeIEo1CyzGyYMG19Rc2I6g0CkQIiZ8BmK91
qafkFkX2xstbd99b4z+dpfGuvCncNuOOTJF1By4Rz0mM+iBq3xLvDavr4K1gL9GWk4syfRTZV6Eh
/wYoLtQ+qiBA0FA+WfA189c425kRDQ4DTFtUP5pGzL26uLmCF+2wMMICr6C1s72AKb/rwxkInJoD
S59ha8Y4LumfM9GL4xOpC4XBbrg106Mf7AB6deZV2QuDjWNAba3pa3LRJI2j797k8ftukSSgK2fO
8+T+ti6k9w2PhWVuBqboHpM7p3mD3c1H8IwQD4GcztCHqQvKRWimlxL9Gg33dPxGzCg3pvYTQRM1
AYXes26bvrshY5SD7qmVUNUqUO0HhLelzhFOR0GfV+Our/9Jx10aATu2Ha4EhMJBhsvBry91gk87
Q0HDDJonD9GFs/a8+GomwcZOmrXeiI3+Gyfwi/Pq2Bjpybcx/4ryMYBuSAZyDQl5C0S9cwurQQtt
PleNQKvKzWg31yJgtARU6Lds/LkhbeNRIBkHDNqT1kc7zwuYe6WnMtKfjSrb1+O06gmPXxk+li2l
zoMAqzy6+xk3IGxomkXP8aptCzq7nfWndbsmay5JWgKFeq3Hu+iC1eySsKcH/fSRttr43bUfjfme
JXhf8ErU0UvFlNT/c9xzw+lHMjLfYLm0sm2scQ10eRup8pqifIb9O0e0avBpGsrfsWUMDxwuoX0R
Jrda0sUvkKwVr6JvX8uMaT1ZyK6WEq7DEkty/DJBD2QT62H2pzpvN1mPECwnLKxyForBcmYZ4Nda
tD5yJdLqV/UdhEC6hF7w3vnPCWt2ylLrxXBTGVb6aOF0qjekTpJqWtPMj8DQAeLnNhTJbl049iFv
byEyBUbvnnG0kDOFcpPpAj7bc5bRxOU0NZsfVYpvZUc9wqyTfG5c/RVceTDB9VdVUyK8qmkVYZlq
rnlwCMiZkCcn/ECRbIzr2uEOwgy7Qfofkwosz9lnEl/VcLNHBpjtsPxHLhieH5SOMGtw1rofhvEF
l2Nv2uHBKzsUwmjqfG/bt9ojjaBFoQHj5hYufQGwri4W5AiIjt98Vt64iBCA2FwZR/8G/riMxbfF
Q2/prx76GFhKiABrGlI6jl/CP9AFfYVDhH7LWHtEWQPSBdhfeuGb3XWbXmIvE8sKpg+kAwyMTNPx
KTNarNeQTKiWDd6pgSHj1pE+gIjPJmXeAUVO/3H2APZMRm2DO2pPYKhguO6gBA0404A8eiHDmgAO
uhFt+eXr5U1zSKRBA9/6/coMuzVFJ+0XbELFtXJfc/yVrvhzzPpKxvnG8a2bTyHZhD9ByEEdJXY2
ClRMeEeDVd5m6zrncmfmOs3Mo6ezXc8jie6Xm9GzcUF+enNHUiJeJhvO+5fLC1+dFdvyYuKIStRd
awDNUp999d2CBMhSxP3p1VI3I06vMW1k3OP6sA54XRFUoYCu3URut0Usx4QghVXMZ9LoPusGzdRS
36mqXxFAuASa8xmXzxFihWwEbjT8zPDIaLAWqQnOgNU5wyehkwFrfLUxqmRG8VT3iPTObvQG+rxo
PihqkuDPpCOpiOlGqxZ8DTxuGIemnRUR8gh5O4DZdg+zMzwoLie08YUJYKHxZvzJrClFn4dvZESs
6BCDYCrA4MLEgrWehoduvJshe/H0PREQRKsON3obHh3ufZ64of3Q/L/A2GpsvDD1RYWS06BP0v/Y
9cX33kYsjsUqswhXRt9QvbfmDhU3NuF8NbH+dngcAtjiB8Wjn6BoyAccugzQwz2yGB19u7tLmmP1
lt3aYMEW143dU0EHW9KRJWfA/IeG1yPos8+aBZcydtQz59c9RVHxzC6MS2LfDOuZfx2fgNzIjiPv
aRjphrbbrnt2opIy4+FqePSYH3cYzZj8eV+9vimKU1q85+1fyJXP7X3thoiIujXnlhEVOQfiAokt
j1fEsE7G38p8FzDW7Hn/MN7z8T60aLv1p5CuS6gQF8Dwm9K1rnN4ufvtR5Zj9J4vCumCKZIJ/82R
2CCxDyJV24/YFNCfwS3JMJzN5kuWgcC9RcW+4+41OeYWVUkBolCBfsTle1F+lgh0Q+IBRl5poD0E
YaGM4AcNeEofsFj+NSwfE2EhAMf5/Sim3ezVG+4Ce6VRrAYsd6ZJNgosPl9/FvEptjfYK3ufwST/
UzyzZnr4/auLcEDuLvPmUDEVB9pHygvMYhoicbnUqXTH+mzmp8wn5x6FWP+Xd7+d/9s6N+G8NMzu
1WyaEIuIThoTqehizw/kdC/1V5Ek64m2t5PtfKLvhpdUvViiWths0360mYJfklmfch4Pau6d5bxY
tOfzH795GTJMFTjZOv+fjuwoDWaBkhnvmb6OxfJXqrMSh6Y91WzHOjfZKbU2Ro0S23i3up+o+82y
r8o8e3xw1tlFVCMZ+GV4TBG0ZeQAhR8QLeBc8WSRfAZf3r3lWDFwSiHnsfWDYW2QJvUkTxXdVrCF
ugKQXLtsHPTeB7e093p8MMZuqdJ4XX/HzKMN80vNKkV2wzow17l1SfK7qDZDtvHHrWHiqFtb/YFN
KcWl6eMy5aT+ZNDvpr3rRmDgPCSHqB3c/sOg3TEb40cYSSZPFtJTLKsr8GbkaNkrW4itY3vrjmcM
v7xrI6PHykyohNbQFWW8BiC8xFbp97fYvnTDKe8pB0jqE/XzxLz9kEKGAJlMewBuWLvTgdBDZ7Tk
C1FniOEgy2lYQUaiHlOU9SnIOsCaYp8gVx8w14JtivBgZP2z5c54Ngx/LG9Y40ekAoQIaOIo5RsJ
CY1/D5O/ivvfQtrlY+AZylOa/bXiwwvrU6X/E+Az9OhYodIufrrxKujjQO3RC5yEv0b9B08b+8ij
EP+s4Z7HGKi0jY8BrqeGy5s/M4GjEC6pp0btASYNBmiyRRnX0T/0MIdUnI4VDAZ2JO/FtJ4JxPLB
lI6Xrv2iMzJ9oQfCEygYpweHknZcp5E910FymJ89qm7F3Tx1tzS+aWHER0ZbtX8rOPKgiWkK1hbE
nDiEWBfS6rlFTdZw1y2NgrcTKp5/5iOrMj7WjMUcQgYKNHmUdn3ncy6/5d6vhSkvo9zML236Oqo7
8I4K1icRXP12yL9qzjEyqVej8aUX8dli5NWd/H5LaHdnHuJg5+eHIhyIUy5RZ39NyR7vspbfNR6s
pnvxoktjsaiq9mrSTpeWiSSs2DkGTmX5Z+PvR1nRHqVxi4K9hpWv3peQg6Ig3CrcbfaUPYEupNnY
D+yo3JGTIpiaeQnmdB7mKQcaF73Z2l+Q3Ep0WiN+Ep0XILYa3xrwo0rEO1NQ46a7I1mdvGPqvxC2
vsqCf9Lw6Ml9uigs2/IZqaPO/CjQDrV6Gfw/v6IqYdHxp2LrJuikLAZWLOg5GKIqOsaEPzfLKfgz
7E+/Qwrpfjjtm0YmiYrYFcWXhqIYI2fuf9gUyqH4zihKe8B6bffPZ1GIfjxigOWVFwzgzJ3t/yT+
gup90vXnBElITRPeHh7e9Kqy1xFhRk6YHrmTK+lRD7PXGqRNOrA7SbMINOyYgGssws9s7XdI77On
POQ1aruSikzo7Wqi/ecS+xMu+vrs0xV35kzWC2hbBE7+ctRg+KGhDeXFZCAeM8nrT2752cenmVHv
wxE3g2Cld4ch+MlwU5vazU4vmgJMFh3DiEF+kK2NbA+eTyMfSF685tXGBZMYv444jeMlBNccojXA
qdQSp7Yu39H52sOSQmTkScI4S50rWXkbrmBAxSfVt87+HphMh6lJXOfq0mlEbPFe5XD2x/GvghVE
z+yni+y7Zo3z2vGvyF4NvtmwxE36dzFgNixdjUht0CLFe0nVOlLienPE2zrht4Em4dyRc0HMW0hV
b+wnfWdoLbQTAFkDs2tY/BYKqFL/UvmLG8LLuNDUwJACypIVsmHqJzlqFkQXjHa1JLeMxA2U2yvW
odqWL76D6Ls/kmRs9h++WhkRJBiKp5OZPkOvUHLb2p8p24cM/a1b8xtD4gmZ2A8fprcyp03JO2u6
bcBKjbMEBW7LAYqmTxLeDb3ZzoAdIXikdJPjFSEf1bA0ABbSY+95+z2HBhDAMO5XQf7ede+dceYW
aMyziC4SYf6E1czmLJ6jOVThuGURXkqU63Z3Iz2m1aDTXvqO4+lW+SvBhK9DreGMaIqgifcbxYHB
wTx/FOZpDufBsIwr7opFU8HgRu9ofI3f+LFsDLVqnwewWMptFfRPM8JDQ8lcV0iecDkL7paUGIzw
7NMbbNItymkjOmryRZggB0BRYHXaeNbJJZDW+wjiW08LJnsIGrn+qkr3cloNjEiKdUN6c0Pk8bG1
tynanJKjzFryPEnYH+xrKNqIL/W6R2yuhpxXqS4eJ9aRephW/soavnVee/DVwofHzJhzi5KIVCcn
qT9kRwX8RLR8WRAKvFPQj1X0Jl3yZH6q6NPBY6fJs8C3oXsnah8LqyUmyeFotG9hc52rYxeZSHqc
OGd4k8ntjouL/1r0xh73FRWEh7bCvxv90cCV0vOKuoyRjgTNTR2Wsl5bLXMgiCcAdEhQeQ7HewOT
wOtChhYhzh61nLuq0n+aPNwcPKMiKhc0zfYEPSTBPsQSZo9XYlhl+yLnHd7DS8FWV+h/jkZ3vsDX
QVK6/qKjyei7r5x9KmE2D/v6iY7pEk47q6FNgEe96XBQevWXDMnsQxU0q8ipWZt/lXjzwTXHtKB8
EJIuOrtKAM+SKenSDNFxZ9TZm3Eyggedx7nsHWc4BGpFiQm1txGeU9olaBACXnzF0MUDSNAjTtav
PekA032ISRFb2vU3bL/RQ4WQ7Ed0hfFZi1hG1VIvP6V5tuVnnfzL540eNlDHxdBIjo37z7GuWe7o
d2evyni3w7dOvOlGD3T1bEfLqbp4szi9/cVuuSy76NzV/Wqsnp36wA/2WaIN7hnTPXa2z9qI+hnM
EKbQGAkntPb6Ng3LiT5q8lYOvymw7W6t1z0FLophoL4VJy2uVUzSeGeIVeeGJ5uDm+OS1EURERGP
njNqmQA/8WtiWq+mwqA+l2YxshXAWrWYViNKPMDeBAkQ4MbUnSb2Mii8Vc37Cqlso2BhcybrWQGr
9F4eyjij55bv5tu6nFMr2CfGPluP7b8MyEHAj2/GvVMSd4OipPrB+SDcfTT8CkZL3vAjR+NowOpN
CqQZ9n5kKJmdGuMw+hkk8L8xeyQ2XkyGw66+CcHy2vhuBoYEHQRh/18Rbar0Qq76V81+Y5aPAFmL
uwUz3GWAU9rF/+t1qq1dsg0JlhxKJAr50caQMHLMVQR3LfQRoghNG5z2KSyAfMqX3ZBSwr1WQwBi
LaR64rxZYfGiKX8Yh9+s/gRhtbB9be/GLhlDNGFykmkIsq8mujTm1vArqG+YadhAC8TaUr2F0Neb
SzSP5PqPtkb4p91DCFFN+RljGugJE0T0yyPs3pzoMuTHCdsGMXgjy5QXMf2Pfios2t1v4H4QiFK4
wChwcN189dMjYk4pcxzQLKck/VI0y1lceiyOvo+74c91L52sKX0/DUEnFlaDqG7UlKqm7XMyXQvV
e/cRJMU6wVw8kdxUY6iIsCM06tMqv8v8PfP/kgqVV0A3Yc5TcpmLy4IxOiXX5P0N4i3lvNda9Af9
e+NzMr2BOYzs19K+wHmhlRdVBz2/eYDFbYde3C3S61XqPxsIaOLt6D1bnUG0uweHYEbY7DXzOrJB
2RzwOdYaOchD/693picVE/W166A9dJ9Vd4ncT+ZRT6W4+/Aha30RimNTrNHpQJYK7mZ6T7u3NH7E
/U/d/g6Cgyn2eNOWy4YGSs8jycCWPZ0KMPkbkq/Q/ejqi6u+SSQGafPZGOekOAnqfRnjG5m0jRYy
6adl1Kr3xNs4HX1pmkhVbqwGDIvNvbSp6GiX8pjwdqbZSohLJ7APhbzb82VT/Jx0fJpLJJPrHSEZ
8tkZFb5rkuGlhfr6jZU+ZfkyeRFJgv0LFlYAjSAeLo4JQOPAIFH4HxOKbrPH1NeBQAAl4JnrIqCF
TEuKuhpZlo/fRlrnAEdyEv72JXhG5GzyXUfybsWbYAzWzJr3RhOtk6bdkiinY4Gok5Wj5btKznkx
8cplLRSIYTI+mZCDUkTfLOHiWfhtKx5+l23aGGEwzt1ho7tZgXsOgXqZ9ndPgzKuEAor8Vp6xsmU
2NdoSha0szuSGSuaBU0SnwgSbtCb+p+ZZe+AvBHKvNR6sSpzpCKRe4ZFvoePvktJc66iTUNhnLCq
52hiPA5qbhIvOe7OWI8YE2C4swbYa4pIiy/L/TZh4/rA2F3qDNNh6OID77X5wFkERwIusbokPSam
9rMPr5GXLhOVbhhKNhJ8XzkBg4BGQeZ7PCJqpldSMooBa+uVN0Oyb+MoqMACNlunX5O9gk80XHQO
IjgqfImVOMFISj1rDCEswxj/Kua4pDc2vAxgqpX6DmNEgXlS/E34WeeZ7mgThFc0uyHIjmMGRgnI
Go3c/BN/D/OB0Hjt/Y86eSjrDDo3Z3Vws3XHCUEjyLfBkWGMYqnoAWfQOwdunTrAhQNDOF4UIe+j
f1MOfJwdeUZPOonkxV0P3jLlLhJZHGXoHCdn/JtaAZKeJmEg+r3nTC8hbKLkoAdA+zmUp/oXQwc+
SDYQDCBTgwA3r3BN4n3cSWT4eN8sz9rHXBjVRZCaLeZtxl4zztIeybw2UI0Y6NtN+zWkzNJHupyt
E5xykgCIxIA6yjSKTV0ylJjD5KbGei0KZvTsPYl0nzouc9YFdEcFWSL1Q2QIUqxzxXAmeZQO4Q71
wiEKx2nh9ZCPPmo1OGFSOOoNKz8FAdlqx0C8JJi5Y+UC+PL3NT1bGhgXsrHo9rdLMbBq9wTAugFM
2h/uRvyU61z0S1qlvTwFtPMH97vliN8x6M/AmUXC3CiiG2SALM5CzU/XKKWfLGb1HsyfTjyiDjev
BywO6FJRXdtfhaJK+wDrjw8thwqDMnkmapTdqsTzOg7VZmT0OUQV9FIWyYLGo8oPmfwJKDn0yrw0
lJdOtpxoLrXKf6pDY2s2wWuvOw+tLRZl8GJDwdW3OgJfKLQd4NqE1+xn/2D5RevOfs/lR0zNb1CN
iHZ6sV+MfDq4I/Cq0r9DC8H35R4Uw6cezRVHSbNOWWrsnSKwa5GmtIB04uNsIBNtuzRseI3OR57b
35nq6bJFlyxoSXpbRgWMttre+lGy7wEhC4Hmlcw9mwxMQkNjP78asfoeybBI+gKDL7Zgy32qAz5H
46s2Xkk3Wio+2X7u5NcJAHpum7Lvn3Px2lv6RgzdbohomEbJhI0UzBybg0HqCYtBy/YeFC85GiE3
Ir/PZ5+dcE5y74zPo4UbrCe70iajj1aWxbAi6QPOGPqcrrGVtUm4X4v6pON0rm9d7mZrmw7YjRhD
TTpdsFnrQCSmoelbJq3P7i4gjcxFLAFcjP2oQnLHPwWqgWVbYn5M6UPUz6GDdUfCd6FOyFWxKrRy
6cwuJkkiHo46jyaaCJnvJN+uVq5pDnv9kWnZ2zT2by2n6gRQWWwAyDSPRlz8yIyltDb9k6Nr5xGC
Zorl1qcRppWfFQfmKZ3tpnc3OY8RrbDqGpUc+W4Nv74o8fcxANiWJFza8jdTV72c0fdzxqL73Lc8
ciqo322EE4nzVdblPqKE8SqjYKQATKMUqKaqfwHtBU9nJRzt1yYZiCN9m9ISRWa21E2c2BSNjkv2
NcPbji5mYCH5gneWUhNqGHEL9q+q/jSB92jP5viqRSgwQ/6M+Yg+vCoUHaZNMKq380J6IfWLJj4b
nOSV32ykpzbKeMQNBRYWgYpmCf3LVcWdQNux5V6aaW8qCmColJw+/wjoE8Yq6y5Vi0p79lNX3Wo0
WZkQ67xpwE1Mt96kIfAKD6mfHu3MsFqXvgsckYVorPFReui95FJRjdvtuHprB3XRwwZ8b+yuJEm1
pQcm1l6SuVlS/tOFN+ngjcV7Qb0H1dYrMI6/K5vbR1lfZebstQwgSdCvBxI3x/o58HCkABNycDES
86zoxDSqX2R6vmpaZ8TWht4vA4hkniwNdyySkLSlXRosG8Kl41yQB0a9T40YdMMK41ZcbJqsXdlw
zrxRXUoufIDRg2Jf1DNf4jtkMMRHDvLLmAciIOWDD0nZF/sM2BQZqszKu7Emt6rYKT6SmGkWLtkq
/ssNXk/Irj2jP9hCoNw/VW629Hx4zkR6K/DG4+DebB1oy9ZpgVKXESrtEPqhmCs5BRNn1KJV7HyO
Y3oIGICzyw+E8caVtVF+u64Ghw902JCehBJxxuwCvKf0mq29JO3Mc24hnCPNraVbOc9V6y67GqEy
c9mb21ir1ui2tSzp7bKXVwzglFtfSq/eKrYZogcYhpAiOuSPwsaF5vzL829CHxw1PDlYb0LnEZSz
AuSfHK9TTkuRc0bDJIn4X00eI1mffFpw2shOmHxlrlxVlsadVxzCAe6msbeyYuNxviGNhXaP0/04
mffm5QTmejS62LGE9Uk6fOpghmeVeEB7Atr42vUvBBM9yRpXg6LkGTY+db47l8tZ+i284uCxgdgt
zpPsMwdq5Y9UFUYDqrbfWMSF1u20UZ27ipJ2qTvUsOTnRcM5YAAkgWrb6kqnh/cf7IM+ukfDX2Nr
OHX9desyge8YpsqIIQIu19A5GI44Cr0/pYiEvKbHFTZHZ2Y7VbcrnwNJO+s4nGnlmi0tRZ5piUkk
R4Kh0e0gMRtKfYM/tYgHEuS8Rd5OSz/CE9sJQHKESszn33Zto6YwqWn4CcuIyXDs3SRauwG8ARRv
B9Jj8BP2NLy3bcnoh4AnSGB7i9j4UECD90Icb3jj7MqabbW3wuSgiPiHJC6OmgxeC2vT0+BoJfsT
xu46/hh847t1+HQ8TmpO/R4hGtIY5uGyvyQIO/WpB+u31cl5cwbwCAxFBVOy1u2+DE4PIvLOBRll
OjpnQlntBjQXW7iZuu8k9hx0FM5tfk+rgLkcQ6JppkXkSKhxx/r0YQMgDVjJa3LHZDWDuFA5DbQA
MVuhRFcCUWdqgZZtAP10+2CKzsIgaESREGEgqEQOz2tq82lZM/jTWjSjU3IxzeJhwCmD1cn0sj2F
QCXUBD2DITXxngjaXFKifpIHq+PCauPv3JsNgYl9NzleK2Ev2ll8IAwCgAlC5XSf0QwxE2SBOgJk
k92DCcWEeSbEeY9xawoH4mP0VWiRnaAle9/m8nd1dAQVvq175ufG1QFD2T9G9dk0WGamkRQkkwiR
egPyml0pNz+Ek+L+JsMENU2K4zAXHeElH6WerCoHyaEGMYywDLKXSqfd+ATctLRERrD/PtW2iv1F
jCstdplCekhF7UfJma3/iWowjlN8C1k3G051Khj3ZSDxo2CcymwylmT95OomCXCb/v8EGHcikq+Y
3QAJD2fIHtk7CIkyF4QVEVqU+bXdfgrqPUv88bCCXHUW4M2j2lg3ur2aJO2bvn93SlfnWpPPZ8Xq
ilBsVwn7YiXiqZCo54G0+CMWAstCNDEPCrjU5xxqmGwrutLikZo80BJvqVVo2yQhL4sFWMs4nCJ9
1xCO+ZylDDrQzKYLJiqN8aI0zjOcNPEzRqUE56PNYwG4KrRR1ZemXwbtzZQIdiwGlw7MOS8nDIdD
gUg27YCp1NubEcEiSKGsptrzgG3y1l+HubG2CL1JJ/0pzh9ZBjO5C7dFlC/qDtwfOjJp0G/QuQix
v1RZcujG/bwXW711VkVFcJJ3dsDKOixZ2viR+OEuTMUCOXHECQkV66KzeXUEClZWuve0rzH/1FMA
SdY8wyJopz+NEfEJUYxzCw2W2JoMU1N2LYrrGdQc5vYsWEatgDscZ40T9qtBdjDu31A37WxGSbYE
Vw0HYY4kqQy8WvVt0C++ebDw4Zcj8VSYm7L/d661Z3M7MyVqiww6D1LjBKTuFfHdSs89+p/U2OwV
pYHyt2ueHI99I/5L00vYotQv6aPV4zKutIUlgT6H5UEfYU0Qip5M/0tDQWkZT7n8NpOfqiSpnMY7
jX2Ncipk4s24W40PnZpBhhCqUYHPEFMFCqHh2+dYAk8co/46BMbKlRXNLv+kB9FeMABuyi/P5uHh
5BPAleq1V2nBpBUwJBivTPZ2mqK1smmNIaqubXJuWcC73jqMtf9RpVRiI2xPPgxi5zqIXtX2n41I
yOOJdpseQBdLBoMkCthVxCmgA1SbxAYsb+RyTboY+bxjbbhKyENGS5FN24JvrRngjtsxAD9yTW2s
qejZ6e0sDHznReNt8tp4cuhs+7NED+fxRK+4MlAFOhouIBhzG4++7USjwMFoaJivMtpbj7reznkX
mkj3rLkCpXMM21b63G7WcArj18nFvAJ4YqgYy+rlokl+Ge8vzNrZGjUwM9VsBs52edGDHDiGbDw5
avB3K8WyghKO4Ic2+0RFvrPiENUtDh6BPIGHys3RruuAtUAO1rjDZyhA8yBDgoEFy/ik1l5rrWqi
G/qq+VdbJLYXpPFF0yqsR0auZ0VbbGCqVrp0f2iwMn1kQcIQzSFBZ1PoafKwbCOAItaMboT+3lrE
mU/WNaIBXQfx3nH6Qz65mzH9ID8WtYt9jrNuXh/RzH6N6efo3T0PrSFz+arMr/z7k52RgPDRMt9X
Xoygn/2YqIoEykehoA/U3qpXSL1RCPXhp4fHu1C0Smp8X42kRcx0SYljzjotKnBhdBiL3gE9ulZD
um8JFKkd5+CEZKzYiBrHdYNkKrfDC3CPPsqPlhwOrsc3geit2p+c6lbWzAs49kuOHwNnZxbwgOfK
92vuS3OFJeSYF+05Ue8TaS0TKcs0x5gWeqch69dl+G0ceutVV9EqYAm1kMGKKXuJmh6eKXuDCb5i
pOljuZeWJNDcE+eyjvcC8UENSEKOex1/UDqkZ2Hbz2kCjU3XPixUqTVDkorPRU9Bf4+sD/aEtR9h
YY5wPnBjhmPcIDr2O4P1chyIcyoFoskqomVfw9sbWixclBWpjem+hkeaxsFF+chO3EXe2ZeuB42f
Ud8ZU31WBvG1vgdZzylvPZlyJVu1dKOvxhe4xwUdm2GgFOCUFlWYarJjwRnsSXktaQit1a+jtPgx
mdjY0/RZTL2/QCp8jF1zbaXit9TSz8Zp0XjkdJCF91WWHi+3KwCgBivLv4YxoXzSvtVetdNI7EoJ
USzb/MROZwrKPRGinbJZ1Byi7gcvOxOq3S1s9Oi0gu41TpKMg2ousbGVIthlvMWyDrEORq+N8WHu
dcILbAbGa9s9OFjsm51lQoVyCWi3b8rnN8wzm2t6SbkXsujmdDQqkbCBTyfjcyD5orFs3DXMueFj
+j3up/BLa53NqOw3UI0LM2sYsiOvqo8q0PdT235p2VlvaHXNEeU3237prWPKav3/aQSMF9D9EPvS
r84Zze3Expno3ge4P2i112iXvABr2fRoYoLhlhX2cYHMwjDp7jcctqvuSptkUWrfYcvusdHwnov0
JSp86kVSGuSfRGxQ0dNJSGkKi2nptZBMIK0DhfqPq/Nqbhtbs+gvQhVyeBUTABLMQdILSpYs5Jzx
62fBPfMyVa5r3+62LZHgOV/Ye+0ueUgdEBz0AVP2NrNTiT8QqIDdoNhIJGogHK9oVnXAP4S9bIQR
XfMDpO2pEe+5DuO93zSc0WTYrm4ZqkmV/Y4EjXDgkcBiwHDyvY5+0gVRlxRrkU1NjZajMC49l274
J+042cJ1o/6GCFFl9W+lwKvy+5PAcLiPjIeUNnuLma2W/c1Fjz0MoSpl5AaGVxOrFH1EtID6OsVL
imNcXgdw9pgXw3bDQQkzVHR1Pm7KWXawpsNeUDnPRWOJwCpkCBAwJFZWuCBt7gBup36XZi47heGH
JQ18d9ZG85dhrHXxzIcDDxejejILoGN00RV8mMn6jfULolRBO4KMa5vtYI3rES8t9IKUMpW1HUhu
Y+0Hm6zdhBkyuO9IOucimpCLCsUeKkJ1QPGgtNuBoDJqMaE13gqAxhahZ7u+gAre8Xco95YqwSq6
kyETJHMNhK9ErBiaEFlRelwL6Hy9jCdR20czulCGpidJetdNpzfW6XQSxb89oXSkIb4R5ABPdloE
PsXDl14Nea0WAuoa3E9BdY5WTCX9UGYExieVxlVdQ3CnNBtRFI5IYxhVsEFIIydVuMoDBMPKbAcT
WYSJfJUYupeknAXM8ceIiC66KF9MHBFVZSSPa4lolGhQTpqG1tNihSFANjxVXXggEe2eYBMhYQYt
Aneb3nqmPz/6hU10VS3k+naJGGhi/hrXCOWx6Jn1KQGXV6Abj+idEyC4UjSQerqGclpmPzq3qc+K
SUEZYlJ0Z9VESgdibwHp14w9WltAUfnPgkJNUzLmgMibJFRVpNqm0IeLwSn5mbqd2EAP805bPcTk
0i0bQh0jPrQLAue3AQd4H9xoN8kdMJPPAvOGXioUoR9hwpIaFYS8jdrsUUc4NeDZm7fG3BkUm1Cy
4FKBz8u7XZLcWfPfrJFkYzSIgSuW5pG4Z2vswAj+Tqm3qA71XeA7UonWKvQGpLSVjkgNxYERsl4f
4o3E8zPLuY3o+aiByOpTFdkpPkpKAyr/4YfkkrXFJCzmdREApgm2GL5idiG5iVa3yq5dBozSqNYE
fcgNZBpz2ApqcEx79mP9By2lUw7ODAEgFX5a6qxeG57sdb/aQF2nKOPm8Z6PzqL/IE3B5xYJO//L
zE1Hth5Ti+OD1gucbSHtwb4rz874GTo3928TJwsJgiXBdCX5pjJZpklEKMGMtWChDiQvucO4Qjxs
RS4LO+aCozMh4HYkptVIXRXbK/7nKSm2EslxpMM0GposrimgByA2OmvP9XoNVNYp5iT9naaW7fq0
o0TCU/CcQ8DICI8y8meqJHGspRYM+2vdJGcpoEdlSjXjVaQGr5aPAhzPvhvWQpju8VfdtBE9A6u0
i05JKFgq0AsxckJG0xxM1otNet7Xe76iXSpS2WoyZWauQwhTBjtq0cCPiJibZR3Q2GUKGLfJbgLL
vbcxYdHamX+maXI0pmSZxhRDHn1GNXzAZXkvoHLTKw3tesNlLPjPgTKjBXSqjfpd9JnB9Sc56f9k
YX/CUXlLUkLT+Z4LHcRrZR67iV2K1U5e20M+8JnUCcJA585RWQ37UQ/tMqSdS/xPXe+uXcBB0DY6
Bme4trJi3ZDYWpVid3qJ1gAfVKIfEvZAWknbYuHU94VjOnV7f7JuCY2rSkRRFyId0hbfrJcG9do3
uzdMKBstbM6d2DuM4be1BOYiHDZiP6LvyzYN4aaz0JxMdjlzPn4bWfxbmgP7AbaiCVPRaNzexp74
o8YkNQuJc8MoohC9YKuwWYonk9nswFfUEgCQnppO2DSifxLH8TcQykdpGmch75wR4aEspvZPqvlP
f/zOQJe28zjzZIMQY399Utr4Kyb6newp5SplHJGhtJWmnpc+QhWauBbPFKp8NzaRbMoqdPeSjBbw
Z91eaNFnSvU+yt+Nsdqx/f2mfs7BWpXmG1egTbTzn6y5qbQzKrwlUQ7RzUrWtTH4RVhnNc1udFVz
Z3kFrRjLd/8eSwz9XiNdt8YoVAP5GiqZW0JzK9tva/woFNAlzTNWiPrMg4PqQxEwIc3zBKi842OE
jzr3UnIVhKr8FUa0kZWC0WeJy6jPhDxfjV54E339UnTdpzyXn5nBendi0THGybdmcRrqJU9/onaf
0wcdBvemMn5klegqaeZIHKpkIjOWC4i8jCGk+ravYX7pq8fcjA//pegjBGvs51bPWxZ7zFgItSZL
LzXBf0Z2I6g7get9Hgz8MT7liO6aDGHN6LBQ13XkXGIK/UwSWfgimbCydUZS2kBZbHa+bfRYC1gp
159COG3NJjtnVEdmDvlVAerfGpu5s96Zyl7iaET+8CVqAhUqYGzrnOFJD7FalgvG38JHQFFkzseh
psaJgiPv7zYkx63nQFYS3h3pKlBmdQxXQ47B1JnlzNXVv+q8r1BCSEvstn9S1A8z/Krmc1pw+0nH
EruWLpEVB5BTLeAqmNCp8DY/s456wwQ+KKleuGjgkIFqlgndoNAuLbC7HPbp1K2WGHirVzaBMK/l
QnCSOL92VXQhOexQUJYIdFioY63AtwtTtrOZTMyh2VRqc5MipntpMP9NBxuA/M5Mq+e0V2Jl+ULV
Jo4AefWXslRZ3TN40ANMae+FLm1rNf6OIi5GBCotMwmlSYAZk7uXaY6sIpqDQSnjBUhEnxlL6FX9
u9xLXjTBUJhNdL2zo7O4zfKBYML0j6CS8KXtIZvn40B2ZcT0DVkMlveVushi2mtBxFvCwtsPsYt2
ldMh9RTxX3O2IV+iT7S+ZO27g13dTNUKFSFKz4r2PVuZJEFqXeBojfHG+YGAkmsPGZiW/Sp8DIbw
MedPjUSazvgSkYA1NMZ1AdrMPwoiCkcWgNwfpzG0Q2JX/D3U4ZK4vxGV0dSdVbFlh7+JLa7+Uwn9
MCFs6xtbkQSyTqUPQQBRWk+GKjW7ayM5V0q+GlXEjZAcmBzVgPrHV2YSISG5VDwrQ3QD0X/VveKY
2pJIidwiAXYW06O8D8qPPyKU4oWI87+QmdWI1bzoziMBu1SD0xkMuSW5NacSykR2HkANKW0snIIM
07nC+f8aL8FX3T1yPEuG+eqL74AXVQB8N5IlJl7mGNfSt2TtzfhPMr+PmhdLfxT0xArPo/FJuzbH
dzH/yqJnYv0dzRd5Yvlv2V6NxE1I/mNTExZotOlyrOyloJdJ4B7vtNhBw5/M28XMgU25P5GmogcH
+omw2kIGRbs9pjdDFh1LTWAKa85Ah2/14NtkxHv+NjdFyM8+s4JiV6W5o00dtHcI1zN70Fl0pljk
DcKkQ8Niiqw+TJDAswl0V3+IJdNcmkDOQ2c2Cm+Em89fsasTXmRdhjmBPZjpiRlax3IEE8PIYA5I
MOofRXXXyvOMxlVYAr0EdatjpKwuvnXSWzdNX5JI02dzbPbIHVMCF0Fdh0BNtgH8kkSBevPZgYBV
hbUsHrKE84Sc53So0a7si4m6BKndd4tJqrrn5dmqnpV0ntULGaKror1Plq35Jur6g6Efq/yeKeeS
0bi4hHr8csPL1UvChcS2PW05vQUFwQFkKOQaDWzAAtCgVPT2Ym7QKkwsOOYzeCsCAWEGGfVjAkIU
WYrFv8dF2KFCbfcC/1DjWhWpJWp9YgyfMRo1mWjhG2C4oKbzbpZfVmMyj/PE9qgpSCVgkA6vXCzf
fOxQkkYhn5Nz333rbHut8tfX/ob1T87GMAjO2fzqDqLO3FhaNodMC4+midJ0nmwLSU3HvJfByTmd
kRVr4XFgmEWoiBcOQI15rhMejBmAuKbDsKXjEj0dSgO7kCdbg02Cia9gcCXRnJkNHih0clYANOGo
zr8dC9a+wYsu/UAcIG4q5Svtyy9ez1kS39xakld1w/JqGNkqwmudKImgr3DIFsBuC8KBU1L7xj+9
yhbW0EjF+Z2KZjWK2Wbs/hSdaWuBYatDuK5mhorDV1EviO5oK/XDVhSZhnijdhzgBEQ4C0eqmxCg
fM/7lwPhUslyS+lKpYBBpYakwAKCkeqbHhekFdyE5DnI6qpjl6FCBuj5EPHLUV+UPpRNbNnVxVJg
RWsrdCt2a+O6VfK3mUm+GMLePuviUezpc9/TilKh/it37vJh7WF2xflvMN3gnvPwLkE5VL7xGfND
He8FcU9GKjJEDJ+bDofP8KMAqlvEnOSVaNF32H+I/U8kpSArwW8h98J/uR6YUZnchhaLJqw9i5pw
YOOrLd5pOrvSQiRUHBTtXAHdLyFoz2O/gzwh0Fwv8w29fTf15g17BMhey8HZA+bXetMZ2IkqXGBg
gu2t4KKX+ZSlPa6Rklwd4HEVN6FuMIRYUvCwFfDH6yTNkSCBQesYmMQRidD5oMojyMfQyKhSYIAw
GraMflR9IVXGNTavZvriSSR29lMS6cOmJYgclijKD2JpR8nR5+Om6cg+IqG1lsR1yLww5QtX5hNZ
eQacodZuQbrOqI55q+Zvi7opLuBgS6Q4fKUL8N+M7AqRYWLcVfj0k363NPZNY7MujadoRltxcVIr
n36g4EZBrm1yBhus8jPsgoopvLBfqA0gxbneRa1EGKS2Hfi13v8YOOkU85kowROnVo8RRKFUD4bB
TdCqDmifkuBjnt4XdRCxWzkQjP63JvxLOemJV2Dcx9q8yPt8PH+49lIY7/F7NV4btOGT2a31GEsu
cJL2XYbjivAETnKcIx/LH9XMvSe/wnbdWAxxoH5g5Fkb+qOKCfgkVn3lR44cOYW6JQN47OxI4tbd
WuiISHMB/9XTwO0q5QsGdT26I2rg3A5uFOSCyrxnpYJNJ32DIwfBFZGLPIwCu7c1/0t9KBFAzLR9
3KmEo3fPJAIbf/ThT5s7rfCC2EZ6OMXvfc8Td+wjeA+OaW0UHRkynhl3gFZANqp1bqR7GVyFKF7p
CMVbgnBAtOBd+DZGwt8+evFv7dtWvk36H63zSgwUowa50Mc6wOJR+GZB+CZAxNFoLQX5FQ3fWexO
uzG9pjxzGjNcVq0oD3gq1JAxTvgP/81zwvRzxGzjnwSKb4S4YfGVMjQT1/S2urlLNSa8vwlZkuoq
zM4EcEb1SWi+TRHk3s9ErTQThMx0YqOhWlcWlSj86JTXp7QAbH9FECIJiJoeNeP7Zx/ZlnkwJLIL
CMcoU8rvr1rMMZ4R5JeSiKuwF6jQXjY0jCKXS9GAtNI/Z+2oVeeAyGdVpEZDR8lEFBgtJI+1ZS57
QSwYm6I/NvEpo1TiJJjRTurRveM00IjASCmitOCvMt6j+VklyE1Hbh5s/q3oNWZw8sl95VBtJonN
KFbn7BFxmZBfIfrjOuA41mO+qpIrtnxn1r+iD4TSXbKgZPFwT6uvrgI9gr7QxMWnITRSVdX2yVjJ
sU5K1m8FcTIkTgI7aIqiT8bP1UUIqZePfwNMSMTJ5lcm6YzqX5RrqrnqLEbU7biuCDhq4+Los+/2
SdhGw0PPGLpSzaQu/c44PHp03wntTgN0AQU+HpyMEzoE7fbb9uluwkXeK/kz8asvXulFr+UpzBRC
qePx4SWgXYly3vtWR6fu69xbahk6YfCrFjrVLftAjt+8Iwtx4inJZsr7il1SDc9B9I+5qnzj7S0H
FxGPOUC4s+RtjsovE6Gvo3NtOLo//OAaWVhNg22SM4sS5muMspCQF/LxOKak0M5EilAE+lb9WRab
AK6tOd+AywzaSYw1Eu7wfTA7aavb1PabIVRWPU57CmSxbQnROBrTexB8SMp0s3MkM3V8Njj6C/Zt
JMqKFSFhFMnhKQG/Xk1/KhR+HDVrldJZ8X+FnvTrNDhVPl5fIzgU0YehvtQccZqI/BqBWhuqayEj
iaV1mzxBEB1t5PBeWcBWrgIpUlCNCub1wVdTor1npmyeqvGEJLxAp6HRyRII86YN9x7/UMqeOMQL
ungXe0A97bAYhUxtY/BsWyyLTMlaS/PXXP1KYH+nx0hjAyeHuXDGlqem+Z71BUlvMtCoQa5jXyps
NfPaCH/6dCDafBWxx621W50+YxMcobgtsdrrz6De6NOPWMN1kN6b7KIn90HYdz4T4CI6pB08Pu7W
tkUIz5BtWA5sRGAah40U/eg5r8PomcW7WdAsLY8dbFj8xCu5Y1gFjkl/Zc1L9hU8o29G9Yh98i6T
8GHER1Ld3ekVkL5UYBPjT0JMW63Ib8w0+WKYAZbM84BOug+Cfcp02OgZsfvUzpUXyx4VzsaUYHVx
97GXwVLKTmvTJAdVPBsjWO78gf2JAxlQhdgWdqwoNF+kJZoNO91FT8TCk1wzBHPs1MBVSjRJDZyx
ZJN+xtUXuchMNsgbA5yAMCS4xLm/Vcd5N6HyQUGv/wla2Pi1wMcmx8CUIk4jcdaSSuZp7ElXDW7b
PmMqqgySzRlOOcJIXAwejGV4klC/dWiS4yeyJx9Z2351kUa6KXd987uz3p3n+NzheOESvqs+NPOP
PL/p8bWQz710ChVP6A80oQazMTaJtOS6IifAAkQMNMtEKDANjJrYq7bluhJ3VmVLOpNRJ0kws7uz
7xrDvttwLyq3VrhebBrKMj7L0UnAdK16cuJlhUtQUr0nogKIDP6asQNdtlHefvz4cqmw4QcG8iLg
G50H4iWG15e7U32IkWGOJzM/N5vBP6fhNUpvQnnPq7sv37X4ESYPxmvKXVfumXBDK+YLmzm+Vsti
8ZTVR0gY1b7I3SB2LdMtw8M04kU4Zjp4zrG8iA3nxi2T7+97mBIco5XAY+vk8FgoZyIHBGi/N6TD
NAMWOGr5SSzO0MMQUMxbMb2Z6e2dCUF0raPriORLuVTKZQooqWioTyg5QAmgLPdlzGhnjBAKo/wo
ZiVhD+LOz/ZadNjbSYxbgtXn6Z/reIUmPY2PtpR/DdQqfuIp+QHPWjH/MbGZw1xkF3nNRvJHPKIw
eMR3PnI4Y8sXbylrHDuHMrgb6qWoT1p2lLHt28oIfcnJI7edXaYoPp2RvHez24BRLzmL5BbrZ/um
Qrodf8roB3eV/qniqioOkbC/2Jr1nIuDPWUo6d579dVbz2h4VuadzQBuq+xqI5FzCrRrgk27lgUf
4BHwqXZvorr8rFt73k+l9eZuE3PiWDbnmtbfgG9AGSpDUhSf3jq1PHM8IUMMw6t1CwgSm+1w0VuB
qrXF2JFjRzTWROMx3/Tty1qEbrHGrCHGl7g5SS0KLCX9GCbHFN1K21vSQSaArziilVesE1gMBkRX
rbirxdNASyR9lMmn3H/N/hcD1exG/oV86ZZx9TWPr2ZwkSkJpJO6Gls7UnZCvwuMbS1uJWIVx22P
PbVat6c/XBDtydePZX6J/UsR3qT0HtUPSXm04xPHWwoy5VKmF11DOH7O4vOMBZuR/UqPkDO6k+CM
mfPt9IXbKs7fa9msyGeJngrfnH6tqw9lm6gXo7nQ6Wn9Lg6Po3bQwkNQHyLWXCMUpw+TD+FupByk
sS29hCxCgCg2vnggPuRK+e02Yr4nbHnkcKur+59JelC7UGkWbqA4cC143PlPAvLD0IHC8oZBoVw7
dTuo2y7bleaOLYIfL2/IwI+YAYWj1Q6yEIG9Nmhh0ckbZ7vuhJcsvILgPQve2SA2Dj28B7h/Gwvk
aaMs3gWzzUUWxQ4Kpl4+pOONebq3582dSSW/QUAc3wkywuT6hlQNW9pzMu76eN1favOJyXY+B6qH
dVfTHYkTHoI2dp78bAVXY7gp5b2T7xZRadWzPqjuOinPRXnumHn4J5LkWDWRkqccGgzu6UEnyzGA
LeCC4Rv9HQyN8YBZUITs/aeDA36L1VdXvYziMaBoENm67cgJQGhPLEKM0sWJEydNHKLQ68QhLMsn
+OlaoICqjlQAFRzboxV5mrlXVLcFVuvVA7GMF1nCJYk03W7rRzA9uc6i7Tg47eCIqpMPzoPfNM17
uE+ZsUMw9paDDdZvN9qt4UBS7ESKu3nOiKLZWUskpi0MthRga3AU9lmDUxVOGrr//Vls38LBsdBs
MWrf02CMo6sWrlgA+KBM49NlZ7lt4/YA5sKUlodjx3ECiuO/44SZqPjvoE7T1aUdmMY7Pr7eBHTM
thRQfOx0BllYj0suQBtzu4H/6enzrQJ5zMzbbDwGjfSkz6L/0ow/Sf3d1d9sTEOS7T515UMP3ktu
4/QhzbftVulclRQFJ0odPnK8JXzkfNwk7XZCtL/15uQgQ/mOGD4eMrTAtgkpV73G9VrIT3FxsqwT
b/jaU8tnlyAWfZXTa5xeqfos/ceUb3ppvXRle7qzkFJJvWgrsyXDc6eksEJ2iPgxJ49kaEWu/tL7
Iy5mWL+DJ+hnTT8TkZyOF4EtVryrEtwgt1q4ZvPVvtQUH6l3Wfc9+3C7JKSn2klnm09YmV11MEb/
3P18uDpUEZPN1DJcPRGXMq8dXtXvXNsKcp7ZppU18BhdBJzI4nYkL3OhjdkqbNNwZ+kUtpTRqyza
QSFdHWfpRHgBwyARTMKmIy7Swqy0RaGRkM6VwCBewuWIPgMOgc1iUO02cKJtS+sZ3KIGjteWBlWc
r918TYeL0F+aPcb0lo+ZcReXT1zPBoz9o00KC94olPsiMY9bBFLYk8RLluFW24cyVFSvKoghP6YF
RJQdUnGvpzyt3+GxPa1/JYIouSo/dqOEnHNbEeN2JOI69DaHpn0vyg8k2kQbIh+noEplt2IzMR9T
H/bLyZ+Pkn9ciqbqXFZnvTwhOSKxfI68uqem2iPlmvdM4IfwgPE1GwgtPvXGmVz3ciWYB5GidfBK
ZNa6F+meqXmq5v3+apDT+VE+wuHeaJ8tSc+BOyhOjjb4R2pIkoiOOsMf7lS+eaoVsdgsEM3qjzxu
Rj4ABKbR7QvbKdtpaN7MHeKo4mzMZ6m6COF1kC//VQQCBPfwbQ3zQNyJvPm8HrPTvvPban4PGZXJ
/7718rzccSonS+34sdPgHmYx0jgZjOvEQVvn78zuWsfXILyY1VkVjkZACIgdvEbQJmSlRY4/OXPj
1r47D9SlB2gY8nMcX2uzX/v4S6gqsfd9FOl7Gz3T/m7vlQ/2wPny1GKLE6Ld8zI4i8Ct3TJlHKst
zrYGO/m8k0u72M7pUU1OqCTN/rzSkr3a7jV5H+BwJ7a7PIj4j4oDYps1Iw27I/PFDt8YjR0Mc2Np
R+CuaHWLcs20I3wTUa2GCbu2TQnys97G/SMA0tm8l/KHMH3m8+c4f8rbqb5k0pkpslrSQp8ITu8a
r+wP7lckkmYVAH4FY7ASwktWn4LxWBmnFW+dq8wupM+8OmBo+K/eoQBH6wY0iH3JhLjRXYN9I4xC
Jum7cq1kzze0ut14bEzxKgWEnN3KR6/ecvUWqjfK2gsJNvJebvYhPSuujEE94TKmVsvjIyMT6jFF
ZC6H+tYbOwcnKMOZYbLnyjGZlKjbaDpN/nmSLrF2rcebad2oX6XqPobrJLv1xKpNN95ghE0hxtKD
b5A8vBfeijfeepkRkWumbpC5AlBmYhcsMtRsRibhfuzBfcKCtI2SMZQ7m64QHBa8yjHHLTWc6+yS
Whe5uA7FNRav46vtjmV8irsjZFbHaYhaE/Zv21TeOIidP5jJxetWvLLUxPNtOCGLgdY1830ouDqf
2a8x/NLCL3X+DMTPWcYxBBTzHdWYh04bqIUqfurm+9A8B+1Oen1wykPigg5ZfSiyo6GfWFD30jU0
XcgIdXDI50M8E2NJmpcnTbD5Nux1DcvtNKjIB630Yt8ToXpYNpiRqWYouldzTzQ8llTxaDc40/Y8
XGgCeLja5Hyzpe6kxycoR1Z8BjlhtABvjrxTQbTFBbJa9zGjMveHNEV4H6ZPSfAlVvfev3XTbcyI
y+NpYz9i/Vpc6Rw1jeezqjf3veqiTg3PAFzdhxS5Y7r3IaXx9Y9emh417Zix/3H75DxyWej0mhdB
O2tgruIz7Cch4iz89JP3YpEjq54/HEael8GFtsKsWb/4zfkyQ+SsbvI1+/nKmYW/G/q7+bZD9mKs
8AOBF1XGDWR4eOUzIQ/ZEvg6Is/ZpfxImErYEhKmxjawzM62f9ISdDpvBTFchjMnCJvc8gk5uZTd
za4pvWo6SnAEDXucnQC1gekQct21LqG+rexKxrpq32ustMGOWLE3/gA6ZtM6CcWZ5c4gni3hrLDl
Kc8czR+rUHGbzm0sNJrOEb1sqX6UIb//2Qd33JlDfVLMc7op03/nib4rR/sWh44QwvoBzejOyX5M
9pK8j5H1dmubi/SyQpzsqbqnJMc5ObJtY28gXM35Ks9ItK4qsWRLt2QQEUgCwAFp5w/0Df+q6xcY
pk1zNA66skvE3Y/fHHuNNz+/ctEpHxz2VEB+BvjI5oaDHfTf/VaSnpRsK7pcYft86vUBb4D3lCpn
bFypccdh762V6Vyr15Jas3+QqVJDNn7TZycON90JIis9fRrZ9Wjno52ODrAFKWSb6CiTO+OTMCjr
3MmOetDyN2neoSUmepUXIt4ktKcrHLkV02tXwBFTIzzYz9VhyL3K8JI1Xn2G72gnlnqkJdolvUzm
RRsupKexyojvcnwP5iu6RE09j80JrWIFGAft0a7Rd9q/asCYdnxY5P489P/7oOJc/O9BBTLAs9ry
mcm/cu2sK1hDT0LOLfC2QIAK434B1qwfTLo5xO5u3Tl7pnLpO+WjuA5QalMV/Cv6Ev814so5hsVp
PTV/svLHUH9y7Uc4ifPntvxLmRsUjpk7v4gmHXQgaBtYEbWCjUWUMgq0TpiTRXpZrcvRTUe3YYfM
2JF3ab+gDIztSN6DvpEnUEgn3pAqufmfWv1O6oN0mZLbWN6t6KGYuw6rB5qRZyRsPEL5Wrdv2SYR
9eyiKtXLH0v/zo3v1vozjF94s1gdTk4ETvptTQQFBsVsLxBHsUkJNXZGvsLeSZSlxe1y+8eIlqk8
E375NCkejv2RL2Qje0K+/G6p3qBjoVRg/UjB15KRvNobnaN0hK3vmOYOFyh6AJvAvvA8GSD5bv12
3RP8kGzJisneLmBh/evwr73XIhha2/lfPT5wSFKFSwe+d986zwa03TffvGVvbHkJ4WW9c1Lms0fq
Ndr94uSt+VmeTpp1CsVz7gQ1UVk/mv4dNN8dM+nxazFeCEdhJswJRPK/Hp5vMCQtIKd83InGNmKZ
l/AkbJrJbiLKFLeQ3Jzbu0aGwQDDEWdaOCRPrp64IxK21jW+IdMZrSuQgyS7aUf34KokvzopU5Fg
T7WvWU4nsRR0pNbOMpta3/B3xpZJInfEWXjX/Ieq3jVimdpLuEqzg6y6KMr78KCh9BnY/52y9Azj
JY8/WLvF28xVSV0YHPQjzBizK+MQpI5g94QPTJxgR+Jv9GC6z27AZWChKssbam4K88OSX+yt5vQ6
LY2wXKzl4CNiM/OvULIOvOOcIA3mLOyoSJp7e6qJc0X2aPuZPYIunlbyp8AluaWDFgzU1vbgKuVF
b64hE2v0Y/GH0Hz6+qesfwrFF5WSVhz+m69ISAiJNIj3POvVfiRx5N8gJUKMtrz89KdX/uLABsfI
x4PPhpjb/w19eAJ5KhBcz8kz8O+V8sgnN7F2nfq3rH4C/Ufp/rAcjTwL57mJkYCv2RGAaVE+2GiQ
ccwUXmgcB9NlYzV6kn6cuKKzC0Qo43NSv0Z5G0x7MXmU6p2B4dxfWRwWO4U0YdLog+0/+TGsW+oA
Gu7hKKRnjX1ieDP9e1k/zPFZ7mpYEv2WyosjvNA9oHVodGixoTiZlyi9zNoZT7FE20Qj3OMgsxeW
8P/7HulEDX0ZGUY1nIAt0bYi9/4hrhzVy4stlTsVrCHuh3qfJO+tb+si08XzIlZSrol0JyqHJCDW
7hsqf1F+mOY9Hu6xcpOn64wGgUCTCJXUqr3kw2nFxuf/mkGysGEM0Anqp9Q4SyNdRRUspSSEb+B1
rCL5nng7qIi+m/kbts3whuP9bKYeFBsda19v492YAdeEH4ryGvql9AY+xVHQAxL59/S0WKupLdbo
ToTEjckwTl2THJbNFF1T5WLWFym49NVZE09KdRQRbMGYOmW87toyEsCZDTgD00JGeFeziGtR8lfI
8NSl85sKh86PEUNRoGhyIlwUJBoVawUWZHrxq5ffHkeYt9dLJQMcvMPk3jP3mKNn2d9j/3rR6Am2
8A4twZHywxjt0QkzktGUM00R2Z+a6T2fVLs1ZuTJ6Rt3vy9b/MOYCWxLpw52hnk5H6bETZcTglOY
I7iRwRe4Igex4CrCcj5EiqtzPlhOwqEgOZCQM8mObF/eSeHO1LdTu1UDhlhICBANbg2+33SX4nec
dz7jFKiAqq2oNoCP4BBTA5cHbToo02EkfWk6lNPBpIS/Xd/U3pNSb0y9yTigSsvlr77c4Gg5VMUh
Kw4Tzk1ppYIuj86DcmT/WWN5PHSzZ5pHKT8NxbmtLgmzwk1ooal5zspTrZ6C9ajGR6beJ+EmbgxK
ocytW6e27EmyO6oQ9nf+9g6bcNdcyYwzn+t1obui4gjCMovBYZ0fmI//N2bJxlMu8SpvGhISo8f/
UHWmva2qZ9v+RUjM4K8eGIzBU+w4+YJWsnYBm3mGX/8eJN3V80pLanfVdiUY3/d1nePTrYG/N8TY
UWJRI/Bdlka9Zkc7g03hJ789V7c2WXft12x+aY8ReMV4JOYjyd7xe6V0uNtzb4+xHZMv0FqEFfLT
z0E+ByY86pbfwuB2fEis4+ziKYH6d2AZU7iSLFZbebjvsaQstQN+9nLYdnXpXGqX7PXe6V5N4bWO
5A2MYB23u64MCslvJL+vfT32UxWH0bLOTCheUFGDriaXFucBgPm2E/FUn55MyPpe7e+R+RaJayRm
cBc6gGjvlr0rhKSfOACa3ERS5wiHqNhXjpi5sHXcpE1pC6QL0Eb8s13TRwBiGYpUq9o8Kakms86p
yJWEXPwBLX837Gfjpo1bNjzXZb3OECAmf17qR5tZ+ZOEGPf3rwRDHRN7MpbLrx6tmWqT9sgOiG2U
3gfQNFImTA4sDucRAAmv707BV5GDVSO/u5L+neonvmisAVWzATCq84tBiB9Vk/TNyJb0CswukLtA
oNfc6cp9dKWtWor2c7Qnym7u3b53M8WZCb9oeRuPhJ7VtPBhHcwOcQI6f2hMuGtSP9/M4p6JZ1bO
CoZ/yE9zdOkYi6S3iUY88qHAF9gLagLtXc1wzOeCMsSmg0a8eLklDcfi8oeIl5h+2O14aPpLpp5L
+cQS19Ng7GoW/2zCrfWkXjpMeqDU9CotcLuZeRWJYau1kARY8QWLpGcuJ0p3f3aJkXVC3mP3Uf9p
y39E41vovhTx2BjAY+dWOspSgBo8a/2SCnaTq/0oGOwWl6q94nA0BlfVjkp33IC7lAfFPJjToSZa
Rtq8Mj/lH1MuuENHmFN561J/Ced5nsA5SUeZlOW7VS0Vx7uqhHzwGiLswboI8ol4X3mtQEC3DleS
EaHQ9c4ZB0ZxCEOPbZHnj84kFZyydwTBZgBlJuLGJXFIe1MoTH5yYxd7puIBXYgLb5QKtm4ECC7Y
GZTRYu8H6VFaO5EWjAicT6sdnwmRLOCjsf6L7TscvllXGCdk2fnvG21YaAdIsdpOxC/IAbPXGHT1
cRhPhYze4la077P0qNvPeDebu82EnGH3n2tMs/U9yjGqP8L4o9L9+hXAwwUpWjrNhyHd/id6vRX1
VaBUNb9QjiZpG3Ka1drjTIcHkP4STvoMyXxGlPumXNPayflpt0VmP/B1qp8E2asTuKaLwbjPj0Vx
4uuF+J8jgal867wS1GWLeT9Xl+WrxHXuSa6nbV/KkZWBzkqYmw+PRM0jwRhsFnnniytvuxQ720+A
wUXEYImXMDl3mJQblqA1arKFLIOIU7HeeRFvGcFbU5CsgmbaJdPnavVHr75L/TubN7krVH4i+Tnh
xGTzm5t8xdvpKg12U9envn33OaR7/953ZyJD1foy83sey8GTMRzRJV75deiPoV/OQbgKcrcIr5gN
0VTO01XOrkl/0ZWzIJ0MjNLSgsC8FFsv7C+AmHy5m/B555StSu1Zgqch78+0FpN5bgn6DiB4QjaW
5ZxpToqmEagdVdkSeFqtFMYTZ8qXgY83jD6uF1c04WfO3Dtl9N/zBYAOZJ7npPxFhNlne0VyW25U
BOWXX2BCFd72CHBMMtedqnWq0N6EJLLsELWYjz5711OG4WuZnI3hWM/EIeIq2WdAzQEhlsaCgLcx
Yl0XlrCc9zjxYsVD4jAfkvkgmYcq8wVKJeT0PJjnyvwZH9C3dqf4eWqSI+ZDZgb5+tfEMDOQyf3N
QegsMIx2Ii2b3ZIjDZqcEHJ938zLWdgZ5zHVHdown57GaToiiN+rSwB7EFIqDQA9HqJ2fW6NwxLv
hqQO3GBBKuEnlsq//0GzsHFPQJviHJNj9Lq22+r5ruQf6eszjv8U7Ve/zRqLwr2aNo7hym6Yy4vi
g71zghohR0BwChRlONLragLAXNSGDK3DGQFvqZ1MXmBkKjRHpn44HkbjQDo0hzJmmrBmJeUI4Bs8
D2w6biY7gAUnZ1TeDerJlpoVrA+ScoLzlJ9XOd2Gxh4FZExjzEnRly1c5ImSl5wu90TXnYgrVpw6
guZ3SNzZwhafBCbK7iR3pyIS/Fa4tPmFHqTxEGsIbIebQZxEOF2k/rxqjf0o0/Z3idUTQTaw1A1R
nM6QIQriiHUKdq3QlpEnxrahW6jtc2vQEf8tHAIOYf25cAi1YqGTh0P4nSShEZZJUnU61dk4urGg
NVPrzbJXtYQVeBMSD8Hra9hAwaOliMT0rvFCKaUr8jk/SLAff6CttO5tPjeGc5zaRrLjQSm7ud4l
4Y5IIA7MFpby5/qGcIQB/iVGoH9nBI3PhXAsoBp7ZInBQJaGGIyCr/Cn9qPEx9os8JXzqNPAtyK1
7rzi13Zqqhsrp9lMICrJvjb3GaBKdAB/NMAcqVnBP+ZOg5uheeLKVV104cmAcWu/dJ0nH4O5q1Xn
aSm4e0vKz8hj25flPl8Umm4HkFQMnpp8i9VnGuF0vj8LthfqWcOgFwNToofdD7tD0vPDNaaXgtiG
rpm6ivolD0ctxFd21dRb3L6zxa4wGSwALD6FJHKt55afi6xZJJTmBc1NZkC/HGuZptDEPJnlRdau
SvgmKLcwvONNmV6BUr/T75sX7vOaxI5L+EtvRbu8uZrCRUf/+maoJ3PDNyg0rAa1Q8wu1cCCutU7
Ifqy6ke83qJHJcIku9UTROoVLd/9EvCcdYdcUfbX+lOqP7P4AyvxD6EY/8Bp/yMUyZTVybgGG5J0
PoQ9ukQp2p6VfwnpqLPuZAZMjwKZM+CkNX/8fnW4fPJvSfwH7ASLI9N8T2MlFC5fBm6qCz6Pobnm
aOy2CZW/1b6TvrDuxNlX//weqZlJiz+h+fFKHyPdS7DdA3lspn6uKauQg2I4hMNRVh6gRr10yPf5
PiF2uApoOZGCMAqU/iDGXiXeE/Dn+ADOrC1dXBZBDx4Ka4RJoHCQgpF+RFWcj2t0E3P5Zy4uhXiJ
xEtMvP98CQ1WSIpeT2i1Ur8rWG7WPXlYmi1sG+VPovzp608aIiqiWEl1+33ojP5Aaj+PHY6Vy0/H
CkEfZHPAQgPL1G6jiLKcYOLPKiCvQKfGRA48INpg7nxEIEvzM+Ury/1tzmcmYvimkYtz2qxSp/6T
N9+h8EcRP5P+QaN6c+4i0p4CKGWk/uVwNIeTUV6eu0a6ZO21S99W1U2qbm1xSaxovKvyjV5hhdYC
akspe3TQsHI04SBh7lUvSctlv2ufgYAk5eWzJWq47Jfaa0CYlHMoWvMH9Eqp9/Q9CZaGu9XAj77n
DODDpkagQvX/KBAoPB0s8fStcN9zEmCUQCtdC5ZQudXsLimPr70snTNCQtOrNF5HlHFlUJUBa8dU
BjKMDhL/P6N+eT4vaW8fac2Y12Q+oFI1Qe422Pp1pIM2eCVAVm7wxPY14iUU6wSZUKYJ0U40deWL
RYDONvxTUnpyG8EzVavK6IdEz+/0jEaGUzzdlN12mat/zyd2i9+5mt3if3N1i61LdGYu5daJQ3sg
3SRPLbH6pgEmJjh+eINO7gnll7HGTgeuF7w5teQJyZLnqwhuVtFUvVpZ3HkEe4GEZLE11jtOzvaF
1dXqLaYytFgAgUbDwyEey1sNnvI8ZHi/e+0ip9f6gFtnJfAwbZ0UMdHKCByV3US0tb+IaRjRRLLD
/hHe4AL/Pv8R5T9k3ZGe12wq6olLYsh9lGWURr1AXiFwZ+Q8A7EAbiU7cuYUidtXrkAhScoXt6er
B/2p5gLr8xM25EC89eObukK1dUOimKzeRsZLG0sucd/h+zzvi84To4MwM/TMh3h1wFI56TD+gQpP
1QVdF6gka+XFRBvWAS0SI/qMzJdqmR/YjK9ZjrTwJd3M8gowwXTXY/CsvsJLhLodERPX0ZJo+fSm
YuF5AfFU7mko95Bj4F2RA9CkaEBHwCLWBrq6EHpRiNOVp8lb4IC4SpETJsf+ybseoMrSDBI8MHIL
m156pO1nYq2yrzH7SqQvVfya0y9Rgwr74Jgztgi3UsZ5QvhSEmuJ8X8FrH6lFsDnt16OB7vxyI1k
LhrJkv/RaTjIEIri0QkfyAd16WuxQpQvj1qWV+utqPZo+IQ9kV1U3+uYVqf08Wrg8vC5jFwxl7o/
P5MT556m7yJkvVulBzXZ0c00isdZxhhB62BApIFcWBMlvhDjOPOYS3uuHlIZ7dq7aJD/ql2x9lT2
S7ISyaLUFYfM2u5lTJAWGlebqkhm9lPFe8rpDTpcueBjz32KJUHzRgJCIfEQQYf+iz5xbtk/8fAH
M8kr+UPsaJJ9it2jzd6JRUzdDLAktEvFvgW1Ah5oG60lhhbuIeOYmyclviYCdsR7TuaS9j4kHzEJ
aQutjwJX6f2xx/zrM5ylxQHBin5ZbVkkFqD1zO/xnpEpOD/U6l37+H1xEl6Icb+Kv1G0w25EuTPT
GzTYemrnDy+KLaT0L+yhyqU0bvUiGXsL/Qc55Aus4G87ziOCcWDV4Mza/VNYYK1a2M8WVEchOiaU
nPHd/3AL4p3Rn5JM6Tb3b6D6hlqfEcYtVAqURrNdovSSZpvakCGYU65UK0Sr8+SNZJ3ya76CFfnV
2DnWm6hmULgn8k3p37B9/is44XD4e+YcrjtfHYAGPKpsxyCfTtsHWpwH/lDbI4Brc2Z9/Qv4zpnE
uE4Qndcre3XlZi3snyu3Tpo5L/Bsnr1iTVwjVmj4CrgwTPJ0rssLX+cifQNtvqKfnb/H5C9lGM8j
yvgVGGcX1GpQaH7c+3xFJsCpLzm2/v6VjB1qI/9pcA4dwGm3fyuHK4PzjLOIkq1mT8C7d9a2Z29u
jnQ3EE6W4ehBbpX+l1TMJReJVXU0QEAbP0Eko+5FqsVXe606kJ6QYro7mSsEA8vPKI3LkYM3N8EQ
/PyWnt+N+IX5ACFXGNDMIoabJfpr08jbYZt3X6rwp8o+UwrtBAvXU/kfyuf19ffwskSOfsHqM5tW
uELZmBIRs3sxZE3Zk6iJM63VPTqAotfBsFvQwOpurm45iY7qm16/VcalVM/iVpLcqXXRGyEj/iPI
fpMdaG4aT3VyfWk3Q3/vx4+8+mO8vnmoPNpYY0EYX7sEltAEwtx/U1y7w0wdtbYO/AXWWrkxdAus
ZO6RXDQpG/VYIhI3nBqBXu1iTIFz6japsMNkkzMGFvToHjM8SwZDusbggDQ3UNUg3s7qUWyPF4LZ
VjRUx3vlZxAOo70eQansTSiP7VDesEu+GPXw17NezF+jahPoyalAUzOngSQSxk8cBn+wrK1OhEaM
0ltckly6o3yVNjjSZCKaZKqE/6d34ksuGHuFlYePR5GJUqauDgQBQG0zSJ4i3ZqeC+MaYjAJIaFY
fTsrjq3paAq2iBFLsOXBrtgFQ0RQdlg5Mvlza0k44GZIV0GYH6WChhWHJCvycnRkNbWbNG4rulnj
ylZTfiTdA/+eUt+b9KbPV8XcRpAi0YlFCcXTSHiMxR0FZZ01NimnQuxc+QJgMyTN08kVe1Ush9Rc
Wbj2h8aW8uuAeuZfcqTD7FYsW1U97rItCUvxcDTgEMrL1Afkn6yUM/Zx42KCgdUnDNSiduCipRbc
CIz0VG8Gwy/1ANZ3hdsWUiY7m+ZZNaF7Y0zKyp+M7FFtyb4Hw6fuav0ijfKHxM9cMfTjktj1QAbh
nWkUDibBlwV/wjJxFqVTUhE5Esyy3/eHYfbKHHFDZXEz7sgRI3eWd1WRWGFttGWmIyXOGLvS6BJa
wzetfR+eHxkXU/71QtSuOvF5V8TbqfLlikxv/yX4u13/fC+aB8IBnczTejsXJ65sRGLkfBfYIDiK
jzKuoJkVKJi2hH0XkJFr2bBLoFzdMSvEvq7ZLN80JffozBBOenyJkovQXtLuUncLM9Iitt6iGzNX
dkh6OnmDvd3FtkTUVGuNADL67obNR012M9KDcdevdvLT0p2Ev+l7MpykcVSwUKYAEiZTbJ1Wj+JV
WLQVgkiaqB2/nH52um0vvy0RNDmO6Vu3uinDjS/58LpN9dvERfAu1HdBhVK6PJNzJtOhGRTjKVs2
adZoOBnW6F/+HTUea7QBlNa/iLN3RIAajxkAS3bKGEAiCJrhpzc4YA/sESArYA9FcpxUfwb4Fb2y
pveSesFxuRrdfaGcGtPnii6L/dpFIuaXoZeGXq/tE2MnIwvKnLIEwrb7zTfxQTjOG1InvFbzDnY/
YS9dj7I7oKA99quT8bxGyY2qt475sUFH7mOPOBzoDJRN20SoSLX27Kzm5ZE9RWdHsvvW5DMWikBY
BeIclGFAUmThhaNHERVWi1LZi/C+3f7VuruNrF3i7vLSL313+SjXw+sAvfj6MQ8r7D/HWvhX24eb
Yo8SImU6q1x4StOngPpGUHV61AzWrsszvm6uA98KizYlcEvFJeWFX7aj/waBPRz1tWBxymyEqHbH
vP7v0ajN7gFNvvcal2N71r3DHL6/ig9escJrRq8baajwBBiNn19DoEWW6J57lN4U4ToZFyLLzOqY
w/iT3LbNKqcHWCiXr8afGkDIJR2wCl0US8/1H6ITesnJKc5R7M2mTpcLQA/tFNnAVlpRS2tB3NF0
xPlSgrXk68DkkaSHfD2YoDZufdd0byw8Rjqt+P+eKEFq1SmRoFqCRDtwG9LdLNZ7qqB7tKJUZBNo
TSKxxUI30oIof4lOFv2XtFSnwwTDyW7PNotrXUKgh2mQWFM/yY+meawlVK5OIx+InC4JrELe+a8k
k8MEVJ8QTm96UaFBlJu3xAxB3UHwZ3vpzvpUn8TqSDCoIh2rlrV1UT6n5kmVLvWLIO5DX99yzHyD
3xcbsrJR9zAJQ4IwRhA/L1G2ANFVvder+/ms0KjarivtkzlaLt8H422JLGxOI16KwqdJ44V+kDT3
cG8i8CAspNkrVy+byXsMTJ9+zWP9GMRzOly19Z3NcrtVw4M47pR698AqoK32W42WqHOGQv7AFmRr
FXyth+lDkw5EgL+K4OFNm23X3drhPVt7+RSM+ZEiOZeg8u6FE9ON5D3quEJmXvd0mw1QndYkGv+S
K1jtyEKHffmfwFOHd2lc4rB/1Z2wL0j8oF5k0VFFB8qwOWvCEYFnUgcEspimJyF86z2S1Px8q+uB
NJyE7JxRndRe1RGO9s14vUV35BiTBjV1kKkNqhfGNVv78RQI5hE9CrQE+Hl4i4hySm6JgdaF32bV
X8XuFoXvIlYOEiOf75HwLuoPVf4osRhTxGY8BOSq0UOx5vCWp7dQuOavy1CfhugohofCCPItrhop
x0IUaOhD09PLYAE7q+AiGzH5O45/w/hvO32Hbja8jc83LVpnSBl6Bzd/IyA9rI994ePwTMl+OKvx
dSLIjGbGeF8J9zJ/qOLjaWn1+1i/R2sQflsANNJO4bYTLmWNyPxcv87ri/Q6C8rRRdhts7TYGJEF
JxKc9YW5J9tYcQmNvZe4W/Azru8e86YRrzGn6mzQ42JPaCGtMdTOzpP5r+bh8Xwe+nNf/eiBsviI
NSo7lt8Szfa641GuBKq8Zi4n5NTY1WiWImTWNrwXap2iW9b0Sdxt8dKcRfnYUs1WnPkgxgpLO7ae
9Z1sUWHhL1c//KV5w17JW0vrW4tWNzdubf3on5+p8UVwwdOValfBNGG6pM9LptuIrmG6tGqTmI4g
3S2zTbpyEdhEEjAA8axYYZ26XVgKadtIzitDPWLHjEvM9ak9NjZBPRYLuB0rZDKsE8PK8YdvkokU
NLcOES3BxhzvaAuwZ8uBoWBPPADg4DXWJ18cj8Z0atWLhoYk2J6BCxA3In6YDVScjGCHVPJm8w6i
OLHnEPUOQ/hfkQtOioqyVlfNXKNzcEQVWM2az1e5BV/s9M9oUYbQXGzCtK08+U3qt8NpRFGjO43h
rhMSrWpHSIixdZEuMvKgbMQ2KT5y4f3VPqLyQ24f2l6HZ1bOdXUaOSl/5p2pWeadf2XzTAVMZkDe
yObTapHNx+tbb56S7pruy9STI1xfB/NHgSjqPsUDhMH0VLZ94PzokPuVH3306AmRNVKa8+4I0zE1
v1auQfAHhVCwTiRim/9lYqQdhyJE56AdepXWFqKcAyk9JTlim8zwh35RSMvaETtq1Z+erxPMMbyI
+t6yuQ73VXIHpHV+9YMMC7gQhJP29FYjS9BCnACn/B+JWqQ4Br0QgHOlHX2liTec4eKW/mu3yMBq
CDB1KxwRcLb+a9p1HJ3Q23j9fVRqZJGvl6RgkqI2mPoJ5IZOjqTzOFzh3ForvNU0MzwBwnfGykcf
AO2T2F26jf05X2TQiAOBIutFN7+KD/InHyz8uXlsKQlkmE8cT18yPy1y+Tp3+NFQIYgjiz1kmylO
JpFC6OexbTLVkUzsZ+lnme8ECQq522olnQJBSWCSeXspd2oLhT0XtswfYc8tGSImUfbMHfg4O9TJ
BMRSH3vlv3kku0UB1/PXuKMyABY3MVyKwY38RL92gpi/W9PXtNdXe1ruNMzOK78sgghrCeJti+kP
OKObCXk41+2FefAp7OIgah+Vcoj5eQRLjHbC7HOapxtzuOpY7/yq8qfQ5/5kGGdA6stlGDfJEwpG
ydcFP0PV4zTqQTA8c/IYHlCAFtcWCpSC2qXAlr4XdKDo2fekb9Rre02OwcQlxRsrWFWLLcMmt+bJ
sfV0q5pjgkXvqPEU001TfKivzyT9zJUPerOjR6Pee0aZ0H41WD+uyesyyac2Og4I5cTd8LOqlJXF
FwIpEZMrylFMJA0ZGudE4Lylym39qydC1dX/SIqyAic3GhbeNwgrNHXODJWpOGH3H/3nHNDCC5XK
Zu1B/dnOufkSKMTICxLEFohTynEz7lZYSp9o6pZhu0GQjB+sdierLP4R8v8IxT9l+Y9W/TW6r+r5
J149UJvyLQoG9xesSH4sMWNqt4kzI7yN3XpTVpjL/DwN2ptcuKvuSGVi/SIq+YgOXCLdz9Urusb2
CSQnAwQm37MsXgbxgsY4RoUhLBrj7p0xhPLkBrmQuk34cFVPxFZIqg6C39e+w2qRe8Jn0fBl8WtM
9FOQFUdi4/R2k1Po8N1PLORujlYy9yplQ1fksBXL8/q938y2WLlIAjZF79fm28uOJRoSKFfbK4o7
U7xJBNhzbfbnjhHo57LsuVz4OlPuQ0LYpvyCgHA05t7eLTASmvc5eaPfQcMMKkKxWaO4e2IoKkh/
xV9A/C+p7X5aBIT+hFe1fHs9b+lwy1a36NTAT62rw25oFwFagQbk/r/VKxq9ZwWRGBioSeG1iuNM
XNa4jMf/99vGlC+i58Q5vGLmdYuVw+Q7kqVHGZalhkhPj7l4FELolrS/DA19PccVJhbZh3eRY69W
vWLZtpmG23mZhtm2Q9XRVUelHI8l72qoVyqj1ddbPjhjij7DxgM3lI75899aDa6GrFhDXropbWT4
TX/K+lNE9s4/U3ogV0Wh2TQOjP5Q9V4OQ738bVVj87fFCXTOz99WuFjZMn/1CuJ9UjOgf4zVH+x1
IlU/7YF9hZGXfWWkEDvyxh/kjEgJ4ZaJ1xAD/d9c2WcR3XtILF02njR1QQqemQNWzze7c6PKRYaV
OFLqJTENeX5h+MVRGHxTx0AR8JKGz2PbHcvuGC52bcE4QDn3xcEcD63kgfCuEg/VyeqweiOZKXMR
sMAFGdshZKLxzMzlTEWun7y9JlSj0/NcGetuw5I37jE5oTbDWJqitjCt2LRshCCuIDu6YOcUXD/z
Tc6sUh/b1YmjUHnuNX8dFn6yOSmy05ONZ8hHPcZq79izYQmR9T03IBNHQOASFRRVEOT/GNaJ1rDc
Jdcq650+d6gSDVYwRBo+CV9YwYmT00x4hf0al/c5RMHaWbO4C6lG6vDcW93LYnWzNSNIaatlQHOe
0v4JCACeTLMuHC9z0iGeDgb5JJKXQGtq++frrBJVshaISV2P0k2H9IuP5lb+MLcEKu0oOqB+utj+
/r0qQ5phEYijoioVF9BKrUkjvhAHvVkavEfrm/6OPY08/8DzRQvVa7qj4vCNAyPPSH2mSKWyO4g5
H2S87qxQ35moPJKdSAICQdvUz4yWen2BZNo8GXKyftAr/jJ8/gOYYsv/ejm5adcAc9Rb+9DgDfen
pQU20HDA116tfFJQg/VDGnfkr2L9ULml0Se3dsqD6fHMrr+Bv+aei8sQd2q3WxOHkQ8HPjLQsg60
HnCKZ3kxB3vimBSXT83YcHmUbr76KsY/GHYQvssKaP1d3pnxWZfwJ/tDFqTGsQ3PpoZg6O2NKDNH
jtwUEwKKomNMAW13JOJiU8NfoAQQQLG9RAY18CYoDAI7CHn2sqdXjXu8zcImVZzY9KPhyPbSTOdk
l7KiGid5JK/6XItE8Vyy4hLml1fBa3sC7T5StQB76cfWL90+RHvodhKly9xltmd7yL9qxV3tVpBa
HY4BhzODWPLAdmvFYcWQCNqJHCN5g74Q8G53VgmmrxMjtgCVPNPpqCoXtaDn/R7Wj/W7btz418Hq
6sUNQ8lBwxYOsp/udTxQ7b5N969u3x1WmlWslhkvllyNBGXTUa06PpfSEb2NUp2K6hhkgl8Jfi1R
IulLG/s74kNlV2KQUi/vFr9Fh7JvQz3dqvYUXl/kjtOXwNQk86NzNTg1mUL/Xh3qkWwJzYvkg/pz
z9QrrH9olI7P8vRhynfmIO7UtYqdunozv7v2AZwhvd5Xr/dQuRf1G1hL7XfqfQpvWXqTZ+zEY3Nn
R9cjbIfegJgRoz38fxCepGb5/Br+05H8of2suC9qJkLHhhTiUXP/5N3yGPnKyhgCXtbqpmUeE5Py
MzExs5D2Zq+T1YImlFSpnwln0V5X/efKeQ63vLoPqxtfe5xt9N2p97y+my8e/RtoKNbcV78HEI02
BFX0ip0l9qJNAlyP3aZECug6G/61/RR/KAmq94b0rfqlJEgbKaub4KaT7ZCztFhMIFR+B5JfNRWs
tXOGw5Z654zY2UT+zQ3bnrS/qRIkNBkvLgPP2+ZjkOWnx+KDXvagxQdNnRlCbbmyPI/eIqQ8uo+d
d1W5xeyumsXhqtCZPniNThSGKr+R+vDmf46jZ+qIm7wXAx6QWOkVOKX4um1T0ogbnwxn+MzlhAe0
+znhI30P8dsU+79naqjDzRnWEss28muO95jbwzuTMweN9MOtEzlDJMfk3qGwFzaWNL5mf/8LPoKu
RlMWB0pSW4TQEH5jG5Uzg37Orkdpg9RuhswjHyrRvLqkiS8IzaApTmHIxnTW4ov/wLSd69/ixu/m
o1EcY1yY/Js15Ux+u0X2B/NNBNjPngsjzZA/RlvkehhRaXkikXwMZGbr7s9ckv+xpGeoDNKbcrv1
5tVl69GEx5byFxPmntAaPlXiBon9RoJwGuIjxGsNY70ZorV31rU9CSJTtqwLS5bE8vZYJAsYyi4N
Pt7b4l5rD85EyniITCdZ6fQ0CdRpLYnadfSoLd069LDlp3L2jTwop2NdnIDEETBivgb9nR0FYezT
jZrF2y9Blr/L03s4vTMwJ+nNEK6yga33JGPXPCAO32qgXajv1iinKHQEX6645MGXIQwUK8IIdpte
m2kbYcECpjuFkwekCTKowHNyWvHmjO4Ix2up6FtGhwz4X7tYAWlOKpEB9LLPXx52saT1Qn3Psgcw
zLKX2kO+eKUwSwA9EJKNGQQBJSEgd7O6ZsaZx4pnq2+OWwdFdRpehI485+NrzZ3e/Tfuge5a8Acj
DgjUINiFfmuwNDE/KdEFOPn5/mwexvpuGkE/kXcFrrFIs6TWxrVMEAT8J7qHH8P634l83N4DuxhX
vBR3HSkwuQCffOQshy3NS6c2vszxpUuvGr7X9JpO13a6lu5rvEXqWyVcs/x6JN49wHXV6zfBq3Hv
IKtjnpEEl48cO0cp2BCz2JyXWYZYWH7LPoEQOEbIUn8WyF8cBXyR+keu8nFxX1G3tqXBBT4FfQv9
TQTiTz9mXx0KXfZGNE3lQZ8O8nTI7UQjheUkq8fkecSuIbfB1AYGYTTE3pCFXd5WZLwtNrVfxSDC
YJ4+qA9Pfwtk+Lb6CwCCAqFh9nqe778+tUWt8dx4d3NzhbxPUPwvdHWo+cM7nyd8P58nYnci/Ib1
eZEXxP+griFRACVNV9BT5cXjPmOxD532uT536pKNQ4sEPUCGtUFKkzLl4erxcMahZGC3F3r05/u5
5ylSfOGSVQfyN4nnWL2E3U1bb34t8Ggu48GPOMI0H+GJ44yI04XLj9GtQfn6Y0FCkYqkoxVIAV5k
I09anhe5tCf9KJXosNlkmPqTRcvDt5H3KYPgnxzyAfKGG432RyzNKD7eQw1rHpEAoIzTJqKE5WSc
sM6SpF65BvboZg/hQOKr0RxEGZbD77Y0ZnSmm4uuaC6UnWm6oekqortjeabcQriusiuLxNRgxThN
FdXgfrfwZ0TezCYqzkuLZIvXYbrTEoH7qjJQaIQm0uZLXixarZl8QN4ijfPp5Gx1/HbYQ/SToZ0k
7URvY7oZnm9nsw3QMCLKQZXKxho1y/RdkGX0A1xAXnvYEeYP7gmI9axbXEpn1GDSbshI4V7UBPct
R7Km8+ZAunp96U/4SK+m9NaaRMS8v4R3YlMS41EZDxK4lcNnQc+i3W9F4aTisBXR35/D8vSqYA6P
RomgKUsWRaEweUIEgLuem63RujlUj+ZgNOyuX8dRxJDlND8IMKbV+nmY5YMiH3pkTaK/CuEufKRU
a0O7JNm11C9Thxtjkf9H9rjFA9Cli1ZJle0lx1K3Po9Kb9O4mYrWE/lmZFGTIq92WHAUEnisHO6T
RP/E6X9MOBopy4PrDpErk0cS7zXVfcX7CHO06kIou5mtEtcvODOCMtxsZLqSQdCQk+7mHILbbnWo
UsL9kK0HenckuL5ka3+dig1pr91JfZ4k9ch4SOnWc71+GwXvJXta45mSZ6zVHxNiv6V6gBY+WJ4C
W51XrGf02f+PqfNabhzNmu0TIQLe3BIkQdA7iZJuEDJV8N7j6c8CVT3/iZjo6Z4YdVEkAXw7d+bK
g+cfMjcMDp2yL4ODQkNZO8NgKEbsWGPMLrGKOr5DaO54c1Vc6QxUc7rel+d0faG7BFx0t2t3NVSo
GSEV6bRnn039HKQwxi6SeQnWAnMbGfSGyPcJexBXOcM5F7G/FRld8vm8p2EHyrexjBJ/zzRkbkQc
qst5bJHOydY5j2xhnaSObzrURSHtZCPNY3yPNtXqzyju+JlJdpvR/baYro++tE8ythJndRHbhg73
mNv9UYkOq+tEoka5sa43xR1ddCOT8buqHLBAQsElPFot2WckgFMkB+MW925QV9y5LeswfasajwD1
2EU0Gi5/YnNddBec/DRHalTVOLvXFA1crGzsnKMj0yEx8NhbLb0/1szbw61zBHwOdbL2Vthb8lUi
4ew6VNZC+eF18AQXAZ4N1J06luH00cbQN/FrHG1nzsjGlE8aTLklj3teL9AijEzLJloNeAtDh1+F
aw3fSLEMHBh3tFIap1cUUow7ob4tCOgyn3HTMtaA1JRi0TIM8b63l/Cxw48fGITIFvUWkjZ/q3KQ
pQxRWDZrFLV0R9sOK4JxmP11hHmVBlEcINKiUM+RTV1qcyw3HEuef0LV0wEMuub/okjTKWcWAZ3C
A6XfYFcLzBXFDbGw84XZsZbXu1jf9vnWg3HLzcXfxCVcmKVSn4bwiPuE/i0Lg7ctgIHZ5RWhUpec
Iw5EBFLsSDgk9QMvl5Y8gcWfQ9aON8+fNvgXYSt1bxPEkR2wK83OH0G+ji12H3uWy1rE+Q/mXg0a
ePtw4ozap900meuKfC/5DqpklpGChENqZN4ZB9EG0d0aXSvaQkt0wpB7zqExj/4Eh+Wiq9d4uLEY
F98aKOPatHmnRvOfHFkj5dk9mQMa3d0BSQmMhLzN+A87VmHbhmj+e3asbbzPnopKVOwQTvAiZekW
+CtepEbaAJ2NWecWTB5rwJbjgXCm3p+14mpvvXT9a7DAoVA/6TdqtObwFa2wE3bKbCdMrD2KfjRu
lIAuBRcoyESe4YOtKFQSqz/Y0YqSKlyfw6HtqNgCrXVsdUiIa3zyeNeVZDPls09eDZxtEF4k/ySl
x3I4Z+VVGe8Ka0z9gVgAXkO8tjiTn2AdnZWUMFN1LqSK7oVy+yH/ucEAtLPos34aAvE9L5k+bE1Z
LDeyOptodxeMiTa+ytewdEyq7pBv1PPSjqLV5RXLPFPIr2WeJwnfSeBX+IMFa6uGs++TEkRUAWkr
o0b2GB35rPd0AdodDQnyax0/hOFBc5hyb5U7vRkaqJH0lnbXrr4Qy2tzh8BXeQqCY6Pt5XLHg4TM
WxU6vgrI9v6LRFhqwTle3CwCbfqZGJDqVr0bgG9Q3ain0ndrPDlTVBKSUuZ0NIf4/fl0xHXI41Fb
miSVPGu2gfYWYMs7hSj9nP4lQBLiP4IjFWcu6XPCMRrHPe/H7OGGcKzhGMRZhjtPcEqiZMFiiiv2
991gFbUUI5tdUyDhebA5qwyCGwAdrM8y9zmVkN6RvVtp3sA/EV773ZAKxSHzDi1TdOWqMaEAl8D6
W7vib8x46zPmJ1ui6zKkAFq2E4a1j6J2RZF0qwuAyqJqjpkfix+ZuWTzgcjw3LU1DQdBxwBbpa9F
6kz89bpcwI6TSbbz8CQHBOZ0w4ZNofCJTZq5HZVdDLzb2idLQTv5nIp0NOplVq7S4eIPlyBbNGDB
yOku6QEs1aMC9bk7UFezbLSfuvzpiNlT2mYDDGi+GvPLItg5NlecyJQBBZQIFOeMsha2PIvp9htN
+90A7w6YdsVoizOQBz6g8k2XHrm+gItFKzN678rPJPmuxx/F/yv3f8r+D5N0nm/gd1j/7IdjeTNX
/Y6QM75wo8OuP/vCySvpz690Dfq06ZaTMjuoVN0RC5gexOxcM3dzzRUXeJqM/CrlV85kt+EDeMb2
RcwWld19aNO2SnaI+PIM0fBEsD3iJvtQH4oPb2YpWmvUUl0GR/AKE5QiquZDI15PMXLN7YYz48bA
c43zPXeO1CbMl/FSk1xJ2vjtpu6d3HDAIvaF62luuk4CdwTSX25NY6s+wy1wSAi3cF5vdlE8G3Sx
22LQndBJnvwYvuItzP93v6R24CWRb6AGrD35PZ9ffd1w643gEDljZYdfMv1SwZmiZYy9c7wJAJvi
+pnryVgiqYZz6OokR8pwZqwUoIQUyR3TDl7JcWjZViQ9ZseDN0MLltb5kfPIjjmOvEblq8KFHT+S
aSVlYPteRzJAtyC7jdE1nGOb56w61hoP3R0NEh105fIqjHdBePXzN+xbtfGhpV/CPJP8/zHBPjnU
D802TLzVW5igtUiGiAe0vhFGtzUQ97c9Ooe266N9s8I4o40f0fShAnXjr9BOzSXK2Ni+8bJkp30a
ssxp/WkSf/mSza9mspWjSnZdX3neOm64OTgG9xN9M3dpsJBrtmm1RIJjq6ux2MUFwwJsJEoAz2rr
cVXyLY83mo55ngUEFlFsRn27hTsTwUcizNu40gotjtVCEh2kcl4tADeAsx5QiayfzK8e34R399UX
BW5C/cjwEle8sQ8f/9wFbjiMZ4GOYwMh9xSTsIB+j1e132d6ibxciwOTMTDzaLI0exgcOK/WMiy2
jb8d2MX8R2/4Dflx2mDJTYYIPDDZPTI3v6k1bbaDaxZRLBXcIvWY2gf2eiwu4NcUfAMSnQQcXEQR
4ZaKItCg6RPcNeiZI7c8sBed5e1w04roh/2WxW6k8i5JsX4PDlBqsbv28if2+JHwK+jihHokbxUk
NDFvmo+yxbOzY73tpYebjwRA2GWEdKmrdqWMS0mB2j9hu1+M72PrZvLGCmdnN40Y00VUlgN9hJmN
ADixQH9aZD2g+urWrJ1MQ4m2rX4/ejDoN5bi5FwHhmPiz6TtBEXzL91t3NXW5VJCFmfa2iaQNKia
KD9oMyJHHTm5tO7addNixcXDtjJRi60l/CMNzfY//pGkrqXUsQ74y7scUxLpNWZIeW/eHuG4pvAA
B1+S8HqFMPtotC2FMv276ZU87tZ957KhwB3ChsKVNGci2LXRAkukve9W4HBWb6F6Y9/X/ZHo0Zu+
2uyzSaZXmJ0y6iLzONwgLmQhNT7q9qJ25mdGy3rerbTOWzT5Flusv40nZnHz1WzvabSKbhN3PGAj
NgNLQ0Su3iG0DvU/oVXJt+mU7AN9y08XCgbOjUrYHVIMT+HG8fN7m6p/2ug1BiZ0y5K7XL6kw52a
3vhsqHTxnAb1VEFXjpwYB3bE5HRg59Aca4QEtor9D0iEFlZwjuS2U4RdWOw7pBaBlN5OJa43BzD3
IKR5zEw1zrh5ZuFF5ZHzJ2bBUlDpsxfzfcQPLAUFkxIU5W2kc9RyleIhFHAg1+YSjw/eUQhcNExv
WwjE/FoYPeZvR/M3e0Bz9unWIdSGwTHYe+NFDgBv3ZNlbcvFuoajMqfZxPhV9l6JssUe2vCj61+F
K8sXhkULxfAZSmCHharPDotlU+tdNf1icqEVN8vmmD4vXH49yRSrIPV72OsIEpW0hM/GUnIJab1y
KNxYLvrBYb9KYxmVkka60OKL3L4L8VsmvfilZsPJbloPMysQjlNTn63Pb66+ldfZNVMEVDeBWA73
3jUHayJGBtga4eRXR60+rNfmX9mmUv08sub0dyz96oMKSCxgY7UV2l2xHjSwFW4ekobl0LGLOZ36
exFS3eIOtk0cLgJ4J2r1SGGhWpiXtr+4aNv7limSfZ+3o87zEBt7LJ/UcXWLea0Hr7uvTwviXI4c
Oiyd2HB9/9GuOHxAkBW3KLrk6UmEdTavsuEI7JwF8n1S7+slAj77hZXLd0bDlv0ePRy+hLXgsFdr
Csf5w255/ttFD2HA24jtxlF/iool/jZIsVdvAZT30j4cj4DzMpZ1MkfTet8jPIwLWd63eCFwCHsH
QqyYhH/3I7NS96LGL2Z1r2BSQ7qVsQoeoQH4diA6wnHSt4zQpb/1llV0dwktR6+NeQcjzyaRrAo2
dDaJZ7cCOCzuzn9oOl/QyOgoDJnGus/YfmWKK8kbId1wN+V2xJchA6QRug5Avn1CQXBhO8yVs+UY
cz9PoMW+p37TdBCHsb3uV78OI9bjubBdLQLvFil3s7xL3m1VLMriVGKwXtY886ZVkmOFeUn8+0wY
rc6dcjCTU2NzEUsUfNKV02IjcNitYKUfFFdgZZtzSt/8blDZq7KkKxmlBaYQx6pae/I5QxKEWnn4
0XNxF/a4k5bGinckYqEaz45fxns+E26YVTDfM0UmcKpwbCG61DX24WPFw0tbiO9Zc7aQ5pOvznyX
YrhdL0Sy3wUbgwFFd1pkW9dcof7iNnaXpjnrPx6rDJflIZtdXtf4kw/roKGIcBkO8/crIgfYrvXn
MqikqGEzRbcKLZ4wL2H91tZWIi0U4X4Q9rJ1qJc1XlzTQXVXqw3piZYD29Od/wvV/XXnsxbKMFhx
kBM3PcdsZkv/MpUoYP+yH0OHkIUSjvgOI42GdRhp7ZORFulHCGm6dgooL5pPcJ28w1PG+a1lQSnt
5HpnnFPxC8LZaL6rxYOIImcwMB8yykjoDOehmUleRrUSjyQxSSUKG1zI4M5sBnVRpZlkATaBgQ2H
VU3kCkQrK/9um74nbBWtjbz0GpfDtBa4tGeL0brUONFptJw/V7jcKXSyAgJbDsC20PvyALrVtUhu
hnXD7pJ7VLYDijxZ0wmVUzwZGKp5KSWNxocqPPjTLp5gnhrp1uYPCuSNWbjan5QBONlJyq6z9lTd
P4mEdYd6PWMzSu2E7QXmWvbHX2oREj9OG/qr9oBRifT/ni+N7vAbb1cHDhesUMT0TVMfideRzAIB
qG98m+WF3vxbXqjo99W2N7ecJEQq1IFw6ce572hLOlzGz77qcxcu3XLqD71OycYMYOWYyZxwEKKj
iBnANoxVE9pY9uv/LPtmusayT18D3jyWKjk64zltb5QFLwhPVPaNXxGqJx1A/t5Cuk8PcjoHBfnX
c4olKCgwfH52+Zyx9YP3qMO//mhJBTZ/y/HaRxfFeIXOmcub1/yLkB9c+vkg9QTvsG6KscZx0kXB
lu0+OybZqfbOUXBNX2FVF8MtAhQZvZSvKVauv3H7ExjV2RiHLyqcKAN5x8Oo4l68eTA23Cn6LsUv
K/uUzXczfovC1zK8U0hM4yE8vTmZ60YEHJLsIzTXgCI4JzLjm1rxkkf+jhoFCewYqPruiENbaE+E
jdvunHfnccc4YHXYZmbhnrAYqwMybziqRG8XJvUaaFlDJ+4A/uysCPUin65K+x6p4x9pfOueAAYB
rvHCP5GII7E1RXNiS5VeGN1Lkvoh2wqWcEm01H7gnbFaIjWqVnb8wNSqTtxl3MBaQF+Xwh3DNmz7
WmYvAzkOlxLm2x9wKwzwvwsQRLzYIEYPNWJeyoC3C9SVfAQwTH+EeZVZLnMQ48jMz/7C5p7SYIqF
GZMXz+wb5cyM9120ogwNqZ5tTHJoCElotiXuRuAl7ynZJopTtgXZJH9bdZCB3Pnwnc0vJxEWnkQ2
+ZsqOy375IzdLqR3A1QeC27OKPr8M2GT4WudpRgkC35hPdAB0z4RCpKxoIigoCF1X2ZHaDstTFn/
VWbhonb85IQrl7s14E3cqMJwDMpLQsw4mft2eey/BHBOmAdHspLoP4LyEPKXjmCTd6U8jS0OG/hF
RDGsIb3n8YfSfYrepwTGqf9sw0/ikXTeSYckPLRAlEaQo7v6eRXm7UZe/C4RuQ4b3KqCTXucDKsj
m81EYDs6+MmbtMJkyEU6wzmtZMtM1u49Brfmq1X2VHuJdeZ09X6QuFg+ZePLN79K86sQcLqiTesX
wT8FGUZTKtlHLN/A0njN7Hzc7xB9PdxPFITPHbaH1jso1uwRm2w1f8eDWxbvXvM2+W9NeS7vwfhS
13dpJWuvmn9vtEtebiiDq6Z75T+o2eyF91vMgwSWNNEcWV0J2dwnRx5D0XeGPucxIuDQuu4OOIcH
+Y4QRNOcJb1rGY178qs/kWzxPnnxovkVtF92g/ioRA8DFqX+JsnvWLio3GJubSMe+UsMiOOKHkyZ
WVba7it9p7N/ciZsaOaJVYvbworZcTzVqX9OFoHyWsD5ih8aforkEVev/fBSq3dxVUWfofWmCC+t
yiJrIYaXgfIgLGzai288BDOG9ATZwfgY1E8atrDFY4qPpm9M8TXfSi8iGRq9et0s1A/YEUbhmmMX
yC35S+I4nphfigV7SU3+kdBYw2QzHnw1zWVqq5od+H8ktEn/PxJass74F3wVHm/9T+3/DViEdtEJ
9O+oHuXoaDRH7FhBctCzvV4zSdD51Ciu7G04KfX40pnaEOJRbgxHSH9wEnKKVun94O44utQnowOI
kC96dicrLdt53pZETTnsJNRHfYe8S0ZkWOXhp6a8Z+bbOD06k6yFQzkFySxNEo6jclarLQdRq41I
UZsjJXWqww6ElVIBbHtyUmWdLNNhg/kIzCMdSwpgC82VNsX4IyBK+X+L/o/n9tpSqh+wOibvPe/f
fR6Gl1A/m9BUorOBcj83x8F2L9wy3LbTlk7l4JaO97R6kZ+jRuu9phTlWq851OGkRXs5lN2hNog3
7GNpp1U79jXl3Ieub9ODDv7F2BvDnsXXDqcm7rMK2hSDIYo8n2UjLJNlYyAqnwJ9XhBJTBYVNT/F
p6J8NspnwN3e9Vh9CRuVu85zrMn9DYMIY42Ps9tYM81wlMNUprA4sZbakNFLM/N/8YFhAsNGKjlM
wBwjcI7JHLijj6L7xJPcvxWR20SuMYHBdC0gTGXwGfWfiwHel1LcBoaYFG30KvXptuVMRgXkxNkK
Ulm70unoxOhxVstLKZ5V75M/vSYNMx4KHE4b7FP/y3k2izzcc3oulylLfjynWsWOw8FU3Zcufj12
USXh+GvH04c1awxtaC//acF+B0ez2+t2Ox76niq5i9HcIgEHz6uvP4h78MUV2GJio0GOPOfGubIu
EKw78Zr6N9+/BWuLYRch9RiQOQ5PjLuBhmPzUAx7Kak/IlL74U7jaQ44LnR9wxXELXG3rEjsbHKr
ycVlHkJXHFe00dwx8qkYJ3syanOCLAfzRZiUpdOK3TRi83dnz2GyRYcDm1lgG/zt8LYRNpGjFd8U
lnzNg3lYao4pEMWf+OV3Vsn9bQlFDqdatwlxqtGqYDOdTGBHoq0ibsN92CyzYuW1/4Ks+CZx8gmJ
U0Ub7SmHWQ3wZjJtq4T9S0pB9r6aZmhzBcrVO3dZfTCxZHQv3PxG8LrCI+V2+zfT1pqD8VvM3zF+
l8mHYCxl45M8LsazTqKcnjXZz+QB2uYBX1RcHGUF2JkkvNdvu/jQizt2R9sO70C0jbSdLO0H2IfS
a+sRgA4dtEDKLRmeOOeLWUH7luLqlojD0PzJvV5zYvNV/aFpydIukXip87sWPtLsXWs/Bx/ZehQ7
21SujXQP5dewfps4A4qCzi22qZuFJ9J/aUVvU0tjWW9dtRTs3bVpXyw24cF4GrxzGlx97dou6+GW
l/e2vCfKHR+ZgJpU3QXvhgiq2D5OMvWCDNqXp4JySxbR4i1UznF68rJLugzSY8xYlpzV9JIVV82f
7cWTSsAvtLWhfhmVloV3cvakOQWQPOPEIuGFXPAujTd9xwHnE3SR56XP6IVoNoHC4NOEH4B33uuO
TTVuGgta/k1qX5Lo0azMnoKqhVTQ7aSZnG2dUAxwHsfL3+9JhXhOpFqB3AAKLJylH+6/KKS/2WYP
/U3vl1Zr3X6/LCztdJxxOdkdHwhk3vV2mFf7+c+VG49YpCHRKwySqjHukU6g4lTgA4F7EpSrojnn
NVvqgxfsJ1K8/M/JtERO4EKSeSJQQAugVCW4ui/FXco3I+Wy2jfCHvcU4loybQa7oqcMCiqQYRpW
zmVwZeXQ7HWsBv6/KLBfHRLp0ARYIIfg4Cn7rt0rxs4wdoqyNZQZYebbxqs+O93DfSrvrWlW83xa
HwCwTVDKTqzEzS+Vp6ByD8hAzuUAtlgiMIVAG2Zr/UMYN0k5rIz0mJqn3L8O5k21KHpxyII2eJfI
niDMd0TLzhlaMRlyUVmV8o0m+7HnYORGaANDvQoAspAIygkjD9autLYpjWW8HvQ43JgnxLS2PeS8
Oe0qBrBwprWuiC5ILNHvvzFej+wpaXZgCxptkkUhvQvDByT3gmyrsyK3FEBgBJUyudPkxi4JeIjr
zJOUQbcYoL6Y8Qd8LHq6Z9eK8ZpdK9kU3JNWfa2sGycred+XB+60Wd3akXdOQvmq0IKQjHQQX1Kw
pNq1SW7ycEuw+Jd38O+0AhsYc/gScWxjyR6CaZlfAUx4S9oSz7YokaOGcJtyS6zQPXA5zrdEB7E0
uTbySc0viUkseDHf8Hk74nH+vKHKW0i4wbVorv1wW+zV8bh4tNUG4yc7NQM1hsjvdmGT6Og4GROK
rFyT0KToVuJs6OnhLhwd1XRWBAzUaD88EQpSs+fkgNWedGlXrxH3BfhUJHOQQkQH9aAiSIn5DEPf
NmI7B9B7RYK7yBnwiQ7RWIWxa2s+I0BGMkePwUaEDMoAt7ov+HepeRWq+S4wn54Pdc+JnvqyFWbA
dtmaL7r8mvNykHI2hKWJB5U1T7IJzOZ4jDjbjqdAIN160ctLJ1/6JWkIKlLj4qR4RzQgRnVO61l4
6JOXYZXdrPYIaCHUjh0AG2oIovnkxcnivyc+RvLZjP+0J8/iTbuW20vZ0w1zRykyw2WgsbLMXtqW
LS/BFYFWR8i6a/nOq1NG/MezL/5hqFsDWhuwyRYz6Urn/IliPmDRpnJudhGz8y+AAn0gjz9qgiEO
3nSCT/AYOM9ziWQ4Cfb1NyIg+ITf+93EMsyhv6fb8Q2aZJEu812AvylbKglRTQ52+0lftri88gx3
MWJ+4a8qAXsL3YhYl998eA/ajhSV7x1SLu1wDsUkgS1UMm3wR14BPQZ8tMhuY14g37csZckl8xW3
FtFrWrmc1RvPt/lyK6PNPzegxQncAhOFsKbQYMnxdSFiZ8h2/ZsS3zLeFjzb4YugLxXpXnUv1PFh
MMgwrNlga1gjqMvOsFkkyDeuiAYj42U8cdMI6iuhnuG/UoVIcsbvOtov4ufv0H9r5q0PX0zOujwv
hewIYaLlgdg4Y5utED0rGgNShPdrWK/AhGj0mgV2TUa7KZahYss3j4N6Yrc0wR/x/kd/MaLi3re4
aSUrlXhO/jpWb9bwoaPScic/K9xOx3VWLfBQ4ZCDpbtnGZw6neh0ELLIaFLyzfZn1l2xxwBuDF3r
JWKQY2TAPs6Nz1gjOdbdY/42uFzVpAq4mQufyUNO5sfqEN269mUWsk8pBqDy0gbXhlhbcou8m5Xc
htVUYLXADnzqcZ0Vp6o85v6xCQ9E9eUD7Y0xNrvzyIP30AlAaI/6OhRvgnoJ5JOfnvTsQpKyFO4K
KV6WmuWWIgTR2DbxrnpyjH4Xq5CokY06DI+nIZ4lDpau6HfxOdLPqoolc7GVJm7Su6TcY9tgX0Vw
PObpqh0Luw7fC/EtMVdRvwnTN1qZN4owb6MHYcM22gAkrkF47lcgFKmVDyunTi4WbDYHwG4Ivi+b
qf6ZAMhzxm8CyIroU+3Du9JelIpdONqpxwMQlIYir/sUDxZ7AskTT30jwOcYljU90laPsxh1IrY9
tDlwZg+eDTzP8DWtSZkEII0RRpkTqh2ZEmAF86NV3mD7mvdlAFWRBWaECeQLcUaY8AknGUuCGZ2U
+f/QSUzWIBZg1RRHypqpRVIQoYSDJB2s4BCFB4sSGzeRNtNnHi5bZMncycW10sxVPuikuqubW+VP
ocDxInR0EkZaH27TH8F3owHq4SJds22vnr4Y5ANCfolwBMcwPSt3qFqqJ/SOGcaA5JqjzJGCmmJ2
tMQgNthlcOuPM2C+b9ytRSoCcjcKPDsPmi3wBs1K4aDs/idPCPFstunGucMsmW81s2YoNnP/hy7s
VEj6xV54t0VO+EQSpNVfCE/IhkOHyfNAHK/6BYKCiVGo7dsI7azhGj0CbiesUI9Lc4N6DBmk7xYR
FUFk0xbRk0JFkI1+KTE//fZLEcYcVitOZSZSQE1h8kfLCDVmdlmf4pDIPJuWfWdX2ZGtxjdr2Iuo
XjPKe8IX8qfs4NsljnGjWijg3boRKp/oQp4pWOm2vOvzzlOIcDRtOwKA0R7tgWd4C73jqjRXO8Q+
Xh5mOo24M9uLDM+UK5dh6om0ofWFPLGNNs3FO8/FM2FH4HFOFnmv/7RPZZ/DgqTu2NRCbxgyyucJ
7ZzZeyqFrRovpXVCdF8rbB+F/XjiICldPFjz/rUzsYNwS2Nq2PIk56Hq3RQNmZXcDhh0bjxiC7Pn
1mYnhRqDrVZfM4mB3GYw+E3PENMCmMI3tjVeAlQW6V30P+VvxsdGOE/COa0ucfHOYaXCXF1d8urS
VqTL5kYnmrygfWCN16NrbDNBsFs7jme4M1CVg/UT5aHMg5gMaFpa8v+xVqjziGWADPR9gN+Z2dKR
lYUcvLbWdSGSeQuOI2YLZQ5zPdgRGhwh4abi+7mrpxFXVLQfWUT5B6z+2SuAnM7k/V963gFGTl/j
PrBjUH01jrcFZwBUx+JYFXNgd4IuuEeqV9ae9IaQE8lf2vSNipOPTkRicPjJHfnpaO1BRUv4RucL
/ndPyXhJ4fQypdUROeHX/imHs5wwYGxniyw4haFSr3tQ01MAYqcsYCIfyCfU1snyzoJ0AXsjaldJ
OMOm4Aiw/maJwFnS+Sa+xgqesyy/cVXpS5HSaMNatcOcDJ5ELJbzgbOBbHjKQR/pA2glUvsnSnzm
T4ira2bZhPFLgJRFRki4RdlNjq6Yh8cX35xZNmV1GumM7wljzC2EQvWCOahycp2z2CJ8B5YD1FBx
esr69HVJJxddk4kdE3kySMa/cfUtyngfx2cz/8T7oxNtWOjqUh/mKJcFig+3WDcv4nX++5KG599d
VRkt9Go7PYdevpF6v6q59WOESY5Zd4xiyp1O/go9ICAWWt2QGbJ8g9YT5RtOV8qwR2xAt/kd7HuW
At5m0bw141HJTvoI9exQlDPo2cuPIZ/vdNSmozVRKkfC+jAGBzU4tO0+SvamASt2F3Vbb7KL+KpK
p0gGtbeaGjuwi+EcyFd1vPfJq1bDT31Xwnex/phIB7rYnXFuYXf2CE+xAgflnrnuVRm/G/ErT740
891Zt1QHsnhB+2tOonIswOWQ6Nwv5vM3IV5GCxKR5+uvg0J+6q4keRcLId3pJNSTZbFi0igrTqr8
1ZUQo6c5t8aisln10UvXv3jRi9W/aMq9r+7xNHuDjiuGY0G5KDzArn5zAQU6VEdQoJh9INLgAauz
S3GZaPFI7g2fOM9vm2SqGZ1UFgbaaYOrz7X8bU+KZS5EjostSnj1dL/At8bCByqJYhVcIy1pcOIR
4CDIzddsUrTrO+HeTWoQcnBB8VhPmeq39aINlmV47cPrkd6+ZwrV624EMtmbOqzPTCSZp/kDQBOJ
SdZnnNMGW5PeF2fE6ZHBj13zd4ytfgWxaOBjAMxJlBy8E7OHsYnrmfz1v87OSdxI4sbHY9qQ3+ME
qq+RJ7vcGfEU6+tfgyn1ihSlMBX+1itiMIUTEdYzGjle95qrBVthnI81INsWWEm5a1xVkVjCbcBJ
ot7aGG3i1lc3awl6PZyupQlH0Rab86icqvAsA3KFkcO4ydA+uuBr4JE2uPgWKocUwxkxC5YuWwaJ
jAQH2R7PtUlCH7QRll1ukNFcwJM8YaSHV9lZvtKOREOKWi+0Evjvqe7P0XjhVW3s0iS+uItWgL1N
oFPPGpPgEkgOsYuKc0Z56P6iuTOJobmn8Z4rN1uE7ZZZLGT1gBPsqMEzJmih7vuEBdwuUTmOs4bt
QtwK57q9Bemryq4knoFX+ldkrGmy49TwH1A37I8TODP62x8IEMF41Z6CpDnKa0LFnu5iR+DMzYJF
3mvTnKg3xyPwhWiak44VRa52l+/SuzeugT2w2AD2ABiBxUbAQpQp5DCJB/VtiDl9HCImMelfApOq
BXFTJZsm2UA/YOU4wgp7str4mCmy4WMmx0WI65eADQ4kWfG7lPkbi4kq+4LLp4Q/8vBTDz8JwtBP
En2b0xdLZM6eorCicAtuYRPCSYSWzEYH7VHfvEUiS9kVR9IJeJ66VPG4xbe8uBcFY+YDJmf5bXR0
vWnFj6l/B/V3bX11w2dfvttmfke8FFyoAyo3m/AxDCcBw358Kym3yqPFWNzLcOEJxPGslUXz53wz
dhiUFYoHSQpMm18hWGSQmuYsDTwpsjQqwVZXKvCHnANO78VJq9elvGRjEokfjfgBKd4D7HgzupkN
4VenujmUkJSMubyW9Wz+Rj2H8Kqqn7MKNv6ow0/b/wmHH3+tR+S+lyaFH+WuO7LI5S0d8vld5eKZ
0WvPi4cvh4+4r/MucjrcaD13E+z6Gxbw/XsOALv+kK13HBQSf+5mXI/aFTEjHm8lubH0JurE2Sif
4faFwAecggglh611Q9Lxn808Fv7ZzPmuTDgEr/BaWViOQH6+WK2Z5pc+PuT1tBrquYlCTz9y8ZGm
LyPagIm7+UYJCFZJ2NrVi1o/+uwtGyjg27fee4RZ4vzLFJ3Uh5R8UeuhdG6fuTu8sSxVY8z/JQUI
c3gMhL0az0gUogcgUTTapeqzl57Z+3bQeIOztvSIcrHRXDOyiATKAK8CY7QL+UIDH0qWFT76tb/H
n/MA3CLdUBbxrvzOCRiZQFBMpE4RAegDbvkenGV+xrwF8p2FdHE3T0iw3AltBUkfPL/+BuKsoDb6
adc0F3679SGk4HX+j1ijxKjlmxI/8PpR7XKPzNhFJUqqHGJ/VewsBQv+3jMPZnqa7XsMO1V2zupr
29+y7qVnrYOKzJSzA4rJmnFo9koz30fAtxgrIT0Sz9SXpJxJGCjKnHIWkpU+Bw8so1h2ZD6bQ1PB
5yI3Wiy08KIlTut98Af25kkQWSPc6uUgXZpViNUOxRxLyjPDD7+MWD1jOLF6nKRE5mvwhGf1duYo
/aug4jGN65V0SQC24iwF6rRvrBsQDJ8WH+tlLnRu19/NwhLtoAALpdmxQ/YZmkAyd3In0b30rnF3
EWR68dAf5jWKeCrLRa2yS+KqW+sJE/ax6M8lKx/OAKQH3Naf2fJF7ta0M6tuOlvfXB+/fOaOwqYV
Ng2TJ9bpbEO1sQL59DS+IwJLPTRiuxIXbJkUukhs2bvK6bVqzlNwEs+Yf8Qd8iNSJkABjDesZ9CB
aYocy2XwFXk21RK8q7AH4t7m9NPjVvbW/4+p8+pRHk236C+y5BxubRNMxqSiblCldgYHHH/9WYae
mSOVeqTpUB9g3rCfvddueGlw3fQx1IEkhFLBHA8aJ8IK4swMyxNPiw7e9lUjSR4W0l8zYXDaZDas
wFqxbQDAGtVaiEwoTCJGTfo7ge/bio/lMyNPcl+outdzb14NqUtgbEaGpIk8wE3pOG/FCsCGPKqD
jGD028J6jXnZcvg9t6/AnN+CSSMfb+apLuFkOZxxBFLJ1lYddqmwu4/fDNpSXDnldORbMwQ/tgF0
Qpg/bxMwFBIEv8ia98+5vCqiCfqo8KCld2y07W8s7HnEifH4xljKGDjVr176vic/Al9H/x+lPQbJ
sSgPlLINUFkmoYFeuCc6eO/2RAcrk5bDfYCO4BIeTOpdHfFqtx0+y2TdAGiEZmpXPJspiImZgDSD
Sh3YJTPCGOvaqpBX70s9WCDrP9xE2hBfeIHnOVkhXem23I5z6vilpk/K50rFN0e3Sbk27a79uirM
EJCzglUgQG4aj0ajJC7mhUtsjO8A94PxVBg/pu83myk3b7YR5x5iLGciaKipOGadEWMbEZXTk5Bk
K6+BXWTOIRJxJsI+T1OEPg3570yweHXdeNFgpwHOIaWutgas+DBnAMTyc9Rdosf1KV/D4bOkGzb6
6pSr0Nsd62FlLXga7i/l+P4PowTEVUYUyJeIqwkIHW207abB+jkZWZs0PSAgl+MfEbH4bQm74maD
yfH4SYVVY26sMerG+Y+jS///nlkudretDovHGPmUfKEjKsTMOQ3tlTnXK2JAEMXHbABcrveLIxpA
vTY1GAk2lfu01yfPDuMNg5ppo0xH6is1QRh6laN2O0jCpHCrnEp3kHqbfhgVuvDcqn6dH9vpvf+s
H3aJM2ZEIzxGNEJ4mwjFiAGBQmmIs3Ji5PTA29zFEN/BliH+gy17VyQRimpBRz+WhjwCn3igka85
1zS6/VBXlkHQhdUXqdN94vF0DBpkdYpBeb7HUWeaeYw6G5K01A0Luq2ATeOXWGBFxgFPYHEnQvDY
lZOsdgqV1zeKpSGxrYHc+zAnvPVfDmqYAL+AUGpjVNNxIEi9owwQZSaMRA3IvsjBupcOPnbhiMI0
QpfaODn8b3KswWiO+MjkCklL6ecFufseLqT2IXCNAIVlfHOKe/rs62Z3ENLDPTtUOhYlP4v93kU/
Nwi/vt60t+rflVNYGfBDuvuciRTGQ1Z+nJ0IBVx/I16Opi5DVqEegMHWzCEj+nF6YDwodpDdj3E1
DYAs0JLSjjfdujzehUNi+BUJ1SXnQESM94SBsRYwmjbu6FWmPBeF4RcHNBZmPJrwLzSyKExG6B9l
JNUsByCVhIBv8/LeTIrbXMmY7cwLnbvNv8AnA5cmTeLltL2ia2jytlPWDLY6YgUTfiljfG4yMn2R
/0HNYork83g7Ill9DRZgfoB1eY/KAwbWshiJ2zrfMmcIoEdEa6Zg67s5egI1hkO7RN6QULtnY0Lt
fX5phHOCQcQj+E5d3Yo6dHCblb5+0qerc8klZLu+YzigBsbOyotp2NgD4eVTb8b6l+kLirMwSMHp
l/p9zCluRVouTse0XAI5tN429Vi2nOoO5gCm1VgA2NWZOlSv7zaWfAlR2uHbwgKuQVypOOs044KF
kYEBAA8ZsN23jYHv8vMZYXIQ7DZw+fuZ8AmPlw+HN6kw8frr2RfLXJzDqdmpcjdH1E/4uCJK3I1V
h/1NWvIodhy6tIVcjyyV8VP5gzLZC/8GGzVlxoKFjja7rfB1tBzc4QWF0xLABKdtHAAddIg5B5Wh
x8xuum3NanvJHicFR102R29T1CUT/CDwDcMxuSEJMNJnw333NA9CfYpNx8RzoH3c5Su0e/qldaIx
Thzs+ZUVMdMLILZguLS308uN9f5ujxbSHErTOIrg6N+rvjK7EZy/X6X+8+3goMdRmCh7BhElCLz4
ojI7H4m6pubH2eFZ+63uRzGjbExbnI4tcasIIyo901YZI0JpolvkvPehRtDu/xk1WIEZJvApRcW6
DDob3Pb7OeQUwLqAficrUIlZTsYLtElT7DpH8ZfWg7RO1NV7dZJy7oe8BilbaKZb0DZYjNXZDGmk
EfHlBFdD3D4fM7DNifWddl/DJFNXCil2JsH5soar8fF4fuQTKOE5BFOE78eGDxZtUvr3jIAm97YW
WTraeOquuAG2U25Bbyk2U86Do3NXeLGha90vlX1UjaxrfvOg23WAyLc2pzRmFeESM+sTkY0+py1V
R4VM2Uz0e02gkjE+2UKLbIMNQ45buiqpY74xM12ciJ+UEbbBUW8Jqf6I2UpmY0Smo0D139MpT/p9
lEEJLikap7D7prhv2S0obNvjbEPhZCiDo4ogghKN/HZOo/1tITHLkUT30R1uh+z2FZnfzLzFaTRK
c273sAKMIAuNffKlYSb1TCILiKjYRjsj3Cb1+patapDcM/ZVvnuQu+AFlRj1Q5IaMhaSWt4kr9l4
yVyMbBFujfHZ4hGlNW3YPofRdqwNW0BtuNmtl+kYXB2khXJC/pyXi7wUmJ4262EJBKON/30iYcCP
xZAHQp6OeCpCN/u+PQjS8T1MlbtLI1yq5wdL5n/E33uxo42qGyYVAhXUlLMiXOL00oRroeR1nobu
1KjH5/0gQtndhQGa+poMmxqSc1hV6VbWcQKX6e7RMi5i3vp5A3mM5gqJScw+I/Fixl96wKO2uiWr
uge5sAznfTaVznSm1bizrXmezQtwIunMGGa9Nq+1Ofhmql7DdGkly4LGo3xFtPO5rJ/jPAILeX9z
yQrfqkvcXSO3YSacubduCR06HFW7hZlvh8aNnv9ezhhqRpJ60logmLiEsE08kTMYAUj9zpRbR0rj
xIlALdK+Efc/JR2k5rUCcQxxDLMCgaj4u9aAlBUdumc/kZsjKZcMZ4iytRxsYTj8sYXBGmMlxeCA
JAwXDF/5+1TESZ7vMCd5wguiMc9I4KwZHMlk6UCwv9alMW+1lmuHKg5l+KSKw4IReZ9Ez3mZXUIN
q6aeTQHapfM8nQvwbB0+1JaRR3J5Jhcm+TLnd04vAGeBe/NjUd/hFSNwsw3wzGKhanM7IfWW0whk
LUOYBeKis4jxGKOhRYo8qhSYJ/ANMOkBu3OOWXKZrb5l9VfKfyvtlw7j2vgJgm9N/FQcKDpGMcKu
JXPZdE+7ykaQai+u6pYs4da8ZOaiyf0QLLKdynwPIl+OfD3yH/XIz+Q4FdMgwQpmzgNrbqRzys/U
vS7vtHIzZJvoZ/gcnUH1wWonlrFrJb/RDn161JVTl5yL7pzfzsYYHQOkCZwPQg3l9Yx2Sxpa7Ygj
IBOm2yQ3D0Z9Mg9VduUzYYNji5fMQ2SesBjIycPm5Pxg4jpg4FoSixLDUz2t2gMTl0w686+oBx0h
dkXS7qm75mNNSMeaiAy3lE92WDa8d6Tp3m1JiBCVpPxZdOCev4cljIG1F0+FcT/rxUBt9uuMTGSU
R2FczumNNeahOBLvOR7n4ng8lqtxWsbnjEImZK5q4/HR0ROgYe/51E2q1PNzmVz6aSfvkWjzL7uo
IafOZ8E6hd2BTYhhJ6PGr4J0Vby4WYtGg8dh47djbmS92F8DCP3JOHOBcoKfHBLdc6TTcXAq/Vg6
Vi1Cy9WuP6B9d1M7kMgSeI3DQhm+yH/818bHBARIOmP73hG+ikPHNo9ifUxjJ7xYWHEzoktM/Wh+
dQTyAuKet5E3MOs3XDyqCclUAjHE05o9STRfIEjek/RCQ3eI6xFUMzIvoJ2RaS1qlDEl7CIfsVWw
w8sFWjuTftxwyB34FO7UOEVbNQJ5zzK8bDIPJh1ZLGB3QOluNUNervfjJJ6LN+sCIxnBb1/BrUGa
FM9tA11IXUsJSMQlp3hm+byheen35cMOLyWXdxJWwnjevKMQzRgRE5fF74VroXDFZMr+AQZZPWBc
wEqQqBOkwYrHkK9+i1F6mT5XN3kVUM0tXNhamWNFYOjybosd6H1JbDTb6ueMiCbUpIGkfkz14cNK
P4biYkgn36uwBNIS9KTefuODVMyAHPFbxjwhj+LfjjE23GtQju1M4jgO8RorszBart7sOqAR7OVi
vsYBQgvEU5u17ZGQ7odBysCGPRef9fxUDky/VilsDNvW029D++ygnvUfqWhXyoXQWhkdCa2pIGrv
ow+yjlaGTlGHwz0MK2QL7qJaBZNHYWf9oswXU1+Of/r0G1hLtIjdNtkVyY4JVEh6wpkmgVeALQAJ
e/emrz8CTHHLuvLKy/DKKxepWdZ2z6V5h6NOROUY936JyyvcIh2QKEVcZUbPo7m433bWGvVkYh7s
GUFY4noq9Qw2n420V6wL9q/W+mqKn54OmQuYYD6F/vmhPz/eVDH5dhLZMca8ci1snWsljUPRW76V
is2TtM9r5k4BAgYGsnoiHcprSm76dpf3YxFPrGGYH6AE4I19+PnDb+dGS//lXNLwU332H5HmG9W3
gdfncL8dTBub+cm0V/hzKOvAoccGHoZrNnCQtC8xnXtn/FJRBBrIX7Ypuk7kXQnvX1hUR65KIhSg
V71JzDTBmuvUSQJKuXlW6j0dbPbx4LwHv4Kwa2ktnxESGJO4KFNQyLXE7zBVPPa1fojsbZcdMeOn
OyPbx5JvBgdTPQgoL6cKc4B19AABJpuApiwNJ/Uass9Hpl4y66xIJ54NAmoFBLBfBf5NvY7EZYI7
ccEQtcjhwR806Th75PvVLSQbPnJw+dvQSwLkNxKvK4XrIo1UXm4dVhP6H7LHNfOsPSeSvPzpyh+r
/BGFr7z7KtVrGX4EDkcHXvD76EB9g4qq+CpMnTvUv6Aq1RUpGRAs8zhkIOzVGiBZ2LUyrZmv/vWB
gkkBeya3/9EC+GTs9anty9ZFcUuTUXHjGs6k6t2tAbwRq61fR77kbPJwNFDqygr75A3EHfq+8ZL4
H3TbgElmKy69EPnmhcu6A6s0R1wWgg57MsquPC2OyW01CEcPtOwyK1ZbO6DZalLol6i7Bs/RmE7X
pUXeVrvohL6I3F6A69eUVSse1kw92nlM3pubYzfjMjD5k+t13K1SetNl+TDzm96v1F1/5WJOHFA9
3jPGzXP/XoxhbtubeWVzbuw/o3cbG2Lm+n4hqUrCG5c7acXdH3ZK9QijaLzTzyiimyMxZLinSE9u
lc2dFP4rwogVY2a3jEHxH8+Yd4AOU8GJj75RsNv4RqXHpnjQ0D4eaOnz4ErEZpV4iBk5ZTvBvpd2
orDtBCDEqkqh5TIns3HzHGfzqNZxswqcVt7diu0zHmsrYmNzoxkl9+EF0JIrfYARE6rPZ/41V9N9
n9Iivc/SPZbfcyGfQi6h8VE45mgVjefuU5yJsJ1wIuS2XNHVWMfO72/ytN09+SQQLzTZur/8ZTlP
YP5C99DW0YAT06Eqk0EC/QbFBR6MsiNqSJyJSJWa4/Z1fxvOiFgIouVS3XTi2BivHDPMx8U0JI4s
oqlxhx67p9vs3yb0d5Vq9U/Vf6a3L1hY+kdd/jzspYBDkBuIdUiLY1kclfgkt3ifj6pyvOEY/Qiy
i/spF05DhyrelGmG3r7u0k2KOZ+gZbMDB3NL97q5779Fht7WlDJ7aqPuXmv/A6beIFb+4hZq3YK0
FfgLxAT3EHd7q91rLUj5vUmQ7LllYuLsJXVDHg2HzyNds0U0c/U+Zi7HN2opiEtIB/jI5uBeiHw7
5uRXplfSNml5o6uLkCysjJis5s3JjZW7j9uj8NtHfJZuh9vh8derf2X+Jzmy7oeNLzFmYcgr7WJp
G5b4+NeWuYT0RIG3NpfRSaORQAJIKC7YRB1+Qpu7Tj4OrKg8YmAVgZNdpHja8oUA/SZYaJwhQJ3x
Nrgw/Soq7V+oD/cfo/Hme3hzdPpkg4t9ibBeLi2JtaXOL3x0QGI4meB6YkZ7EBlQKKqcS9f61fd+
py0bM/391HKRO5JhNOrJMpQP0m/Au6Pj12eRaMQ5P71b0qoubCsY01RIr5J0JfaQkJaie+dVBtvg
Od6knupS6Ebv6zC2TMnzKp6+qSxW6yWaFwFGDxd6vggX9/DPEHyhtY2YkcRRJSLM3EVaStKoDj14
heqMjlW6W8BVuYo8e7kDTUCZyBl4ytbv8rCYUl06lr/vA0HRPdtr83D7eMKxAl8ieQ18rwpY8qlt
QKF+jLxguAxAcfWWNxf7r8f8wXBu1LKzFvFWw8IobHNkNG6NaAsSp6YY4P7FImObV2H4HvJJyXvI
10YZCcCKjygEtAGyFQKO6j7C0fwYSkfDulRuwxVtt7utAmWD0VL8DbttFPjygZO8Lp318sOMP51u
LwZuwh95x4GOXNQYD/l9O6O7x1kuP9hx0+ZLN74z/aeZTKrIZthoEuXD0rSSldW9XulM1I/qTw92
HT25PZFW6CYO5zWu1CvibvlzFSmr4bmKwzXhPFFhKL+HlmJhx6z9IgYxte9020K8THyRdUraPBkV
bun86T6fOp7Nc9cBI3cx6ITD7HEw8hXd3YY5Bn3z9hX01RFX0fsyAEzg5UlehnB6jwyqptljLqcf
EjgzN133dhz/kgowb27Q/YH/SWs3utsmHGJ1y2RCchLrGP91k4ic73MBoIUSBvTrnsmrfe2rj/px
dSZk5ZG18WS8hG148fiy5WkD0uHMHX8A4Shuw/lT3VfBjvozFl0OvdVMG3B7zMvQazpPLBb3AWcj
a6TkV1AvLnk70QeXNYcitN5k8bWJnESupl4iKmJeaCKqagFpqpu9YyXfNdTMO6YaDx6VeAfERZ50
HweLX7U4NDdASSPTbrl/UJ73ZNaNTXv9W9tV759/Ne/3n/e/Szd4CTD411TXlr6a/9bFIW32lIbS
S5fPEtvlqg7F5xdMnm1OljAylXa2f5tIH9ZOaw714zxQ5wKe4UOIP63gq0TmUY69vih16i0XrJVC
M2mJNW1x1tD4KrGeNJjWPf4EOWNC2EpOIU2aHgMtVki3H9z2Iq6CcKMRh2dIy117it9dESbMx2WR
JujpUz6a5olzAeI+13XwOZJM48HCMlwMFIxINJuYVyvuRHFniux0u0jYivlWz7dRdQRXWP9RkF21
6weW23Yd6mR61nKzHggOgvqommsxfKC8qDTFNtcbp/W1zEsoLhWn9ocLnSOTptSDjhQXj+QYV1fM
43x35AMuaOFkrnCU/yQOX33CbtxtIXM/fuLYQcbiCoGMxfkRnHo04RtPLoFqPPJIfPUkHFDklhcM
PLGum0/nLRMzZHk3SYjg5wioUM1belXp8m0MrJms7yxz70c2wHGRcqKZUm8CbaOrJP03vlerFz+b
9ZNbiCzCYXupBMsbPDrihZWdhpvOC6lmVpexua7IdwJxWj6KFb600PjXl9ZqRMbtRjklyfmYgG+K
t/zHYWoDwKdiNSdUaKx8ZoMr2+PN9Xzg9Wm1tOkDXnfw/W9LnIH9mISZGa+D1DhJ8nXVjplWpucH
rguNePY1j67xtNE/zfKTjyAOr4Gtqm44JbayJPvIzSrEJDc9ptme16yl+yHdB/tHMgF689FE1yjh
ZL0MuePES6PC7LMAsQHxxXgsPDtPkfeBQa8CibHzv/kmiAeAHhhLvy7uqUHbkp+1o+SPFEXi4zG1
wbCA5b0Tzdrp1dZHDPasF9SCO2x1d4IKy/SamhVUdTtj9gygU9xzlLVor6l3wGuQS7FPNsocwodE
MI58N/iZgCWEq2m9LjluPjcNRNpulsVuVq+D+0qSPfAmOCCRAtpuRGDKgctku3ippaBHcHyOtiZM
QbdXbKb8kfWfOABsjS4wDVlIMp+qKMrc1W60JHLe1ZSxuiDEjcFM3sFqCjvob8gvJZsvftP7iD7n
ieTCx3wP6e0932ucTuIQduYucdc/2uRTT8ZBKEis20/NpOk1WlXE/41WuU1tHOwWKFLFc17xw6y1
mcH9ursYt3sOAtNeAe8zfQPUHtUsjuZ9Pm9O9fOALe+mnCwyq+Ul1i4WF6PyMk/Ur/CTQpY5Q8tX
96lCoOWkAa549ZJLOAoeVCvb0DSXpX4Ju+s8d7Ji0b9g03QLpcm/7cIc2u7OmArcyynGz12R7lsb
0YO/H9qZ6AsuRx6wf2HrWS/sX4OZYTTTc91xYayTpCegb/xydIVZXNvomR1htRGSSw340jnvu8zH
4wYl7eW/D27g0HFBANqYRP35YVIqiM9JJnSxrQsXYY2BmR3tczxH0a/U/+TitzAJ1EsfuyFCODpC
W36GISgT2EfWazqKp5qEF9in922ER4SpTaotdRCnw/qB4KY4zNqFT4H6nNct7D0MZWEER8IEeXDw
LFcv2TqRiE+uJESe+wolk9H7aN1nuUHAkrkVIcFNOg4pwNeF+Z9VHIYCUuKeS1FjXAnI/inyHEEI
WQnZl2U98zQMGsn6JxbtAXTPC0/FnxPpK0nsUjnF3Rl5ZJBPyV8RnyXzaHGmGqFVMT0KChdN0irr
5kIhOaGaeklIvSq+MCbLyU+Bo3hxNxZRMn7BOzq5MWfhage8MXyn2idEA/50RbMP1pHqmteH4MeD
/zT2prozXXMHkBf7sshI8LEisoCJlshCTaWrsq2UjeLXscv/XQIfK5dBw3pz41yk4YriI58NdjAZ
igWpbWVZUqAVLtp2YkjfYwg9+o2iXw0P8IMIzmcR7+D3drbVrWh8Ze0Rm2M5f3lthPxSPWjY9E1l
x1qYMyHFPkQuHaWRqDEBqGG0yMPwCTCrkDgG29o6nBZR4QrqAZ/ru7UU/gruSeG2x15ZuDgXbtIv
1hcRi0Rv1zRfoUwLHyaskZTy5YuVQvMBdeno/cK8nY+BbTyXabCqTnl1qbSLkn0kImfBGegq9FHi
2x71n/GSCoyQC4Di8fFQTMGbI3IyUHfyLjWnfQb5HFvSDBYRsa47NMtwI6OBqFMQ5hyQsOkfOFOa
CZGaOYXoC7Vd8GJZWzms8ucf90R+KNroNoiIajPGcQEWEXHU7r9R6WkqQsT8HhPLGO20eH+thMwc
cYoF6vRN87NX2Wav01vLKbKKEcj3FkQGaaPJa9kVsoUYLllt0Ik0lhfvGS3wiWb1ssfwNqzgujw/
lfzrmUxoiY4SXwv3FEYxPXu4rE34hQs+iJTN9d82Hm4SdIN/slahxzNPqYMV85R7ZxMuUKR9G/rW
3rAcmozZyPn6EJks8PMSs+uoz/KbZBweDc04Z0BxZnhkKk55VtOp5PBSmOvRF1tkjtNNbuaMRMzw
TyaTn/QZ/XXaNNDHF4ydIIh9ieoYYS0wVhImnG4YwRLbyQnwbUgygdPhrpIDOYQPyF2CjWcUdTh+
KsOs9MMll5masgVGlljaxRFLg0cUNyMIwW5nJW5yFRv7bSR1wBsG4rR5/u+fOnEf3HafHM1j3Dlz
7lKlDb3k31DMgEaEh3yw+Y1DhD1qHn28V/lmGFd50V6gJ+n6zCAaPP5SsZpFjJg7EvheXS9vuas3
TvZY38HRPuF+0Kuygdk0+iv36UKm6ko7xOUpnz3BDKrzZ+AdKBc1JPosPoX8S0p+Ouxo0W/f/Ybm
Sog5A9oQ7iX0hBZRag+SFTDstrikoA6QaWhydfVprMxgUOFQWSccUqZc6ljGaJ35VX9b4Dd4mTfC
XxyPWbTC8MaPtLZhOiLbEyxFoHm3Y1VEb4SJfoibUyWftdtF5rrgBpE/yPsq8vtoLPZtAmi7+6bY
MSI/c4eN5B1ER3iWEB2VYhmXK4iO+I7TJUhflcf0vragGTUbkmGYEsA2eZHqkMg0iUg5deyb0o7C
qer11Bvmkmc+V7nuZy5Wl2687EMNfmCOLqhDHrlCUrvmmlFQrUFw4z90oRvF5snILmqo7Ip5tN1H
MFE+GVRwVH0XFFmfxifzYfjHfC1J+UrkAN3nGC3WyhVYBINWaXOMBzNVxbQPHRnTPnQxvrg11h6H
HyNYC7ixuTO+hD9VWeX1Cgj6azwzyP+rOR50HK2jT52H8/kYmUlYbd8txxiYGYE0W+oFTWufPA91
ehy6o1ScHnQZuAf62ti9ESy4A9YXqZn0/O9r/zYUO9PWsTCf19wwlgaDCnVjRty1NyouNi6KhMfX
JYC3NT3d8baIt+9/Jm2uaFYxGHVl/jtXpOU/IrtVfK7MY8a0bt7BFYqOUU/f9Y7OR2H5WKry9nmF
DWSB81Y8Y7U3HREDyk4vl671a07GR49Gg3qegPIxmP/YsMHxlRE9lMaDA7e6lMRNA6KrirbGb8tp
gz4ObvcuHmxtN3L7If007T5HbbpqzbVrrvt/AIFprfPcyLbypfW2UP6At+HejdOLTHs2eeJJjMb8
ljZpvuN8YfnsUdlj1QMN4pjOfxMgx7gDOmAPGWeNjTijEdMZWFy3o+2UGnRaRV/WFTxMo3WFaF85
JpepnSa5iS02WPM5v/X3t8BLux8ZghtOgascfFmEwq2tETrDAqtHo38UwQyxV3ts0O9XAtXqeFcL
5KAT+MHbxnxsm9tmuG0e4iYsNjfc7xiDfOPGlWpDGA2vSI9vD6oD6gpr24K2bPzLBTZ8O9c+VWWD
dlXY3SXXP9XyM3OyUzZ7ODdmtMs3DhKeI3tz3LBgL5r4aLC6AoZkH1mW37kyT2AgW66+E0amYoOV
1TP8rHvBLJc4ajmvjHxIdafzcaijagMwA2yH7plIv4iZvM/UV3k3ZuuVM9Q7MZjT98S22r+21bZ1
hEmkHDo743YwL+VJHS46CSjAlyV+xxShcyUI/kpejbqN1A3DNZmpAK5cbJK751wwjlTJQ2hQytkz
PaYcj5VTVZyy4sRN1jqDmMzlU2MeGXjxkt5JTUaByNUzLfkQxJPt48LwEcdsm7zyV2ldOW3K4Jwm
SOIaaK/O16pdCVwPrke/IoOneqHqiQ3zfKR/ckljYxX+NU5S5fzvjSyBtMDpz8eudcBoPSPos+Rj
jmY+NoDGRn3fptHWGmENxBGfdmctOdjQaPtn+8nsj8zyNTghspMhh5jKXRs9ndZv1mRGhrrLSJhZ
HJZA7L65NMakGQmT9dCxZY5WeXyC3JCNsdIbf499fShnLeGhOJO8ZxLKeQv6I4FEOBTCuW+Wxc/Y
3vb6dVzt/fevJLZ+X1YU4nC3f6Fq8IRHztvcye0da9FQrUJxnYpr5bGxJ8LtAkX0+c2cZXjNWQbT
uV5JJWBDzb9KSsWvZjyG0grML8Ih+k3Njzj8iKtzrB3z1jfKXdJtqm73dAT8bMb6lmzv9KjSKmbt
ddb6Ek+w/woR40urY+I1W+056uvqc1PCPVJstfebZp9Hu1jZSF6mLe61d97Xjoten+D4Jmxfz1mB
amLEM6iAwaUWHVDoijF7gECplzJv6sJIltTIkKKJglWZr+75ihoZwgxLfE8IynXkBgsSYMHL6z39
A9v538Y6Lv0dI2vMNS/Wa9XauXEklU3QiormxxpTQTyX9ZGJjH2XTTdaWeToiaw9Nng2ib/PkmJv
A7tepPZMwV4kDeu+30j9Vnrs4MAtiKqLRE1H0Ncqoe1CWWmGiyRD7hBLELlDHAMMUohX4plHb5ux
YWdoLfclX87Nn/2Mtmay6ZMzUzhQrPCRbuoFFCvxPQ6+ONe7u8dNh6v6W4YtXmTy90MtvvAhiTMw
7VFWmClsCkYeyt4q9zG8+WIX0w4uQZldr1XHqI4RMLD74oZ4uaNjWB97ifOc4bO3LRxRvzy6azpt
bkelOzfd+CcR2pHUxDe2zk+AZp/FRYyYLkGUmfh2ECx8bu2UIKk7mKcALqX8MONLBwPNu42Inaha
EDpgckWBXrz4+TFOM8GJ2dO5i4DwYSbPV48zfPPcebjmnL+ba7r6lWE40rQ9zS8zMLwu/5M5pbFX
d9Oy3ejNtml3WU+YipnrIU6PVnKMmS9LzPHWUfLDSFqQvyT5y76b9mCT8vwaemC6Tuiqjy9uQ53t
hSRpwt8o/Q61T58wB7MyNrFkPyR7atiC0w2sq097iD8mgHmTVXFp3Rd/FnfmVb+Lq41lbBSL6uAD
FhWJO4jPdDOITxg7X1UPb4yQ/fO0lvBDVXPd4AUQ9ySSDGlMJMnyORbweCBCYw1iLozxv6ymrYug
O5F/wG0g9dLfgNSLkvju26WLx/jogg90brXydH7MeSjNNXwk8ihn0JxAJR6uoBvr4vz/H16k/xxe
Tl9ps8oGzmP0QzBGViD+1IdndbIoV3AdzmX3dGxz4FxWzsjaERRX5NGYleY0gNgyYE/ShQJ6xTyv
Pttl3C/++YdK2uDhGeRKaaLN7H8ewpICDjJ4EvvBVol+CPJPfi0XgPdT42q/5fyQPemxbmlzclNz
9Q+1zlhi/wlMeA8uxtV6LHa0f/gLCxw4B6w6sxF08Xb7Vh9sDDCR2U7BuEm9v4PsXMRL/ZqnH3V0
xjpB2k13d39c+gP6AcZrHVooKpK9S5w/giXrzFhxqb7fln87DckJXgMiF1fNRZ55dxgdkWfPUlxh
4xfrxwMmFWNypdZCXAjQIV6AVfG+NQ8yI7DnzCAlA5pF85X0EPSHNDvU/eFmX6UXqCQu/jUQ9wT0
evDO+If/HYGJiz5cOU70w8ahFxzwF5GD459smUbew6QTeExvki3juokp/hUVeQ+uoYmA+YGDnlOp
7GHIMAbfghWQUFayLB5EqA4McAz5JMmnzIlUhjVduibhwtkqrpa3XxRQzgIYahqKZ3DQHKmxkeI1
NvnYVn8NJwSg0C4sXBaAim1yw+oiv3li6rX4cqP5rZvrnSfhItmJ/R7Em5Ye7dSlSP7WLyRj0RkL
zxNbz3j1EUVUEtlHBNujHatfWfLjHR8OumjXrxJzlfcr38NlFrrTwR5UNm4GFfO29RiUx8Znm31n
2bf4+PJQnizae9ujefO9XrnYwGv3lEpyYGCNj5/2kHwA82aHhGbF5An3zW4GXCeChTJ95wTeBHVu
we+cAMdAgBzPx64oQGnsJ+PpT00+V3I4fpxaOsI5+DjL7MCtvlPYB9ToK1evWGlFCh+Ek+bcqmOq
MWLFI7aXTmU01/N5hsmx86xwURULOuYGMBzccq7URJ6fCXHEc8CPa6brrGezWKEU6gjSeKpfdYTu
PjDGLZNqtj2c0b2r7eZLY+dS1PPVy1/zB4vyRJGmv3umFmiFXbAIVO99RqcVvvhmpC0Jtp7ZQ+z+
xvGYmqnmFUw4Y16HXwyJblu1W5r25uFRs5say9JYwlsCUec1X12xgxMR7oMAvjbdHmsONOKkeYyQ
WC48925C+Yv4at6jayv3q+dB/wY5Tc7VDrGITyn0VeRTX34yVQ8WluL5CceR+ZB9lNlHCDnEOken
nJKN19/kxIaZy/PN6/3mCjcH9HZo7o1kX2i7/JsRB4axPy9KzwC9u2PbMUg8StZR4KHnJqu5KeR1
eVL0s7s8SfJVPL0Ff2Lw14a/t+hHMdhoTOWiNOcKQ1W4VT31N3EQCFGk8KIDgeI36PW6HfG3i7cx
zWR0yUjgG7BNYCv6vgOHTwrsBotqhMRHjoHwhnGwtWtKfLFayh6oTLY63GII63F5KADdjkiCOzl5
FxERdbvEtfECWqXoUph4vpClRrgnKRVM36ToPKyMwuNMuCVYi+qEaQtpv/r/uHqvJUextev6ihSB
cIJTkIRA3qfyhEhXeI9wV/8PpH53fPFHdNTB7t5VWUKs9Zg5x/ROsgF1p3vxH32VjcXItKChUbyx
1+7+w3Wq3RpNkzBadssf3K3ovtXJF8uAfp2eWL1/oRNduzgQXRtR7gDT8SXKZSTSff7PhYs424//
84sqPrPvSXRAdSALRkB2Qb+BX1xqm9T8F4DfbR5zU1Y5E53WIM1xvponuUMuA850jaIHHN9kXKyD
p63OwvTkxpeyvOrRbebefEwONpPzSF5xb7iprYBmfEWZP8dlN+kLhJmw72Z5mH2nPJhVQv2hXQb8
MKmpnmiNQUTrGHbXT8j4L+dETWfozl3ER3y5TZ/YyQ2N7YBWcGLrCJPns8vT3/sMLpNVIFgJrCKD
xpg4LSBDoZXy7GlnEMFX91y5E/ou2xPbejIHIhFilExOgns9ha1pVh95O+97i7T5fCP1G0qLpt90
KzZv9Df6JWsvhXQmlbz4bPsPf3p1sZJeJHGUcHY9BBdHRt7om5A//hNGxUuF+PIAbhjDUAfuGmBP
pjZgU57uiKeGeIVO/O1EwbGT7ybCZ9Z8SF8YgHfTxXj5G8/WxInRQ4+jq5mMcWWwwF2MM5NNTMz5
nG2P+Bo1t81KmytYG9E2VyOkaDj9qb8Q6Cu8HCJQdsvFBBvk2yjdQ3zSRZu2c6n90n2rwZgfzVKm
I/J9Lf+64o7XIJpuxG6HY+dV3SAS7BxhsoQWgBgWzT4Oh/eodPYalQ7/amUpul8oOkkMTr+1iQ2G
gTMbkBLvFt0PcC1xZgH1HXCUO50DkQreHdPM/+HWBhPFEUeYbnWkyxphtRk1mYEBUJ6wFJT/KWzc
fg9sLREOUcMBf60LBlsy5Ss6J1q78gekp7Ic/ukYjMtj7h3hpMQnRIFMwSClIH/GkEDu/XNYp6mD
/xtLjr5gbMgAFqeawAA2X8XdqlPm4yny+mC4YtiPoWFC/mW1Iuppyp85PhbdfP+dsBKP83PMmS8r
cbv0o3FKwSKEix2f4P9cSFg/QrA6FXx8Gzcd7AR8gpR0mM6Lx5Dcp/01z86JdGAERehPJZ6EyQUy
aX2G2lKuVduO/vTwEqEm6ZFkHWX5UEi7WN5SvCJrDSBDb5Nqr2262ZIIPLTPCPbQtuu0+xulXokL
ggcnxsS1agSxOIx8W+zsfnDAuRbSujB9JoAYmphhlBaLWAAhTwKqEVaF+wsyvwvSU2YPkvj1nG32
AX5mff10N1mym6l7dXYQuDSsTL173UNxmTB9TdVPNfsK1c9cf0wW7pylhcYJIqMRNlQOEUZns4Vc
fCJwY+ZxmZId0++j7BAMqxCnDOaQwcbExquZPXrxMYk+8/iziz/V2Uf5/Phciv86uJwfAl6g5O71
V02+eO1JEg+9t0fLmy7DbtlUVo0eIueeXAW+nXT2JZ5S0SjTk4/QTL4mE/yHWBG2Deeguo3VbQcL
G/MybPBmy8aH6ojFczwmr7PSPZyYX8H7ZXhF6sqTd5IB7su2htsNkyBlbZJvlXQH9KcaDos7GEW0
dXiDmDl5M5Lc2YvV1jjWJGZRXhTdmXmlxnhLvMjhtZQug3QhbRoCJ3aQKcEXo9ZO8HZSsEW1//Tf
0H7i2Ji5eqWDwIqxdHeXw3EJzQb2zU4lKrFq7AkrERONT7eqTE8xlHBZScvqEwB6cIat3GUfLjk2
5E18SLjmcXVswnQbxbuJO4fN1SuIJMaM8ljZh/g1bI2CpLVTapLUFqHOTFZIhFR7yOZ/+K/JYoDB
ORFXdbqS4XK1sDeWLXpcUyJPPXQ4uVCA46AOz/iYYOGC7/fmPbum165+tkjQ8mu/T/lA30mTnWdz
KIoKJKc3xeWQEvAnLPrWwtHOgaYVrHyt6O9J/GiI2jibrhmE4aQkqcJlmn2yI1J4dxN56802AwGL
bMrKsd2DBAitcmYy2PJof23tb5YeC/UcVFf0zNpBzjFWnoP+EpRX2ve6u8WUdQ4fALOInCgxqg00
JQhKkJVgqTRo4EY6L8dvGOxP5DVdcoZRjE03FWEaJ+ZA6NBxy6FDJ1rjFaLB38Llm0lw7bj/5oyz
7ujSDxZ7eNhDgxXkR6xw+vOqtnd8cO50PtnV33be/zTi1wnz2UsnEK69Kyc+DFyvGWdNFG1zy+5n
i8jMvYfr37TpeRIcLQNWAKa9WiCEyRF1h7O1zbd5sgBb7nvbBblDS1DeQLf6Dx0MlYor7q08MuGB
UJMMgHcPs8lhCstOOHiTfTLZy/m+LlCBvtGQ+XRF8gCwLT00ebDh/ESRPw/ns+cOLfJbI+KGMJZ3
VbNFxtEZCM74WZnnTReD97D/aNDdic2Z1hxRqzZoktXN4Q/9oGGgfGAF2R74mNCtwgPLkUxZGyuA
EoaC/FPpt0MHlejwlE8W6mCY0rOT9nzhjEvU7tyChibuXGWDWwIw0qk23shR8cLXk750St1U2HgT
wHIh40eDw2pdPmSkG+ZnkWn6ps+OkxnaaiMAZWaMqq8tKiqAwfH9Gd+L8taRDjO1Bevjhog05ouZ
WCFAMNIf1VVc2vrMZp+Pf6RcfSwz8aJgAwKDXtzaBVDp7dr3vrLqW81+g+xvS6QGBP1ZAKjQUOY3
Ul53Nd54Y8bXKDEA9pNT3D3tkqm+MGYttFhWKGlXLfImJ2Q4Hm7gM6UvPtPU3c5cftZmDiLvL5f/
pvJflf9hRVOX2zRiuCSWP77+LU2+WuGz1z4mw13or6l2kuaJaH/7kL4B+AB36QjnwCOwTFHxu8vK
LAq4kNtemT87EpF3ojJSpQTyMjggNlsNwTBZZB/pcA+SexlfA4/V8EksGe3vKqr3ZceNO4yjKrv9
RMQ8XDzv7mcfz/qzlr/oJzNwAsL3KGG/TcQrvUdDz9teEums9Ce068afko5D86Kz3MDya6olAxkk
eAWOicOBGCPyVDe886hPKNR080dtAaAtjUP7sACzVv6B8UEUm1YnjB2xbEjbO+Mu522gJMbHuCfA
BsLNAkaSbPTtWlfWyGEKGDlo/6H1C1sgOZohU5rPfurnd9l9mYvCY621lkxtsmdFLFbbacMSf13y
hxRcHVvnGpDbNGzOVzIHIPrV+hg4MEMi1uxYlYXf7UMFA7Zoct4fIecN3Qja5qltCm2TaFRF43yf
+XhyFZVDC4lR3jfBnoSeymQETF0QHORqz+zDsgtgf7MNkqnmNRZAD9q+SF6nQx0eU39v/KHmjKDW
J9zJq4MFOAtuNTg5Wqkfg1OcpTunOIyMShrP8Oxn2tvTEGvDiBy4jwZJIFo9Krr0gXYTzf1rGo5W
zh0d+iNAAFYUAIHFQnLPBbGZGNVfKky2kU9mmOVOnJOvJw9rU5IdE83FUv+LFaOjY2G2apiO+1xf
3/CjhKHSIXOPkjJGz3U+fbP5cwDFxzwA3AnuYdAtYnu2Fly4THpj404IS2wYWMDcZA/yq1v8aN1O
7/bRcJhVp1H33sdmEI7/NRFhzsbqlBEayf9TNqwDW0ZWTwcXP3ppj2eLj8j71kxNwOk1mhBW0rJ9
IhAdQhmDFIKUBxa6L2IZ1wRjX7pZPDIKYBpa4cxUMQy2JjliCfAj8at4PtK7alsnPbicoK1kAAWP
pXZssaCQ07t36z1JYjrS3BfiDGOUnG4aA8uGYWHHNv7+p/5nW8G9alC7oqtRNnzBC9yYQCroDB04
mF01cjCBN95/8n5+sOhZNNWWda7zNYFVWIUFjP8MvpK9lB5U7wSgMRYvDD7RPgJoXKRYBsY1x8LC
FSWGG3S2Tb1JXlPxt872geGPsQGvCZ6d2fOLUl+K+fC58/D6618CXgBtp3yivcAZ10LM1/cgOvKL
0iD7v8YchNKNvYkn3/LuKhIaPF4iwmxDRNfUXcMJ96lhkHgrTghNQLR5EfR1IzgzeU1PEf9rZ1cj
/ge0g405LnnD8r8558v1G+3Q0Dkhht3jZ8nkE86WuxEOtlyN8B9m/SktkQuJ7qj5J6Ue7eCBCjH9
NDxPikAI+UiUEl/GWHEudXOV5Z6/DlOEoPbzhQWdSWvCZuRVWox7dG8GVnc3QOdEwfjcl889tDID
bb3v9LnTMtvzHKBv6FMDthuyHZtS+tVqY3RhmKHqtcQd4u7j7fheGqeM1Mfjn0QZMTw+E/JZLane
Duf22B65bfSS4Ng1Vii8VSX+tzFHpcUdg4AAFQt7qhu5l/HfhOIQpWBH0eEc8/yKt/qGaI5GE4NM
cp/IFz09u40hz3GZohIdkwpzc2GkyjoePy0aMQOKAARpXDfZrtZ3Sbb33D3gDMIqNVvU7I5QEDig
Gi4GW1eWBQoGG1aDv2A6KTqbTdrijNSHbZ3tUDJkyBiIenaJCNp3+UEjH+WeyLenfHOj6+Irm+wx
ddG3YeYagtHMlRdrzFy1WXDES0vCTqvKItmIgyHZyeq+6Y9dfmJTP+suiXsZimswJxe11Y6TFMb3
SgtNl+MxIs7woEkEwRtFc2tnl/mxe6RsR4Xl/EbMbvFcDgcmf06AIukVQU+Cw2w5nxPEU5OQV6Iq
XjPboBLhHWPpEzk8EmzLmtXR93HBc1Bd0+4+YJGpjBJOdGKltZX8izjSNEekHAOCP46Dwb8gc6Bl
9LaJux2yHY7D/hcSU1wawJgM4y234zFg1rPuTJas0R09OjdH2O0CxgfaSfyxwmtFjgrvLduFePKi
mEtOn+1xrqnFhdG1ANU/OQ9AnL/Ao3U+NJE1AQb9j+ewPkn1RzR8aNrtT+9PDGBlyfirm9uUw4lz
h3A8gZHKywFg2GMqZcKKaUyltJggjEP4N5EDCJKp6uMVCjozGtE2+YLMAcy6REYgCQjrk94z0x2P
EJg8Ogt8FdvkI5Yew4t32aN/2AXeLgBK9twA5vAJU04ILbUx0c2WA+i4wXLp5wj+Q9yu2CarRMUU
Hlh8GfgR5imM7zyXGu5TEgZDGWbTGJCKTxNwEkIC1bDa6XyoTuHIg2cdn4TMZhzxQXwb8S3Ka22L
Guflx+Tq43EksTkF3v/D583ohZbubgBERXP1/zBRqZSFVzLfIzVciXL2T3i5ZVzDgNXegQrSRw2r
sWBc2ywucXtokmOuH8Ml/sqyOVTqIVEPTNzbW/dazHXahTsE4Ply3ICyM9QT1J7jzGeyuPSe3WV2
zaSX5ag8GjLhYpEK6S365tEiKUeaAEuuonxGcDk+zyegg2oXBAfxOW4v6Qdgrag+cBr7nt7xxdft
D7ZdJjYJ3C53hfsMoTF4dPjpFoZNpjibKN/CY/D0MUMCQRKfAMwrgeNLMRYxSXIriA6sNSBokp1S
aCOAaOPHziYWEVCf0ZeB3yAYlL2G3DxwI5ZgwfjJCLCu90G9L5qFJG/bJ+aeeTQdKzm2PNj0M0St
/Vapr7BFZiSvlIAFx0dKP8mdfhDOECFQMmJ0ZhKDDdwP74Py0XtfsOgVQqMtWK2o9JUJo29EbBwz
mXyD9wrC9tp9VfKGbxornFBG9WxLMSPold+vlD/yjRsfoxizPQfv0hDvsr1W/kfdi/L/qHtdu2Ly
SYACc2z9AvuqaYnnwRlg+shCUXRHx6PQn2a/2JOizDnOhedy9ht3Y4HPmTNFpAxv0j944apUV/1R
H9Mwx87BDewY+8mIppxvyWYi5DaUT2F+iXDLw+3UrIAY43Il6UYloM22w88GSyJiXhzsI/qG8utN
66yqceL01MYwQCZOTbzqYmA8I8LxTeoU58Wwnmj4czCHj3eaFK8TqEcCxSPgOCPbj/nRgcsWwOIT
KFQL7uDg49FYTVsU0DmeYHn1b4Ezd2pCdAi8dczuWNBPzZj4GfUHWTqhqUevekAkE2tHgjiz9hg+
CR+lgnJvgXIvy7uq38r2FopXtWFzdZ6YFjMXTMQtWtb5nzYZ0UUyIHaZFD6T0gChiV+tI9MOiPDs
xn0uOmByS9ELU8Vm6mZWrH8OBIdBCAcB+yKHfGWY31AGzCxCYqZHJrZFXxqcUClvKoh/bj7+p1eN
DwqTGl8XqPFnU4s0yCrYwQlBokJeANEWcMOKOaylETpgHIh2AtNGtBOjfUIBUNDPyMwxiHW9yu1d
Th9J9Cl89N35WVyMvLh1xU3MDGFp0l4Hp46JbvmT6N9YZp/J57DIqouIAqg+euW+9UlZ2JYts2OS
V95MUiE5dvD1VHPqnfvqP1jqZA4udSKdvSV2svAmhbdjaj6xjRuCwWF53tGuA3abUsSgKRhTI5A3
wBgkNULh7pGwk2zwVVY/O6CtIz0LF7NX25KZFXuFENZgGyX/dTNPH4r0BpixgmbW8anZd2JD175n
u8A3wkySY2+cgb6bOJrh3+olpQ15Nx9a8OgNQO8/g/+H+Si3+EUbt88hHHiwSvNUOYvNQSvnsNTA
jcFScw3NaBaPdg55IRegvoyjVMrSt1EgocX4bsk3yQ/9bLf8Lk7Tue+v3cRRYzuC9N/baemQRYbh
pDCVYROn24m6lTGbNIic9rNwnHEN5O64t8EIDC2yAtLHVCsFwdqu/HwltKvCLEsrXPYFjfs1KsYN
bNVi97xMcEHlizpfTEw2Tw+/uP+F86i7NHBrMfxJ57w8v9XhUn2YMoh6bgXAY8K6oMQAqwQ09f+M
EGQawJ5AaAR7gtYzgY4mjIqVaNih+eQub4Y9OjXR3XuyGYL1NRccseD8ZOUEBgzdbnLBKacZ7Twi
6ljiL4qD9nda/Ar6dxZ+yQyaq1vjLVlUI+Gs6XWbdWkWz3NaXc9XncETsD3f7jo7DZxIA0zC/m/d
UdWn3/94xLJhslles4BqALY8nd3Oly/DohH2qjCC7hHuODtZ2KXidvflPUTSzWviaXLd/CKtTPR2
nhkpm7pYv5G2obHDa4lf35vunrCOENwV/GnAUOx2f0UNHDDHHq5ZOwqLAc14r5+uyG1AM/ngRMu6
ewg4NgwNn+QrxnIa7ZpoF/JkYXQpiAaNRP10iW5GPRJ9s0Rqx82rOnzX6Vf4fKjP21Ef3TWsd1lQ
LDVz2loUezn5YJPlbAbWy1KMGJ4wQAjeFcCDxZbDdsALA/583g27cLJ9kiOQ7xLiTewWjA/QXKBO
JJPv3ewAx4XpyFqrNpW3bb1thnwwvKXy/Yjd9ENnhIenfV7QzrNuwp7prtkZJ9W6BE7ESCNzpuwX
+5PKQlQWrrV+WvfkVTyPAdCijtvoJAWbliEbMSmvKMrxN5gaZm2gf0J7YC2qnI5yxFpU2hW20scB
B4WyYA4yxXjB3uMVa/MujqLSNu4qSyKX8c1Y3Y9C4/xQEF/h7he7fPZBjRY9PwRuz9yQ/YUgGgNr
ZuhTo0E2mu4aQFWlgRmxLlGKbRt3g0IUNfhrfZ4PIL6swmahfxKTFwPVN9QOovhBzI/T6BxR0OyY
A28Hyt8Uf816g7HLIOaYWQuc8YkDyYotkNVjx+/PVX/uGZOrI822gDuFPpmbZa1x97ygyvqUwHUe
7DgqL01Jxea3P5vvFo2DhqTEhPPqReUWw/0c6Sgkambcc6UdrcZTypLnYbWSYA9PVkqzQhu7wiX4
5WqYfvBZNSuRuKnOQvCC/BZrDrH0mkmXMF+jiOvZH1/ZX38oognFEpwOE7rKN6dwweWTgGTo12OV
oK/LdvxvE+OoJyxj1+t11s/jj8k67rktz3Qawb/1HEN6By2bEfveHw6+f5rJp7Q7t+KlDjmHrnM1
Pm8TqIH2k9MD2hj9PmO/bNfrO0U3GnRIml2Jxym4Iv3a6dftp4yCcPI1EGeSfFI7xNeUdMnZqRMP
MNoLiZy07TTe58ueWFxDTBYayW+a3f7LBhaXhwE7gLsHxmCEvL7Cfsk1eXje2vi+3XbRZgo3arbO
e+K417W3zhIenP1ZupaQWXIG1HQZg95XF6K+mIRLIhDOUXILxA+5/mRD86qN3ew0CCcPrdez3ZaY
KKNddq0W0TCuhmq4aKC/aicQnYh/MuDB64p/bk/U02Mcqo77I11NJ5YfzitYCMi1nA5terpt4p3Q
jCnHUoRTh7QUN7rI3JrtxfUMVMPQvCJ/kXOZCAeRsjE/TPJDLowBLilxHos6If/lKiVEgWrFQ2JN
61paY2m+Bb6/WCrXlEiKi1BcGvcclBeu0+f3IhU+2QCUW5+TFyPzK+mjapzJ1J5NV+1IQ4oTUokJ
+4hUdkNQodYi5h9W9PAGMR+Dnf2VvH8YiYv2jxV9c3vP4D2LmIaiP+jhOQiu1CbTR6+j9vhJ819X
/lWyP8ZvTx2a3O/EKp4fYXIP+2vsXUJWZeWh93f1bDdCcu2gdEhyklkTY9QvTkn2MdMWQzT3i02o
b/ADKHeIlj7hsRutsoVyPqm/q+DLzR+Jxz7RTI3n//mY8Sx33OXkUyHI8Cx2qFx0iEWK3nmLmzC1
081kVvPdN1uiIssYqOVGPbAE6MizBSOEzvjEOFKe2zW0Ao6Ml30QjYbygkBO/shKh2NDNBAicTrg
ES23YRU1JWWT4g9MAHuhLelQgQeP0HpHydBRvNMXoRuPvBlMcbR0798A2yvNYT3mWDELknyTxJHJ
ZJOO1COoTHTxWKTm/6OR0nETeuUuWVA9YRT9wk5ypfnMxN02lbY+YScmCZEDMMPwDtAun8112J3k
7XVn5Odtd56JF46xMDljCofE+4+NBtIwfgTY/vwU/8cnZC/YLCpmBsOO7yIeXHz6L30I6kH0ITPS
ul7ldi45QXx9AsdEErsWSODq1vjF+ffktaUMAp5O4ltGHTrETerGD7v5bolydQqhCsjocZheMvE2
fXFc+mXbL4lUaRbBJe/JbjXZnJfmTECTvyYIsFhlwYY153MZlaty4dkkNxEjxWokYV09pnJjyWcH
DkBNK0cYp+T4X0JxxGMUBSfoV08fFuZiqn5Qz5BJhMPT/5oNn4r0ALkQniCuTJBkbKjxqMTJGxCt
qUkDQznIyhy+2hutq3G3mKG2lm64WS24yuOUQmwdHXXDARMbXW6Xc7cv4zUJToS308O/V1/VXOAL
wIT/PYtq9J3w4U2YLK4RZ74/Xjiy748Xbj8fHx+v+GSHaddTmDCrcroCSp9ZXb1UvBF620rscZad
tAR6e74mwgbIh0bEUrMHM/Wcm/i5zo7f2ZLvDD4ZQA4+1uJadbeouzEN1Mcw5VslXkXt8gwvR3Rh
v2YormOyPgrIE0cpOvsErluAbvJoBN1oe636iEjkEGwLqvZAMLdgJgH7TgcfABkgMMGxII6RL8uJ
N2LCkg9Ucjxxdq888RnPPSSxBVfIqpoRZz7mSPj/DwKH31hxaOYIUi5+xdmP33xL8kPxP8C8e/Fp
1jEoJNoM83ilb8N+z9yV2DNyVBkkK9kB60XGFTE5IMYI6gV3fGeS3zVjIRbYqjdnFMjcqCO5ltc2
nj8rJ+wX0WzB2EWT5r1/UH2iRXPgGOT2zFmx8XTHgS/DP7P/Lbx5OIV+gTmKSekuaQhkwgMJJ2EU
C8r+DdY2mbfVWqmgp5LH4NRImjpHkuwMQEiz8rYMk7E7sg9h+QGTMsW8YXMdCiN2+G2qA7XN1sfH
vbhhJUCqWDXXijmhCjGa4vO4uCVoYZPp/Fd+vwDDivXkP3albwr5EcQQEQL1sCKnA2Y0EQJ8vjCj
iRDgI0B4PrU8olq5oBVDnc5TkmdfOjCN5AZvi4C4qFYRW+gRDxkcmEXjyJO8o+4d4XFSTg/itmk2
aFhe4Qst8W9k2OsLMDO1hI1t2XVGr1otQCVUnfJKFRi0sRcilMYUoo0YbbQIzf26znGAOSXX2dRu
eTS7rjI4+DbVnL81QWro5NP6VCig14xB/aA7+kziz1x6iMvyCz5SNPnvZiTarKi2acPMAi2s0Dg5
8ijkr4EzZdFVbAZ9w9Wbm+WraFen3+3wk25L1sPqlhaQ7ILeWPlGA0Ep+fh3zaUlAwdSQv5/Ixdw
UZumG98uXHpnwVA8u7QEfUT0BordRQvRfWjqZzAXqrNGDxZddHjkKWZoJ57NybPuPwb9XBDqAplO
glR+nbRjeE88OVN4TXa+iIxmC9wIJDCK6pjVYUxAR8miwd1MqB3UMRFE1o/elMdxXtEjhYz/843M
LaUt/plNtK7qNUZvoJepuOY1xgs+SRfuMJrNCnWRoU8kY2oBsO+ZPlrvq599a4Z1Rz/WkUD4CmqE
FhlT+mJiKFdkEbN/UfHY/3b5b6b89spv+UWqHEUJrAn6rZ1rDLgtG6vMmAgsUYazjScjmj+JA7U6
RNmRJs9PbvkRBmfG/h7QD5ybU84ELnOQ4vBm4Nk/1WsfQom0s5bsW9yjSui3uRWie3h5Dp91/CnF
n7P8UQ/wLW9dfNXSM9KEhmUdyqImWIgLN0NnsIw7+C6j+EZXkXCsIt9eQoYur01/mxqK/KVFP330
k/l/oON6lT3sMVMPdbBEKYo5mO0ZQiF7mUlrLed62IDQENl/tttU3Ybqdmm8uRAnNfzphG9J+ayV
Txj/GAwwLzQYp2iRXmJQXMBcAUyCg/RasQMcqgPe+zXHx5OhC2lvyfJTNz77Rfd0VGEV1ysBqqVo
TYyO3LDYyWKnip0JKDBIAo/0+aF5H1p5U5Y6XRBJT1QQtt8DqbQ/qC/PWXPt5MWsJ3Nln2f70N03
81T7nkq3aJdOvrrJV9J9ZZyiw72gD78owHEH8q/tkJmsanuY6xmqcHlcW30Tddsk3pUNbkmS3vCj
7qvn3nOWcXVXgmX11c0//fIy7c+6Ma/LS0b21OwkcUQsJ+e5RIQE4x0EVKWdwyxlM8ypUzG/+8zL
4+xn+xmpxmcCdRN1yz0DZiU+guEzjMeHzF+1m9Ny7Ga0gO6ud3epsCsJ5pxs9XJLel/IevBQGGFj
fpKdAqFZekBXeyTaR3yYlFRzm0/+rWt1jRVw3huyue0Ds760YGhp/wfwLo52q5jpxmRHHmbTE8E+
4GOXyHVRty8w6IBKW/bbEmd0ZV0oHuvjdLYnOTgaLuKYWHTyk8uzvNK6RHtRufvpB/byRPjwoQ4d
6Rp8fekt3roT1rXgQ1BxcU0ECLqoKiGx4WAyCjiwh7Y79tlpqh0TGIAQcVqQl0d3nuoANS/aA80y
U0obI7QRXRH+jBgmaYXwxzaq6TrrnNMJXoIkW+4vE8h+XNFGXPJsgnMH0hJb+myDs0GZLmwjzlZy
s3p6Ix0ArSTQKNmWENiio2f1MErlQDB4zQObZPwK5AbZQU3TKmZVjQC3yRdfZZCaADxrAcuR9faL
4agYEwyAfDRn2G9MipGdtqN8aGE98y37ClwNBK8+57MjOZ4JhO7A+sENgccM6sbzysCcg4iBOexY
vfip1B8YHyNAAuyHyDDghb59BSxAqp0Qh4JN1nmzavGsQA12jV0/JylXWM2EMRhgGq8clxy6j2hy
9YRzG51Cg+vpkhtY2a1kyhNA4H/RP8lfeboOUQ2hOtqtuPpQQWO3IjtOumjE75aXHRr9x0MXj76E
b/7YeZC532QuuN+iNzL9lakt1lzkq9JwqMoIUpvWS+gfjoOjNwMIt2xg6Qcr03nuMd1n26Idj3GR
nCVyU3iUpyj5VuORnJlgJBoZXTf8B8i4OhX20VhX5e0YY0iIIcs4yl22W5BX2HigUGW3nrkMdv6v
eo4+069InBuLWkQh6BBLoYgO8WvXbmRIws9Pu2soX5rJuWlOuXycONKNPTGWgbWIT7txsgP1Jcml
kkDUCrLzayHeZse3HaUjm5gEsAVYe4InNrBTd9hWI17OfLdg9jVWyAi8KZqncAxsFrxwemlQSVQd
Pxc6VNIsm2I5lZZ5PBrkwQ7k3erMhtEIF4Gy0j1sVFhPxjrVo05dJyTUmFdPBcxvo71/XeV19+qi
oz1dtIyesDnU4LKZuilYUjGA7bLnrpNxnoxIPhhuT0KGVrP6O9C/heCrSD4rOnjHkQqO/hVTpIlg
A3Lhi4TziUSJES38cj5NY7uiw61fATjG82mhEtD57tvua8fMPq0jhA/1JK67cEOZPrnH4PFjE9A2
9kziIVLR4Z78R5LskI5fslRdj1+yHgT+4dXkoM/1qlGswu+aXNL0v+zLJ6cDPxehXGs6La1bv1HV
LDbKVyugDGacWcHkGqgLnZlAvRxufN7Eh74/b2xb/IFSOmr7GWT5u8L9qqRb4M9RPJcxm0do7FW3
Vvjed2t/Nv4RdHLsTmh9tOEAg0LWR4RL9sC5QouUSo94xxL1jax879cGwgp37bBL3V3p7gji5Hsw
yXeKv93BB88pa8tbFl8nk3MWnTzTI68HRgOuFHJBnMrf0KdI8U6L9tEcLrdXn8NFRJ/LTtjyJ4AF
bhRigXCKmdpOTBKchHlxiIQzAbWef2hnexUYMlf8uHzHJp/752jO+D5cuNj9m50S7dxwH2LVmKyr
4ccbfsT+p+p/CjT52iLA4ZGd2MyTnOC8xw9wGRg/5J+zzIR8AT3jjV+jgwrP3ZH4JBbnEUtOWrkg
+ExXy3jyUHM8F1/YkLAE2mFtutpC9TB521prt76Dx7ngV8xLuYNXcCCEmSCqnIN3L4QHP9z7//UP
iKRGXi0YFTbdwZq+QHjaAXJnaTvt0QMy8zqWkGnzI2His+icox1EIvMKPkLZPdXMzJaU5WJDJk1F
GuawIx0VZDuVWvFbVj9199V8TYuDCqd21zJs8y4T/6h6B5rY2GLyPu3I6bM4tx3SbnFvPYORykqE
EfmWIZnFrwwgcJ3UWnbZm/CCIZo4BHqIUFAA/8gWQji/sDAtu3MwKvJBQStYfHbRB+QHeTu0G81f
AwBL5aXQrPUrL9FFHR0A+I/fq1b//maiI/M6gXFnvYYlXbaqzvKutWtWrQlda1BG+Q2caCBjurev
dchGJq1SYCIoEoPNGw2bo/BI9zIBnBmvWV/DMeFZzNEtZc/tAK45NRtxz15QCc+uf03/aZsYTr5y
zet7Fz4ul6LZTxqwb4cwOYbzehwEUi4du/hYx0dXYW0ogNowJgFQrNGurh4QPI+y+KE+TKod+WFb
7GMeq3hsGUtrllvGEnEyH6yImlNYY2fF4XOAvEiI2KIv92p2TLXzkN1YZMP+xaU3tTbjFD0oR+EA
oBhatsT7IjY+q/aiCAp+a/VMr4VjGp2hIGnnp7jJve1mo8onosPuCzQuYAmjs5tfpuKFduOx8dsx
yyIKvnzhs1vMXnI4giTByXyZMoLBYi97Oz0AK1P4RH1tMo24sP0EdT3wvvosuJeVM4wIXktaZOW+
YfZXOt7HGGLfX7r4lqK/D+mjpq1dZbYsozG3c94E2a7wvqAhmMPXPP6T8A+1rOeAXKk6cmVSbi8p
lfq1bC9CeNFdcjpgth6ibx3PL1ldGtvCsd9Kia75rpodl8OQsoZnWWUL8xzrgnfR5aPmHTr2KPtz
9TSwlAUfBYLade5UWCaoYx7oMwfBZAZHn61u3nFIjNQYwk2P1cwmoqEi0Oq1ga29bUfSLL/+KzYW
eYY2uG5o6NgsiGt7w+45WElJG0yZ1IeOCLFxJdAk40pgKh1ZCQiQQq/h/8fVm+64iqVdt1eEBJj2
L2CDbYzbcDR/UHRJb4Ppufpv4KjM9+hIWSWVaufe9g5Y62nmHDO61NlJl/ZQ6o183xhgH09olfO9
9/LQgjxnWzncvjwmTBbg+we8UsbSJICcNbaqw6UcLhk0KD5BRpQDzHmqlVfkDksX00cP+czBWDD+
iqrTVBsl3rBArCN7tQ6jtXlfl+o6V9dptRGQfZXzSQS1RCXYLni0AbkGcTun2d9UFMy+S/TGYaBe
SZcCeluStFcQApD5Qfdj+Ca3SHeWhXRGickoK659irvDWOzV4gc1BM8pmQlMVxSdle2c+kFeFe9e
uBPuQcqKavq/2GuKhU85cmOuh/BFepIkSTJ9WBk/P2lPlilTrb/MDqPdmkACrMV4HLEE5pc4v2rD
fDfcqLrVVx0CeX/lyRnKmd/776Mlt4dk9O9olhfbrvK9v/a/tF8AHTWTW6z+AkDJMKxK74zIgNzs
6LZLeui7gO9m5Zzxb1iq4FTaR6R93M33fHrT7o2d5W91d427i5S4D5Xx8Lva7MzYF4zdYOx7O0Ya
gas2Ze3LYoVYyZkefJRSK1z+xZSjvqiVeWVjiqsBAQa+Aqgy4bLtGULS1Tu31AWKUnxlMpUWh9RB
hNqp7LVkDwAhJw3RNsrX49Qd1SRIbQ0TWru7OgpO43Z9TzcOQPblFSTPusb5oDkNeoN0Y4yeYr42
6cebmHrNY44dvVF3ECQGd/rZpE0rnWlLcnJ2KknXjZ8vfBmhlJ/Xa5NfAAKPiod/sA8Z3sL4v4Z1
vM+bFRL/6sliudJpS2VZ3zAtAHmhxFtVpxbG5bTVO3gSm1WNIMIT43WurWXcP/ZDeCbw3t6E5H2y
Lg/Bruw/7wMSpHt2jcAxcpbeWWsuiDAx5k9Trm8sRAg0pSsUdiHBOoCASEIg7iJ0F/ypJMbFLp6j
1S4p0MrZGk9WDPAzuKFgRk7kMRnIVW+1mqAuLSPC3raqw/PUpd938SufZ3qbRPpSxC8i7M13FJM3
O5a3cr0VHHjHiCNTBWvB7v46oZNPLeBwT6CN6VRnjZpGY0SKpqDW9qV+4N7YJc25Di9jsSOJsixh
b8P29c27r4L047+hNU7O4/eGSXLcpNBE0y37We1phxS1WTbZdr+1+pGwnfuJ+p+ktuUuse6g/0G5
LOXYpcSyKfyos8EO5qdpOobF5YGsXX7rqk+ofARUpz8lWEAp/n3IK75gHv1T9L8pTm714x8e2b3W
BFAGS/VgNIcfL4brL21/PDg+P16UHT2Q7Yh07Sx6P3apcwTzbDclqQPfXfybxr9q9JvChmsBABxy
+x9z2MSarQ6bDmb0P9199iR30jZNtz/hMkH6Jtkefknxa0wvNY5WVposbOotHuUQYBBRjosZ98Ge
c3HoLbz+h4V6wKakgJoNPEfqPHiFMISk7iKypMCv6dR8xBtm1FXFp/2ptA0JWON9YwpriclttgvN
rcNbQxwKn9oCE3KDF50DpPSca4V862GZLG15U5J1hnYVU124WYQbod92EFfNsyZfBHKaW1tPIZy9
yIsLw494OueHqPvSi4/VTxtZPd1944TttUguBW7h1tNrd3SH4myU72b0FmNs3CNpGeQdkpbmRFAL
xT7A/idfrHCarWxc3RWD4lDAouBGeAz+Dcrk1oLOsvs+RJLzSt9NyhbgNXId75fXNDyAXzsQDz1z
qXB5sQrUPdTy/8Yok/pCt/GfMOuWkeNIsqxHti7NM6uNhHdHdjEZmgDO1sGmk/bs0l84jzu8Qovl
o1pp/SrnL4wvpLmZw73Mkx52h6o4JsVxup9k4xiJJxy9onlpzUuRXRoGoCvyyAYeBIyci/URLPj2
n0L8wlWLFVn+jPF14zTVrca4Ho8NQYjtqixOWn2Y5GDottrDf5i7ElPb8oFemp4mBR3qE+BGVzVs
e423xd85nTOttGgX0sOXgQGyRtiNZfDBqRHuExHn5n4inEEMEnl3q4Hg+uoKU4gO6U8OFjUqJRmg
Af5amO1W/cXr3TeBpszE4IdyYObvFvkO6a60CLoWfegR0Kx+qVO7S4Ikg9Bs3ZcDznnl8Kj3rOvI
v0Bn/zUOfjv4jgMbXNQt9b3OjmJzoAVhYjR+T93SXLyaxjXUoRqdKqo9FqUrMTj20lJf84un5CDV
+0rZ3cmHcLXaGg6ZBae45OZf9bIXAs8quOaQAh/b5qA7mshIhasGcfdOZSe7mv/vbCV+6OKqRG4S
WTydtULyi48w8CKeVGp8+67uEwO6yfLWe3eqsl/hkEZnpg/1+Y9OKtBZsQ9nYwpAGDsAPFf7npGY
DUVdKTcyB+S46V89bqxcYS7uUev1zMbF0yM659HZFE7MwTlCdcXR1QMCB07Nktr5vlmAmFcP9Rcg
gkLlst0ADnbix4s4XFlSiY/X/ot/lSE9i7LknWgKT/waDD8ryM7zU4N4RT8b/Wj0y7sfE1b2OKOe
SC+8h7HqsAQCFpY5Q7SmLjVwSCjrxIGBSm+pTSfQqscaP9GEusvq8W6ly7+DHMP4/KMCmhnaE7d6
twOmR1rYVw5gkn0Omrq1/KrfT010pkG9l4z8Gc5YMHkgbxAiwkiMAp4lJQU8GD3t38KIccHiYb2G
EiudFFXluCwfK3GtEWdLR0Aca0Hk2O3QSUdWW/Jl0b1M8kXa4NSEWqzlQW1nyeYOV0zfRIvtotn2
pS8IW3X01/tCC6Zsb6p7Roua6qwo/7yIm9ap6LTVIOr2GpF/JKlkhxSRG03oqmyDlcWyKiTl1sNv
Wr6QDnrs8mO8J42lZG+BawBHZ7QB5QXAFCY7WjNJca07pWO+K5kwr2fzZTEnX81o3wIb7F4KiO77
xvWm3He5EcScTTNiNy6vUjojdh/PrNEk/5gmehHmG6W+TUkkJ7CP4QcqGvRzJmOUtb1MwnWTz4QB
I6TImNvVDANxud5QPFpnpmqpJcbB1O/z/1s/kVLNdiaNiN1+v1Wf+e1L3KIhe8TndLy06POza4w+
UGW+Pacg3rKD7RX6x4NsiH84wvr8uMDgsJWLVXV45JgMbJFAheykDPTMvejHRVBQzucHAMIQBktv
+CUP+y9eoANeE/kFvpX6fEMeidX6SLSLDnUIiAoPsO7jiciyi7Q458IJ2p0kreot2N0BEaITjqcm
dXj8wlcElyapZeGlGK8m5a74NolvWfLefzHoyK90zy+0M4RuyBqKSQttKb5STM2gehR3UGbhAXy7
b7Bta5rznN/AhkxNvw0DeZb+3WcGMrNxKneE2FAjcFqg24qJ9Iqckr6j2UYQVSS7UvB9bA1iD/hv
acssGqiCtC3ree0xgPzntAGLi24Cy+x7fLOa2jaZ1UtfjfQ1sItaPqjtMEHPEgwG00gwcLJq3Wzl
xcl6F7y683Dvc+HNTL454REqn3hbxa/MJFpzA5Jv2t7d+7ghJQhY3MUcZ1daXpBi6zcdvgnCtj5z
SnX2p695fzWlF7G7MDhQGGLAuWv2eLHtgQ9M8EE6f+z/tjUhhoKZ10puSU/QItYByWFIz+x7UDc6
6iiE32gi7FB0aLmHG3C7E20OSFR8t93VKK2QTJ58TaHZJI7ymfduh7SaHWhNNeaqXpG7OaFWmlsM
4K89JVqL0Vrr17PbXfGqaH2P1rf7Or3PwUb4tmb6jmLdd7yfESZ4Zc+ggRFElZHZOSfqGCktyq7J
59cPyG/jmRkH4zWSz317RJ81h0oLv4nkWE+T759sBJkKyz0fkAImGpwaQFviE04N3TzH4bkMoemf
GXhTpQQqa+J6Fr8yFjVJGCMmKHTlzv20tRaa0WbDjX34C/bTO584CoL90iIIcSqtqWWqTWLgmWCA
QwhfrTinO8NY4tTbHeAryHiVELTxm+ToNH3iuU6OLFfM8CgxAF1VOdx2LHF+hjHRQv6F7/ZwY+Ei
nQisBmlb+vzki/J/fsTH6GNGXK+VZr86DZ51KXrQ9qm6N5X9BZK6dsg5y9pDwUnnNAZJYxd2L7Vy
YIpCAvEuIQ7sFiByULeAtTZMwLIVgWENPtf51WifePC/dFkkOlAgraWYfijmJ8tp5hKIrUABlenq
SSmSiROpZkpRo1M6bkE48/KQa7I04Coax/twnIzjqs6DwbDy1cKT77ZkDV1wyVdKv1toOzkLzDa4
ZGT7LEgsd9hWQt81feTCura71Dtz8SJm1wpKM8c+0zbAZMnMZX4MP0r8w7H7SRLhZLzPkqXm0FCr
1AE6dP4X7Ntn/DPfqF2Z9r2HC8LLBynRlwBQgrs6YTBUkhctt+vBypWXpn6tfw3xbb0auddH1teb
VN8I2iYZN+Gw0dg9hUDw15BKIsMXMVnNEWAD5qITz2ovnMbbiYMbLsA7Q0IM+tNiviPQVvG+YdBH
wNEeDX3vHuSLytuOiOaREle7CWtAk5f03VQw6Rw/aqvqTyHPmz0kyy96y/6+7B6wC5Z6uiqwO4er
lDQnzMG+hGANtV7HUDno2QSk+wUjYCctnRNL4SsC6zV//gusF+3jpn10mI66d+sUwv7GEb7rdR+M
dUmzdWevZshnHhVOzLQ6szzjuGGV9qsmTzyldRJhlHLm7TIXy+uEdSVdupBHDmvj5/c0YoX/herI
DAWjZz+Hl5wy22Dwl2zTLyj8feJCyUDXdZjjEnAK6EE9HmKwoNIlk4nIOg4Wa0PectaGM770fvex
G4TJdvbMeaTfQd+YUWQ3Hxeqj98w9HnCoSPRISl7WJ1TapdNMH8c9xccpg6a4L4h8Y2RJJHyYAMA
A3DuLVy2cRhxqD06bsfZ82LxZU8JrwgwIqbQ2uxO58dSvZHcjdTG4pe/9M+0PzKzXbzLI3lct4Dp
2E3bt/BXsm8t+cE5Ii+l0IkptFhwTvNDUciAgInvYi1BOvoWvpqKxBhHpU05kVYudxSUJOZNXGoz
Ofu+PECRwVd6sEDJYBzVnsbRV5gHtkutGkTHUQmEJuhTwMHYHneFjY0fBR9ZzwiQwB60CRXoLDW2
LPeX5Xtnubctt1/buy5x1Bht41e12rIUjDAYHVlcAqN+0e9XP4F0je6pQjN+yqoLXijfSH1YNoiV
0jVTd9wtVb0mHABxGNYWyaYKObXqSeRMzc/vS6n7JE8Nc8BofCFk6oXPz4DMXe2xCyRxzqhVq2Cs
54xagzMyZqzVX/v0KjJcONRIwQ/1eKzsmgjFILHa8biubTQJYelHIERSfac9be9Ku2/U/Q1KxvPQ
43ZBLgwZo8O47wk3bhePAX07zJDRv0APIKP8oLHtMm9Hish439BmhpDPBneLnOixFBEPzJZjgtE5
ERgCkOGDx8StJaezhdFjzM8qeA6MfK6CcaHYWb3RC+qB2c8LQh5aBzoK/uGKpzYmdu9/YT/cA0+h
JYfBrxsJnil7D8W9IWK29QDnOI81BfMSph4f012DcydEFXIW/bq2PHxniKbM2R9awTBeGgO/xOiO
WBuGxX5MgozhA6uT2V8GHZOtBeto5fwIlw9pQ41zv77+muqG8sLpYeOH2w43m5F8P76KZtad4OFj
Pg9En8wT11x22lFzmF2rdkWHB50Ln+t9TjdPx3nhYH334Fox+oA/It8TYTtoezx/7Xz94ttTLHIn
SWrEyc3fGbxojNz3BxqhTbNsxg9CTabmpHMOFtFJu1945h7h6+wt8Vq69mm2PCvfffoipy8heqH+
pbRYwi1xgEu7XtgtWZm7xJ07F3G41MNlQbNdvUTLwcvqD3x4F8D1WEuAqCiB3gQMeTmtgB+XIdK2
x2LPd+p6n2ef50kWPIO0Lv46biBF+BdDZ+BcRG/wqoK7eMZ6nLIdfN1fcH/EnsA7EdQN+FN4J5PM
gMjr30Ea4IxaAkgpRXci4u0JJmLHjs2ZqbVKzsg4HyBENoWO/EwDDGm1JbrVS1ucCoUfulQfalp+
E4vsyQc4UTn8Rvjq/vzSLOsn3l729biFVrfsNazf5tRp/S2P3probVSu6vCysNXqENituR4ZY9yY
yb8C1buL5zIBy2TJiSNR1V1UN85el6qbIrhmPnAJ95A9GWf9QAnBzfP4Dr8N6KhvXfRm5q9a+KIl
VpnsSJlDmnV7SrMM09NjNgPQnApn+MiX78CZyVAiyDrchVg0qBqDu7CrhV0j7ar1UnxbdjawVodN
z2NpfnThoVm6dILqkT0+3gOBTMOli69R2/NN/zbG0KZvFn34Rii2vJzI/lTB//8aJf6+Qe/kk907
N2r4j2VSY/P0q/lvycKkg+4P4xJnFjYm7f4OBK15M9lWR29Iz/DxBK04M6dR74peZXhK7Wm1F3wq
FqwC31/U886RpZLZvfTO6zQjt1fM9McV6/HJZmqActMRV0Xmi6slj+3/jzrFnAnqlAqzWvpHYojq
Io+EMI2C5qJvlu2TkGUHknBmCzDFiIH3D44huZ7FGYRrt6kffz6aU62extU7ydULcRfxFzV/3u+S
FLD7FQItiUzVd1r+lPdfsuJwvyqRm/AI6N8g6Mlrfh0e1yx/kadze1FvZzM+ZmywFjst34tA1qXT
NF6YVnSBCXmo3dMWlrZRXAoHdCW5eeHMsbtNbr6Jk02oo6vYAjIdSj8Utto4T3OT/UiNMPqL5zyX
aeckbat6nnbqDiOAg1nvFwk8mp3p/zjNM8xKd3Rn640kanUXwOpVemSQUQeZdRXvS1xA5PxgClxh
4sYPVCJsTv/nzEzStSO7keQqKoPD2eSz1IAGCmvDLhhYFb4ab2O0carF5nOQQQxsAuSY33n1k9bf
U/s1OlxDeE9vpwz7wLh9ae7Mj/HYESoBMUR9kWuv0bcMBsnbwNrK+0dTyIs8/PtUTuPypq789GHB
EoKuZrnfhX6NX6UIwhVcXgE9TOm61kDDTrDC+3/J5hDYOLcheIClAn1RVLsW/QoesymQ73tfYQWH
D5IH7HPQtnfZEpv5G6BjEYU5+4qQU+mZBj06GBoqxcfQUJ74+OCw/34v/R6AR4EP8+9DP+CAzi0y
OGcUvxXAiycbFB96o7yXliZbFmayt1a9avWl61EqVIvDMBFVcymjVzyIla8uEwqM5MqV1FBz4YkC
6UO2033GmyEbhphCHrIOoIZEjZvFKpp+QjuLVPfCnFWDUX123XM2J2sQQQeuUdOrCm9cuHLujomn
AMkCqqWuZVJwcbxEPje8QQqLQAO+YDIAMsmv7D2I5T1pFuT6+ftVLJ8exWVQXsCekScWrbsK8uT7
pbIBjbENLKsZmlrZazoL5dlZqC0EucB4Bmax/Rsgvb+DOW+m00LHzjnDW7IUDFTQKTu+K1Cn9BnY
0uirfLSV+zE1ztQdz7uqCTFrXbK1/C1V3+9WF9tZa0ujbWkGdKYju/Gj0dmhvseIgPQ6GgNmWobE
lB4Q57kzzwgYbhbLQcQKZRkQb0zCLVGvf/FgjE4D/sj7iKLvxG5WlK6d+haPH5r5+Qr8IUNLTPQ4
e6JqdyONQvfy/jNKPk3U/MiDjTdxYvLjTE96GZnjCwN7CwEgUr7c9AAHwxWCeNTgA9paQjrCBE5E
ECe4w6DPnlwmEBkjmHYukStwYrWL/Z9Ph4L+0hIbN+CxWSnDuk42PU7AfPsnFs1XjXlc1Oc2OvcY
zZVzopxF4dQ9zhgk36T8LYl/9MhaDY8zXVKFM160FNVGKkEFEyd7LPJS7wsLTri5+AUQBKLLsiZU
wcs//Ncfwg4VYM2NDRIhBwI9J30xqyCChi3A3IjJNzbQeOk9kfVI5AEqQp9BeR2R5TqVrOXWf8x8
+eUmv2D010/j4vWeXKfkEt8dasPMRoE4fidPlHU7vv2uw/BU6sc0O1I4LOqgeHqbp4cPcCFuXdYj
bAz11JfRQG2GYTsNW/G+lXGACNhYNsVig8Q1KTZ3aV1L69T0psYbQjfuXTgHTytWS3cKIe7YyXaJ
7JJcFc0dNLcrvWjwVMWT7qDeZvjv2K9XFsloRMGh04jWj/s8OqmemdCoczQBRCoYUKu5Ez36OqYH
vN4jw2WB4dyL3F1k+aymx18gwHP+MOtttP3k+iDBV7Q1nQ47lYNFTVyqBCsgYZmjUBQNNLWPYwNS
Tfl8+BCWFOKhFg/muEyEHU8vd3z92A04MJHMK35BVW94SffWCi+1eL6pR4QJrUzbuCrNJXNJG8g2
WRDMJw7CwLBxl1WbBfv5cVPpm84gtiWwvYqwj/Q6+zQNi1OU0ZTrZiiITWycmx4J/OKllL748gNv
MTSXJ6lBIgeEuESq/yWj/npLC/7X09IawaFVwrk1ktsLY0CeM7gnbhWdK+VcKOfF48yz2YMNcGHY
DsYKiDYGoS9T/iTr6T/9KXEIzOoYMXbU7UTKESAjPS69cH7oJ5QCQjDKu1z1h2m7YjXtNb0r15aZ
7xchjJszSmxRuGbaq8lIMHyH9AiN+VLEG5SrzPfCaMPcWY42nEz8ieN9hds+Xv3NHueYcb5R/X8j
PFrhhqZ9saah7UNvOrkEgT56n7zBttumgj/cAmHYA2WmpIA7dw+0MUhAKZj7uJx/gk156En7fCoZ
1TIgc2Yh7XRpvh1b8ledtpkVjFjstHi22CFgTJCpAT45V/Jp4+WEsZr+xiMCyvbARhmld4vXj3kQ
1oyXW37Nhaukvka3t4LYP/FNn95q6iwC3ybHXIt7kDR4xB/rx7TupjUImlNRXvLyqqOKdcJwUwwz
uxVb0PIbFGiVrfDRIKBnVhuDEdny8wVbDme4sE+FcFJfc8cYLrfwUmXc3la5eIkXL6pMw37RjQth
FwiIb+u/aNXftXz7bIz30y8ZkAsSA9az+JSEPvVAv0hLzoFRbvFXbiRj01JMPmXhkRbQeebkiX6h
ooe7LYzfKOcvQ3fQ8yMgEVYHgF2mU2pAkzh2C+9uvCHYz5t1Pdmj/tajYs9fI0/Rt0O0naJt9GBl
Y3fNmluxhuzSuxgvtpWyUZZC7Ja0VMNqCFegNHUNKNi8tkfekg1r9C63apM+Z24MqYqMmdjfRNiE
l4mlT/cF0l6AstfbHqBTd6nDE/RlQKX4btoWmc2KCeA8/sjeyFITyjM9XPPM3ohn8ur8oo1zbwyC
pEL92CNAg5a3o26Bl4MrGI8yRXf6Aj2THq2AHBQgFA5bG2ezWWzzB6+YW+FTK0DUOIyytceGlHmR
ELDa57cDAvb32y2Rmi07Ltnn7blwSYOA/m+UF/hUN1o/YsBzG4onqUTYemQKY9nv8HTzQTCE687d
fDFoFc2XBaaSn9Ynskje4CrLSHS9b/thi4+v9qKD3vi2n0qzq6eL2Wb6keKj/u3HLXpm6Yqi+WE9
iiMHbD0cVeM4GLAgj2I/IzPWJ44W8Js8QxUJEhZSjJVBEhC5HOpOWHLIyOmSDVHBJASfEyeuMMem
kOCbwRuhP0Y+3jjDcNLmqZ9R+KRl9OFHKBzl+AUY8qC+aQRgKye+NhOXlu/Toq9d/3W/dYZgyoIh
RPizuQAgd9y85/gc6baxOSEeXt5lR0N5y0CmnmE34J9GdalvRJQhojd8wh//i5DS6l1kQyAAAxAX
W73yFR3tz3wYF/0hc/riqEnQ3lcqHuD7aU5LhHp7mzeFrKsZ6ZRXCCfMgFikYxKEMYcTCRrBLyXh
YrLiV2bH3NspMLNiL90OwgsqGDPaasVGbdZqZ4tPAYz8FMBI1moq122yAYV7a3kb+Kn6erGTih1M
XYXhiNf2gAbXqcJyhHmdp6P/h3ze8p7tbn6VziaLP/1OAuYnPEMFUO97fQqEKRDDIESRCyZQ2o1L
rNC8cFihRa7hfK2jzg5d3jZxV4mbJvZV/FB7ilCx29/6w10/PMwjw+vqpVu83BY84IxPk+ifNvpd
9D/69PUbWYQJ/d0tGNtC8x+8rvP6pluSpnNLj8IjyIy9y1uWs03x/1ttMlqLm1OazwlIrbMUx9Vy
4kZby4/ZpIZKgdIdfTma6Ll05xrD52WuMWaaIllbs1KblQSpm3JhV6CZTHuK/sfLL5zQIHVoq5q+
lAe2bSgvSfPaSW+k4EnE05SfZfElcKGlaMpskuq68gqnRxleuyWGZZ3OUf2p9e/R/CrSTyyHonqF
itrRiq4FyQtVdEtUkg1eLBz9+SFd6trrKMwrxlD6+sfOpTeY/FP9IWof6MZG8/0G1VzBOA4RQ/nN
y196ayBBWn+Gccdq18RqiwHv6XFQpmAogxbVgrBjUEh7My15cotmdjTo+IKQZmgrXVtNzaoBn09M
EEHazn+ijJReggOSe054Jygukb8IiktWylOHObKNp/Dr12QT61yrJLxzFTxBAjSjceTdUJmwvNNX
Icsj+DmlRTBOtm+0OTjdipWNWmw4c6CNDSc6O2ZcdDvYeLmMxPHAVCKS5xIpCXdY+1aMu4hHSx5O
a+6V6TBWM90ukR0mEf/9cAM4EewnIM7hSstWszSYg74klByRG4VDAJ3nubnrGthkzHtXU7YjP0Ms
VzyZYnRGmttsOfVzjGMN4Bxk+Pg4OOq3gMkHogNWC/xkDfzWOWQco4wB3WnwSSxP3LwEv+38Ss3B
RD9XLmfqk93ry7qbCbDDkwBbEVSGct+TETTtRpS7C2uQ54bgDz7WzFtJsloKFx8z5FdoanznCn0Q
gGUO/Mf/pnjkM9GgJBFjQMR683zYUBFbnu7azPhrFkd8lQwQRU+SXcNqrsz3GBf1+C4heVwegzM6
0bgdnfGxm6utxIUxxKCRpoUdAuRn8UcoZsQREtXKkffwza2ktQfVwtWNT6QHyzd5kLFwgjJWfMUK
ygPZmlZvzs3rgf+MjETb2alb4zT3ue+63OkTX57nwGyCdfth4Crjfqe4ILZz1i5gDuS3RF/U6x5r
aaIDoECJO2ZApVUIuztGLGknIZFBbHnUoyM8lgjVybxlqpBPMV+uju+IetI17t855tlYo4pgEld0
2JUo/AEn7YVpT+ijiQWsCkCDUV3Wx/Tf1aP5XD3G4+6+KqtTXVyoKG9LaZmx2LqzwDtqjyOxNYrf
Pd0t4jj7dbJ3/BI4dnps1BYa5kUBfvDAv6+OF/XxotWvSfoubiOV6NFN18MUs9mAMCCHK1eq2x7N
C+a2dEZaZtUOwj6hbouM2fdyfIN7ICo/XMaTcIBXXPPHE81tIvxyxPG1y1/r8GUxzyeLH1CEkHKe
t6+kb6vOjXNPFubeQUUBTrStsMG/QyogXoANZnoFJ4/AxpqnYKq/caAn86aE54BNCWN8JhGkcrPb
g/f04rr/9Y4gBkBhDvs8REN0ys3zTb7o3YtQXm/VtctpO304PULjp62vZD5wHXbZNfPppNppFpur
11h7W4LencX0MYYP5MEsyYY58YURsPUrj2/EBBCDRljvLQTV9nQ0g3NtYfN906qweIzGw530CHZV
+EWPD+noUzJyNKC2WzfZhnk4Zpm/UqV1YHEC1lcw2lRXWJw4lYzHpdJPSxlnUTOfhQUYj46vOJ+F
OOAjO9VXarPKhhnLiF2IQl3DXe+l8RqFR7PYMnwOHuZSwm9HC7+pFFvQwcsy8Z6DsEKne5qzm+1X
OKzHZNPm20e7RX2SsV91q+rzfvsKkx99+JmGHyrp8L0Zv9kxm+9/vKWSATYizKfSovQMVK2zIIJV
ICw/BBEpx8czgi1c0VX9EZu40Tyh3bS4np0yOiwkzqZdj8UXVixCd66V2xEnsfQGjhibukNo4Hoi
vtMvFyCTH/FyB2SCA/aPRBICLn5vso9H/NnmVkwfWgbEK6BiIFvNqz7HeDc8dqnijy3JEtvFuFVh
PqIvCgwZtIlfFFTgvjGgJtjX7JvqymeXmjvYZWnSEm608D05VuhsZ42RRDbe3Y+WmAq5FWVYCXBE
tyoFyZZ/sbyhktpV7K5RIqVoYDP8lbYoc1EcdeOYDUcws7GjKnuj2bPpYjEBJv1PGUAkVmf96c3n
wPlnHh37KT1fkiNg3byG/ng3EeF20KG2TWxHW8zrOxiFhHARY4g4jygPycUoTrsArCx408N9U+7T
g8DfG0+4jlRqS6Ydep7nCKJYuMbdzVg5NnOPEdvKRP3iVfGaADMJO3e1yaaNQie1Zf4w3OfhA/+k
6Cpb1Heb+4zrZ+hADBF9bPwek6R7HPBrTgStWNauHFkhn+X2ZLSnR3pSJY4FuOV7wXp0m1BaaxJI
be9RzWLoVCNxYENCC3+Pi+1AJKrpy/1O0jBABz1UKQeJy2o9Pnc9JB925oXs0v7aPXGNIXbe6qxg
m1D+ogZPZDDn0kv+RfAg5pvOOhxIoiKhmkbC2CnF3iVco+4xvlr+YbKwKd2fDTjzoeGVrzLF73V/
FE538xouEMWejeIkgG1e7KE7sAuTlK057r4ZOplO/z6HXJlObDBt5IduoiwDJmnOigeJHzqi0Jkq
PK9qkz349Tp1O8A86vVOIqBxiuPDNBz08DgJF5w8TwzP3xo5dVZxcy7zOaKHGQVicFe0a2knxjsN
BHrrUwRNeL8ZeNDgOFTD5TVMX98QCJh0WgjqdtotqJe36RBXpKiebuppGM4UyVNFosplcAZ4azww
yNybhV/FuwQ6zuZheKPoyaIn1J5gunHoKtjb7+4KO3izaZoNGC3mXIW4TqlQygCWUfiw2sU7JxOs
ei96nQDCLIjEWNUqaYXANtaDvtbJ3Ak3InA1bSul/mgvHmtK9ruF5cJ7PObYCWCLCPLTfwX5BiN3
KoXkJKinqj31y1kquItJZSj3kxjUVVAwrlew0fmCpVf7WxwURExCOwYj1W5z0a8/ENTQV/wJaiKq
4qfKZERGtGyjfx79b9z/1vEPu3n7b+pCQgYJS33qmiz3EI6EZG17UuhGpXvXZ2v9RHC6Q04XPUvG
CsBrF8+uZZq7FrHfYS4UTzimsugsPM6KcPpTgkjZEYZVNw8j/5g4f7t+RF6z4gBYirJwqARz02Hq
2dlsNnn/82UCPcriNOAXTPWBaTJPHLZ6qcXmovl3cavfHHQBCEcg4C3rNBhxAHUI/E6o30rEBSS+
2xj6qW9CsslcIa1sI77GpJWTT+ZAMCSvYc7qZIOLZkB85iSgGRAWKw6c0asI8cvCU6Yc3FPGAmex
Q4pZzTQeuK4hK2bb+nPCGImPf6j8B45ii3/eGqmtErLRP3ig52VdhMK7PiVASJeQpwXWcutePlcF
cYPARgJG5cZjA+MRPetrGx+AxoQAf2IQo7P0g/kFEGr5ncCpv08DPp3OKJqn0mp9ED7N4Qsgn7mV
f2ar8CcBOuUtWLB1fqwk99D3m0ybV73cs66+cKlry5FhFf5rCys39p3OVoAWzrRZqvBMWC0fDM7a
F9N8pfzDedSucICJ24GcR2bczi/aOcEWcNF9Ekjfo5nurqZ9AveOHO0P914gRTyisvpGJeTS/zNY
QcT+l3xA0ARTrMM3SxPqAyb+8HNInrkzfHJA4ksfDT911EvpV9guzZnKMt7mccz482CmIiCJ2oH1
RTqLCVrzYF62+jrzfVRLOz6rzNzB/X9Unddy4mq4bZ9IVSChdCsJUCBH4xuV3XYrgnJAT3+GoPfa
+1T1Ra/QtG3EH+Y355hPmjEjOgQNTh0+J9fP5gMDQxJ5WeO8eyjogp5yUsY6FLHWMtveBMN42MW1
6WIXuMIUSjA9UAgIZwztR1hccdq/ockEyV9tb29m0lVlHr8Y7uPcttOW3WKir5vnpn1u+2zHEZHZ
ZWNBW11ivOO/w9SgwVU/SvoRUhfTfZos3xeIgFsCK8D8Cr0TAmM97xYkvgTZa6ziRcnJWEU7iP8r
QfdySmCgg3zxY4uC+Y7DH7enYV9jctjx/fj9Rv3EPJIi1m+CdKe2u8d93/RocypppupTzL7eBqg6
/RjayzM7U1JSz0ahJphZwWwXh9vmvo2AdqjUWh/xaUVjHQqmB+5+zP3C2GbCBUBQYuhnFGw8ncFF
Ak6p6okmqGPVClQvab57S4L18vSy3CtR+yhuWVEsivxP04yPd/qYtJhgD8IUx/kuKTeh+akVm9pp
Sg4Pm7xeh2YEwI5Gh8ElMKQGtFxBvllpHSeNCDU5gaV7qfwLpwLpiwZkQf58hDd0qLsZ58gBo+RJ
KDURXhW+rED9ON6JJafybeM3JO4zNnYSNiKVS7sx10UynXSJUuKmERQsmaXOKWoLSaO+lgZsSD00
J9kLqjlDAtX8ZZrwnO3IfM5GAYSjOQsbrVZ4Vnh7xgc8qNxCAXfk/OFMDjYbQw2GzHAYL42rBX9A
Uy/8FRT2sh6+g7Asf315GPQddhPwVlNhFRKl0zf1c67LHxQQct9LX5HE6SuSCB0fqCqRxHY+yDSL
gNGnD5uiFe6ArKc5zjyDlF4Os23BxJKPO9dYDlgQjaEJPfy50Fq0xvmFI6oM7F20OCBBocwH/rhK
VhzYY6Z1BMegoMKEeTGbwCx3msOQuZ2HHHMMg89ULXv8pXxrSTlK2oTh6c8y6L7BJWTqZssjw0ZA
kR3CIIJRFwPr8Kg9jr9l0YH9jIHkXqD2/DMUYXZ4MNF9buTntgRk9mI7N9oIfUcbzFO3TF0C+SDp
mnEyXOhOpTtfPYHK80wcG1Fr4dpZRXR4fBWMBgE4MGr6rTB+DusBR1tGEJvBkqcCWtK1DQQ2Ad6d
vOho6MW8ryj2VUTACnf5gp2V87kMf2dmFD3nxOM0xWIMKuIc7f9zYSnx7i07UKp758yDnUY7df7h
eT8AwF62Bm5A3MbU4vDz50PUv2xKOltYtSIPsATtzFMGQmJ6HJ5jySvhb3oDQtWiLyJ9PQJl4qK1
7OetywUdQBcbSpxfOvHSVR9NdhtM3hF+ODPN4YdjEt6n5XWOUWPCfVVYQy0INUsN10K4ztLVjAtB
7mWtW3IOHEYCasm6Ermalw/7J9fq2bmlxje+NernkH/19+/owf7hNiRr87FKIAEiMsNY6BBxuRMf
Z6jw/PjBiBh7lOBBERUah5vbpm7WCkdRiVimJURzgiuSEYSmDkofb+0rd6UXzlR19GrMXT3NkiBT
6XQwEuhP0HhtZ6o5FUaWDT0yH8/JCEjt2DnDZfU/gxnIElW1TOe0U/WD+0xMcARtAZvzHmzK6H/B
SsXi3i1DvKg5dM6sdIfU84NVr6/uLOYtNg08lDhA0Lle9K5R5MTiDittziPrMx6eLtgU+YjzWcVJ
DwTlOaHZkSLXx2bFoAE3mQIGDcHfwsKYCx+Iw6wGcX6kkGqS3rCTM8p7vQgJcV6EOzsvgm5MoqsB
TnIWnlSrbtmTghDA6HxKU2D7lfHc06mjbyDyEfFXUAz9DVMrIrXgqat9Bw5L2MJCfWfLusHTuGl4
w30zYdjuX81rWH9z9483EIsVrIkWLBVKO6d/hel80p0YVTNFGmuND44QIGtecZ1iHx2dXrQnQw9m
51ke+MwuwUntEqwCcD+rDURV7A/B/yGhhxfoiGwbcnbJ/av2uDVWnh6f/TF+mc214kQBalOus7GW
xTdm9C5kRpGuDJAw30H8NdVg6lwxYySHabkDQc334Jp6YYg4DFyCveDB856atM2DUAsA5YQktTQ7
trNjrphCYFfJyTaVakxsPnkPX/kzYCDkzx4tPhl94k1wsHU0QtjQNFKXD0vLY5a6c0M4x3+BCdBO
Am+NieFKa4+Jtmym7L5X2mbE4EutviPte+Z/gVkI8i19ivfJBvqFBpD3iUnTYJ7OsRJxgH4AyOBF
NBYDgJA3oonHiaNrsHT+M/zexct4Ubm1z89kdDp9G+9WTsPI27O8T1CbOFh88Movw36bjgzv2Qee
SJIfWCYYCmqWQKa9/+BZ47aXCCAqmJLuZsQRsj0AC5b2WbSa5AQg1yylEx3B4iznl0S6DMlVehow
dtHbFJ8Z7eatt5XFBrsb7+HzXAcnMTlU5dY9M/4ciwv5lPmL6ZnkP7pZpJHwNBUmnMd07lMcNH/L
L0LgpL1D8tgmG/b6M9WozaQR3Fo7yJ24d4TOScBFYbtc/31w2TjK/nGiHDTlgMg6ancRVxuamq6g
fCbVGPIXpqCHNwUhOOwvJvwYIbSPCi6BXb5/qqRBXHYE4SrnP538c2NszmUr8+ijLcbKYjOswNWP
75Jfrh/R2jfeMNSidWH4iLodwSktgMuzKkQvFCrl1TGjz2GlvSjPYEUiK5WtslvXwd84+CsJv2Dj
EtaKOgBzYBeZQw8p/dUC2tLDUdDZGRt8JvotHD5oroeqVxsFP7ri6FH/I9nNw/4xK3mbJrtI3hL2
fuBrMQLrb88Brfzc/72Xx8fjUKhjbFBYCSvisaTDSUtGE8P+oZV0VnoW2mrDgkvs9v2MW3vxeYiX
fcw3aJWkDRd26Np2D79kSR+M19Ve/DnNDk8vsdRkN012Hbf2dP8go3JpyquqXxqUBa8zJP1SEWVE
SI+2IVbSZi016/6xaojHEM0xH77NlC5ckI+cyiZYDm5SAYHWu+4KBViT9aBs2pTD4Y7u15wD2QHO
waRwu8JViTmLXm5mwOThYGFyZJSbeHXi5Yj6sjV7rsJ89feIHaKkJZa7kbYKn64NZd73zSMEFxlz
8jmhuahj/yUss6MHfJA2+ok0vD2Bc/UaagAhpyhVWILXLqPlnYAPuy7PzEBzWYeoW60iSA/iKm2t
pDEC+SwpV9akcran16G2n0zJpCUyowpwE7BcSoPikmdvJAZsCHiX6g7QngdwEALsvG5XYxI7C3Zl
ucnjdT/z7paSo3aiqsOHXs3Qdh7rOAW9sEm2fL8lEStx5PXlmOMr750yp07MfKRzZSyB8GVSWW6a
evlnOrjx4MLdZ5UZZrdhXhpf8H/GOqT41WWS5eNmT6V7MVxNvT+rs5PQHqZzkHzDC8n3bl2uynkm
zWt9brpRD2SbhwvrxzmHS7fF/viUtw0pwZmdaIZNuQK/i0EzBezytorFhupXyf4b96d4xttgylQK
UcoNT4xuwocz4ySdQTMc3wHb8olre5XiPrB0ECLk8AMIdiOqBqnXQMO0fOyUfYYk++IXiDMvGNaN
thGeu/6Pzy2b0yvQUZpqBrtn1sCYEKIlGXwMMK7EKOFHo0f2BVOQTgmEexRnhh74jwuABdg1jSgF
6rBovomfgzcvp16ELbN3pzeNYQ6RRTCfOSOcBVZLwV9EqLTHxCin0Jo3xdwiKq4rc2/YUZdx54oc
gbixY/wA8wCf+A8ZX5mRlM+HeU9R8Uxy7g8nFOy0tQG7F7OlyIHbmGHoauYC6IByrkojTTvBGhBY
0jZlLDoitbXkCFJb+qNxHj1J/hhhLnAVjVKuvCPC3iBUmOrE69iMESwah7OBlcNQfBxieafPdq20
6aPNHX9iybnqgRxuCMCo5hOOuzZWsdoioZrN39JUgC5Au6mw6Bhe1cu1ldZLvJUFqhfI+ZrmMvRj
8KyY1mPng9i1Resdo0F0dvLsK+bvgcjBk33PKIjqTswsHNuRIu4OdPMu28huZBtUvig7z8INNFdO
PH4e+3ZNfQRLwXEqXMTHh9rdJv6trz6F7CtTPqcsdxRGiOe/9PAYVW3Uw8f+r6rObYRdHquHM8F9
gPnolfxv4QVwI7Mf0aWLTrP+QI1JqtgivTErofUyHFuIGM/NoLOxuDPQKdwjvxK4FsVp+qEjzg2O
CvZlHLhsQobl+qYFOTgAx9ymd7O9yWSNgM1tBecRUOv7mwe/wfOPmnz3xacgMmw6Yw1YeL4pgaqB
wx72S4nlhezNA717runMzhclLp9H+ZmlH7V0FdWT5FCa17uTO5AgQp7OAA/PlqbHoiKvdaiac0yu
PV76c+LcnbR9wz3kk2rl0jXPzpJ+kKWd/ytYeowv0RPF8zQ/p93pIR0xuRBfpn1p6SOry1jV15Me
f8n4mfPvTtjaalAbCS86UPq5mN45+q/5oNA00MR2vOI/ZrN1jrcv9NrWk5RzzEEcYYtUx7DuzPZx
S56fwcYKdaMxJa7UqzTyvD3B1XhpVeperHclFdUPG7xJPZWJ9uPys8nGa4VHc9UlEVb1gqeQD0S/
+78fBnGfGCTY88rls7mqOaZ8so2JkhMRhvRtvnKJU8DY+LSYURpfL/jy6im8w42ubenzhebs9Hh1
olXJBPpJRs8WohWLuzmjiCAeddWMYYklxte2+pCqj0c477lQfGUGByPkme4sbMne64epYwUPW7Yy
T8JMxpbhPMyR+SGbAk8mo52e9nnjIdhla7ML8663eIFxRCbrYUfAnkw+73uewL9dZLjoJku+lgou
wFVivw0gL+1ik58Qz8pEt2asO9GyJ0bCJfHl8k7Ii1wkxrhUljy5Zy601Er04108Ke3Zzy+5dFGS
axCswwI+5ToeNjMUgWHTjF1mG43EmX0HvEfuEhjfBAjxPxEbbbz9UtXvVPsGT/OYLxiXc8Py1Hyf
hoeAk7l+FMWTRi4ixnN4npiLkqai9PrJCfOgG7RLaBStJdzxjHDe5osEV8O/5pcJ+PqZNTEasq4K
BVx7UCehfBz609ESZ/aEnijcm50jVmbd3eLu9pd/sM1OOmf95d0TE1g6qTBwydNxp6hxlfRuJzka
oC9CTw4PEu/K0C09q9K95k4kmVjDYZqdPNb38gOyLoRmcZ2EG6FdRR1LvqlMVom2jrutrmLqoXgh
12nFXQvJRh1DtESmgCBtKaoJ3AbrJNjoBcQC204mB204iMOhGw6Pbj8Bx4lHoNqqliw4dy65vu3f
7f0Ppy6VSgRUmCUcHzYeSaHYYikXdhgc2Dr8HnIAItpBCCwePkT9oeSwK3cOw+WIpXQpdQMkUIKk
o3mgnAET1o7P6Fznl6a/3q5Fsa95NOXDND1meLcYJvlHmtRI6HJtCz64Mmn+OQxOQLsmq5m4G4Jt
/VynJAfGjV2k2a1YkIP3ddwYy0xhVfAU1Z0m3rNGOhzPHKLgccBKRY/u2/LYspsIh4m6b5K9FO0k
JkfR5tGsE4Pg6qXMzjyx3J3q9hT7hwZ1N9zmUDAQu/tx3MG9Hgr0bNHNMKgsKaSrtWW7KIOvBXeS
o0U14Ls94Un3NLIV8gSTX9H9WMNVmfbHxD9K2IGYyjyP0vOoUBZnvWEdRTTCOgSIsZI7NG6vO1Pd
mdGlse3EdSwTPV6prTvgrAPhV6wqJhnQ8ByYrvfB1QlqcJgMRkSCGgHMQMUxQvIBOkbQ7fqD2ekM
W/ny/kX/eY5Nt9+V0bGszmOpnQuPS8hX1bCi4GVyXzcK9RIbTkKTzIYiiJ1zEt609IPMbLqeka2a
esGUpkhKV9x75so0ybyeXFIfeW3F98MDmKyxZxt/UUNYavVwpHc8Fcsyw3o8uoIWQSTxq92zW8UT
z9fnZbIoZuNiIh8vGWunurwbVvlnn8x4gpZDM/9R65E/pWZrgUEp6DJFXD2L9cpEM5gFXyTjX0xv
nUWDCVe5pmipDdfD6M0Iqj093xMmSsLG/MIu/9YNsMujGzzLsQBVKlb3RXM/TdNLqVyT+FZgLeLX
kcqxRvoKFncmkfppRheRfwi5ZivmEP4q3S9wocq3pHY963502J03bg/gD6EBIFEqgAVWmbTKAIEb
kuiGpDhUr+Sa9vQEzEVbF/FtraL3bbCwR2Q7PxqgJpy6O+pbdpIl5+OwHjn4KY2JcbrDkYPHGPUV
11xFI9grUr9oqs8QInf5WbU33xqNQNG2J4PYoOSNRiCA3y4X89oAXd9PXHMhyy7931j/0YaXb8Wb
WzaK98Qxyqcz0d1UxkhCeN2kZgvdH10/y4w+NMPEJruH62fsHBjsOf4jVvXcbBVrN524yMWFRTXh
f4jCKz2WQbZV9LHHkqabBrPIZKdMdqB28hsneGJncnlRFtAG230V7eRwG/F03FdLhCZTEueMiGUF
DTzAJrDvy+Xs6Tqi6DGolwQvylcnYBy9SXMUA2kdisfTHf9NskvbXf9NDECMd/4NoMeXvxPiE96E
YGS0HLD5T5h1VZuQwySdsdLIREghIvmHNga0uaUPjz3+lQqm45XR15yDw25pkDEQ1AVExzHCG9Pb
EAUL4gn6hyxfRPkk1HvUPmzgD27xfBSI4l+karSBP7sbYWkrn32pAvU1VnX/1iffs/T7nn0l5af2
/BBMB09yfn0nGd4CnDpXdSCnmDgdXLoI8UrrLVFUkZk1zvF0Qbxa1rRiJPdplQu5z1jlf6/Xloo+
/5qKt2fyuZoH0VnPLknIgr+b73rtiNbtoLa+myR4S6k9AKHEWyrzrlLlsJjPAbnyFNMhSXvZOIv0
t9NhSwNYlm/TCaToTc5sNqCgXIFWXe7EYnsP0e4xBK/y+4abI6ejUDxdl+9YFHOBxHensY29eKUQ
rzSj4qzk55fFGwUSmyUWbxRIbJZY+MnQ4+ZjCK97PLbDxEVCbt1awKG9pt22N5kSMHq6oVIPuyw8
QNBv+mO4eTwon1wIY9+yU3Ph6txKcJZLBiHt3UGPlqTlrmhsvJsMBcHYKHY4OA3mzdUOnflKQ5k7
lT1pjzkZEQmabEcVUEa2YpmKdgb5WXVWS9KNCfOD0BT03V03BUZ7br6jfCeRlgopM4YPZoPdxSfC
1OEq9DGwumrjLU6+5M30VY2IA8UGCPdAkF/G4kE52rZCO+BCCtUm3gVzbBahJXQXMb408UV+Gdu5
mAINC+z/ouRvdfWXmdRG6sZZcf1wDeM+ZY5KGl4UHNLw2PnkOdIsEi6uXTxUu0I8Ks1+Km6ZIAq/
dG+G9yUYH2CbIKlG8jITwO6Prh3r9kw9FKUJVBKzwEbSSqE0QVo9wnUZEvZ8NN/55HOYfBIuK6sx
XIaGFqqU2CDEYqNxNN1d/SEoRkaMl+XNTxmZqPbjVWEpv8YcMMdmP332q2e/ovzTqH9oUlN50S8a
rCeWFK2F1GDbuks7VdtpGkdTT9JXlbrGh71HYAnTndbu6MJr+72CjVvbx9nBtgXBgHZDcKYwTDQf
Md3Duymw7Wcmd6ypQDBt7JuS4DPJOx+KhGzaXCa41ovowHA8GdL4trfPO/PHCx4O9+jsdY++03Xi
cD1OSOxWrnb3KtZK7PDnVLw8aAwRb60VZV6fLvzZeq9FJ07OmB3vu+lZuZ8iIMbTD1/9TCydrp5k
FKkQglrRS2g0EHmxZbA1O8N8mJp47uwJAhXXn9ahTROC6TT3AtOv9jAkM8Jc3UoixbiUe7uT7Z6w
ADhprqLN2ClXLkEAZT771/mRXALpLMWA/y6P7mTawX0tt+sCpAyTqu7cJKMJ7WnhO8Z/9qaL6+Jy
yAgjLBL6E00a7bgdvKjf73BIza0vXWbjGALtqyZmd3sPTeViNMy+/aLL1fRVZroaS8SN5TuoAvmp
Zi3+hDEi6l8z+U8qzEvRjeSfCf1edHKOHIc2No0kBnC8TvuxcBYHjvFedp3fNzOO3EbSYrjd+eGG
7mucAU9s8TSMZ/3m+oBuZxnseUUzLpsEiSji7snazchPGmn3i7FfStdkJ+5LNdkX8o5/LpbJL37z
LlsQFUmyVU+IHEVbJpTJKNShxIOuG7B6Lzp8gM1sTH8zlSfE+2aWEmUmtN2TT65XdNRm2U1/fs7n
JbdtUNj+Vh+2jD56ZrnnWQkI+7ihjeLUP2hX3bcsoAawYh0UHcso7ywIJmmuxSOMLmOAX1FbtNRD
GwyTrs056cJhivKxH3TobCWzwY8hTtkRe4LnKy5QxZniyhCAclfjgQ7cPWM+1wa4/N86ADNnuYtV
3hmiKmt4B6BZHQ3PSGM3wrJGcfIXOZ/al0WkOTfwMHQDX7v/P+mF/HKTMBz5x9o/BmPImvEk0HqZ
Qgcs7pWjwq2nG6u2G4jSp5LcabiL7lviiDywDKUit0XqS+kXd6PzQ3EpCXZ+yfSR0H++bDRLDOmE
/VUoZHxghTHvh+uZNfCd9ytePGaeC/bid9KLCRPD6EZ3KXfmMfyvBFqO7Qcs0NgxjICouLF7krxe
+FNiSx9B8knULf5iBdSy0+OJVSGlz+3yLD8qC1hZuFXNeIwC5dhBtDEwEr94H/91rEaY76Cv7V9I
ZVBbwI+OA0g54FfJiZLKB+1n0piGFEySiIF0NByq54fZlvoYmTTq7t0IYjDI3McvlE/ejIW9yZJH
0I+gnY19vR2/6VaR+ft8DajwaXcTb/pwObBhDcJMAleb8vYDD+gYWCsgEeVHRdqBmDTxUURc7Mh2
TlwN1uCU3BqqyOZhtAyJlipSAkYH3N2qTURhiMeIwmDKNVfEDcym+7F42bhbiSEt5MxFO78zVBGu
xfP6SP+P61c4Tixiyl24nP+2gKPqXRxt9WrDF4tNZjm8eCzPbgmPZcmOColqZxA1rrnvtqPppTV5
x/78AbxBATeHG4w7U7CrJym7EJztroCL4czH7ZdcfROtjgjG4simKn3+EK5R/RGrH6XKBOIaDNeu
ZthnBrPNL2rSWL0S8GBB4ngg20EsIQi1TQviimthNhZm1KH3XRls1g0wrIkbEGAqVr0KCmOTKtvC
rAeG6avFYGj51z3A7umBP6rQxGsvERmse1LlDYqrje76EWgDbRiTkIIoGW0n0Ya/8znxKpBE3KBp
7ZlaGkvigfaX2Aglu37ANGFsPpqQ+OaZuirwiRdPvIL5Gh4J5JrqUOSn5fV9YPkvqP6eorE9t3N8
2SQwOJL7EkP4c/7wqui8yqIzgR5YO8mRw9i0PSv0Cf7MZj/zeata5nU18d1bZeGex35DMhh/DRkF
AeVsGU+XULpFQN2JzS6NqKR8aNktyW9K/RE1H/fhOvPPwxystiRsSsOMp3aB5QXHaQs9+1nvU1p4
7rtMpJL8NMNqu8ifJyYxo5n8+Sm0X2X3NXToRZ+CdJs0H5JJQIthlSC5DKuG1MlL885xznN+o3Nv
4H41Djo2nvbkkNBY1b4nlxiK3VByCrbrlyN7Zhw4CTEd1OimD2AAlebOwabVh1uo+HengocKbFx1
4ql7J9ABeIG5iEmiIaKEJkHEpVUJd4A7q8duCVCkwlclfM3nTEBxtPvbdytQKNAWt4nFdR2txZRp
yH3wKGTya4ceB9oQKWR6Np4/rEqze/VDzYh+Mah00EakbjTeg2g0/6YJrZhHrdnUyebZbBrC6xbL
tKiMhgN4uP+p7YiE+70GXSo3ps0tNfHUXAVLov4EM2vA4+pYf5GPxYdjN+HNDqxp4MoteExnaBnQ
2XsCMAknHnh58789+ZHKy2NvnKNlowgV8z/h4zb3d2kcaCDeNbOlVWiULB5nFI9EBh/sdtXQpUPz
Z+yqqVeE4MW5O20Si/iROzE42hT4TvfT+lOcffWjn+szmH2VqFcEfR/UxTZja8VTJt9CidU6x0k3
WBySZsk4a0P0bzu3bpyQju6n84H4ZNqWmPFBNSrC4LYyW0bbaXz5a4+YdfhH7RjvAarbtzbfHV82
EoXkKBz9gczyLVu1z79lU1uk87sVfZwJUfirCqe8CS27eYA/XofKxj43zGxzu8RHgVPrVDwvuXA5
2tHkD3zDCCD3HJxKdigmh7/2gxCzsg6UtSYDkfjHCW3V1T5YhL9IR1iSHEaiZJA4ZQaWzW/+FoLX
cWO/0kn70C+z6XkvIDhx9tyRPZ0ubN3q2doke4+37OE0r2+I0R7hXvuRfs+02/6v0ox87Gk98rEt
e6quoIBio8KRmJ2D+FTfD7EZZK5nqdI1NV8875Zxg37zwRj7Zvr6a/1oxK9aez3aAOWICY5ysIo8
/hysKKPwvAEuO+ffAECxGSK9mz8+tEMEYtQKRH+sBM3+USCSupLBlOQ+Sup3+B3AhH2MpsIa6kpY
XCrp0llc87krhr2lq1YkbHGEpslV6a89c2vhGgcfyvMqpeB9zz5cQTLISe2oEmZWVwV4r9sBQ2p6
2o0+Oj7uFzM2ptpo2xEtyKBjWbFogOut+3+43js3pTlrbP/85vTSQYCNlk/8MngpWEYxexocD0m3
xg/SxKuhWoUEAv11NGx2mB64l+BJ5F6iqY48vSnB18DaRC9fPfpH7j5w3Y0YfQ1zbjo+Nx0Dnu1e
LXZRsIvLjWg9dVvGQAxnDH29t9vI5WjDUJ3Obj785xDSw6HcC8+T8rwE2Ucm3CKLsZBcfSoY+bKv
afbV6Le4fY3PA9zUh7bdF/VuUm2ia2N4Xrj0fnRiKO3F6wrGQTF22SlSnzeT3YbZ3UpqHEDPbbdE
mFeKUUvz+3m7uFholjTbUnmRGd4An6M0csY5/3m3pf6flMkQEtTK2po8NjCIrY/H7CBOTw8NLuul
Jm1QMDw9KPUhag6xcmiaw6Q5NNKe5l0CW+U6T1eR5qmB9zb9N6jg+OqHg4LpmpqzOWo16X0ImMRq
JZuJe6xffohmHqbtnhYEJkB7TzzwrcrOSMaemNbfQHWDrY/a0o/LoYQ0gGIeuHXrpObgH3xlT2Se
K8Jjdfc9i9XLlG4//GXhGpd+9uWbd2hQ6brqyXohRfKhIH0G/Jl4R+6RlC1xYm5Dad3dKcbgq1+H
3fa+oJXbzSO35lw6l0nQYqNY7pzHkxmkjRpR8Il5jGrE0iDyA0ISPw19BMDApNHUhJuWDXSKOHxf
8mcTzklUK0pb8SeKLUOdR9IGeqDfjhQSrdpSo7E7NNW2BUcnbWFiEPqAtGIdumqrm7+cCHwQbvoc
h/ByckNz0vNjesV9OgFx0NjCC2yXxWyMlg/w0L8zFnDnv7Ox23HTTQk0UguL63LZYr7nYIALkq9z
t3viHd6FpbcknIi1yWCIRU4RP3gJEyK2Zdz8ryYIDJLoSb1JV3WPRpmNEKmcZuJhO813+Gg0ukZc
6XXah0RFZPXdh8SB341MADmcNpkK/8vcYboeuG5M9q25bEsIl2tCW0/CUvNqgfAAV4vI9LQ8BLge
gYFee/OKmzma7cSftNrI8/F2sh0CZnsUcCzJ0PQhDVS8dxR8k6d1pfUDdFBhvx2jzQKj8UgiG8Z9
/Ymnma/P7WrKtVxFMsMIxfHZ3NT8unQk+vlahxQ3cmmlznmzQw6uzaKRDEWmIBcn/J8lGDikNuzm
vD53hKc69mRAblI6LzVuEz4lc6n4A1oL7BQOYiBuE8lK+61eHpJudIgp3egQ65+f9/CLIK6/fhNh
KmGNt43YI7k4vIrtV77ZGFr//7Uh0QIivopRqQeqnek8CD31Di5ojOtqsq14tClPFkpBuoT0zY5Q
3tSUczyeY6ky1fH0F1Id2VL+Pvo2Enkla2MwPKcNb36NVoWFNiPzK7a5CeAqtUi2vlUaUp6oNPzk
1GT8yanPeTp8tsOnNHx2yblwoFwR1Yu/xOKm3q/J/cx0AXxw1xyzRRgdw+ocz7FKDavosSYwq79m
DMp6mowl8pwKKFYPE7ow8DL8YQiZriV1NaiYYalZxnnsMWOQBOZjCpnQfCnwhjtYLugrBj5g+FgX
I9RvJkfHoDqGs2MvHEpgwy1rnqW3e+zMMHiRE++O0Nh3ro0dzLxxwo+56WEyzLEomWDiLKwwyTEX
FpiyhN7QepfYhB5udQaHDm1cvdKPHHjMrVNP5IYvP2+vg2dFb/x4Q/iV2fouSI7d9FTNfzjJtLfG
/Ln3qwhrYuc+uH55tD1zTG1I3phMNSqVUPG61LbKZ9wdJfUswdumXNosoB0QlqbWmazYMFokCjoC
yeDkm0srsNA7DQUHQmc+lv5sq9dbud760dbfCk8iZSYdpFOTal1401Tr3vkVeFTrApsesba6ODqI
H5y3009d/fCN+TM5j91Jsxutxbk/D5/gug3hvikfuyY4TLUjhl3hMxjpHToLDUH9sVmO56WEdz3d
A5DE6N8DZPLuOKKki5RcyTb60iUuL21PlQHKUq8Yw4CGbwf+chOw+zX4nDAKeRV1GZAxtujGpVFo
67LbNsdkMvaPKhQzJngel9kxhf40/QDDfmaC+LZOJQ9Dd+WUK92Yk6QTIpssxqZgjHv6vCayNXKy
OfoRGGc+yNiWJhShQ1ZehPpqygwl4V69yZT104lZ/v8EdC4voP6Xw7IJgePAoFtiI9JGjtIEsDE8
jP/1e+TDyEfD76GL3l3fl0s3Ek5xuhtU0vKFstSfy+Qlz0xf8syYsR2dRSYaX1DjX/DQZoTpgvEa
5RiV4GWCl/ArWiSBpQgnQbnOhJs/+2Iq9jLp1smuaHdxsvObHWTtB563nXrLqKHiNWnv1FZ5t76D
U9AMinUeFJD6J4nOIekcUcmlrTIuqS95ETcFIHr/oCpWZdFkg30dn3XCsjh1AbG8+5kfjGunCt4I
rrgw8L356v2fCOzCaKnGYQDuHvsQcaE2wcDeTXm2btnYWk8/oM+A5UGjTgIbPuuMyMQI998I8Tp4
uULv+uj5JWQ8qccua/IimP1hbJUUOgAHdyYYonlVvIr/mGhB44KeQFpip6m/HlSxjl68uQ8qjaxw
8682+l47cepManti4aCUv2iVjfox92zCTtCFTRBupHYlwowzohhQ6LFW9hWtJ/cRpMnsZ7Jd1Ein
xBNVt0s87ved6C0CQ+YexhULB/jTzcxTQRbXmsho97BgCrJ/FKtCZVF2crObwquYbQ3IUyIBEPFc
5Oc6Pj39g2ZFtKLdqt8neGTju+LUSrkU9uxicSKLWYVEHh3nG8FBRNk2Ger6BBUHV1bdhaOF9iy0
/Q6esB0wMVC5eyToCSNGOQF3L2M924rY8NdjD/MLhUQPMyziMb90dxQ+sOgHXkc+SnDAf+UpUx8w
K79+tY3rDZ22Dm8kGkT7YEC/lOAjcHA2Sd6TVQMO0ytjnfnuTyeB/XinNlJi5X9mln4mfiTFLrS7
qvP0z+i5MH4Z46GuTosjP2VswYeDmJ0bcax55FjyB8DB6fENSZ0v678smjhZIKrCrw2puta2+mRf
JscmOoOx7cdkyqSj39GZ/PTS+nnfVgvs51l3hNbOMZ557+T/cfVeu42ja9ftFQlgFMlTkgpUDpYs
+YSwy9XMOfPq/0GpV+8PGyhgLTTKZVui3jCfOcdkPr70yLABBTEOqK0K5COTVuzQg4V5DovTYlbc
E/dWf6vew1Xu8XBzx+vGyoRDbk44yFaYWJCKsSrjNS2/1avlV7DVYmqA9uj0K4iqwXTY+CRCDa70
Y3xyk3Mm4nu4rhc9lcDZSvKnsnLRsAagHgvKoqkrl9BEGD+0GLrV+82a5duunfZtoJrs2xlxWH3T
0W686G/wNRW4lqalBWvZd8ZgI4+b6t3XZ0zNTWurmdm2SRd1g4SEyFkugHQUk0n5Xfnkm5vcdxSV
N3mTjpu1FTE+VgGwb2ZMGiBmUPYDMU+1831lLAttUw8bercohn47VgLovN5fFOV/1YnY3/j+BuuI
5m0Kyv3QzvMNNvPX5EIlGzGpzRX/qJ3mO9tfIGik//sS3Cb4Jd8ahO7hJboE40VtJ3uv6x8pE8EW
wOR/wEzjUPMhf878u/prwGnJMdZRwj5ZhbxklderEFly8ethMudeCon11WfTaqvI3Ka17S01cduG
W+yXpbduEquOpz0GysTQTjokIwvKuPW18UK804WJQKW8mi/lhabb7Bi1FbChzpkHbBN/95/jXtUX
7roz9uIZRzm96/P0yCCbpJs7ngLh5BbnoDx3NgQMB1qyV73IowJ3zIkDSuWMa35S1V5iXFrAevQz
imzRB7e0Ub4XVdzaoiVrjwgRTbn7wy2isKN20tipxXWcrK1vcZioapJJ0yqrPuhEHol4SypANHYF
4685Td8uhu35PmoPnKjm4RH3crHiQ8xM/y/xbFaN1RwKOejGjyw5AiGigE/QbiYtebbi2cxRzQXM
wZoZBfnS6aj3plSQdyJ6BFEzNQ+UZy6e74Gf9czFfe/vXcwV5Oyb3TBsBY8faaNa8nwZEBNIp6ez
aqbnv5IX89f4gtmUrjrcrCK4NXQyXStvl8FdGXe4rCJqBU9JS7fQiba84VfAwnrB9Vzo5+B/nudw
JatbGLL6sXdPyW427vsMy+NBNg45w5Xx+Hb2P5817lhQCjBXp7zFwFU9+fz+no+fGPxvi45BBI/G
ggBQ5eNFZrzsMFAUix0DRd9Y9J4FddNHaFobTN4yx9K7U+KeS/8aD4BT33ux3BwLSNTRySADFZ4k
5Riv/q9lE+Um9tYDIbmAyhm124jdJsdP9T1PbXinUE7xIuKM9YoFVtn2uc7iswcsdxfMtm+c6u85
ZgJIrGMMt7pmnjP9DE4NaQ+ZCGfo2K7XaxWHKOSpymqHPci9eITi2r9WpTq/0DM6g82YU8y4pn2Q
lqI4oJrtf2dFyqXaENs2O8i+oOJGzAg8HxX2aD7K2NvBXBQkkqbZphrsbDVoTTSFTCENs6L47T+T
U15OJieBHtWXyWlEMJVgdm0kaZMzJ9+Ky0Bc8JluuPyvmnw1AimPJ29PRel64Mww0q48u+3OxdvW
Xx9nH4SptBmndUfMzVq1NHbsJbVjxRd9XPPFzLjM5FMrHbL+qN9i7gOo1EjUr7K3KHQw8vITRepS
czdxTzJrK+DD6YGhY0CH6bF1V61kpqQkettdWDarhkiqnPTKKzTT4cKj2BqXPjy/JyY+rX327dNb
4vpGv0BJRb/g/oEvMm3X+iLXFj3nm9dYGIFMftmrIy7diNaTx9jG62ln8AM7rldLjxtl/8OGoiwn
J7KwQjZTTbkx7e1c2ODmFWZIE/t5buHHvqkmc2VfoqF1Lw8HGRV/OKoGqJiTUZCFO1EyHngggc+T
L2dB8xcyG9gfCy+bgLdKwV34f79Nt+FtsYLZmeOlN95Li7Ebc+LG41vuNH06Qlb0jCR7a60PO4lQ
wiZd/WNF0k8x/NIwy+L+3g86ynI4tvq/ZfgnEH5mxVdjctUSn50NaHCxY3gkaev3kvhu4WJJBFbm
qX+7N6/MfjuIsJtw1MNuAmhM1xhAQd+dQGOZvmb5BHgmWy5J7n+ISxdL+EYjXfHb4gWHDxC8kr3z
UeAJSn968SelgAV96ZX0h9tl4JC8+wRkvWedf87Fqxdw01yHAkdNeNsMAQmokgdtlSUB1be/qdFh
ZdNis6qNQ0Kz/HhM3GPhHvv8hNih8/8nBn6jr11sivW6jddTi5jEHWF1+FaL0xBDRV5QODHX9/0r
z9g86mpXYSQ+zL5699OXnh2TxvZb8ieKa4FNe0boNbq1tNyRoxGX4WxCHdIYwCj0L/xwnm35G3fQ
TH/iDhr0e9B+nFw0Yzk2B3zac5y/ENB+hvQb/jytAGvIoEBfZHni4ivtVIKOsQzKn7ZziuiUYolS
nOxvMD8lTGm+qdIIShrpH6rAZXp6ifYGUElSVeaFSh2GquR0RWHxlxMvdwiU727vUhrIq7ijc32g
iGpGMcJEHgQIk/DJHex6uETBqfUJ+SBwrML+yHVRyj4U7fZ5ovGYJh5xmNgchnEqlIt5GpozHNww
cErhTLv6mN2F7vMTxX8pF5N6ldWTeoV51J2DwHPyzmZU2ZIpflGZUvMTinopfmAB4ypaXcjxesWH
LDFtvjXGbUzhdx6VDg8LUtIEYVH4fKTTqfLviqHb+8A7BCvMC2801KQVE9Zstx7bfn+A9Ms3JpRM
0r3j4zc7zVFQT6V07qWzLJ1pTRfKqTV99AAx1cVJFo4inQfe4dYrZz+7hsG5ZN7ANSNYqzeupeyJ
NUqbDDNqFY8r9hvVX/sLqfrUg+eVeb2jeTB4N4nq0Mvcwzy55RQ5RQD57oJ0G/Nb2H1IQEZe67eN
VNIiXoVEDC95e6aWDZ8VyFyy3xvV/7s2XZO8n/wPFK4gnFpbxykpSuqNqQrFDMqO3VBq/43D+sIm
AbH+0dSfQvica19ue7qScpirDpX0wK56wCTlxH4FSj3T8AhOs7oOqiVCFFevGhzeqU/4uJx9dqSl
GsO+f5TlLdwY+bea/OTRH0/8oaUa0xzk3eyb6QaZgSxf9MUS6XyzSeGdQHoKFmO8oNtW4RAdLoVu
GYLKoCfviPUPN692Wlv0mio4r5X1kDkN6JrOaTm6do5lJwrCzyucJq9dzcw4GIXH967nIn9NJWfs
ezhUmX6EZE+IMgz2mWRJwYU1tMIZlIczcZNBPnr1AQGnolmEzo3EEeXJqjq+fO8tSVCWi3JKkJTS
TnQ3OG7FCRRczbcdf0hhRLs02nVGbsaz7zz4nsVfYfFM/EcOIEdeJGaxyBbb3wDGpLTW/WPY7BsT
OXt4BWCKxFHtsNt0yXbbcHyfDNixahmgnk3bTe37rwx8ivjty480FusiwO64ScRNhzN8Ncdq96f6
YYSonXhYaugX3r+Gc3z/bzWs5snvF6m4tg6jvCmTDcUC6VVVzocNiLE+ZhzCWrKajStJXW84yBHT
whVPV5FpFeo6UYk5Ot3034TkrPXnzDh3woVCsKi6arOLOLtwgBnHh698+sZdEG/bdSt/kmZRsSJs
SwYYr599ph1drgHIceOpnJ301+E6Y2QinRuDz79DZjRnGON+J3BAVn082Uwyw/HhC1WsuGtsJmhB
lbui1V6lQouduLSa0zw1pXhJfr4mvR9vACzydQY9dBW58TXw4qKevi7EsXFIVBKQW6/bzDhkv3iZ
7fywuQ3zBRBC7nJYcVomiS+FCARhOeaW0h6YHzLQVji8vqKFcX82OgKG6CzK6/zG1QSzf7gv0Rxe
IRXFX84REY1LEZ7V8tggP1UMYf8YDLtoBQFDXzoNJHr6hb3FlNsBHmdxwDJYfNxjlp964eRztjWZ
LUYrqpM53REDNgBtW2QY59J3J31L3tONHjzM6ibKaNBzKrpimg8SGPczD3zhL2es7M3C/baHi4f+
FDP92OvDn0H48WydsW/4EcpX4pWMAZFbZoD8KgoETux53KHQ3LhD4Q1LELqJh5MhImdnEYqqg3X1
CkWtF+iLSv5M9ccw4se6ecK1i5gHnQpMAE4MjNPijqsZu04jjnMo22NgR7d3C5DoTigY42Vg1O2p
GpQxyF+hOlLZbkAfTderVcavQfRlNgkWrN9YJlYmve6eLJqZfAjJ4yQ7TCUruriycDE8e2kNrl+t
uBUsGI1IH1RfcQow+oViAqpoExIOq54kMCeNk494gKfPvyjqJWwu0fyCouoevRkDiyOjf0WyZ975
m6roUzotp88h/pLyZ9U8Yi4cZp7/lZaF8eN5OJCfUfsYZrdGuLYBfLDTGDGXmWQEJE5+8Yjq4s/r
NcDOr5i5NV3h6366wmNtXBPccETFjOcHcqUqnLH5qe7PaX/2+3Oln5nz5pMBYGQsRvcU20DqhLNp
zq/99hIQ2bNenTT/UODgei0NZAW3ta03tzsBhsc9rnisNpzxQ2lX/BOTyvL2hbdv3b2ObTs/JPxx
D90iiCjedFIOZlykzT1sqczUzFD/GZdi8aEBeHGv4nCF6w869hAR0zEferV7GPnZqy/Bdw/npb8q
Et6nj4RODPkjBfzYE425vZnamRm3VuA+aSLmShM1ECu+5/rTix8EiUkFch9Ai2+oquJp2OkG/mku
GvA5dlVKlcR0fk7UrSbuVGNf2mO3lbvtw6b6uWUCVDr66CjTBfdWdLfauM27m9ffdPljxIU3Up1j
pt6hCvbLr6q3v/baY1gkgZWZ+9z9LuqfjpqU+qf6NlDdCytvwIA5gehErD0RaLh1Xa+Ptb8K8oUG
0B+5DaQ7rGkcVsyMq+TLKKzOW71VzLC3q9ZEyGxA471GZh5wV5OJpCFPK67ATKeMbOCn07pDZ2QI
D9QcFMK2Mk4l5kD24G8jY9P5uzkjle4gtkd6P/MLeaRQvWrFzTU+Zg5217gAvHpD31CoF7wbwT3R
P+hebHFCzP/FcqqZB+Vt+llmXPWJgYlOIpXms9B/CskGo+zqP9RIPMHIg+yBwgsPeHTCF940p3li
Ko4YTH9kqnhHYqPpfHw1nTfapVbOFdS/Rcyg0nparv/9LJS/c1rgjFsR3Zg5lLNrnF6l8JJJp5ru
eEvg75cTAiFOTrRdviZKrfqhR5fuWHWEyNaTzxVNCzSdYOMcjGB+Ncg+lrQlJT7CWw+f1zX5amQu
3ySdOjEThPbkxuc1bvlnn38zuDPd8lNKHk3yGJVP3qz9rJ3MsA2DBaBX/0fkT5Zc/Gv12rnY9251
dG/du9ffle7+zz+dfkagmGkLH4B5dDbs3LjPxVurLQpxkZMRac8hpeigtIZ9ARbgMjS8MZ/pLmBU
4glWJOyljFpY5MpDY7HLW4o/ueZZFhJiFycaBsMnLuFA+lHGP27/O/S/M/939H/jFTF73XsGxbSN
MhzzJgL6lM1rTB02kFmnC2Ld0sqiIe7mlh9tesUw7FlDaeuy1Xislpe2uQAOBTWdfWBUlR509RUT
k3Is7rpxezMp29kVJiXeh9ezmbjO5McSFgrWCSKgb3zADd50OFXZoJMawR7L8kkrD258jMdzSRX9
/KpQsjf/rMVHYL8T8Lp+pnuU+mRo0313fr14HqWs5Ni9dduv0D7ITvcrqAHGbEWEcAZZX0PznbJn
6BLslu/ga414d1G7KTY46jd7ej1TUCEMv7Ljnksxn9+HO+4fW75inmxL25VXqsuWtcoYcs7XwTgB
6wZxs00Y75lxQJBgysqy88Zsvu4GE3eUTQLCfj6uBwt5g3/WOC5bZJxtDa8U6kK/3XPAWz6Y0b2b
mCH3dZyRwVISPWp201eU9jT5dciTE/zNBrxpTKy3ukt6dxvB5cwmxeN3O0QPRWB5ukTGye2Zci1h
62HWyJIFjBbxQYwSPGD8sZ6y6m+zL/gFYzZJQYo8ZdXVmfk2tevpGsuXoqxYPVs4GdRi6Mv7b/JZ
sDc4LaFPBpa49LSDZJy4FGu3IPzsxGfQfgubIPoE1/evPAHOaXRkzZnhdBc385TdIyw+6s50JedO
c8uUeq2TYyeco8HM6CkS79slgTi7APHmfmomvpLa5jwTvl5VXkXtx5//mSm/pfqbsyp/qYwhTZCC
BQuuZub+Yvqf2P0OW2bs9gM2oNFfYQMmCROby8jSdejShXxMspMgnpP6ksVX3OPdv2u7aNzYWNro
9l7badoYP+flfWmYfr3uOOq5q75dVcmGBL33oWkXWToN3vGHVylZuy9Q5gx46rCUZ7wtGJ6mYo/a
IHnrENVriLttaPfIa2f5VdbrOWKzvNJA21pfIwM1gHDtJqaAkJNNMxlImedAJ+tuuud8fInJ1+A/
JOs/TrourucB0x1n3ju9vqksQd4mYEnTPW2YHx/5/OjFpzo5O2g5+dTPsSkNc65ZFfMX95RXhN4V
ZUfwhkwopGCWEB81MD5K3ck3of14WPSMXdjvh5aIyUFSj4iXw7oEadB/AJjIog8Pe/Ls4tOq0PJi
Tkp8VFuuMmmgb7MiPRAqbEEexj/J+EcL/yTzxGy9v/R66+NPoH6FyAEPw5+K4MvmDOgoJFVIInlY
k69XTZ4fKuYj3VJxwLr0REmEyMPpgXzfvDiIojn2/Dw5T1V30Me/XrYvaKwCOjFMM5a3momUGWer
wjsU1f4QKVBRpstsVZ1d8YRPh9Tk/5xjLk0Wa5xhbBhCTiD1O3mNkzlr1e3RYJKanKPkXBIcim9F
aQdIO8JpEE4jMg/CvntMhWMtHEvS803y5bWPuroXCPF2HpyTBLn5nDRXqf4UN1kLrTOz6vnXvPwy
oIYrx2x8eJP12VMn6/Nk/J3vRmOLHaRNttkDzl4KKcFY+DiFPIsTyn8xUUCY6Wwj1xu1xiS8lcha
TW4beDWHoDhkxcGT9qREjwY0RId1OHJ04hridPwI5JW4k3TbnePXX1JAnVo/RDtA3G4xNHuJs1y+
4buBdlVndn8dQVryiBYbNbezAPjysym+U+FPidbH7WAjK+iv09BTp6iEsQ7iH0m61qHyoJSnygOR
Dr10PcN/0a9ANE71JISNsCVNx+yXLckFoYk7sGa72Y2znWLsSVSNw1EwjunsVM9OT0DFFsCkeooV
kdskVgSnmVgRnOa02R347Nzig2f8WAvG0XS3/4b530L7IzY/HLiVaEe/F9mxyPGgo1QfAh9l/yyK
x1zGPbGrLaZr2rix+ngVaJiYKSLHxkSnEspeOk42pjY/KTn1TcU0M8hN3cQ4AWkqZ/qtSLueHbrY
a8I+U3xLmP/B/kvNXPXYheRUA3o099FAfRNEIb7dqfAvVGh2/dUw8NxbRJmV4gPUjwVw9RtoCSPJ
MolssbgTt8F2z40CNJQeXKLwMhCRnyw6Y3Hg05y3sBsmRYapFAD/YDIUyr3jFlNWImm2qbzFRsPk
x7XHAkz8kRQeNmTZyv2zRsAVhcY1R/ksiCcoWeLsIHmHobXU3uZ2K2Jv1yl3GPahdgj1kyReRPWq
uB9GdJ+599Qq1YMSkng+aspBHhsbSzH71vi/tNR7Y2G8ofP8PWoFVo8mXl3uNWys4Rq+Gbp+hAIf
bQRxo4gb4gbitJd62f9fjBeGYFpjVab48r9rrJdsZhU7hcNqPco7Wd4N8L6dLnJGfc3yHaMwMaAF
jN2uRkZ7zPYomvD2qrv3VdoozXC2FywlvmJS/HrUuAQ2xngqZqdudhqk8x5CkuOlvILWMFhVum2O
1bWcc7G/pKhWgD7qvbITtH8aYbn5fibBN2ffVviiQk2wFfQGTuriWqphO668YJVi33GX5Pu14+Ce
5/UVC0huSQlA9IsiXAZsSdrG781cuYbK1ZCvHhflycc4vnyM+JnXgU+8cUc/1pyL/DpAXckccC2q
A1HgOvobr9jofAwHMh6bQNvAw+jOYncOqKCh7rmh0+eoygeNRcbs8FALW1AVXIuGkoINLD6Api6o
glV9Gv0/EqRuaopATjGomJ3xgkb0twWfJVXP8M3e9AiuS9yVct2p6f1FL4k3Yy1sZeiGdAI2G58X
gaokurTNuHIS+ZmI+5bX3N8r/n7/pTB9m10N80uSnx5os8phpWKd8sR1a+DkjW96eqXuOC2Pvb7P
ktPonrX6CmszX7NBapnjwp5mhKw6lb8ZqYZcCwlhv400TM+VUUzPFUgHId1COsmYpJrwzUxEpnn3
G96yrrX99qkXV4uSvzk7BfVMHE+YwR0FJuscSxWGeVYgTN7vt3YTtsf/tJvAZuwxDGTMd8WwYyDH
Kc2lVyfcrv/B1R13oK8crOf/nKXyqorbjrUcWp+mLjFdFYJusRCepnLUdzc53aoWBsyJhUlBqvhq
T3g3RuBJpImcZ9sWpz1jpQcrbaqkWEq//xHBsWrCcBxo6i6nQEZLvuhKVW3fgkK559EnwMdk+KTf
Elk2/iyUe4vZSvkoI7TO2gmMdS6uO3eVyjCOVxM6HvrlgguO3i2DP0a9k6cuOoH3DvsuhERl91/y
gpM+N6ragR1YmsFs8jRLuQMobBw30AJ4xGneULhJCeZI0ZX7kSgY6D8B01Ha3kzLx9AcjE4gZjfZ
4HnBmFzia8f9K9HXrNkNjkoEC8px/wb4AtKLPoF9jmo1qTZEgeDfTlH1LQVCZH2r4eB6F1JnqW6l
4gqrWRbeaCNqu9tg3Ggj6hcVwqr8LPVHnXwy6E2EK9ETSG61leaWdcMFJCzGZD3r1wq/SMkSSC5w
Ip7hZIi2PmcuqIi0XA67IuHCNkG4Mua3XuAvwjNWCdhVabRN6u0M61S1ZTALLSW2ano7lCOB/6aG
IvcnKVbouKm4xJBdvQQ2MC5asCAnyizVEyedpbNkHAUpLZpHITv1xVktYEtArwA+dGZUjFLHqFhJ
KBM66pQC6lclu8PbGuJbIFyb+lzQ56kdWv0UNNfSKvkVGuBmkcb7CJnXhGqlNkfcYjGgNXsIj014
lCESKAfP5smmuZMqIzzToBHVfa/tSg3eKlVJWxkhHAHmX6ci6dY35aNjLAPUW/oFQVOJZxe6M2C+
BYf4cP4nM8t600IKR/YBBKLm52rhih+hz+HfUaW72H82pLLwGMInnV+SQ2/Phs+OtD8iwXjtxGhR
vdJX5TgdU3xGl2s48encgRNfkZ+RtxFcBtx6ppg+YPSPwbN7oQ4kvJXtsxofc/cfMl6NuGWIVYq3
TLpicm4cSNrvduRqvtYGRws3JZcXk+xxSLrt5QjeUe+HHy0Tdz4kLnoOl72y7JOVwmT2NQmkFLur
SFInpq5vRX+bKdvI3bnxIYyPoYQhdSkm5+WHmBL/OUQL6izh2Rs8Px0wuD08e4ooCzgaJF+pA8gJ
DcZYJc+Nt84FBMAj3riss8N46dmAu+awMupjzPUB2WIfxHuQd6QzEvEW6ne22Lw5R8K5B6Yl47wn
sHvNBkIsTvn4BcyiYQiCronfIoLJOCGGfBexHtjMbgYrSNgL2SGWzAH5hjlCfg/lu/rHVxZ5zthq
YRN7WIIXBeSQMZr65JtGn8zE43AbzCe0aSE7RuPgW23JVeQrzbuz3TPJVyl2HjBFbplFYGblP76P
/uKck8C0VnPwL0mTzLazaLCZM8hQwcACK8siYcxqco0BXdSW64LqlpdWN9IrUy2ydhVU7Oqq5Tb0
sToySlu9XhyQmNLyniofqBr+mt4lF9D3hgFU9hIn2oShIEVkCzal4Jrg6AEiJ29b/txIzWKhms9J
5uGnJaVTXfXo31vQtDW/bkFYlBqKpbfefFNlG5A87z2zfP3WQXitC3try3jEy23dTfrjjDwxFx77
zPQGgzExGQzGHvbIgPmnvkdeHY9lzlXjUrGUXwPpA+252dar5H/OrDerBlbhm1Uzj4BfM+KEEEyE
eRycrALb0VSbNIVfC9HWkqtdJ3Gw39fCnmLRnouCcay0CO/saoCw8xqM0q0NQlgEyCM4mP+ncPVC
/0NpszSb/L++jLGMCNfmQDdibDC9QOnBuf2Yl8Yyz6gpOA3+pa0vo9XOTuIM1f/seyCwzq+TOYp3
NTsy7AwsnjVvn/N8uXvJ3UMglu9a9BnGn2/D3VsNrNOr2F4wrhPGvLNT0RCjlx8qTYrKmSO70dtC
ZdNMJJ8aeUGG8EimBrsKOT/8AvlxEA5gOmNpLykQElm2t8igBWC5o9hNOhMi0/QWV2ZIFlaanFyw
UyWkQZoBtImdGtnzzBExVKrO+0DVDhsJnK+2iYcVz5+4PmjZiu2O0lRGE/40biSTdqBAIMHoicsy
OuQN9qoDGwh46WPKdFR8xCDQHlrw7N1n6j5niHLlV+0/ixGOh9zvRndiypIe9/tdku+KV2cgJlH+
GR/mfdQ+a5g6xSdMcsyo4Bhi/0h0XeFzsnRJDMEpB5jtLmfxilADkQyY1TlnM9w2QC227IbN3KIz
Q2zA6RyCCIjRoVf3tUo1PT2aB1A6rzqoGXwTbWfgWQSaNhlG++ZgOl3wmwS/4vAn+gsVpZe+9eJr
GB5BcCdU34cTAGWU9zO2GmsAEmjsC8LC2YnRiCbSZHcZ1AtVxK0pZjZVBG1xVednLzgFwSHu0C8O
+YInl56ARWRxIsJDAMJ17DnNL7GXz3haX2h5GGU05bKp9P9fC2BFvV93wymk/5TNzzz4LpVn7T8a
GuYgtNbnzMbi3RZLt2Out2rHVYgW+ZdeobfaifQs2HHMcHC9gRVIHQ5pFCOmCGdFtyUw/33xO/Xq
WHPpJHrHwKUrneFOpjARuXOTlGfX4X83yVTeZzZPxLtuDVP6xoKQwOAweTWzZS8nIbZPY86dubdk
tPaX8ZPHOC+W5PYZFvrotfbc25XG7ioQ7zPLryh63hSVe50TMJwufSf7H0MwaiKqxqvPIX1kQ0Vk
bVGFN4wMbXHXELhesvlgQw+qhu23xecopIQFT+mIqe+CcxBYxg0kC96gg1VixbdLk5zInLMcSYhh
Ov30zJX0TS9vdfxUtbHz+33THjI+JDjtm2PbHH18Iqt42GDfJF0aM8lccJXlkgy1VktXKvJ0cq3A
8HPBlItTURy5YH431XmRUu5laa/YSTLDKXHIZ3CNJr1GiXdYrGpqWVch5Hh5MtRzKcdYwLRLF108
zbTYPhXlO05/IM1mdMGvW+LXXI487rrIV5GNY3DMKTne4U9a55x82HnXsj9Z9dRu3ZJP8FiNnCyb
PAD/hNmiVKY4rmvwqzuWRUYPYeg9R+h9KnAdYl6ZTsyrqf+9ARvuXXTvsfppMDIpP7F9DTs6zlFq
a3EL9QlvGvuCzVGyqxHxrLcbc8xVjuBbBUNjuo95SeNDzkSmsVv1gDHWAIrVgHLjySF/9mZrMM+B
SDWEF6VeJJSvYHqq8L+scY4CiKIB621sf8d+/NiJjDU3zyT6RhlgWBSTw3CAegu+2Rj05jlRs5ZM
paI8bCX3a7F3jLkVpou84cnmn6XtHjuVXq2l5aKVpzdSGa68i2lL0Ow8K07Y43X1jhGkJWAZLOg2
VH6l2QreRa8tceLQUo0ZhwBXUSPcTSS3/y4y3bKB+EYjpQ7tYYoIvW37LhqWmagLa+QMfijzA+Xk
eHFESrDFPYHKql7AZufa4Zok6xde8fSTT6O8G3RhaRc/4FxyFJMJgRzkD+pmgS2zZ6Y0smBvHjeg
UwSMx2QzntcB5fZcMhI9T/TWaFV+0eVngc0uEV4Z0GMZUY+deiRAUc4BD7v+0+WsmzIqvnlIpXek
jp50NibndulR1Gt6gu1r9PWcOWXRlyf+IHyq4Z82xLVCpBbsa0FhvL9T+33SHRKbp4hjOAy14sVQ
G5J93e3JN8XqIbjiJFwz2aaZIlqokT0rb/rPjOAIPa6vB7p9XTyg/0bJPl3hgiXqq6mnRjlWP2Bf
hOAYhwdMA4CQf20szoxImI6goLYxH/7sphrUzXlMu6wxAdhaoOPf0vYjTS4KcDV6n7vNfQvWFe8I
vCzsVFMShIsMDoXpIjPf4FAgtzw+ZPlTPuk/ho9taKOQbhk2LYSDesuXwO2d2VOCmwvwSVL3XCCa
GK7+ngtE527lEylMCfxEt2Eu0OWrX8wcKJ44A0lIHbkf0VRCkzO3QYDYZslmxcmYABgZavwRxjNg
3yw+2+DedyYRbpChomy2811Sbo0ApKypdh/esuMv5sDu7C5+SO197Mx0bhknf9FoG1Y3xg5MoAnB
JEAb9vClgbbBDZXCiRvKcKw+MQvJTR5ALr2RshObnb8Gwd6p9401byb3C4eUwlhz2GSlImbMShXX
t7eOXAebCu42fGKZBXd6q0E8+/2aTBFqDRYkkknBOF0i43yZF+Yb5qzHbKI71hF7bZRf/0wAounN
Be+hHPP6qMlIfvseVAfx6hcLdeAKXB1n0gGWORahA5QbulDbiaBdEc4IplnYm8M42wpfov/VAVkS
Npm6NdinrSLdMsafV7u02Df/SBQzbHWgb+02zLG9HVRzG0QkJvjSLNyIxoabR7KMM+Ts86gd3PQc
L1Kd4OAlSD5AJQfDXVY/g/TRCo/1Fa92Hk1e7Vk4PaUSApQyBdLVcEHWlkvLf5Hy8VSRz2ycTMJ/
vNB2sbgLjf124pkm415OnvErXmw/RO/SlCaWFwZvTTQN3gIqfbNtkm3Lfrt8+PXD0x56Z5fleSzP
BYkO8VQVQORgVx1a76BwCzr+7H2XGyNDmqnt1XAZ8R6qhL93qZMPEsEkYWuHLq5ZfCv1S+iD1qs0
i4VBBnuMjwUPCVqc4+f8JYdrXXpcfig+1RVT5qZX1lK3rjMnzxw6aj8w2p2T/KIJFxgvhTXrf/Xk
R5O/Q/HHjX/a2pzjYw6OmXKgqgnDIacvDIcOML4Obtc6WKS/AqOKpY4AlJ+6BVUpslO2zgzicjux
mjEMk4IIGiBzZsPWSN2w5YpWQ+DEOA/CpaJ4SrgYL3eVnF5kxVbbNbhgRqjvqV/J9PQ18stcRIoV
b0zXT7dJPqFItlVIfNhyAUz17R6SQMz8iuvrBo8ztAjI1phIstczN6QkLSM+3k7Y2PXsomhnvzuH
6qkEY3fjFC3AvB84RU/ZkJq6AQNNiduGXrPxol9v8GmRNQx1WwpMiEAs/rNrpV1y5ZyXJ4Xam3Cv
+xPBlEBG8mHEExqLUtdB+ZajP834Jw9+PVD7LD7itvmUo3vDvHQY/7RUFXp/Vf83Z9AmphcxtOEj
jYAokFCrz4yW+cZucrtJH1LwrNxnxAHdJnanc7OrTZVXrN8UmIVSs2gOo3IwiGa/xL4WKSHcZrS0
XCucUeICO5cpgh3+MbIl+FBZvgpFaQLRyuVrQThdtSq0IMIn/TTIxaoi0C08TnkdLpv/j6nz2nVb
y5boFxEgKcZXKlE5a4cXwjsc5pz19XcsyW5cwOg2us+xtySKnKtm1agJxaD6yqOb6xmN4e0iTWP7
YrbKltx60YN93DuDwDNxBcD4gDo2cwG+EwiUWHBLDpwO66xjhzAFsVRrBLG0dRTvN0zeSwY6dKqc
wkoKlo96cSTBBBjXchXc07IbNu6QuJySicKQUfIh9z4TGpU8b1uRHyKhkS9eHOtuWCW8l5rTHid0
ha6TbGYXm4x9gbfK+2X6q8OUGtgUrWs46MyGk1XT7BNYFZlLRJ41kF4sRc5l9pI/yyqYsfGqw23x
2OXjfts4Y36VwjfgesccL6XwybhAGV5lOnSES+B/lGymgQXz/9j1V1R9d/Nkcq3+ZTro0LClubBe
TTifnGJTmWUKSjJEtJqY9mMTYt43Ge3CNQSSCKbvBguChgCc9Qc94f05M+pF4zWqbupwb4c7A0R8
TUhKxFc+WLiw8eNsdsL5Wdaqw6yH7EFi18fgz7Yl2iPNAC1BmpGVhJwWCtVBYJE1KESbO9fJP0AB
nyXZ5PBeqJci3E9Wo3pQbWq6gun9ZzBYbG2wdrI14R6swvkNt11B26WsXOPivqmpggZT79ramexH
GbKW2LcQoGiOTFtnYFGVcqYxHOYUaarTmPa8jvi7uY7qDX3eYJ/zc5Of/afHIu8WVj6r+pPKUrI9
DsMSjvXpZXHN41MHiKDiseH+nPC14zVi1OCFQ+U+PTSMtAcvWEQ0Z6z8Fux5bi6Hz+j+ktCA5dR8
zWvujXjMrWivRvtKJ4wEV4VOhC1sHkVflxrIr7McHP2Gjl0s+KO5dHQqFPaagp3/YsBZUG59dy29
8yM6yUec5zQH0fjGvn6Ca3Wn91tYBTjrh3RjV9vqsdNYf68rVgCREEOAwbbPivio2CN0yO2U/9Qw
sqofefIpVU5ncvCasrdhkN8o47nup4QT05Desn3b42FajtqxpSWluFiTI270wT5OTCZ8J2qPVnhE
rQYOkJL4kJaYEamWgtFEVRuMpihgEbdgy9mQ17B36SR0UraMNqtrZxJflGDK4Er+h5U5P3nGa3Zo
Ggu5afyFD+VsGivCoRejuKYRkPNbUU4zZ7Ls4VBmm/+PXkwnW3akPISMMziu1+5Q908K87t8MMt9
eVTmUX+eVEf96cFpLGqf8eVdG6i2S4+oEJ2RMPoRm8vF8LSypvWSsLPgJ1fL4MlPfmBHJ2dawP/B
lF4b+OX38hNMhG7MvIZuXHS7mWLfk+ieFLc8unpTZYJYApt2m/OEkZY224pwSYCvwbbQLEkNZRV2
G9ePoMSvalhrDbWLYi0YSOvdzLTX0Nef0viAyrCNPfqoFzWrkQ9BEWaoxK9KFpP0JKfZiAaKljl3
huUUDYDXQfrRejPo8wlxh7l4Fyb+yu5XgJZwLnDzNQoh94yP2UTeAeLjTjkRd8pQOebKsSiPVnFo
pH3r7x/h7nk3gXP4P1fr//4KWlhu7mNws2BVDQL4T0XFS73T1U0w99MTzibgk611mrClk1wTZnp8
ytsjEJ0/sv45aT+wPuMQw/5LMYqlrhp2Yuoeqd+79QEHwS9W21u2OhG2wn5mI2UKgPErbBeDyBk3
E0yCHSyXOasdr1u+SqFY7YS818nyWQrFR25XNz5yqgfIzL+qBwBwM8D997oj6NnZg2Ofz/J6mirT
blhDvJSkVQJSyXNtJFBqJelEUfeYtUOxEujaVQUT0IBAvsBszu9pSMh3UGReLiWA2HW6BIiN24c7
Vz068f39nseXJrzlxT29q/kxWSnVSqct7dlxlUE2oCKXQ6O1kuVVg4lbFotedoaG7HqyWPSqicvV
WkPQO5v+kZGuTI+JKka6Mbmn62tMxH/RJzgggUkcQKgq3VE2XgjV6YOznJMP17LEUnUd+yvNd0Yn
Kl/HByXWb+fB8ZMvBWWbNs743ZZvSyrLHk+TcLKJ956xaeKtTWIsJwmySSAVYDGZWfJn1r0/pBvv
C6PTFIwV9QN2tg1QCECw9VAvXJ8pJD1Rp4MaQO8PKPZi6nfwmPeo0uDmBAjLjvYupyjxUBF/CIkN
Qgn8IS2fSDMRRHLOboCz/f9KkVJodeHyT1VBHZVHNqrrpBe7TzOc2XQm8NVMHT7XePxmEKQuo45P
D25c4WHCXYy4bRzvVLQpi3nkM2k/OF1hPlPGd30VxTjs2D2dgHDE9hV8RlphzDxP0AF5NkBNgxbF
YkuBJauKHhGuDhgasTPDsEY9xM+pio6JtmcPRm0O4g2qe/GUQxiDiKe+3gBefq7ONZ1QwqKaSgH0
8+ukWPBLq+nwfVd61J9VWs5l4zNbAnA1s7NvnQzz9KKzwqbX+TmYZ7sVByIfhzNiO2SqcEnLA+bA
dioYYByUJEC9wxKIEBEOjlRqu4DBoT9zEkQ4Ik6A2XQWacc0ONgu2/R1na6qcNnwnfP2siyIxnlN
rcS2sTaFtjb/1DQ/hBPeZo4L+z6/xetA/VLj7zH8yfm1tPiqT1wSXMoELpNgVxK7gn8AyrnkYWst
4FNaGV5S1sQ8nObm9H9aKCpaxSYkXdKxCWKb3kEqrToFUbDf+iEd1KJP3KyNGf+I3Ih/xCbp+HC1
iu5xwUro5jhStPzDLz4a851OnPCZJja8mzwDn1soh6zaJ9FOwVFCttnalQJ+huMetobCBiuf4ofS
vrrNSmZ+HdYpLnLKO85FQZKN68jN6Mqc41+yGQTttVmJaa7kZ4L4zbGNcnXvSDpkt32ro61UA+jf
Kv7OoXsdBljmbClZ5EEYlqc6OH8sTeWj6f6U3p+q+ZqCf3831Q8CCjVhv1X2DE3zKQz4BRoXqew1
upoEuYOlHCzB0BJ97415TjEvqbFLkt4T9d1sPkv1y5e/4bGPGxAynJpodd3qgNbZHE3Dbp1267FZ
6VOf3Uy4nKrOHpHq73FXTa9RfXsYb8XwMZqfPG3GdW2ucW6k+C1Y9z5JqogUJzds91SOBL/kaTgh
UYDDdUgKlOsQkyrXITlOLL/aZHd/QV6Ufhmy746cFmIwD397p9K8OCuV04R9kH2RiusMcoTD7nMx
aovdJvPn7zM2aO0rGUrc7Z31GPmiV2PyLIzdd6QHtyH5BiaDHWu1MqJVLou6wJbjVS3uo3XMQRo3
IcqGGzUueH/zLGGyro65f0gaIEnOxFr6/S3tb5VNIO2mFcfgOMwisgwK6RsWLkCrGSfUXVfvemuj
TR/ypZocx/DS4xXDLcvWuzlQdihXGykEQ7bvKaV9i2UYbXfNvJrX1nl85LLDXU2cPFlm9dSFCH5J
tjRC6hIuxS22F4DEoTKo1TU3Q6cjjz4hZ9C4gSIyOWRMJrmQ1vHCwzALjmF+GoxLqN/y/B3EYFT+
0eNvMCDVW+PdafPKqzez8emdccr6kk1R3JJ4rrEWlx2k8pOuX6J53h+z4mzJ57paZvEMdBAHANBB
Jf8500hhQaax53TNeT2e5iW+NmOm13+ctP0IrXsUXsv25PB5b/UmcPz0HE8frsJfjafkPZ+Sn5+V
y7J06PEOg18v+JGDn6E9ttjw+6vOlic9g6nornF6TqdshxyfQhCqQZX579kkIj3AJVkCtxrE2X9B
XajOfo7NsLlgEl0wbgJXRoVNpQUqLNA6VFgY67F6N7KPNP7Ux0+WzQ7/HneaeOpwNFum0/gXf54N
U5KreaWihE0ueXbWiOwKwJyI1ICV/f6te9xlKwODugPlPCUZkm4o65zAu72k1o3CDqoVQW6+RcZ7
HX9ia8OWJ5c7o9x5pWhcyKsdjQvWZEuqFUnX5KiGeVHeZ+quqplwHSs66uy9SaE/1ZGcImuGPnSt
gTQPPu9np2zB63wujJaMpe9Jd4cS0rAqb3cKPyXMrvH9Ubyp7TUwTrJHXmkBmAtMrOiBrs90FiTO
IsIrhzq8piNAf3YEePm2kTaZBGJ2oyob3XRI1M5WlXY4k/ii8EtitMcyIO7iRieSs8Fs8OcjPTXK
MuFOdU7wIBdXVSVBcRv7m9bD1L55EAo3ybgp+OVvSlzMuNl8NtJgQ9u1h3nKXpUKRqqV5GDi2SrJ
Nnlshg4JcxWqrl2sCsXx4lmxIOGs9AsfVJG9aIylT9wucMfA1VhsIC72PE8wYbqRRp/syibUKJJP
Iuo7Ys7DkDlNfwU8OElObXQEHsysE81WLBG/z3Z0TaqL5QHmOQ0NaaADDdIdMV/GU8Cy95dPk7cP
/4NtQeBeKdnqQQXV5C+DGY4PLcNcMr0UOEp3p5+bhWUXnUQ/N8Cm4TCRT1vnn3En1dknnwyNs4e4
tnLqP3Chdrz7sIvh2G6PtJiXC61caQ4QZii10+8mWhuAZorY+f82KZCs4MfYLYCLRQmQ3jqAw827
3Lznq31ai51JzdokXnX/76nBggXBQ+7EU0N/wstfT41s/hqT/feBTov3CDA3TLLD40EOyQnCj4JE
CBnFWdHf0+JWPMts5Q++i4Kl7GF9AERGC4w92f3yPCc2jNzBKZCv5cA84y+gTELFeaR4lPaPehcQ
Pis3ZbbOZm16TMOLx7wz3u3sPQH+2Hxq6ddqFRCs9Vf+sLL6leJW9ZsmU/j6/vpp1Me7Xr6RY08B
CTJOpMpGC+m9XxvP2o5SWrb98ps6VfxlQbWgBH1+BO3TAnOzjwk71eJqkxuA4Ie1v36vc9iccrOG
avtQ/8pz1KIizxGjNKQdcpEuu+w2WcLM5168LYpNU2yUybpJ14qyqiHW8DRZeD7H+YORnQrjQmku
5NeOVTg5fErNrxbzY0ns+nqa1qRexvUkf6qV4lEKkOesPc4IlgUaIsyHrxPNQ5l+NMMj50eTIsRZ
os3UGpyRQyzTn4bxGSq6pXDs3LKvKs+WdIXQqkXtNF+SYbcQ0qMjX2Jn1WgrJ4cLLZoT1IiUu+i3
jrU99xhb24V0ffehuPRDVNh066mPUywJFsAEh8WzlgIMMDzpVt32C5vZGp7Q9YVsqQeBbIGBErCY
g5vkkb4sj+w3wepxc2O/SYoaz65Cqfwa5pSZrJCg1jcAPdUwp6UIClkyhwiKew6bQlBuWR7oPXcz
QSBTgt/wwFMop77F/ngAAwnyc2qdCHJ2D7pB272FyPY0BLlsTXxOD3SVPDez6bOLcPbfUNxk61pH
15oFAZrH8o9HJ8vJLo9tebB8TkfbRwmkbN3L24repPJcg7idxI6s3Yz6zY0cXzzuQBXJGQnP82MQ
ocNaIzwm6kBtjEychnAYzIQSEB1sbf/STJVoX+uif42Gz6dfCczmgys0PbOloFAwDkRiBx5px1dD
EuyQ6EnqUHWiCVNgHZX6X00qjyIZpZojBkSDSE2Tt/G7cNo/DiZebewf3l6jXVHe29Luk0SNnxpO
K+1xjg31bmRGD2gxE4EL21qnc+R8vXAzXcj5PAiyU6Wck+ZiDdfkkAl2lvi/E91F6pdYFJdrNVgb
47rl5q2/xf5UqQEMvdfpmzwvtVP5b2gKieBm9AWy7zt45rGe8l0WFhCckO3BGs8ZSGbrfnfzr7Ce
WvHO5jnqiUNbQOV3uJG8FZwjORXFb0h9qVO9e6NrG26CHMLW1Fwhh0gvOWQTP6lH6X+QVkJUAOVu
HniWgoactNsayIRogAg07EmzIH3ughmXQrHbN8GmBc6zFrpi236ZVDdQxj3WzHiWelcCbEl8t2mA
mEKco4rsRGNYd7D0A6nSCedmuv9EbNuqLjhqKQbrsnPLOLKrOSzVXOwLP0RsXC3PE+Mk1cfvM08C
6nJwePRrUxWKLnYVbVbQo4NhVSa27Uq8ynAFtgGwLpA5fZk3CDh/MXNVvhlhIuWiu9bMN9Y/nptM
wlLBai3W3vLsD+IWdHFF3RHQ7oPNtMrWfrep5W1ULmL9FqjvvfTRZF9m/E3bFxE3p1U5Q88jlTrm
qvkTA19YyVifKew8lsZWEoklwOHbEgSdsu0eu1o0H7Dm0Nc96BkWmK1oialGF+5ZFsBVdmRLkEpH
2uZtTPs3u7txxFHiN+nUPD6Vx+dj8mEVH3zx0jfqygBo+k/4KH0DD3CjIk7QlzsFVD2mLXmXSmJY
apQdlE7itfLe9/cY3kaiddCX08ULE6aysRSAT/2paOsPAQozHltMGwWlqftGR5GmuRBS2NsrX6FC
5ynu4fDW1u+N+lHpiyBZG98xMfonC+0leJFseciHjIms/NBCRwbjTnER/lLWDNNHf04DvPLn7EGx
dL6YBg4ULZnLZzG9aARyACzDIjoT+uQHxbp1ejndBw0z18WrLmp1of3pjHm6ybdTnG/7AQycddW7
qzwKPgXLigfVns8ImjZZBiP360uUk8q+dbj+UQst0YaqYGUz3ZHc3fOkw2Jk8ltov3X+n6T9Lt4L
Wqf9cwNZxOJiXTClPSrx73A06kz3YbqcjiJoy3OpWpXyCrM6h6OqBoKCs91FZ6pWI+nnk1Xd8/GW
+9eqoezz0E8YZ47NoTUuVnLXu/1PHF6t8HSfhdWmzdj+Eq9w7idV/3RP0W/v/Gdph/QfXULldNhh
Q9rR01d3P9B4HhhMOeBS3QTYbNy1A7GTE7JYgCnSy++wl/GYnnfo/X13m6h3HdmNCP9jm2c7PuIa
94JzeXkdXqv48rmKpyYGG7KlULa+toc1u6x+wv5fN+cKZTXZNH3aVrCu0wR72kgUtZeXcTyDKqL4
dxHVn/4sA9391xnMoXaIMIaJoxprfMwKGTuE/BxbJyETKvPWWJvN7Gc6PjVMsq4BfRd0ULS7n2iX
Pxe/iQCyqn/iLOY3ZLdL/ZPsdgexhtKb0Z6SUmDPbRjqFKw8btMxH5DwAQsP3GL6KRkDI90lEm0c
b176noZs6+xuZyR4a6m6FETYCQxW9smziEDAra/xuYjwc2tghz6O9ikozgGn9s9W+arSrxK2TfLF
p+RZH/pIc6IR7+JhO/vJrcVPi0tUrHgIlHOIJ2b6arGlPVnKbny2/3ISOF0JUrC27qdFsXsUJxuy
wDjvad28lxAS0Ekme1nbKcbWYKETnRJUwPogTyjNhs3gkHVqym8CZlIugBbYKEESEoZmkADv64+b
mF/+hrsdcFbiJSPf/itN8JoqYtA+CDC2cyZos5Ok4/VOrc9a/cqin3T4pTYapxYpnaQ9SLgImkOj
7TNtz8PYn0wcwdmbsLgRnD1+qLbe4yhX9xSLdnh5kim/SUfB2J9cOuoE8GYYrsUkpKyL/hKZo2OX
M5lREl2K8+8DDcdaWvDdxwOag4MXKdyWeIdB4u1NPGEOTdMys1S58qK1TZXqeCgIeZVULpDanA3D
m5xcTKNyrDCf6XgBy5gMW0vnZ8kR0ZhmVeeCiSWwh9k6Vo/63eEmCsbzaUzyaBhjvCo3MQ0h3vYp
YMmFWwKMz99RbaTij51+1cpXEH9Pou/ercEpkcop58FcMhhWT8H8Id2j4UN/Emia9Ksft5qCQ+gZ
RK6WbIb9X/FteoBTXZGspTUq5FfmJL8BIsHwMwl+VGsBa5VGg67407DOoUEc/xBtBL16M9F/lI3H
IhBLqlNEy7rZe33kxM8lfIiia9eUgrPc54zfghj/RuhlWurs/0Z9bWV/9fVocrbJ5jzRLCHlsuFS
14I5MxRNq8xQqSjk+E8SuZAFpcYWZ14kQcWpEBCeZc1demin7Btjyi7aeQPfGEtyO9cI1wYHpdkp
OV/xw6zlW+cESwwldr8OJ6sWRmjqhjJqlVtj6DVXabXQnfSNpSMXdhBuepX8z6zg85XX3q2SFmW9
lZeP8VjXZ0KSMmWvyk0Nr/541uojzAQgU8SW/vF9IJEovC9sFUHsfgWYUQtAl+F9M7QfbT6z2KVa
rCwXEgfUuGWO4OTvZN4ReVHtkSumJvvqf3imKF0mzndp7/LsENoHvzyB7KLBTE83CWqFBBxiF5Lq
djL2fk6MnXiaxCcWd8YqIyHNS2ICeNJQw2hOUhEBganlf+RwTLZgvZE3ewqFDvhSQ6AREWLVDV+q
bN+C4QbnDN4MRiI5RB5yiKIGD/4ik7vEjPq2RD9YT6Fj5C4ZHlLG5WhPL2p3z7srrKD+ZHXXZhM2
h4yWRg01dVszOGdrRiuFm9uu0hZtAy9OiMKIrPVMkadMXhS7wa3hBD4g7bTeOe1OweSA4baphOFW
GQ6SfKpnprT1kLIUx1Jo+Ou8qYo6R9vxfCVzic4SkzYoAomf3qoDyGmeHvHJCI/8KEGzr7hLZjx7
pnnE+vFcdqcwPDb1nn7EiIXtH4WqVSy3JLqx9hqU6NAADuq3Q6P4awCAHDtmi8Lli1yUgvmqq8JH
7C0spGd/DiM7m0blpYlOsJXEpzNs+Usb5mRIZUDpiRyBEOOui3u1wbG38qhWRtbPaIhfqGTuEFQ3
PeZdtlHS0qydvD3RoyOKXTjP0MKk8xdPXCSL4gvpSw6FWgHPPebRx8rj+eclxZzGPuOUNceBaqdo
F0TTMT9JdIS8h/aOUa/9DsbDpHbA0RpPAphWnARKcm5h6KdAop/pOoIWLZdAlL+phqRSAorCMfWx
mLo2gpXGGmxjZ5zV5224NLIpmr48viNnGS1lHQRmAPqNxd1W76X0JiGDXsrJVfGXlTrLqquK08E4
dxHD2KnTpiR8SZkT8tWDJfletQGiIQLEphuV7qC7VbFKw3X9WAcWX+iN3mwi7Imk5tYjRxsMOuQQ
OYJjNkFvXg7qrVBvA0WYWB7eMmtx/q0a+KE7ZM2q2oi3nJfAztxDDgS2uhlSxwmpxUyxAbhZu8DQ
Lf8AMSmWlfQOU4cWJzZmPa9REPNDCf+kyNXk7/UHBvImQ43YxtpZam/jd5HvC5u/bE37uryQG0LQ
i2D6gMOZbA6H7mcyG/lXmMFUToDLRroq470E/i196N5HuJY5HfuXgIAl7qfHWWZNxYpV54MXF3Gz
dxx8B4iq8gc/vPJsm5KfbVOUPfIdH0Kqv0qTh/5U35Gqa6n1NYFBiU9V4aa3x6+gsx9hhOLlFJdm
nMH0M8I5HVvIjKq5NKnShjA+CHpgDN2mcjXD7f15SPvsY1fRRGVT4kNK4wt11NK/u+InyITHd2vy
8CddLmOuOxJeNinYAnptCcllP9XeyR7vPzBOzT84IAThNMvmnBFgrZrE3lg6Wu/q460Yb8WDO9vR
IPLf7AZtkyP3TPBLLOx45vFUxMHGchoLkqOlJ2k4GbjU/Aul1Jimk2IrHcNqWc9khKxiirgm+o7w
D2GDP2TFkYZPluOviiMy8DwipYuqzz3gdFyKtDGWB5zldbotO0w1sbkUtJRi9bIOhRaq0sZoKGlx
ShL29smzTjkssPxsPMQw2bBi7NwH5df1Bi7zOjXWIakNv3zT4t2Jc3MC5nVCPGFnzZWPAkEYDvAL
zkaipqd8Rrg1tptTxT2q4ijksNHkQfco3QaSaLSOvLWxG6TFjNbsyUWhkonuGVCEFy0Bwn01Jrdx
EAyXAozLAie7dB77e0lpnTQNwco9SEccZFb5Xb+r0x1keNgwKC4Gl0q3G5Mdg+OzAJmFb4KIHG5e
z09KhiCLqASP5bmaz1VcuTx6q4PPhe+fYWJ09Lnf7eqdcC3AjEBy7vxXTc6R+V8sNK/5eE64eVUH
IhNEgwCPuOTA8PoWvovXl2Ahdl+ACdYURitvLJ8HU4v+puGpajYPdcOxQIXEKG0ifo/EjbXXm8qs
p1hF0F5sfFbVJ0VAI6szjgFUy7iGcYonh7oGpL0FNqKNO2zWML6E+434E0ASkEvssRgh0oA6e5An
S5kd8n6AIW5SYjgtdsq4fAxXYBLZEoM08DBG9BnznCSmJwDQ/Vv2O5HOrKUhQFsAxaRzlJ3xHBn2
rKNzwT5P2lMYHO4jp6HpieoWbHBiJKc4CYmbxgcPk5VoOGJUH1nEUVViHEeOJYhtpdMWeItW9vGR
fBXJ10xnqz2+58q851E1o5EpfFAetR4kh1VwI44fuoEDZ0szQ8QeuFwFiM8zv1qAWBkatkSCl4d5
gYMk8UXTsUX98QqnCihZxClQssWT+mKgT0F3HmgbQrLYmsWuzffaMs3dprjpHxgkreYIdyXAqj3Z
g33WlyL/OnExKSJ7gkoFszHiFTaESxlDebvHwcWqUao+fVacovgLH6Y3ET5MWLOvLaO2p9YqWuIv
pMuCo0qM6462RbH5TnkWzczO5aqBo8NVYzA7snjG+Imc77k5//uCi6FjQ82gDbrWx7FM4Hw5tosT
VIVbWM57FKHI2ZPLgvlTaKe+mxYN9nqGQoc7jRFso3HXTOGC9IsXy7mCrXAphPDkwhn3C+HML0vh
zMc4HsxN+b3qeTc+dIKa4eLRU27l2sJtGtOGVYubQE4aHv1s8cMRYQ0cz8WIieJZv3mPrxjLDIQx
vgKUGRKPDpcYiumESemR6tK5zlP/oI8HXxYkiQchNVWIHIlIqAHv18KfmtV8e/DIGWNr7QXB4hzM
IqFg7gt9lyQ7a0a5Ysj3WEeO4ggmuoHVq5nNenMZ5tewXlNbW/Cr3nJz74JpE72l9XuYf8AiHNlf
iKLxQNkVwW7kdt7hjTmGjyP8uMIFaF8mMCSXsuI0roJhIhfZVDJdEimsnQE4lRFi19MfxobU3NbR
Upoi++Gg9mY9887XgD/XWtjnXHIZW3GfDdoye7P6dRs52Re96aIMpw73AfDXBXjm5EwNUA402pjz
6LKuqFi559YEakfKf4mUPSg/Kd7CbtUVVHJhL1YWSntntOzan1Hmwz/5miMpN5l5iUlw8xovK4Y/
BQoYFYSmDXDmnOJSYxn4n3BwTmn3Et2sWOgeNBrS+n7OjBPLSh8PV++oGkkhxxCGflLiZwoJ6GCM
WFZREMH3xcAtG26UYilD4UCGEqHdlF16xFXsqKJWyTM4kopFqADRXtvwqNd/E+JRSK1XenjYx7C/
xOHNJLrrtN019c5k13zEyq09TRCdpZycuegLbfl++K5uz9hY/9szIvoB2ExdVAlTntrwmJ62VsoQ
GIFi1oBPtiBTzYCh2ArIKazLkBJI3gxvPCo1s8cl45Lpbp5F1cadlJaAPAvjM2UVbFZKm7XJ6tWD
OvYUzOCTOcX+0eiWH6+dKbQTHvHsTH1tq5gsJjfkmXQHJoru7yRfbFYhrzMIaJMt/9Q4swBboR9U
V79wCH+12hYaiUR2EyaTaFftUlLl51G6TpI7zTuD4Pgo/gqWeXyopSl1JGR6KCJnmPI+SCR4Z1IG
+RbHMYIw30yOskH0nUOQxPuRL+T4vdQ+ASoOMzXNNmSpM0VkUeNoSxA1pgu63I3erp2l8hGBY2S6
gd4JQEVXrzBQBmtqkNSfXDnbg/2DsiKJ0NFrmqiUg63ubj6dqBsocd4SmzG9buYD8/rfphUcyTBk
pXtmvHEWMJCfpRXic4Yrdfb6UNkdszoGem8/S2BZHavBkbEVVN6KHLm3YW/HtZqluCaplOOsepQw
Fuo7Sjpbc6sM21+MYTl3Ku/Dn8v+bz41/HWB/1lbRYRduAtLHD/oj3d7USm5KfL1cZV8Nc1xVUUH
+DPVpZTOdXbuTAyAd4MEOgZTgAbBgYQ530iuInNesITCzqWxTNt4bluuyno9b+2fxAaFwNN87k3m
GZyISnSHjdJiudWTWQ0f6OL5F0+7BOmJOo5lnS3Bq48o5tLaIieBG3CCeLDu7FWqrMg4sGrOgW1w
20Y2XprBkrOCxYQdL6R+UdHmi3BmLMPQTQdB3NCfxI1IX/XBuly+GM+1tfV1wribOPmOZk05v8ad
MNddr/Zj1udTTHZSctKT0yM5WfDb9KOmH8voyNLjLD/xQNywwAPxXsnpmUMWpa+hdiTdqsEf97Gf
Hr1m6kDGCDiLJLjIuMoE4oKX7bC5OmSD6MxqrEvc8r1c1s9cs0C3zemHAQWL7Sn5k06HZm9qFEnt
qIrOcO7R9u4YK6TGcVa3O44h4kYj+6E4YzbVhnrgiMVzRv55xU1e+tOX7veS+1ZI0N2emYloRnt9
BK+fhf5TcUO8PrpboxB7hPv7NulREj+R/D9ibvnN1vpOr5lD9vcSTAgEXH3RgRzbX0P7RVPgWH4U
ZyW7xM0JtGEb7NmBUuyxQ10oVUrrdjZVT8rilzzCbuSKtTcFlWzI3MRRlg8OU4BRzm0LLZLu0Z03
7M3saCBD1ud4uDzsSzsjcUdRKYk7g4PDPMEChJVSVNJxfa0Ufh+v5Ho1X8MlBcIaSrfMv/o0ZKwU
xfXZ/wO+LJaEBgfhnF09hhXGAlF4EFN5du0ksTuy5fdhXP6P/v63DQSr3nP96L4SDB5b6cnKncml
oPyGcCbVS/zFgAcJQkx46XDYCEdpO/87sldzeglnG1Ved0AxJMC7u9nspWv1qXCRNliUYnfyVPST
VVBe1bWrPWG2xpxOQL426btGftoW46G7wdhoHr0pGnV0hf9ipjj9j+WG6krQ+z8d0LruuvmxpmAW
94k5Z6rFpiyDmRZmsq3KIFBvTMBPCAQkllSR5N9sACKMgCQYPsPqIqVn8GSaqCE4/bTF24ZavzeX
GePIYK0OW9BmFgG4cMOcLutrL1v/zBjSfJQRUuDplv2fTfOQN2fixPAlNh7sQYlTKuK1sged4ZQE
B0g6j8zrrssxhqyVBhYOKuZU40RHOZElKqckquL9re9vaSPv6MzA6f8S7LFMQlNkqR62RxN1RcPu
dShR99vdzGWcR9mmFZUXjgOSKgZfW4gRDB0b7y9TJcet0ptuXEav0vogbBYRC2qvp9nwwZJEnFA2
JPJ4Nblr6ltgLoBSBDIqGk5mf6LEAmwrZBV4pLisYBhFuPU67OVLxWD5u/C4k9O4s0ifvGB2zpjQ
CXCzxMM38TIWTizhnCdI7R115SQH51Y/K8nFHy/peGnHCzqqjmDAcvm9Mxyel7SmEBgN+n+aeXtC
Myd9DeTmhWqmMl0KOKO6EXFTDBzQa+CFM6CSGCziDTa/IP7byEUtFhczxwxxMTMQTlapZU7Ndpez
FpERndacKyYIE/v7f94g+le152Uz4/S3GroVxtRIgsQmqJW8eVqx7CewduIdH77lwYDjUHUCBAps
sapc1uqkjfGuRfH9YmoibuyVb1F0pwv2+WfF2QpzISItJlf+LFJ/qtovCLxA0AO9BW9PLQR4q/MI
fj4VfGNcgbS891N0euCIUclB41wmlwcipncJxgs3Uhatw+Zdjl1qZtm+5hsVwCVVnX9S+TPWPnSW
gfV9Ul93ONvdwtEqpAhinlsD6zmCzEJXyFEqxwBGA5CBxDXqnT99VHtNJ5yyD9lUjyeZdTsH7nJu
Fks6wQZTsPAUptXJnscgXlJGKbykrT8792ifKJv2jMk4SVcalBCKALpoLclrLdxqlBJsDUBr8Iif
DZT1s4GSUgZGjMmVucJ8Rpnt9NKCUatFlFmfcjkE4SlW9+SH2Z9k5Zn9CbtwRHQmCQWr9zvlHrMB
Z4Da/5b9b+P/yv2PFH812Z8KS3Rwf9jaHBcKsrmKdzbfpdbex+jqg/GQ8bmnhfM/ojKglaoXoJXY
3wF1TcQmn/xi+Mwv0jzC24yVnLf5ZSUP/E1OyS3ROJxCHbd/WP2rZjUEy0BG9l3I/qKU5w3yPd76
yfz/uDqvHdetbdt+EQEmMbwqUlQOJZXqhahVZTOKOX/9bVNaPufgAga8YXuvkkoUOcfovbc+iZZP
viCAVQBBlCusYaWxSnN09XA6UolLyEaGvvLXG57X+Oa/uBqAPfcx6YsF5IJM3o79DlVklYZOvRqT
o/U80RFDcxXlArQb9wVb7SuaiOfri0YSqWDOgkO1oRyFwazu2bq5DlZOylRNUvis1m5jcxWsx9LF
02A+ya/lpxLpiDhOCXr2VsMo+JKHr9r7bqC213/U7psUWnJP4Ck6NtYtRYCTn4rjJU4PxQV6srlc
ztWbJG/DFy8JLjX9J5hdso8S75pxskltslhat4IQ5ET4CSabUprijef988/rxpGqVSGvlOKzsPY4
avEJPYFVkEKY88mUHnMXdUH7dp5k01vJVzp1O0TZ5/+6cyP7oHrHEtbU5JysKZCxo21ABZ6xyeMt
cYA+3mb/Of5Sf9NBniHJaa9T2ynw/SwJl4bV0bCovBOGLx8itC5M+AZrm3iX+fEqJcJlZkt6Kpvx
rJonNA9vplk39iFkQjKQ8GgxerVW1Sn36X3zycp5orialcwZdw0EDxpJxBHbTC61tCjBaUb4mbbD
ksqmKHFVC/oJpUZr315r8potI10h1acP3HYO6jx82UbhIGEbfaq3DJxhR3Mb4WGMKf5OEeaMWOLE
7JbZps2EOUPLNobkKrOOzLS/qeWZV7rRBFPUXNXmEygxxwm9BYi7T8FTSimdkN0u3Db5DuQj3SeN
DZD3SMH65AyvJtjzOwsW5KLGVzNWBvF4P4z71MNvPKeEGcJIMw8z8VZVOIodeVL6tVyj3bQSwbld
M+wr+zDwbyc/xWfKWSi/xtbHBNws3ag4sNwk29SqW0kupi1ZcnXJbW/mFwAoAmO8U5NdfezQN4Hz
b1jye0DnUccjxQNqAcLk/AzPHcXhl9ZDFme3DYzjsUKbmND/GnxFkk8UeaOPk5VOWt48iNtYqrMt
3GZQK/Jua2S7lNtFtVASuB/nMb7I+VVrP5o5YTma5fnd8tq2D6X9Hrxvy/uW6j/KTPGIN9E1vLOV
XRLCcN1GDvaXSHdneJhPBayNGVkvXRFZr0zZyxVLyW1bsK8DpI/NrAC1/eq7DL2lz/1iRCxwNEGI
EQ6fMT4qxrE3jjImUePIw9rGk3AlxsqBKSA3Qrq0PibaPuSDrEgdc0nW7N04wvHMi4msSZTCprju
fsLJr278lMUvfHuuLUU7cXS312E4l1tEm5dpB06jt5KyVQIikdImix8u7PqR+gmJn6BWsW3TP83w
Gw+/evdP5P8b9vyPXw9c2k+bfuOmgnpV1P/W0ZwgLq+McgkMAmO3I0cCY06lRb7h+C/q5HGN14ex
Puj1fsCRXlxAvqlEcL4bKjCNOZ/hGDn3Nl/lKtU/TmHw+F8X83rasxnZTWgXMkhSuJbt1pMNhT1W
Ltb43rAnqzLnrGH19AwAYFzfw1VuXqXJSfO2k8UYXX4AVmzVYh6ze5A/peChBQ95/FSKu93eSmtZ
5wsOSzANwmugka69DtrR2CbhWhnWq1YlJjL3AuFFMmcqnyF5/CesavHNKTj3UjJemsuKVxrhDnD5
BrNW8T1n+LWk03E7BdTkyhKZSOFtmq48jQXyPrYOUnku5gb14ts43FAVjWDDimhkVQ4oLxZNy/lz
ReokxDl76V2z/6oBTRQ/qv7LR9vp//DRAv2rgYibs3SYEeLNw/XTBIwwRTfZHj2oAYQdkf+tAw3N
9sviRTcsFq+tkC2T6YqfoMmrpyUahdlRUjakoF3jA1rppWOVjjI6qunoP7Z61SOB+xm1a1FeE+kS
pBewKHDBltZ4z0IegK6W7hF6gQ89ixN1P8g32IYbnrnd5r7opa2U7iVLkGX18ZjeJNiQtIeEZ59G
Pt7P5LctfuvqZ1xQAki+QKqW44IKize8BxJQX4uEwZu2TzSSo2PhYZKg32OlOl4rmMFhd5z0J9Hz
iiUSft665+7x1WoP+i0YrbxqzSOQjL8ub+QJrsf/nMHPeLmSml+umqYhjmUAjPkLQUI9Ig0dd/jM
R4qPKd2IbtZasR7/nAd9L7GA0w8qdQ4MsZJTtQ4LDbqsiCDUwVJGUJSX9BWRVCAPQF9RVa8Ufu9Q
JQtR0uu9HhnbchGMDnfUjHZCay3G2zY9wqyt4k1u7LJZYogyJ7IBfXLyX27aKjpm0fEZkZK1tD1T
qUpqtj4+tX0QQ5HbALJ7JOapCo9acPAZsqGLri3qjKWV2q2OKzPnCHAK+oOPN2sa1iu6xDGW0yVO
rNynKm0ZM+oQcjKdp+lUJYC2v9wYUGWx8aNIdxo9i9+n+QMZTyKQfclbca57a09si9CeAPu2Gxm2
V7fHkKaZRwNBJLhUyRWvRPwzhr9hewypPA0YwLTvMRIoFdh6gFTmcwSc2uSK+Ys8fGbCAFGykdG+
aJ2fnbBxlNGmY1GgioaZpnFpmIkU0WtOwwwUMypmIfG497I6mxav7qPNRfE36Gb2MrXLg8civDVQ
3KaxTzngYnibBnEivuoVwbIFBB1fz2rqFfPEHYL5m5SAGxsrNpgEft4EuLOFBZpQKpXdVgJFeKPZ
s3FELhOVhXqzKbFdLrnZ2/HKeoV3nwZQXCfE/cqI76/HVx1S3a3lF7oUPQYSp7/UwBaUF0h35Nyx
clm9GGNO4TLodgmtsggPyuJfzEv99Dnfx9UO6BpJBEI5Tyd/YW+B40605eAtx3Fl5ehTThQIxZH5
6r3+70FqQo5Z1Pk2D/5JfXCpoMIpZQOR+Rotsarh+JFT+AREdRaCKPRkIgrXQSRuIlys0usgsqDQ
tSCIYc4HwMwjh/6x+wAKbdPp4nqSG2lYIt0O5xSPn1f77x6oHZZR0mJ007g16L+1SdC+cRJw1fnK
2so1dy1Rz0bHbKWfi/xaWTRq3VjvWCi4/g4ONTvX2dNzRz5hWKepaP1qipNcnEr1FIdn6mC68Kwu
aXz5Dg79dO2DvncJtlhsutsHrM+badFIcLVfeR9cCalGbeh+ek6RtvhCz6TolIUcEfehsS2wX4Og
tPbycJT9Mzd+6eWX9V5+WcQODn8Y0t8NotZ0a3Dai7YkwaNgF1+b4Z5zqC5vkjVLzn26CJMPaHt+
fG5UoOggr/zGgSkp7FMItgxd8hbjXG/sQVAi02/TXtSI2hMCqribQEpPrG0Dh4iLofvbi6Fxj5hb
yWeki91OjLTg0aG62ZwE/CA4UEzVTmYO+xM73AS9ICbIKFSNY2mrghmY6qLpZt4XOMQoDHh7odN4
+aQDkfU8nUcWGS8nMB2S4exKYieOHZMqaNNRMIabjmk6QbX+/KqBKlLEPdys6h5GDwkO6AIwcv2q
sPVNxAJX4qf3LoSguKVMmBzlRnuwAcn+nE6MLhX+v26KQRNW8jT741C4sjd0QJ278ZEE6364YpYe
qrsRPjCMQSjil8KQ/nK7m9FeQzdqd12xEruBzKVJy0/XLEuSHeHfE3skXJL8K11jEeDAVo4UOtZu
QXud/45klxAkbJTQv7VLbJ4GuL3AfTH69HvNOjCo6NW5nrcsBuVdJYsCnnrcj6Mo4PFYkPQ7qwYg
9+YPNSN1paK1sTN2vFSk6hSmtwtZpAIxQoxTXwOAVl51lRCa5DIAFujKcGQH0phYs+qDGh46/KoE
h/N2URWXKDxGWBt711/ardM5LELgSbyFuUEDm702PacGSdK5NfIpCG6BjjBelWWmNrfQk+ujrYL/
3QU+nnfkjBX7vStz6MgoSsGStMSvxrqLvR4f86R05FE4dfmYdb73EeZB4NJ1Rc5ha3ML4BZpU2Pj
4siHIq1Zjmk5OWCmV+PCpF3Buk9lYR/p5MXhyZcbEiCk4t4ZeuGGUaiAsdyK5ihH01EWncZfw/Dp
kAKzddGto2zd2tfUvgbxdRJd1zCbuQTvdUeJzC3OP9Lo2g7MnVu8bNXBX0V/vOYEFRGZDbl8FdP8
F5yj8Ky7pf4PH5DEinLWSnAUf73mj698JeEimkxbg939jcRiIz1ohB/KFYLXc9cYu8LYvTlYQcz6
ZNe2dMdxX9y9E+VAtfAIsvFEb1eadVI/mv7syyeKYrCc8g953j1RSlkgTe7sj6S5ngibAjwfbulJ
ts1xe5XiC3mbEdT8xf36xjMMqauBcrahYW7UVeYUBFBhs4eb/uioqtNLqw5fD3loUCOIGGz2BSaK
3ALlpLTK4a8bd1XGVAcO8kDTU+Idap8c3EG3XLnZgDOHvMZ9sxV3FdhrTB5NeyxI5icnj2DaHM8y
5kA8y5BviNLSi4bFIF0H3BmDZ4UR4CmPaO6OTDme03+34W6B2GGzshZY6lfH9vu8xqrvfV7LvGW2
jMdbkX2W+MemHHhoGC15Mxqbm0Phn3vrkkw9TCuEl4d9m6LB4BdUw62vCr8gpiTCCRIDK1oYhV4z
X5lbc0JuVMSjWxBys5RfjjM48wgQko3r03WFLIRJYZ4QvPHOsjYdDTeHhvUYqcqwTnp3CnAKXcrx
XOB/YMrXj0F4GMJ9ZSCO4lAVw+OkPKv4iPRFcENrmCX1ngyC0bmot7z8I9DONJtL+mpa398ypr1Q
CXeCMp+PIXXU2/Dj/TqQNxF4UcLinoDtihBl5M0Ij77r2gmJvVnihMSMfqmdPIKgNY1ISx06rHwq
LSEtwJc1e5gmTjQsauDC+nKF/GK/Muc+oGc8a/KiwjRNFD/aNdqRbs8QfJf664PotkQ1s1SdaVPD
k1kP09FVvMWk+e4mP53+a+i/1D/V2b/W5NfkKzJ9J+3Jhv5P0l4ypnI2HSGqc0CqRKhv/40s6iei
ZbrPNxONpZlIcne2M2NfCOMPltsaZJs0Ltq9XsNAJOquMROXCHvTYF7jpdfnBlCFSLSqNr2rYAjR
1jGoJWw1MwJiorDlJhPqx1BJCzvGEbwo9SPXDgKnmuyKl0w49lu8g37g+gspX7T52lTO3XCNF5Lp
mqarYbjzt6q6yXKBeh1ZpUGNxATaHEm71kQE9P1YiyQa/lMkePRuRSHeRqJ7Y7UP5cWkkGbkNsPo
WONFwjeizwdEM42q6RkmThhiBnT/ex/NFL7VgIle+r4yTqWOrhIgCcLH8FQEa6BsBEq+s89ldSz5
cBUQZT+J+p01Dx32kDZNX1Msy5opVJ5nv18dmQ6Bs2q7I1AbG15bISLGmSSO6wxxrIv6mcpnnB74
htgZGD0h9mJoAwqszIJ+jkeCZY8tlPH8XzZWWCVbFy+uvWOfHxcnWNrTwf5uix9Z/zXZSqso1//I
k9+x+B2rH3T2V/B72CrPOXlOZKuBYU12KNklD06mDYAVdi6KwPyjr+45Ays7imxg9FGgWO/Kdp49
Cu1IhC0A2bHTON8YB0/GRzw3TNgahzo5psOJ6PfEv8jVZdQvwwYa4YCMnH8HC4xUYniAXbvIDmpy
pcGN7gudoEF/k7HSOSp/3PPU5iwGLzEZ/a8YVkA1iwLHC3hlYIeTQWCHbY1j+rbsBXZ4QHHnyMoW
pnPQ3SudhQ7+qMm+DP5JugcYSjV4cLCiARtYBO1j0a3NPzw+qxdlqum35EjsK1SZuvgIyUZe9PLC
4hBMFcC9fIrOaEjfivzlNQJh6LMzxhgas8BacapERZ2u4OnH+DNIS3HGLJfYH+3IlZmesTRN+FZs
g3o7svYbvvrkEnmXcLj03qUbLuPzYhjnKjrv96RC7Re39AlZT10Jdu6r91HFkrfFgRhnu+Y1irWv
ZFAufkFx4Q6mOw5CY4kYB8BdvthrBGZMyelAKNVHtTp0tDnOoCklzTJgrkW6YTmhL9Pniq2Ht8C/
LfwnyXOKjwW25Vs2L60LCxz+G3aZgEgJWm3h4LzWKLQBktagNdOeJtgUnoswnLIoINhpoJLtW3uP
1TEZRbEzVkeKnZ/XLlhLyN+jm7Ip16DiglBfZBTHxUetParGMUIaPinJqU1OeXLqHQmuJCP6G3WF
jSggbxHXBy9kI/VqT9btqVkxgMJPA9YKAU3ZjmwwPHfgG2LtC/sgj0cRCbul8d3q7/Fwr4a7OtxB
ENflbVyguFQ68vCqpMMCzK8XTpVQPPkgYIAYzuaa7nKUt18VpTN3fPXb0LsJSrftCfrPIhi/hWsy
5s+q+KBPDsPkAH0B7xwwPWpscMSbGzvbBPnf/EnyZMMEeWEdEDNpcRPM8GXS/doCVH/17o0wj+xF
dciWl1R4gQ+VfJxIx35Bki3MMZaIMFuv7EC62k+WZgUTV0gDPPBd4RQHv0iKjq3ELloiaBCg0L4T
7bsrv9RaXkqz1nCfmQBme8in3r+SKjzfurSyQHLz6XN5wJR7cxlWP+SuuWRYaU17WdysuGa4WbFx
SnKMsMp8EjykyVdFHxOGR40d0g3nFRRXbp/cIXEFy7TU49wP12ohNkmFB1A7pTvO3m/xIryrQInS
4TvoMOC/YCtWfpUnP0JyZ71Ok5i353g5KmcDiVz5DKSHSghF+1bwWj7/NNk3qLJkN5jb/3lXJv3B
mYtHwZ71U086ewAY0rNpnrx5VF5q8yRznGZMTAFnGHhhmaz2Qbov06MJ9X+m4j8PP4gmE1xXH/ce
UvuUrfI4k+FsrkODbmxBbJhg+ONZHA3iWZwhn86T2DFKR6NjnfdhOgbF7MxT4IbLfPo0zn2DBRPJ
4jTMITO27Vkr9sYy8+kF4kQk/MW4/lxMJtOPfVUciMhUVzU+A+Po+mMeXnxgHPRgKZ8xz5tXFFA+
F9XfKCB3K0KkOTFm3KeG/+i1e6F8mNRxW/lq8ooIYy0tis4hBxgpW0SrODNWGTcA4OD1SiZVRHQu
iNC6RYcBAs4wk+1LWlznz5B0ZIXcfRnsS47FKPro2A3ADae+2k1GoZPr9QYyl9DJ8T1nZCIIWIFj
fpmdFI5OOB7nGju2CucldOrMjaAy/h8DAAxOglIpW301UOboRaR4M2idDWxMkEA4NBaANvEnIpyT
6gmwKscCVCuCO6XZTycE6ShPY+cG+YDVcrhlHyXSNn0j3nEGHbd/HvrhGOnnKL82T7KW+mKY/csD
AUcRg4j6EWEpVbFMLZi1ehGLB2S35gVUxC74i7qRjt3gkRZYlbNnNCPKBGvEvtpz+mDRpWkGR5dG
lEZLzummdIJ+BUyt01c2IgjVwCL/QzUwCzzMZJ0NNVoAg8mI6dYA5WIbhJvK1TP1q8LLgEX7hQgz
Pe3Ukp7pXKBQpQgz9qzQnjzioWcgof8FpsvpTjyCV2yoKmMlDVibsYqKxyFsOTAwdTOHC9OSPDaO
DVxcm7BLuNSXHaS+KZH6Z7AJUppJxbNVYibQNm2x/Y/szNOV6eIpR1P1T+HPsSjm1j6Siulo7QOO
KMqJSi71R4fSDYcdQaRatYYQUOG6MhAur11yNO1TMveTY/08yfCj7VOXnYvsbI90zZyEG8ztfOol
1nW6xgIWg9pInTZ1ziBWdtKi487SXjk/c9K0mKOjPYfFlCkMv5G3IQGT5gvuY+YCWUQ/MjqiG5CH
YNHz1M+QIgemgQ9NOT0h9Xq7bNxX4/7Hh5VH+nVwDG5Opsgi9UQT0s190M568JEZfxKFLMq4IjkE
s+xIt852ynxxVYrL2271jwnuljMge3+idiOGdJ6reKwIjUFpm7NkkruLHIrFpcUziAIh6d7Un3RO
WA6scJVeqspJE6eEmW+vFHXVUJf4MnFgCLaey9GnY24BJXwMT9HgBAMhBrdN2EfmyabWNjmFg/YW
+KlsEOwR0LN/297cooAUuCqNLSMJa/A3tyLc2li6z1J4HrRTWpGRPMjSvph+mdXpnb0vIirYtgTv
2+SQQydGZDo8k2OPHy4/c8n2CE9uj+3YpDZvo9SbwN+CfYmWSTzzpwUz0Jnk4azpqHjlXjN9IiH5
kKAWVrvTGZdJmHKbXsWg4KxHNyCU3qSsn/P7g9fFvKO84h/kPVifqz01TFNybzt9QomBvkGTqfDC
v8xniDAZxg+Y1KsCluXznMNY489goaet6nxlJiuC8XywMqn/cb06Rs91RptpSMVCj4p4VjjXKNea
XCXtKgRe7nL2sCZnbRNOLol3jZYquVZAw/KfgMfMdBp3a11CP7B6N8rdM0t8kBh1NfPVZdswOSSz
4AUje1L8MEzu9vMzw5L9/FSYcK6hW/RXzQatd1U7sQLptEs0ii4mhSSftldYjBmUKeONaadyciYf
ZZuXTrkNg0F8dJ3G7oAn3ppJZNGNTWlsWEy29RYuoTvOCDhhdZzom04RJ7JqDjEsyY4MAkl9zpNL
+zps5pw051Zx1bzLYKAkYI8+A67wqZCV9qyw220zblRvnQ9ANTYSuSaagBI2lxzsg2STDTd7cs9A
U1uLAgZBJmiPb86uqq+DwO1yF1y5RqRAX4ekEZjZ8dSwZtDE7vnmByzsSDq8NobsIiyxuRMc5pYW
VVOUTnO3hXAe0QPmUSemEWTby3E6m6xvDg14eNPTngTMKpphrMIoVr5qYsiHl+xZB6ctoHG5ZGpR
mCOntAQYMTedz2qY2fXMN5K5hg1UcRvFLUgVl1NvQpRjq6nC/jUuzerTMz6f5mdVLfU/QfkxaB/Q
203BJUsHse4MWPi9wt+s+nR/mPEGMOGRGFAedEsgFn1BQB74guGa/M84qZdrXIJeuS5fRkG4a8zb
DRu2p0A0q0sqJWYPRHNKYlBAqsYd5gAy4QVY8l9AJlpEXmwS4oq4pkPHwDYYuu+iHSrMo3/RBVHp
5fTA82/NTh89qiRQeSJeZXgu6lyEsWARFbfZFtFHY+1XMpRwemFnw2VFv8l6ADfwYVDsJV1YZlvV
qSyPwKIDcwrAtBTPF66HLICqjYWXopZDyHSG5oOl/j6Ej7R7+OHDoaBdUGdC64Pry//2ve9HQqA0
mRkACroNtgkuWZonx1pQVTtta5rzNnFDGwV7bb/SWUbFTOcUtUOdWieWSndulyMf37ngjsXuLzzn
Gnbz06BQJrkZttqsl/ayv5+g4I/i4cV5HdJyksylsxkzP7IsXL/LNEVe49srvoBchavhebaaq9yc
avVgZCdLJg3Azf9ltQ6jbaVu01fNziTbjzOE2u1D5bcWU+WxhueDjoTnAxGJ157UNa03Pwsj+J6M
X4H8RTEa9dzBIpi/AWMxsRDYt8rSeyEJc3NqXMm4WbQ+vIzIk36BHVcO1WWQbpDDoTJjvwK5Yn00
vXj/cf1Z1Z+B/5n7gjbYGIy8L9Q0k7o6Lr0ps/qYYTNeMq/4ADqNv7BpK1rCwsGXF3vLmrPAOgc5
PbpV4VI2QANSV4uyAV3alOqGOAqMEomUdL9SZr120jTBuZXkQ6HsdWE680lS2eDMcVrtRnrlsslH
k3328Zxbg6F/5ysp/sFegAJl+/+MVLIGv74sYiU4ZlIHajaQSFIlnNoUIjRsf19BMoLwqbmeKFwn
c6krZpaQoLUFts2wpNS4mU7mBrkkkzjFMgyW8w1vDszacuBJge2wWN7M3xPxFSibGKVAwniG6Jk4
ZNW+GZMpS1V4OG/tQ5ZXQ+TkBI6UeVOTiqV1aJlqS0i86HmFgW1y1v5TfxgPLZvbpN0qc9v325jE
SrlJUCBeD1TiCyoZfvt5VKKLEXAKvnfpg+t9Uv2Rip9xZkzOD+z9RxabtNxqLwhB5J98BYPgMecP
dUbEeEhb0RqHSr9JMe+/6wUjGOLzYjxFzaWDqVdsr+HUnIjdeja6Ur0xcFNO1gkg3BdureS+ZIqo
qRfhHHLA/J7j7Cx6z6xTMuGi+ynV7ymTz7dmPez8TtVQpu21SmjL7KI0fROMO6YXOwXIe0I8etG/
wKdgm+lqIa4WkvA502I1UYWrJwMTw2XpELGgvR4RnhAIzKqn63vrrl5/TGPtBoVS1m6GdlPoTBYw
XRaKbzgkMN33QtGfTZSXH5p4H5xzf95/xYVDPUxJ3HSKMoS2aQfiMr1Q8jhHdmVfwJseXS3emOpG
A8Yhicu2gTwc5aI8kALJ5B/DWkJB8f8r+n7W3Yx7M8KnsHXq+ALWtn8yxjvoFXyx9Un1j0Owz839
hzrV7IUXLYPprB9P6HSUBuIFmSnFORqvkX+XAVcAgiLDQGB134qOqkM2YWN5wPySFNuUFdQqyx2s
ruKwTXOBv07/wxrQysgORsO/m65JhUEOeQ803fQ08s9bVG4qVp3TnP8EIfiZ/SXy68ofhVgbiB2i
hhBIklfU8O0UbMhzsdZP19AP2oX26F4xNbJnI76pjmxG48Z0wT1TXs+qYajql7fQfkjD5xsYmQGR
qMxrT96pjRivCS6uN/HUG6cbKOfNkTgbcEl+OiAQ5GpQs0w/fI3J2DHKaJLQBjdluNFVIh8k+MR3
lvJ0DOWUzvnegufg4CgvPoUCeHt6s/sjwiVdJW/joNrOYXH0N2keVF9t+2jHzw58SUp86WUmt6IT
eEtsvhp0hw3BVeQ/+2Wa1lXHbBxoDW1z0uqdlu1uc6+i+G/HwJjgG+r3qn3sXKduKADEqLWXiJpr
546j3jxSb9bkM4m/1OHLI5ib1X9osIWLbNV/ns2fuP8e5C+z+ZSfd4V18Gkoj8q40ReyR8htmLbB
tpTR2XZSfMgSchYnqz9ZjDArm+MObaUdXYe4tjj0CkAaKTirXSeUGk6KuxfeJsqHFF6V+POavBQx
/quQxs65Ul4q6ayZp7dz16gOUoUUusN+YG+kV4QFuzbh5wnMQCfjeBlSA8oX4bkbuCa7HaVkFB8+
Y1FKpk12T0B1p0l8kkiOdzT6gY2e11gAMxggq3qbGVMV9w9+7l8+krpz82ZN+eQbSUL5ZIWN5Sj5
8DHPk/w6qLhmPqoOWNBHO+9ih9VvDmDzKIP0Jn3k0Tt1CCWK7fY7dVZhTvNPAze6YJWy5TGORXKS
uZ6i44lMvoTc5QyvL0CgW7MhFH0sSkOeb8elF8WCezQLdYrGSB6l4oWZxnoehlcZd3+LVe210ejJ
mPQh73fX2RutdDebuNpzm0feLXSRLtXx5lirGvYDOCMqEmp34rldN6eREeQZqVKQZxHO0m/Su6iV
cB1f30zgHRnU37VGVoOv0ayyoOEcupTOvEt6or620D/84cYJOFhYrzuQzCMz2/LgpD2CfloN4eMV
tPy/9RTYybVqmbTnQD9BCKb5CTBufa3Dk/I8NpSKnqZKQgkZZ7hhr2Gqsg/3ADdOugGRB6w+LHaF
t8OZwcCKLSMPu5lErSZL4pWeIBiIGbIFJFi9+6aYIuvEWTBGaq8tfheIkwGLak4GjQH1A5ukoOSB
heZwUGrLJ6iTNbfYdKSZyyoXBPwmzUfq3dX0wdFLgWF5lifnSYKuekmfF1ZYk4YK7Wd05n6qwcCX
6IkEZ7R9AvprXZQGQ2zm1XchYCo289mFhiO2B8EiLNyaPWm8SWJRi+RjfDJcnV+aMhujjdb/bxgg
/6+gJWlPgzfTe45kYmNEWJlViH4OWj65lUq6DkqFH0+fmxvLkh5EbE3054AsTgigSPcJdvaKttld
mO219NDbB3OkD+NoYm5bP2VSyYLma1rrQV6r8rp61V8PsaCiW7KTshppZ5k067NzmZ298SyBQEBg
BHQdn3oAncFHkM7leZN8+PJFCk4GcUNUcHv3jCM6hIWZxKKOW3IfeAkuTX8pCrz6Irz0ttMbw4VK
clqvm+LRP+/j8DGbNdWOYz/UDWVfRru03Drlc28mR2U4vdP1tPoZwjjReQ9IhhQrSjr2McE4xzbh
z4kzM5z83zgz0GRxjmpuz/CaORNBDXEVY/1JgY1bNuu52JS9GWGGBtpL3M/JzSjcz2fs4eRPflC4
FHVf0FDBb0v8/9bYFnie8XUGhOR0iaDwx/BQmYVn2L6QxInoIInbNGiU1o3HzSQ558ERHg1lOezw
RhqnIiDqyyygFWiBR4Mf/Oy+RrrWcBcNDsew3umDtc+ydamCEXx1QYFJxIsh2pCfyaHpjvFcjQ8J
CkJ7NF9cPe35B+ZQo31Pkj8GXCz7oeKhz+/6QA1i5j5f7xTDTM+DslrBUmohP3MCZ5RbGcTSpFmG
TqF/kF4AlE6fTeM96LPxlzMS8Pg9BGqH6/AVGX8PgGxaSY3T3sM5gyiKwtEMz0Yx0o1LqwYBlnd0
RB0ED6jMT7l+HmbNlDg5Z9oR2PLUimdWCuxwj18Bs64pDLgRiC1kwpNvn/4dO1LQU/zEefVl2I/B
fmgSzbM4BKfsvtRwg4j9PqAS6ZVC4bptNXgs/ZLiRzyiCMupzi0t/FCie9Hfi+wh1h3ZIxsuqn73
5nL5ldiPMvnUrRvh6QBbb3SKgNFPV0ZzUtRXVeY0svY8h2rrMcaffvbR55eQ8lTUTHQBiTuwyMay
xcHEK2yHHZJBvDPtjdqsn9L0CKm9ja5acQmgzGNemb1LuC2KPa4NG5/eUaBEFq4CRGEZVCsblnTg
AOaVA2EoUcnS4galMinf/o/w+4w53k9LTkgDjKkNzz449iSyXgmYBl23EUFQbL/o52M7/1lxkn9b
eNke1SOnS+2vS/f9yt8e2nR0FlRt3vpZQpGvvX9HAUpJHOnB+8EV63gsfS8owh7mk+SegfYb74X0
QRU2+3pvU9EOnIhkVG8veJ7VvJ9k5Vcrl1SBIGNbuCeTm9XfdG/e874md/n56XOTnjZbmeiDuaF0
Ms83lb9R22mUzicj30kEDaHHEyb8n2bFSe/I0xKpbAGKRJ2IGY96YvteLzCEdpdauVr+uQO8+Noh
aSQbMGN0YoHU8hfRt6UafRjF1ZrWCzXnb0tWhiBlQEDxc5EP+jO+eyymeUDIJNyWEsy6fUejtn7W
9XNuX2oVXYTgGB0qsoBT++QWyl2OPhXslGD3DTU3z4JZ1Zx8r4Y8sIDnAo+Y5WgPaP9tWxYXS+mk
0Tr/z7SJ6k3BbTPu5XFfY9Qf9xSomzkE9J20+v9WpVgus6nCceI8gWr5aZQn7HkQr6Tj7C57blzQ
leuyfu36u96L9WtiinnaGO5acsfz2jWf4eRWDv9/5Xe7mmjCYFOwV2/3GPt5hMm0XhhHdZxfwJdA
5UCB0Gg6D50o3afpMarOrXL1zI/J6RjqgB2RuTZFvyeEmym0cjD6g0O5T5SHMf2H69SsRVKrxISj
zznygdzmwEdYq+aLTagZ64de70Jlq7TzGGYGPBw21YZzpGhQgH4ABHTd5f5jQT9uN6a5t9RZf5pS
Mcz2MM9ucfpIpuJbqw7HSoGvMbvf+QKLzWgxZ0lNAAkcb85GzHMnWBqq7aBuq2LXyjsTWsUsVOdJ
vseg2eb7VNmVym4od5Ngp5N2fRWzYppFONWrU9JuDTZVukspsDujPIbAhM+rQlJAG5Ehz2wib2sn
+9bYV90xGk6NfZoN0lzpd2G3H9kyi1t5MFxZvbHGjr7y+FZ6N6u7yd2tUj8knrVoLGO7Zux5cwQJ
63G3lZoFcmTwI3dbJphZGvJbOXjf5r/9f1s09tnJWv4vI0EqeL9nerXjtbLou3kzH4Cqeztf+n9c
neeSo+jWpa+ICJwwfwFZ5H3mHyIrMwsjEE4Ic/XzvFJ9Pd9MREdHn+zTVSUD7HevtZ61qnEmNO54
aidiBqqSizm6YqCn7+ghr/RglRRr/l98HYNhzXthXe+OPvqp6m/V/mPKnxhhQ/+ZLW6ch+3ZQBQg
dAaNd2dqdrPFopBdl2lXuGv60A/w0AZzosH5Byl0/K+kZbJkSVrmMR7qP2+UUTb6WRKSXiMiZ+jI
wbqWRWZFemVWZE/JLoAISmufYQ7q4ersAukoPy6j7oOGwHabmltBBtq0RDnyfSZjaNtH+f4v1QNX
OYb5aCSb22gDmbLkH5LNE+rJQ5ApmcwbmPGvKGvQLsmBVT4zeJzN64TjHGsZefK4A3ITE5ZiQTHa
tW5or1uU0ImxNvZBNhckFFzA0vSJXIeADGSMoQg5TxfuRI+JbQRBh4pZcJzYoYBLbDJpq5U7zhuF
dk76S5hePuEjEP6Es/I+B5KMe58D+dXf58Dgq623TT9P6oX09F+9RjQf4W8FeCwPc5W/IMLeFiHW
3sek6qkK3TTQtAd6TMblcx4h7vVXXZpr2RwblzkGsIV8QPoI+pRVzkhXvJuwqGVm16rZl/ouwhGj
YGsqu8FlSclNJewvI+nCTeWRXhr9rHQnfSJnn1107aXTc3DQlRjvMfSYvTD0QG8wpzpkk/Sz0D40
8ypxR3r1sSbpvFbON81FdZImWePanwjjS6fqGZCxwAqHe6EAAjiQ8AK+yovEx0svRYWFR8TRdYtt
CYBdjni3UyQdyGr22IG3cblxu97iYkz+hrf7vr8wyAX3uTj+sKDX/m0iLDAUL1wNLEV9hOCDcYTs
wU3wk/R0rD+9gmYWsZ0boc5Ik/6F7Ac4bZKgEe/23YJeSSPGTLWcUiLmeNbv1zD5MOvPwPiU5oV+
SPRDhpe6OtwlPNp76JlU50gZ4GG/wa+ljG3GoTZ0RujIrFiIrnzCGqaG8BH/JPFP33+nyXejfv29
u1Qh1v2yHrysWbdO22xpx6weosEVq7FpoCT4eTp4HV2MoOGbOe7KM52niweu6e7PjSU+CRTKuRDr
HlP/TDbxqbDnxgiwub0ivY9XNvF6TS3xyozIjQd3AOk+6W8z0BA2gHd10YKy/NS1j5t1zbJLXJ+7
+phppLHGP0LxFvseccgUGxQWoWxQWIRabFmdH6BLKPO0xbIR9ak+ZG1DWPWfYh2++JDsR1s3pxGB
+hKkDWt9LapPyJcz4litc2gGT8KhssYyTVVYzfEfJwRrS6z+Ckk2n1QZR1CpnQ7xlB7Tp0rC6E6b
kO8FGfiyKXq550FnwqGqQ2kGPsMVDbdDCMmwRNO1qo5DoZ/8G7CDdHfvdjQYxd5fRGRpxIPFfSZn
+lpQhHRs6OJEzdlgxAHt1ZFJ39Boi5zTIedUpKn9brRNqDB6bDToY0wVOU4gvocIOywk3vFr/rD0
caI+jFxT22ZkrtAFzXUEzTcYJ9XMNIizOFlyUUfXvP9snl9dA7ZtW8lbQ9qG4Y7dRKJsU2nTyJvk
J8GmDyvQBcaEkiSD9umm1vgvRWr8IcG2EPYRiCa+8zg6AnNicm9z78Ci/vL8GZJzo56q4qQjiDzH
gPRTgFeYBUYwlstDYOy8H4wJfLKjObEMT8LSS6NofHxi3PQw+L3ee8/H36DI6KSTmEYRJ3HJ/emD
o+fjM2z4ZBWYa+/8BFrfH3P9dDiYER+PKNsewvkhks43uOJTTPLJSGDpZzDh+c5z3OMjx8Ls/02L
k6SSotyDGvtBISskh0q0hdaIvI2RzWKSwqV3bigG9fl5okzAxtv0FNP1RtEJh3Z5sTorGakdu5zp
pMz4Upjz6zl4EeU5JA3RSbcvtCxqrreKTQ9Z47FuIXcdqeJJ68/h+eFxTd6nrP+N9md3KOMJhy+o
U69zPQi6t+AHbMzldi5YCDkk5TmOLnzTZIOEqwEcxODQQXz+6TH5GTNibQnog5nnRa0PBzVRwYli
TCmLs5qNOWIqsUj8ljqBg8FV5gGde3T7SmAc8naMbADPlRsXB9pbIEiu79uWQoGghZdkXSjLvvwj
y7uGYTRtLxmTWfP1BCToPfSfnGB5PQnzv02w1irP4jXL60JeQ8d/PsYdX8Jh9TPkp6w8KOrFMCf/
vZ+WuS4xEymU/bGCtDb1WDF8cD06Rq5CIAkLeaMW/LGpxx4zEi+LZilNOQ9Al6rXwWipv2Kter/V
Q4qlD71wH+EuIsnX48AL2f6YM8ucEY7DXvQxNihBzDfliyxYsKB7kQWNYKOU+LObhfaCI5GtSpVX
0MmeNY+Zgo6719XtaR0SI33M+ZGUzlJSRy257kkJWLRwb9zmU8z/U9BjZI9uxTxy6tGeZos+nUA5
ui1T2lwRr2a1NC3ZxchT9f6YY2nlNEhKjsOnlogEWjGIBJo7zeKT7kw5R2zvZC/vm9ze8Cyty50a
7ZUHWeCbthxfnmyvX+h6WiEyaVG80PUEjO0pR0CqRCdpRrZ7StSUWh48iXjQDWeada5ZXQZQJYRn
Jhpico8/dWlyIKMuDuPRCCFjnqPkcl4WhoM1HglOzHjd0m7TybvodrCbk9FeJPbElGX1n6ZVOO+K
dWCRCCHiqbboXo0eb932/e6alM+MwcqHL6x8ny7fTHnjMbfs2a1b94S4oUfKcIbWzd0xbTfHw9VN
pvvn64hMdhST+H+Z1Jatla27OLTUJfZuZHyxPPIoFdFvn3yNWvLl6ecgjbuHY4Wu0THEO3l9mnTW
otf8rFwOw7KeRsYmNrdptms6aoV24U6N3SHcPqJ1la+0dJNZ2yLYRRnOaopRArIaLzRREy3MAk19
oYDGc572DldHJ+NvPiQANs5WclbU00M93VoeczTL7dvn7uaS3bBt/z4ScLKb/UMFTbjcTkNhgfaw
rgvvfX40lHPIEPDK3vav1HqUrxNbxEmNgHqz58lxOOPcUbHH934chLMiZZG/60Mi6fNGmuHLh9EG
CkrWSc+t+2Qt0d83kyXaBnd9LBqWoF4gs4IbxhAKQ0x9+vv/wGklM0AUen317xiKxwQHYv8QvnsG
rVCj53VySyeI+NCPmK2GRMxWiOZ3loNLhUW4dqxvJ9KS4SDSkom+S6ptRR2z/59/Knn5p0hnkPgC
E4pa0G77bFfbO5Oi2PCQhoe4PoSeICoWCwCU7JOg9XXPjxIzpXaRrHNFe060N4jVJnvaKMzM48Bl
48LWmYmWgzIHkGf+DwBV6jdYE1GNg1XArpi2A2kF8pz+WUd1VXkTkV8f27jfPg3rOozOcnjMR4DX
1yie6l6Tjs00x6EyLMIURy7dSss0XEbDsreWI0Iyjeorkh86uG94DNEdGH+U7cck8aR+2ZJfs5Y5
f00tIlrWMuVn4PYIdQjlMcQmfkmVEzmM4EjXVmRhqRjTlFNT0fTUl7Hlm6FfPRehOtfsWZ/Nwn5W
u3I0N/2C+NmACOAfN2k77aijC1gZUFs1q0ZkV+ZlN38q+yCcmwhuo3kfCWHULgSDF2G07BcZhg1C
IlhNXpYdjGWmNgdeextt1XjbcvE3q6pSKYgVjmhIfhhcjYr1kA+bOOmdshBFyobj4BDribHT5Jbh
ZYiFRh++1vLxwJEHd5+HymJyHbPtTHiSbGIXpwH84ek+soQUEwBcWYfUypgkAJcDTLz74t3gUcul
k6JXQD4wZtIprMe/AJoziKu4AhM8zAupWr5jNNmwNRGwh5k7NUpvC/8hjpeguV/3XKMUf8SItCsO
NkWYhSgnIUpwm33QHglkfJHi1WLdnvgs6Le4l6ivotCna0QEucRQra3t7Obq8VaYgrsF5Dfssw7Y
67lBIzMyqj4d2LYTkYcOGEy+YxLqNUGlMZgvaNzjffHk87rGukjjG/mpVw+KsTMibvPrh3N7eWYJ
/d9YPiV0L9eLB6RjCBE8BDxR2oEVJ1yp5ar1JO52zf7RiK//Q8Odu+P8YsobzSV+ck+J0szSbLb4
ug1+9eoACuxZbQjLYpeKS87lfDdEcOGOGa06/UI1hTu+eQhs60E1SISsZ9WpVscVXTSQ56LF33BY
dhaO6DObnZw85q9Jyre+3JIPrf3Q6s+0+Or/AHJg3H3LWbkuAs5vzqmHOVOcmk0sfUcR7XvuzGjr
uczpEW9IebnH56z57SshmVLtimSqqW7SbzVN4GpNXF5u+dekrwe4H/vGYW3Y68Bea/lmhV0KN69l
faB99VQHE1JTXyG1t6+VlTWnhK6ce7CW/ZARCq4jWdDHuV4U36w5ZnQ7hoGwFZLq0Fw5XeqvNQ3N
SQtafw+w0oZqS8xb3sAwz9Nz2H1ERuo+9VkdzkUL2kurjPK5RCLxPqewTUbGQw1+iroyoICaPi27
aTwNYH8hMQDUf7nFWQqzWmUMkG3bNaqxASy/EBngujjqjAAqOP/zQ7rAUAFEVxHH1PcP+/BUj9L9
l93kYPia4ZuG/yjdrPhoio98mKg6CV3c1ep3m2+qQYSUbV3HczR7C2GlNevQbcg0grkRr9c0/aHw
9dBnc4q0J9tic1qaU9XR27WUbl2XcDchktbO+MmWSEVX7IlUjLqjWZ6G8pThAqsPpFKRV+Btvedt
AiN3c0lgBF6uscz+9MbOqreokJEx85QP/jTSLhf6Gkm5Ww2GwQmORb+3vKex02oO1Oui2+Th3sqP
0RMy+CVLJ//tJ/H7tNjIGLVPPGfa6lhJh3I4QLLM1a1LXQM46tMaZ84I1VVdUTf1cEcpDVikkFt1
W4WbR7L6AlfZhn5vwoI+JO2eBN+9ckVNdbvOum1a7hU2bQ4631JKRXiHLFa6Tsb4g/7rWMbJTT5H
Xq5dSZ4pKZDyKR2RxIKC+Q2y3optFV0BUurd5dX4ord+m/zrI12OAWpijCLcjdWrgaOpLZNmeWf3
5fU0TDFAlxTKiax7ZYnS146jUO1Zk/fanGaKJ1XDL3mSjAFrcyrLpXOnXAH5lZCBqUlfjr+U6kzd
aCCETqBn1M8BPXs+JrUxrmT+7Y0y0qDYhMr666vIFvljbkxiJDodp+smfFWqUYvLikLjoealKfXJ
m8cvGN0m/iBqxD6+zq6tc6dJeKs34rKHa8DRyLVL4Yi6Zcs+8gvYOxEHkiXWlaFkQjq5C9LwsTyJ
sXvJdKe2+aprN4W1NaMDmee6PxfSOVKuLoESYbwcqSvy4ijT/p3HUD8HDfj09ecctCNzTqHNHPV5
7MqDsy8CH5Q+WTa1xS84dwD6p4ZwsOn5LrUOPKZGfvqXvKFcrN75CtkWWJ+oEBHLkXGNzCtXUlYd
9W4Snf83u+IDLL1rBuN+0pt/7PK7Nr5VyDPm973+DkA3Zp/6BJ9oqmySigzzSrL8lKdkubTMVbeC
SAySQHYWWJVVr4IFlnFxMl8cLf3kdsbl/up6jalcnBfR4h4tQCT0DJj6fERqGtugMunyZUePx4V0
AOp5bCxSHNvKBOB534hczetjMtgkSR92/VkVXzKVM/kXYSP+w3xJ/LxTxH8ZQZOg94IANXgaOoQY
+NU5Nc6lLXqPKD0K7MuVGq/Sy0S1xxVANPAFbZ+0oDQ8hGN6ljk04i8zbk4+chL84SzegWrwdK3m
9QDQBEAUIdF9QYc87VTq8XolPc8W2hbhXEKtmBHWSk7qCe+JqFNL5XUlr0ntHVeEBRcVm18IF/Xc
ohbpMXs+Zg9W6AQipmC5qBsoII1IHo5W9pl+2q1v921Y72seFMVOun8F9xlPnoQN123FRANzuVnj
UcZb+9kanyBmG/tj95e5cjark83M0pdA4/JsGbJcei3hTzIOFU9PhP9NwItq4X8jMKCgskUzi/gi
80G3q+iasnY35U+fbLj5Kfo6fhXyUkBUmEvKswFrxb4Gl1gTblx/J3Yo9xn5DJYr7FBoHaK9nL1W
RWALjNiT/NOKw7B130bqMliVPhowWwjs64mHBAypkiUPewjiz0MsatuayOUt95hZFjfHNjfA/Chf
VbA18TEvVXYBpQip1PLqRRmTkmWPvcWhSKE4D/nmnm6L/hjrJ6M7x/XljlmVxtrn2AQUzpDC7/nR
pFf1eW6gMMcKWcYJBEZO0JJHaBOv3FRraeRblvZCq2Dj5TiZXuNfxgpiWHX5OiRDADmLVdmC5i+Z
/Wu6+FhWj6UZrqxylUYrHl5JeqlQCIPT0J2e+rEx9099V5OrdBG6nyS+zGkOrQGkNzHxAZedL2Na
JN1/aNJjHhz/HjTRgPNFlNHCPzEOa5FLJLHS3feyidVvqz+2HroI2ZM3ELG9o9CLlR+QYh4NXASz
futsIZwKTjYHnm7iINgCJ0KHQ/YcbyGnjFN8YFuhFD6A2E6RdYPYjdy8n9PzF2h+Ii/ldE1FV/nc
2KONrbiWsb1HjlF/5sVXkH/d+fKNPuOnEJFZrWuZsw8djm1gdXp83ljBNZHn6CBi6tNw5ZTPXZ3t
5W2BbP4/fSxJ5Nq6z6ZdwiCmnB+jaxl+1eYfi43bMK9BFEBrSRfq650OXtC1cfCtTiji7sTufWZE
Y6k7mfpReu4xY3ThxnWD0LezBYYG0BzQX/wbdvFIYDnefVbvs1n6ebhHhz49pp9Svu/CQ81hl5Oa
foCo/36zPU6dPsgJ6Im33XvrhA3JbsYEfCRjLMxIjFH430Ivn/TWomn8O/kZexmaq2qVbTR1kj3X
4W1zOOTp8dkdDftYlKc7FV3z0cuEZD7nsxnHwYGT1P+ycBDV5yPd0X4uOtn9H105KeoB7L4UnY3i
wB0L7Sso/fNZc1rZlemd78Y+u9ZH7FvkljP8HbXK7cQtSIElCxiCFjYuwWMDUEF8kSLtguJp9Imt
zYZ1mGXJnG1+h7IA8Naav8moo8diVS3ZmmnLh7bstGXcLJ81A+LEDmaQEZlLNRJKHLBVQLKbgYRQ
vxXurYE213ZqVgt6rBRleScxN4JyP3DK38bBhUUcBXRvRAW3ZhZW2E7u/uhFZ1WSpa0uDRS4zs8x
vmEoDZmIxX7Xk91W3RXx3lJxneBk1Bzlhhnbtx0Oud8ZTSD6r57/kg91wpTQ+MJ84KJfRLjsuVrT
xd2e08LNV02B2ATF16LFe56li5E1f9Yz2QWJ0Y9BTGjxV6Z/4KnsfULE4WSUYGp5tcAZC+sfgoQy
e7obKDudY0yCZmu2IszGvrfgWStNVLq/coCeSyNbZfSRRi4shcNzPMhCVCyKdf50AgpMtDGRSPMT
oQluQvvN4i9RIR7/NvTvmFNtBbn6jU3mMQ+DDN8stpVBxJYSyw0Uh+TS6A5uClvxrRJwn/HFbr4a
8w88JGmby9SRUBG0ayphSH6Guzthg3E2HB5PmqR2WbhdVJTOTFPEF65+c4JkNrLHYTep0mk3TBdG
gGg7MalZdBvrD7u63AF6BUco5UeDKF+0NvDGxIhuigDkfxvKghHSZR+ZyhQ74hn8fyZAboWWX4uq
Saf8QPiikn0SFkcn9feBAHrPOHUomjh17E2Qc1R1XEahk8CWCnzKZyiRcX4j5TTq9l29xZo9dUjD
3mrBmDPi5QiGBnDEfh2Le/WDFaOwaLcchvRxj60fzcrhTO7I17o75OVxqRnXuvUbAqCqiAbhlHwd
TB3eB19PloQDXxUI66VpXD+wO1OQDEtKjTwOYyEzml9pAKMWFUsaZZ7ZM86rlXMiUBy6dv5vsxqz
/QvEu2oY0zQWHg72V9OKfpF5kfFKpxrNJOYUe0dTzCmAKNww3Tyfm8Lcmt2ucCHVXjEF1YGofJil
RHJ4T+xz2Z5j9WTtIfNB0qUV9RYgNnNqnHQf5WjRT00PoeWmT8EpUzygHqgcwfdlqBszW1bKgW/C
gxdoii4vTO5zU51NfyPeemAXL9iBdZ+E5tj5lflVhH8HyZQI5rKGh+M/nN/f/Z4tz23aJGNWPc9m
Mv0NmqOV7vnltnRI+vQxJJpo0XJgLzByTGgCILxl1ltrqaynoKhF1Hi7fSPOanQyQKzsn0soggJs
ZhEVQDEOVoUtPk+wK9O7g6P+vaazuJDreQwfjr/D06u+M/uPHn812admXR815dtH9bEbuRTqAK1I
s7X03PTtludtEh3S0SEaQ/KqwnmpzyB5/Z2lBLn0y1+815Hq41PsEp+SFD05thiZCLuk1x8cq7S4
dIudB9Sx5VHsJTlaXvXcebsGqXwnqReKDr0fvK52vD7P0Ic8j/EUuYCPxvPAOe2Q8kBlk8qbKxoo
1ZXfA57I9nqyA4urfETPY5TtzwYFS+rsBxvuymiXGWukYD4cgl+lnJF+0hORfspJ/CTLh7pMy5U3
ye21d216h/vqyIbluYGNE3iaMkGdxSVAZilNv82ItMbv/TTcpzyizO8aoHr31ekfQ3QNs9MjP8B6
eE6Bv1BbDKwvr6eyMe0x5AG112eFGyt7qz6YFJLejml3tNuj1h5Hj03D6OZa5i4BW/8QEmASf5vx
2vvhLSAOMkjzH/v4xAgPSZTNOWQLEXB90EO3M3qvgrzyWnWEVPt5Vnw0f7RX9WMa+2hDI2tVWRsm
dHcUraniIxvSr+QOhX0b5ut+4UE1t4BRVrNmmJnEfH6YEh+VZzora2Bcb4ZNP8Aw3ATDJpY35La6
CYsUm7MLVSStP/Fi6DWAFZ3rSCIidGw5pqLiu4E+xYICLxqxr94o8bojZGn7vicXh07b+m1DhQLM
76Xvl8ZO1VYNIgp3xX1tHSgmGjnQI0STjTWIJpsVqBXhTR05Qky94LV8th8CV2GLeupdc6HP5gnd
5MXXoixIin0Ts4I096lpec/YBGqM8c2kJ9UewVoV3YVeA0sSDyB8wteL8cJowr95TNJwnGXTdxbm
7ZPwQEwdYvWYzjMeG3TGmVPvB8YWdPVdmk/C2w5LDV4LjJqGTLnhGMAYoa4A17X4wzziM2B2Mzp7
Rsw2QyxCzGiNk5MMz912XvLqdLdrbzshAfdXBF8+2PKxtZqfkce3nxlFsNtriMKUmTWTklvdCPlU
LNd4ou4goxrmMXxQkAj5c8mhrn4d6jweLsco2OsPBKnXBEb3ohlz34GVvcdfM35AF9An+E2oG7pb
UyKBJdj3870eD+F40Pe8aCk+GcU5Ls8P7RyAh0AA2FXGvtQAm2Pl3ckQda5B6SqhD6V7wNpHNK7d
vFM6oEzt8QT8JLeJWVTMb91c53hbLii4pgsuu0GupV5ykmXbIQD5eGjTc9GfN/MuOI66Mz5+0IXb
uN897J2GwkKQn2Zy/WBXh8gLPqoR/PAlydPEXEC8C50NGaiSAX7W8EIYY3zqJMw5fEX0/tT9KW87
toOlzzlGGAmIVwYzKxPRd+z9j1fj6Dlzgsznyz1yjP3ur4pyax8pdQoSN7wdbzk1IEJM5nwHspEU
e5Mvam2OmDxi/rA9Pv+bAzcNO57I3aOzBg8x4Jy99Op5/0yupZh3WnkKa84DfM+HavF8+9Q4yf9P
JmTUOJHNyXgbP/Y34qndoSjZcRyTzMWLXcwzbOb9QW/2QYP7cPcgErQqQRvA23dxi6gPofg+4/UP
BjeKxx10FBYJ+HJvvJT1kNPkMPf+Am3ZeTLL98dW1zZ0Q/kgJ7E/5wuN5gGagKlKwHj3Kk5XtUGE
xYDEcS8dBRO+XCXONWi7Is5CtIVYQZ1NH9fg6yZPWyFHK4d2p1VjP4vn/jt94Hmx4KJuwzPLAqn8
tywIvzp12SjjgNARQcX1ziR8hS7PdLrNbC+AyPJw5aenkvEYVkFygHD+/K6VxYq8ikAxZE6er8WN
nOYXnJNeD1iOpfUeGdy+b4x+Y7LjOVqMk+URhwLiYLE1oDcWWy+nYQHWBo9UkduBRfCWqN+qePB7
Sw4DPr9+5hMgfh46XFwLExpC6w/gXl2+JVXq8p15WptnQTmx6wfy7qGTB3A4JHAxrUbO42rS/VmP
fb+RFwoOLGmZ9Gvrk4NqJQJB3pXW6Ed7aCoq8HaysuNRxD+njfusZriG8gRP2dxbtcX5utJG3yPt
dyLnWxuTPnOqujMdvlg/LdnllAvhu7D/SNKXIX/Oql/QPg+oRMmGPQeLoNeCYkjWLChmQPHXAZTo
PyxJssBvXzcNDgjmfdqxGJRnpkyl6FcUXSnpgOhBFow9oXu77btqq3qm5bMuicADB0vdXMXppkq3
oJSf6wN14Pd0bY5eSbDcBWJE+hvgE81Hfbeg0chiLWcdZZWNHZArFgENTTbTZzF9mJOkcjSuD3pY
ZEHhhDwpgo7zjLPWgH4txZfONf6Hh2z3mzd/vypIu27HnMUPJQyRTAQGeppiGJJgk697CnvjlWL5
mC3JbqtOXQk69cMes+A5GYSWMmpAHdZxQX+mw7eUPmh+LjCayYfQNZWZDePRk7qZWrB9XLCDKBtf
BeNBuPYsuJU847VwTqvRqP2/mW9UE8nrnbfTvsu/ivwLp739SphV2LmWiUv5W175miPETlPaq5Xg
k0BupBgNS9QuSv9o5ef74fFjjlwlGVNSIPirFBTlvJYX5El1CAGMOlC7ixaLsTSuhnGLOZY4oemL
FfcS4+7ttdetq83DfS33yS3OjFfBkZICx3EIvLBRVhN2USLy+V55EfmkJHhcPDeJuQVHBZw/OJba
KbpRskHc/IBbkuN4+wtLFUNmwz5aXqGyRoUAqLeeebukKamCi1ICGl60Aerd8Xk/sN5RvZz3Vtua
IcfgbRofGuk4GBfrfj3MRrcplKx8rkSLLlo8I4FtevK0MBfkOO4GN7gPOfow0mtfXhQ78lTrI3+2
/7xjxN/xjnEV88wnM0GI9qxJFWFcJ+tJLQoLJNxApVh1vbhlKKBUx8Voz83B5GxDMLtmkxZ93eMv
O/2Myo9huNzq81AfE2sfufqTUk2/1JEnVzo2zufm0W41myqkW/kV35mkf+7Dd9g5R7lf3HaYSFyv
7ufXOy3q5prTvoGLPzmwqozUc1RfPR22Drx6r+32JgnAm4O9p2D8JSdBHAXbmykzqkBxd70fXlp2
gVRTJhw8x7JMh7nHZjBwoxUXMU/+90XsWW7eiDjw+cc8etb41u+JOcb6qpQPvbVXPejnmnHIhzPx
ZL7F/Ss6iqhBdJTyRqKjBriKYonHoCWcN7fuc+Jf6n0O6IVsJqCX/20Se89YZSP2mFT9znUKs2mz
M5clrhLZT1zOTzwbH8x78ZRvxBZVseVyqYF8f2KJomCQdEV5ydpzYx37MJno/f75ZGuxTTTRUaCY
Z8k8CzpPJH4P9o71iqbt1/3oHbl2F9bsC42Dbpf/L8xFOp+QAWoJIYM3i56kN9/tVJC0odFL7Yxa
9CQ94x5LRajVV7VtHn4jG8f26gE0f9jiFB1d6/ALy/Go/LagxRU/afmTm98SNq5dq+CodPIpIwiN
tkZCDcFC170H/LZiIUMzx71F0258pvZXIP30bexq9wWsjSeLQ3nhOBnw0hd5g/O4idPKwo2wc4bM
lyEQ8VBVPGeL9B43R7CPVSfokYN1wCYPY5ymAMO5IBWjaMutHxk+FUw7fkRMAD6AOcxLi4JZDXOk
fUjVI0G58VIJts6lJ8K4wviPrShRd0HE3mAfNfui2T+bvRXvA4cXJ61MmiSD1RMXDX1BfgkIFaQG
ShhWm07dAR2gFVb9APNoxVOQkxXl2Tjn8sUzm7fNTMPbrY0BO8RzsOnASQz4IjcBe6Pedtkx0TO7
vUBa7fbb1NDhKYmcmZhDeqDWwnPPi7o70/Z6AUJzqYKLrXwE4Rd9hykdBYZPIR3ltDC/6Jdg2wlu
YCT/QyUA8IMS9/VFQOQrQM7YDjA8NGhEfvlET6GFAvl+Vi2IoHBbj6uFy+KW33KuvP6FfD8OtLW8
lEB7dCDt9ACtdRdpp9irtVNVngJ61ouTVkOPpWcIYCoa9wu+WxM4omKJ5yO4vdwgkkbMnb+fchY3
ESP0gGzl8oxvaV6qd8iSpY2xzCnCzV2j0zLONhZ5SmNK0urBLeG+ih+XMvlIH58Ka+4J6DRM6VKy
NdDY9Q1tA8LUm6xn/ij+DtWvAA3sEsgnxd4rGh0lHTsxoC49aYl9rxwVs3coCYWZKvWCmepd3//r
6UW3zyT4oiOlsv4wan5G1qyoOSDNyxuGZZZ/M1WeJY+ZNimNSUORmbJe8QWdx7xluOUeswnaHFLh
6FC+9rc8K2KbkXwclRSWH8MJjbvP0ZY2qOSBWCHO8TUtJJU/9Pk/eeOecNNBSYK6zQzHkqlmberk
/TgR7WRrkE79hukHI3wtbY1pmf/m8PM7hpvfuvgdzO8367Z4XnEv3PYaYcNqbbfre7eVlH1vLwNQ
QeoGUCi3pkrMru8YH477JpsWpGKpBOAwdLKSSwjyxrhaL+hJVXxIj2s/7qpjLR3y+yHTd2m4zS+s
kJ73pYh63xeN7KYIotTjyvTJkM5VX7M+B0Zm/QA0EbATrkpKXDELbDSmUnnbSFtZQrLe4cnNsOU6
V/mvZbDKNcsjmUZCOkS2/ZLmE3Zr6q4dPhsM8YWwUt+fAO43RUhRySp7Ls10WeuLsmKGd0N5qmf4
D4DwQgka/2dIl6nGyKajx7Qej16JAh0Kwyvr2as7fvlHteu8zosxFM3bmcjy6XOW7W92cwPFxVEd
Be9RBykfGguNwat8Qj+1JUYiPVzGdza8PBpXN3oKRmuWXu2K0mLpubJGKPGitBggMF24s5k17BVp
L0BZx3Qqp9cR/g3lFJI0hgASRl5u/ev1sUY76qYhdMfzPlnEMEhQ0msx+KcA2Jj8GRdNxXsqpDKD
BQHmGC8kDUcGGdplgD/itlQmOVKiNXtYM5kosDxr0lkUTJNg2uRUoU51vs6PiZRN3lVHcjqmSaZd
RybJo12PCA6LuzrF0tkIzolXGavUWEXGyh4xkK+GVJSmxieNS8Ar6KgqxkAW8O/eE7LUC+zY4ewd
6ETM40mJGvKW8mrrYjRABW0B4CCZXSEs9TmZrtWjXytw3vOtv8ICIzenTrS++A0ZgvRQv/KxRnmM
K1E3RXjh9RhS5A0WoDVonEoSaBwystQ1tmw6d6W6rrJtwby+LYNdFx0qULHEmzakB8hrgUOGeUZJ
AThkG+sXrUovBhFpIkub71iNfBiCzt88z7TWCbJcvOUMxHlwxRKHLVtN8dsi+MVAHUpsOtePYHCr
V4mx9VoxwRLyH/020veDBK6LDQT3Jkf3tWKilhjJjkF3VjtRPhZPZOMzqT9j47OAepA+6ST5aoA/
yoFP05hFd+YroNoC0c+EaFJ4BpVtbLKx5sfLSP2t+jVxmSbfhlSLqxxzBBM7bPZ31btlhzI7PA3Q
NnvZzcp18n+YOrMlN7Gu2z4REfTNLUISCKFeyuaGSNtV9D0Ioac/A8lf/SfC4eoibFemYO+15pxj
RruUr9J9uw/uAwWbCxF/x3mg4QHZ40pOYDaxhMR7adHAJlfa+tJfkGhlu4WQGBOVZJD+vz60JK4o
i/977aT6SaLHEFdcQzyBhRaKrMQHd1GGwYB9Ktw0fEAfPqLs+5Oq99vE8FGPTOQ+d6I4S3Q7TCUW
yEn3Tm8dzSDx2nrOn9Qpmj+p7bB8fVIrrNTmweL1Nl169ZpPN1370MVPsFpd/63XP2rxq5Z+UVzw
6tXQtcPM43qEhH23Wug3gLkTPwHghnLl6YOnDu6Bj8NSd6TJCbdvuxIg3rddib4WfMX5kK5V6R8M
OkZFBu0jLAnsFem1S6+VdcUFatFZlG/gFykiK366WuZAHM2zWGXgF2m5O16yf1JcqulumC2q5v2o
sYfo9ka3K7Mgbv2EHY2F4ZVmHEh6lBmXdGcRqowluAb7tFlgbBK4tvb+KqtPcnQe+aGeG/XcZxcR
UbI905gJ2yRyI/sE91jskQdJcu3mGl/fasl5bkTB43ykuoXmBg9KaCleZhcfTZc5V0R1sGlD1fLl
lq4yb/1G3lkknOA+EE/4lVEkZjhiT/SexZFwyKJjg2YkHeSFRBxN3CVyUHaBpm7zp/+4bwrZm12p
viQCA9hp+v45HqYafOU5444RV/y333LyJ4v/aR9/5PhPLv5K8l8P80uVz/gMyw/SZc4d+1riVomn
Th5iP29DPlo1KxT4h+dOvoT3a2xdK5G802Jqbpp1deLwOi0TAaLa+ZEyIK/KhC0G+0rCt81qzLkW
kdw4snQU4735xN32MuHVdJJT+2CbyxrIaP+YKSMwBEwur7xj2yHIWYK1Pjl5zAu3PwoscZgTA/dh
NkfxnkXjJB7NReNT/hjln8KlVgEH/T0v7+PGvzMwGIS45tZwJFmpLZdH0CaFss+TXTNubxELmFeX
oJxu7t3m02EBjcW5X7PI77kdUKb+2vYwyqmvPc+wNLMNcixiJnLsuHxEqvOGYjKp8P6ltBsp+v3+
fd8zshEGUpEv3v9Ud/Oto1V/06GHTJBFaAJ2ma8AfdY3Qb51GPKmjwyZNTqq9RyhAe8RfHNN4o7E
j/vrjsQJwzWJ4+XpGOmpaEnt7RMFxzpP2oaAlNYENQcpzAosMM8dmQmz3mlCoLVBkgSRazw/euH6
HSC00jwQWx7NA0gSylev3h7hdVQvz+e5sfXentH9RcApW8jLAudmMXe4vxoywEX8x97vyYaayt4i
b6Nv/7CO1+guKFNnKmxuqvOG+QWeYQc+7617MB31UksO8OVG5sYMgNrcTYdArdxZV3DqrzPAriYo
sRUSOtM230IDhZ9+v1dc7Ak2WVgFR1EN4vsyTw7SH3KOkjT3Q2Yiwx3NF9NJq4mjhtpGB4OLRYZ+
ZCpgI4p6lTkPmequBdwks5U/d1q4x4VkLkX3Qbgn27tnTeZc92H/wDmqX+wfKCOwfxoaQ4wtiUha
VFvJT2l0kVgyGfOOngV9KdhC9BswHmyD+UpB0IjuKeBfErPXnOYxus0z3Cjhhl0/L2gj3X7yD9p0
GLuTmJ2V5MomIfyQSnYOP3n4EzW3khuasBm4dFTYwDd65de09LB4WZr5hxZe76Fda85T9u8yuwci
nX4qzySxPBg+1GbWLp4SuUyWr33PO2onXLggWrdncoM1xMSN46trPh7JDYWHdT4dfqpFee3GCvma
+RR2/CEQJCSzK4ucEmfio3FrckEEUaUNiwNT9Z150SDQndDhi9zyyGeUEb7aTvKWTS2inBrvtcv4
woI4DgYJNuKAAzsRBMAGG+TTWgJEIaVf4Dm3G3OT5simW4MAornlM0iA9pHt2HbpB9yA5sCL3CdC
QHGmUfjUmN2Lf4A0MvjhuwZ3N6Xbsp99QCCxtsvtGAY08aHzk2V/Lu7Pbzk51T96/t0Mn0L0KSmb
2YCjYkkjxINlj3RMu1oai4SakugkHZVyt6Tly1CvkvBlGN8J0/5G5cUwbSBNQAADa4/Xnem8uN6n
3xl94uQJmGrNr/XJMtgB//vQN0CftWpDK/xT8SjrttjEcLgT9VKIlZFGaxmzlvXkPicvljZvGN3b
6VSFgbZ+4Eemg+K5l6s96SKdrkdtaT33qbgPp4+nFNBdWqlbbaBch6qXDdOmJXn9IlcCMyYVEIz5
XqAz+L67Uo5Tq7RIztx47b4nDi5TKbUs5F9a9lvGWGQsJ8kv9bk9oHeN7BNtX7VOcXpE26fqCuxa
nCLLD627mOsKWSYMyWySB4tv6VRhsu7cU4NIP9nYHGt5bidj+I/0Uzv+GCQ1p3N6Spovtr9pdxM7
avlOyjLs3Wacw9rI7vcYyIRXJxs+Hv1Ev6+fK37z3GLdmIqgHefCnngkJr3iTqljDlX30bSdu/LA
rz2Oo3mcwAL8KqRfJZ4GuZ3j7/A9iL8voAQAEHRYSobmhpJQ6douunD2q3NrZVezAIKxXYA3oTul
8iYXDhnFvfr410tMbll2WSW+zLALkGk6+63cLxXqlLfVEwlhy4d1cufSvnQ/vUr73pvxt7RDSpAp
ngUWUtGct+UTOoNfeGUAfkH+YGJ8v91QO57YwGC+4+8gFcMj+YEe8JogMSX+GfQjS9o97dCkqolj
9Ws0nzGdfZIh+xBCq0/EenIdG4GpRSDeN48sTHkzEzRo+dEGoxRUdmUP2Xzo4O1ptT8NuycKCoQf
QrsCtyAei92jA0e9UA08eW5LpHSe//Pqqj7m+R8JqOUTsxshsRGYfq0ARqNbVAAkJLYSJwWMEp/7
V66W3pXbmFyE/IRBCQR2wcVrOmTSsUHYuKffVfdrbH4nTN0EGuNTt0wKRxjsFOzjK0TeyLDMN5Lp
fT7g4T0XQnPRQwJQZ0MnKMFF5xg2h0ezXzW2KHmj5BYFq24MHkyA67pdGsqyWWJKsNnCKieruljG
dQAHYX+WFmb2Q9tgfjk5n+Lmk23AZO0ofKng5/8EdfzzjH+68efV7Fo9rs/2UnJIlmetw3l5KCKa
cgLJiXiy2ffYau6LDf2d2ynfZfquuO+T/MaEdyFteb0/bl14K8IbDr20mTNklnzNrYvIvicFUEvE
bXYen3J9Uzw2IJ+5Ows186Rf+2ssCOehOE1fVbo8eFq9lgkwEy9N/EE6xx8P+jzeHo70AzwAFkfL
tXq3HtdyTiJ6rT7cjglb85RmThwRN0oUZOctVGHVTTbGfdVWXhF5NmkgceNEGhiUQCeR7TA1AnBi
aiSsTcqJ/Zx8zHmTJqeHMz2/R+oBla/C/FyJUqDHQSCjIjpsdLitCNaaefgBKPM+Txn/Vf8yYryr
f1sF/94ScrXmWpo3PDdZ7heKr9dbud7qJmXLXHSxCBW/kuy3Jv4S5B9B4FUzHgXaC4KYop1AKGAB
u/EC+j5Fwwq0hI3E1YZo5Wt/lBRuPK4zY3UXV+qynd+73pRs7ubmEoxIGNX52VN5Bp34kCVnRd8b
Wyv2gZanFCS8ImLuaFv0an9V7dwn1xhMf7CWiOsqOwEXwhD09FcQNh5pyfUchPbudeEF+YQlIVad
hCsxcWDseMABDFvx2uJUJrt0gYOQS1PWcsnFT6hQ7PG0uQdpIn6XyNGoQ+q4sfowo7AyhAsTNsww
u/p4ZcypYhKi5LZ1mzBOKcOG9AjjtCQr0v9rdpz09VDPZhGEpHNsi/TcYzLmurk3sHycn/fTA7em
tL9jLx9xw+OIZW2pPDwJ9GV9UsilUMkjfYZwqBwNgyawS/FkCSf1eUrMIx4ThF7LeY/R2JLnJ/71
Yit8HAv8Oa3hIylWxnAquqMo7HVhLnVlJ67/jQwMiCnVcmiXHb2uaEKOu+vhTgPBNg/ay7lfI94L
twb6GzG5S/m4TNZFGy+P8fJUzkVL//CpAkGPLwThnFZ7AO5zj/gLas/NUw7g1/8l3v/PJIgPCw0d
kIasSpvHfe5FlvZQinME1Me0YkUoWBsr2eby1sLTzzVi2tXV/rlSaRdI2bS5Fu0CxE0yL2eXaboj
wmY3bzGZrNkB9fe1KnOYrbWVYZyihBTlfpioD9l3C/jeRn9OhUuzSPSdqe00Wmu1vYip935I7wfg
1rGjDIcxPUz9vuv3ZX2/VJFbRG73WMevKF+PEDNRPxHqy7LUV098eE26Fn7TIlZbXm/x1sQuj9ud
kWY2ucumQ0q/XPDxmpILtXVcWee6AixOzPrVspkwji5Z6IEJydoVldIs9CgxY6H3MBlRgT+x4zyH
1HxVdvEvXA38zf2KqCQOxQG60qA4EeHBnZnv5RLh/1yguwm3FOmNUIf7n+e2sy6um8qryDGUcyuc
+vIk3I+6uuYbNCpe5//JXgmEDrfv4I24S14Z/jf15HnGi26FK26PXeoSDSjLPTtv/KxJ6k0k8ExP
xDbbbyqwqVHAPBQEDYZah8CAap3bl9WhUS4cHmV7YWyVF0K2ld3M3PT5X8yQlIFXHu8HnZyefrBG
cnRfVXZ5l0lmz5PBOoqGIXPu7aUb3HVwiGkOV2Cf3iy7uic2ClP2wdBhmf++jWJcefFgjFjo0o0S
OWlyTf+Hw5wWhBbu3Ouee6PaVzaYi/JFYGknokkfpQqJ52plV5kn1QEYX0twZAPV9AUsfT1dJDYA
3WIubAUzU4ns5Nhjb4dp20xbmKyMAGKN5cemIRAH05E6ypdnBSFBSdDQdOP43sWBB6BiQZ6rghGX
SRY10GBiZzT+AnP/f3sfKO2RJerMzyfyNTlSh5vSDa11xy7pvu7JowJHfjIz2JSSspuHC0CbhOCU
mIQ2+uA/An1u0wwaY65khG+hZId7tUiirUsx2Pez/jGVn0n5gfzdUFmnnBcOQl6FkNcgxDlKfYjx
sjpdewEhlRlzEDi0d2Sc2mGLOp1+UAdmLKY+sIzdNB1Maaue6c5+tKwPttnjwwo/HoW1GKovRf4L
gpEWcnusJK4BB/ac4QsBLiUzC5D2jd5d7GLJVXKXzk1IlWq8FvRVVrJSJGZkkusy9uS6UHOk9kqc
CVg7YaYz1vFP9cWwS8ev8h9h5MSfhZ15Lz1eovaMIJlksyDJx9y4FEWQdGdNoKoTN8e80B7ygGHz
zxGJFOEeYAYSKVGPN0cD0Ta781J0K+gZaWMb8s5UgnI94l1qWYb4MTs/VtYHWqZAB4+mi/ci691H
7mbU0M9xsmd8fEp7xoSp2FIzZsSeluDw3yi0Az23OeV2L7tFf421cx2AkanJYio///b/xEuJCSjz
K+rAMjaNjLO+wlog9R12p0cYjfnCDftdowWuY2gHKKQNa7Jkz4GJs0yEg8x60CWLw7lsq3ieqysv
uWTCzXiYxEUlu/0XU/3bVwZZdl7yJnbcujrdqS3Kp5fdpOQq3q9Z9qE8Prikyl85cx0M8PqrvDTi
jB/pmt0sYtj40KVDJO1baWcmgWCvfqXiSuxXD5jWj+WqYgxr3FeloteAeG82yesO4mGYPpXSyV6p
wk3j+BG+SuM7pTUGsrmbqi7ZzGx0dVjCimvS43Pn37gNWxYVC/oSRcUYFob6j9z8kaxf8oObdc/6
nG7f+7Z9+tp9k2OA0fCyoqb4HAzhUZFOA+HZ/JYJNxlPIlE48bOSV+Y4FzgO46Vuz6cVcFuq+ULv
9LAj2yP9DWs9JC0MhZOPSum1+MfurgQi3zNaUOV4LjWPZ56SRa4ciseS+32HeCsE3N5ZfMniGlsi
71LwTSpzsHcH7PCcr9+9iQr318U/IkA/Y+KOF1aBJWRa66pY1+RxbR5Xqb08nbFBk5xnh5htpFNb
7qqS9k9Kdqi3ABSPhrQxTJJo1KjNN2TlTnRz7qDKHSiD4ui2KnlnN4s8vr6C4lqKiwudr29ezV9c
QIZ8fanV4iTk8qvPNMMDq+WAcLcqshDYVAL+Y9o33EeKN53i8WSR++pNXg65974N8+2mQZPb8BB7
48Nb/epshS3KafjWWPKRzmdiPsKGxJX6lOy3MsQDUO5Ta09Egi9Pabh8cQATPZXFFAWiCBVF1H1T
DHIhKKSgkYK+DdC76hnQixiQkRZVqXSAv+mHxSZesK8VNNeovbLdPAfWMNvR2qr6oqa2RPK63Jsk
NJ+umG/vCr4C6mw4QaBoli7GO7U+c3hXhj0S9qKbJF+8V05sXhAdxeN83wp3abNLMPXwgR+20eI/
EFsGlxrq0WMuNpae635hWdDWg5ZRRZ/7v2MDc9wxNI/xXDkr1pux3qTT5l+nTP7I1lfSuUn/+bW0
5K8hXt45C5AMh8/q+RGqN029hM+z6HSWW6KiKCBH1rR2kayUGD5qgs9A/YrOwVRBcPRRrTkmFnl5
Zjw7ag1Lz30ncaOmPczX1Hl0Z0KPt7IRsCpqc1+Ptuc7Vd47mhDYRcPNNQ7SC9PJrbSuTgJi8gXA
1fgCXB1Jitf9nNdT1UDzntyklV2pb1PRZ4HsE2/2WP5GpT+BQwP/D/hDDGJqaO0g0v2AxGKWfjg+
w/WQuoislPeSng+XI9++11ZYh1OF5084pO2xbo+AAjPv2+TUFPb/49x1bFG4EIZrjVMxXhflql/A
5KO8z3gEkr6b9P3DOIjW0YpwwNMgys3j3SBK5L3KZ4Jzmx6cf7MX80huqKs7pYsJhaEktz/HK3Ef
+b5SBZm5YxmHBl0tBexhxiLFQWvMvDtN2UiSp0ke9EozXJdcjV+3fG1Gv8+eM3OTDb5QA/Pa4tvN
L1ZzHZQ5f/0vCvvCNfXvuP5BTy1p3XAFh7ZtXp3sHvjNwJTv8FldqazjhTsnmnHsgYaVi+PIhygB
VOdo6jlxTOuSZjcOQJmqp8aWFSqZ/lKqfCCcB7M/GA76dpyu3+vft7EYRhPG4ghGA+sxLNWGp+wF
aasRUXzy/+N8EtEM29P9dxYehux8ry9aAi1bpuQMy/lzDoNyr+pIgtYEYHbfsJ6c4rm0PlXR46Ks
YEII7TaZxfD3trUXNmxbnzF9Ytc2u2bCOX6eFdl+WF7ce1HOAtUN6WpU1ma1TozV6tc3pGKdtsA7
2vxaIiC96UPPAD0zuWrsSfYTbx9J92i7T2xAq+rD269i+VQ6dwNyxV5CLL0faqCzYEoeR7oE0hV1
PtOaIhPlR6x+Tp44Xqz0MijnLMi1YEydjqIr2l3ubg/W7EvGiVlRqnP0vEb7eLYfEZa02bf85m/Q
ijk8P03lg/pPvEJ0vd7TY9jiCA8g74C/aPJFUdhtuVKVlWSr+rl+Un5zJB1MieHUIYn7OLNmeZ3b
CHBhkbxEOZfCwN0iS0AoAo4mHVnsCdU5ig8tbISIOMPcNNsvWpuPpvnAP0sbOpwvbo0vVLS1RahR
AYBh3XnJrBAEjTM2ktS8po+PSv/EgIqa+dbdsSqwxNJR30G/EaCYo2Zwo/lecrt9W9yLDMfLEfcF
Cg++MP7tnNVwVVi/ist/oVUsAgHCKfEir7/Jhazooxu/M+WIaAc3x48abh3H2w3uIuA66754b9lw
Vtcs2l4vArZsuC0cvufR8tOnvE3QXX9FkmDadMuQUoX7DxJerv8OPhNanU2vyjddviHUhuCii54p
et/fZnGu7qdvhjTBdHUaqHJXXtbiWeqPeUER76Eczll3zRm+069keQ8vIY9ldqsftxhRO72N6U0z
LyFwrpsi8Vid4RywKkqk1d2WQ0ZRv9U2+Fh+ovtXxP0QjT29eG1zTpi34NB1SALBmiARqTXUFtmd
/uCTJfST9euWVCBQ39lGdZ/cqfF+H6jXohsqDpe0azZ0e/oGQ9inWs+VwtAVscxCV0wBbM3N8ctl
CPO0WVbxeXVpWMCxbdXXTJyuZBc4O7hXivY4I4OhB68IHYzGUVAPyD/V/caC8faH1YfvlN1eVyDB
OASZC5FrrovszTtAs51BIwLBzpvCJ2zNN9QnEj98y3YzbM+eul0uf6SLu8jyFDgNfPGNiluvAcfi
NS+F79MhXf52z/BiJwtirDu2pzY+TvR+fJyYvBH/4ool+z6qD5jBuXDK96sl31ibDktdDCIpSNm9
SwHL1C4OxpgzP2sOnQhPczc2u0oOJtOBBj2Yfhn7nc0W4E440+AXXCB0USqfDwHY/FeZw80RqWBw
/j4d8k7q/z4b/JH4hPpOk2L0cdUEUrP36ZO2mbqTetQf33geip7e2lurf4TU1L4I5YRZZkK5aY/u
ZP9LkwXA/EHwG8E3JD+he4am4M6HozF9OpFT0Fi5TvFovPz61Wwye+dJ4Zxo+PwXjptCFkRrE34r
HsXyPFzL2WEq7zJbTwOyCHccOefQupBtGK1LZV0cbGRkkaJ0D6dcj2ww8vTJg5cntcrz2ZFKAhOd
LuYAyjCnJarc8VmJO8d8XNz+ONIrL4fxgUfQdwBx6ODoPEiEvEok3S2eXpFtHB+YgM/2daYF8IhK
GAca50E6A30QL4XgRsocyoYK+HbJ8Bumr40a9zwQewUzn1eC02lpFF479GC0p5jeWOh3OMQnm1hA
8vSE6lIghW1LcgGE3rEiw6Gt9uAGmNzvTqR8lfXXo/7Kh8++Z6j4eRbfOVax6SqTD9yZ962FvTfc
mugu+j4uj0wW3qozDiaRQoZ38ZQTPvmQMKqoZ3laxslJp2kdcZXt+HjWpYsOhtT6kejmnFa5ANLs
HzIGExbJ5/ccvMdhHARv9MH7tCPLIa8hw84I9iOtIjxbEBZLaRWv+e4ZVKKdnCMxaPpWh8/HT6Hd
5PxK+jSJ/RCWiZ3QnpC4svbXAV6+Gu+4JNSLChf7t9qdZTSW7DchkESftWFVC8SXCethbGX21eBy
yDZQKN/vEPRpW/TdGB64Oqu9orEYFrdPvVnhTOZnKKAVGY9+fV85ObisxkFeZMHJNYZAxAyLJy3x
PPC3ar6uxIs/tFsdqBvNpulGKPZspEOURcIyNslm9AP4swarvGlP88Sgfz6rr8j4zJQvQaFbeZbT
H92sqGcni4ii+jXGyApXdcG3Sr8jY/qZuFEcweCu+ddJgZPB+H6oP4r0q3/+TubcLDT2ozhipj8a
2TFLD3Tjqsrubnt64sNwOtkh013qqH9igvf1+pAtcNsC58ltkG6z5yVVV7qyJI5/js3devHUHZKf
zUr5Tip71Ua7VXtZYfIYk6DDls99mPOIlX7tqcxQvqDv5ek4xudRO5f7xNrSSvIsgl4PpF9jeOMe
EN6X9JKE5DIWJTsFTvLU7/XN+NhAobXi1SlS7ay+lggPBSLKsXXj/lBzgGvkmnatxtcy+E2pLfY3
7rbQrskch5jAH4402z74LZYpQZ0zeEf6CgbkzSWpHTJwWM54RLMOh9Q1gv4dfvD2VI+zm8S49gac
3c2D2Mjo+4F45O3NS5mAHwzObC4+wOCF/pXZwYClFPvEWmu+w0U+fA31x4KzipUCvvP/UlBMP2R4
Pt0hvdCcg3de2VNq95DPoj7DoIjEKbZDXJOPUzwRxJ6xI1AtSQMC/8Q8iXqw59PWWxvcA9BZeb+k
4/mWAm7HPnbSl028l8PtoPOLrGpDXSBdgUKltSDjvdB40R3lvqMlUbI5l1Z/kMqxKwTNH6o/3g2S
7+0XSQiyIW/4B2wdIK/9Awzpto0WeNVMvIzZDhMCTJE75jnemYvhBXnVtHkEYJYBDf2eZVLIlVQg
Be/HSaad8RncMAHsUnPPZXgwAeS5bHFlmu6jE47gJymq17nXlL7OwYkV4TcWx7fQ1Vf7T2eqDpRz
KM2wuat/puyj+Emqf7G+Bt93LLAPX4FpZ/jwRJU55j8avmhgzvNFZdMVLFy9rrNx4MnZOZMvRJMi
CRCraZOa4n0qbiqNOM+mDRRqekaP9IUJ34gW022YB8dznh3ibJb2JbZEIQwyp1P3ubojSV2mBPE2
R7ettmW1JfYY8WMWwKMvc6DW56wnZH3fy813PLNzb024GCvbJKhc7/TnrhGCUQhEIZBXNMT1hJGL
j/t0TatznhyJifTFoXAacZ4yIaSDLsnGw2AdK+s4itRAqNNWilYMbiz75rIqKnJ4BXVrWV/HiRtp
s7SycGrFX5yxGmeLGZtEvPz78VjEz7USU+e9zl5VsM/RJdw8t1Mht6nu3zYPrqa4RTyRDASLG8Ft
WHjAmeFiz+06+0XD0v0Vcu2/aKxg95325DTm3TeQ2OrpVdkGBYNuwW7uU4yei0TejWZQGXthOur9
WWuvNTtmGraa6nOkvln9QepPcFnOtwOiriLdE+Re8s+mmW2yOA+znnBXUJZbjknCdv8jKiCWcFhy
zkKsACYDseLxG1NLGZ9i7SS+yoqDGLqXdOz6U6+dovAsPM75BA0O1fK8WnX9LyH8scxf4fiTF991
8zUUH+hviVv2R53RXwmMcZcbe3M6KvzJP6rKIQBJ7hHWPKEV6YVRHpDprVMfs6An0L/mSeYqwJOY
wfmWNmLpK5KTP87OJ43JVn1RWq+6xZd7ir56fVhXxro+u6JO5h/yg2XtVXqeV2xINpPkIZlqvVsV
bkqvPEEfDAmIlOekuLX07QlfivqjZ7+J4miPPyRxNNWTMDGrXjF6J0+qN0m90tPfugI4If5Tir/M
8udJhEj5COObVp+F5ChEq4RtdAHgfU2qHphgq52gXwg5GayrkV55yUdHs4b3dCiF/QhqDIJRtOs7
/MhrrWMDeCooTow9muzxIDlRhJB9Cvb8tcxOUwvgBzmBdvYVhB6jvgzLO3/lfkACO2Af/qtqf4sA
sK0r7r3scbU+FSGQZDvDT6H87a2p4cuVLpFmYe069+qaNOfmZbtzYHo6xr9ddzSaw2ZuxdgsZemQ
NfAB4/YwSDtL5iawraxN3G5Dg3v+nu6s+tT1Zzm/hMr1ydY2nMsFhvZDl3FzXvrxQqY/ac+Iqll2
HDDoKTtIwnjp3s00cr68YX9fyCuL4zv6TBEU9JVI6Y95GnvyXurMIvQ318d6YYx7M5zpV1p+A/0m
Cl+P8te7HTFeNuFX2X2r1ld//yqrn2z6TVa16m29oFLNUcjl7rdh5EgStX7fyHp2hkhzHqOfLT2d
KjzUpYT7D95Q5UcXIYjpEaV9YK+t4a+lOmPgtu63kexEXN3s9hY+Zi69IHxExSp7rvofbThV6Ulp
FrWwezQ7ZbFTrRlTsQANB2dRoiBpwYYGSp6S81l3h3NLP9WSGAnHBki2sHZyE2fFSdKIKl/dfqHE
fxtJWY3lmyuMQiVzVHicDTjQDb3gxdnK/JENKx4Ep/9BAADUA51vgiGDYBx0XUB1BHERr+ON8LMj
g6/Mmkp+okZTWSyzPzQQGP5T4b2/oTYBrDmri2BSqf7zYUDSTRnz62/M3qsGV8bCDyP1OUOVOGLt
ujiI4dHsz6J6heg4lZ96MhMdk3PLJih2k3O5zlZ5DI3J6Th68aQRiZXsf5BvtGqZWw7+WCNf5sTZ
wyXYFcsA7unJBm7fDb0i8U+VryyqO3Hi99vnYsQjfxDyc16cO/004QtJT0bEm+XAxzP3gCCZToXJ
NHQNGa7J2gae67FKiV6rFNPRgYg8Zk+FLq5iZONZHFjVKtt2/x+5ug7yORxAuOxbjPGyJ4lgcX1Z
2lZjyXlsUyWqsRQKV1pG4JOr2aHmBWSe2zuz+VyAcl+q6p9lx+o49WihjEWPflqYGfTT0mm6/JI5
aCs/bqMVUu52SLd3EqzAJMp101xi5aI2l7tygSGnTzMAd0xPz6WkfhXiR1bwJJ2U4jDKi4TAeXe1
9I9iFQKxUq+TvUHGGagCy2ZLfpsdytd5m2KoW/23K6UMAB8+ZQBSN8e7xRM8NubPnKQYtkRzx2BF
mn94OZOgO0gT0BRtnt0rINfS0cG1ZfJ/uzfqYyKtu+oAxUAPF1Z0UtRTEQUjdVwawOowcwjEgAQQ
zB/DwkT4M7BVW8QFiWDJrcJ1E66hsaCwwU3k0L2Te4dJ1G7MwZeoZ3oEKc/CNiuDxQbxWVFm8Rk8
Tpm47cNNaiDkXubQmH4WbZDP9JuYsAW5xNcrPhRzUyTN7GQBRVLZ7ps2UlWerHpZMWdJcp2Kt0/p
+cklxIzsxRg6kKhA/Fg7nOFSdajJBjXHqD2SUPv6EsWDLiIsHWa2jmNm26fh9/WcjW1f3Zwt9hPJ
3WgL5fVc9wsqUq87UhTKAqgkvgu52RcxGpUd0ZEZe9fUfn6n9lY4xu3a41QIHr+U8XaXrwOy4f2C
1MnEji9WgAbq2ZzEy7JyImlmweTxahqWNKATjMNJD115a4fGumjZ386YoO0aGk/f2g/t0zgeIuBO
gZG6Nm+sWx/OLvvn9J0+F2TFgobWmX9zrsvdKUmubYlPeeKG/61Mi45weHN8LBSeySioYMaGVPzM
bUFl/bctyGLjb38VpNOFj6VpP4jEiwczRAnZl8kii/wi8mH0yNgUgKLn/DwzZaNF+tIh+3A7jTtd
32fhcZBOrXbOuEV73BxBGOqV2/1W7Xr5sQZqOsf+qEtKyKntGOHu7lsGGgf+RO4szIEgDh+bnHhK
vXkjiEssIoL7zz9YKSCnppShGStbWJQVsjQmUrcR1sOMj1o/KHxkuJSxntPP5+mkULrNlhHO6DBH
o+7AgWe3s2c6Mvd9eLA6XEGuzOhqnYvmglOdCjIKzFPlp6h+AKF3sy/UG2ilVObFrUmVEq0FNZu2
ozSLOE7ZBne+dC+Mlrgw16TD2CpI1tUQD2FNicjhWe+1ej+81krMhJLzjNfomCPsTV5VOIPaZa8s
K2z330N3DfWPuF901rZpfsLst5n8sR5/wugfby6x3DzAizOL3J7ydaqvyXixvcHYenY87Kx+F8En
ONwT1JPdxH5q3I6i382pfO9woOuMXSGvOpqX2A2SqSw5MXHO2FDsliIOMVpmivV9kdSXtL4p6Qcg
J+jpevYtyF+l8rVcwCSNh62cbfXXE9NE/vB6YoguciDd7VjkGffV+ybhQHo5BjJxWx8b2skkexNG
O5iKcjyf+nNFrQu9z2w2lbnhEj5GW8yilrlNj6Mx57tLTkGDdmzfgiCHrzX1c0aT/VuNpqxEAx8N
2gadiW+ZxLSxvz/30nOf1BhteXounIi8bcv7qUQmBB187bub2V1yDZZRL89/Pl5NhbidygCOK68a
/AwxpMMzUJ7+MUN53H+L52/BMUacLzQ0R1QtvYgZfAtoVCu94+P/cXWmO4prW7N9IiT3xn+NATf0
XUL+sTIrq9yDsXHH09+xoGqfq08qHZ2udpKA7TVnRIxoPWqVMtX9sZQ97CHml0wEoDh/M7c2k650
MuqJFwp2aGP5zFY3Yzm0swswMCrguqPZ8XBypGLB8/P9kZhYtF+9RhgeOp4htjzvRRGZ3V4DErJJ
7NS0LWFsRlipXOKbfkI2oV6817nvRoP4uZ7a47tTQ4FYcgNkyctxJ5JEhQ43wKLajuEdkFXEQrLN
75sW30S55mTzUMiHje5Cx3vTHN4NVNAcmK9SbiSXsfaVKN+34SfD2Vf39HKR9DlJnWib4jY66Xu7
jD3lsQ9Bl+cnmAlPhA3pnMz+05DoBfnPREHABLt/LapooQEZR8x2UZ/sUY0qg0kJpJxPaSYDk1uP
FiMLOxA2KZxp75UyvhyMX8/a72Qf+EY9xUj07i5Sf8n1FCsR4nej+O3Ifxq/GIQRH7Dij3lWgxyL
gojaKe72rnq/3DHfHAd5DRwIiR3w35UQXvZ7/G9SYWdQJqx+XooBlqWy8rqoYoYBJPs3LRlXW+WV
lnxWW9aAzVmuvffCRdHI9iOsfcTFsRrv8nijOkjD2BZaKJO9p+v0Hgo2jfUIrqVrdC6GCWMOTvoB
pZ3HYgRsQ8wqXPjdof2WaatR93m1Zxl0zbYgUQx46MBSUShmZ6RrVjs/J+cdm2AqX2KYiyi2vc+Y
AR0H28mWHcxQChLNwP0QZBOdUslCGS360ay9ru88LnlWxLulA2Ikb+bX26VTLlYG+epToAG722/j
9lvWf6T7z9P6lvov3sNx8WHOHi8sfd64UuEqsTfuhYT2GPszWA7zHvNQiccC/jVuHK+/eTq2A799
oYbe3bOhNtN0O4Y7aDfFlNin9YGWO8iX81nRg4orgpwMTzk8cfmshzVnfVn6r7zlBDrR4qkVL+Nk
Sb97vc0gP39JlgdSTp6iWVeyC1QOmBwyuvmYTXxE7ryc77k3TKZWZY/tSFqtatR/eanKyxXOug86
Zc0gxIvDyFaKx59CJrDwefxx4DHbnRlvkwqj3xJd1pxnCP0v8ByNNBjT8JfXeHQfe441o0vIzmgU
7dNPbnHOkWb5QfcmErUgLvXdVe+967rNYa4EzyxQgafFMSXn8z/7SN4Z9T7JD2V/kKwDdyOmrzDF
wCaowDwgIx+Yj7sXh6Kb5/LTQlEIJ2EV7U/DdxztqWBVnqKCVZYDvrTinScO/OsZ/+6jP033e0S8
Y8c/C9vwgvBMXC66QVT0wgmmope/RNPOi9moqFRzOMMsvp/K+0lRT2P1lITHR39k1xCdIx269Bc4
D/xJj2pzi1eK/VCXlbnK+k0I8IzF5gog3yjboP8XhajpRP+XxtsuXZvax5gPCmPfcMCxq+8jWBR4
RoRDnwCBPF4QIEg7DnvTaIwotrTKI+0P15bV8MftDgajt/ViB0PunRULS8NGpKSrCbRVKZ8smm14
pl6FN8rSV//lXG/4NmeQlTFLEG7GwgUxQHb1SZ8u22KVmWjQImnwxCC2NdrJo+cfM4UDytVLd17p
wDy1IodqeIx9aWfr7cTUCdt4T2imeWA+F+pzAQyr2LaW6AQhkZg6hxFazijQR8TcFy14DWjMvMuj
QKQT/4exrls3itxWE5B462mj+CmEEONZ10xVGrLzqd0Azim8NPFoRpRn9m/+L0ISjOxbZ7OwntdA
Nvi7iRvzbCd4y5eUXfGAWdRP0oU9pUgG7IOu2/qwvhJWfD0g7GncfRH7kLuvJvmC1EKTRhpSPDiP
aeLCCMGdo57Pf+HftnNyr6rbvgC1TWeb3SKvqCjwr6nPcVajIzt1pXWvzZ7azEYsn3/8fkiTjVfW
mzbd3yh9tHCBEZb7tm4/SUhl6kx6dchJhku6p2c2uZ3C7iM1ziV3oOFziL/C+Ktz6PZLtEljcj76
KsBZbx5T6l66fn9hPnuThal1uyyszK9jUqswPciQ+OFDBFD7nBypp9B2ww8/PrWD8tw/tW0HYVgh
KMzl/Kbf+P7zHhRMO3TQiAGm7QW1myvXjH2o6prp91lA6CxxGml3E/Uk+0Gfx59sR63UHuPLJAUO
bee1BK1kMNsOy04iyz8svF8s6JYWml70PV9bUZWptBvZEA7W8g40ZW2lGzXdoMTJeIm1FUkwiyU6
opA/jmcGFxdR9VhYcf7bWF+nI9nFD3jtSb5Pi36f0cPiRhicTdfA+EwKUXJh/xdj154OGWv9gOJU
+JtlGbBaYLFRJNPnl+QAmb89g45+HY5KsXevhL8wibl3ybzkxBcQFbGveNPvB3vCPbXP5+pzXiVU
VYGq5XH3EYbHmJ2L3xwmU63fpzQ4h/uoOrSn8Qg+ALxff2j8r4/WWt1va4nPmMoBX6YnbtaNfFXx
k8YfKQCe/bCionkRniNGKXiYhXip8Omptkh50oTz0W1eErT+XQ5Ln9D5xIfS5A0W4wk7sgqUGQuT
tXTdYkx/DgIpj5++WpIZTBxWHt9SALp/PCxYGlfsuDmGGpMQ/BgLl9ti+wcL6yg5xUc5OYXm4Yfo
4Omq7N+ZGNaZKhoX189MJBxPnFY4LrDkZbGJ68yodzFbzaWZHJeOXrkDCDBHMmdg+8LfDpnYrF+f
A2JEoPfwgDGs1/9iRD09mo5RzAsbVa1j8oSiOmOIZ0lf2JJPBKavzg9Hab7u91+wDNu7G3ITtIMf
qUSYp7GO2ows8Ryi9CJHAzaIHG/q8CUCD6Q7j87N8OpRPTcSHXQacuu/DrqKEiHR/kaFRv7K/xQG
vqAgpgctnPHr8ksqQnTPOJOaTmvZPJrZFhQn2ZyG2RLUDxTVd4rUEcZFxGGMiyQR+W3BOpaygz5K
gLIqD9X46Cz5u2DJnfPzuVHiCV+kJ8dI+9m7dx0p04v5wnFE4rlqzKul9AgGW1e3tbkL010JXlBe
FY9lWRFOWhbOdSyYBhO8W+NW+H3v0kyflMo6grhi7K38ZMrn5wOU05fKQn1G/sx1OZtrMOGhtjSr
USqaAeV0VYNx4PmX/KrLKZjR63BWY3jRmrJG4n5FK1WR/3+f9t9gj6wQ1gR+H2wW8kJ6LovbCmla
qXd8iGDwcELAjnsfW1XEapqFdUhyZ3greBbObJG4NU4xqRAFY/VyfYgoWKEIjxM0Z2nyoKQsXHej
aU3RfAhijt9qdcMvqCy1ifVaht9ykaJiGZ4AhjJZuM7xL40YsuKFTCsvQHK6v4211W6UfpviWlhi
i03Xs6zHY+IrUPEHP5kat139u+JAWu9jaWdy2NTspnee5i5+bGUnw/o1LZKJfDGdsbHNXgXy1eza
+RzEQGvxe0r4TxKvFaYPtLp6vDKum7u81TXYNvtGOVTp8Tyw0CYd+bdcHmqfrf4CylWfFYboXfip
Xi/18Emo9vb4Hh7f2UolhOyCG1FsspFGt2HZwI6aeAzVf7CbqP4jBNhGXkMFy83TWA9lk7QXyEYO
TfAaxzDuVqNwV7+W1k5nh/GMiFz0dOTbsVJoMkOWygmFxzOgHLjybn0G1cJlnyb3GAw1MpvwyZfS
GJTuJr5vpWLa8oHpu55qg/nSySjief0HVJRqkWZs04IxfOBsUSC8mWzeSG4FjerDxtYt3KKeRstq
MckKVwU/ksz5xIpNq+wwl+YN6OWPob90j8/i+t1l+CL8tzHOyKiPt9/eOCNcDdMbe+EogAtxA44s
ny06OcKL65b9VhlvUSRfhQRPbRU1qz5dvdtYUlFIcAuDZxIE2g73HhUEp7Dcc60HALA81fCCEwGT
IHgyZKjriOR3x3ArRoZmDCtoY+4x9IFaRLKHwLASokiXC25aOuyXfDEC6RZgsVkuqZzkw7VEDnZF
vYMWMq5I0bYWECa+zitMeBZzPCCvcUCfg+XqxfodsQ7HgrQ6lCfsO1dojZVnsYOtsZ55jeRBIuJP
zaJ/ShCevEX2tK89iWph7exoAHtNfdpr6ovKgHeJlNkT/yDXhZtT8kO+LQYoPWMfwzIGX/lwm0rW
1MQsTiY6nyf5PK7nLcOL7lVsIHu3I6hoTJ6v+YUBres8VWM0e2YHIBNjdd8CmaBpwNxW2baWZ5k+
K+zCRm2L8v0SkKgPTp7QfEQXAzzt8QqspxRuqnh3Zjv117itUY5WOVQcnZgykTai3338Ew2/5OsX
4ATqN6XxpVQ/gh+afY0CVw/ieiWcVB2FnaE4BOeEE+rVaSD5msy59WLSwWvKdzgKNyqsV7wb6P3L
zH7fz99qHMYcHlr1tCFfshoRUDjnMieBNSgVNVkYI8rqlnj8HpjP/vZ7vIVMdGlyq7lnAFImrcr7
bxAvWGD6qzKBMOGrnw5BwghViq++3vi1iHp6iaudoA5nNg8GfCIAV+U7cNb/2QxqJrB+XybCgYQv
xXGl6ILEdStBgyJ1sjcgqJN3YCRBOwF9Ek9gKJq5fT7d+rXgjKYmsxrWN+G+4kbLQ5pxU0nJgrnD
5ARan5zkueBxwsEzFSb6AhRXJfYI6au+tn34fBK69nPVfj+137r+Y9mcsf0ez+sGmc/CnorTYxs4
Ha0y+TSTtgJ7ADyBoDs2aMvOCgIFAlf8TmKeoXcSbcKPRs4X2ksGNgOO0yvnG5mBiZgwM5NdraKO
b2R5Q5hEZDEVjNc3kUtTDPRYgXupd5hY6Tb2dG3CB6CEH3fjzJhuZp8N0c5pd/sz0n/C+08ZfZu0
0cTncDhq3U6ZkipFIq3zabtmAyHbM91cDssrsyufu+jjFNwAairYUJPQdjTumZNYTFucm3ZSutXY
3lEkMDh6sThNQnUO7afpQfuiRnrSQHvCnHRKx9sNzB/l+9kQ6TYgl4qFDk0kxvUHP8MYBoCykJWF
I+HivC8LaYn7N4+Aq9oYgKNwhQGYSKqyHRNHx2YuQFRWebmPz/fi44mOCMQx9+72mpHpQSbYLmvm
z1u0qSr8B+RZ6TZh7ydS9Fq3Qc2UWIdvBwvestjx1fo69pXsMOoOxMRQ05UXq/yRBrXhYz8XzTiR
/+NGjcBwZ8CVtWWZTv82wDai7wbTzBgnVMCviY2O7QrmMwR+CAp8wMTwePaZXlGe+Gxq49ze/q5Q
3lkXddayMWUNdd1/3prFvVlgzWiHoI8CVO2mYC/iyU5/mC1ZquBM1iZy6MXATkShJB1li8d92d+X
erjE0JiOlkTESxCC+97YqcZOUbfL5Vi9NIY9jpd5vpjlqQAD6688zWgI2thpIMROAdSwpQZZUo6E
+fER2m0xE/7HhLyNUvih7M1kedXqC1glb0pN1K01c2NZ20NnbpJpMzoVr4bDR3i515+mxUr/oufn
3u7tGAQHfdIsbw0/NvwH7TsUE4duXE6b1J6DwYdy3yV4VKaVaduChB+lKChyBf9zh4hzm/R2mH9L
+beiOU9VREnqV06n6QlXzAHiF/KMP9YETYXZ9/cVdG0SWFdB7yn0SVXOzXzOtsu+d341ePN5WdiM
oHTFKv3K3pXi67xGMoyv+MDmd9V+DN6vedMsb9fF73kVTrLJb53s06wn0D35DRTnlLWgg3dqvdnY
/IutHbTDHBq/jk10Ez0c8+pQF9PJtk3aOdkY1k7z+n+NpRFNnrnTDl5S+1EXgF+Qn6wyJvcaw4rA
82eKDc/wFn+x5a2HlXJdtxw0QMLdBZMRi27a7GggrpZpOrndPWRW/kmLCFFhnmXzd7aJ7I1JTTnn
GjtH5ib/75Q4/PpFHwYJbKfOz19ARvSAuJkxi8/nLcUFHEHUuXJ3i+SzLSd20no6m1BSK9ydqRwY
zW+E8l8Si9Gv0KloAQ3jI7sEVQ8oWNxjRo8nhgYhDrjCNNRsxVjFZGaLLeuPkbRLHU6c1Kqa4+2d
PDJ92VBEu206Fj68YpKMdlQhUJFaHlOZeXJj1Oud0Hpau5jQmBpn25vQOVe0IqSMFK9XjOojaH/T
JpshYbRsGe5guzdxtY+uuzzb2jsYUk+yBxPSYz0pOkbFVvj/yYKYM1alFpLgfSNReX1f6wots8IS
BVOU0OddPFHuxZyBDOHTwHBP/4rpEjMZmuNsy10yBzakePBc8Ur1uJrtYbRQrSW4sZan+k1ACfX7
Fk/ozT4TTWnTha4spAjBYcbOEnAXE24MNG6Vf5pYrLLNIxPTfxyRGb9AtR3iS/s8/+x1MN7mVoEr
r2+g9rwpPOTPG/gjQ7cw4wBTfGYXs6pdW9mGL8foRPn1uDiX0jmWzr32Ydw/Suu0Rba4Xz1i6K48
EuOe2rpOzk4hyre9vonTfx3jzZJeeVzYxpTHmeswreJieoeVuM9XsxNuXHIsUJq4D3JGvLMh5+Yu
+45w/8XKKa3PEUmjaZ3vVY7GQOo4EA/CUCQV+2u6Uybs3zmJwX3Qnx9qfkxeaf4adznPakqT6e07
pnwV5vjLnXSJh0xVV+CDZANDKpT1gCSqMMeaTsnOjxSKsmLfx0vUVS6JDxF5HBY6e2K8GiLUFIOT
nmAbC68cjvYhNWuAXqMPKb0Y5mekfKP9JD/j/qfrfhf9z334xXmr0D915vzFTc7t8T8KlVosuNsX
3SchM+D/LM85xRXDWrdPXACAWGA6aX5XBK28cDgs6a/D0kmIBzi/Mp+HtSFOS+/EM8MdiAxojgRY
uhcuaKz45ogsvo+h5PCUaFgQ7y6d9ry759P5xDLA1Ol62vWUbwwcOY+JMCN6ZeTlNHEos+v8Dz4O
l/d9m7zyxY/b7jqeRvfpCESbcoysg0GUFfVU+H3fED2kmLZZZt9boO89gIPr4gqrF6VMkKBnhCgC
uh+QDGuffL35L19fzXBfEsGnGIkAvpE7YM7PpUELpHjJWHx5yQRLHozE/FcaDNfax1Ao6cH7mT/m
kUnIMeV+70kpmUevkDw4ZbWEI3gSvp77yoRpYVRtH6M1swK9vH200mc1RV3jXRpv0tu2M/ZRcVKM
j3bE9g9PN4u2CXion6ArPwrz0ICeLbmFzZAzBEfq/XXl1fFSlPk927OFaNpjmH4sz5gulwEp77w+
x7cL6aKR7ID6SsP1AzJnCUtnq4frUbgmLkBEcJg22uFh7mpt2yobXV7d0yWE5oWMFD6BJvKEYNOS
zxNZSSbusbHh/peBECfsA5FP+9Cs0+O7YS5LT1V6eJLxue93JjfrfBlTxB0GodOOD+xzD2o44SZ+
B2UFYk0OdnOE8MaiHPsQa0ctO3XZ6Yb1LjxhSsDtuC2Iz6rovSKDSRPQfxlMnVLa9hSTS6JwhiIt
P3N71VGuNGKts+d2hHiHesD9gzAC8ef9u7FYHURjcTZe0FdchQ6IJF5ebWcDWpg/+pDHftuIbXfW
L2OTE8tK0tmorOWPNrnkycWyLsbzTEWDQyhMDXJ24gSeiRmzcFk/U/o31yGJv2ZVayszsmUSQXcb
Dx6s6Z1y3RngDorJG5r3bOFxefipHwYhLX56l0P9XfCzc3NZ5KuK9xuD8Ec8reXvRP7WpO9n/s3c
eyWKq2Lmw6DnotkyR3TafFwKhyKwMu7mAbswL23FRIVPWaY1knrJG1S/AHIaNTZEo4fvbDRJKp4H
02SW6OuxtrZgCD7WznWiGRB7MIWqvV9FeF+j7nQbHzo+0mKXp8i8zGlO9kZhhwGIfRCShkQQd6fh
AEr39+mzYVLsL0C+WS/Vkf38E5WXh3kOH2eZVjqfxvRUxjHqWdjcZLd7uKk6X6GATw0crLso3rTF
hr4pJBRjOCGg5P0l3faxfxwlPq12t3iRTu+llyd++fRDE/8XqhbPJKY122gRaeF77QoY7n8S9WgQ
XeTUXx5vNYd8D7H7TblUKP0jAOSKbgSI5OM/SIwsBm/W5nE7AGNlwOJeN4iWXQ7/3P3Ix0j+I1kE
zQQSfTU+K88PCPSP6IAPMFUg0CssFUm0Ju64ZLj7q4ex8duzMg5UkV0wAcp0yxrOKv5jvPFwVtvl
s12CDTmCvtQ8sLRUWaitsOKWzK6qsOLiTCMn4yvVMjzTBD695QurWYSUkkWEOgTxuRD2NwD4Zu8O
/GBMC3e/oIVODRp0J9siSGv6rPjrh8jMZ48gIjmvACGeZNah6rB17fVLeluMwPs8Nn29VupV0Gsb
i+IRYjLJigQU4usbuits8mAkeD1ziVS6fB5CYeYdbCch5opN5tWsHMdC0zMjIUbJcWoj3JXd9k93
n5c3Mriir5PuJH3kwdnoRSBnniKECH0XKA0ZWRiNypL9yTPifZ+ndCaAozJFOpxwBVMt8eebHbC4
IhhTbstYLKzuuegToQjDVCYcemJY68nKKFwQ7WxsO2kL9JCQos0bam9F8x5vL3cWBKqbO74KuAEP
Y95wcI7caeCczQ2OdM0mpLiKkiKOGg4BUfgud23usJixmaT+A4SoxrQuKANqBq5p13h1MjEg5lid
SAbRFI4O+MIlsNZWpRl+5vwMa4ff+W2rZhvBB7pOrhuDq0gm8IOy3Uk+mDsyCl230Gpb9k7PC2ki
fmj2UeoTKPpZPPshb8b5iTfNOZE3eA9xuLTJDRuvtBbzG49rZC/WuMuHM8KW7d4y92myPbhd52+i
zOhFlOmmdLAMzY4OFkatcbQlTQ+6QI5WLLuH43NM0HmbmaskmZnt4RnufvLJEwMEA0iMlrUk7GCp
Tn89vlGUjzvgF44yDM66mJ+TxRvqxEFjBs94lVgracCbxRxGkcS6gHpVblgP9+EaCmUkid0wAaOH
sRsllGRteUHDE+p3IJWBGvHxs7LxNNkdhfMINDRHg9mgzsrZLZ9eX6E/1PqsF2q9Enmo9bHujTTP
pHcR9zQOGKxIrpUvdcwI7VKB7n+jH3KBzW2cBLMqqJK1kaxaWN48rRKwjH99l9f8T/2YP1OXQWx6
Z7kARSqbMUygEbbF3JLmsTz/WKRoIAS5/nng2qfXZj5VeYRYK4/iMkQ+yCYlC0BKCCWvR/Pr4TN/
XaXPXLvk8ZluDH7PkwLAuUXvE5pu8i8YVU2otTCpTYz8IvKhLYydnYF5GSBUtrSsYBOxSgjyOrj1
/uPme6lk7yANkfMs/JJBnMwHDgOb+SHndYcz5Tm/J67O+xVj+fBaNoV3Pxx8mQZ19EGTbUKgWweM
ZTLFVOna0FY59SsEJdLVVcfyTzWCPwxnoPnshQ6xPAGSIAj6hEFHMGY7sLNeBkMpxkPlG6zCNC92
iAd7EZ62tfIAS0TocOWxRgYdGYqPgDp6QLZPhm0Y3TCn8NtZU/0ubLGweut8ggmPjOjrTZcecwuy
+2Q6cHAgK/8U1SrZQ7zf0QgcHTAIks0Jj+DtwUuMD5NH+j7GpNofIio5WazbivahWDxxYLMsqu96
QrpJaxyZeMwU2IlMHvDmlJ39riFrqt2rGyw6pZU4EwvuLECL4Up6md5Nlmcj0mUoblM30oBgzWkX
IjFAK5Lk33WYngvtKbbOOnQza23i7zybJFqVS1xeyvKytOCNHDT1YA77EZuQSU84xvI+r+nXeHyW
9VNMKNWWXpkDqwuSLyp0HMjhX/H4u65+KdUvw4e/epVW0X2l8+iAjdZw9AnYmtzhJ0UbU6bKZlHe
lvHkATHbhjF1z1zS6FyFy5aiEy5GGxgKZPbuC98BqTsCLM25KD6S+lREbIpJCW4M+pQI0yxTqtaG
7XqdFauSXZW5GX4zGD++NWrWT0l1wmHFftEoRJj0lC+I0Q8+tWTdftwcG5BxOjoKwI8QemBGRAf4
vk8l5/2VXSY2aBF997oTIpJiD3/6s14elsr89udcCeIntNN7PEm1HbWmnN5B6NJ0WE9PHff7KW95
Zpe0eYl4F2Pww8I5ZvMSDPcNbkKj+g/cxBjTosuv7uWKXZRUrmp5KRNSqBiXFwqAIHegbVaZj5W/
O3cMkEo068hj2hb9V4ONs8dgTxouezi44G+fK1C4Ct0x01CfAdX6k3uKcrk/P6XnJ5lNvbwY0RnN
o4cscvVqyCrxTO+OA+93hCKMkyWoVF/6Z9rBs4oLSB47T/0ABuG/WwJaI/SyaoJJccwRsluZbLfw
e5ArY/exicKtUc0ZudReUDDKSWfM92nvUkhjdR5ze8QFj2zGw5szbzuJFY4xgNjcgQgjXyK6hibU
3Azmjq4kuD0md48QI40blt4do0getLSCQ8o0wRYdSJX1z+lbi+9lIXDHAd68NPdKTnxQIFQAQLjG
J1q/6Zr9TT9S2kJg4q584+mRXL3+zEoHriaHOQCswIkkZUqOqVo+yNDYhMsz56rjS1Q+cNYwOQIL
bsd8mScl12rpjG4zCmkWUKRL9tt4Vzdj+wLAu7+fNIt8/3FwDEA9Y+H26VjCSvuaQxxHaHSJYvWY
DC+vRJGvu27DurUsd/rLUokwuH7cd11x0AbK49OeO7bH8Sq7+yCJ3oZPkETJGqelwwDexj9W8gu7
nL5x0ekKeQIQFxQWfOc4XT2RsI0tzYfgup4bl7QqcyuoafDTTpA2iFFBvxG1eJSwF3/lihaKwZVD
dwAZO6EjRFpqtxXxGrLA5/61maE2N1YXrFNZyhTx8rEAVJDstHLFkfPYZkdW/2q2MM8oGYht/Bq0
VaAJFi71enq1biYcIBj42QK/BYc38IgDxKOensNJpTKZLB1t1yabR7GjtWcIJ8/mIgu3kWMMfD+2
9EA96vWD7r54Hlh60CknqFd6PJF6Ws72yv1ApZXKvxn2egF3cFsTZDr0tE+8erie1UoOaRNbQvYh
HQce5pn/X8uVMd6OmLbXSN26tsqaVacv0QSB21OKd/tmNKJrkqMSoxEdhpww4er3rywvzEKoBexN
BrcqZ8Uax4K8K2Ib2+dbiM1mV3NTF1vk12Jdzv+Qc2pX5ZFeUJz6A6ZZzQPNeJ2M9M0z3TTaun2s
f6QPirHeRjZwNS+XbT7pcE8erHAVjpYjedlok/TqdGB4nkGu+aniKY4eoWBNadj8P9DENpokpcf3
S4/94g6oWXy/yizAUDy4KPyRsYyzlaILUFfVLmmekPqF86eW7HwZoZV2Wwd4z7bFZ6aT4FmYfA3U
RQqkjPU8mZrpuwqtoNsBqNj0ymDc0YG1t9BGop/byE3At4WBWQW40wsWlsSU5mq2HK6LTXIsxwdN
gX26TR8cjp3ftUrOUVi7IIDmzcxY9BUuWpgcIgtA0fjdkZvj0H1I10s5fCbhVzL+vo+/Ff7wzDyW
/VGqDrfnvm13RJKS0n7Ia0XGeIcLG5dzUwluGy7s7opBe6Vka4JGGjdMb7gJYz57ooEFAgO/esQu
yDmz+L6rX5H69ag+aTtUvtLqc4gu/fgUN5IN2b4KYHPAvYT+DQmQRtoJFEICxQ6gWCxsnmHd7Cie
jEMhmEtXITZSwHcfBKsVV6kc78RD4mek/TxQ1PSfioIW9XI9WuqeWlRTmWUYfY4j1hj1h1Z9dGTr
tY+o+sjTk+VsR+1BbjER7a7UZmJySbeEfAOT8wP4zUYweR0sPiI7/D7L48fooc7YgVqsK4YdygLk
w9npOPeMZjIIEVkUacuV2z1d6en2pssailO9TvJIDiAPtSkOu10QmJ0PB7S9NIODNziIR7+yeA2v
p5mMzDWNHNmAhdilEdCKjxR0S/KFpdFf3lTPSXXsnR11WNXWSrfWIwv0QHxwZslL2UbIae84xhYK
Ps8r1WCXq3Te7qGbJzOAxvXLy8AFVL7at1KCuFxPtKJcvXbk/jwiUb/1H9il1ydsvRr8Ya/GMwqy
aDz7//dxpMO16ak1scy7XI+0QI5aMTrrJKz6BUZP+toxer5pD6AjGL1o5r4+Wps+m4xeKtBLepBV
CU+gtb5H4WRIJOhPt0VruEipqeVkZ9F8m86ACNDsTp1nPQdn2pWueGwyUdw8bBrvUHGJCEeKtvSv
v69gWF4WTPrc+8hn5/Bs6RHwtlygXS/wy3IS5NAbjcVDChIde5VXZrOAaY9P23EJnPLDxFrlMfLq
glYCF/CAcwu2miba0EIreFyFdOmUErKUF0CoQLo7ZQNeGvGcCPPpY0YynjC5HgcSaFG8f7lDRVtS
L1jtL6vbQQFW3+1x9qCUK68zpHalmyfgEHM+k6XSzeOoYtl/5sHdB41BfmERE6BCDkeyyxZ9trjj
uBuCkj+of6J1BuMOajhp7MRF2+1q+8p1TH6dOF0yfcBAxgiiLFTG2DfAIgw/lOHTcfCf4BsocsHI
bIj0H1v1NLz6Hah3kLOjXh0qnI0OI5+hsu2EBucpstsULFkEOY9bauKSuQfrx2Ws+yFaRuEBDomA
BxOPiXZtt6/xGuGw8FNM2aGwI6Hvo1j3N3tEEyCOLAGcffaQ0Sb6jalrp+WHUX8Y3XliosKfkv5k
dCfcukkmsK/paNeYW5f769/vLEU4IBFx3lOEo1L6UM4ldIUVGbIBlBsaDN1SrwLllLxx71aTvBd3
d5UWwJigid+YUPTw6AA79odviTtF4+B57BDuOZASAlCE69NU/JIJeH1lM4XBtA3+FsdrsOK0WQ7s
aZLTvUXnE/PR9CGLSjKlC0jzKcqCNJ90X2pcplMrRYD1GoSiOe8XMwPK7Qi7k2PVtNHPYnWtPcDL
LK5XNqDf0rCpaAno9kNyjL/om5cHypYFcIcshky24wF9nXWYiLu34SqTVoBCCPQKV/UttKObncoH
TT4110s6fHZ4XwZckkkJiFEMzAOJvGFaO4zMceZKY3LnroV9yc9jEqjbEYhl3KT6htVpfi6sk5Kc
mvaAwAqL1tDhdvpUiHT0U1G1yjVszsALlfEsmehWEHGppX4v+fl1Ez+XhlNwyXETrBYljT74CG8n
qTpb/efjT6Lv1PuvR/mT6T+N/oMAQbXSC14pUxl6DtMgGS/UfJmy0O4XTBEv0CGxTvkqDM4Ze8QE
lWTWx2tNWdn2jTYKomh3qh+QJKh+1YJaXswXFcyJEXsur6v9kvjoNfiAa769W6S5kn5/7/c6zMN8
P7bQvKF/TijDaPGcLGkDyIc1+dNofJxsmuv6etvo4aaLd41jZ9EcUMbjuuminUpumHpjmxq8R0R3
7P9KCPiAnuWKaHL+WTRnzO5mdZqOjipjaermeEaQBlMqsLwrztLpfezJ7FcAG4n/oa68CnED6MST
za1PetScd33Q3uh8mI/VyXjs3Wv2I95Qs+bwJAitY9eS3Cs0lD0xg+JBUmfNChwzchvkIMI7/I5U
bD3YUM+lQp0AF7uO0Ru82mSnsxgXfNMswj7uVT6k6Ud3vcjFNBl7UfgVmt9l9etZ/eqca/6RVqe2
PxrVoaEUPd3J8da4s48dvAjJBMEZpz2t27CihKK5MqjVvXS3S5h9FvlnS99OuA6xI5brGMItQ4qy
fCRYDBfqVDdmiTRTGe9ww/D29tPyheSnMALdt5wl9dyKIQsK157yOpCUuFv8UPNgHR+GFjL6oqyo
+QGhcxpX53H62SCrf+SjD4UXcLvcysv4cf5/RJ3XjuNYtkR/KAnQm1eSMpT3aV6ErMoqeoreff1d
lKrvAI1BozCd2S3Dc3bsiBVV6uBftpJ30HCr71ZcJgC5qiVYW9LSFfWP7aKHsqzTpDU303kF97WZ
qeEEtS1KGLAZC4/gLJTXbrjByra6z7H7PAPOA/o6vMdPEVyUr6Z5gXsc/o6fAGHOVxRMZCN5aTXL
24imXk+byXu30S2abVwuzJyJSBqYkkCqYErC6iU317F7p6PM//5AoZlIZDxVBcN7mTyDJ+/fnZdP
6wtFMMV9h1kuT53kbhsftMEYwnaYKSo1tNcXNUCRDy9qgJbsMzA32wyEX3LQQNKRGfHPimhzMhLs
xUlQ7wZlnys7sFVWupE8tmGcefCYX0wK1E4JpxRNjO1VoKDKvX8YzS9B/Jr67Plg7QVC5+mmVdc5
40W6k5KDnx2dlZQg7tzS6DOqv/IFPSx/8247MVCaPUtjukP1lRatZX3F+sTPVyYxkscKXpW/yloP
XTdo2UMvuF9wFKPrvmRyCl46j80lz3SKDYOvQHsnHcIO+7h8PCFYlKkBwXroHD4rVjZtxNeXjvVr
qV7K7Kw4Sr42UP/YLyeeak3CH1W9NNRFNq2OFasqZR0B7hw3WreVum3Y7kJK58AYcJddhmRhHicj
o4H5qMZHEIda5hTv6N5Y8PNoh705MIB6ndmuD+nHa7vORcMLsT9OLuJhCrPslOdohYuYbmXf1dsb
jA7YNll6wkE0HkzcYsr2LZCCOFYzyYJGbCfCuq/WBR1xvF52+Ex3ydW+s9jwHIf0YN2ZeC8JI9iu
SA5JNzGo2gJn93Xsb2V/iyDMuchxCXYm5ZyNJ3Cy6SJwB+1A46jcL9In6EhSt7I+JUMTplb4zjGi
8+QLDseFWJA82yduSeQ8PvTtoWwPSUvA7KBBeWnAm3OQdO0M7HG902vy2rbUzftUBWaOX+0UiW7U
0NCVKU5V+56ipVudNo6m+BXYhCh0Yxsn+zo5qMRh/kycA58+JfYxG33YyMPmRcAmyx2nH6X6Hnc3
A/P5A3r91QwveTpBht0mtddHPd6O2b96W6WZDc/1LkDC/HcLFMzwbusIL/EZMJUKaiSaXH0UZ5fl
xMbNTM9lMUBUVFqlf/1hBh5sqDaQjtoBEmAsLZgH0PmZByDwSsYyI6OB5OKZqqczwAYrFzKCRxeu
4AX6gdvz7KVcE8p8oLjHq/eFNUzp7feFHFyr7l3Fpveu0ofmf9c8pj+KZjHcvzvzVyp8GwRtnLBd
8JTcDm58oKQ0W8ecDvpa0tfhpRJIXkyggc5NYo/cBg85sNCzz+x7trGSc6ifaLgem5P5IRgflv+R
p+8Dbgrx3GDUBltn7PjY/357VEaYWopluQuzOSryfvF7zFZT3sajSnVwD9pMKF2o6tCBKPIMM1o8
MDGscLnVS9zJUQc2Z4HgPSSLJllUdOPaekwZBWj/lQE+kQdbiBFxtl0LtCfNY7L69nKVhEsxX4ba
knw/gs8gzzLooy6wDJ2RIVz2kDZJv5HBSOdisODM0BxzXrmcOXYSeRydm7cqH0ZVfIh393EcNehN
Kz1ei/F6rtU2zc3Nv0vra+LrKCj6HVzLfgWVPnHWrJ9MrtHrRphbz6PMUe1x1TtUBJ5ozRUeN37H
m1JKUixUGtv29nZCp963KpndTSGuvaZfKY9V/6wAomMDWpVwMnF0YWVaSO9ds4/jg6Dynd8jxgsn
bjnsQvRPnCzPxbQ2bi6e/J/tPjYOzA3+eazOF1vtj3MIcrV4iknpCSeVv7LTkJ0Q9ht/RfTcOoX5
NYmo6cVicLBtNVzQFtJWLEA3+uZlI8u0tcmZX7gx0eCCcmKEfTT+Zt7Ks1cPx6Pbxt3W76Z6Srnd
Ppxh/PBOKppTN/0ekUsgVXJE7P3lfj8frWVHrp+4WL/M58V4Sa1Ztm1Awj+++/JLaD6F4YPmR9W4
KNYffzhR2Jb1K8D/heLB/VFsHIULxk9Kpxk/JR7jjMzj44joX/onvFPt3KodMiCdYzp4dnQaBe21
sWGPTM2B0DlC+UV+yoC7rtrHkcAjcVfhNNn2sfcDN3V5BisZq6B1p63cIzZg6shYmz2gjzPXGg6l
eMjlOXqdi3LlHkGwk2g5Hin0eSRb2DFZvUdFbAi4/A0hyFLQhUXc/rz353Q4VwMr+/OM7dtnYn6Q
JrXQXlmIeLG1FOslCiwxUp/N6AfAnBcRGGBOmxzy4Vjmp3t1Pv/V+5tyv4mS85Z2iaKp/R2eLu+c
NKOhyZqx4LFST70vu8gmmG/MsnKNNdDES4GWZtkbhCFbD13rmyUNXkZrZZUkBTd0WgGao4/wrM0e
AiGfRaUvhynEv4hBEX2hGwkFE8ycBURWeeiXIPOwx3exR8WFBE4+WWqh3ZFdrcA07BXsNBr0HFpq
HZCSFCF0gsN9bFAxRyxfykMcYKk/DsmxSo4pzDzBzqLfnfzt/qXR9O5/psV7I12HgM7FmTI5J468
mtcwn+EOwEHR4Ef5VeKXPvjh7C1VCrUvstBylVPIzjw4PPpdRewb1f69Km9BctWFs9qe5OAoS3vA
2uU+6FFzwFec1OHSJbcHjBTpo1j0xoo+yyGG7eGQVGHJJpGglNcWqDF5DTWPBi+Ius6j/OISJVNh
/OmDdMquC8bs7jSt74DlABhUQD19WvVH7wY/QvKVFJ/SyEXzWtiF7UueHHsG93FzeV81wfFBdZ8E
/HLbqRNskHYmECt1wiMc49n70N4mSXcbSjMByK26qVQyZWvC8sVe96dkfV+sV05CndEHeTW5woq4
eCG24f9AfrBIt66iGcaM3DnL3YF5+lGfu+SSErX4DtXvNv1lTd+FXVscNJEzbNdy6243DVx6x288
X1+yVFBNgnXr+7jJ+inwGoO/vhjxDU/gsISdgMItbB/8xVaA7sxyawTbcfZmKcGo9HfVdNVyDoDU
hkryZsiZmalJLrgYNO+PK84hgLW6SxOo5QSwUEmEsnYRZzYKEdlqh/5uFEyxnL13FIPeZ0qBGHDB
XT7YN+xkIYVXYECLZ6nGPmEwNq+4raLHJ8ElA24Z3chEn31qYQ4wiNdGtdBhCcWTWB00blLg9D1I
wqGlTQLvMpFVYS8RVDveP96qTOklUywst7UX1Jkqs+H8ltW+aYYWf/iQvRLgtrGrHKlZN1wBfQcO
a3UCOVbJF1G+PLprya7DukrUtLyjWVEUZg0OPe+jA2Iiuu9ATNyZBe+sqXZsd3TgeERjsYPtM2n5
Jo9D39ZyZ7m+vQ3st8e9bu/mMFpuhjeAsPvguE3i7gJl9RYqfRTdA0lwtdEG0bEouuuWwG0z8z/F
cf4WanpUDLlhum2APrEUqC4Q3MeXD/zbFvpb+/B8Uh3BYqjnqs+QM2upVie7AunuPp9L2BvlU+Xo
w2WgliA4E9ubotD+6XUrcoGcLiGkfsR2FvIA/kmephIWEGY17SlYoZjqquyJS811aqO3iYVlehZ1
q1Bc4EroCw+rhnwE+ymwCaV3Hu1Psihe34ERMhmvmYo36HJRfiEChy/D5Ky9v1Mp3sw+BgS0B9V9
u5HO6/griK4WHwNeeuXWzdxBPsbNCf+fFp4QHmkaJyzUFAdV3MtOka6GELy8TaT+Reoj9qV1S6VD
z1y+XJDnv2q0DyZ32XQRZ38k9CsqjBlBsGbhZKqRPDNePnwpkFWB5Wj9V1n96qf32Xr8Kx5Uxx1v
tcLkle8kdpkOI1ERfT/aD6m6NYeU9ceE0aNJwFWnVfqA8YlsDAoTwU3GfmM51bD8fkTXrLuKc6ic
roWYCj4GQuB/3vVYmlSX6F0QaViYsDYvDabmNmorBP7wLlI+BWIXGNBfEaE72FU9HDI6CvlFpCrU
1BmxoELixEOwMzNSKA6AcpPaowNKmIGteFXUq0RepYQIZRwN645srekMgZv6i1mPKWuZo2kZS+Mo
VJu3bNRqw1IHy+2XPp75DSsOsukybHAW6//whWQbaMUMAtfxwSv+beJroF6Aj5n2mz8amqT1D8tt
HrSlVTzD24MfH0zSzM1BjtZqDcF67/W2Il8F85LiomJcIRGdfVfDhx7covCSGaQD5KX6U2jOiDSA
14c67oQRZoGsYVsOV7TwgQi2LbIpc85dNo9W1BoO4aah/YxxXfzfW4H88oJ3Segwiz5+V1g2s7nT
PdHiw4R7C+zt6gGz/Gb6Z1F7F8WPLPys0w9ci6O2LWv77pairRA8cqEDSv5nZbp0Qgf+IaRNvtrm
6SZwcnJWZK/LlTquRGX9KICAbZGkilUesLWcswjhq0FjXV8ch/pUpdCw5+jGZPrmH1iMaK8Lx31C
rrOENfOeD+/JBf44hmCR9LrlWR/S/ItIcPNdG7/6uVDiRc8CV7Z2GA/GB1n+vTzS1rvP832d7yud
bdChpdSDrw1YF9yHz3zT5KpCC42vABH9j/9vf/AdCwiKeQLQhR/U9tNNFazZIQHxCtQ1ZRMdC+oW
DLLja99J8rsaWNL+4YqDJVLzPaHzYs1Dw6mxBg0rNV/lCLItmVCPlYWeeWrmjcKSlQW3sQr/ZfM3
0A5SSGTCRgAu1C1XB7E/lQEvqV3zCKT8WN4J2ub/hRSCRYxzCYWKuLDo81pUmIef/mEWN0r5zz+c
jkDsXWg+jztLIW1nNPtO2xfaPooPJOr1Z/dkUHDTmafWXrkfRuBa2VoiccuPGD0D5Bl3dL4yvPSU
BhsuHCz9ycGqv9+qSCiHXhP92Z8g3tbW2h4pU0w3oveb/8WPHzoiG0j2dzquPsaOTUdZ3G1NMdhF
n/0o3SpHseCc/sU9uWQI71aCCIZ0Dp0Och7l0grZfQ4pD4h7tnx/09tCiaO882cxr94EKb4xEFiD
mz7mixPOof5BVeO8ao8ZMSXHTlU69hyRMEZN1530fa/2e3yygF2OFVFaXos5ywiXt/L6sG8mSyt9
GZXcEzErTYFjxVyQEeo3hVQ6d53w1VIBwg0Yq7Hc0HV5xsvsUhdNa+vC1pC2XI0xpE5NJU29rP4L
XUuW8xaNuqCZQ2m6gt3X9FyrNPnA4DK31ZH8WvA50ABt3kTDJl9LMBCSkmP2c76798INOBoQu639
w2Q8S5M+USpdd5nQIvcRT6oEzxM1Okjq9DB5tXgLDv4zSV0whOefIHhk/2OY+S0u4K+yneJvw+Ps
W4cgo7PpVihz7UXeMVeQd3AlDzmPjo1FAZc92lJ/s55c77p8VwJ1fsFPnaJVRodR3dfw0cP9CI+B
TFi/sUTHw5ItA3jj3cS+lLnyT4rqBNwu9Fjkdo9L0b0X2afVfGt4EMxrXFxq1VEV2rNXAo2sk6dI
xKbYkD1J4TkJG45HaZg6rFkYBuKBthIWp/cpWfuKUWQXzV+IAG/UTddsSHgN+ZqfV1IxXaAnn/qO
noKrDl72v+0mrkX5ud00Uarx4l7/inYQeKkbPj4K4bMzvlL1+68jqeepqo8Cr+5i8GLn08kZ5tM+
LvdXeICxc1LM4B55x7BKt8LDNRrSJxVY7ggMxjEIjqawt4qdWm1nqTVxd3btbcfZYC1qKuVYCtim
v8iTfzot3WPotK/6MXTaO2XkZEr+02nz1QuX2Zmrqlk7OnVe1CpChzz1wyX/r2EwD5Z1upLxpIhn
p7ThEKbi3Nmld+9l/pOUhbPT/H1uIC45b4IYDV1c3HUMiNS0/y4YRT4rlX2B+/HDQlvkO6jM4DGs
+33jDdTTO+3uTalHwxSKzHD9WRTtsbvRu6vVmP6p8LJZaDBA49ujzIGFBkCWjC0sieJmdhDZ9ZAn
ZdlylbtrFl/T/tqXF7J/mXGSqmPrFaepixXkAS7eePquYX/D7JrEc8qZ/cGGaM+g0UXLDM8cxz67
IMML+Jn1KuZofyICSJHggRKnKCBlRtivHkgFHsgmpf7YbkeMI/rJb09ldVSLQyzt/XJnUBS7Jhzj
L7gOTlF8EwSkyEctF5joCVJMEW7y0yRSzGzRblJlNefnsa4wl5q59KXl6ObVNm2nhiSqEoTaE6yl
Pi7SW6adiM4uyY6XiJjVjtyMnsAEX3K9HxIXCAKr6HI5hyD+EFpHN8+mdGnyW5q64zdM+9IGyECM
3U7kbVFt5WQTs5QFMPVELmoTg6T9cpYwHxCkRXvyTXhTN3Wy9ps14CBKgTVI1cMmpKrzICbHLjnS
zLOkO9j1c1sSdhP16bXCyDgh870sTiuMx/N3YWNSj4Y0kUOmakS7fQpVS8UJP4HrEJvDTwlm1F4Y
M9vjIRRE+/gadxezvcj3U9MerdmfgeKSCRy4T8Ndbq21mV2BEgi9caGVJ/lxUR43Sfuw5T1ohbm/
SciZ4XulLAK1clw+cLqO00pJt+069ArDO/x+tXzoBjFg5ngvH1mAr3xWnTMohjQ7j8s68vposshG
IuiXySJb45X97YffgFSgzRnKZ1hRFLiiee/NiDppkIrKcO8jRWxbxL2lzAZFXijtgtvtLfYvZXwy
5IPFcnpwfxEJxUn9Almw7b8PE3+tkbjwbOvxkBTHR31qWcVpc2rQH8UtEbbIB44j4C1z2+Kbwmpp
WNS0UaKVlkvcpnpjj9pHMnwhjgb1L4fHfeOK6s9d/WnUP0n+Zyx+lOaXBGNM/QQsI9EeexmwpLqE
NuvEfbtXsZEKeWHQOeOkTjF+lMX7af7AZIuvyQ60RcJSBQaTp8ZrqV739VqUUfUejlfZ5q13DUb+
9EtqPjSWz+ugXQV3D81zmXZ/zO5H6+wlfgQMEpRehsEnQ75i3nTjsoZ7IdJwkrq44wbrCt3cKH/H
1i+VGU78+mZXCCAtmL09wlSM8lI23IpLByGapxTnkdXdAH7KKH+fwE+B6nknKFDBXMynzxFX4nsK
6PZf5lGIKMS0mQM4U2a2hH3k77iY4E8EBKieFKmAnJv+vCnmZDK9uuQYX0XBhsmRbQGtePl+KGzd
x+Ix1VZAoSqfoqM/61Uv7Dz6ZcbfgRuMv9lLLaQGkvOcB33FE2aJjkT1gnjE/6mTb46WbbncRmSQ
uEKea9zQ2jpNbOQ3Cp9eRpNXVq1zmmqDxkfQSguu3eqGzgdzoBGPhXmWH7cHbY7qzE2lz7T6VRW/
79mfuavfsV3NicYzflgSdhg7TLeOW1X8pjMJNgnhwwePdGiEfVjsRTcVrqXPaQX4dhfmn6XyKXL2
mx/Rkz4kuqG1LA5AjWDB3NtFZO9C8JR3r008mM1jRqv4jBbbqpy9kE9yNxe7eQiufeaTkdcXhb5g
vHTulP1dNfz/7Umfv3WlWeV9GphujXXBhYIV0PCYz7RdqS7u3UIMF4CyGjC4hsPdoRYXC5s/U6kx
xicSQXo3gL0fLAOy/nyE+X2fm/HCKuHnLjMAHvmyyQHTbLoO4gaOVEgHVJFsDZo62i2flWFz0ugV
UBGUCB/tIm0bJNNFhPBzyxcqfNKQTXE+STHizLJmKDGszhNb5M9Ku2lsX8AgtLBa14ggK6zKbJ1G
G6PaiPKmKrb+hSsNPwW5WTHmA4s5faZvkIN2XbN9dM6gbypxPZ6qfG6MkT3hzPhXgqBBRc6qDV1K
+7RjJhyrEfqxPdAYWkCentoZW58GxY1kgPbrL8n9UivXRKGa5/qaBenSNjVnrvwOqiXsc5o89hZD
TihQOYgEYTo19TMEsTv2ls5LX06NCdCitDm/Z+pibxx1C92C07Q19zHuCxhitAFWU/8LfcD0v8gQ
cglYcrTpa844rkI+6hobFtETiRNUXnbBxDddiWitSi/pvKnfcdhC8wPoSVJU/sW274WXee2BsFGR
QHrNN015pnPaI26bWTfhcW3bi7B5hXUa23SC9qjLe/xpYbZTzuqWLwRTjVA7JCUpyuzw0FwsNt7Y
UdBD+ndxFSxofwzpYg9u5HEDKGTcLZo5vKEKU4Zm5+05LiFPnx+fY4o9pv+PWqf7m/GPT+mIPHOc
1tpE/bZrdwWGzEUUTaNb7f/taFQApneNuivqgKF/RMbHa7Pe+x+yylf2WlQXnc8KvSNHQFrdYwJp
vRqeAWm112HcRJMp+k0LOsGX9BS5Kt2yjRyTI/FJkebiTZBMwL/QfRviXlIL3bi7je+QEySr98oJ
eohjmuR8DbqN37+0VkhSKPi9MKmbvkbD3Voh4v9tpLO3XCrDujER1LnnxDgxBp4jt/F+9UnKrFCH
8FIBTsCg+iQHlh1oi41us03TANL0XCH3tXwxzSuP7juJLIoB4/nbUOuPchQB5cfWhv1n4SgQkvRD
px+w0rTJ8WWlqaclKGfKyS5Hl9PFZRro7bI5SOal1r7+hCTHqSlfRmy8fK/WPBVva0CT1Sqay8Oq
NFZpvE4MUPVrKMdqRNXrqqXr6vbIr2p76e4nNjxP4t/ijgJ6ytFkjEsXYmnc9ym8veVLDVnQSHAI
Q4SZTW3ujOwQeidi7oWCoXfbW2vVfQQHiVtGcGXy6B0MZEsmktAxCPY7eHkWSMsLGbmYB/nTrWTu
25WR7bpsXz5YNR+Cb4m7GGCdSHUSa+o+06pJC9djL6+XKpf3+2Jf2FSzCrbqcGaqkicCn7svyg4m
HcH9Za9hMatzTytW1ciecF37m9zfiFTEm5t5uJLDH6TMND5EsO7UvSmAJJ9NUCZMphphyhXu7h+a
wpQ9keRanyLJfPK5ErtH2EVStulDymhWOptLile2rluqB/jnrJRg3UyfoBKoML17UwkkXuz/wlwV
2xZY4pMDA2RsUq/yZP64cYsGGctL7I3Gr9atG0yBU4fd6znxMZWFasU2END2t27pjgwiMAfMXTJO
HKiwJuM/gkxPyJYwUVM1B8KLK/oQr3LsZ0R/3NcKNGWDyafhi9bFQj4FhiO62PpT1Fss/umyoCqJ
/grWWNoyat0BDovmSYTk8xPpAGT8Ke/t0sdglu8InHTPSP0ljZ1ghtP5X1DRWBFUzOR/5b6KSg4Q
ZtGX9vhmT5GytfpklBccv53EkPFpxL7vMtUWPmnOTh4nAdwAAYzJhIli+jJhUsnF0JdRMdHMrRBw
ktdhZS7OA7uA6Fjff1T6LdPi3OhwcPfI99o3IL7+Gb0nHqBZjnyW0SGkSxiAczgSStJTaw5tQxNX
rxUmJIyXgsnUD68d+w/dAT03YpaZeNukRRQv9XIpjcvRyfIfRULg87THn9x+U3qtEh+yBAIWL1u/
0vuVd9Ifc1+0I1Ztm6qZ0/6AVbVnBRVKldGUXM0g6qg8+5coi8qJprDHX0WYmxg+K8KmCyuztcf2
Aenrfkil4/3ro7fswTn79/+q7NVdKc186hWxk86s/AyGaY5E+1qADBg8JiwFtXtowxjFpKMBF5BL
O4pgvKKZgq2z34xRqnONqO1cw4iyFWYn9ZMKvta22oXPhuh5rQviudDNX318zYIdOtvlwKEvhTL4
ZxVyVcypDkH2T9iqc4Fwh69a3CiZY4TrB6yEH/o53B9OToxLpvD98H/pXHkBdLJdOprzNN009dbs
JlBrVJygr8bkYc6wHpdvcRebUSFkltvpaGak/Jcmb3txBuSGg3ZZuXG0AZt1iTfN/E3Vq0AJLR9Q
jlsHfGNB628vBMLGVdbA31qb+Sa0eewAYd0r2h6PyaAfKn3ymPCE9WdNy3x1GcyDIlxi/x2qEEhJ
fXH5pSa7Qt/xX1ZeTW1XVc5yGRsTIByPEYBwPEZav5pK0R+rxKmtW2LdHuwdV3enyF0t/cXi7C7+
8qn/PjYTlNeg/1qeHChtPpEfycCI0I7S7V+sX2iWlKZq5Fz/0yyHYkFcs18cyfomhPACtuvL0VqX
CPYbnX1Vvx/F46M7C83V3vjBSVdPtXUOdm+qmJWFHishlDhP7T4J02nlIiUXU9vKux9TUbcH5IZk
a5p4Wx1qDSIf2j0tRFQw7SofHgNn7iYN1ubdfgv1pozbrKZkY3q6SpkNB4RbQSjaxRrON00AUnx+
M4RBvFtDFs1eJ+1oYdmxm4KPmcP300x3awpnzQRrEdVgi27cieNO+vumNlL26NXBcAvVjQH+5XMk
T82UE2M03MRN1Gso3JLqfWosTT/8VdRNHBBAk6+SP1+i7WzdOVa4AS6W5McInBhoT1QKZUOaQnum
Kf5HkR+dtza4R3E78isTadaX6xxfQbcJLgKiJAHPDdR1OdkqBm4t28qctz4LRyswe92ttZl53wU/
WKnhHEkQ9ZqVm/kUh8/N4lAXZIl2ubYp7F9iu+mD9f5Xhi1vXOB69u4K7p6TBFvAOBZshacYs0p9
Nm8x35ruyIfAeTGQ/8Kj8s8P8RQ+W957brSav3Qf6Qd9jBp1pfZf2q8CriN8iQuWO5DeKaFcC5Vd
QPtJPSldZqFnOBSzIX8Q6UhMdL2D6p9knME5H/brXb6lym22yew3Iy/qKlUkHXP2rk09bFYnbyDX
nk1NKKGwLGWFvOVBo0osf/+j6EedfodRXkbocKKDCNygkNCJoAYHtiiESn5L3cb+QxSF1VIZzO8s
bB6z32K1j9ofRbw21imxDmJ7zs2dYB1k/zRBgA6DMAue0DYtmMWVXSkTLR1kYVZ7mbVkQJZIDueL
B2t0BE4wefiSnV97s/em7Ue/9YvTWJ+rhbBUgqtG5Qc2403FrdfcF/fDGiM/p8SpM89+Sw+buGie
ng2uwZqN+mlJf0kYZqX3MkhyhL5AKYAwGaAApk+nOQVa2n3FMV3p67yfrvO6DuSr/jCFdw1z6CT/
hsUuLXZxCBjc3cnEh9K1QNzOmEqccaLp6RRRe1ZVgI3kXt93Xtt53OtfcSU+C8jM6p4PBfVDafAJ
UwD/SJ/YmjxxhMdkpSQo+F5jUWHCxm5/FyeQftluRnP9CuFQNWAV9qPk/49fYmPFi/HP6zKuaWxa
94O9zBfVT2DMFVKJ1ixkJoAozCbOrMUkak3d7a2jMLL7XnGHJFDMNZI7ZPS8Rho6Rx0jPD3yEgKj
sOz8JWbOVUf0+OmKIIYR/hjD7374TbeV7bXq/iWOCMTX8F/WBz4KKYWexCpsVUHRsPGhvBZjeOLT
bt1WG0HYBOLWtoXtxk7D68YGQo07oIrnyNu2DcoqqzYl7bE4/R3aI6lT1MOJNBU9SU1+tbcwxeb/
KjoWNobuwtr2J4UaausQduc4vBJ0iJbvtIfZUK8G5KDvoUT/WhZ/xnzV5quHA2qTMI2+aP5uu+pX
mP8Y6s9Hr//2T7Agm4ScnUc/9FhN/dAIlAriRT0JWvenoAXm0YT0+Dwz46WQs0qZZBLa2Ud2c7/k
4BwIlzS53bX3CyktrPC2Lq9leW09Wd0Sx8PXPVrU7EIfBCaXQnTpKX6MLpVyPvV2q30p/ufC8yP8
e6vysTLhMxA07laa7IVsCP5oH+b4Jc1rc2lUy685Gm0JzTbYqsGWf5QLR8vD/KSmZ+htPv4XxzcZ
rNe+OmX1ldrDlqXOFHO66flcqRm1h9WUmeRzoK8SDglsnNu/CpR3OvdGfIGs71ckg4R4VqnXeLgJ
5oas1/DMesW4RXEoydcyuokML9GCLfAhVfcMSCGh8t0o2EKzrfp/F+17ZZfhLtE37g/rOiMkqD9/
gFDwXYteSt4g/3+7dTYE3BSxu5IfymAXQzUx6UxUO1TTwrH0zVCiBKC8s7UFuRLcrGAtPY7lAyjN
8hWiMbp3I/vsiUhN3/zBKVG/fm6k8vdp5ByNZrplNtWBUbFCKzpYygnuVNI4r9UgkEWcnpAuCF7V
Jo2hfGiE+4TJi6VtwQKCmW0yPSDwS/Kuf/CfSSfsYb0F99U/+wgQucB95QZqlzfCJWJWHKcfhdtx
ND2jBoy3mNLTXolgD3vTL9cM43pls7CUnv2atzX5MJ3I7RO+TIBaQYSxHwGz0irvmOQ3ob8liAr4
mCCqbsEbJlLzjxkLOHNwyEOP92nwMO5I+fQWCisIsCjzfT9hVYX+3YzfP1S6UjZ3RlsnPHfU1ijw
IL7zkupN1fyUho9UuhrNpf3M9Y2R2WMzg9kEmurFbALmJXWLEr3KcP5hvPxZRm/IsGuqE0MT4R8T
jHFE7sv7YCcC1JIwFITfYO6z3rBm28Sfz9KD+V+FiKluenMttxApvU7Hc40te9LsMSZV5Qok67jQ
obxoy/hZgmCQnIbQwtMMp9+20bdTaFmH47Wrmp1KSlPbov5yx+4nWFVYYbpCh5rKadeZkwJsrhyB
v9HASZRs4KUVNVqnPj6L4bUzr6Z8U/v3nuOA3MDcbmjenUfCzL5bJ8h/nYxfwj5JPhf9kgf6BLuL
1EUPMr+eo9sBBCyj5ca27psy27UONoG62pCIEAjEDDt/3NG1krF6dwjyBMH2c5anbhsvS3pdLPJO
V8kpJXKXnhn+HrJv+TNenGomhmtOIyhljUC4yQs40CPWKZHcHwRDTCU2ep1BWAJ+vm3/vkPZmOH5
IwsqF15JQQ8Q/YOK8TDcSBharS0eoAUHLdAI1DfuHntB28vxYWwPVnJUEC5mfXIMGexAvKl73sdD
UdMVRr0zD2krOlZ8peDUdJtEhpxSLWiWl4alxADLCVutuvuK5hmwv5kD+HAI1zzQhsbLgLIkJ/GB
PHGuH7dS++hpxr6q4+F+HqqP5vHJZYYprhVY5x8pnbHkY/asnCmkwzirBej/p0w9JuC7i31Ybzu6
gSjztFM+M1gYH9iUVyvD/GA8rpdUi6HePsQ5wtCxKfeSeYgb+80Myl5O0lp3DW3vzfvsQws/m+4z
7j6j3LUoWJevLdqieQncgpORp9FzSXciHeSGf6rnHylc/Nhmd8bsT+oMzacaHsTw0KB1hjtuTmx7
2PJLKjL9/zF1psttau22viGrir75C0ggIdTbsv2Hsp2EViB60NWfB3ntvU9V6qv1JVmJlg1zvs0Y
zyBg2JEqx51vsQdm4grRzFqxFDMYeF2eOWMhLlfpONROqCzL5ESUqvwmVkDhyX9/XS4T/acyv1vo
LBiUYg+csKp4OeaxcxFeuvHSVa8P69QMaxTANakXoSM2dnoLTHBgpI1a61OmnEN5hgyXi9NDP7bZ
kQ+7iPd6Bk5iYWn32c3VFl4zOuHinGan/nKrd1kaqA+/UfwYCHC60qAk46N/pjp3SI1+fReIEi3G
KLgfMdSS44iwnpF+Z72hBovYw6Wc2yB1qsT+pdo58IbbQ4WvJNnNv9a3bO3Jb/0/52+/CllDHjUW
PGi84q95DdoHXBaMFQy2x7NcdF4nD3xeXj37D/9MG4DAJFC7wFhWV5yo/BxCLW4SdAgS7kB9Zuen
5ulRBglas2JX0OFT11M+FfONJCAwz7FPL1eN14anMYYvrByIpDfkwIzxLlupDaiJywwnjFb5eW47
0rBdxH69ChExHPpm5vE0w7YmT9FG3Qwe7DccGLcpiddAhLkmWGy4qgVyH+OaMnpMGPiSQQznSwZs
GaPpSDhHsqt4r0TQOLuOO2ze5ZYKt4YroKFzqmU7oYw6h/j1bv9ax/TYpHudleG/YTWg7dAUZ85A
5RyvHru/CdHI3dH6yRbrtrx2Hwdr1jrAiXl696BiDrdTcR1TTKH7A5jH7fCBqxxlFDqneoIiPGuD
FeuQfisdqZrzPPBXoVDlthU/z6Os2GL8w4+IH7Z1l2vcgPoDQKP1d85XdP8WeHJZ+UueKbtwTg18
vRghxyVatEeyTh9rqdn0tiC+lcXHYvwcm28L7aSm/BHLv3n1B46xvC26rWw/PQ93C4mmOEf2qN22
y7dEV4aLfSXuVClgJPGo/MVov+T64nHvclV1eH9BzaSOtZ70LWo6ofiaqk9EvQ+IPUqQAC00nZzv
QyBfJ2iIHIXpHiYY5/pJ7Y8Slvt4Lww/edHhN1j3MuQvxMl46cggXETrdJxVTPbLo63ytnvcVAek
q7V9uRdm39Y6/z8crN5nTyPmmNAvMoVUxtvxdgvfpPQtREzADXxOH6eWprJf3uzIakOHCt1UP1Pz
I3q8D6M7iKuckMNyldE+qjOKVenWd3UjHIprn2L38smTE7EMT3Nesxk7wlFmupJemyURjdhTEnU1
HhBhvt1xdlDX3L4H8Tsj3HzFhE+uP5nvRfEHpvCh3RlKQLnVk0mGOwNXuOMtdChQVvq3u61M4/3R
zIoJmbGZpyeexq2sUXKTu2G93Dt5IYx9pZKoAExoBgKayccj/EB13Wk22U0XzA+5ur91+zqFlzzv
wPEFWSc9Oybpf7HqD2XOoeueOXTqUldQX1oIBxLREyDeOmLI847zl10OG8SxXr4NaH9nlxi8jO4j
aeGnbDv+88TvBd6iPa1YAisw2Rsn5pK/dqwhtaGECZGFaJQgt+DeB7W+nWAwFFt2J1j3HaghulOC
7v1W0FHODp0CIdlTQMlFx0+M4nzRxZq/ZI20elFiSVb1RNHY2fqP2E9ufi9sCye6sYfbX+AmkpH6
cA2bdzz0jMRzkH2Xr1pySaaT/GfMPKXdzDJLAK/dxnjv40CMAzUOknyrApG4+18v6l3SjHiSVYgM
qKKBIazHapM8NhKkisxXJH+SmC/4KcxEcPPIfU0YAMAAAvQW4rs0fMBQtJ0HokOYMOnMTlPyv7dH
oBRzOMHd3L9L4rF6LuSn/PxYIQ/psDm4kx2KG4BB41JT/6jVH2StNSbJ3FNWX03+mkcXyZGaQDb8
AcFFvantHUlZIjD8ny5fiRhHraEKcESjIzcBqcCeFoNi93LT8rQ1ak1lLbUi/OvT6OxxCeTrJRHF
wbjf2ZeWpR2m87Us3V+Z843pRQlPU39Eq6ajMRt79z21YUvo9UZ9VprAidD8/S6e0fyRSb5UgjfM
8YweBLevyDObMb34MUfyGty8me1cEF5ulo2X9pExXvZgdfBfdwtdqUcx5SbdUrMo3tTbMrogxGI3
aaENro6d8xInUbjoJCNdsrJhS8H6tdBm68yCHSvut8DQGUjNDh819H9DPUGEYQJGZ/0+wSbQL4p5
QgfPHJgEpp6+IbHlaXWTLyaSL955/NdXP5COAb48v/x3v88JKKL0Zopzh6HSapCwllZzWzCGAW3B
ZDfSpl7MOXaStNGkWQ+ayBsl3ziI7/0IlY5GYbxSR5tgHhQwN+f+KSsWoSmkimXMEnAaCJAYH24I
B4gSx6+rbVkE57uJNgaNCvhDQg0MjsAj5oWtrvvsu2vL3JQtkbtztCtftS9UxDNKN795SbF6edSx
aVRxzqkM+vKPshYAGHty6tBEGqcXsUzEpGxD3elwu2Dhl1dh5rLklvF7r2t1LcUbxhmri+wX+5Kc
V/1TFb+b7KdK/ijpTy98N0A7meX4EXPaxucMJf6uOJn68TYc4+6gEzjd7nBpkTklsOmypcKNmFHJ
Gy3fRNDTb7ZhnpPwLFZs1c5FHUjDV598AaLi2Jil5o9VvQ2KNSA/q+ElUU/8EyAAcxbcVXD1qiPr
F+l4r48I0WFD1kEXHWvxMAn7xX3/cAAEyEwcgoWyLStfjg6YQm6mTxmmrgp5a+oew93U8BBP3DHe
CN4kACrypqVeB7WyNTqkhnNvD95dyNeG6DUwwx6ruH2XFtdKf5cxIGBsVjASvWp4YmwZOwmxTHRT
xQZsci/s4mh3S4IghB2vWTeiks3ZqlfJLkEivTBb9WDTwfR7zKN0A3+z/lkW31L2IyR/oug8DM5v
f0xQYpZvJjjE+SZgebYHvR8jGQl3Qg6C4FAJc6S5LOymatclQdlvs8pvTkbpFhADgDZUqzhy+n3b
MEl2M2B4fhoe6/bMPZnUr8mSw2uaVSY6SMtkZcZLfEh7hGQkGyA54q1nFTPGbkwqqmmTR1ImZCZb
2bPugtQhS3aT/Yv+9bcZQsxiuFF9LMv5NmBhTgdU7FtHQG8Lhpiwy7tdK3OyEF7m6f7W/dOlrRKR
QeKU5KxaYhsoUzCShRSdYKiRfWbFhhs95o0gI8cGxeiT1J2125KuTt4aUWBWMw+KMXn5r7v/NShk
zO/fTAV18VoKNktPIFDFZoy3CWY2PejcC5U2R4BzU45pdBC3gzHL434R/iumOOFKebiN9dkugsci
IMwdTP/D0e/7oWJ+LSyHxH7c7BRKGF+f0HVasgg92nAkf4w1KqQc07J3VF43ZPTMJkFVUEesyuoM
rwasJYGakboB0AzAGcCiRQR5GR5l9VxMl0X2BmCnV6/YmQpsln/GpxigGf6KkIid3MV9R0hLhdEz
gDmao1IS/YgO0zMRMFuV7LXMDVMLD3fDoIf3e61AY6d0NZ3HQZ5X+PjfMYYM3vyn9cNFQ9cBmD9/
Z8TOvv2+RN3jgFwCMGQYRDqsWKsP21fJSmsIw1QMy+IfayUpt2vU2LAUII8gURn9ZvRljdPAv1vL
nGB27aRhEZGPH1/mfUctaS8fYoAbOvd+q8rU8DVYr4hsoSOR0owy1xrpANpT3Z6GJ1NrqcN/EZmU
fA4ticO77UeUgGA+//7xOGuj9CRHRzM6kv4cH6PoIGuWrK10iZCEZRi7art6lSFWXUi2T5PjTdqx
+cwNX0aIOkU++euCIyrHR31IpF09AXzcD8VRjs/J4qJ9a801SWHAYrbdEqJc3HbxsM+Xi8zNWaLz
jBQWinRtPFslMZPvAggaHUTFD6Zr8xOPNcT5RzDG9vJe7nosNeU+JO31wl6nsOI3gqPTN0tMvfTB
usyratR1rOKNdWasoWV0LXg8VqA2xhBAKSKTtsSa1D+I7opd+6X+A+aBOtwiYjAj5KX3Z2Np62aG
29QMJpyOKQspnCi5tPdw3zD8OKe687+fhPFIFi9H6UOVPgwruagQHSy0ZLPLJqikt6Z5t5j6Mvxf
9Zvup166Y8oHwqu+wq+bh6i7MZcRaXPo3rmfG1JdMdVEX4/qR0m3I2h5DNATT/y5hr2qnczudGuO
D37XyUhPoxQITh7tebrWSu+KHDHt6sFkZ3Kqj9TC1QL/F7MrOeaNuDOToIcBygeMm7eFMn8zDWJb
rSQ+TOMBoeIKKRkMvhhv7ODmbMMP+rCvH8daO+v526hd29croFJ2uzywiLjfU+lDnj472l4QofD4
1u0bGaPqfSfxwiPOVba33s6U5aC/hoTs3HHfnGCpFJaVSFjHWsmIm2E0HJQU8LWNQG5dGoDecLvB
ybClStZC88XCxcij3g9YTUOjncxcqfJlQ/HMlbQdIXKbW2kg8I3Iy11lPzxdPOw/R2UrLBMV783J
lA4GAwLfJPQvW4F6bIBj8TcNDmsxFlnaHOWGzxZlpCeYTo1pN54px3B1oT7nCUy2QACwYtf31z/Y
KsZiZ45ztLbenGADoCh+HJaHajhXyWuBomS81to7jwQQkRTbpZtBDxH2erjLq9397r/0kZkkiSIY
jvCHVUQ4ILlavghtd8u7irXnX1YzSERwwQRyFig0FonP3v2uWw4jzUH189TNcFe1sMQDhYARWEqT
JU/75ctwG0R1ahmokWY2WkiFmEevCZFRGHkD7vR12OLa2sh95YluX/Q4BYG3V/1eyw6hdlC0QzUe
s/EIXz1a0vJ16ZtqzFUs83+MXcST4+wllARfJMauRF/SQPfI19ZWxzMDbeMnvqEF5I1qKmcRbpVx
514rzeOn/hmgcBGVJGtmsesm3MxKYDSyMVJeNL32ZLhK/Z/+QcX88gx01KaVhQlMqeiI52EdTWiz
UanuGTFr/rRq4U/11oIoveiA7DDGGRBZyOHk4SyIG6nwAaBWCKNALafbXN5KLby7zQrlM2tSEnjR
sCCRQWPOAm6cVrgTEsKAcnmHV7sx/YTVDXNCoo7MjZrgdGHtC+EkDQPcTCjt6nJf4kbC0OQUEPzr
o0IoKhOByyBftPCsTmfJlles8czkFT/K1H/V4VfTfgM/vS++wuGrET7vxDPHLE6WqukaYkC90wIg
nTBROIt2Y1Rv0EGHr5LSz3Dq6qO7XYXRoa5QYJw2lrRAnhSiWtCssNppUqCv4El/YPjFWhid1M5V
hi8S1MpyTqwiF0aaq71MPhI31Buo+b/S9Esx3kf1rVOx0J4qCbAxRKkTJlGleiOHr3lWBKr5HYmf
GIYZ1n3UFtfNL12clrpadfF24A6YLAqupyC7bLBorLuG02ItsK4SPF3wMkAL5ApL/9OmEP3Qrgr4
C6teWMrQZHg3IWEBHGYVkHhnCE7Cilq8FpZdh/4E1P18eaYDM46D5AE0bF7l8aOuvjJOXHXHQfOj
dt9l+nXr31+XKZFx+E+IpY9IKvbR8SaWxrqE8tnE6r7WBaY5azHDTOwtBGwXHo0A56j09FbwqSZt
WSybEn4t8nvZrrKTiDm63oUDHFAMmtuSdHVEfhoD/Tn0Vx2Pj/Go2gxz8WeQzAjjixvSINRgjuY0
2rMKdRWJSOVZwlO31oO2Nb9cuwAzG26u3AxLdzI3Q7J1mVlNlDbL3wuJC44LCTuXdh7/RzA0GP8n
GLpxoArl2OX9IuMzp1j/lritLrzZBh+sn99s0ZtYOmSwRXcZctvUWUnyTEkT72A+CPQEqutXsh/e
wbjZMjNJP0ff+ykQNHL7LlGX5N8L6auqP3XjY2FbHDGPuV1ckokURf+a6G+MqOyQpYcYUoS8M+2Q
yTahejukA0K6LG8OJDaOxvirGb7S5Gt0eAan6DiKB74zbeg1DGqf88X6mciBKYQ4jgi1BWeetH38
TKjXMAQas0Z7hP303F0RrkGNH7EVXUnI0N6Tdkt/E/avDwRu8NricztdbmwHkTr3u6zfid2+7/aJ
s2mNw1myWNeQ6Ery7QiYNrKLh6uk8yOVOIMjt1tuoCHbFroPGyvtvmPeF+WjqT5CS4hAIeHIJHB3
LYveL/HjVnkpysmL0F61xQc+wgnfBq0oHvWu32HWE9R9nR2kfvXS1rc8Dh/Vbamly99Jt/Q/Y3n0
IYvKV+oNSqf73WvcuD0r4yUNL1P1WtoYt9CmkK4xKVdA2WDAFl6nHlJln7H5UNhGymvwC9E8GHwu
fJ7u0jCEfCYtCIOYBZRJS/Q8/Tu/ERLMMDs3fizm7Pwqc0b+9haDLnYv6A0tST4TBY700dx3LOLI
mSfxLkRwdvfJmUeXgnIi8vpnlzOU7uKxatqVEJEjt6y7pQB1sF4O5lJOV1k1a8EfhiW5LY5AcDQV
BXr9Ko1viQN8BpLq/y85Nvu1TiyDaIcQBde1HQubG6L/atuQwZHvCBU22AX1h7stagdMMFJ+7PJj
hTL3VUxhKB3y9BChW9nrPI/JbsoCFJVliK1pHsjhXlipU2T/CjE7ydMY+jYu2Z5dsq71NfpHQKLZ
7Yge0diWqH6f0bkLR9SsuPKHnmNyDQ25WBZTEL2/JKUSi8Xs1GAONHINEm2NXj7+TogK478NczZY
HfDyzAgYcdwPEO2H5SgQ6HY0hQMxZRm6f2GOKaNJUmzhdjWxCRkneduyPEqOUboxO/Ijt8UqBAmg
WDxQozo/0aW6P0fNVauvzkK5ysqV3kMnSmUn8QSDKFmZ5HaYM26wzl1wZLkvN9sHyMDAFI9je3rk
Z5VqM/OM9DXLXmX5UoqHl/omGdU0ivjBrJgJSL8eRRLhPlEFpuwCtNWCRKZDhfxncFfUTBYb4s5G
oE5kcOXp7A6mdbui359A7+59B/Ah12mzIUMvx9yFtCVB2rVd3Oc1sVDuwEyq+34AXnVs41OhnjSX
m5sWdV6Q44UdV4hZGQn9qtt/YwVxcPFIalRAuFGqP5Lt5AwujmH3Gj6CULCmbG/0BxGKhtvsBZ1R
167IDzdg/Ms8CnLW06yfy13DrpOvFrTkx659w0LHcBMFjC7hd8SXNyc5o4DJxTWuLf43ateR6X2R
CKB8/NpYanmfyDvhgA7ZchUE+7u4nt9gqUeK3CRb4Caoj+/T/qqdEaiY+7Y8bA9mZk37/BE8jB2e
0JfcGDIdjY/iTCmvJ4WZp5bsKe0Bm95kZwCdCr+uva0xnge8JF8MJl+6MG6m5K4pDrINHi8Fr2nq
d5E3jZsOoUY15+Go+uURr0yQx78oXhYu0E6xnl8VfLsOStOj1s20FlMOimF7cFneMtTmN/XSuvxB
m062xRed/KMO5mzIHdT4RmNVZKFNNmT3zz2coxO1YiMgiwoQyzUeIVbabQ0Jml8oWvR78Zw4i+lh
jeaI4O9JwWK6H8n+vr+q/YV0+x40aHIkxIqqILNeqqkZKkMK2UsYPLsbZmoIfyrQ516T+SWpJSS7
OOMzXkdSdmm3E1IEcbPOtB+3mRsX66z3UBcl+HIx2wXxuNUc7Gsp6aXtge/XNGy0i2vamBlZJS2+
ZKyxTDXbV80I3LuAmvBTmt4b483oLjI8HU9/qnxijgjNMxnVkFAnONU4H2+3anWj8gYQa8yRJCC5
iCSBh7EYrpn2XtERTJ+gmbeoGe4IGhi/WGSHamDcnzK035NUfWaHBnyh/pP5oEg3hNmHuCJgXf5g
hY3jgi/2lGJd3jMpWGLnDP/GJH0y9ZFP5WI7KlhWmHnS04FvvAf6PSimFe9Prc/cLxJbS+7RX0M0
E8GOpA1zFzh39dSWrNz+pMrfXvnbzh/xAS9L9zvd3wd6+95F7+ANmx+SBopqH2r7ZnGpbU+tgIJZ
96MMvkZ5zbVrlM6YwUdD7v1nSHequsSNt9HfyPmHLJEFiK0JGHzOD+UMC75d7ORq90iCMN/e0XiS
0fOfSqyFw9W4yt2T7t5s5GXMo5MEZA0P3zZdnv1fuEvC3HCmSoKUZAwOtVq1l3AS8d8263ti7xa0
esAmWA0gLrGQWZNKnUCuWdYTzvxAsxoc5dcWpLH5JTbfIIAfu+6xU8o9hAxh1WXbRNiV/DDXTPpv
mnQbcRS2hRVNl6h+rRc2gXV8Sx6EK3Zbe6llr836xWhukyqmJeOCAx7Drt/WsV8WGw7xxh4FWiNi
K/fUXGRcU/tq7l1zC4wVd29UPGHwqmh9Q7G31e5+AqckhLGFxbyHWhBuYyPQtb0Gxt/kzTrf1HOy
vIeXumRO9W6WXzftszE/jJuFUEoLfbLlfkN15MUMsCI0d+wuLH0laa3cXR4jSUaCs/rNPRfJPsgB
OTlc0bRmld1r70r2aXL7b1v5ktWXpr7ot3Pe817Dvj4M1T6yy9urPJyU2CKJKSouBZJltx3n7xp7
RzQw7etogxhmPUvznGEpMOyhRmHmYekEJLK8ijR1g3+9Du8v/aQ3cj5/jVkXFjJFP/KF08I2HKYb
NlJwCDBlzirETRIvjBm4e6sLUWEpMIocTc0uJcrgrcve5PrK5hKMi1+rbrgW0hmZFDosN6beo7mK
um3SAcH3TGVnLqyI/eKWFVvkwG9XQbhHm4nfX26OKsv5J2KL0PiHfNW74DcBfqjx3NTWIHkJiIz4
eBf3k0j4SRDD64qhwQb9p6HtYwYWbPeq7UumdGaZ5b2K8wuxOW/rqSpORg/sG2roVdRptOtZgQIl
9vFeVFfEG9JHEVuKQQ0wO+XyWxD2gdJDIl2hJV+fhsd7KF/V/k0qX81lX3iUHH+tknUwgwEoI2ug
jetf335N8NfC/bEm9PxMxDyQDFK3dkV1IyFk5G9f4erDeFNmK9dtpJ2LwBfYGuDcmgEEyoNu+fdH
BE4/e/sXUAhaz5gHRfjs2DfOWv4wWqHlFwKe7+S24/lOsJzvb9NM7NSbs6acM8zfw0cezpFpj/gj
dk73hf9LhlSIOW28tIXNZilAJ8aTIO3jhfVvfGI1OpnJvxfjG+1WdEPn2+Nk9sDRjjquGOuPx1o4
ND749tTJW1OdsQVkaDNDz4GaDlFxeazlaya+xtJZlQ8NvrBM5xBE2u4gDzHrTTaeUI4hm0P5gNKZ
169cZ8z1PTKqFzxSi9O4ODWPk6Qf+Xs17o9k/wdnyCnvj5G8X8Q7EtQi4XtCc8V+Fh1X3S+NeoZ6
I3mA60aUQ+eBiosZrYzLLCRTm6XWaoKsc2PI6t6lmhbtH1Ewb+zgN28+ajvwbuGwNxfHETu1+AZ8
CMbJb9QVGc4S5hvSrqSZURg82JoDquePRuwVc7nUKzPtLeN1HHE9HQrlRPjf3XArBgq0k4+ZCd/r
nnEcPx4gO0Lvd9NKwrMhXGDLwU6Kso2KQqrw1YGAuK3IGEXa4qnEnP8MKWcB9EthK7OZwhYoKQqO
V+1uC88UijrljiOHQmd3A12dYGSyh5Gy+4FqAVOakHXfA6zVgR3jxCkAmq81XAcLVx2YEa1m7jlh
WsX69zv/i4Bn+hla5JyxYlYiP+Otbuf2q2ctBP/JSoWN/cqcgLZOKKyGA7Y41gwUD0PkjBBzUKMh
68W20jIFfCKNSma97IxrD8R3854BAAbgFH/Zy0KaiUI9rnI02T3JMV+35EvfJIs9eVUHCqp4Ok0y
KIaDbv8FbJQQhk6Ix/6E8MijecqS3UBTu3BXB8Qoh1OSOk1hRzrYAyyrdorArForlVerkFA4Nz3X
aAPLRSSHdt4IfpDJrA1tbQGft4SOg85v8RnlrvWDyD5ZYM1Hm6Lx7yMqbuhWjioxnSaQnBn83DL9
V0/U9GZ+xhNb/RkWIJ8tOV9K9bJO1r/ly5WGe37h4+qbzyIT8ppu7GKyp/1Pa4F2KLj6Z7E8BD6K
HcSH3eDrqq82287pnjCZLeo88UOJvrDINMt+cHJq72eOL0vnXjq+dHpeNbnB0rwDltMMlvU3lT2O
KQ0MO5lq7FG6VRzPZ87B0qX1LfSQkJf7SD7e5GOWcxU6GTElBP4QnZlvMLEujPXqPcXGyvVOjMbz
0WOWJQiewhhnpYavbf5qPs6KcjTEfYcqKt/n4yGDehFUn7mKTm6f5IfVRUGBhYWwtk3S0p6J1/Ax
EGF17/3tWltfTW/zQ7xtdKx/phctXJ4xc4T4SS8K6TnOXdYYHV1K7FV3YgQ8gavbh8rQYmnmuNaC
RR8YaqDkAbowPbUQEYMZ8Y75cJSQwsjnKbVdlcwnfnC9RkFhHdR0syCuMMFVO6OplWkXToSCkgbo
vKjaXQ6biIq4W3hriFsn5rwqcPvxRGk9CLZ8abY50JTTy8N8CEOiJhS8rxinmJiHRwioaeymvW1s
YCZhduqkQEkCwfBV9hMSmuINZMWQZPtZBiLpB9mv8l3M3UUot3qexgvM5f+dENf5MSvJeHqrpVcW
EB8j9ID8va+uI+ojt4hP4k8fn2r1NORnnVXUdL5DnpzmBG9Cq1gx4/7BuiBRr28rw08qssI3sX17
1kgjuP1z+4PkQXqm2YO3ZeDToo6fBbvr4F00XGeyO/W9dTjL3t84Spz+RxVZGthYg6UIsdTW0AIF
ya26CzsYyHnGEHROONRTX35im8my7LSNiMykjv9IoR3uUOfRlOTKTossRXxlqiKvMDNEesD4CDND
4gjJx334iIcPuf9wPFM9TGzrP4rFSdCPTXY0E185MWwYFPeP/gT7vvFYBA/sncU2Y88QPTO/IIES
+4XEo/7pp8PbbICG+9EGQrMD9hmpxOg6aMo7SxVWOKJJ3CW0YDrKOKkRoulrR0YO5z+wGSCIMXaF
uVfCgxTbWeaRQSJtgIPo2xx130x4NtoDmuKjADCpX3IxwrN5+3ObQHkeKAPlOf96BbsEW3m22N5Z
OHdWuvW5nribhOf15L9zETBS5yLINN95H8xdjp5sPswFBvHt3NWg6e6zuWUwrWCo/kzdt/mOpUwv
bHKNcihpa3KOJtbHW8rSXvQ9mr7O4hd35Tf1lI77mwvzPqNV+VQIsOt5m20Px4X0QxQ9ysQ4OiFO
hO/n6CADddcYl525CuFxM1lLVgDknrkBJB5IrauBk2FWWOwjFYzUWTXPDYN5B8bhndydx26hO6ph
U9fDvlNFVmlZxHDjP51fL24aobXB5t30bxXqo3Qucxt9IQBJHtx5d8HGkd0FEF8oJmwbYdD1S/YR
I1+RVdcgLvCkjtPLJVV83oxkqxkX+VwvlhJNzk9u0aEal1t4yujs/3MuUWIxtwUuaUh2iqLplJQn
+XHqhiNmbBk+7ayLPXGX/BTSV4OATL7mVyo+1IvWmg6eq6dJXFx7074H+rbYWofxbp+GZIYziEzf
UH2LjqJT23uK5aZU3Wfl7BapzbjicBBlHqagty11Cg4QKywX1JTNGSOrn+Axk1dUQIPxpmvHVN6j
SpbWGYxXZsgT+q0ffaKz39TPa4J49/oR/F5JZBEsgtG+bm9Y5Gxh2t3N3ZJLD8gMYZjhhqSDktLi
eQB2eAKEYHBK7UfQfkLt5959L6mWlLd7/WZkrySNNZesXd9PL0JfN0IMQRJCD0Gqr6pE6fGqG3Na
Efsz1V4so2WueNHyJvmZ5I++gnJ2Nsgp6FljwFVrGacy4r/KAmnj6Qcg6E2LpNkbZLJ2PK3w8oiX
10WBO1JbTLacwFn3ZBQ+yaZ/bGrZp8rTrqSdqjS8xvZFjwttDCXcbaV+AAFhVMzTUL0uHUh1iW9I
sLYtJpZlto11/9YuX6pFBzQgS9DvJW+jfvnpiZvq6SCWL9nY12VbD5oT0f0+ZUV3FE9HDakJqZXZ
htxKlHPoFUmvbOJNGW+IUaymOUaRaaMS0VLZSrn6u5qd/E05D++V7mOQr4gg79ekxCozczseeNyg
UZggQ5GALZV6CQ2DPURDIWJuYHHg8ZO8AUwaJwVXNAcVLi6bgTK4QkZY0eDfcUfdluaqmQLl9XY7
jOFRZWbNZBfEMkxo/dD9NR8/6fQHPoCM6RreFh8vmj9kDnRcWUsEEyMxQgGB32vUj+Ef2G/WOlQO
0AHw/RdKEH+XAibR9YEyz+0nT2ttTT5huZ6Ga26erysN+wXJhtGuAPvUb3PscB+P7NRYhNW7oQbB
coWleBBmjCh95CCv8JcCNOhGL4nX8f0/oIExbTRA6Z+DuiOrGSgku4JNx10o+zdzq98C6ArbEdmc
hU6UKFBfvSC0VZ420aHe3ghcad0m9cgO6gmNL3xF9ZVmGxL2EfTvmUiO2oYna8OJOFe9EpM6hoPb
4x+xP6I4P96uR2g/ByrfR89Y3aPylQpP7mYmPBBiFNkoSoe2sZIsMCr/jQOcWwJ0QBotJxdkW7Ll
YsC730PLPMJ/NbKzeb8U6euN9EAgI6OLdfr2DWaAFldep3zpJU8Cz15CPQNB5GaKy6XDrdDruDfW
4l6iaw8PqkWv5Irk0SqsHj9/DTWiyNDwZJYz/7QLry241wNiPxExg3TskJYlJ006ismJeg7DLdPl
+lJpK1VyyAUiG7fv/Tb77ysmHLtHcJ92zTTnaen7W3tqx7MiXfrqEojtLOESpI0ibdIOv/Wm7jZ3
c41BiQgK8D3Q+xbb9zZa9qSm3Ja4ezBR4u7hZgRK+a7y9dq02D0AfIkAFP3s5jTTZ9h8l+13a3wr
9U+7+MrGr0n4RMUm7IQKj0Sg401G/9ZvZEBbg02HUQIxpRffif2+HA7xdGxMUPTnbgZjE6TcSv5d
8qM5o2YJWOs5c78zr0g8In5+UfFGuc75V9bsF7BlEifH7gNj9O/uY3HQzI9/QLgyyp9vMf+Oyy/b
ud3eQx44Dq4PmkySOu6AyrfaztdDvr9BQ5OZ22aHEiJ4fBSK43jGEsA3BQ5FBIHKwMsXJHwl/ohe
GIaOvPb/3L4bAIr32erW4ps2/T9+v3AxTDU6nADXeWueI1uQvVi93o6aQjBPYKPIwU/D04jzj3lB
4oB7DPEy2r4BFD4iudj6c9Tjt5lnHBz9yFjpzlhsxQNYm+SafFOuav+PqTPbbVzLkugPmYA4k68k
NZKaR/uFsJ2ZFCdxHr++F+2u6gYKKNStvGlblg73iR2x4kjVQWz9iWnIweO/UlPvl25TzLFbdMbu
waRazYH2rHpgEzRmIGZiZCYyHW9iYCiUs1lJaDk4yrbsD8xhx0TCOl4wlvAawVnhnJizUIRJ03mB
vL7xpp7lS4hz3CpLfv7ccWXZoWOZ+jBs2WoNVqdhM0GfJ40Tc+XDpP/PPyCF8UUpDmGJL/NVXRz2
fyKb5rSUL8Gy3ekYEnMraS/40sb+8RLI0iE7LsHB8Spq6aEaVlWI+LTRPlDJV9QpvkBUHEih2nxq
wcjyHXDvoEcbNlS5aOwMmkazcgDJ1fRce/7fBtPJYkCXZuK5vrhDPheMhi39O0w52qrElMMIslYH
m+RXSWz7vR8+5PZzPu3Wvt9Zd+EJJxFuE+ulYaFS5woAGXP3vuz8LThgxM5h3PXz0j+PpJuGs5ie
P+mMWIGwy3cFFGiBPdHWwgx2MutT1JxUXA+DneZbwOwmmRlh4bdnb1mn7osBctwWrz09GYNy8rr/
QIPNn+yrdCuqR649qmaZfbTpMchP4+xUBOdY3Y14P2FQrmMcS91axboqrHpK4GCptqulaSzIDPGp
aajBdqZS4HD/1+KPSDA7FEeT71148wW2dvgzJtOMyoKj5o23qSibN0kWekurQffNtwe4ahQDONyu
I59jYlIC8GN5jGpTajceaJ/ee4nlaaD7Iq+KppuZugwg6cMhzNwCWSCjIcyVhI0GRxBOIEZxIGmn
4nmIO5wy08ugbi1FPlFvOFHtl3cGLqNYB/Rz/BDtdBEajRv2rnlUyjUwu8FYU4Qxn4vSUee4tPlF
PVUveu4UccX6ryOglVEKSjOCEybLiD3luKy1ZUhxcZwc+vRI24KWnai5Njx0wrDbtvStWHqyFQlX
DVM1Vfi31DY8X8ds08pr/8K6twkhNXlm4YZ0dB7lHlPZ3sfNgRz5ExGEo2XoS14iVXMSsCHj9okH
j2/4B1+qjYcXIJOUoMxDyXCDWbGwLQSYqdsBD9iTPNLWFOYEx00du2D1XM6ZoQ9Dga8Mmf983WE1
IxeOwzBmPvYXNZcQ8B7JvN/G/Jj7PDnM0iORYH90lNmpDc5FdS6VM8HT2RekfiO85rP/LbIyfPrL
smqVIFKr82dyD5SbaO+IJhRrQb7kJPLQBKKT/VmTma+2UQtayM2VzW9bbTTgBbE00uT70p+/xnU5
fyEr0bY6WrGtsD3WpphHRKIF7VD2vRn9j8OEE7BOfjMNSIz7KDSoLL/ZcUKNpbIoBNjxSyyAZL/z
f/aS8oMeaBoG4gr32vatDsvSn9UMjJXAlL1hP4eiQTbGp0c9/QoXA0mVWTkbQoNBVyOsp230bGrs
KNo19WamtMopqFfoTFhKswXvdYWYzqRwybod9I4sTxsc03L+fwPktnVofxFpjMF4ARcj28s/hUwf
uNG2H5Qz5TPb/hxZxRWnvroO9R1hX7uL/btS3d+eppJooRywFqYksQAxSIexSCUy96hyu5DsjE6v
RSW8P4tPwjslYL58E0LWPVdUa2zbDXF4tbkuCaEeJhXMeRP6Ju/HV8JWhcztEwfJkluMIC/0K0CA
p/JZSC4NFeT3WDUygdzckWgrane/uDl4g0PBK7973kHYKX96L1E6045HRGwxevXfEehjK6c9K7Q7
qkMrAK1DYjfIrYCWeRWitT7snxTpJeA3JD/W22keb5W1kV+r7gK1zfdPwevEGqL4iSWi2EvhYdoo
dJGr6XPtveunsvWRxN/P70SAsAs2CCdhvRUHWPAXFDvuje0P/fJgSUjsHpBLn24LRNx440Eqowpp
3xTHWXEcFlwjf4le3BRwU0mA6ZcLYhY0nYCao6JpHxiH4Yk18yL6l3DOnUDCPNGtuQTIMA/pGuMS
oHA5aH4sP+Q78oZa722fbK2i3bK6Fua/AQ+NrRBNw/7P5VGY7qsKl0/aCYLT/RtdLlEWy7+Gt2wt
vaQH4sj6oOk25sspSfcmS+62P6FydBqMOeg0JKnZNKLTgBZ87lj+94XDhEdCvOGcTZc8U4EiluYn
9RKS1wTbju0/URvgdQLjy8r8DkM7HufCdz65hOI72caeCJm/cm+hsgS7Uu3leisYJD/63W2YqAtT
0WU0HLTypD+v8ZQl61/vhGYQODcxNcPMLCYNSPwTYsX5NqWGe9hRGjVCtln4ybIzDyS/a5igHhXs
ReUptW5ToFobU4GqXK6aOXx4LAjl1LKkcDpAA3m1Jn8jP3ddriLcg/wCs0MoHMTiKG1AEav66pER
Of5KEXmcbo4mf6uZVIa9OB5i4UDZJBdDqVxk0kU2rkFxm8X3WiDOlVnNVB0DYGuF0BnG6ziehM6S
ko7u05S9pgE6B80ZpjOiCRyxTV+v63COIePr44OKWva0wrl7nTuFbj3GcX7zXoY1u9un855G4wNp
+Slp+p+Ue6wssnk2F7V1b27a0Cvz7RM3zjlur0VOtveOfYp45UoK1+kIL3NTzWuHitBfl6XeuXQe
6MMutXLqcVMH8Q9wOYZRCkaoHXXaRxhPr+LAK6hPBw8rBDae5rUpbot+oRFQI0/2D/pJJ21+g0BS
5iaM95iL5I2xqZvHB+dMen5Fp9K3eoBtm63MWfMBOp47gE/pIJjuChD7vLxAbwPjVFiVJQdgUjlo
XQHuqbkB2ST1yLE7NN1iDnLRDuRtwMX35+n6cgbQtfnqpa5+L9zw7X49B+IUVwMDmeVcwEAY2CmW
uKVVmpcA3e7QRdxcYb3v189FodxD5a6Ft6G9iKklzA3cpDMb3JBg1188hQlWJRXtiM5MdxTh3s0x
i2bBo1ZuBoKFaVe4YRcKhaTChtwKNIRxMS4U86xJl3GBVnum8ZlM4RzwzBmeCjN16dJaMRh3Gu+4
Ey0k35M+pNmmJjXG5IkJRzrCYpwdu8FWmmsW3UnBSpfeuDZELMbIk5lxai8iCrKcSfAbWWcdxRKK
6vGXr/8s9lhN5fH8wgL5U8pX5lbLv0z/iDn1cTTyBObKCGA9V6JV2a3B1YwktZeZgGlReq0SS4D1
BZk8H28xtttNRX+A7NZ01BEDp6Jdm0igpCxRNJS1D4yN6vnXWv4hvqi+XYfLmx0lX/3rsx0eQXs7
/umVQyzvfZk3tefcRnkuW84Nl/fNucmXQVr7f8OnTRuLXM6bjXjmUVAsWvTq/pao9668Z+DPwWhF
t0C6+nMaMwhiH/9E3bFyKS3X0EdE9KSzC1qshm+seRHiA8edfv7DAP6iC1xbNUz1qcuJoQgg5zF+
1A+zcP5/G9t0DFIjBkbg62VQ3/qtG1+j8KmGn4XyLjSPBT2T76V6460cQ0MJXAUvnTTFpSIWJNSs
wRv6K+ROaC0Gmhhm9NnvgvQgWio7rYG81qlQz4XNHA1tlLTuS74+z72Ar8Q7keF1/IP/OvXjSdeP
Ynw0pjoC5hs7UziSt9ap1Y50pUnPXWrsFYunA1rnD4VVg2kPbwUNeXRwJ5r1QYa8RJt3syVEjVio
lRt/8R19MTbSavq9hrZT9t5fpNYNU3gR3ibs3SkpLgpuYaIumrtwxehDNj99f07DL1ZQSEcskWj2
eFCr5hiq61eeKHmq5DGXRPItLW5afFflG4GhadCI++uvfKBQkhPssnAbMMP5S/pciJn5aw0n5nSv
5zb4ynAZ7LMXwCu37V2NYPFkXfw13GBdfAYuXzq+wnyjFhExX3u+t+17Oz6I+BC8FVYZLj15tfoT
J4/euBUuCkn2UxXN84aHzW8b2wuCRmLHJAHEi9pY04GHQwE6cQLHg3plT8Jee6rzE/2AyUWTry2/
ofgW9jeV950TLExhgjAHw7cef8ECiGsLMEDERSY/j82xNP6xAJY+tImvNDu2GUR1cZWJmxwmVPPZ
ER0BNojNQ7/25UPrP6rqq4dp0n6G9ZduIcVY4AlU5STwsCPVd2kzC9BK9SUhRJVOVX6r2vd2BpwV
jAG+Lk1/1MPy2W3/DSvaJJJmr+HRig61sgtVuO8W2BwkhhXnwuQoMYcl1shgarr2FchSK3aClgfu
mjZT3/w0i2+rMrdkP2K4beLxbhmUXWCsim2GjR5gp+ax1aSGl56ZxBpEzw7tSltljwEPAWB4yyq5
wb9zEynQ/kGDzDjrVtx4zXC68XpWbR6M9iwuteyiZ7egeviv93H4qPzPqPsMBBjVRBcv78o30xQI
kzSe+GwmiLbYk2IvJYDuVTxJqrVvzZvAhchhmJTIritz9UpXrUzUbynx6u7S/tD4x0JwErZ+Fnz3
4ZZF74HwLjd7oi7sIltCaUfuNoKwC567IuXo2xD2Os/b8qbzvp03ij2fM4NmxqowVlq1ojyYGJdv
LgPyp1QY47S/fPZ2kLDZna1ZOcxS72ANxUrmZhJtcC2FoQViUdHXhCDCekOQBjbq1GQ7Xcp+x8e5
d5/7Cub9ad+hS5cczisfCM3FyGz0LkZmIXNjrMv/unougGK9mMI5jHFaHAy60qBwG3Rz7Eub1p9D
Dht+EVFUvFSq5Riie6+afP36CeGGBtFbGINaPTEGw2BiDMKhxSIrZLj0LUPZSwp8AoA66+G1roWp
EwUtEyHzGawQ1HVheQS6SfclHKV4YG47TEJS3axU1Glzk6ruTPBcqfTUnhvngiHTqUIwln9JdVOK
q7YOtA1g8ywyzvz8FGowPovg/YXD+/0wQ4E1CPqtZkwdi4KJjH3kRl6K6UTaJGxCl3TOTDJi3ZnC
Ju1cy94J7FT5e9A8xAB79S0artp45nOsHFUWyc9dZWxr3BjDUalZZF5Wnb/Wk7Wfr+Vwo48bGW//
6CU9zVg0M1z1f9SOzRp+VSsRQJe0HAhpaQuideQaqOrdkJxOpiIxGlG4YVPV3SsTD1SYLcEkSjfR
v6fZ+xB/wFrpDZv/+MU2LLflc8ul1sAVTCsJZcRs1k6JcgyDA+YjimwxH2XcibItRQMwaXFLo1bq
W0J7ETO7RSpsIs4sdoS9BN6AtFOETn0yFLsioYd0gcFiLG9pch1f55QnPlBdWgNSCgMwMLv+iwfu
Tp0izfiuh3anq7sMyNuPsT2JD0J0wN4ZOGJ0aKNDmK0wmC+/qQxZWn21K6VVbHghVFd1y4tX3J/d
rTSgkZ3XPk9Y2BBYqlgAT3xxAPjcPl7Kghbp2j5k399WbVnEFR2WWW7NvopN1w+PHOdSBJ/kx7nE
n6dowOP6BQd9U3TuWAGH2FYZZjjWhnuTkZ84Hl2F2FythO9HW1mHJ/1kSA2ePmzBgAzwJsUfulu2
mRxSFo4szFPWwedPKBuMCunu9Toc7m3C9yLthoOo71rzYC2r7KKG90R8z4JP4vnZAWCOUhz94jhK
x6I8BuNi9mTkP+Z0PBUhZiwhXQ0dpnxE5A3603KeK4tvekspgxpE67vC9Gyhik1V5aB46IaZXpEl
0o9zt4Y/JK1CbimzpTpM0apfeYnjAXnJ6x6TwbHeKP4kNdG5Op2G2wlbpDvD8/Rf2/czBekxj+t5
o51m2glqyvL30NKFs6SfBomm7X0pT0fD9aqPfOhIG6z6fi2p61lB2JKQgAtQABeiwC37+G3R54jl
2UIKA8aMoUXH1lnbMinqH+PswYanMkPRLdZRvJGPRX6Rwqsk3cBElsJ9FO4v/TEb7iLZo73p74bZ
TuDx9PnWxOpr9hxT9GSTFpwHjzGoZ4E4Uc9mr2V4qiLbPUIDcf/I65c+V6pdXXQOEnVMlTwmK93O
5/OatxE1lOAxlrJ5oISeggrrFwmVjFPKDC+iSGHS037LjCIYOqmkQMIx3hWOr3ZVBFPH2ROFTnRh
EYG6Sw6hON09ZnAsECBWTA841WB5aTLf/sqMV2mzyZrN4IR/3tJ4kFIx7wwH95Qu3wTzGh2a5qvb
i9hAj11rP8PjhlenBC+MM1y13nwpklQ9MEwHB/dGFskL0QG9WUPWnOt70pItDs0z8f5gy6B5HpwX
2xl1juamDW4N/m0pfr75hSQakUSsDPmwM71E3/oIHha5f+h89YQZr8obTKSVi1Gb/6agBWxdd2TS
7QZMyJvs52Ls8LpEtScGW5kk3A6XUfIZl07KrWj1+s+Zqo8rk/X4DIcn2uYUMnjrg1nSKgbli09W
G8V6IVfLSF+25Meea9Had/1072INx6Iz+xg4q1/vgfROsq5ZUs+31EScDDAMHml+0yLuo5TJgNN9
2oJ+/bVYZ1hUGSP4Lv+1AkDws0kRcHNEkS9Zm8A2Yyf22iFA6CLeCRaXiy3WC41Gx859Mnbm2yLb
cYlNsr1p0oW4l6OUwNx7knwU8vsgv79I6aZ3o7zV1YU2VvWSGydfA5+2pL26re3Zc92Fm9m4yRI3
I2e3TNKpkkl2on4H8TeRQKzSA3rTXw/6DbFiOL/J8pm0Yu2SPfdZZCuo1mTN/YWwAjYFfw5TRjY3
EXjwUxp7Hozx7H2YIYNbPBFbdvTAUHZPYsNcNAaus1akHttT9pryHuyeSNQV1bImah3y1F2110o8
xfU5OhZEgZOz1J9HO4YlWj9q/ZEHD+G17FQ2ItP5H7QbqbXEOWItKYnSsPOaXQpMqS0wuNdzu2z4
t5msvRdVfHRkoxWU69CYGvnIXqOVl1zmQXpwtXf02sNIzeBV6m58UHNb5VxPMSAsG4kjiXGOiabI
MH7+Xwa08MSjJgISgzG4AA2HkIpbD98wsh2NfviGyVkbO+xoiGc2DWIzk7EW7+OuYdQdLOPc+vcg
e6/iD739JMdvfOWf99cAypImci8kznIkKZ8QfjHP7Zw3rY7kEq0DYyX+65kFt7hHSNaq/HjJYv42
vsbipcj5a64Ltu4OCbud40s8+fQdW5cxmdzgw7BEznpVKxRHoqXg0TFp6pQ6rCnS/p2F2Ov+nhCU
/WIj7eWdX+3Cr9T4mifaI4rvIP1eJluyxjZYrwCLHbd8iN6e9csf8+FFMFS0Wf13z42grHVl3Qyb
hahtn+2uUHcyBmawq5q9MH+Kz6r4f4vPIE1OW6YExZHa8C3zlS56oMF/RR2L17a0RP5JfuyMc5Wy
259qQWaOrrti7poEUH2S5JQdT2rqmh6bwliXCSZgL4g9kV8vslTsoa/y+jBdD8i6uqrGWem/gGWb
biudiuY0PufRuAh4sjDQrARSIqAM/OUHAt4ulHjhtnHrLcp6YpqytAdomtASRdkI1DMiZDNPiBa1
v8gpLxkn/3efrwwc5srqchEhz5dW9tqp1p+w2kHFzqbckToc1ODU2Ufhz4oiYCK6/hrxhR+moH97
IyZuX3jNa9smO1mzrSG8tpww0u0l3FvhzgdjVj+U4e5bxEvN5ktKP7L2Yc93eYH+7wKSwUAH9ah3
eCve38QkzKpQfJoOQNOUwJO0MpmZnVFdST3X4k0zbpLGbQOM/TC+vAIGgld17Dw9inOwdoPCk9ot
0coWnt2uiXZRwvQGI2oRiK5cus/mb0on099e54JuI1OzF539SJBA1Wwu1GxIn9T6/YCDgef8goNF
GucyVpkM11QLTtTLKEFkoiUeHDh29zihevyQKXvfFtqjP9Bg7gIIwBsAIvLgz821WO9zZTf7uQCy
Y077CXJqvDbAqVhqUuA5T13AdWXhYEEgCsPHew87le66em+Ee4UATu+lle3PjXqXqlvYq5HuZb5L
JI+SAwRerNHiGu5RzDSDpahYs8nP2FqROcMkcGnTU5ph5gaqchLkQy9Bj95LmkNh7bAlb7jEIBbc
Eo1H38R3YIhJrAIES8TUHwzcJiWdrtH1KG8FfaeahyQ+t3YWXqE6cla8SNeCydyArqT9PFEmgmRe
74ZmK9gxtxWQHz/w+2DZl3Zsi7tfwFw0raHXJn1nm1fvEUXXATpMXi6svoiu2eTmwlJD9r1wtB4n
52GEe8pwgYVWwlew1Y9yfgvl2xjf04HqJdvY+5IXyl4ms/zDCBUcyltwoLb7rRixCYVFTcDXBiLl
vIWRr5icFNm8Y2m/YCf4BFgXQ0uwpOee7XFhukPpRTBUGuPKW1rSV28DCAUjjxNgMREL6KtWw6Kb
S8a5x4iVHCT3rZ4V+ksJ62zOoEQBqfOWqnEtz3Q+yMO2sqmpHpWryhZbfBBNYO0AuEtV1pP3KAML
+DklhdUPzEbh35PQf1fBCnBwJd8rCGLm6S+jt0mm4b1NHmJ7MxwMZQCdj61+tPBlAUeqXBJwCkpf
wP16EeOSadd+sxqEJVU9fCGx/wOpKH0Qf+34iDz/aOF3uG2mKrJV1q58gX0bNsmDL+1qAMXCGgCd
BYdOPrEnG3DKtRbkCx/HsFuAu8YFAggHIF3sxUSjV9qyL6CcHJ/hKWhOiQrMBxgFK1NvlMmHeDJ/
LneBGRvZ3zT/KxV/lOaLmL/u6s3meJbSbd9tS/av8Q7ro0qJ4tTtPNLTi111D9crW5fdGgZ/0q2N
1/RcoDdUFxcMKc1BCfezcP+KlhK7CrQ28MQgIEhoSOvZSUhOIVj0YkISGD+UIOj0mEDGLduMaroA
n4lHYvrXUvo5J2cmP5OhuYHu9qTOOBrWU9cwOSljylkAKYr8ZX1Junlakwh2zYhBCJUOs79bR+7x
H60DNCMGdJ3i1EKe4ruFhN+Csuxp4+69xro/gc8OWH0sw6QY5BHn763+4AqdjvfBEZ54SYkruWru
kpNx0p/0UICS3J5yHJxumbsdCJlmU6egKaa7sZEuRqLDuB1YRxCcKecFdowIM+iCFtHAX/jl5LfO
tKVkLpLi8/n6oll48ZzXwboMpt6ivHEqYGPDwQhOkGzfqkh41fnAh1GJ3FHd0nKLZbpMtkvcnKtS
tPELInHqU2OBkG+K54YHqphv0mGicuf5hlxlPXw/Z18SDb4NnhpPrZxcOEraWa7vWv9e2UzT6U/2
yGj2ErxAdZ+0h6e6fzpEddoaHKKNraEukT1cHFji7BAGx6d42H4Q+w0Lymr2xr+M4zY9AX7O5g4c
9/CnOj1/rtt+ume9xo2hE0d1o003/In7v1r3Nwr+dV+mfJZfp2I8PX9c5SqG0pgOiIMCDPKEtf2P
ks3he2KhHY6Tq5mVVWgZ1aQ+jdKyaidponnii+SxO738SBP/105JmkSeJ8ygC607zKyWmac+19u3
Uc1aOQ2fmjMMm1zdhz8FyLR2jcqelBW+Q/PuOL9uNRVQuL+KpmuZYrrP0L3diIRG1b6WrQpeh26D
Xw+BajzkF1BDt9So+XL9yCtvb6UchLI0Od5pXgLSn6abSoTYsSbFiJAB1rFeET8G0z/DFaEjUrKB
YD836e7pXP72482onn45aXpxicrLMJ81p04+DnO5s1fokJNhaxDYEbrBgsKYmbLnWdfWlDrsfGXy
U/Gso2HEcrOvqr2ZAlvNG9RvtTlCRDWirSg7rCW7HCHPTnnu863qW3LHz3ZP7rhrD1WLHpL671H1
MZjQPt7tY7LFgEyWo5/ZyC+7SvOexNK1OelT8ilPf0KZgt4Sob26sDMhrDSCRNnfBtk9pQCbBywJ
EAt/wp3RaMrphpQHiQhx8948zP9mzVrT1sgEmCtigNITyf6wpH1X7OfwTKVzldgRvA4Go+58t/zF
W1B0dV9mveqIUMYFmq2MZfbJzhQ7H8q9aZUN/D2LopuNx7TePZ6pI4mOOuyhTr91g/7sS8lXnN4g
nnPrq7s/e5gU7eV/WCiF8rGikjk4Ak75x/qjuwtU+pqXsbuM0H6DFc++OvtnqH+kxX+xhr95zr53
esSx1/uweBNno56m4UgguF/5kACTeUE+Z9zPxonnRs1IyeeIHLcdAQBqqEFwZ7lryJtZuunA4CB4
WYK/9APYiVDjtsmwiwtID6wdRITscxe+J4TTslN3fxF4zsxL3V2y8hyWZyz0ihVV1DfbU6+2Otsk
qjsK3pjdWn8uH5sfjPQUYQS22F4V5kcL8Z3m9AMibQ+TkjE0CazhtUepBRvUFUeyMgHPmGr9Nkpx
W/UlDNjQGq0FbSb0TsKxyWdUBFtvkfBsZ4OSa85F99/Tbs7Qny2b2SOmx5vEZ/Jo8utf42fn2Bbn
Jbaf4jwOJ+jXL3m/lN5JQmMUKWkBoVlOtRkLTM7AxYtCHX8hWl8xKbdhPYOomLhmAHHrp9kbaMW1
fz2oAJyb0s7vv3iDu0V9oHIIjz5OP6reZjK9VNgE3SOgZMILoJd/c2Rl4GhXDBoObxvR03um8s4u
+amYuue/+TBS/6TDgMPnI5tjZzi2jdXKp6q5doAEUm7VS5hQ7N993oYPQ5xIkg7eMnfsgDt4Qe11
P+YBkRDvbOsfU0JCycY0poRQREcdDaGztUxnAjG1egWSlb2wDOAl4wGyxAsc0vq9ygIMOftcOgXj
RUpukviI+/e4/gjmoxX+w7Y3Ndfx5DzX4TU3rqzCx8cTlu2MO6FFRWM7XAN7pw7XYXY2Fi9pYndn
0qkTLsbduJ9tDJ9Jv44dQvGmN+0OIozEgUd5Wzh6+XMzrEgKxVB12u1rq7ZbCSZ8sm1Aq+xInQ3C
xCAwASA4JaUJ1XEmHmbCfhR2s2CnhxPEVMLF4F4DlpHaOlvkxUKKOBoXKiKyHG86TLNcrIUNz9O/
evbXnlOVKiUfgv7omsfI/3Lmu0LxGsXbqfJGz105nWByWuW81EXO5nhjwW8fDhUsEETSINgIQEOk
FQOZ9beMphpF/n8021PfnyhlC/AVLFHTmLDL7OYd/muAwm5j4GQsFx4kWm0/UnX3jEpZbJqRhwjl
duF+8deXCRswM0bSp3UKicYqB8vqOjuhk+S1qpUlX+5wYsizMPBNUpyKOx8aVrTkrGybhfFafE/R
u0MW7uh+68HtAZvSbJHdvcQjxQmO6zX348ACig/nFK8ccrTh8YiPBk+Aqeu7E9Y4QUiLj6+WkstT
0B1DlWgEdsNZZ52e40lpj9bpvyWm0rsWutofk8lM2QYv6pJc67cTB682nrbZMihXirbyFOsVn2Xx
AiYs66fBSdQev1sHz+6Lm/3Nyf4dMlgZe708WXPiG2Qomtc+NfdpQVvvsf2J9ckb37SYNdvEe45u
PDGHwaWu0xXOdi7JJh5AeZESnh+Xo7Zs85VK7vKeRO8mh4fq0G6RrS4MAv4tU+99ec/L++UUNnv/
QISr+ckTy+3txA3or1xNDiexWK6fjhDMQ+mY3djM4lPRLR13+6PO3kUWJ8mH+V2h1NKzNtsF0EvE
LYSIWvH4HiU0ToiO69ZcqYAkceFy7GAqLOh3MhK4J6e2PqdcKiy2fk5hExfeB89zmVymwBn9B/Jn
kX71rsFFtOYiyYN5Hy9r6VMpPuT4Icyui+/ZO4xszTnF+k9J6Gs1C3fW0p+51qkZHsbzZojnmXxY
zv7gdexaVy298bWTKN+rNpSDDp2Ly9MCRG4TbCgceauQTzFnF2sp7Ynvb5PSxQWoZvOSSPNeGjlo
Jv7cGHhrTA2VVaurPSidy1jfaaOPfwyaEtWg7f6l7VP9UJpH7Kt5deenpKG3AIfJQ5zyYP7mrWNa
tbf9qMtjERyBsGbFQbKl6nt2S+rVh2Sz7Jkn2UIXln+OI9eo9gaKngE84ZaEXlJiO6IcZWJMlbZq
emdFXT+J4cPUY6Qn+hIALfPy3DsfNcF95tOGTs+8jFZTFAXRrSqG/WVV3NnFzbAlhxf82Y26iUPi
We7RVdfuseZFbG4UncBp4nynPq7Xl05eQ5BdBa8VW2oTR+oU3uOcd0TKlvQrRzq270CctxE5Ziw8
axdUPe5ziRwrJNTOm+Ce5cbFnGPjxIYeQzTa8K+VelMqHr2nADahvh+3er8Oy804YnJhDz4l6TuM
I91W7LZnR+62OvukeKc1NMXS4DrdtgB9Nl+9eYui25NMkHQu/ZNEIwbtiRhGsIqMrykwQddiwn42
uctI38qFbZ/8s+vrnrueCDKZuuOLIT+51do9jd6j+mMEh/WV/TQQBvqGIOG/M9e1+IaCEB/Cdtp9
sfl6Ng6rz0n2CPdDjRw5V9eJvRJCF0N+XztldtXNU2Q7HQ2270PKK9xMPor9jVfo3XFfoYtHnVGT
Srujq0TH4bkXXwuc+ZNjXV92GEOugAyRgKlzMUiMP8js9cG8qjzTnHRsjSfoHnoGdlopX8XqxH8f
BFvDKzjcnsItfKE0OnzPr8YJiznfNujxPjr8hh8Bj5vGjVT2ZqJiTbcxbgTcxsZkfn6bNaIa9COO
4JkMZWgipyyf9lCcwvESmnNcE43F2/idkfk6q2j5m7jMxv1tMKpGbF+ahj1sYf01tWk4UUkakCqi
3KC0cRVC+Z8y1Q2zyPLk+yv4LcZFsNN+agFIue2ap+ddz+ZLSrtXMqVgX6WKFWJdNEd/dI1se1/i
fsXf/RwscqjhFfSSVb1OQAUsjnaMV5G2EVTcInYQTX9n3TBbLg5/FWD93WaMjqF9Umc2K3njMXxC
7p1pVoSeoi2A92Kvq7WJaaWG8wq/PJ6jiPjkAvpzkEyG7JDytWuVn2L1nCeXp3+JnOan9YIHz3OD
tx0CFN52A5ISsXZhVcNZ+yuFN0k6kwPMlMMBagM3ouiiU7OJXpZ5BVYLwh36PCqgoC+ttD0+5b1Y
2qxS23y5FsgAOZVhw4ckOMOTMrSYS7F+PeKX+8sKZ86q8JXfWvp2tUdSU0fOmc/C+JgFRy6fdIhx
Agl7Ii9lsPtYmOM9ozm6o8EJ+YPg4yVeGNCrMjvqbQkvL/Vcw6bKNzQjAck4/oM3YqgfDkTfrzz9
IrQSyJ8uW6r5cZVWZ7O7CI4kXZ8A8acSwm5AEaBD0KKCk389RNCZoqG+3eu48zzh5UFNWP1Jmvcm
v3MCiZpn2H9cOXRB3YPuAsQrd//D1HktuYpF2faHigi8eQUkgZBBJpXmhchjCiuscPr6O1DW7e6X
iih30gj2XmbOMTfuiSyMJ3zftj89qxNPomLDxP+zBb+nASF74fdmZZUSfqa8wILEji6WbRBvVuIx
QhBGT1Y9ZJxsWssXxk9w59pNijAxQkh+sQX5q87Jlv+cvrTJj5rt9Nzm7j+mOOlTOqpQPG6bB/dC
uOEZlv0ywES3zlyjY4z6h7n+9p921ocxLvhP58ymOGEySDgFUtpoNzF9JM5ZC4LMuTxHYtm8f/S5
m6pCLzWX5ywRNmVMeColDKmUoTif+oSziLyTNzm/vZ4sLb9OFhH2OOCus3LRP2GbMEcT0KuHs7Lg
w0d9hy59NFlXod06kjFmXX2lJYJriXI4Q45jq4nFQhyohD1F3TQTN/OG9Cq3L3cs2WWO+pY6goEt
Y9sDSd2VjsDvJI+nrDjNWqgMyBfkt7OvEdKl+uek3nbxdpQCTHx1fprTkLi0v3apb6tpyzCvVXxe
XIZ5qLxpT2e05nIFsOkoz2GjnjuXtRAm6Pt2BniDo5WpsN2a+5hwF04BeQmXnpXHmgjcu3kQy1CJ
z5Ign6z6hOoUlXvaOHjGUrVb3SJCBh3G3Saq635vabtYXWcPKBAbffZoRH6sPUK3Fbfs/eZ7wNS6
xrAibpioCyQpGF79iugTsEFEq4/RkeJhHfywKVANs0hpZjYkJtBPm8TrvgxlvMEXTICsIdp41cZw
FGY4VeG35jQk1CRBK7M+AVLRlGseTTwPP4f0/8By2o3ZvSfTpx59Kt1XUX/3yneuf03tl541oVB+
S/3nD8kExyiGrHHHlhZwycf/gYygf8L92i1OPWtoyFB4eZoQyKOjQSA/CSTxbVDmxi9R7j2HAOg9
De9HsmxmvrrVhTCOT4IYxk14b0KlPlbCQkeH+9Sop05C9XSAB28k0LP3A3qQMSS4tbgJ5ccVO22n
BPV8e3JwCuI5Ui+yeqmm6zNfHtUiv4o8fEIDY205ABXDTj4BwCf52WAwm3dfbkM6G/hbfdfx/FkB
qZiRUyJnf2k0l/Ej+B5eOBHZo0cXNZk4OXb0UIW504u9ZezSefGYG76CNJ+oDem7nT8S83YrHGJD
UPaJJZ6hzaguqTq0ssAAZ9GRzJsSjsT9GC2s3WJfGjsLFKIYiBqaZOAtPhEeJJsgblUC560ofNmN
tSW7Wx+29ex7ivOAwVxtGKM9HmvZbV6DtK5frk3mmIO1zDHFcZ2SPhOtYV8nz40Cv4gfouZI85Lt
UhuvGuNXUv9R1T/P6u+sLnInNk+zK3Iz9Hs095vKEfSt0QUEAc9ZIE9bq9pqCrI//+FN1fah+Dh2
Td56WBbjZsYaysJPvN3THcmcvGV4VuTx0rky1yOrLmR26CTaXWTupYl4Gpwoawwrm/dndnnYMjmW
Uah052i81PLVGt6K8a0m8sm4O0O5+d1jwKPou/+Nd8mvjkBQFDUM6o0Npl9fybYF7boWYHpiPdzL
t464Mv1D0z8ASpHE/jQ+DHYedq79AVJyN3531q80/jWpn6n4Lgpv7H4e3nA2d5jMuwax1zaOttUY
2Ox6t4imsGsRovxPOVujWfcVTmnO1oUqootrfDieomyIBiLyRKqR5eKu2frr1P5lrZvtkGC63Rfj
QciP9Rg+4TzWZ0U8l6YNM6UicvEjGj7N58fEjWxmmBnh8e17A11LtZsiED1BIpIQ5Q72HVcTtF8w
6lzPqzNe6/ivmBFx/R8OFfqcGj6RKlHU2Gm8uK+AA9Ys8WzjnG8QldyVizGD62Uz6t2HZVIDHCXe
nGls/9pP6a1tLqYYpJvSXIsZubl7Jif+gpYjvo8BnZKQX382H3Rx56o/9z0EinP3bfZnWVmiFjXh
qAoHmf2qBhonSBwdnkS7s4J7sngAGA0jM7hhQfyXEh3ARMJHx8r9Y7mdehtiJpX/UDrWCEmJrbVA
qOHgK+z9DsyyhQ2qG94i4qnA0eFT5I9j8MM6DlJDgATe2ho8evLOqvcP18Cg8xvfx95N8z2E7QwG
ZL3nqwzUxD1LfeilNi99qm05xBCfVJekpXYQJ2yfN7FFpfIujjc2FBW0wmLRPtFeo31CGslThvZp
GSWjKJhXui3KO1VetCqkuRjoUMR9Bpi83bM/jxZjoynsDWkPvMvqcdUEGb8VB0FcZq+Q7j1XZnvt
n/jNsDGHSRBn9vZ7eCzUYi2mrV8t+W1h11/a7i1Lt2rtXhK7MVH6BEK965nuOIyAZe3ICLgZwiV7
XA+XAXOPwQk98F4zVv/I4KJqqWNonPKbepz05myt+y81cnL+s2HfJKsm3wkvzaqx/UfpCCbpI6a0
T84swRdkX8VPQxGi7zREyspKdAokjCA6LeQDi9CL8bWboBJ7L6dPNj/Yg+btE/Cqsb0bW+8fSe1r
qS9y3dVZmdpIczYsMQFSUBZj+8HaSuZv/T6QWjydhy4k/0L34AShzgUybFkrsBb43OzfvIogI3Z2
VIDUOdaQer2HjRgiKJcagp0bb+Vc22GNhcf5yWPV7zsF92jhIGlDnmVvkN9Fd9RYFPDwG1LAbUHG
zkn20sHj//vpFH5iBFOkXMtg+2dWjoPzx2navESfd9w4WE2n991mkn3DWobqD7+/b1WnkY5JctAH
wu6CX786bBIS35k3Jr5mwqna0Lv/GBma3J6ET1F3Umun579b1Rs6V3kNDslYVdz5YJKSZl1E3OnZ
G/C+9Jzoi8RB49VTTkl3GtnrCEc8KlO/RLbcJT97QDLyJ7qRuycMqBtskDdR4Qs1CGOaknXbbTR9
IxEgOXnthbwkMw/UPJBYz9m+pBOH5jUOB5iZeMwdJzLN9/VwmLVDt3S+Ryq82K6cJ9t8G4nGyr8m
4lmHGFI5c/ZbODQA1KkgzM+7U1ZeQU0qGwT5Uhd8kQyIpm2InMH2ySB7vEeac06YefQhDpcuA9J8
PGc5aPMLyLq8XA67FJESMnliy6ZNHdAKkgpUJGv8j4xe6T0bb3D+3nGKc4ej0L8H1ceCoOIpHV8K
b5tj3DyWEShQMpovnxs+TKQ+feNXhl+iwuOPOOQjXwrx1KExiMILBeksz1dsjtLHkB9JmPUBobHt
wTEzPRYQWoXh9HEmIjTf8WHM/VnggyE1QQp18fiAYntu5VBryFndo7bdTRd2CdO4VNjX9Yz8bMF4
/jc6Q1yyvo7FIdUP+XBUX6GToh4SOslvmPVga57KYhkUtn1IItj/SAZI6/vDyJ2DnHcKbeHzLJZn
cn3uWqinYWGuVY649GBQuzmD7BnKBsnkufSkbNEmvJ8ba6u0OC/2KWtdF2Wr4VSK8yQvAhEc0R4v
3VYRXdTmatqgbHqOsfogtvtPCUXD95wulGrx+U50lHCoJMT7OwbFBye6r6V4DU+dVr5/LVbxu8rj
mtbb3DY9S2IXAirvFyrTflpWTNILdWN8jZJr71RpR25C0OKOq/dxtGSEEsdBCEYakS5LTstnXnzt
8s6/d7ga/a7zWxbOpjcTD4R1eDWwcCwWBvxQbZ7VJgYvwRC+XD+cOYGswWpgB1jhqR96/TgYoTCd
ipP6y3Pm4toVV615a/PbxQP3o2dHMTuyVx8lx6SCFDwLUu7goTYm6RxI4zAx9TBXADbQXxLsoLC0
K+52qu4JcgxQwp9hBISW8tmaH+39/TG/5eIlAhIqeXSM6SbnTJtWXU9xpntMkCsE9zgB/8jl7vni
M0K+ISG0ZV6YVmtUoGL0Bwc4nRa6j0cX6sIpMy/kBDblkhPIBno1UWI/vRn3G8ZANGbY+jofW/7E
1/vuUlx9yzeTa7dKeEuqy/g4IXZ5fVJ8J5O12r4Z7aEziE6Ro1OhU1JD88CjeUmmm5rdJvntzjAj
9Ccb9Ev9Ak2rw0JVmQe/VryOktkpEYMSmDfuyjYYmMpZGD21DDX5dW5JdVyWjkSTUP7NcF3ETWdu
Eo3A8de4Wuw+GFcPK6UmBeOP0HLe/4rjX4P6mQ8f81KpqREyPkS/yLI2xgKKXUY/wNXLBAHmV29A
rTzUwzHSjigvGLEr/t9Z4hbnsQMWE+p0zQzlSFRDYowJXLgSV13OS1x1WX6klmWTBzciduPYRIo4
3YTxplEIgDeT34ioiOl/72c+u1f5FFH4YmR94e0QHnPBjCOi42nx+vPTLYbsubR7dYbfcWSWRIhf
Oef2WSZduguSAtPycJ2BGt/PbBNQkqgPVMaL6XtwQEBlYLPzC2cWSz5r26Q7WAiSeQC/WO/neQEc
ydbRqsKkDp9CeG9PIKUpPe7tvmv3JJv0zN7i3QylCxImmgMHZ6EiBM8ZUHSgwnHmr1KAVPVxKLV9
Vuwf066OgjkNhHJLPC1OZJz94rCnOF1VgGEk9uP4LnaRsRurXV/tgACX5BM8ty4ONTyz/Sl7+dXi
ZZ2FzvRwOoEnS3WqhJaYjO1T8CFUFkwlDFIXEjjtxNWF0xEt14OjgG2cuNnD+dkWmD2B2Qio9f83
BkNSnB5iMFc2zjQY69V2ev15WcRTjLqrQ/il7PHpDuVinaPPDoh2WQP5ygD+JXyc65if1gALDxIT
kRqtOSI1WnN1g29Ua/9rUbGOYoulRY0yf63ZJoip+aDPx/gJUPv4yNxRARdJgkqGXO+qTtzHzIBd
OCVMi0CCAEvGkBz3d5aRtXYgJDyLboZ163l95DdjuLaDLzJKk1F4xx5B4MB2/iCiWiQ4yjVGEfCA
PBZ54DIjZYNYTbqj5G+PsEQYJ9f3owsbn9UUvwQ3WFBvMEAicEhk/qA4w/fOvffEcXowSphE4V0I
leZEFJson+Bd1KESHbG61YcHpsn6mAuHIj7cgfQ5eeE30pKUVeFKYlaO44ESe+H6PQsCDQKEXPVZ
1C6Ywc38JpLZmbNqWWfrYrqZ2c2/3kkm/MQVyJMV23Qa4bMP7xsyCivlYs3nAgEWBr/uSI/5sALV
LWfXNogb/UUqsjWdxSQU2kO4mav9OEHGcZ+bDXfFA9JvuiqOHeIbFQwBcVlhjgmkD5GCSOqxqb6L
ahkx/S2Ymlqennpq4he6P1PZ+nUNa3lTrqlzNGtdpq4GuknbPZ+B4hqRr77xA0pYXR+WDYp0lLZo
1PD33e0bD9DivXtsitaz9GVW8xPlYthktvwMyMcXxL+Ttgi9EUJrBWusHSEUw5FiuxL4AU+pdNbi
S15c2+laTEwp48qPSl8TPAmuCNwRxZMYQBOiQMfXfw7mjdG2lIZxehzVPXbAp7BReu9JryF3NGEH
4DHQVp+s+u3TJJKYvmVkgKVJVfFd7YWJPG7+1cwoid229tgQdnSXNjzdRuvJLyIDa8voIkyXPrqI
0WW8Iye71NlZV05PVwCYKO+tx+oZ2fUzaJOgkf1J9w0cGDzNb8PjXRE+5yUBj6vv8JMP+1MVCiof
7HEGyeOyz/Ml9AOjL5Q+Ntto8CVIU0ztBc/0LemtMK+P+ZwPpzMSN8qS7MQnf59DcMAsMRdCSDEd
YcdhGX9Q3SBjoQcTSUL7lyXnRvnCwEKatyJu7q8YrSWWq7KP2nhIcNFtaLgH/VgIbiIdShkZ1BHG
ie409hHJPb5XX5Y8UvcIfER2Z2lnxfxVtldhDeG8dyI1WMi0d6ISF7iVYe1/0DwY0Bfh2wTZEYHw
ToRH6CvoAB6LGmAutuDUS2uRAoBTRw0ATh2FcRuRqLihoocMJj7Wa+jDVxJwQFclh+Oxz8iG25eu
Fp0q/aKpb72OKGRRBmTGl6F8p7GTWOuJoOfkT/tShwkOEAiJBGHFNyPvfLYOQt0u14jB5PUzGW51
ek30UwSmN7sM/RtomAf6xLWRXp/6yerCojsIJEw106Et+Zvznak9KV5kbYNbOpTkxWeHGcJ9sVwI
Zrn7u3xSzaWs3ClZC/Lxd/II6+5QBH8RTDL/aVg0JWuZarxf8ZZCfqXynvN11q6J5SLNWDT8lWqR
48fqIgaLl3hF7RUovTx5ZNkOStqDQZ7GfhwvnuwKTYxGV/I8t0/W36d+2o6MLmIvjelXNvaZaV5P
scXwIvboI6FHPxcCwBrp7GbzEwQMdroSGHFuwMoONO3ZliVpAC6nt/bZDC5jQzSU9cKhyoS+xPu5
2SvinlihPrN/CNX4wmg758ZlASidu/natW+5cDOjW7Pp6u+0/q6cBk9v2N5PhcW84pzD9s3DCWUK
YsyjnIU0PxYLlhSKE2PMg7Cy8n097XTIFmmQ0wJprHxfZjQSAso76yVvmpfpU8t6eFe44/R5b74Z
2YeahYxvYVuzq7byaw7yb7zin5Eh370RzE5hUor209xa6lv2eE/JIg/EZjeVqDwOuX5I9KMxhNIQ
+vwIovbeae9F+lk5LLs5Qe2rMP82VcSGQeLy9lrsErNDOiyKcJU9iRioLFZtHNlneMeOb+cCOrsl
9YCI9B+8LoMwCvrOevjgH3lXVxOMGmOdqPQBjD8X45iW+o26wrkyLwhBnEUNUTvzdvplSL/k9A93
CGiy1BFjfsKzDNEqvSjCVaZZ0HzjfU1+Gy6eHI3hMSEVU1oc6Y/o+uNHL5S3p/xwgZGY8RYayY/I
XahX3Efo3KlZk094CbF1W6ZcBIgGCrgijIuL91ybdsusjeRJMToL7AsfYawcNn8VMhWV9zS9xfKF
ltNM3ep+jAQ+6uscn62j+Yq0FJ0PLXt7Wm9lju/6TdPPPZOzVZGtRvn4U3CMRPNliyY+SpdyA6+E
uhHRxpt+Zd+SBEDqef8xR+9l/uUG3PbcLD/S9PjpSygHItixwQc6uCuupHJ6j/EMVJ9aBZfzs64/
uRbwYJLmkf6XQKPBEOJmyJYlaZHejP6Kyxu2QZsRZ4soYfvDdP0zQOQDz6oS/bn7447NRc+QI4cJ
FKIuhD5wFzfE1IBG4/v4uRnHMlDGoFjIK0C9gWxore9mJd1ZSLXB/lfPj/kYNs+dHKRrPjowFtvH
ZN/X5GHVfq/5TcMSZKvN20ce1PkiimT7xSWBNnlBYfp0WeL/vxIf2BJea3UJvWoGMzCTOKCXGov7
zowlG3QgNAp2LYu9ROQVcWu385LybKghWR6Cfco2RXbQWWDktJIBcQB2hRWUxYB5LRxZemuev7oI
ciLIWXgXfis19MiBV7uFThZPULv5I+yTI5K0G4gl95aUOyC5LEIguFMxUFP4+EAYKpJYra86Dwxd
Ia1ZG3h8Ghn4MNcdhlXyhgeZD0MQNpGTbJpqqYPlA6sV5aiymu4QylJJLniZn5h7CTc7Opy1+xjf
e0737gx8FXz4GjLM7CRVbXeJsyzv9dWULtSImNrxHvROK4HgwjV61DDYSKcIw95rdqSTV22ZbyWi
GidVrkL2loiHpvQjR0vDe3qMeOrwYDMrxduVvhtJ+JhWQ3oZurdC/tB/1fMJxX+ytebt5dJaLAv3
SYG99jAQDtQfH2RdaUfBVbKbSJtUvyXjVXuwcpuQYQWU/vyG4dkJPr/jjiyjhXF9YV+k4VgYZsSY
a6A9cJUsegA74sTIPIoW4C7PurbrZt+B3xL3KdMH5/k8dPXBIkkHdKKm2lL9mRIN/nwXojdy6qoz
MRhpiurxoCSBboZNCs3rTdXfOU0V9XtSccigM3hDOfzIvrTx3ZKCmdV3h3ppe9e3DJ6p7lW6tNH+
UTsbA1zJcFAO/KplOH9t0Ms4Ve2bicVx9p4Nr4OPVKYGwHTY3+4z3LGwbE5gqXm/m/KgTsey9dy4
2HfTzhKXQv8h+G71sO/gdU3M1x+Vcc2g7eHLCyoXITTjkpz9TbdBh97olA/eHYHV6I1cl8jPVQ95
fzKu0gsvjkeEAK9QzENL1PYMcYBJLkYch+XUJC25HCkBEyup3y8HQ/uSfdBXMenxtN5bOIz15qdb
yrGFG5s5W4rdH7Of9pTcQb65rgacvQEQxEZoqz3ITZZ3TbxvxP0z2mvRHjWvOa+a+mCA9fIphx4I
Il/pMnPuS6a3xwiAOjJLVy2vIEjeV6KMrAbx87+Cle84Q1i80EsJ7a7ssiJBgl/8Dn++9konnh1T
+0jlT3H4NodvI/oeCR0cv4Xii+k2xAMSKk7tx9Ni/C8ZvkD2ucGOhsn18m13K0xM2rHBfcdqEkwO
frjVk33d4L+1xA4v4u5Nzh2T+JHmQ919bIB7k+3t3B/vZvlRP74a42ug5EXh1O7hUWijLyGyYAaS
bGXVT3g54q0Wb5V4aww+egMceF3pswe8U+BrDkFFGi9A5IkUJ5lD1S6QyWyTBQZjbM/T58b/ghgb
SzSwxw7M9ga5MNSN3nddcIzBYjDuLNfQdjmMbhxnSMXpTwQOQyYQm0e7hAGRbQwYi9ZSMI/mXsbI
SnrBEgHByyWqa4b4LU/cAoZgXAYg2ohPCD3FXcXnd8EbqT7D3fuTU74MRJTxetA+dvnLJgTTYnQ7
/CtGUGOunIPDYC/7KWBySESWOUvusJirCCPoPbZh8CQyaTHHx2TMOpG1IOaRcQvzMRfDRgxHkS12
aGGkJOVtCtI5gJRxj4MH6vvBmUtnbfsDSIfSb9/nV7l3PsvNVzd/yMsv7VDm+4H9zbiFg5jXXGGH
2DpCtIYWiWJ2esfk2FWfyfMrLb6ezy+x+IpsMoifyulwGDt/7pZYeyn3Fcea3sBT5PmCp8AUotP9
wqKI1rmxSQk+SPzFhN5s59z5AQX21ul/KIG1eolLKr5dozqE91X9lhivxvJ7y+98oiiZRGryxuLs
TpbIx5iWg0kk5QE6Zehxw3Ht55Nfa9Qsx4jrEKR8vQxsZHM3m8QYkyS2j1fNWSz8gl8rIqfJ0ye/
h45hbuPBNYVlGW6vLYNF9lGw1nrlVPPJvzb4OPJArBwEmfoIUe/L0L8S96cf0yFilD6qDPqxSfGs
0vPPbMvvwiI7bfOTxXLtKGBuVFlP28PsmkkAGcBAcFDvd5OxQBDq9vxsd+3sZERFYot7IeeE1K9a
PzIWc27Pgh3gHIb7eXr/LCGY7fByD5igWHoRxPorIelQZGppdy8cXGjjoTKvZFsYpINZAYti+4wQ
eFk0M3Nw/p7tUttQxT/dZVcK4CHKbI1KDpKSvh30LdGQ4rTFXZe/EHnQJ9LDlNNA7/I0sH+rCjtU
ot44rpYB2xMVRXxmvCZIV4kgR0eXdzsKwU+Gj62NgUZq35M8W5vVt95+je1XgmoVJWPEu+GlyDy2
xEto5PzkyygigkfBCoOynzBKm+hl8NJjvLX43mEE0AG/Fq6msKAkjFUBaplj9wUfLFih3M8P+8df
0c5LQAaif13ayRaQjcPkGP330PxG6J/3jh6jvzpCbxFn2HLHkq02MUe0bLtWPt3Tc9WeLPlUKPDY
TpFdoncoL4l6apPT9/eQ7k11VxC6qG7HP3i3oWHGjKCLjeP8DFMXNoBDqEkKEn3JNBmlc/W4iDYT
ghMSJmu6pq7cXaL8quZXYbye/jWJxynPVbpWmOWMJ2K38F2Sa5AC3gAXjMt6mfq53rMkJv4Us8Do
KPu83gXyajzOSX/O9bOcnmuFwdBJi08sIJqQRf8lG/BfMrQKDeFgxocs2z8b7kadxXWglqdYJtaI
eKkgogcoboVwu+N3d+HDZPlmgtqSeqLmoVR9bvs+qJsdRUsZd3alvpXCrSo/Yqa96/t0K6KblN0e
2a2S36zhqjcXhY8DVW2SQnbkk6OGZuwPr2LccAIbDFa6j7H6VKtPeh7176fV/u6M38/u952MW2J2
xfendpVdQ/IkZSNMxIr5TkkSGgrGnYwOoAiF+jw/LjrSveKmT7eLo6afHt8+mCN9SZcciyVd0tBC
SUOrhEEUodczvZnGlTTd28/E8cEEZvsjvsF8OK1qjGjZpZOuTfau2c2/D/cDz55Gzsa7kH0Z8Xf8
+NU9fk3mr4i/Ct8s9MHtCvs03Q/q7ku7f8nJBzQu1jjZwqrLGedyRt3DH89CJNyS6qMQPs2arc93
vLrXO8bIHC8EkPTuJDkPXDjtF31W9/zQlfc4mjjh3tU0ePTO7FB/1wq2x33JFIsUlAUu/CJrNoxx
7pvWKuws2mLYKGE1zqvhrf7SYl/Bcz0uFy3gJy5atd5mWBlsr8htzwN21aEg/GjIZihOsnlyPEyR
830vongP/73kpu0QN3hA9sZOfDrxf0z2bC9iu1XC27ztVR/DfPE3Xo/8UySDJ+S10Y0adh5vQ/3W
iPw6AEctECoEtSdXfIl5DPZuLzEPqgZRXEGUdm8a0UnJm56+t9lXTDuOpAAV2Qt5TbEDqboc0Gme
A1n+r+Rq002TbSVrS35SQli8sHu4/PRit0uaxa4yIC4gI/JFTRXRfeyzdl+2ezirIrkr2I7wWpLe
vKoLYDLBgwT0evXsr9Xqieh43II4Cv7Id39aCu3FKoOUWjOBKxzFE0KJegxwIyGUcDOstNathlDn
nFAM9OqReY79LwBYGPlo6fStRITrwy6HRYuhyzym2DIx2Z3wSC+Fo1SRW3bJ7yvNPDZRCE3RgU13
g6hF+lNLeN2x5IBKzoyK7W7Fv11wYQhy+RtIq+r6jpde2CXzYeq2QuM3YB8R171EY09zmVlax4db
2W48fE/Gr7075heogtZF+u3u++rwBMGpOMzl78+jKzr/qz0V9rluK6SCGh/M+BH1bZ+l88e8++or
+wlpJz0dnFcE5e6f55/cvkVNQMOLEm63QlD2PBqgHYqvRP3Mko9WX3fxoesQwBOFglqACdwGwVFf
MnH75gtB+rQOFvuYikXzIa6P9/qoEABiz+0+V3ek1MNJUecFcHB/pUmZycaMw3w6TGaYy2cyDsX5
Rp0pjJ/3xL48VFvfoU1Gi0NezO4nGc0eBTtFdpbegMkxpOigpi1zcqCr5kErQz0+11U4OTp2ru9d
Cqd8Pt79FRAFgSUHjIjHFkpGTSvewz3ZoH6KiQFkDbkhVQp99SKYJsn7v8ENxB+ASKzQWdb9IKN2
dlpfU6K+nKg8UiHL14ogVwvZ0E203oyG2cTb7HJ2rwgxpLqCoDl9i82ncX9P7290xtl+u0X4EiVM
pZfbR1GW28fUN6QvdhdZOj/mKwc0h7kn2gC/NJnx8zbhsHFjAh3ZRmA5Yyx4reN3Mrm3PYmNk3ch
afamv351avSZrPDEix/39LN06r/5EEYERavHH79l+WILxNpewl+7lOMWGnDZC9wI1CAFee+nzQXN
PBZopT1quq+TVvWCyrbCWqcvfbWmz3YJNnsY3kcgPBzyF5IFIl+5QJhqGEtrOOqAIm9/RHWPqpge
y9qxnRplv12Lw3oJayqWsCYRaLaxM7GLH1DtEz8Xu+2wRxJYvySBFeKa9DAivLaCx7gN/rBXftb/
QdoZLDH2uLlGuiJX7oZAcmTUdzL7UO6XqCBr+aOGBeiArTbQCp8bKHbGdvW0MJOuB5w7FLjdIlMm
WSpbIadz2/mEFDvqFin2JXWllzb5Um/67oK+ulQvaAf7oxWix85fdu1I8SuRdfcydjJXHKIdubjO
HYuHgqODc2rvPceF+CDBgRQ8sk5GZiUxFFsKpPWDTdwLWA0+rX1SEgz1zXwBMSbM3sK7/PjQoTMV
GLzz5yV2VCmUu1PRhrFjpPtE2WdWULTsWopo16ANZeMC5VSyKwS+lJ5LRVq1XgSehD2esRBjqsd2
9V7SQBK64fYilUWo04hYm39GZYriWG50t9GIIUY9zepl80cX3Htv/yOqxpC1sYHOd1ghNs6Rv7tF
DfXXGajotjJeMv/tn2csS5nczIaLywlr19AzDDYYA6mgPQkrhwGwaltvaL3mX1ZMchncn/vZhKxD
RXDSEaUkfDmojlut2P4QAw1eItPrQbstOS13Vc0jbGxp4abPk4556SgWN6t7b6QPHJv+Wk//aNOf
PP2jJ398f3olZRHbKKY3PTS7Y/JYwJoK2s6NcniQRYDj+4URIp1GYh3vBIp9D7iXI2tFa7koi1V7
0KH4hpkeqq8HK/tLZ8sHvwTX8PGXfiawjfM64KnyZdRPQW5cTe30bLwmpXEVcKatMwHP9+YPv6se
T060hD4YjZeoK/OgzudhOC0piu+Zo9foAYgMxqC/CpAb7E0+2XJRXz9rhmEZdFKmXCscP4xHzXkZ
u7B4g09JWiFEaHrf/yvSGTj2jvWLhmqx3bF+6f/qBTKoRSGVPHBvsue0CdKFbMLdhEh+QOq2jBok
Vj7lkdZbnNCchHN31sYLYCpYQJlfmj5hiA8TUgkuabLLXfygk1sKe7E+TMJ+lPZKu48gFxW7ttgJ
QKi95jwnDtOS6jUtoWmz0FxdudQKJNTmr779zfopPTMy+UEnyKI3r1KT0ItN36/ZKuMAJx2Dd/0H
Pj33C3x6WtPe790HjUB5nKwjivS43FRC2CBTj/bF20A+cxdwhWfEL7zF2fX0h0kfc6yGWeSyhp96
L80cRdkO923/8IfCr+/0gwuH0eTyXviijmNAmUpAWqFJ3XtM6PCIHiZlcYjKL4eosI1s0nBNTNvN
IYFUk6BuwQHr5MMWXE0tAphbDIbVfFiNvf2cvfKeEkwVAtxkuYcsDwg4vvGFYh+f2RMAKwcwB6w8
fkHlLPwliHudu/ifxkEQQlO5EYpAZnYkUN3j1/ISaQFs6pCrX69LF23MYaNzzzgOsHp0wnxdMI69
4csdaJ6tPAYCKnwmWM2+b8hu2dPsc0QH5SPIarfqj3kPH+OYZUf4OKbmEP7AQgQbDNpYw7im+Gie
mfsECpv9Mjrbslj5v2QgkZgQj4GqFBvQwt7nAFJ1honGG/lB7WwDkFlEMCkjOnLA7P/5plR7N+H1
RvNQLxwmqTrckVxV7O+PIq4gJsswDb276T1ET6WxAi+/EOZ3E0iXfPdPOyVC++gmwy0tV4I+eLc3
xxrK9HGAFodEp/T+GdMsn8SK/8Y4U0eUUHFQ6NgckgmOqNZDaNyMTsINuLozVeaFWrHzqcYtiD0i
ISOiQtboHBElkV6cIFBbQfhoO9SkYdscH2xatR3qvPagabu7sSxiSQN8Pi4GdrDi1jh59qdK4BD6
ffzvY/z7/6g6r93I0azZvpASoDe3ZBommd7I3RAqVRW99/n0/2Kqu88cQBg0Gj0qlZLm2zsiVgDM
rT9r84PBuqzekg0+GNJap0tcrraZbfKcJYoZnTQZWzOJDs0nCkxK1mxP0sfC/uMv9TnraDftkert
HkOiiQpWX7GkZDFD5jnasyzSwlcym0Z66QFeoH/kJ0W+zIUCDruRKdiOxRZXwUBtY3XvqntW3VUy
RMvRCY/4FkBn7s3AEiAVmV5jnHmdBel5VE+cHQ2aKN7z6NXsWHU3tkzAacP6H4Hixwfy6FZSuloi
1gs10SIdRF/nZBhNBprTmOLWsfFX8XeJcZjyUyCeGZJY6ZHzd3xqRp+Aolhc/oaRx71PM86Ig9SS
mWLdEfayinB/M+Q7huVm/MewPAgW23fQWBPQI2Ii53mNmViieu3r+1+wGuK78tYR7fFvYnVvq/t1
shbVfZDvcWDDKyPm33ya9WfHZ6JYCf2Tmzw9TdncPKQXdCSdX0pZVxpD7Ggeo39Vu6aP17p4j2lj
mP5p3+0VR+VDGWeRktRQmdwy5iVO+HM3CLz2bfs/m+PHOiuw8Xjj6Ikj2ypMScTrYKC75vuoMBzf
0+Ym6lQ+nxXx2JLJ8XfKHU+9+vTUz62/6SmYmJWPvmH/lJv/sDtwsuSmE2WOvpYQMli5UHaw6rDb
VXBaZ5Y4/kvATmsx3BC4CxEvmeWKOXAHteBYWbJwKINDF+11ZZdU3qN3C2jf4Rba33AwtAPx+Ub9
57TW+V7lexIroVnWwVaeU1oULWNxt/w9VVeYUp1u/fafxbPLM+BcBB/T0cOtGG5hXbo0EZdOzTWH
aWXcuorB2HC2QDxwp4ZcqzMJL6hnX5cEHijc191OBEfzJWSf5XQHAYeZzyMhkuYcyrdd7d7tWp4N
chnFv7xvDUvzzy5Z59Xdzbprt7jpC5TQ9wlQQF7fNfk+Jlx4r5PHPtOor0t7mM+pK5ahNVtB7+vu
rh7VoZX2vjLPP0oPdG9rRq7WebbIIWdypGPFrLbYSRiWJ0LRKUQKEDLPJpxqOryddtYgvnbvVJ4Y
DWUoMy/Ux+UJMDjesRTsV49218g7NswCQ26ya6FqSNZLWyla2uTEQKMV/mRSzebCi87kfKLxpg03
cj59feW2Z3MZqKcuXsLAJ0cO6mBWeHUGWM3d3qLoGvrr/pv5EnIZNUsGXzljvZeP3v6d/VJ+sZdA
kiQMUk+Q8KN3wGvy2GTqN3+Xxutv7nsb6S4s7r8XN3C+ybvfvZrilWjgzyKGyXZRnFHmDD673NLY
sXBgELZ4VcEQ2Rw36SsMp08p+FKr77j+BkkYSjwhEawuhnppdsFJMH5ltxdTWiST2ek6hB4MZY5k
R5CLlkPp+X/NGOTfXBG97OO3hfpOCBgsIcwtvZ+KVGpzhAT9hJlR4H6OPkxiT4MdSJRovD8quITJ
EmvyvSrvP9ZDHrlYD8fmwGZ0qgtwjUuz3pjFVi22fDOryn+VyKBfKd7xLWeq0djq3yWQAcArMRnI
OeGdwLVpPE73Yvg7xgGe/JKrT0o3o+ezcizW7FGKxjufSf8yiOn4uBeX5HFpgbq0xIsIT61KFiYZ
5WHzhgHQDXI1Z5OcoULYyJWDzrqExnhSY+vvI/Ymze00yi9svLDJApi2w8WmoteqnqE5OjWQVXRf
EZs7LIwDL/qXxyNummFhaJQx1LK9OKERyPaLn/StWcZcXVWwxRwJewBDGyhYLAJOk87YQAF4ERQU
Ilc8KB5rM5vzuSVFHcVKSFcMy+OpqS7GdBOnV9zzyeO8aImhOZVpK3xq5MA2AVMhXgibp0/ZWfSM
jfqdvOD4PZHkSI/EzRnDDHOeviSgZM5UAKXjSUA7E0inLeIS8h4Yr78OU63eM9hq9A9K+zHa0y2k
2geIzekzcTKG1BAFvb2KblK190ccEtdmugY4+4SDRO/JM4nSKPaLoAmyahQ0JiuM8+rV+iWqDgOB
Wbn0JiQrYAnTALxtg4Sbix5SdfDB5Z5EN50b1E78IwPUJICUOmn+UbR16iV866VWozqqK1NZBp/1
hNn1H+AFQc2cs+joZrzlbJoqYAw+GLilWTCSs1kwqqOtwmMRp98uknawmuZ0TTKLAsCRqaaeDT05
2C5IEtrnD9vN31JzIfpkZmYdSkE+6La0YQM7LvEd47FVnGFw1klA9SPzhmPgMpAdVXb8Le+j9pfm
NsDv+J11oAqscGOalzTyojct3meSw/Tx+krQiIHIW2rE6qo1bNQ4uMTDVSnoQ3x7X1bNJS1vVQ9e
/JUDeeLubVL1MZck8SZspRmx6hVDBr3B2Mi68IGrDq+BN8hc+ZBFIZnS3XGOhPm+SlIXO5lubKEi
QRvyD5p/6IkPifuAJ2+3i3rmifiBqdrV260f2RIeC93Np5kQsBjnoLQ6ui2Vj0+OGrcG62s0fpaO
KCwIDywBhXWLlWW0lj+WddyFUrkRQpPXPVYCuNvz7pC/vJjfGNOMdFULjsg4qn+nFZQVjALHkcLC
4ICUMBreFC1NzVJtPVjbNiraqGAyPaVO+1ps5b9wouhCk+duq/xocsohPcbbz0YdEhGI2EVJvLBc
BXTrwpUlF5VohP0Za++l9GFOn0L4xSsh73hQXIzogkIwLXvhWFsvihIOQ6IGTOuJRY4kPZc8a7oT
3vQcQ1OAiUnZdxT8BLdkwGxXBUe6aTg9RPoBGkjuzylnaCB5SbfyUe5PY3+atFOwyrGv9h9T/1GH
H7UAnaBwFrkDAqbE9sWi7F8ETBQmluUrpx5mcDnrkTNci9O04Aq9h007Fm9jmVinbxGqQQxw1kUY
3Tf3MF6H1eyBKkGE1xpFS7PEBzIGZGnfcBAF5joL5oHTBp4gu03mCuLMNdHDDQ6djGYvBbTa/+er
SLAsZLOvQuHCxzW2inAbVQ7WVIMdc0M13cwyatGIJg6d8wj7U4XDCDuA/WldSWKElSjly66ydol6
RtH5UN9WRz04iMvauAwHbI/PV0CCqm9sK4Eg03YQwPyRV91+vtO/oavN3MERQ+oFwJvsgm6n/K3V
1Z5qsByG6ea/B+rMAwznByrnLx6oAjk37Z8HaluvSnlFPCbBTr9WxYsCGuBTjFf+CtM0XMD/ruZH
9M/VHGLFyQ8ajcnluVkBaqYfNNHe6+RzHyM+IrzzN2EjcSa8KKtzeDHWLnJ0GdivXTr5rMEMq06G
cCQG9Gj2Q7/jUc3SjIeE6eYaWFU534/6/pcyrYYVNgcY2BDKvnT1W1V+1xLV6IQnvTz2sI/wLtMX
W+25Z2b7jjcblgag5ZAQd+yIDIMRgkZJIZN8xOBbKZs4s37iMiPcl3FFPZyUW0R4lWHdcBi7CXhY
P+XwXSH9MFxC84Qtp3i8YsuZQQOe33pquZuXpQYZq90P5ml6A1ASJmR/7ALw/ILFir7GIsmG9w/R
uH2lzW18ZAp2FOR5THjqwOWMH1eOz1nZOCPLgXJzIjJEqfQ4OYPmNPp2wFWBJ5IqsR92uTF4peZp
FBfSeiFzhPN1JxWcnMoJ4f+NqZrJu20DA7DrNzWRHI7cT/4ixA/J8nl2oEuG9WHBSdvwWsGNkHj7
5XTSMyemlx0F3p9WZTxXZhtPlHsi7fTHPvH3Y3Gws+IYUxP5gMl2GvyjuYnBcCVQg+ch+SE4Mj/J
k0AIfpDcNJkg6I/kphH6O1ph4ZPaZc0QRkT3aOonGUyQeg2nG2fiZxpU43UzOJO/xEEM1Ne4VAx6
i3P5uOXBmzh++Pon2IqG8Qnn+CWfSHPcSp5KpVNuwC385w0Z4BUoCFpuBsUUL3Q/e0O4DvisK2EX
Ewc0HF1/l4N3hU49Um6eEHisUFzEiJcyjx6ikTagIHiPDaduWLEHS+1Uvi59deVi5PfSh/US9rKR
GY0EfeneNHSdOEVG8BsNaK3BDEESHZ2aHgl1+6jc0HA1WpJbT5O8rtxFbkU4ZNpFkHvybeD+8/Ze
eOCqshnUUd6LYpfE88u2L+aXrZxtHxJ+bmQCHIq5NtcdtHG7MsKD2r6Keg5h5Nw0NHgTBFKyXSpQ
DuyKmadYZrGM0QuXFSZZhf7dYxQf/H5aEUDGyS6dmL/IUFr/8fXUyVPsgYsH85wFsFx/l4J3ySZt
ezL9Y/ibrZsEC+q5dfMRWmZwqpv7FNqBd9BsvaGs8RyHJ8k4xdWyFna16rRXipqsSvqYFif4xkpn
/9U7smXvULVjDCiOEN3OTo1vt6MIbycCGQo+Iko/OWk88emwiIUbq1KDiZJd0oKDOsnp2YjDMhKB
gNA0iUHjsQ2lJch4zs5yC0zQ1VUyL8qf4gl1BcD0WNaPqxpfSuk0iMc0PDxYn2C1oP2BtQN2iz2x
VR4572F9zuszAKdHfQ4VmzfGGmZ9eyGIyMM4X4EwZfmkVxbusekJAMA9ZtQbKKZi6JAJQVUhze1g
XuKIaURrppKnP4W7YvanLOVi3pklJKwD4F4rP56hJoBLCpi/kTOVTjw6yLJKMcuykboVnAbK7N2I
cTsf8w43O3nH48jCrAUbh76XvXfwTKWvSv1kWcJuKnpdoFJqZ9SVzg7dx7/WQYpcgDhH8bEmMvTB
vUCmD58S7TXcwFSbRP7MD62tTn09uGgASnWM2v2Q7Wwh3UHbNjPXb7fp5GjlVozckc0l/Tn+mudo
uiojonoIHNSmZDmL2UPTz9bFST3y52dzpcgh6LYiecz3kfova7epyCB+Uw6SQW6KttRf0Jf+i87N
Jv0y/DXKGM8jyhNYVf7Ms4Lvcqp54hZzacYt1lpv0Q5khF91DtJd7QSjTshT41GXzaVZbkA9Zy1q
JjrNobIhdw8nEyP5kjNJkL4K4zkaIquH8tKfK+n+N8Q0Xc6yC6Bck+OW6LHdrRmEZvhbv9Tr9Utb
Vk2ltYm6JOYWJudSPrKehN6pW7W8VFacf4gaQHnRh5ny0oTXZJopL8pY2mVi/+Ubovj2o0tn+Lky
P6LwQ5ThuW2EFog6rmDYAzfEU/0UT2cAscovObj2xmrF8xi6Q9OsXtpOh9OStio/9imFT7AdoLjI
82LNj19ZrOFWV7H4yFd/GYHdW3b9zcJ4JMSH5A+Rp8pm7twmqm6xXXnoOzAocmwJvsd9KF/T/AIn
/N9DQJM7gAI4vBL3wk0QpOyygIP961dOgIeiDTz9yoI7lK9JgmT4BpaINrxHRMfUqknvak7m4qyL
xynkWIhM42RLpbxZ4VsPTP+UNPh59hFWHIyBAh/JVcc4OryNNvgtMBarF1Ot06Cbesg7hPadCEG5
J5CI631t4CvACw+3Kd1kK9BtWbhtxvnJG/ACHnYpaaLYZTaQC7vFxoX1402KPoQ3Q7ZlcL2nwL9b
+Ffm3iBNd3i3xjlB5l/4TZRw+bKIGn/sddDkIoHqd1bW8FH1TFcrFQVqq6AhQnay82euL9F3UOqM
wc2SbVkemStGEAl7Josk2tfwtIB3eFrjKQ1nV+YIbFJLATM2HJ2fSqVxs+zV0yI6DZTIg55d+jiP
KfHVZ4ZgLt5IQStIVHGk95kwqEvTxnYVMU/4W5Ej8bCJl7xYgnJHNoyYQbrwiEC2TIQMLjZpZWrf
ZsBFoLz5xmtmX2TZ0frZmzZjvWM4Ch6x8QcS0RcwmO55jDeRuZ+XcadeuYxV+T4Ld5TuEW8YPlgQ
zcwiqhPZjl22gXL11TmM1irwE4/MB7xxpG4/YA6zf6kIodB6eDm23Fro1Cc8N4iaxeOX0J6o4S67
/ajtXm1pxinsfEbiYif5HmYmn8Qec+eqUfbDtGzxaRaYnNhxILN4WD7pdAmPxsMyB1su4LjuQOH9
HBZj7l7jFnL1T5e6P/8+a2w0NNcxCAmaN5/QDZf8451jQk/WFDJBj/t3NpWo0QZTSRGfQWP/aMP0
EOKDr1BT9U21QqqOhmVbv/fxJ6C92GZXBJEZ46HRuy1A7UNvnBbhtVrcqF4oqo9WYbR/19agVIiC
s6iTT9/fMu471VxKqPdsxPiMNnxxhJSe4fsHcseTikDW9dsSwnuBuCF+DObXYk8G+QMo/uC9iOLU
GEIDIGnBDzK6Mw9zgR1Z8khkmjc9vqX1dUEKzB4tgWstn61yVe9cQJ1g7+S/Dp/6C2kUHYuYM1oE
NSjEYdgHo4ZcoSw2qUIkaKZIbNXk7C9Jlgn9bbSknmXTCasoNE+etbK+Tp99TAarYHPp49lcpupr
pN6A5+rvlJ3qtLXpXlN6Y+ApshvSz5ZuH81yCa+ItY+/bwhZaN+aRNjurJO9Cy5Cck2k2yK6L5Ct
5deer2XFyB6uHuEyZnAvD1U50drHH8/hziFQuuCEPIFFdruUptAt/FjjCY9VEa8Sovy/WizBnGc5
U1br5et4HI8BjCfj6OnjwRiPMkJxcxnfq4Z9zfdD+R0rfx41OORfASTCxVcmu3W7JMyBi6DYiWzk
0Npbd5Rm2we/tcchwja/INK0V8U9RFYdfvHk1Qcl3cWVt8jcnGsJSkXkSoYbhcjrY3rCGVCX/0Da
+vGWj7eyupukr5TrY3Fp+cov6sej357JMqL0U8KWB07j/WaJqrFhIO6Cmq58w9suKVC6URZH4fCw
ZHlkPo5NeRzKI78AmvYOu58qq35GwvpHe+dPhwJPjVXxP/yn4TL0D8Jas7Rvw7LkZ8g9arYUAK0+
oDtjnyr/rDg9kTbfsyj35Z1vWQFOZZvvPlntSnqchgrtHAz7ZdFe0uduQYsuB3NTET+y8sh+qf0y
rfM61tH3KAp9jdN73ty0/rL+jEgO+xinnSh3lq8OuLjNHPahYM1y6KDaxyt+Uqvq7P4ZxGctSxCf
RTCVL0GzbXZgZ/aRjduTp3Uf9PQfhA0N1zTS20liLdijQsYnO1vu2oVXPx+UJCnjwim7Ez6CabD/
oJre86OmvsX5uyhYaofZ8hB8kpwjvpcy9j0JQnm6T5i4tsaSxQX4DJJaWE/Jq/+0mGEm7VeJDait
dFvY84Gbli6G1QXKfr7NSKsQGfX0en5nxPL2kuW7VCUDxu0D3nujLcdh7ihrn4BF0/7DUo/YG+hB
yqDBApD2fORb6IPYtwnvBeTiyIwZS8TTjNSYsiE1JpcbbskQvN5hulPpaiIcKY5MNSvRBnVue0hz
ayouTQFf/xIUl9G6iDG2ZC+6RONXmWH7J+D6Vqg3dc1KjI6kHEluTUAEzklCvMrhbddwRmWn8u9C
d2FC/6BMbV7omhTe/rt/4JiiEaGlR3GWfwroHCz7yD1/ljXe1WNDxZp/Siq7oQ2QgCgOy2eVbS7v
ank3oF28c6YY+cfqd9d8+8F7BDwg3tGVVSMwC3sZgfnZPK0+Djwc+nD5mZE9XbGJEKOLzheJBx4G
GSdEcknnVL0EFL98tv6X7H+FlExu4hP8tI55e1oZxcE3D5F/MAuSAgc2Y+ZmIVqMHUK2IrhB2OE1
Lm96uxFTG9MqcanG1bJDwgquuZjFrV8rDxrDD5WJWnM06JMuT60AUOI0rCgw7amt5FmoezTE54FX
BnPnhMFAteHvr363mHweW2oHnjUwHcWzxJ99N1zQTuK1SCpb/YrX55mMhjBOfs3fy8olHK9hfA8G
KNI4Bmw2H9u4eU+TT2n67P0v1g51uu7+qvHOZG+4YjdaqJyW6QPHNGmBAgiEf1AAHSVy78xTwjlI
ruGW6LVW2xLnwF+kWQiF+X+kTwM8oXihPzFAPFlYCilbg/pKuAPnbrh20b0y7gUH17H6npTfvvK7
Uf6wxn4cx7/Nwu0LYP2uxs5LAre5DrTfGHwnYg44G4Lz41ULSMq88y8GarQ9hb/2w+bLWLghsyco
+M4VTJbAK1n5KIS3LLsH6aXRN4a4DMmBFqx293l5qMsDF3v5py7/ZFQikMdAQp51fio88SVh2593
GEbjsEGBa/KzQWFao0UBrgkbFFoUupO2NMaT1F8r/U67Lr02sTPUs6eq0vmHrYn5D9kLYgMOzSNL
EvVBP+H82P1pvSutQ12/Cj71oaYw1w59Jf69g6RU37LHVYovSnMOKPhc+/x8z45GKfSEcEdHY59Y
2sIOviftGK+oK8WFB50qpa8KyFnA2RofmcZZb+FN065beNXCQ07kCCSKqEH+BckoUbZ94OIowk5U
U49FYBO4txX5dD9fxI5iQMrjXuXxLi+uVEWKIY3Rp1zez25qZNPtI8L/4Y6yl1dzXMfX9rK0zjkp
AODwRMn7+eOjdT6sKm1f3tmS6p85/LEnGp2NWZHtkbOYAVmZBVc+gzbcvyT1VId9TSjnkwM9u9ef
A32czAf6sFpSYVMs22e4SvQvAUJC4RbyVkDBEvkcrERIraG8JlTH6tdWfCXSM7idVa+5BCxeBkbL
vOoOS3O4H1YdfxEqs8ZdX3s150n6nIBfTVtzLjf2yFE/IF+dhmiDleWfjtrShtvzkhVG0KYL6jEe
Vtp6eZHb4eN7brRWUStO3D1UTewCwxOXE9U1hlcD8qb3Mtu2pKPI83+nc8u5uxfGY1+eu+S6pEHi
lBQnGdtlyUPpgvmveJr/UIKF+lqJtmDF495VvpGAypJzpL36UGSb/Y2/Vx4HcBXcv81uesdZM3Fq
ehwMf78yLN75ugZG0BsXqxdBioy2TAx4ZJo9PemgoEHJoQBa5024GlSKgm60NjqdfhrNc7r2ExrY
7GpYLeIjA8/jhEDISYkzaEvh4oYA6DJYtv0+MT/QG/WtAI7yFEmH1m4ppNexwp619lp+voiDqi2m
AavfQ7D8z2YlB6uFauk0HamLSjDTbOb77Uk8d1T6ZWy5nGABrCq4dsH11o3bLEssWNzRhIxxL5Tb
grKP/tIpZ5Y3C+uINZDzZ7gB5Mvp8Vy3xyE6LkscOQa6uaWGZ/mn5bWgvec45BgbLkF2S5aof2Zw
rcrlS7sohzhuKWIo6X+cOfHl8pK4/5EWGvhbEOSeeX1BmfP6IAMzrKP6rveZp0C4iDU4tBnhQtHD
xH6vW6ryVy9/pfKXKaWE6xzxOgjnzPot39I/jDU9rtTnWCMnKRPpWmAVwG2JMU/kyWr9QDFZvzN2
/3Zwv4j3CDoA6RrfE+q5WktDypOcpYl/HImPdlc1wXDpZP6m4oXLPQQqV6DezozSdqhMVGq4zuh5
/eTxgJb2TbSnjE0BhYNmNWNPmnKD4tbZWexwzWxa3IMUX+0AZozke+fMF+SG8Wjg+GTpJp7NhKYt
am6FDU6EADtgZL1MatpOjUKNKV08ir6KCFK5NfX1Jpz4nzJNDCaZeBzaLwGnWkzUeU4+8mHuzNSd
eIS328B06MOmxDaVN/YXj15pKQU02gPa3uItBQDPWoXpN+t8aZBGnhmxuJKf8FlSPotXxZ6KDTYU
lmsFy5Q13AmiFXUOC1pww4HbwgGhCZBcoWPpjaaHKPReHkoUjbqI23MBm561wPDR+h9V8xk0n8LY
2ByyjOchS8FiONlSfE3+Vv5quX/FzDhlPGl35AqgYA82nwkLEsgWIslg3j+Dl9s5jX//JK7nX+hi
hpBwWCdHKfp/OojiMKxspzFu+hNqbu4oaa6cSfUtAHywjIaQrhjNAfNAhXaHd3SxfmSbF0VQa73S
5puLYxqE1hIX4k2MSaHdHgpnFEAXc4tGvNjjmPSHpWLYWsF7it8DTHZrEQJYxP/ijqPzkuR1GpsD
v0/zAtOMrdaMfiAL2PWOqGy2F7+26DXKWGH+ppJV6iLLJhA0BTMVkQXlixyo+VQEiraEBjzoq2oA
o2/FC5ppODDMnVGGtHzJSz2oRJP2VdJjSruUEzuBax+5C31ekJNYzc5GcQHwUAqXWLjoj4uRXxY6
w2YSvxr9LYt5ZumgfB7LOLGDBEcLMHVP1tzFxRTBXb3VsBn8ZWveUvO2oEbe8iVPFQiIXdMFeXCS
Rf+JWeNRpydZ36SmdQZfZQK5IirCuB+uMcGDycrmWrqoORSEihtXJhzxVnPa6284biFxb4if4z+j
XJXyNr657Ingn57SULgalauQ3PThlkHYq690zpQMbjTx2cxnWHiNdL0Dg8GTPFrsi8WeTbf6W6x+
q90vwk1kdDqIPPFVCe/5Xz/avYhmYeZFW+lcVGue0cJ7738kw4eBR8E4N2+QjgxlnxzHpxAiKNtJ
2ZrBLITowPqzVS5uqLscuzqavwdTkNq/dgpPQloPqN7wXxPiOGRxhtdSxifKTpJWlOptKO4EIPBc
RWTxiJg6fRKyGZ7J7iPtfasyPAgQWRkIKZE+Zqvu2eEYRA7qiUZwt9j+9FrSWi7+YvUtvBfGrmzt
B692KlHrGbBeahshdOLSoc8leR348l9DCsfVtU/IebFfLPYZebpudvganl96WuZG0nbKnLZy1BIV
l/x4g2ZsQl/+kJJbwT7aEsdb0LxhHh/2FKHV9EuEf4Txdz44P0E6Mb9oyTm8d7NzF0cysfpiCy7o
h40ALug/NgKZHGRH1lCJuu+SOaBurKoM8+bB58bCgWyNpUfd2Zi5Q8txwyHknNMKp4MdNcctpjPy
5c2Vc1Nr7iIG1/RgJodwJQ5bZCvnGqS3Xrk69siHgMWwppjg+CI2gpTkMreK3K8LW+wgwfvTNvsr
fuHHf0kexlRXZcHl0FzFhSXjl2LOzSNzVEWfTzjbbLd164Egi1s64FbcjRlOuyWwprx2R8MVZK+o
dtG4j0aH+lF1K+k3TBlzeqDS5nQ+yQIcvvRFZy1n0gmHHy6H9yJYFhU63+YliB+dICcKHnx0LOWo
UBI+bZjbnuQo1unpWUzP/dMuIGDGaYovCJRJi/mDigdL/Vhg7NXP9hlb+7xwy52O/dENmVaMNt5S
3i49dbGtlE/5Tx282WNicfisFgSzbqnsvshmnWVNsOBZ8gF5lzoPYLuteBejW6udRYnKX1v2dxO7
HBhO0bZcDcO2yX5F2a8LN7vm8tzArxazgy3cKnBlmSEYDNuDegsaClhnKT3c9SA+rBVu+vhW96/k
YxWf7vcZdt6zDmfzDOET5Eh4B7Q8lOeVUrs/vtdSvPniKxpHsNdJ02NrkgGKbgQ4BhFYBGedrUb/
XGY3pb4L5dqQiLK8y9HHz11NbIQTcjLvGPx4hc2lGSaqza/sQJi9fmz7D5ztjlrs9ez4nlj4EBpU
22k7Nu6yMK7v6ALXoXiN/LdJ/EBC15pfqcZa6JvWQEwmz50Yb2g6laAosRODoqTkq2i6Z5S4SBtJ
4UlMzeZrpXy1yff0JpFpbj7V+pO6M+J6zdvSJtGWIjDqOyQEFrXauJPjlcZxBd0B8Y7MggxliEew
vm6ALth8vue2d+CwQeegc6pX7RY8Fo0v0RLC2rJn73sekj2VoA4ROLY/8haC8IDyCRTTKjy5w2Zx
5J5OXs34dbCcZvw9Td+Z8EvFtVAgcUcf5apZZ+/SeBDzkzXxBi0OLdksJGz2UguYtKu0vZQp0aNr
V2HduhnVLalvC/9abUca3unwZoMxO3EcnV9DT+xukwDQA1DaLENOVnhFOlev7JcgN5OwrHAOQu+2
1kDZgAT10iy7TCIFD7tK3234gb3RmWgtWTfDjbd1aD+EXZIBfeJZfYLN1s7iUMJWvbGHpofQYgGz
g6NH4BHuMik+BUHopEsHcPd83Atta9gYoc30ki62GS1mqN9Pf8YszeQnQbf9aq29QX8poLBN7qBj
KXILzPa8YVuAWp7MlU9ggZTQRdLPy9zWy7tY3hckns6pso4WoMz3nLWyHZn/qXL+F8pcUt3WUaWj
r0xiwsrc0EENKgY/zThK5VlvWBhdiaul/ILSIPfjIDGN5R8lt/v2ZEGsVD/r4MM6Fhon6aORnMrs
HLOhPrfCpSKrXNvjxxg4Gko4x5pm3usbAqLNJU1/KaBwZXzZK8LTxrAuqI58e9xf4keTa60hG8t0
TbxfYJ6qXHofa33ufQR9FFerctgI2SH+hqy2PiLWV0+xXuJu3PA7X+8rg6oA18/cnuj670ia29N4
Tg4kMv5pBoqqXWLuYI335rnZpMEuDHbmtKNzin2/y9FF/BWLv2Thl5D+usnyHS0u1/aYeRie/Bns
96t7mgLKpylArNxsxNJM3uHgd0eNqO8TbJULlxnw239QYaXxer5TTE0Tic/ri+he6EhPohdklcoG
sI6oYnrTxamMmypdx+xCC2Nd0jclH3M70Cgg+vSDj6R6m8mpnFkAoiz/U/Wq3OHSEZ7VPRjVGv2a
fy+vMm7f9KaZN4EjFKhkUM6zVQasLPouQbYw3YBKIchG3wYbUWDGukt2UJY8A8Llv21EKWiE7D2o
35TqzcS3X9wxVLXAPNsTeL2BlyNFpc5P7ymkcGQWnvkKRkKIjovmg6ufcZPg3W9uf/4PPy79V5sc
rEYxMf7T3gsaOoP29RL6Dmv6yrzi29Lq09JfpRsTeEXwQdSpnlsdb9gNgmeSSifHtENWC0VPqT28
XL70j5erpc338TFlazZIZMrl4VLTH4AtIKM7xEaUr7JbbcM7FZKZd6r0pyg7FzW/Pnh52FyBPODj
czh402yDAUhnCMnXVNUgp8WNZ0T8bqB2DA3Wln077Lre04y9nCD1yxcpvDfDWyt+7Hy6Hbn9RgFT
N5v06Ea7DIehtUbhzeMi6+ewO9EEkkYzMoImkLEeyIPhtNzg3+knh21xou3ET5PCAqIMk+ku6t1A
f9BEtOs4PU4LYCfhpV/R5V4sKIDxuoX7KNgauRr7NNldIVl/RRkAjw/owzDTRfya//aFQ9V48eVc
bVqpBiT5RhXGzaSgir2Jp6/kA2DoCYd8cVBCAgKrUcPXsY237HWN1ZTZ8Abya3d7eZhNECxUwjMT
1r81SdsZN+ON0q4jK8g+IFuVxVEzDzn7s+K41y32t/ulXG/vlbZFK3ncAf0f6FCri1NVnXNr04SX
PL0GjBiDqNYPvzL55sO2bD12NVnC0tgyGw+CBW/8EJ/BGsMI2+KBHh11LUzWO5bUaDZ3hP8D/J5A
NIoneR2rr4/0HgvXLINCYfn9rv+I7XupnvPZQpbB3BZ2kfF/TJ3pjqPY1m1fKJFMD38xbjDGfdiO
+IOiyaQzmL57+jtw1Pl0pZKOTlZVVmZkGPZea84xPI0taXdI7Kiew10dPzQSCcwpjS+h+1Siz6LA
PXCrhLfH86zVzh8jk7pEbzXThqynQvlL4OJxp140HAi20P2Sq1DeOJm3fIyCyEqSBVccJTtJ6iHv
rj6HEkYWAnntc9v+yOpGY+cMUopUrpkCu4RFCkVhrXUlRnNHH9iKLGDEsCysoZcqhxS8l3TmP/yk
/swAJsccEO1m6ZbqmMReAl0WZWU75zGhX/lzqovV2F6f3DMu5RevNniFJdMPdYN0SYGv8VyoJx8s
8zyp3tCkPUA+pxxwjr/PdlYL6fOkludBtQ1SXgHNJKcm0vJ0Mi4JQH2YzmYWEOYF/z/eP4FDmxc6
QQm1eWVPeqmsrbwmYrEx0YyuK+2QEiLVDrDMaX/myj5Sdi1ADAQX76C6STaq64A8FB9dWIjROpny
WGspmC4kkyn9iogO+6DGTGUe17b4V2z3hbYf0mMDgcOkg8OEaHYSON2i+tmLwd88+BsN3+ufOpgu
7xof9WLFcRZWBLyBKj7q5T5hPOBxLJMG52pHpeWm7G5I2qZ7nGgVT64J8aZz0NCnyATNVPLJdwr8
4hQc9dUpOCpK27bwJD4GMw/XH3/uPm0QK0W8/ITIPRfJRxQOWrEqsNzO0tprYlyMaFK8mVtgYmLt
uVT4r8YcCxk4glzg+DKFNZrIAS5XiBvVapfaw76r9Hct+wqgxjq3rMXa3bAGFZcl7q88+jenwEmB
AVUpBBZDqjLYQDKDsBa+qqgc6FD4/NgsHqt8oTvi+290PY2mYioVf/UVjaU8Glz1BEIwoxIp24Um
KcKDKkCXhy9CbZI0zAT67OoJ9KmAHV49Q7hUTG6EZZP+VwXvy3XOkJ1lX+nQCWg/g/FDtwL9/s9U
boKtlx8VZar2vY9tfplUo+uIS607L8gdd2uNJ0BvWYehWx3A8UwGcR6cUW0rFx6dcbyuI0cYHGim
gV1FE3wnHXbwX/p5VDBGPD7VU6OelP6c+ef2lfQf7LC8hsolVy7VeB7bUyEdenH/JJI3fzZrKkdy
tOHy1zUTE4U0VKR7UC/Cc6ZSBsuAj4p3pgVP/eNf47+j2QrTr5Y70gSItvjVQMzvqs0TiXtJ6nEj
ixvJJyPrzu5/ssoU804eTMIn5lUvbkF8VVq0aqG2MQQHWczMn+4oBW7cpLD6h9cF6/Qf3V2ID3nJ
SNrBqAxgv5n2W2Xvjss7E5CJIEPEkItNos25avxfQ5hY/m/y7vmilmkUhYd5Vi1q4GuRBV+x5lNC
Cx9ohbGwjxFFbNrb+sLm+xO4F0Xs/29FyyaZ/awZT12dZ+U0W6bUvxG0jlzmZtRdOpCzl+AY8Gye
rsR8jrBej8NMM0xyjDsmXJV/sk4lVw1+14GGJPOkoPpBl0lTEiyq3E9Y1Ef537xMqVeJJixRiTz5
qXkvlovuwKXgbhGuKOq9jIwl2zbxIkhtIM59cXxKRyLIMVkFed6XDLW22OJFeat0P4px6eL/4DX+
vAIrWO0iaH4v8wmMtSw4AWJxIr6fNHy1SCDGOaRysHQwKR/siHQnJEJYbxIS+XYlHBrpGJdHpMpt
eUzlYyYeahq/PNpJzs3ldxN0Aif6BhsvfBtOUFVIBhC/Fq1PFOxFdAhjhDi7nrN/cBq6M3zeHvDq
a/uOkZjCrcUSvrEh2X9jxyM9/5y5cJ5Jz0sm66DF96rtAVod8B4PwaLIL714DGdT5jcZdzpa1zTu
BU0W+X5j6IbCetpVfAgmeLh3KDTi4+7bzAr1bNKNMS4EXGr8wNP4VfGZ1b8OLXgU2EG8iFkvloSZ
BNzRxJ6WRTZHIfKXt0goOy2vTRrQa/m1Z3dGwLnvvf7hp1+1+JV3/wrlbJZnXGeNcFL146hPBdVZ
dCDEpGXzwg3boyHtJdmTvCBew0eQ+xW1GsV3c4IsXKKfm4FhUVKcj3at3KTX2TSu98au0aV5B+U3
dX6OQnsEKEmrSkruRnz0sQD0J/lBmH2JXdJeP2GY+q6KgiWRvkKOqx9i+sU2aJHPxYFl92Ssp0oU
2UyQ3pr+WvpXo7s2M+uP0ZVPI9FJJcbxssmXfNhgyBgWVaI/asAaIml8047m43pt7P40M1EIVLkl
D63Pbb7JKr78JscPt938UaOHYhBCFCAYblJp4LDFbGrBOw2lW6x5v+MDLd41rCtWlNGYYSjPN6Ya
z2PW4B5Z/rYv04UUeUFE2HWvTCHYkiKxNNc+ABCOOmc38Io5bMX6VDzOYn9O/LNcXDr/nGXCIlSu
aXlVE6bpl6IJLzJqFOoWcJ+WnPvSf9Kxw1NLE7jM3tX4Y6i+TPW7BI33G9Ehn0N0QOMVVKSrkPyh
EL6F0tXnM19LbmsA/J1CnU+HIrauLqVlfBKwycinVrwExlsQ2llMAZO/TRxpU7Gipl1Rb1j3QQF9
3PLHDRNo5b+V8oZUK4A4bvQA4rjRz8JVxEq3XlIGCCtuzPtKYhlyCS1Gyku/o1+TNKTwV4q6nuVO
Shs4Zbr6Fj3vKHeSZUSrh4zTZ8ZwvlzzIeT9IJkkZyr1ND7O6uMcpuegovTWSKkspGaGh5AtvTB5
+bgrpPPRmgwIi0upOujsS+x1G2nY1Dz91nW4AGGgiO+m+QmI04xmTFhWxkDtn3QsFBU4FzZl5sjY
sYQIDlJ/phAQhl4jbwd5G+M9alAGujxHfcvcJI83neyGMrdgmFWI3cdCUTPJhNfNH1XdrFpb1QkS
bWaUgyQCdpus2UTyBn6D5xFe9P3diABY8orI6yHyGFMlyqy88tBUVlXuWNayQxJCN4k3rDdHkdKq
p7H+Z0qFSP6QWlQLIzfv2LXOM40YGfM2N5bJLzAh3Mjz8sHKh8ea8wATLq47bO7EOudEjo3RlULA
fDvxLwv0mJC9Aqj9oEm7aE49nsDwNKlIWeOvUhr14zqhBQpIARv1n8JvTNVsG8FWkh0N6arge2uh
bMry6EvHROawduQpGzAjJGQNMERlLuxjb6Vs/e7X97S5R9x20qBU9FgfBVuQ4CvcODetDQ96lPSi
R2XFRI/iFaqzPQAO/aaFCE13YTrnT40BF/damLNgatAv0BWyXdE8MdZ5SjYwFDU/DHZ8Ar2gi+9+
8Fn5n3X9VV8f47y8NpxIQ3Kaxcxts8042wgKuGKPeRbvsj8POaz8oR84nK5+Q3cghUj4jLNFT/4k
QB2xX41cwNOvcrT5RT38/ci0fZIshIQeEse0bM8sLrPULh4W2Y+7bpGGGceDLx6Ncokme9i35n5W
Wjl3WORX5lImkvlWlgeI4/WxKffoL0sbgooAydt0Pv9kraxnlV4Ldmuvz2S7ZmR1pShFAfzsFvmL
PE43kHshzQdj6isOz+0QTzxU2RIMTyKBlx9BgPgeifpxCkBLhlVuiNq3OLCJ/XJ/CT//KM/I0PSk
4k0lWFxaBBC8DU0yr519cbPzhz0napwTHScHFtZ4EZN1lEwHR0I9nk0hWedk+RzXmb4uUCO+egMB
fiM+iQyiViVuDc4JyxmNBpGV15sgnIljwLmIZXqz88+iphnFMkuOxlQZo3ChJV+acTWRzKK+8E9a
c0RALYDA3A2NN9O2ZYl+IZ0j4jRhNqnUbsiDTfeqH+PS4mEjNsp1rNqjXxhEQHkbIgri0zam+XPT
r/j38MRyXeN9yj2MOLD8nKJhOZ+scJ885jNskPx8h7g6BU60SIpPVfzqx+8E1ekiqj5G8/3Zvqfj
fYbv0ndryAmVay5YppmU8GyBC/a85n9PSrDuHoDrloAYqs5hideyRaKiwlIJzauyA9DxiysffNZC
VJxFLBvnLD6u4Pq/xuKGbBvbinlk/YNdJc92uFWG/Jg2SDA8PG4th4rnHjiaOs8h6zdLaebm7t/R
p7Q6p+aWfT6bd6G5ZhGjBTOzM5cilQ90bU5vWo894a8+2GAmiFnjlzEufHE0NtZu7Y4Mm30Gh2u+
shSCAUPlK2m2BJJeveczYvYcCtgBTNfaiskE5V3y0iuRdkGw0BesjwsWgA/SJyuCtn5ldylksaOC
kuycl6ToH8r+/3xQQjf9oVZcuLlGvBeFk1Yo3DctnejCtjpGLf5GT91R2M74XZc22oBfAmYo0VW8
UuPMryzfyWEXl3bBi4te5pMQLqZ7YQP6LNkRJSJpkop3A06E9sE2ureWo/ZRYg4139P23RFZI9Oa
x8ShzXFqaOcIgPTMNli/xO+jxUb6tX9jHBqrhH3hXk8/0e9Pwfke89cgnxkp/cUvexqtGXs5hJsw
BrmTzE/68N0O3xVD1+wTVXw/+5KlT6xiY/A+hYX5kmkb1q5av2leGHhMNemKTbnWOliKKmHtOEFh
+Tap8ylWQdpcb68xo4PivMqG01++D580KwiLvfFD6BJ0aU+pqYGSXCyZuH0r1vcK5lpkWjldn3j9
ILizAJG2+k7p9xl7wmUrcZV0ZxPrQnzTsvd+sHJ19RvR0N7THtfgvAjOSXA+VVZcbgAwdbKbFFsC
79BIsDsUFvNc/k7zcNUA9AQigBG0s82POl3viHz86AxIW1T38Tapt7q0VQJvXJbbwqV6CMNMt9lg
oGw1qPilbg1+x/TybALx1baLYIeYA4DngPAsQ65uLiXnVLow7spcVVmUkdVpLtcvRePWDeh7SgPO
5s3MIU1J25M0ZW/L4cLrbZQXD9P5EPoJ2CEvh4WcvHXCuR3PBfbWHQ68AqVH7CkFeIxt+lovKPpB
tDJby5fAblSGHhkNHXupDUdRnMwyWBZA1lS3rLrBL6hm92UUe7wrZFzJnAJPo3AJglsfv1f1R5J9
FSu8RugERgvnaXIgPPY8cXp52H5HRmBNlLRlcGMnlK72oovUTrvp0Xu8LFYiru7JCHTIll20oZuR
2Q3L8mCbMrEAItl5vKQDq4DaRRdt/8Q8GdmROH+wnI5oxG1UwMzQ3L0fcEdf9ePLtG1yFCxlWatL
4xeQObyuDHUlnq3PjVvIjH92/8fcBgBp/2CgVR1DO7IwMaXdlck3pCf+CuIjA+iGi6vMSNsiWsNg
GlIhURhGNXLhRKziX6hPXioW6HSsDUveKyVBGIOSJTZgCvYToa61KUivISn+6neVl/2FsxVp9KVu
yf0kgSGQXg7nJT3q/BgrJx+6VH6FTuQfAk7L9YmGmcbpUTtl2qnWTr2tkMqTj0ZwxDuYF3uj2BmR
pxBvovQB7hkbyoale4FRzQqQ4eV7zmvPYldwqM7/PrQfaV4O7pKo/A00aVADqVvJ37PAkxgu4RyF
dhlBMxD5DvvtqiT8B0QvrLxe2Y4wtQIX0pknGS41wd+dCUtMCo6pPh8Qgs+56JTdlDWA8GlA4Fac
uLBSu4ML8dhNzBPFBYcRONqrx5aojj1ShJRcX3BbCfzTdhBc/bkVGMjzmjEvWXeJyjOqhONRAHPr
CbaJjSX+zh9fcvb585iHiA0Z7bdTuQ1OHEduKtXO4w6xy9Qc6IJgtToSUBNOMFVdU9wqfKhLjgRG
f+rDQwhCqNyQ2vHLbTvxy3Eno+75xWDad7YKbe4ZBtvDffc8BMKBMvMILouw/Hedb1uGghVP2rMu
8J5HFnIt4+u/4z9QG360f0aqBWKQnABFxoI9Q0BdOeRw+DN72sT0H8H6+FM87m10lWFO+DSABz6J
rzVE6lApRyvEM0QbmI2cBNwX/iIclncoZodncr7a/GjDfgPMQftWStcGt6N0dtn9C9GETQUOB8uW
4aoCan7qC0bLPtnVr7hlnOwUbUNwKP8HNrpNNmm9ARptaVbk9NzaduKwl/kNk0wujkF5lKVjCLCc
acEJuKa0TOJTWh3F4iDM9qPo5Cep8oI5dyiZ/iKN8nKqMObFcsIdMuhclgVf3u0ZbCQtSIXHA9Pe
cD1Y3I+JqLSd8++f1uxm0zbXL8+mfG6FE6SSNbUcwApiP40a5fdYPuvp6ecn0Y8/VBvKnon2RH5y
bQN6MslT0QrUt2d9a4T3uPjUxK9O/ErH75h32FYsrUOLx2FOcqwoHd4HlkY0+nHmvRtLbK2Y/Dnl
9fbOwbLB8f71qL867VssvxfsIXLUi9oLSjqMt1S98u22I5o7rx5bNXdDepAiPUanZycQrbkoYsGE
gQy4eR1pTh1RAnFnloGjQ9sH3aFIjzUlAYAjlkHTLrXkxBuyVwpVtyCrFMIqZ+6mo0wdyVczonp6
obHTzcPioPRTKrVPV/xm1N3SkhUv7LfWKTRICZBWpRysNeuVpSHbYw3zXNAcUGyoYd9wgKxDNNCg
O99wK//+RBIqwI8xOd9uecYYyCVE2sTbBVJLJ6E3i5ar3gxLYfigVNmPH0DsNS7e3ER2D+MOoDWu
rsG8qJ1aXG+QYwRfWvGO1Xmcqt6/MemiWSjRJMjO++noTkX215H9W5HFsfCqyKrqTm/2bXIo1P2Z
ILZVPklLOALux1deTn4Zu0jhNAxvMdV7fMqKW2hegXcGzW5kDthO/M4j+pXdP5vCJjgOgylSC78G
WObYroFgC9U+wbFjTcEDdqB9Z/FK0bsNsrzIVeHyEY3bso2EGR1slXFbzg3/UpZvsXBNqpuR3vPZ
XVVuvXKL34g50JT8+ScEm+ytehVwW+gXdmlefQ7CxqUpzjyBZnMbR8zhIe+E2itMlz1miIBbX8Hp
hXQIOBhOWb8ImE7Oo9fnPGrfMD+X1Z2KtJh8pONHeMAXVg9ncZgwEczCjforT+d+bXXjNjapG3mD
RtyrTa5P+W1wo4sobVLyVn/j/O9Y/Azm12B3wr4WJoBIV8FB3ZaFq/gc5B2JphpOqGmBThseII4Z
Mq5mkQQhaK7V7p9Cj+NZqT2o5UfeUgfv91zlVIGCpTJxvSRzoXdLtVsu90yRFHmZa3A0NpLMk377
dQGNf/U/eZm6/4yaXti+4CvPZJMa8pTTohJ69ef2cVhDmM46p1McqA8rmlIKmGxQppG3y3kj24u5
mR+y2Z7QvD/cop/836OzX0zclK9Uf/4T0xzKKpVyNlMknXK6sC9me1GyYmiEs0mzF6ypnT1GwnqW
WNlE7QAAU/I9PqgNR+QNTpF8LOQjIdyIA272WTfvbUzbkprsMfXnRPtYSLNlYW0cACHDwTBzf1ye
7Knv8sO4b+roQPoPaDPftVOmRePS8b+EDmNzfgkMuGw6qIm+Gb5Y46mVxYyas2yTLPlMikcIghIh
inQvSW1NQoVl8VYXtsJI6o3lj1cth1LkYrjNQZh28fJJR6a78XX4YxZ+MFNKJVjg91VRGdqTXImu
pOjS2eNsPU9lDxPbomWlLCxr+/G0UO1dkUdLX8r4XYZ/o2Lxxy8lIZ4pabh46JuEZBpMtPadke54
n0qiXM5B5zQwPB4Il5qXiLzZJqdIZMFhzYrDo9hn4m7/oTRbfIwMSKSVTGwmXH15pn6alYch2LcG
J0v5hT1CqFAam0fjjhy50duYCNGIfAs0qvZUScfkMt5OrP+Cqclsce/UCNMABuRzU1ADXw43rcMW
fiUfr+J2NC7+gqjI+ohojVq5sp9i4PUupMeobdtsW3H5xrB54lj3K/z5ZZza99KWIidKWIeFk258
69qtYBmLh3/qYgR5+77mVGlRD/xlqkpssyy7Uq38noyYzXZ3fOfnLHrzP4x8HoenUJoUlNI1r+6p
9D4mH8n4ITarBFxrjO3QU0MOmsOp32PMnGLEHzK1/2IpogUQlp4b+hvX5WzJvovzSCCusPKI5TS2
0Pnlffv+zRsYy6un5+Osmee6ACx4qUBBiV5z9Vc6kE6BXsREXR1NRzQhqqxjc71c9sU+WUsn6tsx
OZoVpyM2kVesMP1U/FkE/uL6OzX/FdPk9cp/Ex+WtEzHW5ze4uHNGM9xd1KmyZylMvLTifrTSJG1
3UzbU1KnsCgEZ6U6t/0lXHA+ypVzzKxePpPbeY6nQT9WyXGI50+DoOgJPoce/uTxd0dus39ug2Fy
59DwAP5OvYPQHxcr0l2GfpSSY/GVqB9kZh9oeY3rM7pcf4xqR/Tlx30YV7G5tO84Q3snKImnLls3
+pt0k5dZiQ6DvPv7t39OWguddoFExvRm9TiRYi4nW592M1Yncib1JyK44DlhyqwVUzY2fw+2S9F+
1niSBvFmyxRCRQPPpJB02GaItqKwxbPHsWm1YCD3EFeDsXoka6NcB9X6t0hOMiRs3yo7qu6m+B6E
nyory8fHeyB89ossuHfRJzl78cBTOir2PKV7yFOPbRfZJIBUitOPRZuvSWeys54FU1XPuQyNzUbs
GMOJBFvQzx/livrrMrBifUPQTIvxu2xO2f/6hcQaLX7rlrnDImx01qh6rep1EDb6bd9vzXJ6ThAb
sFZyBcPGi2ZuEm2FHpg45rdDoZwE44w1xl5ZT+Z2xCYXB+cX/3Xid3z9+xcvYtSupVc3mEENE5GV
9esEETiVvGYxtIY7Yot0NGQPs8mvWlfNdtvvmf4mdTcpey85bCD4e7qPp7sYyRufY3nK5UXlpXCE
nCfMARZV5XSDCxux4G32YiNuFtHLTdzNljN/2U3Hzj/RQx/bvO0Yg7WOrB2hQPTtEl3CrPx4wJl6
3Cm9wECAULOZvQ5gRHW0S0cvnq+GPTUy5wUszgskvqZ7l7WPhAWP+a5TiJfWD/gk2TZh0jXYfjXd
Ftn0PYc1mz4S4kHm8un1Px4SNgj9zECff3kFqD1f+8qaW5DQ/UfzmPsonXn7qTsDxUp/LPnTtJ/i
F1Yp7gV/yqcx00yjihY9D2+OIbN7TJ71IpoXHs50RQI4sdNUjl5CWc3Nx50WdrxqKzeOloQz4JtL
S5kxnsET4iyw3UxPMpPSKS5C57sRrLreJfNTHFqk7A2EKRIdFs5Ry7Y7gBflwt47iAZq3fFk9O1s
fYcDQ/1q2DMiNsRjJP1HeDLVk7HS6q8s+uzta8YrpraDr+D2SBbrMF9C1SNDEQZn/+HRYiDl0U32
jUD/iEm8NfvwSF8te8vBJ7Wepnp963UPAFBbqFvhc1sqNmu7EJQdcheCoJSp+Jay9ct4aFKHZAMQ
UY7SFzbs2clf0JyZMGycGGk3EX55Zf1Z2wkYni1DBrG3NgdQu/FcyA5ReKKlXPiQ6HEH10CBVvqL
jq5SBlgQ280CXvie+iQDZsf1V9OTm3Tq1A4MJ/wM4jfNeBvYp6SSGKq5BPcUW046R85NsT7BrUnF
Q1hFLAFyOulLwMV9dYDSViwKabDTf358H04i+3NI4LQIUldOXJ2g7Vq6se+OBjEwxXQWLtgej8Eh
lHbt02u6fb6UqBf2EO13crKPtX2kHwwNVsTRunTD5HqMwsn1yHjYOBIbq7qjnBwD4jM8zvCqKZ5m
az/fDrHI9C/d2uRc24N61+MPz75eaZlMDPwnSnSJdjzPrh3ZFX6BmiObmxLTGceHQXEz3K3I1rID
a556pYF/J1fwGqcPzNjFcgJYslJo1ZPanw0mGgfKuHSJdZcJVshxNWdIgwVw0/Q2XJPWIBFLaXT7
S+tPAAY+Oddn07nbRthLfjBGHWfjl39sItNJTQftASBqOXGE2QSipkA3yaxYpTgo30mqa4xwivWI
qfwIsT557HmFTYdHOb411b3V7qL0vhuWv826Nj/MqNgRax3RLxoOxDxWiu+rVdgs02zen6p+WjT5
+kS6F4ap8mTkTNE2Ii8G6/bQ7T/S06yEGCrHwnF01ZNaj4dJ+P4ced6MFnrZXv70mVxJnygamWVz
7XIbLrrPzd/SuDBRNfWjcxq1Dc2YgW/4gPObA0qUA/tzjT6Tcjdlf5aIfHzbdRRMUUNYYyQM5fba
irQ0ivYYy/u62vkqFaLf8qL6kUG81Dcc7MLXG0LV+M74tdtyOXQfBOBfkRGQzqP0JsxOOSMbyVWU
8+XScd0FhOIJKTa7aSbdqLsnim0Sq8qun1m/jyCJQpOwtjoKvvGinaJPnEKniUbuT5A8c2ZHXHdN
hm3RQljSNINKTxppNqxZzrozec/bPCM4aLp6upVelyM4zpjUrhBJqySZk1XLbwHBfvNUM78ZXivF
6R+E8mtxSdTbtX9CH8gpg3aGVB+O0YsJ8qTd8cp51irBUXpATsSJ/jVm4TPByKJftOg2+uW940PR
QTJwO2Zq2a7KDnVwartztdCY9xHG0fnNbPrOpWauTP1FV8umyBINcRIiQPgkoLrEQ5Arbp+ahftE
P5ZTi4qa039SRqHDOssv1wnExcghjMArLy3tHduCMuklANZpeFs1PkjOrwGZuWL33IXjTjL56LN6
sAKNgtJP/tYXbxHItOItMS8GE3V03+C8U8jNS+yiVATryDUk5zrxUtJTptjXfynS2fFrlG9IKJEp
WPE/SbQq9kEroAAwl4TZopXWYOAYQpCFkj94WuKNIEDTpiv5mOqO0O/Lchm8kWSNmDSxuuFEVc7Z
Ow5MdTESy4sHgjkSJOgmEExyKMpcS3u+nWiaLdO5Ntw740qiVe1PBQ/x1BFT/js9sGHSYf60OunZ
qQYeQIdGuur+7WHV/q3gF0kFSDGtdIaTKn6LiysOlLG4GqBQbOB3kf8WK5eaWbhmtTmVNDdqN6I4
IfZF/Or4oLniLsAba13YClpaRosZqFOqzA/XBOU3bpeYUagutZmXbgptJyZ7xv9ozFNGOUC4/gdK
kLoJlMBxHE5Ks+/hZwHiivcwIJD4Ugn1c8qcyGqg/ixmYJ7eEAsUh0zYdzOWFbsy2NWVp3INH93K
0uupvxSB+1ul/4Ap0rZ42HZJHGhLusr40GgdHwflk1vaGP3MfDvnkV675ns+YLfe/DKqGJSRyWPk
QZ+bTF6u2P9K5SYKVvVV/vW1j0iY87pLPaH1iMfsq8yrURTbrfhS3xCskT/Xa8W8dMml4HAhwLhX
8vfFouAC0L9ZrBOJWgjPa7oN61Nm8d2gAbkWlgl7C5PS2J0lmY/sx41JpcU0/CY6IQpDwgjjfAdA
5E8QdbXcDzwVBYLkk8gB8CoUTDze3t2+Ny1XvBtzb4liz61bpLymkeZa4pwJxZvevdH1EeRLt80A
1sL6DE4SJacw1802bR7RoggsOaTvt+wrlhPrrl9fwnmWHaX8VMz3vxU0GgEP1WEFRiNAz6dGAK0V
zfNbj8e0rHqIiWtQQ/2WjZQwB5vrQ5QFTs11MYO6MqnjNH+pv02cMkuxv+EQROCMHGaA5X8M0lzY
4kR8DHsrvXOxj/1pT4XHh7LmrF5xPxjK9Ra732E1e75V0tlo2LHvVyAOvthkVsLCG5jIB55ceHrh
BZCiRC8vvce4VJ+Wp2Z7adjjQj8L+SWP3x7mm86wblKzCuOuFbwRIQaMmZJuPRU5g1eisQaQVfur
3z699OrByrYmY2Bn7QGkZ50zsMydZ+8YIRuctt3lyV5jGofFLDk81L0RH7iChDYFJG4MdJ4rnaTi
tkbgG7ncGPCyKF6KcadwxXKLuvthrayDGU0cyQn4XziF7txIpUkDa2nqItmhFI8rq9HWdLEa3UlJ
g/NkzTh3uiFldcLfdkD4RMIb05q7vrN5x2LCXaSUK0Bv0l2RXbqcA10zkgPG1pq6Hn29EHjoML5f
1/X6VW7+XVwEhUtOJeEQEy300smNr9H4EpdUPCZqE/uaFzkQzwhB8F/PiPotV4txOT4Zg+97YiA7
jiwevBEfptQ+Aln6IgQXmDeqKQwzRLzFL3Vy6i9COt/TqAZfP9c5Wj+31LthcBM6G5kRoXXw3Z+j
ri/Wx6L/aYbvZPgupM8HY6OiPB//wWioKhcaXNlvjp2FBS3RiMdsKFAB9gZH9VuYwhucxwuQ3Ymy
aqOVX+PUIFK37o5Vtrvy7tohuOno4exS6w76FGRIdOX7iMsJOgSy0+SsuK6sgaEF/9ChieK06gjQ
afEANs+l8XYH/BH7XvDZS9e6vw3aXdPuiX7P8nezvnfBPVg3DQDN7V5qtl2JqMM1Bk8g16O/kUe/
Sf3HE1jS990kdJHaoEp0UCWcm02kHVwo9+Xs0M8OvkBn6RCKh1jYy8veWIvGenLWtvPHm1zvG5eH
GoCjvp0eavz2aQYyWyNozERO609tCIjSWfNP9jXMuF0W74zES/utiuxd3dh2AhIJ8o1gtZ3Fv2U2
i4Bw6tGs9kGNPIkAFXVw0BdW6U+u6wfBi9pbg/93pWIZYMiz6RoiM0Q2RF+32z1SLqCs5s5TtP+m
ZHfkkK242WKMbEz8X/uhOCo4iKXjMzp1iCGdKn9X9bsY3DXlCqpmM5/X7akMjynQeZF4MPRVWdnk
itvMtgqrMm2HzBsfCMqgv39nosvJjLsajpmTQkJfO8b1YbXStO2M+/mcG605Xw0cIvLp4UQD8fsv
4RAjm8Ih6mwxXWRngLFlQgl7BSOWvNLn1pPVCRddWmwZHAAbyHf52jc8mEmbZMPWSkFnwekB+U2E
UU6G0yOdTQnbABkoLKsReHj1l2Ht6IugRJiBzSPJlc+ofe0VDNe831hNPrbBnIJDGbGIYhl5ZPPD
pzfY9oz5eg+iRcbdha2IPcPJSPWRwmt//Td/co7QFoAw1b/qJk+cGrRsBZjr0gycbs6Kdirik0ls
qzg0xX5ulcVcX/0aOLMAmvuh4i9hXwq7QNx1yjwT92GwF2AdpNua+4q/rbqdpO3rFeySJPNAVuJp
EAY+wFYB6YoYU8i9W/ZlJaiiaBFy51nqEn0ZBmbzB10+qg4H7THXIRwLB/75P5rUFKk56uHiwAgE
3JMBeq9Z5uvWDY0j+dRCPQCEmo2sAHkieIBri+3M3F6Wv16MHITiA0Yvf47rOl/ryrpa4W4pq9ug
3kY3hwYyuyvKLUzv5DxqZV6FxxkMjqMC7b4KLvpSAUWPq2Rbm15Cmvl5UPxDSrlRPXWPs3+Mm9Vs
+H9Mnddy21q2RX9IqAKR+QqABMEcRKUXlNJBzhlffweo0923qqvbbtuyLJEbe80155ir6W2nMVzS
DlGZKX57eh8fsKSiZM7e5C8e7jXvwDsxp8DyeICmQV2zfFikcNoPU2v+tUZGhiNRO8sfmDZVNZc/
6TBx85OXn+PiXBbnCUMbu0MoJZCBzZC2qVUA++gNjx2wGXw5KfZntgwmq5CsmVchCbEgIglUKGM0
bbBCy/5n5H3W0naprBrjy5itid/ArgFdJ/FeOOkmUZbyHyBI3mLrSyh2RLgIs3B07mJYyK6Mk4JG
k2Hn5TvobH8TJkpo45bBJfLPa+PA0Z+EXC42XjSbwua1vU4601VxxFMg4TbyS7+Kq++2+ubvh3KW
vFbKS18RxXnWhFvEcS+dF/bCP9cyBZisiU2BxGCPfdJlSMZGHNVbY4VUBO4dloBsjrS6WQwWorj1
aTEU9olsFTaSFDyfFeIEk8if8FquNIZ9E1mJ+B4nEh7PCY83NRE4l8ZTgp97wVL8mia3pMRH83wo
V3wQHwxVdpJJX3ILKQ7TXP181MZ/SVOcuNX+ICFKeTSALZBCLYF4z+QmBhS8bddQOgnZYDvC2sO8
a1WS/fEGaosQBmw1gC20AdrUdvEwUakAYy4mESSz9j9GcF/yH9GW6ueqv3r+WUWcmNiarLHqaZhl
m1cLVnQ38Zk8MEhOiF/Yu2vxHdJ2k90a5VL6cwu0isP/xZdfGrro4tcjeodhNaWF9zcNPxPxg7Wj
1L7Fwn2ELWxcE9w7527kRgK3/2I0N726NwjyF5Eejk3QfIQkltOvKP3Sky+NCbj6kChUsPx6p6nb
1iTV8zVKn2QE6SQnu4LV6dTaWTNXJus+7I1DEhyK4ACbSMNSa8NB32Crs7jZmL+dNEM2NTzYAp4f
1yQtMjlScBfC13E8GjhJfDoqH0NCpp5SoALtyXv3ouOgHtxhI/DpPNAKCZmNA4RGEJ+kpv8ygkQP
7kl58x63Q5HX6nCipqvsb7xL9I1Jk3s2J1JC9yp2M5sj9Texjx3dwWofL9YUSy5EFD7TEc/je7a7
Nl+RsPt7msCS5mZLNCRkY8Jc7tJBldvJVxeTgZu17UFyO+sXzJyq7Aj/DgafMKAmGDnPNf/CjPYw
oMvkwlTsP/gVH1Y50mFSBzpvvwjd0b+mxfMY3pviRVdNP1hFnxA4CVlTsxAAx3jmRt/b/x9YniVz
r9Z/geV1wGG4xqHutRtVtPLw2PR7EsYgX86gq84iEphoEd2YhtWynKsyS6wbjcMVG+FusOrliXSj
sLiABYY4aKj/Egd7O6m/NUT34XMs33tIlOk9o4AoXKXBOVulc6T6KCfnYbzUza1Sb1F170G0suG2
Fg7b8tpwhGiOsPTreK/U8wNS6XdphUPXSsgrRXvVP+DBHtdPQ7fIl2lVhCvNAjcrXUaerQ5hzicj
9rCBS/wKJXqICJIJYdal0/tJ7nTRC/JoNiduJ1QK4tik6Hd+zjeTXNlRze20+jDGt+KLHTZMjvCl
l24YTYPcpiKgpegm+Rinjyn5MPS3pn0bptd0vCuU/O0w8EDLkJcbb7Gpyo0MLSPcLijpOurTPl5V
Gp5bu/nGqVaukHkR8zz67Q1MCJsKW7i+4RnR2JRn3lPvFVO66n9m3mdifHXcBr4rZOcciLDrqy7t
oRp0w2KbWbcuZp44+toBLv7UHUb1UEMwkt1688+PN32phMH/iT6H7lOn0dX71Jsvtf/MxI+4fNcw
Xr+3I8wWuidEZQ9zuj4ze/JmbK3FglnskziN+tOVP039HftfuX9koL9La7YuuvNEk08hJAEtY92z
4j/X6gVDkH5SvUvwHeIvTACVL7ptMPeTrYPeJMzCaeUoD3OJZ11ALbW8I7P9FM6opQl5H28YMd1L
GFh2ugNBSbCWjjC6QGNTJqM7KznCuojQoQu7btfGivkHHyDewTWECDwdUP2lch56OO1FqPnbvziX
1u/8Ya5lqpCPGJyflXrVqWut4aJAndE2+2fPrlert0/x4Mu17uFfNTUa6oK1TiArMJfoNbjScBCH
pz+zsbDkgihIJ1k+zCkchfsin2RnwWiRwg21MwHPqMKOGAfmIPyiedWG90Dla/9djT+S/0/t/+P7
/+j4SvM9pwfk4IpBRtuWSJK0nqRUE2MsFWa6ZZl+xhauzaL51+bMSbLItkHq0sknY34tLH88esZp
4FYSXEMCdMMt50ZnA9AoWRO0LL330NPYxZRbbyRVYDH4yuH14FFJSpP1IlmHx36Fx45pkM94VpV9
1puGC9odFWGJXxg9GNAUoPq3uAfAVGCqM5C0U1NnzOGJ3lrMNmp4Xxj3QH5p52f7oHGr+A7rb0K0
+htNGV2zUnF6U5jyHL1Xi6Mi4YNFi+YevxqIrgPz1Ndxa8JorQjt64cxPmGzgmynqKexO2dcawv6
fIJtXW6X41bUt128m6Qd0IXQvtXNToHtb0f+7BpbCFcZ9Ix+EcEaNVTkMVua2AqwgUXWTwPjaLy2
0SVTLWq4c51ygG2oQ9ycNR/MUUsXvROCVG9ecMPo4cvokbXmW2stf+wL7yyQKl14LkFgm3/YB8Kc
2W+6dDCIvO+78aP0PkWuWfVmwHSxnvrPQPxYyu9i+wZDEYxYoD4H+a1vLg2LpRlQa+yexk6Opdir
o5UOoEzb8oowYU6Ryv3lm1bup2nf/yZ2aa3J2M6K2cMPSsIXxawHu0KnUrmaWHUVW6V7X5ZOEtH6
etTnrOMhDxsz7J/FxbrH8qdfhOjSAZzl0ZTtm2qnZtuE1csBrCQmCdaSzmtOLBTgZkRzJgf/GH00
9VcGFz3CCP7bw2iLjkCNK8TX8JwRj9aws53AwZ4dyTjkxqnB9Du7oVbnItqy0BXAbgRWXxw6riwu
704g82q2c1aesO7XPFIGsP9YM9UrwZ5cu5KV93/86OqZK5iRSmgyYzFOOec4nNV3nlGBso4bxwF7
cb3SmwZ4vVXJqaXZ1RUsgW12beshM/mmYKtOKCl3BFNGfrPUxbGmadrD4XOsLW4x+yHYlXyKc2gL
Fdsg7XyjNCXcUh9VtKxRICLNLlo5PfT9AR83Z692KONjygkcH8XuwNUDhSu1Khzbshv67EncuXZl
vcQChDhaOwvNiVdGsa6dqsfl4ya23sxii5mbeex2tdsZuNpAHGJI9elMQZGAleFu7NDfV4DGqZ5C
lrGX/m9aveIE6OdTnsqwmODpsLc3eLXoWsZEg0335+HjLTryHsB5AIzjo+H13IJG62aUMR+9eNj8
9NDZvCwy9H/SRMNWYqlg2QgltKyKOWYH92djxJe8PfvKqQ5P0Fefxe7FJwH31Y5XqClG+8Ni7e/A
xh4qdnZdWA3K3DA3SNSpkxhOYThMNCWPDpwxWnwLkxukHfl72dj/K3fioL32zVl1oRZR+hQBPdkq
+fbC1XWYWwKwKqLA/vSmRDRxmh0PZAh9SBStevjnMtsb9L2CZwgWcbFioWmoW0zN0PdgsMTVjT68
NL70+KPMC3CdbHozrllzwrG8hI4z7DdEJpVzH1D4YKX1UeZmaDBxX3DzhCTQvPNbvUFrYkNGh53D
F3qB0MX0n7k/+C/gRfPzaYu973U/ea+Z9mYuym9F+ZHe9qtkOmXMbBeo1ZJ4DqCsvKbKCwIwqWbM
nmWLkGNN1h/XtDfckeqs1JKYAOi1MJ8GPy6qVJbp9Fxs0LQLrm4MDmg6IigdO4k+NeOtr+HydUxO
7jp5juu9Pqc/zKVvF1xcNkX1ohAEhtw3rT0673iY7yuc8EBxx13tE+vYdgsXy2kJ98d8WnRNX8gR
MISSYPOOTScop6LYGsPMVK4p5KK5syftee9afoO+ARtxOOi0RHmH9KWOXJvvLI8Haoj/Ech5IJmN
82RpES7qznVyqSe7pA9NyI9t66gXA4QfxYmJNeozX9ogQ4WuVqOtzOHlunYhgT3VaZyJcUyAeG4n
pQaMpretQoO8TxvzJj1tLAGVsLyLr1FsPrWpJCzkKaDT1dSNS5lfO+MCxM03XUwKcffebYTVQr84
g5mo+Dv4eg9brByq7A6elTWmL2wEaVPxRlGcbxYozkMUwn6hsdXCe2mjFa1INgvLFQsZskZecASF
5QgsZ+bNIjsKjgDpXa1mKVeQXNibsWWWrauuJCie5tLSgqPC6yw7t/61WiGtOMLneTBb+cZnNUXP
EKILDHE6tQdXNpdpfwmUEztYmJynTjmAJknm0JPYHBrTQSfWS5qwySwp1YrVUuat2CQQomSZsCDf
zws83sZoAKtXnRl1JTvBYjbVRPHmv6YaSZ+rGQhOLr4a+VNLvlT1A3A84RM+FXrI8CjAhX18lcqO
+QbfzGMz6dnsYz9S4GTEUcY3esY686rrz9yfq+gySseGmPFxQfp56ztxe/g2cOtZmg2UN7P40h7I
/VB6Wz1uOfwcJ2N9UuWD6u2LVWcSUTpDKGRXSyxieo2DrR9sDX9bPeDciTKnYeDtC1ZMEJfMUja3
Q/BVr3E5pRu8uxuT2JLLc4ihUlrsz5Pz+htpF+oNFw+5jn8eGZqMLS0vBHZMqaWOVyW9Vs15UR9/
z3+TkS+YfELiQ28PGIFM+o/M2DH95oQLqkGrz/awpyh71NeCvA5Z2usODdBq6Iq6OyuEncXTVTF1
q0IZqShS3vAoVCDmxDidt3q229PjmKwTHOOSv1paYnvRLVw9MpqpsM4ZHHTibXMJPDHM2uZFFAKS
2zjfUbBmOVjGa9L8TNL9zqDkozh4qBqBPS4/u/I7lUyZUjOrkU5KfjHHh10ICkDdbrLlGQziee83
c680xVQRIiUmPJaLDIdrxrPoRasIan9U3adQf2nfffkslc+Y6v2tTqUqJ9lsk4mIKGB+YUtG0cVj
gc73ubskxOnFnRuDwTNr0oS0PBCePUCn0knQEfjBswb9G59DDDL/ELXWkuhRcfHqK1a8YW033a5H
FLwEFBW285C0yN4B2IjxduzmxnEFVvcB2Hl+8j0mObDQxw8qt5CAiKVQVsbud1luIAysIwN2hMVe
vFw8a/kLqwncOK+L6CPsPhf6F+VK0E+P3cSNGDPA6icKd/1s0jAS/CWONG5oPIMVHsdbEWOCt7Vx
taeO1uJUfk0e8G/dXJdzCHgGrC+Cqx5cF+pVV69hehsw1H8ny698+FRioG0rge1eTeH9sxpflZXQ
baNu9wVFZbOw4cItA0w/axDNGotdjs+pnP1ABv1IFy1+5fq+NEULLQ5X4rKyBUpoHaxafuhg1VJl
XBwO5n26d/M1aCVRc0bNSYaNwcXRd5ko6TtSgC621AWdc+Dn8dm2/qVpsqeUZ5om8EBomlSGXH6K
DoytazBUZBtKn0X8NuzWyzXmwDmYzMoDhxZElgIyHr/OxEaCmmpNiu9M29BnhqecrQG370R9PZzZ
L4ArKKxR3BrVfrdbytcXuyNsXHE/nb1Qqbk7KIcdzSrrdP5ZhrW24X+Vw+Hnj7Yy6U6nbZBZA+sl
CvfAmOJ/fZ78cUOcw0Poj7g77cS4p+bB13Zkc0jiZvm8JknpaqiZMTeZJcwvrn05znUmvrC7cPmX
QbKiA/jzZakZnCCaMxHcn6jUOW4WgqP2c0+PbOoCITFXj/HJEJsCE0VD+wJKZeKqi81CdrYLHkDL
B9mLxDuxFodmZBHHoUr3lBsQfwu2MXdMS41BlIFS3cA2w4amHMv2GIMnbI+bf3RuX673MN2zrGHz
4nOVUxwgji8BEGE6ZR+2fDpn8UOwMGDXEh5/fuYNzIo0x1+P9x9HNeEIe+a7wFVt0J0ef4j9ZzNC
2yy9s1JfjfjWLm9ed28pFDIPbw0T4X/Gwf8yDaOly7ja7pfx3l4HP0vf+WDyomtnh90oTbfqkvLP
ubBabjaKtWw2dbohyW52+NsfC9KaYX/YtMO8IAVNm3BHfplqHChvQfaW9u9eN3MvxNnYM2jbX5w7
7VmKzpz5GrcPxV1k85nf0a7yOGzMNT9Ereu7Wa2DjoGnV+PPgDFyRfqy7EpB3fiFZBgOPw2lvoiW
V2INP5TeIFlCbmPGC5+lox6c85pF3yi5OqnoFV+hRTnXTtaLmR4EQQsVnTW3AJDnUSi0mTkT8+1Y
lqkIO7bxQVvuUqolZuCabaOIzy03PvAp4rq20kMx3u1ejPoc18c/Vwo43366jfp1UnA7ncgNE9LU
jxbdqef7X/cXqx1yPqx26PoquznRIe7C5QXXX5VfvelKB4vTmxYWBBx+LU+FxeloWUbnGIET8d5r
1rk9JY4Ko4mYQOB2g6sAXNpH6FUm5YX1RbYW1qj+IOL1y68w+pxWwAL45b7ZtB5NakdJh1x/Vhen
Sj5YPhMUyOSjZybpazLOmnHSX/25pDvC22KCs7P2T8HYxGKmL+MV+9qOA3NDfIRLSetU/uX4pHXB
GCwXVUo8cPfrzh7K8Sp11Eef9YBh49j1ey3YURu1SXb6yH38SBSN3OL6JODPbNesZdlzMPKWTE/b
N9S1/0wbAHiYNvDKsXieKlCcZqMiYNyI/RH9bonqYSAIb0F9F8eX7reYVnL7pYof08oQTk9pKoVt
qfGJ9YwRmEWJ+eH+xYTHBp1Xxq6VdjgKvBehn2m+FP/lF9iBPh3ZxBKfN17mEtrrIOH2v2X/2/i/
0S9vYdFGs8u+mOae8imNGjVZpKvBXEJ6/sCv+PPUR+Igl7WUcW+zGmNLWnYx/RvflLVD1B1zqwLj
1QCutPBuDWT6SeBbpNUI9rNiBM4QuazbbbuQ6D94lb8jvDzyS4qXR35hPlFgPPxO+re6/Jrsrr6A
uLEIigjPCW+wbq8E+8Lb52vFW4u1Y+zaAA/zgRdfr67i80D96VoxNnB4VWgfdBVDlAAmKKFgOLCA
sDN7gfl6xqhRTYc6O1Xj6dXBoYG7iVwVAu9Eb9lz6R2eqqbsxeWg5KuZ2L9GKesx7E0zflELwPpu
EhoqXj3xDXMw+GWfCjjuKQxNrGzs4Hc5voFwGXHcapcksgGf42D91uOv0ngXpNeK3wuCMQdTdlUR
I+7vJp7EAjv/qlkxZ6Al7xGa+T5XU65OZLmWX+xrlTuPKgIIiuhIXLLOcnGh5KNc3lBml6d21Qw3
b3nryue33cUmFSg8M0JToS7L2wav0V347azQ4jaGkautt6nhxHtZ3ck1medDIR4KAYUOsDT5cfdJ
jYWsixKxWDVf5fJF4/jp+NJcuZSdDXm+UbJgLr76fCb96opbUyuQ2yJFcjlteybehZ7xeElg11ZR
s9Ba/I2oOBLcMIvUbi9vZH2FAG89DXkmN6MhFyugKIpqhTS+Yg06CSBvnX7BXJUMmV40OaSpze+1
7y96fEnIdFG3x6tDdpmClpRMCE7KSw2pxef0UY4F4xf44eYI70udZtqvjylz6n8zXvT+bx78DGaA
SfGKQ7Z7Ff1tqOCtswTZbeDGPcy7mKRB2TEAqNfzlVkCOMaZ/44VMtZHXTkYREvM7PU3vv9SunOo
Od1IdnVuzjNbni3WPs9myuwL5PQ1nVv8Edb3OH40wfUYs6AomFfx/Y9DBiyidTNp05ebtnS9Tcmn
b/66UucuQeg+PuIvpvQHca8zZS45FhMg28wf6Z0e2UV0WdLWYC0tkOBbIHIw7Q4sotg/4rwH24Y8
qa/ZNGrL1V+aRfmolfVuN5xjCHEihVvrtDIBfHGbqWzDUoLTco/wTeimr89eesb+MlFpcfy7+mZc
78cViFrexbQA+Z8JCr6pl5deukjSpakuOKnR6tf+eqmvfqx83GPoxeSC/LrcEB0MdllGkzYb5J0g
78bs0OqHTMOYNnEEid8jcgu+qH+KFrsFpTA7FcY77xqw3VN/aXpumJcfgqScbQRI1cMCvQ95C4M5
CC82aThmLigpg3wLoMaCDjhOBBruLfjStTQiAbxT3FlcPYBMQQsPKvfaejWKO+X5OVx9xdNWAWoq
rZs1grLyhZYLE6+Kd2JtPeVyvQyqBQuoFut8MXdesjFmIxVBrp1ckhU2dSiTZimw2QPzvjR2UrUV
ShMkj5b6lhTuqxrLIYVhXKnMp2Uj6WradOIqVhg4KYwij2L6ZBCK1VOmDYrYLDCMClYjn8xfCrHx
eSwIWOMHmaQN3gzl7PzS1tcO+rqDKc+DyYzbd16d1Mjl5A/lD9wif8IAeoDjuWnLFJk9mqsG1ukf
PgXcgMUPzBjtiiO5iu70r+EZhd5GgBHCYYu9ENOsRHOBg8sjPijSqWf7Sk4N5jsvihGS5GUAKJNy
w5pvb6oEdHXVS9SpnZU5LXhO+l2LyLrL6z0MNOOQYjoaWW2fNBLHxVljbjiqndtmPGo3KIxo2n+c
aO4nyIBsP7ixOAKRBhCqKB+Q7cjv185EEVO8auExAdTBUb2Sg5PH5jzdT9WeBUk7nrP6SiIFl6K6
ozZxUt8cJlFcTqs/DfmvwicDBhMREC71LwVEVfEz5b/L/Bcif69/U6r8lMfLsZEKyiYwD5JY9yxO
mAHXtorcB9nYbNmJxhk74nmvCPh4US3UkZ9JbX0lddS2BxjlQm3i0tHn//dfhIuarNRhBUEWnp2s
0WYK4AgYWQx9r143MDe1Sxru3kJ8NsOuzHfDsDMw5uS75bALBzvlZT3ca+HWTDd8cItjVx8Cdd9M
O7UjYefGeA4UdOO35YmXhh0ClhBJarp5Qgm53ee/ogUf+72LPxqW7f2nEHwuko9l8tGxDICC4C6N
TWke6P8SzAeFtc2coXmL/bdCeYE5tvwq/K8l4AZ6tgbq4u6Fdx/sj7b/lHqW9zx9P7L0Q27fCvUl
JohpXEvu95z+uPlupD//uAGqv4UboBPXebwE1He6MNLoeZE+3Fk94JgbRxFM4JHdm/y/DuAOM4/h
zOQs60LDI465PyaHDPACtgsPp96VezemO2e9QYDctfqW/HWvHRLVHsg/6PNmxde3/2yqloeO7atw
Rk//9F+ARKyiO+kxNZb2pGKBPA6P+lyKd8n9Up9L7pegihLBDb9CK1AVIHzOT9tuW+HE6lKZ1hpl
SmZmclGwJ6u2gfL94crU6X+4sijZFsIqwrUQk73e4GYuucQ8Wqh41cnWyld/ACXyq2ZTor6Pmenr
EDACSw/z7z+/tEStIIHdYTmkcshAEaPMnAr+Je0pJmBDrn2uxxijHSIiDw6SiPNOACwcOwET0MjR
u/jiBv+H+ACAGdIMAJOoblniVceEZ6IH6AQsHqsKX3YEqtxYSNPt2Zzq5igp5AD3k7hLwh37sHSz
kxPTw7xKCVKy14sdVd53KolEmAMzX10E5iZuUlRRIJ+eQylcsUsQSSRXI68I5czgWMz1WF6ozbSq
5bWSvETNaxG9d/qHWHyWxadvPrMtLB29tiLOw9DhWcXEyxo2AQM4Okum25X8T9V+aeFnn/LafmuF
Ow+e5uLzFjWsJ1XvwijPagq0tbX2ufDcKD3p2YXWo+nEMr3gP67Sf8YiZpL3///6FaRzwDGxFv/D
8fcHerTMxJ+nyzjd+sZudAzsg/rckyQ/FJlycqWHIqN624N2oKSKoZ7HPMTov2ldtHhx+yygjLXB
DyYSE5siXw+NjTn+oroyx5/gSsS7s3VrQskXlzvtjsuGQEH3zGUzNNZ56QAw5MOqdh68NxFNhfMi
G1ihLu7kntfZvMiGRdvJ81tJ1f59KwV70qlaRlOPC46bHBv5T+1ehaCoHQ/1MlyPu2AVnnjLBsFm
Mbo4GAPzOmiXvAHAd8EEjXy5/EwXhHkPwr3W78vlaziuge43xnBSlYIeuLknrcA5Nm3Gt0B7q+MP
ffwYA4KQdIHz7AvKGwgD7kogIYE9JRx0q2b739RNih5J5VS9t87S6dtcDFeUwobCr+6m3Nirj1xr
PUSmbfJCDlPDWEZkdtqENejijfEo9A2blX/mPRYMlE81kyY1XVGvfuNVsH0awkJMM42fiwXa1HOJ
gHSlgir3bxGwD+UmCqxkz0TBFdmJTdynkO5ednViL/OLSP2DO1A4tC7jq4QNqjpO6TEdzvenyu8b
PQ/5uICJFeWMZZ6rCRA7+ajJtmpsm+Rk6GexuKZce3cNZWzFPpr2ZcC7SHMn7Y5/WM320rXJ12Sg
wAvAUPebc75jgG7K3RY/3LSLsq3AojbEr5pNlz4wn+pCFINoQXiwvWvD89rFNQ2rXh/3NWAMGiEv
LE10W4wPP/YfAQETWsi6CbCgCRTx7vuYzY4SlOpl2vW+OOkQx3KunRzJoMm2V2oj4dnus4En7U7s
gdy6MamOcWPO6u03G9dzUjsFwcv7ML7I2VuNaplZvDH/u4BTF1waXRRLvd7y/pCy3bLfldqOusd2
RZx95rbVq6WwBrKT7XG91RC+vVvq3VTAdd5N826oisItmG55dw2VS9a4XuJ04T7+h5hYXeE42eO1
Gz4ZnzkDuvpl4T8rHAJLU6mdlq+qE9FZk12a4JY3t9571uMjjq4rEjNm/sk752DFm2s1X4mvT93U
VZMslsUKgCedZUtauPCG+S8EWcgn0KBkQu3lxQvBjbsz/p9nIP2P4Zhsu94eadQkOKUpR0z1Yr7P
ydbb7L31xT2A4My9LBeuJdYAZE3SqMqhKG8j4AJvj8JmE+uP8QQN2ySnaGZmF+egemuns9AfRuOU
eJQnX6sZx/sw1HsK8VQKNaf5jcDu5BwKboCPb01z6QI+zVHrXGz9dJdOw2zr16sdA56G42T/nVoo
5AZk/ddqk6vnsOGsn5ODijGYWuuCacV50vYOC+0MJZZ1xKMBmPUXSJKzx0XA1kjf6KdGuobTc+jj
HHorhPdO+YzsYBaJjjLd9dGpaYl+YdeFA3PkY9Eho1rUQg0m2xax5fEkJG9y8maAy1ncewxS+S6T
7K66+LlNrX08nBL/Whs3G5CS2r/q2XsWf0BVPhVkM4uXYXidYyWG1TZfdf9ZCJ9d+ClZ0uKgV4dK
2VfJXil2vrJV0q2YuIoVFw5gtJ9lQTUHJB+e2oMtihuJQpCl09NHCU3ufeAuk9/Is2AlGfu7+rbU
vqPlF81r6a2IroZ80cpzU57CCnMDTLW94Jn1ePfzW9dcZPQdaPyHugcDcJGCm6TeCuUejC/cmxdf
bfxd/kYRdoi5QF6zqJBf9ufEu9TBTYtXSc+kdgcM3w0vEGQfNUm4tdWXoHlWLFxeWTtnijJtdnnV
yW6UdzLHCRiIXeXvM38+XEhP9MQte+7u+8DW+mdNvtF7m3A/wQZM8n06ptNJc4LmrWreuO2l/psw
vmKB1Ya5m7eVDtLroryDHRGiF6G4UwikuAiOI+5ZhlWWsIorT2+ENyeW5cGtU29ZdZfjl9AevfeZ
VoIA+pFqH5IC6YbgQ7SrIt74W/TsOS5xZcRrsE6rqA2ntDkiGBv9XiD3aqz+LALLH9aonfqqpG99
+rZQXtEVPfUjwFnCHSd41+VXCQC6Tk9XMDy3nu0tVrExj44jELOM8imLc+LxV3jyaSEfOVjH1Nwo
2UZkujbWan0asj2GDfVjHK92xFs2wqJ/gCiR5nYPyCC3B8RcQHcwrwC6yjgiZjEVAIiMJR/cHD+c
2yfAFGHyGbyrYVH9RRaE3gmcPp1AFZHbsS1nVmKS1DZjYbV4w4BEP0ivdNp27PqCdbkkmHBshjmV
GGFu0gEwbwFXxDSlRadEPQYqMISTjxC4XfjbgdzoIz3RdURsZkE+oG3MRnxBevFzNnIOt9qldg7T
OXQuGZfeuCS/yXWMrmJ9Cf0zUmm3L0DFdNuwdCNxW2xRZmNx3wyHitN0tjmV5VbRZ5tT9VvpALU3
KvfCkAjBRmesj7Z0qOHE+pcF+F8lfO7HyFh3LnXTc3+V7DpiTYgvQgOGlYRreWNhuex+mhYy1MHT
GNJ2dbhz3OhBDfyFbkJLO84nwVyTx3wHKyrtYvROqkeITES7Dkw9Fpd8Swke4hArbvxqwCBFWkP6
GUBAp2dDkbXFx5FwT2IeYSPR7yWqGw1bxn/FHiN1K+qG+O3lpiaNqbskfmlN8AHz13u/PNB83BAH
vjXxJpow0cy7xgEqssdG6pZ7Zjy90i+4UPCiOMWS0ndMOvg/dlgaSSfKNPfQs00gYtd2WzmhwnRj
QEUp3PkSdtCTIy0EWXLefirpR9m9ScK9N665rah7rT+G+kkfLwFzRUTBA2h3YJbiWjIDNgGBO2Ds
nNh87JRy5QOMmYv5DgVxuC9p8UWIMJy++1dh+TL2Lxk7U/iLwITMzZD82znu1QRcRO2wiI9Qwyhp
FZQj1LC0PY4wI9pz1l8ItdpWhia4uG9GhpZvfx31rsbCI5tPgN5sxWtOZwJ4buHab2JQLjKHs3rg
5YmZTXFpoO0zl3BPIWyY8An3NK1ICH8m9/n57LZU7QR9QzFFrqksudVtLLgRDkxtrmgN+5232BNS
PLx+18QsCEsORzU7a779FJRDooZDm6+YtOfv5CPPyuPZJZdPUhRbDBm/fOu2/TMNTdJiHeFHM69q
fOHBw3PQz/fXXzDZQfT8O+MUVmZpefmV5sCqviX1zYccrtwMnCK8kWekYJXf9eXVptlMu4jSiX4y
s2rt4COmyQLnm0BLhEs+efGokqMhTMER5FEckc2bO5ZfaLSgzLAWcq0vHpHd2LwQFBYorXzd9pob
iNulvLOs7vIUZJ6wbJQqXw0NWe3YdyP+FmUDnBXSZxbOPYA82/F7k8NezK5v08UgQxVir59r/Rxv
o3GOllBk3otvqfjmM5gqr410x6lC5BzjBN6wspsRqn+SqlqRQKKqaShelfZZUC9+Y6uZre3PPt7K
LUFyLDfMlLgudNmt59uEC/NADF9UefYc1O3sOVhafeh0+tylKyQO5E6sBbgE/Mp9ZfkfnTsFWM+J
6g7S5IcgPSyTA50fSUIP1byyRwNFk8X4QrvBNF716BKHZxLESy43veNE7KLnntXfiK7EUxOdJOXo
TiyMuPWLVq3MhzHzIRtfAnOjk482WJl2cVfC57HC2XrysaqQ1W0JusyNFZEXYumV80NsHOP/I+y8
dhzHtmz7K43zXMSlN43b94FypEQZyoR7ISIyMkUnetF9/R2U8jSqqhvnAIlC2azMCGpz7TXnHNM8
6aJvsYrNb4s3X04XxNKRgZ/SBqAe+MJQeuZzAnfYmZB00XVqfiDcYxWqXNRJ3NmBXyF/y+shhzgI
0mau4R1U1smxYEWQ0g+8vklu2Ey0HhM/fMq7ZFLXE8a2TXLbXCvqd2AI71p9D5hjtPxoAWyzf8A2
abjJVOdMeUoOUo9PV8J6yq2EmfIajl5zY2frAXQVUg6WLSCleIDRCq4V0wxfUjAVsTIZicBUFOoq
UXY/YROb3fpZjcEN5WknwkVUJ8uSuCI0W/N0LV7C/rWp36r8nQaOfPyoy1kK8XpcVDgdpG0nbfVw
O9w5V72inf2i7IJT5a5vOVVkpr07j8bOgo2sbUk7Yg3ksopRMH5krG4ghZdcV032AaNNaIgbF40n
feluNrSKVHc/+GlJ0LxKR0XRJzkUrPNs01GRgYn0QbUK+m/HgUtZ8NXpXBSvIGAAxK5KK+jEooMS
hPCd7tRkf5pVaJdrXXXU3NUgqmgud16d565YiwXUhInbB57FNP1oGfukGH5XfFaXARJr/lPXvgfj
h3H/Eh5t3tdZI+2TaYO77DQvq7yEej4S5SlKoR8vSukYNacTb3rLDxdUs7FZfnp0kwYDwOZZzeZj
pESn7OwbbZUzJ4/3/i+MAD0n4YYt+kg2sJjgdpwjiMOz5uoW16lw4IZvIn/8fh/nMTb8ujvINz99
9IPnU13qXp9m7n3HkmuYWrkVUM23bdwtQoDr8ye1qaZ2+j3KL4N1rOqDKfhqexrY8apHzTzdzMvr
ims5eZBeXEUEIwZeg4QL7Pw+g7HYLAb5JU5edZhH+ltVJ3bu/tGkMPCjUL8tRrzBLpvzSoGJ5W1v
dmntTHjdBIFj3DwLa9hdx/3b/CYtrtj4iL/yiiZsujbv68DOhcvCNllcwH7oFxKLF9IUf9yHW2I0
ZZbBbPF63j/XU3SdeiIgoHAcoh2AGdbXeKiYDJ5jgfmtCq7JrX2YV6aj34+y4le1rwl7Vdhp110L
KJZkycS7645M7/DurHjZQbYEMDZiGF0FoWOBMu9hR099QqABokUdTnRcCQhM5G5YsYD5IiMQBRPL
Au9I7BXYd7M1Idzq7swVW4/8F0T4j6rbZt1WbJfAD+kfDegSE3jsaXCafN7MbLwzeGE8EwpsGXFL
sPaqw+Wd0VBc8n+autJopqivNong7+RVPLKrzw32PHsp97X21BiXa/DaLqch/6E86w/oOSdUC/GR
2gQasAoa523ydIVAI/Bmntw3tGRfmxNAr6lXZkkxoswXy3SoUcBOIgMFvC0rWyW107BvXSJidNi8
2Lyh3UWfjfjRmm9Ug5dsPjgHvBvx2nZaVKSDe6sWFmip97SeZaLtugX2qp9NdcrGY9D6ReIH3yvp
+g4wopRPPznvxYN580prTQi/hzuDs53BbtN1ECG8QfZIj7fiduTHDDdrQxqxOOT4MgXTjG9KKqYL
CoNZTCBm7oj1scE27UjbZxfmH0DYm/lgD84f2f0mmZJh8U3DKkjjeQFqdTOh0innZX1mLAa2cOwa
7w4RqHthHwrn8BMEevyV7dXOESGvdk5MkPXwLD6lnQrtmGeioNcBrHYzeIHhpYOHaSTWpvUsGXu1
2aNAj29Cy+Th1cGrlb0Pw0f36y4cROGgC4fr1U+ufkxCgfCrSGTaKPZ3YVfLW+iMVuoV4UZB2eHL
6pAshZvMIvB7lrXbWbIEvposL09jj3B1A9pJNDfnR2ZX2lwZ1uE6yt5a5oHofWrsu7011kuqz2/z
vr4MzavQfATqJ6qcEv5EkxsQUVcBGxDS8cr7/f4WqC/ZcMmuZ0MlL3D/pjGB9jVVNNIFKD8Yc8pC
soVvBonJIl2bS7q8w+BV8//ozSSLhKGPF2bM7oNqx9X4usQ3p5IwKDZ/qF0V3LqgDhcKrpGCe926
nrBG0LwkmscAHdxfNnE8j41FLzn5fYHJFK6Htf7jelWNttL5L4cGGielC/RhTQHdp6/wgLPzgF9G
XOJMxMa27Q7CdWmnon/1zNveaudP7EmuLgimE/ZXMJPtuggKgncrN0m2jtmBkKMx15G9VfEmNy42
Igt/FbCvEyIu+vDUVmqQo7i0Ih4odXVHCYYuaac4RugRJMCowC7doZtnpEBON4Gg80usv5rRO5fk
Mnj/o7JiK2ujPlzc1fM4DxLcFVTa4Hs3SeHMgKPQNgWeXsk2f0iydi/UXrsu4ECP95Vhv8WmKyfr
Aq1HXt+1pfTO7dRiGiI0/btMvWcRMoeHh2WwWfcz4L9/1JGQB4psXheMhFeuy0g191m/xKXGNwbN
PpP3t/kfbR5XWtBSrmFef6rhdwbSIP2yj0o+t4+qdmgQy2/4Cr7M7HO4vxvJ2+ooU06p2LduLj5g
y9BtOIlY7hF/nvAM7jCrtOOQnmiYKSGfetfiZ2b8aKyvO2ap0GbwkvqlWMzaH1m/SBdxv4htrgyQ
iSYIYXDzVcuXp8FoFmpPDmGPwA+3OFzQhpXv64Cs8t5gvS8CCd2VI6i4a9oOhcIxqsA1XMLLUHMY
4KsITXpOc7xqLQSO/VV4ndPKGEwhXgqkIKpELm7CquaTswn53C2wk09NE/YAfCCUvHziCmEOZDMM
/h0AA7Fp3C/UZL05ESaDgIvBnB2jJniYYDGDEF0Rf7zSJrPylHGb2vhRrNhpxilzmLhF4gTVhBVM
amfhof1YFA6tPLit2DmcAgU6dhGa6FwlrT/0J/gp1uj84z/+z//7vz/6/8TvcMjT4Zpn/8H5dsij
rKn/6x+SZv3jP4rn33e//+sfhqpI9BJJsq6piqaaqqzxz398HqPsOv3rfyjKXVZyWdLm12zXDoc7
3y9jKpMrM1K1m2s5i4HXXLcVqXIuyaun1JjDsBfdTnQHceLZ97V7JxbAK8RkPneyxkmDldQ+aKGY
8VBPyJeiAqGKaA6beByJ47TGypYWIh4DsHHQez/lG8239lEQ77ppexDuB1OdV4PnumAQ4VyBQTTM
pbDDk92QzmCWu049z1wmoLMVmYtF43hUyMwB70W+SrZWPK3l83ofkd8JvcDcBrepzpmNakrS2foN
x47+Ccd+ggdM+71gdoiOheJfa78pOa/3vbAbrjsRyM5elbgYTFNgRfNsuRRo8R58qThSM6Z9xumP
k8MfhOj7FBXOteDYwLDhRMtJaUk2AijHemrqlRHv9DVAbKl1WlIeD6GTVlzfJzp2jfYjNJrOwzvh
gX2a+2U5sWsBekrN9l8/A6ou//UZUExZVGRJtizLkFRV1M2/PgNJO2aaKtxYyhMZItaoO1rponVN
AFVNd4TSBSUi1OvJh4gTJduAxA8k/w7fpzmqIAnoPtZ/sC7tQfRKh+GOdvyh0aEebgUWsqn3uAaV
EiCXUfWklH3LxryR9HMty9FDV47WU3PAcvJlcdTqq/P+SchU/0nIFNhEdi5DJhohl58StePinp/V
vcZtayY7MJPJfrjvSWfn9z2YICH1NVZghCL7l6p67TdD55fxi3kAmwdGlEgD2Dxssg+WH3jQ1tHC
5RHhg3BlAxRUcHmhHI5PECbRZalYHVeMCxMiiwYbHOwUFs4OmJa2mIYyPMXrw6q8I5QcVizbk2jS
z/ib+LPgRGMPxjs8tV2syGBLflC6sgHIitz92iMXcVdmT4VLNVcs9sm88llH4UJDrl56zPmma62M
8iXrWRNfdkC8NnS7avlmsFbU4ep7dgEUGN8vfCk6DUM6lCNWYsyJTpB/umc9fiGGcuu2Ubc1263a
biVkbhq+DU8LgJIEyo7dvM2W2462enTgazPEdquudLjs6ryG2sqexEYsgJrK722cnD5zgh/DHqia
ffhB6EH8luKtLrPInN9NwKfHO8ly/HlgVSlMAatKkj61vWykfcxd/JDhJOPE4Y+pLWRTmXebH0Im
I5vSJJiqcvAJUnWxCMvvxPjRX/17azf955TNk7Zqtc1VT7sjBInXjaHwdaQnzL0iNqI/GxMj8LLO
ymWK+2muDX4fnqg1ZlLCAg0jJO23BVFpbWfd94P2sKNz3sQHCCDlRSsuFbFFyghfY5qM0FBAI2nr
AaMComi2bu/uTXZ01h7/7JIY1kW3mc/Rh3mBUEBARFyAwPtCHahCrjzbbOYNkV1tvXnJH0b1zlhS
zTysQAWjm0EMBxVMcA0LOTHtvgInDpN4HsQnecUWnrDRSiJLQ2jx8e80D5v5neA6r5KJ9QFpa9R+
N0zcbqcGqgr8fw0r9EeTfZnjD+qT4n2Lf+C+v8d7rHgJj4aKKggWfEdo124BTD9Yvdj8aByocfrh
IQsc0MbG3flmFci6i1UzJvXOpv7Rj9t3Cg/CZi+968aZSuZc2W+cDiUSTxg/We4Z70q/RirQ8ynj
h/WHy858bmgzijyHZhfHO0tn6veazi6oT452G1QLL6k2sJQPRbT616ec8vc33e9TTuc9p5umrCr6
X0+57h7nViDWNWLWXiQX85g8kl+32hNH2mjZN+5pOa6tU8cbt7tk1kWnJat5G5s3A8FEtmUY5t9y
OavGaVL/KMZTZRyN2i8QhyW4Cp4RehHeqXZ+DYhAbjHoKjZ2Ye6JRAmo2Ly+mNlBK/zkRb1/1uUP
TfthKT+pnTG/9OarEj6j/vMuTr6a4faqpRcZiMFJaXwUt3r0pdtZ6g7VXpfe8v69LbhNA/p7F+tH
idDGokd6PN67iVCDonGzjxyW/GL1VQGmtoMr6fQq5kUHPy9NvBE0uJemepW6l6Z7qYuL2Z5RB8N6
xkRn9+2LjK/VMWTKDolhbUeQDUftxojpHGRXbrZk06AMVsYyw7tqrDyUmv5gXZ4HHc1tRuQSGdIN
iD/rPlnnXkbEZHQWIEFk1kwCJIPX5FynHx0QKuONK4dBO1p6uYon/BzK4hqtUsLZRMmCpTSuishp
Me93S84dVFjNDcffiexp19JMpSMsrgsvu6yu48H6AGWHk1wlizLtyyhA4pUx2m4t0900iQu4Z1gJ
0PNb2oD+iBYnqw5hB0PX+015bbmq4FArVhG9CzR+W8ocGmJhzWuFpXaxIG2ML6ISAXc5MDIIW8E8
i1iTcP1GWUg40sfbgjZZcrYp5QlbCQicuO1/tTIkiDWJ7YjMwnkYTsM8q17G/jIKJ2vNjHFjtqi3
krmhJzXcVRW/eqKiB5wABu7gY8m9fThXnN+HKuSbaT+1HkYe9OgEkWEi7RqxzaeTj3NyP0w6GJtO
ZFd1KkRoQWlhbptvviNlX9c7tChJmc/nChwzLsA3FxCCPJ1uDaVXkjfuBWMVmitYracSXqC9eW5J
53QB3m5+FJxLZWJWTr23W/LoGK3SO0bluazuf82H8F1N33ynq4Fqrk2Urt/grwHW2RcVnCxqKbUn
1xNuUdWwwpTOd1TPxngyR2BvGfleTKtc6fvfDj2GNg01fxp8n8eBpsqKpIqiqlriX4+DQUvrIJ2G
nqFfmMZOASpbut1a0p1kROOe3AtkjiQ/1o5TqpQvhGa/4KRl+u+IecFCCg7K9ah0JyW6pGDx6C7a
0wzQ9MvoV4MhtNjefvF5r3nZU+/SzQXC7TFLy4m/hmyHHBvQL2jwLnrlb3a/AAUCbHqCAm8PUCBL
rOjIqVOxMvdYvI5gskm8jHYbrnr0v2Zp3ZYiWVRcmfmiIZ0+gyScmwejOcX02quXXHipsrc+el/S
ckzN2kS4BF4D4RI/9ZNwCaWBhVTrYEV+RkhDMlcTSqbTZtftKhY2NRKcY5jvcfp2PNNEej637DSF
DXEHnQX7TtC2mrad9tFvSvnqHlNcDQoz7UI33tT7lypyr5nNG4E0w9TcB6RJXQ34MKy9NZJAPcyT
5qsgUdd8Xe9eI+M4TB87EfiaJVP3445uqdMdnRg9bX10I+ZLXinfUTAXgw1PTBntCcIU2K+QBHmc
4vmkDnSAfxE2pxjV7WszkAhku/NP7SAhzPHKO5gSDwHGuLh6iWc90HN04g3hMq1aT7a3Yfsyj+up
ehZf7A0QU+mKPj1gql/h+Wq6TRpTV+elsIXcwdoJ1j4f91CzKkyCCjGx7ah4XbjN7+wwvBDkSbEB
MlMeqnK/p/I7vSTdUZ3FwhpOlzE1SlmP8lSKHEvMg4ec3Tu+uhrLpgPP4s56Tl617er5/Zfmeujr
xGOaiViVGntz8JXmVA9nQtTF0ZVsrCr4Cli+HPr2wPqKcvV8ql13QfwSZCXRzIoKboXh94mvNQfX
niIxM5wrunyqHhb01eRUTx548RZjG37NfgXcsstm6Su6zTkSjtZwzBLfYie07yISZNsb5ZbiOo+8
dNwC0Hy18XnxMoAqymTDvGI4XeXmpiuMLhQh0ufdnJz6+0GoGBmf6Q25maLCYuUQFe5p3Bode0Fz
xrNlsKRo0LYBe1uMsO61WcfMePB7s03Sw0PajPpG0Tc0wQL7Mr8KHsHos1Dfq5DN9Ut/PTOC1Paa
UprzriA1NyuqXUzw11oYRwu7TIyBkQ8sjR7opNuC5d/0nisebXXtumVFYxfmzqZRYgFugsBzh4kB
d12z6swp2nwHpvBJTu2U0ypupyjWKmf3aqQ+5DjJWxpS5vzAXx6SGRw/QVmJrvHgbUKdondenvH/
sqqpF+SeYv72MIQGpOoT+m7XerC2yOx6GhMMbZYnMrsjGaTiRQleb/l7l7+n48ct/Vi85o86qDGZ
6qC0VTzuYWKXwX6niOyY3p99gSHy+HbUtjiebzMWmEKzy9vtM9KMeYhAyKitjYVmbVJtvRofTY3X
CM8ZyI3VZHp+ognJs3RcApHXG6LHg2sNLpRgNrk3OohkD+OyGxhu+iI+yhSeW4+onnLfee1cgQos
KbkVGm9mF7e5XC9SPkGgu8WDtbpXvlj50qzAnnfSqN/le6T4ReiDC0z5vsVbOFnBBANm5O9DV+rd
IiIJs2bRfXIGrDGWp3TbvtvOikkLmWEUrl/z7E0S39LuXThk2w4NqMPeQMeYzZRbi1O48Qp6AHmS
7skF7WQOS1F7Vj4gFZ39jQvlW6UBl8iMsttwybx83x2k77Z1fIcwgwnIVTuU6t6fd9qHbL6bxWsi
XSiFBg7Ryc6LI0w7iT0bxUb35J3UrebykdU/xXUQtfHa81LiYjDuiZsGFPuIK8A3Ju7kY0KmKGcd
9NLevjrlU8o//TAnDoEgjbAgKlOG1PeJlPL+pz4lQtF1s3YykMKuAzI6Hp6m0A1XlPcih1TnBoV7
uUj56obnAFr2vjO3eroPRz/UT/1w7oWXUH/FnoETHhfXRpM3FKY5d/bs5HdP7J1Hls2Qfoo15mvI
NjTiYL6eggqfzi89fI9uk2kotV5Mus8um3RWlqt4NcDMzlx+URJkMGsDL9/nifFIP18h33Trfz3+
S8b//r43dN1QDFU2jWkJ8qdFVx9KWdNp3eN9TzdK9Eu9bUptM39rQVqbqwZLHCLvghV0hZt+6v8d
eRvD/2HboeTvQv5eGzCr34brW5C+agDv1DP71/q8nJu3146IKzauFU4zJVhSpNdFTsOyq3AVOMVz
8qZtub6Oaxl+ENNqM2X6FGGTryK65wZPz73JOTg7TrrWQ36HC/HTNTKMfVYwc20VB1bOl8oJc0fI
gEoyrq46gwjJ8UhH7ZBfOJSj4NjAPSXmc9s92G7DHRMP9Hu+g+FsuO0161DUx6Q4sw0IUSOdsb08
B/KFHQTrSMCFCL1+05BIyPmFbFgwSGwAp7rtILncx1MQH6XQN/nsKdt8rqnciiHdoVbslHbf43m1
KFY/MtUDCuoIM2MOcf67/AvfhONI3bnpzjk0jvuBGGv6AKL4fOiUeA42N+Ga8W4Mb3xiRnylAuUQ
dl1tNiWbKM+6Q+nbtN3af2FM5QZqbf7NY2JN+86/jIVswnSLjaikibIumX97TIJRNNrUoBVlICP+
kuBwLp3BB5ZJwVI1EKFlGnwBJgvrEnixPcdRUBU+eCqpOw3kwY5pfxrksyqf37QfZM5E9qIT1ory
T7BWgumqoqsT1qjJaziKiTd6suBL8/G2pFwJXhCN6NK+CXdD4CnpPkBiLo89Ltbqcr7TGtu90/dq
6B9sc7r8mOfHKD+a2TH5ySlOXE3rPQJlmErxfaL645cxz5Bh6RYGvYQVe3XsjXOQHrvwINwO0gdv
M54OkzxDtaAyB741+CR79QzRkCcExLR61svxkkMO1u82DMlV/CjGUR+GbI5zfKgYspGeuksLBIRr
xe5KT5e4k4WtIm3NasumZjEjs76mGOVVTy9pfoqUgwys1bVSWvc2Y09BmBN89e3UrIdCX5BuW3fG
GiGdzSli3n9vTp3cOl+XOAyHGlT/Gochw2B4XePgzflgOuWmTrZZ5kXaGkv3FiMP9ngsrvNN8EmN
W/nvnhlD+fszo8mapmqSKimSqWry9M//dLS0wZCIY0Cakc1CzJWgnGvcnaBOwezMoCjM5VUIeH7a
opbJZIhmixr3NDturNiTgWQ3XpF4lGj0Cd+9TTpsEuyrjly9RMPFGE9FQqPLTp/J1U687TJjv7+R
/gkgmYHD2le0ENIV0vuY26P1GNERTKvWYytwRYPbYOoJ2MI8TpUpeIhPpHVXWHCc8jodJAoekTKz
y/acgleCUBbucZAmW8acsDnI0BntlZoeS3rB+0OnHJs79qhXNntTUwbob8tatLO6dENpHWabXtvk
shcU2z7fSfluQaxYeq/qrwHSRf6T3IuR/yzKb4ml3gEAaDdOYe5gPBHm1q8Ho9qB/5S5ZC/rfZsC
Cdo0lhf2OId2CmEdbRdxGB9bHnvxaAjHG3Qd6lAMH1dpeHn2xEykgsyprGQW5xdd/NSEVXY76vJe
C6fSE+kksF7DiaCxYCeapQB9madUbYoe9tEr8L95iL8p/DdPiSwZ//MpYdFuirIkqpJlyNJfnxI1
HcUu70Pgqzn0rD18dba4ixs+AuofGSIf/WAa9vjPRFrBsKVxhR8jeBwEIWGBwh27w69Y2GbCFkdO
LW3FkEqW346cxuVq0LerLsftveRqyL2w0RdcDbVouhpWCPgxDpwleaOQpg7eD0vt5p+XvebUPJ34
isc1eWjC0PADNbcv10QmBWkGvU8BdCdvBF5XxBiWJVE5eZEnuyjZce/j3GlTll6s0DzXTot1qLq2
ZJ4bkl7DsW59iiLuL7bbq6uVXO8NSo11jxsChZiy+zPDRBvur/z5Pu7318KvzBPq5/WodqeYRmXz
ssgIJuyMfPea2Yl46Mbdfa4Jh7LyveplWD43KoOwZh1usVohIHBf19bkafgMaldI3PSBFOioUstX
obFMHXXcVA90tG5sQww5hWvCJSnXcbo5hTbVo8lcSndTchUBsj1IvY+pFtURU60wT/WDoB0kVBw6
8w5tAyZxf59SIFvjm5VFyxjzPXHh50oENW4/90N2O3bbr0B6APyKi8vYngGUx60/96caj2i6llJb
bGH5eFCD//UbTVH+l9PJlE1Fl2RV1xVT+pvCVzV5PlaKTOwb7Uv0tRPPGzY3yugUbHsSesQqSRyt
cuius05Sf2rL800535WzGpyuwkm/ndKDOM62H4D87l/zj0aC1c2ifE8wEW99dVDKfXKzw27V3jwl
9PLbjgAMu8psKSBJaKfrcC6Cs7uM0kNiHIBw66urDTDkve7okcbJFlJDAziOqijwLcaEzq2lzfHn
vXWPNn8W6mv3WBMWiM5Cf1TqA4FrMkXpA4wFg0jZptlO6vcEsTEvVU47C4eFZ9PMbpknMbrkJSxC
e7GIHwml4qWSSV/yEx6H6Piup0tJXpgJ9sc9pQl6uCasLhnrlldPsrklm5QK+tzh1Owmb+bVt8Sv
o6vGh6fL0Yj29nE0aIGd0h084PYRFsg1hopld8pr0b7Yt/YcDoTFOWKn9igu0LRHiYcy2igZUAOn
xVud2MRaqXPVw0tHnB7oFVdALBWJ072N+SETDnLpR9Exqfx7dBRZC/En3udATc19wqrpCYv3TVVM
WLUKaS21S2lnXtkIejJJotvGKj2t34767h5iY/OxrCXNSevPRnkZy8tNuQTyxXcaGabkgFY5C29f
CiXxsLjM9/K1duDeteH3zC/a9yh8V5RXVErl4MzNYxQtca1x9QFuwkPvoMbwxnsY0xuBCXMK/nIy
V/zoV2ryFohT5U8ASL76Tc6mGaWbxbIXUss1wN6fzGJPXE5dHNp5NlAcbV+vnnMa9G2l7Z7u+GjO
xlOI0WK3bbstqfswvI6ZFLLg9Pkja0e7gO+DbfApKZ2M/AN8xn4138jR+cUvESPClUM4aaohp4Ks
x701QVheNsXd/dcfQumxTfzLWKnJpqZrii4zX4qi+LcRQciuuS51TbFAZuf3auGRm99uU8WcOJDH
BPsCyV0VPMvaSsNOyBjVJwZ7R0/1Mm3eQKWurPw9N97CQ307hfc3PX1lPpDVM/PBdtm0b8FwGc1j
kfs6TJSFFi+TcjrrrzSDVKtoXCEEQLkYwkkFaOkr7pz86uI3vlJB6HDzWFbKZbTO7oi97Gd+seSL
uwyEyYjs6vGPpU4ve+YuB6pNtA8N6EXytlwlQIwTltu2Qfniq9F5MLdyGpHiNa0uIj0U4xZlICAM
SFJmUvhesdkTkaf5xGJXus/sxb1Zg5GWxK0mbgWuXcXOWoELlERXY2IWXbl2oR1ZogPB9P77LF/P
ro0LKcZIHQtvbTud7ArAGWBPWCSYZpw2dMfezR6LAIGAMGuAtant5fag6Ac9xWuPP7J5tJNdq9WV
0oCUTlNPMbyg93wLo3W9ea6t6XyxfeiU4c8/93foD3EMNx439/ss+EQsh5imL/7dY/M/biM8Nrpi
aJJhGJJmSJN740+TpTRGTdYYGUA6i30kjfSCb4pn9KgZx2xlBy2ZrPWgMQl78477pXtN1mwmURyf
6ClN9iiFb+d6+zl/I44PFCzWj/X9uF1CldaVd2oQxF183UXy9tr+luaDhzS/XJrmJiRgumyr9SgS
a7T3+7Batw9KDGzYO70oCEvuecrFNZrb/SzkryT+7sKf9+uvpvsZdj/r8FuPfgjsMnypOYTRtCBc
ASsHWXC2f2IoV6MdPTx8BKkJI0Vf7YEgQxaEN0O510NcymJnYHd4PSbDLqkX/fp1NdRr+v3aR8W1
RxFnSrDHK6iYKrfYBUVMqI1HXZHUeOClrcaTFU9OPI7IBb3W1F2XOzqUb/DX3mi2ar8U9V3UXmBI
XVoORZpVMFRvLX2H5BIFrJpOSC7Al6kp8uQv/HIBv9PrrxwwLo/+GsAQuyKiD1MyhwvfA5X1vWEE
xae+mTML9NEm4zN/386/IU87ic0/4IU/QcnwE1czfvzr58b6+6yJq0fnvHn4emSJg+dvz02iCWVR
aWB3CWYCAJkTu6S8OpY87bYXQpzvD+QMXqTH1oONB9Qi/FqaZZvjZHDHPhqla66tT/wW19YJv4Xr
XUTQdv+cHGcFct3FmtePmzxb7wV7QAux903gEhW8OUiiyUAH0kzrllp3UItj1ZzGlAbQSzkbRV7Q
vuveKS6bC9a5oP1MuQh0mckzJmRs+vf6OErs0N7a66dYf5nljzlXBuetKFH0uco6/bA07K2podDg
ZEsBxq2oPyjl9Ryk/Eyzu5ZT8ZInr0b/Kt2Q40Q31b5z5Rwnl2W3UEyXizldhfOc8HrCXzid6BAN
fC7cBWtF1gKPAp0KLsRPuoiWIT2uiKfyFkmiMzdluSlRzAY3EteG82SMZYVb9tMEDf9aI0+FQokV
W6OtYnISU+U4AqW6rvEwqVfY2/CNXzL50sZnakUSiWIV8nybvp1qjgil40u0yNvBLqeFZYdjKusO
YccYNYTrKiF6e2k4uUW7ajequkkE70l06WYtiNPYa2UP/1ZTbiXWWZQAZYtB3XNjCrsJU63LFXtw
B5UEEyGRlana4sHMo0SYDUgmL++qSwTNooITwUCw83oWLEIaBjKaD7mO2rH5ksHxKGNA6nvxg86L
NPLgynQm5/zBKrhPHqP0FDJU2j1AZjIc0FUEeKsTszX2en6J8/7BGYyxXEWo2LusJvOAE29CFDeQ
E8wpqhk35DSTaBvAgBsmAP5yG1O6sxzr835IoQxPljPuPkslvcTmERx845vXvZD52f10qymomDKC
LUnb67rrcdfeZ2ONgvqY33WV9pptzGO6boSp4hC6YCpREbyTwDcGB6Leww7RaqAXRWDg9WvZzxjH
7kdxpj3qST5yNrRfuCdoaF/I17cw/oS1SKi01s5Dd+wR7mdhu9HpimHVQejLblCA05dSf82lNyN4
l+sPWmkJvvTOKH5p8udx+TQzUTWhEKfB1MbGON5d262wCNTDPTqUyi66w4E22LXuiFVBw5bDXZYd
Ght0i7jCdoOzRs7244AT6DCUvk6f0YKzMQy3nI1FuOVspA2jQlw0WOv+CrHDpt6T8FBi65Zc2XLG
m5MvDSB69Sp4lZsp2fObmJRs038apq4lZh7lIHRgpI6pdJbyl3v2Dr/TGF2BS+515d3Jz6DlxK6C
Dlq5TwJGK7rZZIbEROx08Cgo5Hi14u2zIMJK8KDByVo+K9eeBkqZCZ+LMfHnyuUnK7KVZuAg+r0U
zcoVCk5s8hpxMQdCfyLGRCYGHkdMu8ppBKsk78WGOWsr6XOjxWzv0zKR7VPmbJtp6Wjm56v8Qkuh
Jb1LwwdepFH2u8hu22jWdJ9K9xmLH7H6HodvufYSa+eiO+KH5sKNV75a3Dlz46XaLRue1xo/J8Ef
py6cvHAmJ+uVxR3UKpdMMiD+wZtcC9MMFSuTTVEGnT9QmbozJ9sYXuD6WBdnNbo0i7I/SfLZYLkY
U693ueEDE4dTKpyUGVVNyuSFoqypjaaypqcrH877I0Vo9IhvVvTbn4AtWJDWsbxGi6AhhphAM7kS
4K4OM9Ioi+bhJgt6XxOPHNHl9VSrp1y1b6bHLe2ZN5oKToINPn+LdeyujNbCF8y6fqu01ENgrNor
7aQ5dvpkmY+DbPqPI5ONJoUuBKc3OYaQenONN8KCOPotv8AzCpS5rBw6sAC0HxygB09GO9Qx9LfC
UOd0I/x/ws5zx3Esa7ZPRIDe/KUcKVLeZeYfIsu06D1FUk9/F5X1NbqrL6aAxvSgpqZMJnV4duyI
FUY1wWbzDCGhItC/WBJ2x/3Z0MorONSnMmAB6KI+1VoQ5BfpeAiQTlY1yWQ8jPEaXhBms59f+qeM
i70cFrANoF8UzSRetRkh7RswoXT8uAeftJyQPaA7xhA3obRZLJ6UybQo9XauvD9ZbmNdSW9Y5TX1
/GAljKEZ50oQTpfRBLAoDctUGKK0RI784m+mg9u8bPpZRfnWGm5NZaxHRwUTXZB3P3yFmb8SzCyX
0rG0nbh3FpHwSZEGlTkjzoubHlz4DXUDN8ghqXc4zlnXEG4wdjC3cICErG7PCeFz4Zo0t1K7Rdyq
1sJ9TRxCUk9qcp6KIZMzHUC7w+yXhJYckm7Poqt8vpHe0pMpE4o2n7RYTFaHH6mCF+4yN+kNfjdn
5LI8M8cVTaHwmJPBoZp+/XYovOsPKXCS3GF3Tv0aYA1AYxS32SgfVncQagKENNjursXC+xHfKWV1
g4xWeOfgPVSQTjtT2VihD/8WP5h/j26izv95PHTlLKjABB0m+CB0P6RoccUy7KtRVakdYW9M5HoK
kI5SflSNwwhQbjYwf0fXOzD6CJfPMdGP0kzWfpTNd9H6ZtCOQAERtTHt2WxxH3sdFhCki35njQcV
B8XCzA6ydUi1k6VO1vN8OIvW1Kh5n0u8PJMDGwy+aF20w1+Dmoi/ZoABDeurpUx3Y9EpDu7zx1is
YW3VxgLEiwTn5TBKl/Jx9hz4timRJJ5xJk9jPhIv6LnVT19R5Ux6/H9fCmV5crT8YwZVFRz+qqxa
01aDCfV3IUhRyG9oCe4MXuy82GiX4sU2544UOzlfQt1JOZMNNzRdrlKRvF7O1fKaKlcxwcN+++C9
3GEHbxeqtoQdYPFDSbN8svr29dbPqYI15s/EzzrOea8evYpYtMwwefjIA5u3OK9wPAy8xel15GXd
FasRrXKYS6w/cHWgHonL5SaqtiZFmdHG7PzMpMnV0zP+MC7TXL6U9EVIWkCZ6g00fUW9QTFA6nCp
NtAKVwzXfbjuwl91oE/AWsf7fZb1JK2OUywd3Y4IUrSnMluYRQqYP/lEHK4K9zy05k4SD99tEVrp
YhgJs/J+WrfSmjBSFftWM4WR3k2Bboknho/7JqnnjDW0cs8j2fZ9ofFV2e+rjVxtFPwMr5OCrTbj
x5aydNY9GOYb18Azz5fiBUtiol3MHspattzZwhI/DPV9llmQ9OSQLNMyYjjQF6BgogDDywrBuvTg
/FoYXflJeOk5VTRHG1yufvS+LwknVgB0u0XOvh4K0HT4AP9NI8ekbH6DHZSUEPjf7LWwvVfr5zgt
bL9oWfkK7h5F7UY88a9o9UFMoagdJUV6F4QVvhpAbZhquC6yeYuDP+QQZPG/D6eiMOkqiiopaCSv
9e0/Jt24edambDQkOF+yOO7Mvz/ryJRTINcTYAAO9bQaZ3+LZ/ar7AFTUYntwjXLWZai3q44DrLE
eXsjgPjVYicKuIwWjxC78oEiu3u1f/gVrurgIgsn6Xnq1cPjvh9rNgz+8lsmT650q5xc6ZK57ip/
alQaNkuEzCE4N5c+dDBGT07KUnUQUCLiV2TCKawGGLEZIf2KZGayGVjUK1x+WbDrb7H20Y9v9k8M
FQy7No6QbQF54oVDSF84BPzmeeYScFvZUAxXMvbHbtnnPOwLFixfbz37O2R3BSQNHJtkrcCLCCaA
e6l77+jjlrVdLEyQf8KkojTCBrzuq3KhGL289HjQ/q5c2H5KEV1g3idEEph66lokhp96lUgz3ebe
bx8s4eYjrUfaBIsm0Pr1svraw8FW42kRPODVhxnBbU5kpytcZ0YxTtV6YbksfwJ4dJx8XAlzJf5+
Vz7j4tM035P0rXhcR+MspEcvopH+T6s4Yiv/OeMUxdAlUbY44VjJ/WbyjWNNU0IhT6cmJyKaXTon
sIN9+jpn1y9Ivin4dNwVCJTSegO9luTk1/Sbm1NaaWjXdyojdyP1X61vtj7+raTzG8Mrz6k66z4L
qGZ7zrCvgeP5mM6wEPtKu5TvS8Rweddl+56NLWZdm5vKuUuvSnOrIaXdUjf5pO1mX/E8yoe4Pmzq
YCc+qVWcq0+arHaJuDOD7V34JchIqv9kE+FHjJjqmucykqHAuAHZGWUp3GAkNqDXna+oxFdm9fnK
rBKSIDCBz7fvXULkz5ffq1XBjLn2UmBzDMOD6Azd85K0sI79Y9rgdAapZppjFzT1qNSSNDuagJPZ
E6272T3DZfpt9ZOIwJFa3jl1BQlwvwf4upew0ynk6Lb1dIXb9/K2y3ZPke6Ik9Ax1d4E7U23h/Ej
C6eCIqX99r4ImAbrc0KwBqfyKX8c0/AgVHtB2JIQzvwm9FgM9/V6tuaIAyZPnapT5JOLX0/PZX3R
kit4bWwoQ3Cl3qPCd3164A8CCWQBnT/K6JWfkvgx+1Rp9xR2Gr+wvJkIzAfpzmpip+YHATqUcL63
t1S/hQv4nqeZWLiABUWgOm41PdHjrR7Ocf8Ofc7uiZmMfgp6w/T/ciKZgX5ODp3xOKRAHMDCVpO8
rqFLnurKNe4gZsxQ8qTIY6ZMIcY87QNvkmlK/sOLXZwe6n+82Ccrq2GYhHd0U8e1oKr/VgkHs03i
TjKo4EhXFUzqV+c8DCTMC539TGdfz3n7Unl4zmsMCTbiyA5W/Z18HCzw17IxdpnNjRq51w0bN21c
xnA0kYrRjLKg1wtc/8uiuRo5SH65GPpkkoO+XAykvnYfcNiRCKbGZFQIr1HXz8ANQrfVXZktP1HA
yRHTvLQRtovGSxthtciG8nWaZq/TNFS59TuT4Kw4LhrnZHtRHySTyWavirvDhJdWhHEGxUVKdFdA
PfLZ/XJHtaU6AceIgDmdbpJYW9ur+NZac0ip4qRnTOFy266m0pPUmmN5gCH95eLDdYjBAWeDapfF
PqOgDH8MM3R7DLc3a/iQrU9tNcTu8zW8arF7R6Jo3JgvTzMNr7zan6LDq/3eOkkLWYZSY17ZFdlD
cnAvb5XUTlW4Cg7hamliZMexRkdCSZWBEw8OZEsLpuVS13aitmvpR3jsS30fdOwaSVShnC0e5UV4
nH+AIYEHcHAy8ej8FcEdfGxCcwFuRaSVKQVB66eFT29Qg/HGiaoJBE+uPJSWRbgEwy8Wf1KpX2ri
788fAWpZVHVN41/TofyPd/ejtyShyNhnR+rUs0xQpHJbcNSUgCNNr+WpTAHMv56cMMekMTXn86z8
wZqRgIU4i8dTOZ7Yajz1Y9AdVeWgSXtL2ImLcbzU4qmKDinx3eDQ6CdrvI76LVloze3sDo9t9Ng9
6hX6YZfs68ee0GChA3eB37uH899twWGyxegPao/MGBBLcSJiZOBbgNVgE4DgQp7l4dC4eb8EwsQV
0jIumsQ6F6a8NTV/xZZ3Y1gekadBdlfkXZETNinN9exxaGs66bCUSDhInKZT3zmsb6oj74jPkFTe
ovRDfcPBSMYh6d6YFbV6mhXvsxHqQTTnNgeKD4GF21zF8BG6r9ucFZ6e45QblptbKL09+yk3nF8E
4XjfMX0QT4KBXCunw9zoZ3e+lFNX1cGBlFXXHzrej2LuOLydDYxAdJYHnKVTvFCIMG27jHIaadFd
vKrGaQmNu/mP5noWy/+fE8m0pmWXqCkWe69/PxHt8HjUVf/gRMIcgsPaeTILq8vrVZG3Q7EZQAQW
FIWBPWJwO3KYK7hPMZMeU+3YpCdlOA3VGRxgzbPBdn7JC1vCT48PIN9BRgcvjG98FPaqsDdX0uDR
jyptKonb12aDqvNd0L9nzXdD+ESFU803NbtZDQY92A/qfdmJiw7OhN1MZH+JzCFd6NvM3Je0Wmsn
3qn42fSNrEEygWey67spUSiou2D/9fCIwM5RHGax8mnQQFR/UD90pM/10Gj7r+kibeGJz0t4Qhhn
a28FcOdmLzHZa//X6fhMNq7NC/ihONjvOdTAf1cD48zKhGhDImZy1ip8Wsm/R+App5MKJSyCgQN8
+T7ZI8SSykUrvsXC7c6GEANtOFtUlCDb+37c+9+T/pREl0S+WtqbfRtrBzd1BSUidn1K+NYaMrlf
c/yDh33pP8orlcKw8nhxFoxyH4s7asBjYVtX2xQqwTx/2kwskpunbis5JdDMfpUbkzQ4pKt6Rus5
RsAo3ZXp/gtQoorHsTlhu9Vu8JWvT+1WazcZvBu1iQTRCgKaGw0AekJKhNDR5glGYdVCUboT95ks
EwlqnrmEHUMB57yntHr3C9qmbn6E6klTTs3zmD2PUPvkz7J7H8tbYZz1BQouzNr//aKVXo/tPw46
1iqayjlnmTgpZFXWf3vRaupdU4K2NeYUmdS604OFbNaUFvV8vvxSnnIAShLPhOhCmUlUXeXkJinX
Bp4YdZa4KIfLhyoDcJ5QvHW3HhdscRXGEPUs56eUoBf8gHALRlCf/c366xWPZVthAQojUbY9R5GT
DROlhIk3UqBFv6vlZ1d+KspnIYKWe7UD4uoeXu2A3OrgQD6ATM6WRgS54WA1EDzxpc1xdOE6fK1u
cyfFUBqRbZmATmS4opkgno3oVsGseO6H2laebjHc5OZtLN5N/lFYMp+Bo32ZsuPHsWsOd3nqcOeS
VZzE9lBhazb3aXTqhLP8wrOfZkl+qEEjprD7zuUM1N0prS9ScpWCq1zfRpuXIMAeo3cpCsJOLN4K
eaHy73I9luumxOE3sfASNm7cah9uBelohYwEF8N6+Zvh7ibqxIRKe57iPwgokjV5P//97dcVWZ3y
8qzyeRB++/YrXVpquYVdLIz85v8ElNQHmK/FH9kDv9G3kYbrc6JgqziHNTfVszGeBH2CRwqFrcq/
HFqqvmRowKHF0NB2xHby2N6VD68K/CTbyum+mUWhG5busjjE5jrsPL7TYB7PdtvcYOHQCJi90SI/
wTXiqXdyd+/Ic+4EgmAFiYHvY/5ZkGQzrxEVzxMfg7bKF/Jk7O04OYzc6O+ANiavHydMZa2zyPeT
GT8x93Lnp6rMf9qSuAimvi+YPB3AkWqS4VvyTxQno1Udx/IcRBeVniPlKiU3K7lp1XVYALpGyOcu
FDSI/TM6NO+48+WVJq96hFF9iVJBNzhiuQrxKqUsaAER+WOdPLw08IUUZNQuY8m27qu1aXA0eQYo
QAgegkfZKvCjVLtZ6o2YMOyfck3WTdRhqq1JmIGolHo7oJIh2TgHDCm4PsBq9NWJ9pxoJXSudwjC
XaFu5C2hM8qk5j9EyibgNsiweVY8Pc9o+mFiQWwfMQJChvjDEfK7v3jazKJuSCpqnCnLPEv/fjN2
gToOYgsaGRHu/mpfEMb9mxddJ8m0wh3Mqg3jvq/Z3j05NQs5Jo82YSay2P2qd2/btZms396ibF4b
TjvctIYc7pu5Yl1LeW7Yrft0XTB8vi5VAw9fdxzmGkF81X+ofmJ6xt2racWTXVNywlkJEUNZyspy
fE6imlI6MX3C5eRaHzbtY7uE1xVOPb5PrP0f9NK0rVdS4MCoT+Jv8UViuNuMke9l+J5ZV/U9awkO
nrOA+xz78x3ByVR2impC/VmZt1fGSYxnLTnH9GR/L4iYE5/hAhS5tJjkSG2vGjkz3/k36IyIbbm4
6YLNu5+4bGhoWACtL07l3bzSMCGXJi2O36zq+2DO0nIrlD9YRcEFCXb3B5aJRShsZXH7qAhB+unD
v8/61u0tp82cJ1C254r1yIM6XLquZxXwZsUTSj/INjOwb75g+qBNiHpt8hmgM/CJoOZ5EuOpGDVH
w2fFBJyU7MOL0ElmBB+A8v5Qbnl0TWVaZQ8xH+bdI9vNq5EY6R+eKPnlSP/PqWSopmGRbJZE67e7
VlxWiSAUVDsgjJVwG/iqjA5WkIfhmh/GfT7HE9JSGzeX7nMPsviwJIqH21TbRcacKDk4ZiSz1nA2
Gx6m4grngz3xZq5Yu83bnD4QtE5xc9+yR3/MPQJ8X/FzHKpvb/2snV+FjGgRxL+j0Z8ISkp+cAHg
BkNEs7EatuVmfG7acauQry72xnOfyNP2tJcPSjcz6WSAtVb9eFjfhLcv5VeebawKcQbIKhLHtAmG
fiPytHO0AJp/cXuJwo0LVOKBXOA/VOJAcvSIpjO7ot0kOET66aleypOU7DD4yck+zg5WelDSAzOB
3h+yVZy9adUt7K+adKE8BuZxTVHxDJ4paTecehrUB7DKQ7qBlKAMPinJr6JBfkZGAoPsOhFVmhhf
lfbKYw5f9BGxQF6oUNdjQrSTT4XBoI8nfdiU/cWCPNZdWGcCHHTPtIf+EgMnmbaKQfqBtmYrGcA0
0My+zmq89bnZ2Ysx9vkBCsXZRj0Wph0DXjFd067LyWy/XcTd0X/XdE9r/fdZpB4VUlNvg/QuwsR+
JcZIxj10b/iLvSuja8Rkz4jPZN9Me1cQ/qX9np0bv2DMp0EaiAvGqsYJrFXSzHMWy7QW1PKmbybZ
kKaXbg8C5UHMvd8auENtPjdFN31uutdH5tlTFTqBAaO5/Fo3FcmZu1oI1uhFustjD9AAxkAEZr0m
EkRxeTcVKRUebXdzNivTtEoU6o/TqixNn4d/fV7QmEn8WiZWWdxVr9nlH9NqIPdqkAl9ukj1X+2B
8H6uOfR7CXO7cWn7Wy+9F/lPnvo22OjFtn5uKXlMgi0lj3G5k0vg3fK67NZqujbT9YM2qMYF5ATr
EatvtcvqrfygDsarqDyppqNVJBD0XHXMpKjw2O4oQ7u757xap9VkNG2NdcnhCiDGwMTccie76CUt
M2cpPgdzHLBx4/08SsQdYiQkj6S63UrfYumbVVO3GF+fMljsS9SfrepkZkeKtmXRw/TBF3VJ5H0Q
vMxckHrXIM9gbIs9Ir38IsoLnGfOa+kyROdaP6j1Lo3f/rkRDWB3ND7JyyLYLFa1gJtn2+XgCFDV
lmGxf0hUGx9T+E7VWbBOsXLu76zj5+JSaL+Nwuc7elzASzqsr0VwySFeCYD9j0N4aO57XdqWBA8p
wiLtNrkVF+Hk/E/TqTqSNEi8GImVGWvn1JJ00LZNspOS/SPZD/q+1vd3GtpXknqz9lF6KPrrXb5I
jzOv+/xxiNo9PhbydewjsekpRDiZq/T3GgwPv90vjJNyn+vDNWpuen0T1Jui3qL6Vr1+JSAV4uCn
kmfWk0W0zo4/JopFsWZlFz5evTmg/p52BAOMKVKZix//+6rAXu6/D6rGc6pJlmJYMh7Af18Vml6M
lKEWWMi/wvhGthstz1TXIFrASChHK7wI0nXkszO5EBnDGF3zLR3SGKeq5ETqOFtB9OGFYFSaIxIS
3cg53hpoFA4nPx5kdcpG4/phuKrCJeva56voJ337MhKJ+fY+7vj5z30aTr2oNfJNdQ7k6YZbKedh
nt0PobRPhV0p7JY1JUTaeJNThs3rqJ4D4ZQmx77eC9LWKsQZZhzR3EfPA04K+t+4vcAk3mUPaNeu
Jc+XKHDbgfdMQ5IcHhYpGYJ4a6PzIPWserZPyOAcP9XMkrdlbMNQaQJt8eOrgY2FCsSGfrq+0dOH
7JCpv77JXKyMh/eMfPgpQzm9iSJrO1i7SNgX5Aheb6K3ZUpVK6jL8aN/fBb2W5Ccvv6ypny+K2eR
s1eZ9gFB4mREnKeNQG+Qh/CUpW54H4FAke0RZiwk/trtnpBf1+28g3VBMHe4dcIN5vpjvIXqjJND
5CsEdfacGlyajqm8l6pdVW/Nh9+r3lmwvw6P9OENon8n2Z3CK9kT1ogWWfVpSd/06Ef5/E7li80Y
MGRvrtuUfjZlMyT6PF/BDJM9HlUwJPNfgTB7CeqDngfOad6X8OHL+qYLFHLZhrTI+2tWXsr4PIzH
AkVI2e0pvtmMuQ8vmUDiU3/BgItfFdOh4sAHeNgURFB2TMUZbb6tfn6Ka0H1WsHXUMZyhKpdUR0E
6aDze0I8nmLe1OIsoJX6vKeqxO8SPzW8mIcosMOSdZK3WI33iUY64nYprxhe2nXKOcs/9APY762w
f+Dcrw8G37N5Xv6c2aTMJI5lcWuySJA2abQRXhxuBtbXpMFOtBbBcs2eU3nNoa72EqDFmaS+G9nt
oQFUOQ5bo98F+WEmZDcxObJK1Q7S8yDa2oDMMzdLGOKm4NaKq2QuCTqZkDPWnWAKhD+rb8xFtt28
08KFn+gxEP4/SOpSY+9kt+ifPUf2tDnWZV+5b9CN+fWSYf33r9ah/GGADZaFmWCfWvDLycOyEYBY
oy0cZQLe0YUUTJrcHsntKdwM4fZua/pcreYrqdnDTEUfQtb+UrKJ6gmXCLQfFpl2RfEVK2nZ5/Y8
BhsL4lm5zUt69LaEar4a4mFqyuKeMi9hza0igH8OtYRdSnaSsJk/jlVzCKS9Mose688tre0AW03L
rVr3UtpGug4lLNluc9byRW0P+SlqD/19X4Vb8ZwM22bYx9HJwIwyhy+fPtdAW5TEE225nBfGxrQO
SXsqKq7O7uPuSv20dFFZXL0AvyxWBHwWZ0U5EQuNnsfGOMjtvlN2Orn8GbQ9z4GJKStTSXAgOyHr
ASJNc7mcanI5A16n/f8+kw3ptxQxUxuyzzTATctqUbd+O5PzR9WbamiFk7D5ZFCDA5jOnsVZLK5a
/SaueaMQJlZjakAdJrYxvpnS2nhB03IQZDrYN0/XvYDq+VVR/UCktITPmPLT6l2dYct9Y2FTL8Rh
ce0yt+3XljPEgAOjs0Fms9nrygrpqYlPUzgcLwz2RN2pFoP5KdHDHdsc909jdc35WoiT7xj2+tC5
dARqmc/A+SVayOlf+D3qmsCPB9YkwOzw8n4YQN4MN28n78ewRKEP1Z+1SrD0B2DrXLZT69JaZDcu
9+FCs6ewuVdbxsp7tNE7zF3egyzCksGyOloP+0HvxWPdMWPSX3MBOgMkstnWw7bK91lzDMtzG11k
tjPNG/3XL9PxYE5ZWTrMNFy5PFvWr6wsKyYxcbVXVhYTbgmQkxnU7SVnuTHVg3HfB/W2NnZVdcRS
KakXo7m1pm2+mEcgfNkt9TxSIFJ7qJnLwSlW5n1dluscXek+4QOnWCSpwFnxU3ji6Zxr6cacwiR+
VUx4tCjmBr9uC8aoWSjaT74bw5HEWsUbWbJzEgiz1V6M8FQv1bOUOZnuMOJWzRqtNpQOtnART22+
x2e4sPGaEZTMei+SffsGb7lCT6GAPDll0SU2WDqdOfvu91XfvHXFu558JOmHSe521c/vT16RnyUE
XlJZ+ay8Q4G6CeUpj85Nd7iPe/VxsiFPYQvc32z5BIkhhShpSxUF7WDa/66Gv4PmTNaAMwwezkM7
fmDr/RXetATMx86QnEL5PJRXU76WV8AR0XjThNvIf5qzXj8a3bGIj2F4sP7qaCwixq7MF3DX2IOt
/aNqscXZFx2mp6UIQAhORrMiClZKxyE9PxHeS64lzGkvKbOdJh7+9Id7eRzxGr7shmED7/I0OFxX
n1SJ6GucFMIMScLyKXPM++0TM2VF4HgvZQdBpKDpNDQ4OU7Fz2czM1ivzb9oKN14ztVLJlxF7SZk
bw2i2SIMbXZBeXJ2j2b90cBK4lUaxIuaxOvSPnbpN1yJLculjUAtYu6bfJbIEufrMnNXR7bkYeO5
/WtfXkgeyJBs9rOPfq3Mg8y38S6eU/1gLBr59IgPxtMO1VUTrWALU4ClVDS+uYK4XonV/ImPbYkt
OggvcXCz9w+OL5EENr+VFTk4FxPDDR7eyGZwWPJmAfYBGMUkgp04aeJ0zdvkr326Fu53vO3pOqfi
DSGIC146Z2PAN7Zi3KdS76862GvNES6JWZ7hitK/W+F49Mh8EnHXHeOjI/VuuOouxRfBqvNJ3Ysr
vTYFmETFFlu9rRY7Xh9RSYvS1iq3YbUNOAcadgN69mGxZhkvCu/Uj8yCpHRKs2sQvxM/MkmieycQ
Poc+PFYAYbUjOFP+wAyirFHxAD/FaY3asmhmxDcdTaTAAic8BLIVjRsi9FboFHDj+Ljv+mFfyGBn
zpZw7eL3eHgvV5VBpdtnm32Ls29/4cCNbaqEVahU86Tf1um+gAY8HHQcrfdT1+AHP2EQ0Xa6SrfA
7h7vTHjk7fauwZLcOHPkQFuXP9P6Q2KiI8KWO208JxUbL77aHTqOVPxWITeuaUZNuHFrKKVLCljh
SeBJmnsNGPQGf/arn/VxwhVfCP5obqNxZ3R2bu3UAA4QyeWjCEgzPZnpCcmuJCjHDcEPZvjRHzlG
JS8VXBAZs15b14LbjfP5s18fuNTOGW/Y7Hbh0gAV1GyDn8FnjXwvLIET/PNg78kFfUbtka4t1Zq6
tiL8hdW5V855fZ5oM1tMAOjX4swbg8U4M2fBnXCnn9gUVxNsygAT6w4K1vPEX7Qtzles8wBP7vP2
Xaq4/DksUre1xQ1/G8Yb8rUE+0WURhD0uyKf2KiUBQkDkvglWoovDnLefBT6R40rGF8FHa8ct+zA
jgQTMJ4STACQQr6g7oh2whPMuar6HZ018yGfZd9o6BD1Q4FCQ3xdsey7CiDuD8BA3uv/mb80SdRV
zVJURdaM/4RoxmekZDEoCHIzyjC9ae9QmMtDQ556Mg5Re40iC3Id4xCZmScfkKtRbYRqE9ebvN60
9cZS/KabwE93RxROD+Mo0MUjLupozvLRrvnIdG+UX6oQTb0Mt8Rj/a2yv6DTOX1Dz1VcOV3ojrj2
CGjPnhUR7bWeIPPAaZuqwavXxR/87gQUedpPmx/QBI/u8GKwm5lq7GnVDieivaY6/yyYKAv3uFP1
PXJYNhyGFK1sr6vg6wkjdprnCay/440Q+rTBBpcnUknkDpzv0nokAkaFspfpXjJVut2fMzz09r34
Ked/RcVfkvpTWpaY+fFDvLS6L9fnF7lq+dFEGwIuKXEhdb1k9nlWO1Mm/usTPiFwUmyyfnc397in
vuCwZb3Wn2t3Z5Bf1BweikW5HGR2flDIbqk4LyYfycc9/a48v4/Rj2ITZ9R8+Esc5wskpIZmGW+M
J+WkhYVDiRCoSoxLkMnj7c8jB3zNfsyGdSjMqEkbAeT1uOFdXSeAuEamVm1T8lU7EZZcw1YC3tME
nAby2bqGjyzzPwXG5Ube1uS+DcTEiYzp9JSebo4bibgFJbjhUePzbdtRAVZndw920Oyl2X08xVSL
2fai1N9a+f1x3zwJsfk6QSxxw2Gro/QzR6IwpetnulY41kVuD661VkWycBtZ9WWyQpUnZNzKnTuf
0VVFmQl1GPFSfDViWMnKrGlzWLEyGZ1u3KJtzevFF8mjo2WVy2rtUCg3GhN0lmAGUKYArjXnsgnb
3uFQfojTPoebirAzy13LOljm3uUHDOnqmp01pUr25evz3qXT5/20qJaf66DDFuEC2ALjzsltOZct
UU0zXM22VgQ+0JdpJp80xNCgCGz/HKfdoJqeWQmO9kwOpv/CbrAbSGJcu/pmWde+v9K7PndOlumP
2cbJdtHcYPPVUTC3CqcebwBuNhRCJYaBh7FhR2JJTQ659uoci3bq9sePvzhxgteJg0GCxCcGCTXw
asxb1CaJBXzJdfxwSXgCPsXKjrZClzY2dMuZH9Ri7TlD9z77EQsOi6P0MaX8aHuQT1zQFbuz1XKy
yXLq/zENKv/u82L40CSsjYppsT8yTOk3Nk1dSH2XtjAqAqy/UKFiOmam9CfL51r2kStLPLvvMFaN
lU6qAKMoR9XbG8mJKVRMJweSvkWvvLBvIV7jnlh/1cBZ4+2pXgv7AzEzgXtvuePn27go642Bq0Dx
GdF5z0ubuJlCogLFoaFHwA9+czijjRiRRus80wLmihlpi6YToLTPx7tLnU1bTEZEHIk01zQ9H+6J
QMwFLCuOuLJD8/C3b0JVtvgmCCSuopdSKWyDARj0mo8tWiV+Q0o+dJe2wBUztKGt82LC23TwXoQV
5LHRWHW6wxk8XxgXWm3g2qgeguUUOYNYskmsnUTzY3Wo26O2EoeXaaJ9Kw1ysYSnb4/6SsGXOM+a
M/2+hvcMN23n31O/H73t572dUBK55IzAzZXpKY6NKXBcoKPRl8ziZQr8nCj8c63neki9mpyXPes6
L6/8dK3TyrZK02uI1VN15MIdKQRR3Zku2nM2TF8LJuTyTN/kCb6jjTp1a6UXohgk6angov8vfC/S
N8m8po+zg5GHBzT5BrTzQVdl5tCb/b9H3f84sidXoSkaqOSmrhs4H34bdfU8CeooxDQnGDuzPvI3
moMrxnrNNQfrdU9wYOYxI85N3mee+n9Vsx1J68xj4Vu5uuDPPd4nce8poOeoYziayUnDShtfsv4S
Jj4FJYN1MVelQOx28zGvspNuzpiKi+GXdQfa5Vce8gF6L3DVhYClDlDQ4KiDK7CyMzFTgMX06Uiq
PkP5mxn9sIYfgOH5CguOTuUKBXk20UVymhP5lYeLUuseCMSlAPQcT/1TVjz1T0kGrws79WjUtONo
N0bbjt5M0XuIM6FdcmuPoPjiNg9nXNlTLGdLMElcrg1xtZ842Y+MnrAJtcTmHFHG+sRgSCH5F1MJ
g+GXKMOh279Bw4sIuXNnp5ZZBja+boQpgyVStzI5ClnL4CjkKoyjkKswjkJCzfnps2RQ2wwR0XWP
hJc2k2r0L2S0bTTss2UVHMaW/tRzmF5FR4fLauj7p77Ph8OYHrCwiug5p/B+itXTX3cOylO+0QrK
0/xE8CRpQsYV+roc1n2xrjznB8sZLfIyNATBBV7aoMH7f3jKzN8Ela+nDPOgoeqqJGmvS9g/tjH3
RgmCVpNhl0Y+WASTAoY3dBCE2kGaZ4Sx8vfoEw3FAk+GCjh4G9JX4l4G3FcfMPQvReApTNn7TNw1
4m5pwdVYJqMPAY+DvWi86gbBm7+J8vqbAGmNvE5bXysneNrzNjsGzZ7dMLMZKn4xXW7JR0fjQuTu
0J0BVeTabJxc3V5S29qDL5NPwW2WnMroItzB878nj8+Sq/0+FbEz79P6YDKe+VI9z6PPIfoMq/fN
R1f9GIgY76Rylwnb/L4tm032mDyyOLvxxWZ+bhGy9y2DzqDt0O+N7FCVx2hRPuBbQLnY1dqOhZG+
ifUNvNX7q+ybrST1dxn9djadd6isxDYGX879MfLSYn7ETTZl4VDDJMbaHPG854KDRsGeEhBZ/v8I
O7PdttFsCz8RAc7DLTVQFEXNlmXfEE6ccJY4k+LTn49SdZ+unIMuwAi6UkHDFVP897/2Wt+aWalP
jwrXXfFtzN0qOSTRTvpMsDXxIWbKiDfvE8a9P/XxW4UO4N6r+Ya9mccuMqCbp2GbOWDbcaA4cEXE
SgbHsxfWWMkseZ23vKDXpeW2Fu0B3guZEsNkfvbYFTVmSfyPc17rneKqmFqXYPaDjWwdh3of4wys
jqG6oLSFZkCbRKlgvff4kcIv+4HmirTKWjVhSwpuSp72oiYUVoiruFiOW7ab0ky6ewb1bMI6Dr2e
8vN2LVpu2pC2icKzaRxlps9w14DsnqJzB705FZ9ZuSmsTaD7bCa472nbRtvSriUmu5tj9QcFvra2
H7X9aipxgrX4Kv5TVYeY3GS2NZc4n7768IPEXAsYfQIbtvhdtbUQ/ANVRDX+CM28PjyWaU3wMZH8
zB+vaPOR9Zopgpr/dyaGMpUXaJdMzBO0WySb8lnf0Yq+OLsWrXNtysNYHib08GiswM7qIHWn4HUX
H6X4qBfbAProoZP2A0udO+D/q1ldTPVs4lH7KEavVVECpqacWISR6SXihuAnr9+MH9ohpZWMnqr6
NL635ibB/KeeouX5aKrsbHYPdUuZjDZ1rU7ySm5sqmf7gOBYBa9159ZOVJ9RXCCTUE5naxzhyCPa
qhqmfX6Vn9nnI++RmK7f6AV7MakovwZ+OAARIFifP9b6U90j4YC6R/63FFbVj/i+yafyxDHzIQwd
Q1sXju7ZqN7H6h3mCcjSZcLndX5TL2SDln6VHMOIuPTU+KvOapqIFFgAS4WtZbW9P/wfN6jcy0x7
q+7XQfhQ1C9r/KnG32383QzfDDyG9dEBc212d/Sl7MrNw4KTa4Dv2WsROW770a8dl6Y+cy6re1Hf
qB8D1/7vMibRcH58TBJjvf8Z9LQCLB2c7dF9/fMXNVWNvALNVre4kZHY9j/ZH2CfsX+W/H3ZZrCE
xl49seQLc5N5T7u7UtulYr+P3XzvsBLGDk8FICsLm1XtdrT2oXrspDPrgnEP0g2Jph1Om2FGWYUu
2V3uVPmEcHnnJHsBb/ktdKjpJHsCb5sFMlR5/1DTT0umFuBTxMhgXI3w+piTjoXqTpEUYVVL2nG0
8BbaJeMhoz9tSTY6G51ad8piZfQrETQNOBqTPsZ9DbHYi3erE/13xXMjAKSVHgKiFiOkVYFpPEku
8LQs+dROVuYJcDp1FVxEZRfUrAN91qW5N+/rrb4w4wPSxXwuoEuuiJdmGZAJf6y2NLCCWCc7S0kE
INDME8ONxRxtbWSEiW7ZAIBIt3devNr8Lv3IZM6SORagMJ1FMZ3pyc8x+zFPyRPSG6eufv/GE5Q9
JqeiNawxtXKychSNz5OVu0thz1dBM1UjRp2fGZs5Ux7RO14n7cqaV9bFiC/G/a0ucXe/HI7C2TLn
RrgkOBDSUqksCxyyQNn3onQ0s3NVvUX2b633DYyf3bbQtjIfs4QGsq0EMWCv9TM+k+tXeTBVXXNq
jSMMzMTloSN5RIuoGlocvusnr8Tqn1gSjp/NBXHnWf7Ahps70G3ALTd8AFMsV4dv/sW8My+9MZ2Q
/HX+96mAOOrfpZfni03WFM2YPBqWpf6RKNAGmhqaLqwWHLp5sq4w2RvE8tY9dMHfWJCgJzVXvEnD
U3FLNlmF42kVcOOpUPmZG/4CmqjgcJ40E8rwNG7TziCsxbuHO45fFWFt3sHaUejBlmQd52v6OsOV
mL/fNRot6CTe73gXYbXf6+Wx0t6S1paHWZctr1J58D0oO8ggqe6N5EOhbBAYC/2YE2hp3n8Z6q9H
9p5SvvxTni1JxD6MKRHbhV5JhtNyWWA8JLift4JF9oxkI2UbjPIN+8DCYbkEtaVUpzmbIhDo5JSB
wPi1PXb8cbLy2nX4G/KoR1Wui2uwzniyhUMqncOEjMF1uMaPzxcvpdB/9gsjeQPnJvJ9PNcqIraV
J8hFfoJNQhYpwCtaIDwu1njZV2MqW6cNPOublHZedbrcSTaIAa+eieO6nxJodEPRQA7VcRmVB8n6
GhBGJlqhYQPtN2c0FRW3GZ+Ltv+V3GeWtufjzU0OPZ901H29At0++/79uplT1d2rvncA3mm1k1+j
L5wbVs5fN4AdBrz9Va3ZVnd63C842JjONJsRaI0YNVDhrPN7CFCXGJh5sppfatGJKjA7czIod2kt
ahOlPSp9zsGpOm0D15c8QaktoS2Ifl5sX0xFOmV+JtaPdPgS4q9xTjYUMCvLJrCsUuTQHJncpubI
Dkf+zNCmMnZarLoWN+VGGjdBP4UGuKyoX3L6M/40inUKFhnjZLg+nkufw6nK/fuMsyp6ClSvxsCW
nhTGU8lzXTDAdF0db9lhoGfNtS2o7PaR3y2InQke2ygWVHyqm23QTqKVeNuwgmcrockucM64Xwt0
9s3yK7mCFc09rxNV5pDC2gHrYFioNnM2eafXMoFXe0GFQX28WSe9OC/e02h+v814MLIpcMDLnvWB
Y4Opq3sI63Rn8sTaCbO56KTVCjlJx4tZuu0VSGwxrm6J21buhkjTWR/3mqObb2V5/hhnpfX28cFm
YvGO/nVHAiv26F8CRoMzJvK0OmMihzI8zEOUhcJLQ+8eekxqt3x9b1wS0eKGRLT+LKTkRfgAtcHy
VeG6s+yQZXgvc9XMyeLUxaFKT8Qf9i1ajmQ7ijXhyMAOVWz5JiBZM/r2exbspfq42XCKcSWDKcIp
tlmou82LVl6Ffl36N3tYa6IDwzy5UMsGYCovOS9s3c6HU1iey3ELVVOfUm1t/dbdr5LwYahfQfrz
9vi+A4kKfw3vqvDMnYPn7Q8F/c5AnJ/lvAPrBCCBw18x34QdwfMHRCWvhZ8giOnbu/PJ5oqP6Aw5
3Sahzvkeh8d6uY8etNSs+SnbN/q6dO5KOBVXZOCHclGc9N5Ve5f8Z/1LVE+tesrVU6iegg83Qx3j
D7EJnHqDQXFEXJPsv8Zxs5nTlU2fDTRY7OXwHb6hy3BnSNDWo10QL26WZ2BxyOY97vfC1/WVKV0M
UteVK3za9RyvQStvYC32gZ98pdGX0H3hMzAy9i08H7MiP7E53Pay3c8L5dAoh15C/d2n5U7Dmsu9
Flah3ZRT9DO01nXETYbvclvoOGD28SScjE92CmHjeJ6yjKYOy26z5WaP1zJKIfOrlC0Fa7X3zN7D
bVk8k1i5svl4V8HPWVvhMYmvkBAT9yYslLVAjs9kjeYidGJcx/ZYYLVM38QKQPVJTY7c801vtm1r
dhSbovQygI2cRVhdFG8oCaUa+rvRfOr84Mef6eO7gH3W/0qH78PvgCF31Uqzg1J/qvpnq3+m+qch
8PbahI+/ypaCmfK44hPu4/PTJ+zl796KvF4V70eaFAICkzMo5byFpr5keIma4aj+napAaxLp4wzV
fTs82PfuROoA7WddNeo8ll4yncIplKlS9ATToQkrn+OrA0fzNgtNDFbbtdjvG2ae4thnxIVPlLkU
iE+TsY7QoYrBs91XyV4FHqJuAXqQEMZKRKN7xX1GpgHNWCa2Gm0olRoW/P/ThMdAJ6ROUE0DnRKh
zrYpwuxO7GiOREJcqGwZun2dHeR2H4Q2pI7udiTtc7sdtQ5S47A5BIHXSbyvp7SafqQVpsSg37qs
24zbsklsAPnY1Ih3YOf770PH/4l3PIcORdUVVdUJlpv6H4De+2McmjbSsVM80z03g/21m22quYaJ
mnnzFm+xUciqFzx88SA/VvHojoar1RSY2sDj2QeBURvZrW9q3WMc6JvN0DoK9MbHzDKd6/VhnWR5
8s8pyZu6hjzWY+MVJ8rVgODD4jN1yZYv5yKUUewWE24tlCbc2mPRjScrOTYyYx9N1P6IYkAJUb+j
OC+bjiBlnDJCabYlI5Sku1rbnvvH5Cot6YI11q6rPIPgnYodAqg8Ne+D7bb3LyAFwsJsP7LyHaTU
4zqxelU3u69pCxfb1Z2b2VdLNkOYCnpNc2f4kz0gmima/dpyaJR43O1AmtemiwbwoYPQmMqOrCcz
x0Yf+EyaH4Zj6dfMuMrNtQqvsw3QcNBNQMONxOUlgQ1pKCjJ2NPiiQ8pE/8KnrHnyGsfpNGt26QU
Dc+zxFdKT442PMSKvuUZrh4HCo3llVJsDHNDSpve5YJcyuHx2MQ7oDojrJZjUL6n/cWU3tLk/MCQ
X/7lfGSJa4oLofFr6x+Az1Dj/58hVtFF0TQ1eCs4h/7u3xSKe6IZvVVOzM+5R6OMjEFsSZ3b3AdK
gMiVmA7xjm4Z3C9C/y7cPgyZB2YWPD7H6KsfP/XxkzI73V76+AaZWYCmleIErOOxAY5GBpvaTR6b
ZlwCUEGYblZitro9uzeJGOn6Ml3Bp6NEOEzWlrlWkPxQC/st8t5At8h2SHdptzufy/KLuYUNSLSG
Uae9RhewFt2HRqLjjWoCNJsaLwyp9m6BIa39AGch7weox/0G71+/MYnsowMsw6dGStPhhmOiLXxq
/+B+Wj5ugpfiSe4wZQhv1pCbkYoW0DfnCOrJZ9F9CfWP3PyRu2Hx0RhXk+618CqrF4BHAv1Y3ZEk
YLVttY0O0pb4DO+xbjdk0yMgew2pWjuyT7W+SxkArMPdOhSzVZqdA+scL0nxB9aHGH0M4zXYDsk2
AYkC6WTYfB/S9NAru5btTfrs5LjT+iJSQ6f+Y4LQmBSZ/zCfv94xuqIR0rc0wxD/eCbG3BryRtPK
hVxOi/rgjbC++pnduBHvW5qifKlaUezXUZFDs2ziGhXrFTcCHGP7CtNTsG0DqgG2N3GL+8oCr0/T
UL5sXI2SZfY37+OcOD5ZfPn5IDC7Kv+aXSGGr9IcnpQTE36atw9fy3bj7WBIx0Q4UxZVChdVe0/m
7XC4D4cRHNX9OGApY8vpmR8MpWWyr5vdEO9i/5dB/iH8K7IasPCSljp+a/rufnAreoZWX+p3Obfj
xrHejNxjX+pE9URXG2YVpPgbNvQNuYhXPxrcHDBbiw2D1eO+6xY4TT42RBVklusgGmmcpWX2qYkP
VCbPcopEW/YHnhx6X7OHyuvQCyPPypHU3Xu70iL3rrtvNAvk0aaDfJxt5ZSatF1k7O/prK2cFT1s
hLqnWJkoeMKHBSqf9o3a45ry0KfmwgJzGDdmtIYg/BiV9yq+iPHZ2qANAzHRi9NQ2HgNg2b5348i
Vf3/VHGVnKGkWbIomU9azn+o4nqRWK0VqBVHJi3EMT7CtYRmtNL0yatXjhAZ1m26DiRUxTU3LruV
HF+j5+3YLmBWrwFjSQxCN/R8ute8ni+4ZbPcBv/wb8xJL68TbTEai9LTFPugkomfVJUgprscsW5r
tD7c56aBhoKtY1tJS3CP399pQB0tILA89e8s2OjZctqHq4vrXPMsaZNsqLxsb57Ue12yiZvNI/RV
6u9gcNvXR/ouC+8xqdfH+7UBFmV4809h8MLCS0ISjt7y8zaeMEULNihoTws9OV9LjStZqz5no7kS
I5fb121SyeVu1xv7Mf9fyTFkke5nT4Hc0Hyx87FAE9vBAq0m9mh+OBAYsXj7Zb/rbgdFOv7Iy7/u
bgaLt25qTqUjjdpUDvN0az17zR6AyZEps4lvTwwj5nyT1/61qeFY2aFykCosr4cKP5jXPHgLeaIy
3e+rhlu5azSrzx+Crcxv4nR37DlqkqXVL3tknNopRye28XXNYGqq9nk3tLQ4boqbnxh+jJfjxdfF
HQ87NNtZqsulkmOcSyU//+1xCXwoUWmEwb8IiJcmmLPcH/r+YKOB4M8/oXJa2XUs3/X4ot/fnF+v
kDm5JYG0gLGkGMR8bqvUeWDs0vD4c/++L27b/XumLsUdOSYjWdt7rouI8BAYH09CBvazl2ugX3aP
T+b8R/AlNT9S4cvqJ3NiZSL7yckxlfdRNaPwbqUHq7Bb7Y/9bVPHvB1cMDF4Kaxw11mscWzdWuOx
EJ+hP5nOjMdOowkWiwQWxSvTAdcthS6A5E1P3rT+TVLOFtYlgfJES5rMZ5W9bcy5lXE4TSHTYPwr
ZNrSeoIvO1vkwA/XKzbgKzFwKnt2b9eRvrxtaxYT2dqAL/2vmgDgj+E2wFoxennnvYGOX1WzrjwK
j7P6uIT3ay581Manlv9oGJl7W4lX6hPCFdlrqdw8bnB0CE3uTrPbYfxVS0em7bXe0HNivwJTmB3u
GNJm2B2aZxQ6O0hYohuPl9Er4xoVm16geWeDxAix7wHFokXIM8armV3F8l2LLwfoD71NEtZQ33NK
KydbhGyere6sljRkHYDNMTR/x+lhZDO7reJtmPqKbdb25cInNk5m98f8v7+z/v9xh+lZ0g0DazQl
S3+MO0JhlF0CoOtVlUeqaHOhOzTfReHxktthDVzI574iQdqM7YSE37NlqeAiPW5juhDv9AFuxdnd
zgqMrR89Z+S3ZP3QxG0T2Fr5UdpJt1YltyNmxQG3aMQl6Sqyq3XmTNnVYlUPq6QASE2yJNa3JEsA
Uer6vuv2WnYYs8MRIya/k+yR5dWGzsBdnUwgrhju93cvQyA56NEUj3f22m3N9Xt/JDr/b7BM9IO6
Ngya2FpR3AFTB+WE48Iziaxy3zvvOu2GiAN+xkFmBw84mHYYfdXBV9f82NoKbin8FLyIWXynmxeW
C2R/YGMxGGh86dZDjt1nyqZW+epWOAQMjd1tPNz0k5JdGv29xzhf0sP9mapf8VJP8bZOy1yxOrXV
6T4eKUZ83OeRtj+shvhixmdiX4+jR0eFpWwPUncIU+Koj8pjYw/HLc3/aSVl/pGuew440BF0HgBJ
NA31jzRqF1vqw7I4+8dyVcZuNefnntqpTeuY0i4GXGXGVvV7UI73s2a8WdWVnMx9m+Erve+SgGQZ
7OidyGUg2C39vj0K8RHyA1cg8nXNVC8PekuXHRNf6N0ByVVBDJ3IbYXpd6eqPf3YBZcEUsQwVZ7k
TFmzot+q3W5ZEnnwXi6CCfAGikingwnl18vXLycyyHPpms3v2WWo3xmFZJHL+YcQfZjjlXJL0jBw
Fbp3GhNveJONQ5EeRKJt7CRk8jBHKfWjYbN36dBmbuqrzyj6KLJr1106WwL8YduVwrV5EbJvp5x1
BrnWLUBVTKUZ6F0LxnNz8PluXZqw+aR/VfKP7vFdzkj8VxhXMSl3Iu/0kYpALwo3rmvES0CoOKZv
rNza7d3X4F+Ox8ftmBNu1fYWFz3Ue3XC4Ubmcn9ks+T8agXbPj4YZ7oLlK/bR0bc3QVDIGYgZhc9
30i/hDCWBEsajJNmpnXbstu5JfbrPPvp9sOHZnxiqkp3Z/K0D31PnnYwD1V20LW9rO3t+6yr3m8V
/ZCaz/HJmppTmDV1SSUd2hJNgm7Ubo9HuE6AVECgWCwfukXjKaoDBCWCgj1LZ51tgm5VJ42MDRj/
LO+EfG/xho7eUJ6C6hqmn033RTHruPrYUB5elwc5OkrNUdWOgXYs2mPXHvmvmcipef6pttfshoOc
EOY5N6l63N/nHYL3E9fbYeyjFqcmJIiPyJkxzWyaGS1nZkRiCrDSrmRkKI51cxKDczxnVdWELqCw
W0hOw03xOGE4ubm/D7XqAibIoWV3/JM0Xo09rlZw2wcFBqhby/sZ65jzLT40squ95XMbEDKWu9hc
WU7EoiCFZublDy9jXaCsBwUKpTsLULo2BmOSuq4DF/8Vnp/+r/A6EvCA4XBNCFdmJ0oQ7Nl5KOr+
aQpQ4hVtPLnxYlRqwdORmc3NbbaqZO9Bjl0Gi+f9Dpk7is3D/i3pe2QayFMW+jtkGnwj7b5I9rm6
g79i3L56aTGnVlVYZZh+bwAWHGVP8yqL76nFe3YQ1P2DBQBEr/2DJikFcu7Gold6Pa8pD6WRtYZT
wVmE0S5cV92U3ik9KLBs79D+MfRe2M9xfz/DulKC4wHT7TXvLqsA7nhrHCx1/41pqHxLhwtNH0/6
mvBcCT5ubkN7o7IqFeKNsb62zmq0ZGEV1rPI6fkQDCQglgIeG8XWGuSDBV/U9c4vcTTz5jQPAgu0
2cD8o5f4/7QPPskxCsVPMj08mslG6++HY1wpVaZHd33Oa7EpJ+sexQ0aubdzXIB+yGzfUwim/szH
SU8CTqj1xE6n8b1sNrSEXeG2S88dlgW9uZkQDzBkkIh0zGW/2V4NjDK1G8Lcl1YlFz3FETpnt4Oi
VdqffTkZTjSuTJEjf72wbIK1IppTzx6MorRtjdM0+lKSiSbLoQu6jz377Gy2uwFUQMoblWXfubHO
Yn9+3Amn20V1CoJXYJ59BBzLPp72EUQXiASWpRsbbmM36lIRHTxSWrJymmCfRsfUVaX5VC13G6c+
WKyyXXGpgfn/i69mHSRhr2FQFKlL31fhAQxRJ+5uwna2qAimW44kO9XdgY6qL2d2m3+G3VWc1+Uu
UejesSNaQck2INNC7xyQybYpzBZgdysjdIV+Iq1BmAGBalJXtS61XartXq7R2difg+R8r05CcMRd
hhcKjyHZv4CqG/1QoZHVWzXx//vwJD/7X/5DF3hiQRidJPyd6lQ9+AcWpLLE0kxuQBw6QmXCxrtE
hlvUa5HTqJ6q5PDli+lJ6E9y96aZb82UVnWukjV1zAFWkKOZmTuQ6VlMGuXhIR+4bDFfJeOWzRgw
osh6A6stkCDAzLUesegIa5KoMS8XjDEzpTrnt5OR0At4KL5f6y5gWYMOV24hs5VIlhQ45IsMUd6i
b8hP9W2XTuOV1O1lfc9zYpiHeDjgTe38f1++sKDfv+LuIyxtpKMlUFSQa2Cw+m4lJgtjS/Jh7rjj
fQ17DZKfxjFaeRr7T7Ie32xujrzzMQKVP5Xk1BtvDtVIDibq6cui7ulnScfe6A8zwZhZn5QLV+NE
uOoJeAKWq1yZ4mwRSIKtDieijTlAlMdpWLw8QTdlXSjrh8WWBSi4m1qrL4z+/k3yK8mX6Gw+txCa
+LLcQsJaNf0JAeoEilzBQe7kvZMPtKg4IRG6YkXC+l64+TJAeJKOcQPDjIzFGy+qgrK6pSm/gam3
LlVySeU3ozvnrIOMQxfvMS6UXh9hJuV7t1Ei2b1LzewfKX1/FqC+HjEZeBVf/KL/UXje95EUxiVo
H6SnVziajIhmdyHb1Kun5LtXj2VRnB+zKtkEwCBshgd5o8mbsfQlkg3BFG5IJf8u+cOcaztIVKGl
P8IbWxjX61JyW8lNM3eJjYo3j1UfqAZrq+2obTRxk5h+2u9MY/9EzJP5AjFviMc+PDX1hJgXqpO7
NFk5JHu9oet213lcYs3gaObHodnbxyw5N4+joq0fgvsznykGFTLjjwbPyMetuxTeTdlJw3EQZ1G7
dPbwc1l72jZQq0hdphBmDNi6L4RBtSjR2VgSG7gfpphTbrrElGmjHmfR+KlGX9L4KdOQA+E9vBb5
+yN7kwjnbvUamokX9uso9wwWQIY/6NsTtne1369n/O9W36kk0oYD/d3aaRzOEETjyObIzco3qT93
fCmn1Zw7m6DNkJZaheqKFRkjBdfFUU39h+qXAaekX+kbMkRJM5/Psm6RzDC1lGSC0NgSNiD/wJGR
/pzcX88HHjJZR7CWjD9bLKsmK5T4Zipz7m96tamuluHgq/DmdFOdbgJ36qknF8EanCgGC7YdKrmi
LVIl8U2tci12H6ZbI9TBuOZjR3zl08o+c/M6ju/11NC0uIfne38ksCnNVUjrw14KDs0zslnq76V0
1QL64Ibhcp7ItS154NIuxWssXsG0GOU7jKHxipfqV2hnLJGYNJdq55LfbG4uu9VJ3eiot3JSKqGB
GhHI/D46bDHz1h8tjwV5v6+HpeNM+9UXW++FBB3YRG4IYSom95B98buuF6CvnuHIm1dhL3hWigP/
z6kQ4l3oVuJE/kSTHBbJ8Camb3LFQvg0dMcuwji3S6NtOOvyVUSJ27AStVUTr81yIqSkrZfQWOqM
0SotVjf+FPmRO1Eql6LcHPApjiH0HHjSN1ej0hnzt7JSuukpIWHm03jP1IQo2bQfXXfuchxlCwV0
Vex4QOihoM1AVHBkTf2WEFAHR87dB74oavWWxZz48D8cXH+SHl9PjWVqhqpKTDfqnxbEjtGmHWN1
fidGbNIzM802AFWIJXhUqq9ftWbq6OesX29U1O8EEggEIw8Refz4GMiHsTpo1YGdVyPsxnmfTYB4
bng0WQ6RE5FIYuvQLCmzDAtHaPDkwRR8GxsCqR91+VUm38XjO16IMda578EuZyJrIHMzmQJ7P+ZX
aiuMDUYLoUM7wCgBjD9Y3QQHZ0lLJiYGeLsWcBsTigaCHycueTlBax2keAo4ReC4BL142gnvM6gn
btoZYEuF5O2WvulQMCoydEHk+0I1Qevha5mF1/wvXysChqpP/NtHCUhlU0C96KbDM5vLvZ90W4GL
m7aVkl20BNSiqlu4pcBnE/IvJ3hEcndQ6Xj5l6VDgwwpXHuQwrmbl/z3YBsH+R4sDFmbZRhiNG/z
k5dcb/maub3zdy2HtiPf/drkb35/e9jQwzXpDFZAli+wIzVri/RuhX4SwbT3q8jvIt9UNoQf1GVe
wvS6FvWlCc9yemxpm8j3t/iUz3Vh9mAoKI6jNl2IjPQiD5eRqzcxWyLwm8j8iz8qUYtFDGXB8fwC
UNICY42uWrmEjR7I0eKk75u8OZ6M/Ae70NQdGRHZlG2oDZYKTw896T9QqfX9cDccWVv1hcsHqxtx
GvPu97j1xMmy4K2L8QZy+WMa75rH1EeOKS+AN6RUTqp8KTdxzjlcFdM5TMEFn5hg1t0BNp7gMyNR
/MNnRPxDzX9+RlRKuGjk0vGyWdO//w81v63lvCkjS53fSvIr6ITIIjWuJNNp1GNooXdPJVXFZCJD
KUdzeCvkixi8l/qVSml2JECg7Gtf/ygzAmYbfkcAB6VsEkJsqCLktIimmCv4WFq9go8l1CuWfeKW
t6dt2TQwwBElTUOzQuxn0LVt5jpydB1o+acUfaMoYHRG3akdyzrcqIbUTjJpzeCsWedEeQvLtw5o
Q+IdBflL0j47r2b1E676AWOBox0BhIvxtijeLbKMAVayhe1iWKWChVu7BqJ+Ddr+/hOaIEUwUjdf
hOqcuLyOFV1fEKd7GF/0B5NUpnTh9Qjbs9TE0qr48tlx+uf6ubTwq+w6GnGkQ9YcKcOBMmGgp6xI
rPFOxsvBDRovB0YOvkismfVEY+6yFZcFlOHu7ojzETZ1PB3hQbcuxMlkIvDU9FvRfgMaj4irjWtC
O91ga+iP4yYEU6H71sRU2YnvryxaFlzIotXSrLd/i7g56C81ce5za9803IsC8H14F1b6bYoNc0Um
MZwo7/njmKl77Yx7Aksyx7zlidWMUFkHbxyNHBjdqT/890fvFdL5272CzBikSsjgmmHBCP9DjguH
x71R1CKdahVgRiC+bIYB32AHneO27wDJmqfBop7DwTbC4pEXHlZYjcma3pJflUZsIRK3A3tGvki1
qhu13TSwxemi4BXrYQcfAjdg5NtZS8VAvjuk4xlMc3a/xtFJew+KryD/YXNF6X2V1AKdE8FHW1Md
8kn2PppL+hp2IMtFMjfq/57lNwWv0oq3Hme59qy2qvcOeMaJUvWI9nW+ozK1p5O0mIGcMf6FnLGC
PdRuPcLd1d531bhji/gIdhiO8lOrH+PkOCoHWdqrArSIXdEsq9HezqB0S2iJkZOLSy1civqiVxYV
lhZ7pvS7oQQJYZuslW+HVjo21MEMZ6F8a9LLLb2QIn/qPpzXyvO81rjeKFPt6dhDaFiRDMDSc1+Z
2KhCaI1OkjhR4shHNBNcLVEyV4eJ7PEPP/gniOTvP/gpK2hRYc8vKkbav79zIqnv8jJKWIkNywS/
MI6Lo3E/61gNquucuOAdm1vo+0PgB/dJgb8XW7bLwzyrpigWYcAyey9UGizeouxtwA3FcCPvrXJH
UwHmTEcJllLtPPsyXr0EBHXHlhIdjh4SST6Eh8f5fBaUNzm98GD1bh6tX20E0Dcq1aWEwOzcAQYy
CpAATZgyjdULq4d1MUbPn+6BR9t4HF1T3XcUdUe7GxnA1pWRFwRnL4PhYlns29CgQdYO4uImTrI8
MAOw3L3h6vVacWLiDrAR/Lt2bLLTAuTxRgQ/kJ3kayr4d5Jnkt+AjibtiHe35djyaNb8V3hVbVZq
4HRwIqG41c66P2H6fub9RHudjYew5d7yJgmXPPkIgg+t/iyKLwEJfntYUbmEQLX6/SrLyFnqSB4G
p7ImOz3FrFqiw2cEqqajS26PUGUeVnp6mJqYjHhPI5DiTknUpzA2p2wJLdSY8vhh9A8L5xe69s/H
xZBVBTDe9Lz8GcPKai1tM0EB52mtGf7voy+bW6ucAxjz9dF/zB5Pi1lOdYWwb5/dd7pMefqBUAkF
AZ9zCeR5usEtK/gqS7nYbzi9Hx5NfbHKntoV+LTiSyfysU2GPW8Lkk5oqlyZdoGJ524+WgdLPCr1
CdcirJYsBbd5vnNn/pBhdIzXLrvaN86e8ANCh7FYMhfB3DB4JFQ/dLgdDtZ8WjaS5FZpfId6+xGp
jkgwlL+wxnEyWzC2Oen9eY9/nJddtWIkuRurijEEYw0DiDlBqhhJQGjouA6ydWiRxHZLl6GksLdh
6M1mg+QTwqPdiJyYT+eaOFf5Q4V379ZaTr5olbb83BnrvehBj85OyvZhcOhAm2RIJJvmV36zO1B2
lNEmOwAUId1+E3Wusy4Ci730vjL2teZnT3eKcdsIIuiyieMzgq/1AEJMm5vFEDtzPHgaeSnFqY1/
eBzkp9z0fx4HckUmHgR5muv//vYItCq6BW0RLvoD0SLD9B+Uswd7xhXeWsBGDHxqAGTXVUNc2rsJ
6/Lu+df7uLt1mFJXLbvb4K9GE1Jvg7hVllX5YY3vjTAh/f0lHbO7TzpDhW6toLoeyvFchmCUP36E
+aV1rG6LwpToO6Pbm/o+yidHCvISuRrILY3gFQjZFIMv6dqptM+2/VCK9/T+xvW/jvbq/UDJg4sO
ScvD8MCy996q780P+hOl+zxr9wLFs8r/MHZeu5Gb67Z9oVMAc7hlJVZg5STdEFJLZmYxp6c/g6X2
Omv13lg+QKNhw27ZKpF/mN+cY+6Yg5T6nOQNlPa8Jbq2Su1QGVOeFcUYBk/ModKOdCoKhpOmh3wG
mYvkJ7ZhUxhtw/BnpcJGt2x12+OSPx+D+zhK/8ZrkuM0l5xqC3pFDVukVxTSZmwnlQ0MGahJ78Pb
BReyAIZM0xPNgcCQ07kE7s1ah9a6C51U32XGoXSPU99qpZM0ueB4nqjnJr41k1ubPpTgrXbfCjZT
880E6IbN/iXXY10p71+tVQ2PGuubONX6U8BgODhI/n7GtGnmlta/d0LI8PjB8mZgT7iHYuJm9LiI
0A6/s1kWLYgj/EgA5GmwTNmyvBtq+jIZJUIjYZSYSPZ/38LkP/1zr7i7QayNMigBvq3xx9WycaNU
Vw3fm2Mvkc3RXqLj4J51kwXgWpcM7BIGLdb/4tdNxwqO5dukGPXsB9cnFZJE8cXRAaNbm85YQrhV
uYAMtjLY3OVU3eYuN4F5UE8jzYqxTHFqZMj4Kn+lqUxeYKwKsD6RUqTZ3D0J2pFIg+7v2E8xbhGx
x44jJ2+pcpqBYp43ixRxVgVjZ3F4z8pH/HwbgDcN7yq1N9MUZlJweqeVfBRcydkDDX1foLmqL80V
AODEoof+YIj7piKPuMuNA8asOLlUGLM6S8uAIm8VA9M6zarbCBZ845ix49GJuGQmqKUnMH3Rtxod
/fqgNjdgScYF7t5nKn1MCHo+4uZWBZdQO7JvvvxZFWZAG1O/Yq6FYEvWE4cHD7Ye2rWxnI9y/XbL
FTIx9xrU1jWWaq8b1RB4fKkV0YsEyA+P60zObyQ9zecapc4q1QOzz8ZC+SV1l644x6HJNHBq52CS
uuVJ0bYochvre0KpBtJ9uae/RTUuiXxWc25Cx2R6iqp9FuwHKlk1sljnOLUPS5nVrpgawBgoxxIW
IK1kbqxTHvdV5IKJsn40PoyjE/hLQjqGCEm44agnp80MokiWPccggIw0pOwsrd8RRkAmhsQbPpHc
18VzQ8EjlnC7l7Y/KA6MrOrfRlaT2MN4ReVlZjcgls3LTCz752UGUjSwVWmLrlpQ21YxVKzBmv9M
FjWE89dk8V9FoCMCQPldBFo+VxrnXo5DZNyWdfJIkkeh3Im2HbGAmISyaWF7tQphiubMYE5WYsqU
bTtD7wERVLwQQbIVTlvcPttwGk8ZnGEDiadH3OYChQnPD/dkz0oi79m1NC66dP46wq6gPgSiJlRH
8rf83a2TMXdp1aELDrdj1U4xe+H1tr/wfIPenLnT8S0Ix7dAkv9h/qEr/wOtjyVSVATaQjiEYI38
44ocTOLULyWJVoiXlWxCWmOylZYh5MTBiV3H7He86QOW8vQwe7AUScKyeuiaHbLm6vhg194H5msa
0k3GUrOwGz1v+Q1N8skG/rdptsI/+PJa92jTdh7bYKQRm5pXG2HjLyfDQiVQnrjnml/5VCt+vc9C
TJm/kh5O2MdE/3wWv2j8fUQMI1+oJ01YaiGLiU2nN1EtypxJKuWQb5bt+tZFIGjHQK7B+MvqKWlP
sIWgIa1rCmPajatuBsCQPG+582j/6tsZOmqeYHe4a9Hdi+/P+J5e0stDkI4ct54WLGzWKgO7ef0p
Bh8AhGByqKQm1FuuXsTolEjUDNO7wsDmySvSLiIGFDQNDSAr7DaaobN64LL094n2Hs6i6OBCSlH2
+GHo9f3xw/iqk0zxNayMNzqH6+wKem18O/vT6bsKuDTtrGXSrDz+LU/ZBeFOjhycXbzUkHPyekV8
nOxNna8S3PPiGoLwvXuV2JbGVcxurryOwPWpW88kOxM/j2ZyCZIbMdrLfnQq99NJNCVXI+TbZB62
u1LbwYqtxJMYX4zuIstXHHRgTtXdEO7pCqc8dOZHGzT2vP32fEvAApGeUg4u0XE8RZd7OYAc7Jjb
2iclMfe/c2LnoHwRUdtpLl4JX+QaOPJ9L4Dr3qZQco1dO03JiDU5p3PNZF8eJyZZteTJKuygJXwI
5vWnLpODEMjEiEWxXur+SatOXn1K6lPJ7/LRD0+Sd2yHuSDsTThbTp6OPn7BPybevvr6OROr7Xgm
Xn2qutNruxKedjuv25mo/tJNy3x9zeD1Nev6hMiTaxb5bMU7/u31XcAXOIiTvZTvBghc6laC8d+s
B9b2OfXX9CZNlGuv3fdWbW6B+q8opd2aicOVfNDovX7pj/WuQXfcqy1ItRs/da+9WJcg/STTPNgl
WjwXuJGl+Ls+SePq9uquYZyH8A5MACoLwAG8wAAHnmB3vrwlqnsCTQmIb7EVuO1UU2tJoiAUlmDS
a80uf9UmjLCZkZPn2Uf5Mc+PXNOa+CzG57epTnpTWtNOU0/Wb8iTjOdMLA/7UNi32b4VdoE3YpCE
F9V/jaMb78OmbcgArTCDn3dr1mV2tPlB5mAQnQfx4mc3HzNgufXxYuUcIaY57nNhdB774GMZa83r
7I3sMqRYCjOw6QjyLqx2xkVpp531LcaP03MKzEDX1jI24XDDYbDbtrjjOY3yB8g2skAnY3NxNM1K
nlHnuwkuy8bKtCPISH3aIl3mtpCvcn1ViGuM0EJLrHO7DasT6/2ROyog7T5eiAA4869A/5Wbn3M+
W8NWSlsr7Sy2q9cMHPJisXPlef7gm4MeWStzOVk+AWpajLPQWFvaIOLx8wMkBRMwqNfao8i+e/2X
WX/64vuzeSiwKYWz1h0arh6IgzgT9Wqh0i8YzfiY5+K0rNcT1k/CKBxn/7ZJ1u7yasUed6IpyYwr
XNLf5FrOEJbX70K6N7PjIB5rnK+O/6Hyuee/a0Iad+f+quJ71V0nS3ZRCf2yssXYnu5UrLPyeupN
5cApD3IwLSxRuQg6JwLsuvtMdsR4+favTwKBzwAv/nIDIPBNXa7w9ZbEluFtuIIVFNeM+e6ngalq
tO8MFGup59y3fHlTgRw79BY6sc10booXE2EHRJ0iX5volmMucW8aJHCK4w5VeJjpRI7CWyJda+Py
NBZiNYOXNToyM/OGI9OYA4TqU9ucLEuYdBSlcnqGQYvhF7FZ3mT5RyB9+nMZuk+4V+rdhKWVAqR6
1/EXqmODtSvuonmLw1ucXYVwmutjLuH2V4gVRz3I6gHfDAlxTF3B2N8VVbuvY5Geatpc2PTD5WSr
qejYxsgNdLnQFJsQSJC8tCfpRzzVmlvXXDoJpu8RHIUCp2b+FEfJW66PcrH/P1VWDKGUmJNZdM1w
uW04xslY4Rz7r7j+B68ophfuj/92v3y5BFVNMhCnIAwJf7oElTANW7fM0CSTvXPEhjNgwsrHbMxN
65m0MEpeVy25XghWz34e8EI0V9GgOW6TJHNOAn2y4YX0r2kLC+Ltmd3S7aPzPvLmw9Q/U+NzIC2D
peq1XT4jKEE2ODr2fKRxtK0mv3A0Vb+cd1EYjYZudgAfM2RUAI9wlhTOlR01vyF1kfQfhbCB5QzK
ln/q5ZsOx6a7yojuv+pi/YeJmqEfJvQhdKuaQYR78YprS78Zs5HP4dOzgAA5YLDCGRHRxPur975b
/yv4bj17teLsHtaH07cS3Orm8nRPXXg84GJbQMUAKUSA96eKR+hG6tDSysqTbJwti7I61ttEGCec
z2DLARhIv2fu0+eBtDpO6smB8qj7M7BgUROLrKndkMaOuvm2DKk7uBrhNYiueXStqSyanCP9BM05
egUsdi2zl4zgVfuyWWOA+GG4Qb+i4bzLx5LhYVi6FnkM1JASZZj4brN+uisxXjEClSxkxdWHNy2j
k0LLrr8z4v11eC+ma6E7lNIpXUsvUp1HEduw9AcCT8uEtvTMpld2aO1csWN87t4KwIIdt5A5Ufut
LrzlEmDsSxlehP5UcG+oALDuAFLK/6SlGn+Uyo5Pq6mq6ngLRUqnz+4/1ZBnbIaZmpCuBaEMo4gS
FBFg4HRCSHU+wLQyzjNgFzNMziHHVIQy9yCJlJWe8vjcPPcpN5SzsWTY2QUnOTjl8rHZZjW3xntu
YeDZtHzAhFHNlfQyN8N/zNollKl6TAvs934NawZX+9LobGCQQK/UfJ0a62w/Aa6m8iDDAFgr/brv
1wWzLn39BFrRM4kcZ59pzw/fyshxDQ9MOFTNYQk9eARt72Jz0/VLnJ8P3yXCtLFwL1R4VTM9Gykh
wmEQpj+5ZKLHwhmmGiwW7lHoZ09jiXhG6Bu7DfrZm1fRS732pXWEKeS5odhE1jZCt5kPg01dmvJy
ZWovV6Z/mkzuqfcQ47ug3EzG52jL+onVWp1iqwkBFr2U1t+2GkZ83SqEDoXYujZ0drON+nchVAyn
I8Loc8+Le8Tv7e1oE2GJmkW8BM2DrcIeo6Tcmr4K+X7ceMYlxlFopAzeeajGwQyV5cqhKPcepov2
n+BWf/bFvR4cQ5RVAUCPguvvjwcHiEU7MVopnz+Z+pnr4GWBb6fgwX8qWfFQYM9KOfRUp4JzD9Kj
ZIXk4cEyOenEKfhVOF3hKL4TA3ucAsH+yXZhf0YxwA8f05Mb46ezS6uUncJwguQA+di86/0Np+7l
U+imrSPS+Z2vJ3x80WYlkulf18Pa/ExTKurHjifKDlcFrjvhhJk48c54jMOElDD/bDFJLGDYINQ8
f41yDzxRPTCvGesHns+TOZyae/YiFDBi78XNSZSu7uGHuCmQoSdJ+uYBdsUOGlouJAGwfffw038y
/l7Wb2LoHKw4PIr6zvpVafSNnRj5LFFib51+YUSAgBsAPR9v/Gyv8TJDmytG2z3ogZQIFG5Jdx2t
IvUkm2eAA74McyD7ogSKQ9NEGGfale+UheO+ZtqyvpHTudBYrpVKjsB6RbBbWfcMsUzbzSBcrak4
j6Zn3kdME042XadwmDvb91dxt5oKVmVus3gXxrtntFfrfa3un/gj1f0EOTG6JNTdWH+Z1Z6hCRGO
v5PeXzY3eo4OsyMdODO7aN6msGjG/kLzgHH1Xz4gbu2aT99wir/goIZj+atc7bWAMuadAehXhtOB
7JY20LBOXzMSHzWWWpUP63n1XSr9jjazKvpf0MWDnZz80yP9Z4CRWbaqKCrANkExSbaKf4SkFa8X
s0aK9ZEUG57ZvnmulX5V0NvVbkBtPG6+tvU12zetQOAEaHUsjLP4eWXMhZsJAU3GqN8fKu80a5uJ
1bnv0EsEjenG2NOdu/OkWLSkKKJ1mcLNgYmzx41G2vg/gbtUoOGHDeJ1O0/7u+c9yvheKLeGqGhx
GQhL9xvhQ5o34m5SOvLAsWGDFbpbBcluaBciCcD4EM9yE/qo48W/IWt9vceHQdunDzV6pb96YvtX
2yc9sWN9J9141cYwbrSbdcr7KpjYtGGoJiOFGc0gftNaqrwF+lvXI/S368d13W/w+q4CzEBguBc0
/pU02z7nZTfvzTmuSi7pQbx8DstJAeSCgmS7y2bq58C+R0kwLL/LxepHZyVxhDh4q5KHNjxy5Z6b
N3JdfXMxZrmLs/8YcdWVHYwiMHw3osqtiQQ3hbY2IHEG77BB1J552w6NO6mofaHPGP3Pjmh8hjGu
03671MVjU51a3qX43M7y4NQGJwk4mHwcsOfkVK7uJ39xVKeuVdyHBRfHbZ5sgX33PjE7mlfHZFNM
3GKXNXujOYx1PVC346Odj4UYVtkwEeLaRf/kIRPpGT8V5jkIr2VgqSaKy+Vta6DisA5+ZK9mq3wy
zuaEiaP6zs8RQ56awl7/GxhR+9BPmdOsCXlpY39bvFf1w9osrlV8C7W7G7zRn9uV7/CmJ8V7e9cp
RrFsbJl+BNz+KkjXkuZkhtBUSzLbYMBUv2XNimqc45cPmqCDNro0dNRvsnSnChC38g/OO+kV+v23
0/DrnVLxTqmySdWP/uc2UZhhLLeCzjsQrtWG08WYlCrnPy0SPPeZbjsbVCSU73LeQLdQNw2tHtyL
5xXGTNeRhNGbqcusC2Cl5WHH3iFkO1Bu7zO5OD6Dqd8sTSsVD/T09Hx8RKq8Xc8lq9mm/kaZGqLd
kziaYWOTRp94+3d59495KaBvpCP5RABx1mO3iTdhvXEziBhroDcACiEO0JRLcJJ3J6r3boWZKW/e
8uERmExGl3kzt048qlV+/nlQu+6Up1MyCeqBUnlmgiQYJ0ttsuTsUaeoeJsQwmuI+xYPrpVAn6yW
2Mh/8MqcO0oCl8Vqbrpza2ukZHfvHSatAsF7BVWeEQwWPWZ47stW1JYr4aXZiuwTlf1EtnXxgvyU
UFXFzm+3Uwjz5RenVGWq0R60AlvciHZKl0O7zPTR5qsONNyW5ZLdQAK4olI/MNfuYbd6qhix1mff
grX8w77gBCv765SjibmQNCphIfbs0ilNplm/brO17o18sJ/OQOxRgf8Whoe4or5zHKr0aFX1qgOF
hBXTx2O9lS1iP0RkpNG19t+nLP+LQ4QFXVUEbeS8Sqb2uqr9mzlp8IfMkCY+hzTae8TtpNtl6R7p
N55T6N1wxo8W3g1zZbCl2Q8fHyThHx+fLxwAcRJhcvfM+0hsqS563L7JaFba5TQGN9PQXUrDPMAN
MVr5QBLU1cKn7kuj8lTJN0ExAi+zeO/H+4Auo2MsAkg/B/OOcM2LG4wHNH6unuRrXsuxEc7SyYaD
x/BEhXMCpKn+VyZ8RvEnSIKquX17wU3Nzkt4PbvGog53tAasmBGIr1YOAgm0clC+4ZE6nyp7a4vJ
mFYE9YE2iQuYWmTmwP+STRRjtfXqtTiNvSMhhDg/5GPT1c4Fdv9CYHvTCRUYUO04/WKqs+nxVnk8
VJs8jpuPeZxkIXA6/zm56uhRv2Oeabb9q7cKuKz3pNpM2iOcCm8WGejuR3jVAXwUvMzw7ydWJM4H
jMBtb/3/VHX/j9jmz+Kj8ABQiKcZwp9QacUXqkKrDW0GH29kZkWLm2/sY+/0FEe3SDnQynMQBziI
R9U/mcZSdZ0o2+UZ0vBOZLUpsPsRlx7v2D/js/zfdPXu9ZOXtIXJJ+GNJs72ifds9lOLV7lj6agJ
PC8fR119cY37m6beTd6UybRg7YZcf2kmm4hXKMRGzoI1Ik9FQInpGKI7IEwbwUGlFAiRt3ZokJ36
EfFY+hw2KHHgT7sCgW0NIyuGm1hzVQ/sLFiJbBpUwMPR2qvmIUYchJ2Da7UdmQSTcmvEU8+ft7mD
N9J1HerspLdMfhP1R1KTBbx3mtX3m7K8aPpJneraYqgWEU+2ML9eDVwQSO6Y6zu7Iq+urpR8HRlr
WpDinQ7Ntd4L6r6IDs/mAA9HDw+TmWC+5f6blljwdmT57vazv4L25mdXd651v1zlPfHefOMmjShi
Z8M6YFdkKOhvmxA+4KFbEmsS0wXItX8Mp4jGHzS+8REBOS5CzMEQIOvqH9eYwk3DISoKZSa9q9JU
RMDsbSFYebfml6tPZw+J38zn0QjPDr6+lUkJabQWxPVjRpbJJMWSvrJM1oYiJJ8WJJ587PbZl5B9
efmXr/8SFyDIO4Ue6GtcXoT0HFYcOA5PmSLsUiBLtyHyb8S7SbT/oYxW5vFiYPNtnSoh3uPkPB+N
ozRj6B8JtBkvu65xa8Qre1Nzs0pKEUs8Ika6ODyNm1JflodvD5+i9WMlWi7F3fJ70BfCV6xb4mBJ
2mpIUHS3k8gC3by1+uzYwRabZwD21EfRv3fNxzZw9xV5VVY/lzaPUZeusz1ts7uPNMMjObZlaeZq
4FYv2lplV4STpqG5mTKGA1OzN/uj6J+95PJUrrSji+pdsJvWnh5rzamiXRaNyW9NdTizVI2TNc5f
R0AUR7SRtSuvGPE/xwLsSLazhvTgorZ8Em6MR/VFRxOWNv/vW4Ui/y8+VkGSBU3QVHICwp9UxuQZ
S21Js/GsXA9jnwn9xa2x84fDzAHMGEtbMj6Nu+7TkfwAFPFZoQY5QBE933k4GqUIxopuJ91YocEp
wH7EQzgZqc0wket893wdPZRpQdDGmnicIre0ty1cb7H4xG02lMvPfZjb1Ev8EsxdM2uY0CyA+QUZ
vp5xQZoxzffGFOluUHZevcMwn6jOl8gZDozQprbQaPmo0GgxxqPRKi+NFvVxJhIlL/5fHzO1tliD
QNrpdlWsnDGpXs/b/v3xMAbWudXsMQbzOPBP1hE0yeem6zaORkku0RiSQ/jJXtUf3AL6ekuwNAXC
RnHdoRX3fuV0CZeDqSrMfMNZeDr9c4csW0XBuuM4xSYBC6ACXwaZcoPAot4D9a4xEYZTu9L8rzz8
xVQ/Vt8BeVw6RubJKawO3rJMp9BtU5sZDPY5cOQ/oNefMTi2KHerdTvF2Kfi0QwRLPEEnL0Qq8S1
mceTeRUsvHY05DHYwZDH9B5D3oRhwAEUeolZhrk9MWesVTINBzoNRZW8kvDRp2R4l78sDMBquw2L
TZWuDzFlk6FdLpj6f6+4TABGdzfMhS4mDMrUfIM3Jch3SLenBi0etpnVK4dAhnPtrCxUp4PF5Igv
1KDyilvsBKa5yYpNMFlFOYe7tdHg/tkK0IWAs5777HK3fjSBeFhJOgzCoWDEdjWDeyG+FX9N1A1L
OsqnSAUfvwTHzZ0AYWUuAnXWZ6p8MfrzJDkXDbxODNDUeo2TjfHmNGVAJS59gGqLNmRGM1b48jU0
FEg2kTFfBsEq3GnPvfvcR+C9ccsKdvAVQudhohQ4roV+iigauSsBTI9oI4piXycXElr6sL5OjXS8
N8nNPmPwZx5d4aTgg1POPYmOjX2W4Gd6fzXed+V/6SspOtrHDAuUuIElG+V37v3HmRY9unQL0Pxr
UrNLH85665B4JGmVHMUnHl/+yIkjRsIpwziWd5V1IrGA0AavviOZ6W2xqdW1ARLA2vTZksYLelKZ
eUbWLRGW1Nx1mq0y0rU2Bra2fip0+ye4JWPunn6MBVjppfyMZ4AvhmFNbtfBXa3nZjCLXft2fLZb
9engIgj+weIsqX+qbGxPGqQBWZRljRCKof0Bi23MtBDKSaSO2dpCs5MxC7nhvBrUHxVH2efBsdUZ
kFvsTnTCSsJ8c3PTWbfXaPLETUAErqc+6QTlTSzHpmzWryocyTXguCRyEfJ29LFsldGFzyCHjMto
mdWt/kRUL082kyeScBFPbzOP1llpd7zx3YJw/amZhfOFMGx0c6SNKnPUmSJhwPInlDjO+2XcnKNg
xf8GH7HPejbRIL6tPdBI5bYmxJgsA3EZiaN/KYlssxgJqxo9LfKU1gDLeHkjJv0u5dkb9vmwLwGp
uXthCiVqCCwPCJSwUycOoKggcGh/1/vNAJljp5YM+7aDv4lhr5Bj68bJc3/lZhfk28jc6okjtGTb
uI3sYs5nHwxfEuvBvk6zIl5yVZ5zMYA2ziwmNPabWdLbcIpcYe2+JjOZYzhwiKJX06rEDEI45NIY
+eF75LFKkqUgLIkyUFq+bd0peYxDBWiIpabaiWPcZTsImyeNV2QI/D1XE58MbLozDa4mE6zF6W7o
DyIgyoQYwdIVRth5FK5wirQQRsKtRjx4P/SLer5QLTWDV3SaKCcItSUUoUuanNgNJhTXvLZKdoCf
YkL88CSy8XP0YGNp7xSPsrueTGAv73NsrxOANkdJOqrCARQoDcZHFxA0oUDRya2HIY2JWgnvKL8m
c5Tbo0kSx8E835IoRYD0HYntoN/wQ1AosYVh6x9zBi1HZZqbUx2/6gh3CZdyOv1LljZFtkXhDrNt
ejWVHUDnpN7JIdbR0R2a6bje+fw0/RL0J18hV70fs7Uzj4U3WNGj0LBLeyfyehE0o8EusMJ4Tl1+
lowI24WiXBN+kNcEnrp6H9T7edaSh9ZfBZ3soS8aDeq6BDrtVXV/5eKqYUyu9q0yCpIhW6zqaAwb
p0G127RWKP5ui1C5bn1xTAWWeMOqrHLWMfYPysT4XINVpY89Urx1Kk8ROUxsxj3kv6MU0WPImrQl
ccobxovH8dHYN/qKiUoBHS1CdxgJV9LaKM6e/JFOu/Qk6cfjiOEvkGo8XFUjhp9O41hchCIHcpsP
JsDU4DMkO3Of1eX5g3ePZW0ghMNtUBxVxs2GT4yhI5/YE6DzYJvmGFdT4BCZ+0W4rYpH6H3E+icG
HcxFSTJ7JJZPXt204Me12f0p7/GQgdRul7G2Ze47TjT/DvoThuO7nRgEEQ6Zf0qqE19gQPPH01Od
MHY0wQljx1M+1tipnbE74uWlLgFKJVM1IK//VvuPurxRHuwDmxodgnq8j4u5MU0nqxA4aDyXOnjq
8yFaqN1CAJlPWcveE5d6NWW7jg5TW1fORFElk3nP9TziEdkIXjtCvOy4VDVOo2/DJy/jBluYyWtH
1ZHQz6LnzJP3coUDdgrbh/qX20TYzmZ9ueMVotagT1muDv0xhA8lLPuQZLedUdtAK8PgQHZhdeK0
JnDmr0EMjHCXmVwD+TGkNzg/Vfbm1w8CBQMso1sRX/XhLClH0YPZuxOSXTklViAa659YQWlu6Qfl
SLyDSpBPpWjH8rSSxc9q+BUOv6TwV/Ktu9OKaM5zK4WzBBnL2MT+ZnAxoIM4wRmF6AriBDBMzMDR
XfglqVYoapckvtESmaYPmouinVwjxeyqeqfyjIe7Rh2vnck0LTextk66NYcfNVmJ0nj4wWO+/ObM
BaiESW2f8tN/0woKSKWdq26Vp5MaOy8uZ+ULT5ziPetTyzd3qbm7l0KLq50MHyJHYWX4VAxGhrdC
fUjhu2J+iPmvYUpadt4DnzXXLjyDFDbYosDNIJ7M+NLTpxFtRh/9HLoYFJl/RbqKPJsL8mZMY6TO
BBlKGQvgFKC03ionb0oNPXPV5wp+mD8rjKMAO8xbm82mnXC73g20vD8PPTNkkALM7zpA/MSGNkO3
EbuNaTl1+/GvhG+x0v2ZVlNe5wBTJw0OjmJMgxuz/iM07QHFTQbW4+mLirt/ZFOTF+HnKZzSd1pO
zPXWjEbF3GNGzwZoR+JI3g74M8+lqy2kamF4sO/nkxb88+IZL+FVBAFnXbtcuqT9hrWqr/toc5GG
JUVxbQfjZURBNSAckP3h8U/N4E0r33Xtvds886tbvDcm1S1vmnyniEdeeXzryUqXbDpItBYSBhvU
gqGUru/q/hAopw45xGpLBjGOOeWm+AwRWimCWcBKoxVo4JRU2P5gD5FBiJ39aAd9Lmehjp3gSc3Z
Jlr20jlPTmZ5SCFMnYb44Zk35XltpXOAa+TA86KGjg6h02DtOUgs3u35YJpz4UzMqQd1X42zV7IL
FHSigVpV8ano1yq8J+UjlN7U/r32Pwz3Iwg+hIXgz91fibmiMo40pRxROGr71Fi4y/IVdzK1xfMV
d4KnTbEAcafnAnlT0ZY/8qbprUp1hGUgbvbdd6FZgzixvOEc6Gw3x0nOvFZploZlPr/R2XBzYWjK
xHXurjsuuezP+/7RlSQhVoR9UgXb6u+wDxSkiqzPWMM3eX3kGb77exAClibfu0iEYA30QZJPmn8N
w3s1N14zPgzIQUeLzLbTNh2LZLWd3r3y0UVryM6auQcYlwuHljbr7BAC0B0r9ngoCkf0joJI++5+
oF9eciJ12xLhn7YJtQH0Fo8pjTh7zk3tDsoZo44nYPccUc5t+z143wxszDc0WlW+N8GtjbGFBpde
Y5B3iMrdD6o/K33G/93Yk1UbZ+V5y13MPFacO1n0LjUfEox/ZlVUEFBvPHa4c8I8dBWxyX1b7TTF
0bWt59ICAI8WvvFPqSht8pcsOXGepzlZyRegagKtnSujy51lyAq9B4u+Ca/9t0NLjcjR2mVl15Wd
mg/McHqyDqXVRLT1Fw4zKtZtvcF63B9LmLnxpXYv07NyL5Yiq4G6ktuxlQw/cuyvhWxNfum3VK2s
ImVFdH0eiBZXxwnVspGtvIoDRSLS1Mi8igOJYcI5HHbGAKgF9x5xmuACe9GD56yOzjjiW61rU3re
t8tfp8C1MbUcFPlg6HvY5rF4GUIbU1yVbrag5WeKhdwSlBw738X+fTvnvzUpwJ7tuuAthRVAHagN
3BjwcTyr088o/Ar7r8T/poEl7L5qnDXxZ2OHtDlzVEIHDDaUqDATa18y4CTBzL9/eqflLz89gD9E
6wncdU5bmQqO0tkSgzo8yRI+wy2WQQnnDMuWt3x2vw0OET7ZgsnIJtQ3kEC9KV2UbrThAu9Km3CA
+MBodN3ooysjwqIabdxwo1EmPYNnoOZ3v72p4tX96vDOT37vJ/2Ejskxs0STizIrhCXuvmZTLw1x
SYagr09KfZKmeEoH8aAJ+1AEqM6pjn7UxY/rM+ln+wW8TGnOksmWUOcjcJIlsx5+w+KbzAYWrz5X
4nPV+mtQ8UB/CecNdtS+ac3byP2VzTd6kbE7sj72wS1vLl4zr7/b6ADvK20OiXbw+J+20Qwkjp1j
xVrJJYdSNnuPQYUhEa1sgn5IOjSL9eICtZH+P5V6+YubX8volkRUA9+k8EY5QXqiBPC0El5fKOEs
fNNF3vzLz1iz8sexptg7AtZ/J6QXwMSrACZpBGMLcyU/BOLeK8YrjWaQn6e9ccOVZjGxhos0V7wF
CBu2DhzReT6ijnBED0DzNTARqMtjLypNhUq7avg0+iX/1lKXP7zsQ3p+mOo7W0QwPML83j6vUQ5k
hnYRcYGOWHCyZcOt52SM1Hgud/O7cAimHtVb4dg20L/aBn4y+P2AEwsbluSf5geKE7wCZjNlx2uN
iBFTV37KL0NNu/Akawus/tBwXzHOhPR749roQPRsrbsH/d070Hb+Ehqe2Z4CZhecBQ+L2VkCG7e4
vS/r58VHwbdMmhPFaUoN9A9yRR22IXYPYdZMpgy842hPq1hb72P8C9rUCG+ydG2ka9JeuvCC2Tsk
LVQdONIojh85mo+stlli2QDcGWc4TBFi9BVUX2qp4WHiPsycgiCpuQvYXxrCNcM4jGMFSIUVgxSG
cZ1AHgrzJhGKp2uxoYiCTbndcBvEZS3f8v7e9/cd7PRfZvaV5V9P89OYfKjCu2o8mvJWe7EFfcfj
jK3zM12YLOFcGNydmO0U4Eb6Rov+L2PnteQ4egbZFxIi4M0tCBoQ9LZYN4jqrh5YggAI//R7QLa0
M6MNzSomOkIq9ZQDfvNl5slVR8tK4FVAFTmDSK4kucuSYPHyPK2ljTl62FSVXqNm0r16tEm6sJCt
5GEnSPvsovSfGTgAO4rwI/3Uyp/SJOycyapqHRuh2s9PtUOpAJqAzgzgNUN6YM7huB6uJWaGF6M7
0x8p0dRXSYuQ1iQdxtU4knrbVKqp7i99nwOkxyZ22/USjR2kX47Wq/U9TJhjnWzC/Pb0WU907ve7
SNyZxb7D/F/uBXkvltDOd70TqJDCaWq3/XD6hiBHvnvHdCcxVvpSK1c8VfE6tt9yVKT/W46qvX5Y
SfqkQoxAFN4Oya5udkWzS5pdnUKa2OF3NW7UtJSx9zbKC5ROc9rlliEzyMHdyoj5ETMBOpTUTk/R
wymnme4T8GvSLEANsinDJdQP6vxVPK6RfeBKMIyor1g+XR/yKqTeFhVp2ACfsBjlDlsT2nNj1wig
VMJiFOCUhaGxEnHxTvA0xsN64BBtbYNiz6HQFttjH52hhsXJlQeNQRy2AR606EkRhFvL2Eoo1Bmr
2e38RwphB1DdBHwim1uwfAePIcf8J3jMxzDsVJuGcoVsnDdK1U58bg8/qwyw7lxinirOKtvG0M2Z
D09cWyzmiJBjT8o7XvTOBYrVmAukqaH+eho/4vy7fPza7BhYNpPKtqK9Lux5PY3oyndIQyR2ztAf
jdP5tDBw3X7cgy/R+hIe39njV/f4xckKAzYWiAK7UvURDVeRqkJKIHNb+qMUAT8uH8FSgfbyqG0S
G3cs6oF/aePLwb2fWQDEeOfjsvm/x1Ab2YUD40mYcu9AR2V1EyZis4DmjStwNAEWc0CRyYvmjT4C
JccErVJOKY6hEOZdHKOJN0avprVOrY2fbWuH+KyGXecVny0v4mhbWeYvv7lp9wUe8GrK2RRMMFyl
rv16Rl/B/bOvP8r7dZhW/TkRCSjsn+VWNbYmHC3dZTDKQaWc5MUKu5XQovttHs0Gu9VQj3arbILh
yscQXW01fnPrgbtLvSvqXV0w1ec52hbVpqvXQbdyFqJ1wulhxI51dxoFfKJtCEfZOPTyLii31STL
OCUujRT+7gS0eP+pUYUeflXtV8f3kU2hR/LCDaMvNmaML9Pf9hG3B13eJdzw2k06LaNjop01/dp0
N1WlrvKHFn1nSIDLvHYWdCVcFfHjEd2C6CY1Nz/9iNWr3/CTqudxsMyaMeYdIky8+Id0UfrVLC/5
xNiojHEemLa4nesn+MZVII4Trp5ldoASuq35E3ANqSxokk5aTRlK3YtdSRhkVB4EcTM4XKkFVEp5
vFJbYWrj8VbrwVbMrRYcBqZi1jHWW6Y4qzYY5y4yeQiWN+hxLxRA5+T5tuTBEzch6ZLn2q9XQ7oS
AoZYpe9ijybsQlumOFuwSAiv74HOMLRkRq1d/Zt0X4vzF27M4GWmrTEfRwN3wOXkNMWl00+wcKuc
mZ8fsv7RMF7gRpa5Jpziw3uo2j0AGHsJsap+gQmnmD3VGS1PUBQhDTl/DoKlr2TyW5qxVCZ7Xpys
TN1Txlsr7VEoR04rza10Iim/ZIyXM0UYez9Lx3lmG73bVh8qWUs/27X+jrFV9CpEv/s7UBl3+zJs
PcWujPkjcqM/HuS+em6zYw9Iw1cTLSfHXGE0v3oOY4Fcj9tbXzfJZpFgp7wZnHhkQlBn8Jb+5L28
hlw8Ofy9f3LZguF7mU0GRN4ETgg5b0WcfcPIDKhtI2lD1TET9lHqralAGVt3k7sbRa53Qc/iVzBk
Y+Yg7ncXj+5267Fm/FyRma1uoC/v9SwBXc8AnN8XTSpcM+THNJVWRbYZh2HIlOtBWuP8ntiGuMAq
k/hzrDJyM8ceg8hNvJFN97vsp2lASHXMPvPuswA3mMsrgddpP7lS/9OJMNMXaXFRkqupTMziVPdH
Wp5UTrAOkQ3yK0/CK495Hc4Bdpdc7+9EuSdPeIP6FBOAA7T7CaHGmqbFrFRm6VQvluVAhMWLFXZ4
kIgrxWT6u5a5YT4/A/+mWrfaupXgVpWrKJ1N45SzfuGcKL008vLa/VfjK4nWPArNSaWpASXO92yk
p3G5x8z6Be7pToMOJisF0llkywAl0WTm/1ICqZbFsh1FhAncGgoYH8J8Xi0OvxoSuKp9iISD7h/0
+0GEU2FTnkJNY0lgla3K2fE3mAmhKf8wqJeTF1FPe7FLpz3FLVKO53R2f6g3646J/cSNj4CG+YRr
gPw709kaPkxtKj9PfQKZfCfT+2jL8qSQ7H9JZWlmpqFpTuZ7uBxKbUlILoNMR5PrUrl7ADOPmbWv
mRAFf8SzZ7+MuYf0XK4xQjLtgLO9puyWEXpHqzGtQdLcGQi0D4snDKwYsefjIa6jYgIPhlG0csEZ
9q1B6Q5m73YF0MCc861pFczkFzwFBwTwFPqbKMX2QTFB5zbtfwV1ZmidUmuOArfR/hj6TeVUjkyJ
5E/K+koH1cDz/MQOLogCqjjP+U0MizCd9RyLykVMwr7fDsMuEDgXf6j55SFc1x9558m6lyarPAHT
41El8DC8tPeKEc6F197p2VU9mvfuuZeDKCRiNoGFashMRp9EwzWPbtROxsS2rsW1gn/OX9+fTLy9
dzgXvO87nEsBZdhOrZr6kyvmsGasIgtf7d/j6KSbWYWtyoA7D/pzX0nbyW0oLqZ1zrqzmpzhvosb
7MYQ9xtePx6REM7fpuh3JVANfPXRqvjJ5HjyqBrASS45505borHielaxnQQzqcz5tRz68JyoPxt6
PCNuSGv4BP9b3gcM9NdQDjqaAbibOI4Gu5sI7t8YtYFgyEb9uJscLmfMeZF4aPp+51eH1wNC4p7n
o0QU5zdC29uU8gumz3nhXpwkxjBDLGriOFZ2ltIDhPk9+FROjyPc9+6+SqPe1X50NzE2SfCAfeag
gDvq2/6d+KGpb7Q2FuuSM/Zcx9/98vkm6RLubZEu43rZpyP31qQCx3KNp6snbs5CJS1Kf67NAnxe
ZCUe8wROWjaLITY859UTmMxCyceJIBfSigDFDzWZmv14PY/olT+TzynIe3FwIt1XHl3Jh0fym3Ur
KsdaOd6zEXQ7VDuhbCdaieh/xmjG6ILmBBvHYisAo1QWOuOGx0JGkLhS1CeAJjFWabeqX2Bc5WVC
anQnS9YM+7J2HA7TXKdoJLiehyujCMpRrMeFAUA9xaZbYyHMDwSJCMBae8WDSR5mH3l0u4s4EfAh
fSjFVZimuNiiMZjb12t3rhlkKHdWBaeN4dLDDkAk+gtC9O/Lm6DMcNGPLEwy9e4bAWCJy2uobN/5
XUnL7F+VsfdVFC+bVAiMlbBPiFV7FAHeWdkIM+RUU6uz7M72NJdiGkk6vPa/oRjMhe5RPknTI478
58uR30LdOIi8lDUW2n303HfF74Fc0ixzaZuXyFormp2QK+jXovdN32jN9tnuZGtvBUeV2vJpr5zz
5JL7l1q0DUBb1NVRH9buG22HYS6maTeiYHhttiu2N34j4S2YNfk5bMkEcHjbL75VxYU4TfY95dc0
aaijwK+A1AGdjDv73UOeapd4b1s+ts0tomkP41SDFH0goENbvMXgf6Kzuo+EgtUqzrYBIch8+XjO
ZX3eE1mixpZlo1jqD/dOfXS4DF6Q4aZfluRz8mU299O1gHZnrBRjRUN5Bgz+6VkE7P+IXiXsbzoQ
Xv/avJXGFANy+Dg31qGmhtx1nI4VJN7/f1kBlf/2eRngPxXZJO6kKNj8/5pzUjU/kaugMZ1adyRw
JHm/w9MFTyOUL5WDIiY+dvpjpxT7LJibzZcUfsXC11hz7mTSb2vxUxh9PH2EQkUXIAnvR7x+lKv0
AUdtI6e7kBZn6SAmc7l2oqmpXdPntYpuYD7Ll7EdzOcDFM7EKo5gX9lPGbn/dA3uOMKCi9yjWUCF
j4CC5XPoUHWUP23jjml+zpVT4/SwoOSycC3WE/jammc+lImebUVr6w+7hEjTxC/2UbkvaG0p93kA
rHeXFySdtgp3QLdf9fcZoN+eMi3MWu08iOYFQAdjwgBViZaiOd5LzGF1R4WBcQWmZvbMPsTolre3
yL+NFvPwBnTFUq405DYAPBe4yFNy0dwh2TPq2T2cpQG1lUV9dPSDCRP15teXoT6Z2j9ZI9S/9YOP
K7ohSpIlyhwDaJ36G0ElvwdlqQQKDdM97vkPGNiepLsdOlK5aukU0/pdIu0BSw/5ydPs2cVSEO7q
uYeQybmT8HvOSP45+j+w/OH/IJWBpY/S1Y9aOmm2VzrGY/2WcI3gIKmHwgIURnb83E7xiQ4D9+VN
m28qYY0ZvZdGNhRa/3mgyCU+h8lZqj4s9Vesf2vGT7376mjx8s0PRbt04tEg9OtkBmnASa8f0+ES
yMBsvp7ZDz35GfZjLP35aVlobZ9lePOdxySvN5K2DmLFFlj7kMrBFpbF1X+cCWuHDogDClQTdSxQ
1ZWNK9LKHI+CHgRqBrAQqNl99RqnxcCh8CF6auglEfGG9XX3aEmNyvZDD6eiNimincSqmKzV+6rM
LvqLopJpni/RJ7QW+00OVdPaWpnHEmhZx7YAyXHiLt8fp10LmqbAkc5ONrnXiPGQEvkqvBRRI1g3
U2Ak8ivzLsn4VhmbA45dEsOGR321/OugfxgYTI9Rf+Rf9+RIrR8s9OPnXpd2UeS01JWHkHt3aQAO
nUu6V/mrvt3o+raax6Eb5W6ruQU42mIpGsvWWD4rb7JoEioLoc17pexlsgezTH96MnrnpFLHvjSc
dAF5MHobQRqm2VcYzzNp5mUggK5GsKAVW7EuWXxpqWBDOuhGf3sTLAMiXIo7GhWFRTyv+g8rZLp7
LOt/eNgV9W+ZYnBBmJhJFJskkwxDt0bEyJ+M7Jwk7paZE4Z9V6u1rwunc0H1RxsP6Axgqhoc4vzU
MDmSL6Z/bfUP6XFbO9hoWe67o0ygn1J7NxFHakhM39irak98NTRStdcDJjUXMWvD00m/U3+Or12c
hgOeGX7GrlCNUWAjdzNkFs72NgHkgTjXse9PRXo5nZTsQ2AC4N8s/dNFFigSLytAxWyLV2pCU7ca
WdFfeTMLBa95evmTBqybr2z0mtVzxX0lV+ecHYIMZOWyb7zVztSY6m5qcyuI+7syQRucMjubmQYj
2EU90zY2byWKxTzLpxnJO66U0IDvi5ZYHQgjfQQR1Cm+gnOGsRXrbD/L8bZOwOIgc2SUZOte8/Cs
uX5DJI358h6zB9Gebhzjy8W5+EXcFGFDoG5BX2r6UoeA0C2ZTP06GdJksFV9d3p/q3RRDtehmbn3
ZB5MaaINaBgUFrrAPQlD03hugihxnzBtPAbCeNrSuU1xKomoX2cM5NWPvRAtGu7bvUsxFVqj9Lio
7fXa81OfmN1ObI5Vfc60jzb+ZI4maz/Tx68e9XgEIPAylc8Z5QP1+Do90KctN5RGqgGaGaUgBigY
hV0NUMpcmYIaqOEhGJvU3An5QdGOun8SEmJ2k3cseSQ2P8ZYskAe+YVr/iObPBI87MdcOOTZgSKK
ob7tj70/xo/2zeOQvTx4nFn69tKkP6zsi/9DqVwhe9N+bMs/kmTCdTaaleZ0ceS00y/UeiPWzOo3
RU0zGf1kowuYUL4YSza7CxlWdhf8LnsQQUJ9eyBTSOeUSBhL4TrOVh4v8S6PbYvCkG5TYDN7HmQc
BjNdOhX55aOCh5ccy/wEgtb3p2Ewp1mA6lXkSEruWuP0/T1kqxaWQMtStSHopm4LkEJAivE8JqNs
qYheHnk4B/XBdrCEON88JxPgdP856//ve4r09zj2+0W3VFNWFUuRMP/99UWXq6f01IR7PK1q28ps
38d37OBS7PsFVRq2dzGqtRWu2Jkszta4fh/2BYvlAl+6RMoNW9SrGg8nOjDdxnkmV5ExRXLt+mt6
0tsvwDqJelN4WB2uFU218NOFxXPxmONDyLNZW8xmobXcDuHK7NZF6FpX+oWIryT93gyOcnCMZ3r0
TcLfDH6hQ0JSyECr4Ed+uQEa21WVq2peNOMU9oc555dx37EPpTcHPfiBaT1pTtwUgWXVLsOGQuAT
T/TQjikLxV7fj3uHTSZw5Fo9YZHhfpPssDmjzHLWUWBvDEwAd/QcVwehOkT6oawPw+vorQTj0du3
1dlmUmK5DjbFcy1jvMAzOamtRR7t7zQBDPt7fTTSS1Jd8+52PwrmqmvXR9oxxjz+XZg05ipu14G+
1pp1sJVwDzVroJvXiDydF9Q74Tm2BprqeuGURCdfYAyCdF733O6/gcbBPYU3hXvpH7lxtCP+/R7L
RmDy2EiWqkmyYv3t+bi3RoyLXWG+Xk4jf8ww4VMkPsclVqrmXGKtY/H47e6KxV2S72RhZwq7KNjr
vd0AsERIOIjSullFEtW7vrS+R+sAukzvzYCp7kusGuBDVkRjSAykDAPmQr54hG5NvvRl48aSny9M
rDbtNNnjt3m+/Da/00y/GuVLfHzZaO2bEuzOD6neNfUuV7dSRGEOTr81V0b4aHPJcvA+b2oDaO9o
IeHeSYyuvhlYzrh/dof4SkzO9F1ickK5mq/ekGRk605i7E4w2vSXINsoXCVE5EGwfyQrQfekiVp9
VMGHkV6l8vI1VWVbS9G+uRHOexI7j3mA3vECE5YiUtS0LsdxHC3PajuO42h5Bma2SITTs7+I+Inb
W29LCMPJqCP5/Pq1XSFNAkdTHbAlTbX1MbJdvv1s4eDd6X+yVrKcNBj16V9jUYPP/u9yacU1rMPe
gUrW312YZkK57XCf/Uxs7KBcgf5hNVHGM/Bfwpfj08LhWNIknTvP6+N/OjZIQZIPmZDGfHds+dRs
etJjv9anUTgDEK8UiwZny5STQ5Ecq+hcycA8xjm1yjHscZNmVTj9MGwi+7GwJhGF4bMtJo0+6vSi
ss+fe7Xg+Rrp2360tp5rpPm0Zogyl0NX/5XJB78/ienlqV9T4RZVn6HxWd9/BFNsWUI2yjj5FIUd
bXxQfldltarTmTct+TDDi5IfkaawDUXSin2/7TYoSgBCQu74dXCAD1IDBpIvV+wYRz0/db2dyugJ
54d1bq1zkpwpMKhLTuc3I/iIqgV1iq266tNVNHh1M7pHdPbG0KV+iKI9MIvDeNUV87FMx+dLJJrn
mMBMtW3f7Dp9rA9v032R7tERAwckAytCYZ40yvViex8l+yjahg0DlgXuzECdR+BN/qnLQv/vrhNF
k2VD1GVRVi3Zel2M/vRLHfLBDNUSoaPbZh++NbJliJgPIKsHTAKbJ85OWyxnGE6pOYG/JgZr+k1U
YH+IutKaq4zCxHn28W1OdSAY8ojE1No50gz5PJDC8QLHaG5g57epyLg8rZ3RHDX7m0mzsy+irQPv
+VPZ/YeYJ/EEv/z0VMnCTGHZZviJlQs2ZTlVlHGZkmEfzN7BKjYqNcUKzjyaMPwdO3rrZf8ejD3F
MfFL5uVB08HE1z94+rruGPjHgTG7fxQnMY15hg2FrIoODwg6YxsH5DsqxjnDcoCVXmdYOBLvGr0h
nFP4846m4yJUp77JcnTMtHMFw9umpW4v54dWOwb9yVDO72lZ3F1AT6JlyGfLPEkxrLBevfbwixAc
A8ym89xyheQ8ODJaW3MIKzxY2zzckOZB7vJdU4J2QiqFlQaI/GLIOUhhnjgGz3NNrLKavp1/ZCWU
dfVYJ8ZGICbj77vqqPmnWD0jdCOxmKveXBEAs0/P/AAnk7JU7XlsOwoJTkQHzfaUJiffIddysIqr
SdcgJhPVYZ5Q82VkLukT5gklyKZXqkV7TFv8m5Ub1wtZoSU5NZBEF1uVdH6+EK5ityarWurbp7Hj
xx+4WEfk1hVb1z6p/kUrr3f/kvPnWc3paToFtm1Ks1lndxhISSNxeDNWumJzoM+61fCKJnYwbfXp
m8mJ0poiVI1aa4zRqZuRpXCnbpSN/dqVzWrajXZE3uyId3mJRaRpzolrp/c5GWn4tPC34NPKNC7H
CyFexMmiGxb9LOGyXVyeykVULhSqlgPQhU95ZslLCVdauqQINZZcilB9c5HCEvHnLdPUx7wQ+WHM
NGscc0P6aT7fAxB9GGXZ7EXBkDTMsltwscNPMLTRLIy+2/7nHtDqoR8OWLTjdu+Ti4h2HSkidV1F
HoZiXVkXpCLum8zcEs8wEJTsSZy4U6C5BDgV7HXKFrmdSNPr+mK+KqZVt6Vb0Y7ZDEvPmDbP0WBr
vQyTzSR/kWlIiOM2WOEUxztRjE0BWXrU5tZjUw+bftiow+YW/ikkfufFeIE9CYlLE19Z+R9pZfvC
3J27yiG7+qdf864/tOquu1OFq69qcgntknwglNFi0Rbuip887s8ViaDF1AZscFWo9tia0sUsPwzy
R80X9RexsEvlfSnv79HBmOftlzJ83rSH5wtLuNI0UYVY9e7LhEcvdaFF0zP0dORTMhFadr5sUiah
HQVTiYvNUvnsHyf7yufFEUpRAt/z06mkm53ZVBwazj08hOlxsI6P4oRgNL/Z/c8rtN95Etl4dAIk
nB520C7Nd7W4E8WdXhN2Olb3o6gfhPrg24r4KRa3Xrs02ulMewM7D395Lj/JwAvdKM9TkmAG4xgs
7NawUHgKIoe0EZFmvOXvQDOiPNNZRHl/Qpma0uwNdTc8t1W0yaimYbqieiixe6cD6H5f6ERmMY+/
xkwMYX8SxylfOhBdQ0hzH87HB0ttMCzALmal66zDYp9UhzXFmiXz58XaecuwpE443yutR2bZwL8H
sVyG7rhXDUccHEu9vgGr9/ZiRBei/NPFHRB3DAJzQyBq8P9QA3vfsztczfZyDP2LYV181IyfQwwr
CHFjkgCJ6D++FxRie99yQinPmJ1q2uWiVd24dXUKQRvszxO5/dain4E2hnfHK97onEGjJR9AXEK4
HwAy7x0yC+9Rim/M0nbyrGcPxHQQ3/U/5Tfl/xJ4xl0RoLeiw3hXpNcE5U+7oqUkliQEAv0s3Pt7
F2GboNHao2FOHNbvzINhf+RQFExXhL3IvXlOPW/32K7XunxSmNvNKL82kwXlTgxL0uX6E5yV7dTK
qZ0WKS1ZVwAsejf2BeivvgBciHekm1H3ZDAyU+RdLG8aE/P4Np/1qYevf6AHic9ETIu2E6bowe+6
cFNcr4l4UieC/TJe9dUqS1aWjZa97ExXqQhKjopQnS5DyxXTZedwZFewLKgrOio+q/tstn7k3ssk
aAAxrJe0lVluU40FwobPOziXEUKGOZ5Fe/ufGsSBGhRwgDZEgu2sxjxrLvGMJvbs0+dzsKk9XVoW
MbV31aLzx1thvTGblTV4hb9q2o1GAZix6/NDWh1PYJQE50Tb8XM0HIJgLfMF3ll6SOzZfc8IHHVr
5JutwmFl9avaXBVsZyau5JU/gjbflkjkpENg31sSyPuo2prPbTS6dJAUq3CWhzP2DukxDVgduun8
51OxU0/LnHa3+9nk88p4WUmNeckQV+f44YpEalZiOlmtRItQ1bZ87DDAsWRCoRTlVReM+v3KDvMN
PrT5ag4hoZ3ZKMtkHe+Uex7U8Pxsr92kzm5t8JXZOmhEt4pH5CQmIKwRsq20Tt0xRvCGBw5Bz+cf
YRkFXg9tc8Exs0sXcjWt3fdtQ3lh0KeQlkaYZ25CcwW179uTVcdDpV78ejLN8L1Gh2maXm8Y8E4V
jxyZTf+Y29NWm04xiS8gY06najj+E6o36l6N1L4/1yq4vsFLQk+2DQyakyU5zK9JTQ+rWWyB5OIQ
BaQCXe9V60ALbAxlapi3OjzXRdiRKloMgdsErtS6Hc2Rsyw4Jhwy7IlcI7kBP9nAcdz/YTDMYoxF
5w78mIytalEKI4RMxdURT5LK7trRfZiLU65SMEWKWe+T/50vJhLgOzsGcTRLuvF/rFKoM4uGiOhr
XJs4tBsZ+cqkJ35wxPu6va87cnkth0q4Ioa6WYStq2YudWHApOpX/chbfFj0/SEHDWQvqtbmoL6U
BNfAAC0vJHdslsNn8A8XKnOsqvzrhQqWjWQiJJloyeLfZeQ6EWlB6g3BMcql1ni5IwVOTUPtrCEh
dB9dBlTNQG5PkgWQld9oGz5GiI+7eZAsWO2poeEjjdOp34LyK3n8YYg7o55Ytt6iAZ6r8vQQjp8Q
bYpxTjP7fDcdFcJm3b5YejV1UZI7e1/bqeNK1CXrkJq64n2houSANjoOwsmlCunx4VefYvbjEVMi
ZlLronAruljy+T9+WBgTCUf+0cJeURXFQ+svQgyFCh6gubKWlWnbzUDjgaipg2maedcdTdy9U+bz
nxjoMPrN54kwt3/Vio0GGwiuqgMkoS2V7NhayDZyRlQRHx33szsoRuucF5fM5o8GB01xEYpLfJAm
NFCk5aXryK6c2uEoOm+7QVlu8hh/7irs15a+oYfQuTOC7twa4Fu/ZGSzjYd99Wm+MBRxynQGNMFK
ynkpVlhRVBcvlvQjTCjZ/NlSp5D+CMvPPrg9msv9So289z2M1ufjM94b5ba2Of78E1Xsv8kCigb1
G16ebimvuc1fR3qmImvP5qEIv+txEXFf+cXMZ1v1nAgziDHGO8kwfnzgT+knpGI7c84jZPyb6q8Q
jMW2QurWw+z1KU4sRtlu/hyvPqBJACnbSgIN0SuxiFC2zmrBMsuA3ZN5Mi5NtY/kbW1Aptrfp8/Q
bZnlgOt0t5/W7POHgdvtzo7HvWW8GOTFQsphGdhqN+HHXhBN9FJqo4JVNaxMczXc142+Pp2AjD36
PRbzZzAxnkdTPQrJSbFOnUW1SaW62Oe5mpCMISb/GoLfJ8OrEKeiGrtZ/DrE6Qcxech5eUVGeatX
a5G6cGCAs2REgJrKlHtCCjGNd0uYccQjrN6b89uOR5LzIeWCLNcUjngWoa58fffXjbWRGCk9thV5
1a006Sp8ST+e6Lji5+aGLZl1W9M9ufPoombdDmhwGddtM/rq6dkVr71wjhDYJFev9pq5w/vYzAcM
TcUygJ2Xem07W0rQEBxFeS1k+pgpumsjQI+BAZkidCejXyr9skYCMZZx4sHvtmKvHUsP6XJ+r2Is
n4zQaUYcp9xaWNkDyxXKP51P8cjCJS4sKJtvMCgMGMGgoLGCQcEFhzcOl9vwLX56dFfPqLTQ2mUl
uE95UdX/UFLx/xpGw8JQNXEE2aqi9Hqy/3Sm0iwlN+uW1a7oFx7lOXm0+vAoZVHTueOZHY3Xnhiv
aVCps10XHLzYX3ofnLxIhVJgFbMseVTBSfnYskO1FTuohSsaUycaamqdn6wACkfQcwOdlUmNcISG
K6+LaP0m0D5U0OPj6coM3VkcEP0w6MILVy2B7nTDyUMZVmG21tu1pq/rwvbFj7oFajUl6mHBBC3s
DNe3tjsk5wfu4Uf0HRCOu1X9T5pVMPQi5XQYZNykcd15qI8yaU4bMjKpQ44G4aVux2tQDp+PB6zb
RJFtmlvuXteVkO0aaT+1SW+trjq2z2Sp5mtfsnXsddJcNJGyFpCGkmsmXANtmvqkQ0DmjkVdPG5U
NBzfptv+uf/6ku84pKDUHZab5ml/If38NiRS2FVNmFlXr5m1r54HY9ecn8KtNz4f6le/oJSw9C8T
6tr/6K9+eBPDGwULIrLwJM7PSXwqfVLS++4mWYx9dv97O+QR+O/tUDGguqFMokqKxt9kyaDtBakf
D92ygmUNZY9QzryOF36/MKORIf8kBtJP5H77jsmTMn9gU62zsR0gLR0S6OsPbkK44Fj+xMGd+dQP
yDf+CmyVcBISdF3eKQy3q/YqQy7KJ4CQ5eePDzLAjtTvns+Dbh4z80zTucYBMHJhOvFJFRgk0Zlc
f6iAYb2Kk7QcSwa6Eh40SVBY7FwNt7WAgxgZxIQ6zkgAG2g4yiBki8xfSTZv4JfiBuuMEUxglG7j
MEQLhfV69A/fw/UnwMpy6avoyavOWmOroTK69TDzVf0sDR3Q8K92YaVYc94Py3VClp4yLqLy4Rp+
SpyuBkiO9N4zi/TdoXKNGXMj6z03MuaDNmLp3jzTKPXuilcGq2wYF2BqQMs7jcNr1jDWF+ofY15F
b0Dux+G+Nh5LTXGppJbkLyqE2vpWm+RmZoO2lNtleQfFusifu04kIEWZBEivzNEFqhYsp35ok/DH
w7g8MTvrgN6B1inGjEFsHM4Mi0qWGeaoHeOYHSNRUmxUCnXiiFskHypE7r0ccYsEF1fTwFjw367a
+iq687Ke6adC9AR12VrLZ7TKByxOm5z8+4hyjjVPwfwcue9ISe+P5FPt1VA7TLjOB/j/88UzvUT6
tX9Mxlldx7B6dLZF/mVoL/ngNJ5C2CA/C1MDLJLBzVXyYvrIOpbhfdEQ7/gdQxUuc3H87laD7Fa9
K+MZaQDozu/qgbzK3Tz38mW1knpMV3YlnyT5lF+YsDTtWWnPunWuk3Nf4nh4CmQ2tkOxqWRC5quB
hFazjKhEnejaQop+9y1mxap8+fzDdOMsLe1Yq+dKuFjaNXJq8ort4qEuEFvD4NWNi8+OrWHxtE4J
Yz5HQW2odwlxAGXzZuj57aoT8Wmz5qfC3NnzatOxxxLdFG5qME/DT0/Guek3d6YiTuK02MySTbjs
gmP9PJYqc0hM8ZNnOsuFaydcn9XHK4lRUhEAj7IcYZRSvRIIHXGisOVg0zS05Xh5tozxdXa7PDrm
z3OBfjYp042lUd08hm2q5E8iiQPy3S+usnn6g5VIguVKR2Szj0jutz/ZQ7r2HzyesvTfaoc2Uoll
lf9wDH+hKP+0XXVJHdfSoAsOnvfygYUHB74xN/vF20FvvKpUcNBbPnBJcAfOw+ZdbV7sNyE8NA4p
1jsjQ7iKpE5N7sGuTnur6N4PZjgyRjhVgbfgVFU243FJsRaSo1uT7Sf3ZstcVP+HsTfdcdzKuiif
SADn4a9GitQ8R/whItKZHMR5Jp++F6Ust+2vYTeQMFAuVzlTQfGeu8/ea1fjQlXHQ8uOia9ytfzG
+32XPC508yhZGsYBy5hLqSaX6n3THkRY1jn+ieKqdzeNftlln1+D7sKAHpmXsr0kxdl1wSOePEKI
E6tJLNRcQjvYrsMa/OJCJivA/k84Bu1504iXxL1vptSBV8qDoR3VkIASClqN2KRbCSMkXMkVGqyZ
L6eTr4CvYzHadetgg1ei1NeVaLetYzJSlZvK2w4AhVYeJ7X8/47rRXdNlLEReraYeA8IQMpFIT9S
HZthiqlsthANB3IpRulIsG23svKW7hnqLa1epTxtnQR2RQIms4r+YvdT47VnGVttc5tW2663q5ef
8PgUTj6+glW0TWbqxFK4+EFqfBVQGomlKStGp3BWvgp8gtT2KB59DUFlbwHKmT+nGia30Erzb3/j
zN9AMXJcNF7JB7AWGHnxT09x7r5KpHkihz/aYvbvJySbtv9zQmowsnEcqgIHJeuavw//XumqpuaT
V39jLPCgBcXy0R8ZkDiPfWw73ZKtye1JyJwCnXrKFlDV1qz+aSzLyt9t0zQFIASqU4qLhu0TCEwE
fnLLNOX2exMrpxAvvB32fnOf4o6ICKeNRBqEwQxbanAK5KO4DAoSC9etm/wMih86340yXvSzUJz3
rGqOkgKBatOSEUkO0XAwypP7PLfmmTPPHPcvMM3G7xNrs2ubcVG7m+VjPMrlYqxH53DEVPRnFVFR
rrfIiBCT+N9hkh5+t6lhXe0+3ntxpoW4mN7abjQ6+EDXQ2vQxrAJYpTZ7YzkoL/ANilk3WLdFeRh
beBk2wesGjRPpLNF+BL63kShOU1d3LfXNXkWhostdAcM9aJ/gu6AC0KykdQarGcSdW52VPO0cGG2
nycUPcPmHBZ7R5FtQ7Yz0/qGOc4xXLQrbaZC0NBXGIRjfTa5+0BWVCYMOwR4KDvLi4Jukq7zFVjH
MHm0wsNrP9zh4dN0pdwnzW19IsPGMgZPwI/GPcrV+bmogWs3e1PFGb3HQETkWIyORI5Hv5ApEzoe
/UJRailM/lgLlJUxXyv1h9I/4uDWBRf82B2P7Gs6bXm9+TzodEyOFyVgfkQ/FUbQaNoxPT0tAVK1
euqpWSbNolsbuMTT+19Tm+4LPFChZWnOhkKacgKvw+4ntrnqyeW2M65w3NpAprGBaNiXrd9G1R/r
sfossSplxYBg1ISFCb5aDaFGaU0jDAmR0N9La6wcpFC05kjqEL9TpmyfMyqQ/kBp8OSdGdI3we4n
FzcpWJoE0NPhXk19f8mLrc+tseGsW04Pz/7w08W5w/jC04SlBIpXdm7lA9mBor4q04IIe/bbm0j3
mWHuw+xQjpZYdXJQhIMh4HQ6YIwyHlK2z4y5GS2mRBBqsJJolsoSk0FLJl/4NRzrjI03cLtpRIUT
+HZka7hK86K3xH4NZXraCLYnztEjSTf6r0+d9jXWUsQjWUt1s6Ab9xNMDQaffnxqutNh9U5fBgEd
qevyg3e2upB7WsLtEEnlzgbjKc/EaM5l9ilt7ncsoXRfkI9zbRqhpznuDmFFvA1RU5gsl+A+s94i
KYREt2CvxhPAVo2ZjCfgvSKTwZiFn37zxd4EzzpVBS5igm4pTLKImeEYJTWmzwmBy10g7EhbozF2
N5c8prJhSW70Y9GMeksHp1LsjGtYTuTZVmonEDZlsq1WXrYOu3UOfN+3n693N/fd9HXl9fSxkVzT
2CTZcjfip3n9htDtdwau0ieQOodNWYZBJl7zLebdN81w4+NDPpj+zrmZ0HW5U5lbcS+Lm8HcOqxG
wmJNO2eNSXfKyDoXSJUkB+95vmGAcYrHH+P/i1TSZU3171SQt4bOCHQIlVMIx2yxpOTjxJyjnPpZ
PNVeTcGG+CGWC/YW8yOEUezL+mszoV2beE89i3Z1biHks5CwvTZN4YoFW9lwWp9ua1uihmgbtfsJ
crh4yquxJ96Qr93zVvyU1BX2uYn3M5j7ZFtHRSr2GKC4JU67548m+MPtfwj9D5/makRUcKd47ABG
zI+/3nOeH47td0o/p5jxOPdIKQQr4Blk42I+JNBqwn+sT0Tz//Oc0lGpNMMEgfm66f1ldgorsw4V
r8QADOXstbsC4b6iOFOPx3JU2Tu5xlkmsp/dtOy2fVSs0nGg0/qWst4/RglC3EErT92Dv/dw/J5N
3AEoVOKfko56jTNXP21FN42xAjLmSgyCI2Os944lFhIBi+fO8/gab9Vo88wdsbFbZkRtQU8I3B/g
BsDk31XuwOSBPLBrQHliSQ1KniU1RGVVWS8vpf9TbH+mytRQdhim33SjtNmWL5dRIDrLKVtx3ltl
NSem2K4O4uRBuW4VHkkEwzx47xpi3kf6V1dAi+O6dlWFixvvjf4wnZVQ7oxd1e/BHpQ5VQSMhidF
PW0WXXarFmK/oDl8FKqkYmSI8L2TB4sIN9+7FHvqmHSvi2MUzEJp1XjHJCeHMl4iZjOBHc7yvaUG
cWJGFnZNPf0dxgoAVb+21DkHUmBR2ZB0o0VF4oM4ueW5LlZ5Nveiy5gfpn79ooI6aLk+kLvAPknu
ouperczyupTXCgVeUw7bT+35IEtekrDZ9e3GzZ1/H3/gF/59/GEcFwWsR6au6IYmwYD/+/iTBbjY
ksDPfxuQyKQ9ly3vqAlpqlEtRxRHLW/BrNjZq2gu5QjCzDoZT+ue9Ypkb4nqXoTZVhx2wkznjZeN
le3D5Dd1rlA2rk4ATi1JPBxysP3htpxSxbw0KgCqS6BJeWABTUpUa1DXl2+JrVyy5b6bzvwZ7Ixs
KQtEcpdZuapXHiM6IY4KA/oFUlP1GemfefbVyV+xAr9tLyg7egN74JLX971a+uB5Ikm//klTYAgw
DXLSbippm1ZwfrJ7Pj5nCokwEKzAbzTEck9wDlNTsWO8997CFC5xe4/IJIWz0xRhtPju0nndWG9j
M84ACuc8cTkNqdYO2HzZUbx2lzUbr2DdY28u7ZbVGDtyRJRwnfOOLNZPSLRPG0RNs2jDa2levec1
RmJ73VqfqOvhSYYjto6idWpaYWzNZpm88rPVFVrPJsSCfE1gixxkFmL1uSlJ299j49NQvvwFL7Jg
2FgWvc/FqoaqA10FhpJun2cKsgQ6nLbV6h0IPcB6KXFoRyYENHFkkb4LjD7O3Hq/4+jvDchMbgaK
RGDBklZ4NYcnna1P1l045alMlW1w57k0csfzZ4zEKa9+h6e0YNfQb5/GTj63M6eePX/d5gAPxWBF
L5gVyCMFV52sTLgdqzcFEcPbvz/a8j9XQa9HGwOWQW+SzF1U/keNdCgJoZTKXk63MQfiTuno2Dry
VjHOZUOX143NEFYKYLEGvuNR4WLXLw2/R1mNsMIi8+dA42QcCynUzPaoc7PuSPnxe6aKm4ZQHMzS
keyJ9DyTY/fDq/xDMnc0UYOl7weMO5hh94GwN9xdmyxS2S5le4CZZK6zw6CzyjxSaV/5u6c1oFNF
jpJv+m67L2dlvMNxtFwq0VReGsXNUC6T4VxUx4QlSL8tIBYNR/Aqk4vqlP3RTB5eRw/SZ519yfJX
JX91ltfbEoc65CSPnp55PqO/F1512sLeHPt7tWYrR1tNB1ruhT+k5MuYXwoAfc8LHIepoJxlvEu8
oZSzhoOS7cc5T05Gc3TnUnqdzEDDO6pqEzfGJzwF4B7OwzvXXnSoTligQ01+NrOVOYsmyhxenS+B
0oBCM4ufC/7NEr8meITGCzTlvTU8Ks3uq73SrUSDnS6NYuGPSvpywU2MJOC0s/t2PBlKTArtTHNH
UprMTnYFDRjTFDdtb8MuDB4G/kMKyiQafMelBLO2zCUbuuFMEeduv0vBFvADPXrFkdbDX0kxxc9U
t+e0JDOUT3vNiqbqlkxD7500gpcfd2WaP0hG6ukN7bh9MVsEZREAEccL0E8JoNNITAn5xG7pnPoI
s51HbwgvwWw361zyF+cBD3N9+toluwUvc+x3MwpFTH8bR5s82siZM5FtXVwPXGvm8SvF3ORLtx0d
j+9wH47HswhQ5StqT1HAJmzXntvC1qye+gLjIIinujp3+VTTPz3pWxp+dMEf8OfTLzH9qiHNkU63
QvMmxUBZt0ZwefYnWFje1JImUKzaSwWFy7y1+QqP7CT/PMbN0mqn0nBy9bEy6F08qEtnkWG5nb5z
7Zjtn98ix/NKb1eUCoXO0Zu/ozrJy1FbT3+9VyqGO0vV1fyXGd5ESD/ZFQCBRtq9/pgRwD0mBNb6
R9PydFiABrixzImerAHWdrYgr8UPoyB7as/xvqSjAMemG7mBSkRWNWy62Tm/N90sY0IPfx21Wq6/
T+qtD3fL/48TU3zlEP+yYea1ImPVJaMo0sWmEvr5+4nZxa4nTOQiXkBtlaChMbCKF2oCmVx5B5TS
xW1oNrzlr92Jal6XD9gP4lIZPsXsY5J9NMN94l499QIWQ5cO2mxQN8sydybT/f6dG5bnXXdIg3M3
uWQVOIFHWX0WytcgYsyNu2MXHbX2aKj4JA9FfcirMX8r96ei22Que11nkmDQr2gpEByKePhP6Ml0
D4xgbMoHhqKeEYwZCfPsgGt2P2eEYR+Ijb4eBnB92G5tbLoEwZqFQYl49FlHn4P8kdYP03uYxa2G
kj9PPdimuySE6+sULgTFecvSLToEydG2gCUkA5UD4nM1sxS+bCIA3HMQXYKl8byARNHbsavKe15S
aKrDSW2O0SxDOmLuw+vKMYFKN2pJgbrCwWdyOw0OarmHgKDaN9ATaBTkZv/9xBD/adyVDRVnviSK
qJP4sYVXT/RfZmw5CsTcEOJ0UYy1UZlpF3h28ep2e1c4Rpuont0eWXtWjqG5l9yxl4KOSAjjP/rq
pFQntzr52ol9yZPijg1IgD9XvrVs9wgas6h5fMrE6TjaK0hilkgfDK1z7aoSlt+tMpp4CKq6zV74
GdEGRloc8ERuy4SXKocgU086jpic5MSSE3Byl45YAnOyK9rXEfD2z3CnIOV0m5+nZmr8McTTUx0c
iFAHZLjARZs2F/lo2E66/RTz82zzg7FZzGZAgTIcfHea9fAvRuEavAbcZvqTXShhvOGIY703s9Tq
sZn9WGCr+dM/SIbv5eBMCDS9HJxtZYVwiNLV7goSqpNX1yuu7vUgr3IClTmYkbXIzdSwY8MGWNJc
08yidVFtWZOtUdxzWldSwl7rRJtNQsctyco4Yuj0ml3en8GSy+rkDzFcyB+uAlx0M29ExNyDF+y1
cvfkYsY1oV7owX9dwvT/E+7gqTBFRaaCQBYk6RUO+ssD0laN2fueiQV+D4Ql0Qimrt/lY404535V
i0dUuWd0DnPGRjbVF6G9+oc+mm4nw86sHr336IvbctuIBzMb11uNt+vKrRltChhn7lrjLLafipMJ
4yBA+3Td7MP2UMXHi1gBnnQEyWklGkmcS0cxCZhmGmnWSroxRAeMCHPrXlZAroGnv8rGpQkvknui
HpmT89lYNBxxo5pyju49+tnQULrdFNc+CfyIqAomElZF8Wo1jfrpKoIacYYRVqiP1Pti0SKYezU9
YOB1wRFX37nxrUXLZsSqNeCWzDW4TwksHpG2csR95pWlRtZE4o66glkxVEvdg5+6qEbWZ2McvPo8
Ka5tf1OSh9l+6OVnln3NfvneLHsuenH2Z7RNfL3s83LGRdxLqfOxjuWrKcuxntEWZLAvOpJqP7MF
TVnoBJxrqY5TD1WgovttWaa2TBnZS0WOqvmbcPTvrw5F/z/5T1ETBYF+Tk3DeiSJ4z3rL0+GL+uT
XDWYdQCqs1g3TXNmskVTHf/FG6oYJF9tDo7bjxBqZFB1JCRDKiKiS6gfmBj+6FcS7BndQ+VGT+wc
0Ltr7pg/c3eXfqmd89SdbZCsAskOJ3bCzJE61esaJqSOiiQ4gXhhw8BtTKrm+K6vfdNKRQvwSBFt
1N7BSJK4a2XWXaJ6oQGJm7zMJKrVBmz8wIPC8i1lh4JunCQUdEsyxB3uCT2dXFybKTMezYH0ekb9
htm45QdxcANcGPsOMmkKp9E9FeGxl3bT0bH85DNwuLP731k/x/GoBHAw1gNkXMMWKXna6c99pO1j
/ZDFYCPmDfjF+N5F10rcwT+ujlmxlxAYR4VBD5etPCoM1NXhZmw0cvjg0SxZsVpv3aW/FYYkXQ8U
4Bqbpt8U/dg/Gk6cMt0UpQM+OZ5Rk22q9k9v2hlHsMORcZSaRXXAnPVkDfUq0n2lZ8Xpd1xskjnC
hqtM1aXAQ6wtI2H5yaZ83ESHyTIhjScsYlSJ8R8r3OUFwPTYKSRrK9g6o7n/1ouPFK6r/jmRv8r4
m8nc59e8nJzK5HTSu43sOuufgjLHYJlJX1L+OUA/DPbIkflkGn23MbDvFxON/SwKCJb+ycrrVky+
Uf178gU+wMYXxlu/Xq1Cd9SaFQxv8aqmb6a0fSIc5SaWNpNhm7pbMd3lCLD+KRVGAbbA7RXZFbVl
1MWQaHSQmvHheM+NShH65N5XjwjUK43ZA3XuK/fR1fAjnCFzVO4ysY0bp21msmh5M7PZKC8nGGAe
uZPmiDC1uYc8CYZtmPFvfBIJCU7Zy0uZyEe3OKrekdywfoqUY+cfpXz/9Hd1vFGE0VAWz5P8lMcX
ubhq5b3zf6Uvka6p57I/8zCO58eGJYo/T8qlLh1D+Vh5R2jAwmTckSrFqJSCuj4L2YWuER1yjzwy
ofzorjOfrWV351MURjTq1dzdkkMcnEix6f3uIsI1lkgGAynHbsE8a6scNpxKa+t64tswNnC3UVJe
XAcERX65Nxo4zXRT9puJuKy/uVHTxNk0I46h/H7bhRiIi+g7l74ovujh7YoOpdkD0X/yIOjFkxWR
r9u8ahzIWfNjWHwK3oeW3bP0GoKPg5mwr2pumzfiQQXVaB3bYXJyq8RYvcv62BIVDUWNcy1cUmtM
VK7ie7LL+Ya1hzo+TtJTL5wyEqLeOaEI+mfQjr0euMTdWW98JPKdeLwpnj1lRVq+lrmxRY8quEnB
xetPItovVignMvaJd2r7WY1q22YrS5/XLi1idpzyMIx/Eg3H/iu8No9ogGYYPss174T9v79z6db4
u3alUL0hCioRTEUyZF34pyQah8/MbaJOpcZhRMMP6G/KsnhFLQFKdYXVLE2dScvG4T1xIbOyMFjA
EeetCUdcSX9iEcn9rSxvdHlTsk9/bhQdG50DyQdz6P+it3hOKAJ6R28lPlN32fIVz6wcyWoZcD33
xh5k4NbiQ2k/pPJT1j4b7XMEQ5jk2qZEK3Wk0O551GWc3rufYbGP/EM9HNX44ka3KH0A+Zh8eMCf
k+9m+BENP9T+Ryd8l9H3ZFFIXwTuYvk+Ea7DUE3FdgOcUinsP9u2a2Dpw2GqENG9k/oA3tlLG4If
mfTBvZQ5voCdzp85daQJ5RA2ZujpjK+5S92B5uQyT9Y8grgGHFVgQWQppTUIlvY/UhqxTJAOkNLc
YSSlDd4SE7E6U719FR8U91jHFzG6VWMd4UcHjxHu4MoAuu3boW/7vh31dqmsZY+5Zv0s43lenIPi
nIS7DKSavnW1LXDF4Ll3w33Vrv3PrN4TEpAc9TXzCcy4+MA0O0HM8OwynGzeoQXzVbSA6k5igYFP
gIeZ0vGpJVOjmHUBB+M6j9f/bbp7eab+cgF8P3Ya1wRJElTk038c9UmcNH1vNv977Lzid6Supg2E
TlOkvkX8OtSN5gq3LM1vAx4n+ebmt+W8Ys3JAzmxa5Z4kt1N8ETTfGNzQRTWn9ug+q60H0LxwzS+
ExOQ41epfEiyHQZzYQGUnric/IrLcfxAFuZobORFmv8+Gt9G/z+PxnKlUL6sbZfD9JmduNd5XPfG
yJrc42saG7o5IQVaF3htpRt4D8/QQWh5shACRsJnl6QWBYZZvGbBFmvjdi0Ux32YG2zuh44SO2VB
vKQdjxcj23qU05iQIXcGE+JcKKxqsGp81GjrlLziOirGasy0mbK/5LAJQPVHYwIMFAL3B4ZGF0lg
4+OKzZy8gUIylrh3sZXn9Lib3fpZ0FfkIiHrK37InXF41me/vAbVvRMf3uSDDF37UbQfBA3ok9kO
T+5COytHeFf34fPgNQdN2UvknF+VxlAESmR6Gz0T/iVO4yacVuosSCwZzLD+H2qk+OoB+vtTo+s6
HYemLBGEYVT8x4Coy1mdY4qZ9ywnEe1gFic7trfsKtjmu2PDYVudBvWkUlQenTuKPs4tJ2V9isJT
Uh7FyV6f7EUPQ1wyOF1DzmgdSBbxPuFcyId+OKbDJV5UzCKgtqfilDFGkB0KGAIuEqtMXUt8IXNb
ggTV221vR7oNvRzlP8ivWnbN2zFIGc9wZr1bAQYNeshBlLek/jyMOL3VlvlUavyzEcWgf18mlyd+
R0HEJNNOzXKK9sdmGO2PiYRQ4BvQBbuVV/ILeIzxkkygVlhGMW5doDRqumXolgurxLBiw0oNKzcs
aamVFtvOIhrDGqK0qptVk8IPX/IGcl9voLxedNB/J3OC4am8mFFBEo4HXkCmoVyFrBS0FUWoemsF
2XipLLlUgg7gUqlwhxhVpGiVT0bCTF++9i/coTsbGmbUkH7l95tsRIHiDisNh2XbG7/SQLkMMp0c
20nDoCDv/WAX8yZOdp36fUsTy5ix/fv/dbfQRvTdPx8dg4JMLL4CThXhH0J24g1D23WKOfcgZRp7
TTg2LRQNMdlXMIlBB7C1ko7UuZC6dUUwA/NwhS0ZOEc9RkunpY4wOK5P33xOxgd6NvG0cFo+JgzU
MRDv0YX11x1uQu0ktr/8CG+rlo5JADptE108GdDLsZtrLiLnLs13/7ADT6a1vFqWxSH39jXOY2GT
LXX3mGpnaHK/hvbihnitRskHAGo4dWZGCSTEGUKnCZ1n/yNqj/3zqAYHPusAfJK+cMsdUp7A8kux
a2JjRTR9f33gPvN3YqdhFThsg37/JEnE9whLiWt7z7taPjTtEeiPXH/o1aP1HgNZHnh14ZdhPAb1
5lcXUNS0L1EUNplXxaKQF3I4NmLT0e0+x0bsYFhl5M19ikFmbU4oyRJ4opBbRhk91La+NtY+yupW
0TdVtD2NN3EfFFQ8YwBbl76d+tAU7YHKRM+u2LIrtJ3k6ZfXfHjDQzJuOJrF7F7oFyU6FRIHqhMw
0EHaCC3I22tcy4Noy/xKnDDxp17n3BdxcH0a17R8ZNojiedv8nE7H76l8NZJ10wCcHWhNevV+0Hx
gAzRUf+o9OmUcOBGLgDN8fohxuho8iFle4x1qPh0AWXI53hyeiYnl9CFPZmV/UPzb/g49IC0WIpN
0fYpf55sTJ565ntXvzbuPdQeDBoT4OXDp+t/qcNn4F5N+YJ9OkzOUniqfKBre8RCHZNitewxxEwI
eQfndLjV6SNeRnDwPT66tZCue7bFdbTIXk44fXjhXRvmDyoj9p9deIr9ow+EfrIDZgAEIzHtoNjE
4xFYAmpFLx9W8YDeQNBmvBquUc+03s78Kch5iaSwuqfSN+R3wFBGk1S1B8vlz32fQ/beNDdZv6T6
QmnHngYcMgRn0m6ZCCstB+32soVgd8FNixdV2o8U7T+9Hdy43u4efCbyqhGPk+c570aTCSu+UL5g
TGXFt9gRajDTMdQQew4b5SiG34fZZRpGa2+GrNrYUe5IuFTJSWmjo0OqwXhtZrNYYHe5VGml0Hax
tg8XmXpWu8vTvQz5NZavrnR9432Pv6Lr8RdVlOz2lNJhgPr1Zxbaqw80VYnNsQkOmr8Pa/Kj3PDH
Aw+DmRGNvBIGGjbAIEsMYVUYKzccM1EY2OTCqkPqsyxRt3JKpGRbG8758yQWB7kYUdRVu4+o0sU3
c2miW6Ldz1hoJfdjKD/9bBNQjgsrl5F88+w3FQhFl8pnJwDy1SFk2Fp4zCmQVNAxoUMtI+wy+fhu
yqoV2MWT3xzDci/J23+/Rbzfnn95u456vq4KWOcNTVA1gmN/P5iruH5meeZHC94lWrHJsm3U7zpx
DvYAQ3vsbeGBpqB5fXOPvBdUJ+S9evFEI39JMGzCW3Cz6wHz2kuE+RzUPzL9R2N+990Xh3VlSVgF
kMGacXQL6caplvgmYivAOa+MKz9y/bW2y7R9EB2M7rikDYrKprEkwX/uA1uHK1cDQdsH5O3qnUIf
q8rIvCXo79l5s8Z3arhWkViJguwwclv9O002ebccazer2TS8ryiytjGllS74nJV0oXwkN/arlftK
8JD0fx/R7/1WIq5UPCA3g2e8XBST+0R7tC8VAGgLech+PtzK6/MT5AD+7uGbUZKS5AtGj3Vaz+Pn
znvujFcBkXEQXxqknJ8n2hGep+JaK8hblkxhxyjo78L7JF0cIq6NrvWDNTqaBoB7ell+hvkZJUkr
9nm3O1TRPPRnUIWzYuoWC5HhydxuVpPJb02DoVM2d22KNrOnDNOklgnF8suNPoP8I/IfWX+N1Iup
HFXodMSPtkpL9v+Qu8eevVlx9aMbd5bgI9A/Ne3TpHuj+KR3h70ZvTvOr2hi0XOLMVWfrP6wQoM2
SfJ201CZahlwt01tQQGdBIcyGGuz52Fnp/JvwRHfYzs2W9awZFB4p3SoDzmkKMykkDfi5FB4JzO9
BM314XStAxSWlz2iO+97JHewfA1RFPAcjlRt/AMX1kHecGFls6AD03n407PsW2RE0c5Bg72184hm
LW8d7D2fyop5ndneuQyWqbI+yuFBeA3AibJjAEY9155bZh3phMlWwJ0LjSJYzVkJ/of3W9T+4f2W
DVkRBROPCVElQnbSP7hIhSgrfSsp7hyfbRTNFGEs+8IuwF/nMLJYr2f4vgTcghiLR3d4J95e9Y6r
3s6pcEYvXD1ScexSDLtzjeM/vKbttTCvSnslsqA/WK8hfbrGTFVuQX8NvEv2HMHz30FiT0zLzNae
YGvymPouku0TeNYs1e4w8VxAjtpneM7Lz0L75CyMm4/TWEXbvXyVNEZ1gI+Sr+h5TL677C7VF3we
z9kKoyMNzrQJQQAViIP0FvTPEAsBtkSckaOHO6ZhzeEbSLuUXzgdf2plLGdRweYl+yQ9xPkRXT3N
t2q6AxMxAXP6wkS4w+4p7OpyXeKtKS7+/07S2DuAq63VTSpPVSqEYgS8EzfwLroZ5T1W15U6n5Sf
ubRgidIAB1HWQcpOBYj073SbiTLOCTDm297xNgEOTr7iOj2pL/lzHLU8sqam7dzewYV/f+GCdf77
ODtu2VQCa6JiQHkGDfqPBWpg1GKUmeVo5TqqzZmYkHzIzQN6VmzsAiY4ooTShkQanCwc1FtHhSSV
cErgKnTShAPB5hbN2/dPHxLvXnlCBB+oKBRuV3+4EULIrVJmz/LmC+fuedJxy8yzxmFaWL5XbMor
Jx/45yq65LOhOejqqkTqjZhWudxSCgIg+ff1GKW71zeq65yC5iOLHm9+2hOuRD8P2AZVB0gd1GQQ
b47XP38CENT7k/YCCMq85J5bjPxt44D+DS0cBv6w7ongiHaXOD7fcc3BAjLs7ouqp+RtQQy+nifS
h/D87KlUe81UWvQZGg/ff2jBtPWcKrY9PBkkQgHpuCsc/NAxrteqmYfqtMYAuteoUmN0hRvjrbHw
+92ahwMb6J9IYPohgpcN1O9ts7OjVXuHixU/LFCr5Amuv3wINtJ1AljjkSn3zLxpzS39xtT/pv7x
wLw7bcFFCMJiTnDrPxW+f5geX48KGFmB50UUoO2N//1ftipynGp91XjiAjfRAGUuO+InNeprGd4f
82d5oi+1YWA/B9Kl8U/aypRu9ZOM6D3r70N/7+YPVfvhlT/q+rscD2OVxTuAk2am6tgCkVgJcm51
SjS6Q0JV8FjJyOBf0d/Kp+ePDDWltS6XtJvGn4H46NEXgg/f/bhU0VGCiFAfetbwlOsF7bEILy2o
juY4od2ipAF8i5MsoCSWejss++VpelBya/GTKniXB779jco3kHuvjPsaiMBgLGZK0+l74E80B3ra
CEXQXuXRIs0YwnYibJ8FUGMqf1rtFJDNlo/o3PVameyxwCoIBIzZMyS6Py/IOVzdfFSEuR3bZ0Rs
5CTiMwuoi7qtVRwtzKPUezjCnaATp8c76OTKlvyKdbCK//UHte+Fx+tzHUNTXbn8vAXI4t3mD64N
6/kxMC6ddJ47MQ6EwrmlCMKj3UsTFgQ3HCt+0dOc5Md/vEzUf9yNX0+IbiCtoKuopir982VS95Up
yvxpaZ0IPdIEZCrv5eKvwKqWGoFsN3G30IC3fXYwhr3p7t83WFH4fYNtQDMeubfWBTQZekixJO/M
9pAkx+cCN2uVWbR1XaIMwaVt9lELgKlqdpKKxrQX6n2CxKTu2b6643Uiykbf1URem3xczA6TkRyN
p5UFbd7ZXPuqF02vTzZQ+UtOiCfhQweqqvqc6v1WZDvvvrb1eBDZ1mcL7W0/au+m+NH1n3Lz5bdf
rvslLd9NVXL9TVOV/mqqkr8mBKHUY8pdwul5FbQ7s9l7yVEzj75/9tXzefanKZBAD6bw6OmQgyYE
nawgKorNVqDUBlRUt5FghIuOHjjOEWtgrLFfBC2x1uLRotpRxw6qmXTR1KFBd0TRFGgP4XxuSf7e
3OAfr2TajP5jZJfM8Yf6l5H9pcBCzFM4PTD4URrw99dCleUxumyEAsuB/r+RvVy8QWXviR1QmZHu
+Ll37N2BcF5knQPYkoL1JF8n8oz5iyPOKMC+j4gIydhFJineUT7Iq5OcJatc+iBNKn9UvOXpXSur
w22ukkgUnDDGhMUcvsWKLcS/w6X0Zc8JyDxx0NBMVtqSaOstn5iTa7g1UOHv2YTM5+zhZYeeKgmB
S+xhvpXwF7p7Om5iYf+5xSdoPuSSovWxWYCrgxKBJrJYPgIk66slGbWB8RjNS5+pGzyxcbRKRlts
wloVy9SrjFR6Ov3zf16BNp2yusXx95vrQs1uv1Em08Sdk79055H62ff/D2Pntdw4lm3bL0IEvHkF
6EBPiqLRC0KZyoT3nl9/B6g6dbqzT3TdCEW1qc5qSSQ31p5rzjHvuXlV2wv9sYF+og1xuaRd6u9+
qMR8K+b20sC/T9uGdxIDyCeXRH2Phauo3az0DneiO5KQ0TgPo6Nvq8FXIf7AvieZjzonymdeIUZC
+NrJ2bY05pXWOqXCBWdXWNpJRUmES9RTlmXOFBXk2TLgS5pTxdVOhBkwFri+E9xrOJg4Q7vQlXFY
zklgpP06G2cGyBRxKY1EOt3b1IpKfCPi5oiVQbVxOAX5RLlgF6lUCwgEWACT5yErjg0vhXdQiqPn
HRjchs88/WjLR61dzeQ9N88BCdz0GNlyge60fj7XnbKJSgo8t2a6U/Up9xaD85505kDbsxz9Ode1
L4mals9EfejtPauvvmJzp2/6s48PxDjkM7NfdLxw1IjXE+WlBdVJMS5WeWsRFysLfEO8aeLNU940
2DteOGzrITc2ig2AS+0A+SUWHhpGz/RHLv0Y44slnM18ZkzV3ef6+RfyTG0m5Jll/Wqg2FNiGIoz
TVzQkvHfT2D9P+kZbOFkReEBbVrTk/qP4o6myTMzSAd1xgwnR2+N8e57nMBKdiDtBgOLPFj5zcCS
T6ZMx3RfHF/qthaen/p5VMDWTuq2L03q9kQsmcrhRXVdEs9emQNO5skLI2AVmHlcawZXZadUrvtg
jSOKcstStQMKpEA5CkscWt/8XVjAUsuQv92kP06Txg+vrp3gM7MZFjIvW7Mbgv6q2KB7IX8N+op8
GoB5yZ+PnnM6Fc0BffJbiPQpSe3BFW1gRX6r98EWih7BbKdVDhDFiLRggdZ00qjr5qfQvUnGu9Tf
dA3D3Hysf4D6TlxL/Uq0LzqTYQykb/zkXntWlZOBE0g4VBI/eecf+2qvaNsi3z2TQ2geCXDsaL0H
eS/TZQNWzOcWSGNQ5mCTU1/eaXhevKhB+ErjQOIe6fedE8XRpUthHbCoVYTt5MuOTxbH2oVVKJFE
zqQqf8wWcekYJiKPewdgYtjGoaQ6MXs08QfL0ri8yvENAIReXskmAoDI1UvzfHvOUvWUVhBrD0Gz
6yCCsPQ3d2GPb1nqj4J1yqRzrr0VCdj597FE/XrHSP88S89zYJ5oCCm1Y987VrDw6oMa7mOHXUPI
yBrsgwy2M4U76MdnpAtuSk8+8vnFxNTrrQUxm2FUHDhjmZMAcNGI+tyXT0jCy67ZxvE2TNFp6Uc8
qYpTbKhSpiv5WwvxhUUu/ZLfjGGOJ3+6pImPyDsO9bkUYrJjNoEsryvmcHTyanLrhyAP6FCSpEfW
fcI0xj4sjOMC4UGksanODnaYfmpzPC5zKIGDcjDCS1fcxPZy9MAyogEzFArNUVMOUbNPvA09KOD9
+1dlt3wx5mgb9AvW2YJvrXOeA+IosvfBQvCOd9iaY8dWzsr57zTxd+gO/ZHVCui9ubdgBWelmypw
Mml9W6aWTasPx3Tn/JSDfWP/DB2oiWjm9drvN2o4JfA8a0fzNwk8+acfzG+o6bRpPvdCDrqVb3I/
L7kebm9A0qOp0IUaIMW2wst3c7Qo70MnA2rBInC0qXR6CpuBmfHNqN6e1RumFpO0DGkLt8e9ma1C
fzWAty+WVeQ8oVHaJC14yPzEg+oscZlHE0gskuaNcbGBUXepTd2q2ABJ3Q3DgUJcXnxeDOypYAq6
dE7u7RxZb5l8kc331MVRMpcTRz/Yt65aqAeaDyprb5C4xaZml95n1fwQAtpF3zv0V+XyzfQoOviG
p6A6NvtAXVvUdL62jHRVVt1M+xVDR3quCewQQQEuiAMvPijxcYiPrXao2NZJF18mSFT9fo4och9+
8Gl0n6r3qTU/tP6Tuj6ZB9aKkrG4WbE61+QlRGMYY5q+8Fna8vgG8/kiGg8WSvO3TaMZcJbQ1DEl
9r6HMwg1DGcFeBqf8x465TSfGdFGpVgR1v2wRnSK9hXVCI1d5Ast21riZqyor5mOtsK4ksHo+iVl
L3RdwRyYtJ26WF55sLdT1pkmH6zuBrYnrhvbnQC3CQvduvHXnuJ23TTmo3klzK3kQIZp7IExKMoE
1J16/a3QmP3Hd1RIs7uFRmKytQ3JHtMlfCQVDkF0o1RvdKZeY+BwC+XFwe6dqwwXLrJFnuHpgZaX
oH/L1J+Fei6K6chKvKljML3q2R3w2XecRTK3On4u3GfpDvlNTXYRwBh1bzZ7ZwWni9vWvtR2Ubfb
rIr8M6s+hPE+84pbQpndDAA4P8dmlrAWi2YMqnTvlMXtu7MOWo+i/4NRVNb+0DheEyr2UNA8PBB1
iAf/PqHmjS81Qq2oM92YTOLcWjGJd3xgP+r6x1j+lNSvRobRqG90fUOFWGhsLJy144YKsQR8AVWq
OOsPNNq35dcd2Z1uiEBkeJBOZKZTRJBgJmnnYIQRaYcxToc3qM9TyPsjeVHJ0vpa+xAKzhXFlv0h
cCRtNRQusKge10WyGV6wKJoGoxktbXJ+7vNzHs9LczqozewsZ2fDOAHq8B9QoPr8nWBzwS7UDI70
IYv5rhsIth9LTO/FpcHxzgwabHo2cjJdhGjWG7GkFzsNXDY/02CKk9l/rkUGm2bTNJtD4G8tYaON
W0nYRIsUN9W4rqgo4upUrAN1ujqRZWaA7C3ZDVkODlhXXLN13dCYfO48NKpNp9FR4sYcrFlmk7X+
rmegCj6HPJ4RR54wCahx8aqIp41zWK9sRy1pqzxhRGvDs+SEnj3fj6Yrmy5FwQ1VX8sG+Eu1g8ba
tds42Y7jRvQ3MVVR5iYubEAK0aYoQSjs63zHziNdCMlelc5+eqmWEPtoM2eR9XebuQqWM1gD50SI
LZHIVVfDXdG5beYWAJkxrvzlQdDlFcUFMSvblwFBEdNZiroTnXHGqeUhUFg9T864FBDVVjd2gf1e
wTPH5UHaclilCxKHtQ7Lj2Wa1U9yj8+VoFjrVEQJspMNl6x8/44dGlXIvvIHNtoTdY8vfn59C4m0
D9uhW1EJRQsDE5NClttbjS9duCz+URKe4EN/XuMUlUQrPhrLlF8Brn9RdwRBzbpcztDPSMvpqyeA
gHr9TV0z2TPK26ZFEu64GszuJ2T06uXo6VjF1Z/VMO2GgBlFLywrXCHNcHF77ZCGTO2eMcEEn91M
aiawAKxOoVkHbNv4sljwr+XElsW/WNRisvpuU/lmUctzaGx8auSeQpRT0L551fswXlvpHqLX/5Ce
P3PthgNj+Bp+aM/zAhjy9oxTfVoGfyebxg6DPYH+bZxvIaxdPPmtG88a24wpxprxiDN3uXmI6vPT
fIs61rW37ffT2XgSKt5r8HHHQ5YtdRiDxdF+aFBJy912BDX7qr1kL0oTfAiVcIkoFFdTaBUjtqz+
8rSvof4ptD8Uh4ec7x+jaiqeLlPi++ug2hoDrkpJ33fJsRhRnk9EUy31rRkuakw4g8uE0k9Ym7p6
S6u31jgBzmVV6Dn+sLUQGc/fQs5/v0MA2fuPd4IpG6ZoiTL/ioH6j+PSUMS+1TpLmdXwo7jgKeca
aIB166IPkBZFT2PDlkBzZAKMv+X6vZUf967hjc/7o12n9he7Fa1aj+mGWB6U9QZt3ULiIZ9BYOUu
wFsBFUXf0hTwY7ciFlezuPbxrS2Oyp0LiUffsfpLLb/09gdHb8xWNl230iujofs2iHIWd7K/oND9
sEvqUy+8MdtE56K+mN0kJebTQ/1/Z/eR9paDzm/4dVceS/J09tM+fDe+S3S9U92iumM/haLr3s3f
veinMv6sxB/wy/toKdAU9tH4j6S76qjyRN8yOp+x6YygeqKLhaVyPMvqsWC4VHeR58jK0R+PsJ+Y
mulwXRXGpW8xGLKaPdvLX/iv+37JCTmMK0AyibSuiwn+KNXbfsHFOLPt5/ppP2kejA5xi01qP6p7
odkXGqw3wrrb2PnVmQ8pvhvi+2idl7++j9+ca6m8OtLd4EapC/HUMQW3IsH8RYCbcRe/orEISO5b
cy7lYAPLZhlc1XLGULfcwtXjezD36fPolycHE5my3N6kdEK0sYb813PbAjCw9+jtFna5sCugdAm7
EeMuG7F2CyQBx69nR925rk9GeUwAE8i7IEJf2aTWunGEcqsNu/cV1X689wfjOMWyxTPvfTLZHI3O
Kk13TBdGt2O6oCCPtZ45QEsnh0Z/lInXGhTw/NTbcbfgT/vr2cnQwCrP1+jvKXMyF3pj6ZcTQUfF
bFWus9MYPbrmo1U/jfTH77dGu6npPSQ/usMlnGPAG6dk7SBNa/BYX8+c2QmJfWOx+F9Tz6tC/lXA
4bhmOvUzp8zTOS5625vzueR6r9SHQtmn0BouaKyza/fg0tt5FP8w6zC1nU49qgAvwuLrC8tkMeBa
WCTSAshzeKNDnYgMo+B1hpD13z/PCAD/8Xm2ZN0gHUes3ND5K3//X072oM0VVdOwSNI7AHOOFb6A
/FbPW22jCxTmlNIFwsNIPHIts9vryfdstWgbKBNouVK294WvXIzoncW7MNw6vAbkIaARSosy/y3m
vxP9S66nyjZTfWjaNWsuxkJiv+uM5RQpp3XT0pe0bhIpJ0QVFO5Qrl3YJUsxRqbYCiltYvusY4/G
2Liv24Ov7YNFCOmlPbqwfRDTiUauRuAPykrsVla2Sn3wUQQW7n54LSjKjSahjA8XOOIgut0gC7Zc
ULVNpG9UOkSb7fehHQS7fhYXj/m2xZLs0MwW59PpDv2Eo70XJ/aJVhy1dfpifCgSpbg7bJBT4evL
Bul8UvvNbUVz+sbtL9hoag5zyLbe/yq7tI7Fh6w7BMbR0I/NgOBxGs2T0Z8CqnPyz6764C01ljdd
elfy98w7A+L9W8BtYFUxJ3+l4CFX//2dIFuTGfbfn/GWbMiqzu5GIoYt/7HB8VOttPyQd0LJwcNV
9HdqvknS9T7z24VY4lDAxkqEnsa4CUhYPkmQvRGqg9RXnPpXmgqEkdfYWr8Zom3abC1+uTKGJRD7
h9y+By9YuCZf/XyTDZvnQo1cIKxM1aQumap16sPse6MQbr1+3OGJPxc0jJvizqdqWtrlEvjZv2h/
cW1/G9qe6lQx7pebrpvo4Ya1ChzDLrSvuPg1ll+D9cMSaGJ4T+qL2p2p5DkAB5wgwB6lxxJn6m7s
tkQ5zavh8cnd6CVBkkh7r3CqRg8Fj4H/xl6pU1kdrwp1FaNqsXRRX3QhdgQVo8X4sxXQxt5i4XyW
u9U3kRVxlCs112au1KG0YONoVVMIO3qZO4y5pUy0HlwfNhdVJTtm0kmJp/iDQAT6ORGytz+BCZIT
EWgcrYlUb3jHCvU2arbzbUlAA05Gj3/J3MfWoX8eNel0023TP/OPqay3EAa7Mzet3eDU1uGZH3vK
ODEHZssnv292VXPEKPCPwmKrv7HhTK0DYG+vOOn2Ta/Xordm1IG7gQO0N6Z5HMR3QAEWz3QWMj/L
5k56Q48mHIKkMINA8JNph3kFOepkQt5wY1dSTMOubIuem42sx9eWstk3KclwFk6AEjELewzEDv+L
gWTSW6y9a/qtGx5J+emhlz5/xp1u/169+dk9LeeyecriudBReXOmM4B5OIwvv3v7WQHnmewfYXn7
2tA62Ku0n5+YmhPHUm4giolmwCeD/ErsbLMRw0tYzJN2d/2KaGnbFdk2rTZ9tv6HT9Rr5/kfnygV
lr5uaaqi/rnxaoJWTzN086lWU8Ka6x1bwDmzb6cWAGtYHZ0xMTG1asJ+ddUsUaYztZBn4VXXUJW3
tb8rxR17Mb/Yp4DW3aq5P5t76t/F5GbZvr4Y55nqMCGH2VvbnUF3ZP6E7kijHah53Rn7g+SdYiBI
wsWqb1J2N8LH03uQjDIZhc6NeeIOecbzYpHe/ii7R0j1gZNGG4CuvwZbVW4YQfL3kWIeNg7BEYgT
RWPYKGgZw/74/DHw+M2354VCLa2w8fItcVffdgWNateJW4DhUjS2eb6VyP/VG3NWDFscDPU+bXcV
TXGKTdRxahy0YFBvBZAUKRMiCdhdPO7nIcqod5xvPVpugJchBsYoab+hyA8vt3okupnoFqJLLorB
+inC8XDH2hX5MlfGq51eSlbSXElvfvremuekPjbOmoTjVFcST3UllLeDHo7CCQQTzZk4igIXwjRt
M3EwbQv9xIABAFPdOosGprUTzLmwPalwYDL8UcVzshOCzz9zujbOCqajtcoSdmTjsc4cD9OpthO1
XZ+Aa/Kd9HnugWji+PWTexGx3Vm14SXVTzOFcL15ZYRnPRduVJwr/5ScJuH4n8e8oii6zE5OU+X/
YG0U6ljHsRToU3nv86BRqVO6leHKJ0AySrPUCCLx+CNdXK0MoDuwNmwsdupzR69vae3VnAn8mFEH
IhwzrjM2zdWTb3c07q1/Dzpos6fnSxERhb1gj8Hp8FGVBxUi/fyA59iEOryRPNcntKC7MjjsYNtl
O8So5FoSTIkehveQflT0Ivtcndy8B01vK8Ot1xZlthxm1QvD9ySQVp1Ef0IePYVDIGG2x7n3fS/8
vgB8E4/qYX7wQoeCWGv9FLeWscuSw6AfwG2XxZkavjbE4hT8aoNfpf+76H+BhJbf+2Jy5jK7Jygr
0amtD4G6k91z2z6k4oYI+hzOWf905LjltV+wx9LKSexlZH7CSaxWyXPVL4IXYxsfPegi6bnSXj56
kGH46EGG4aPPYhcffW2ucNF79UoAkbFhQC5eRcONsO+xCIS7puPAR5MmeDH7G140PCd4EaaR8NWv
FYM72rw5FmVuzy2IVKvf6To9QvtO42KAGR7KwoFranu0SDL0Xyb77XHR0hN0Gygo0+9e/ogotKKj
WXkYfPn3Ir1Z6qXwL0GIGS+DAiZCJdn7w1EZT4C6KLosqnf+j80tPQO1DsJr99v5Hc46Us/Nhm7Y
iNx7NDn3cYy34HRDww6ed7GjHXOKmom0ZwCkEKHytJOJdLP5x7e7ZP6ncmHxbhdlwr7GNNb8Md8+
Lc2PqzrVZ1DQ/CegiQM8RFwHxQW0zJNhRLjlfNnsT2LewsZ9mMmiO9Ru/+rA0sVV0sDuWGXesqsv
T5+u4K1sbiyPADfQo9FgqUFX2VtYv+vCtZfugfCQi88q1mzcoApu0HbvT52nueOxpzdIS27/Facb
Dmt7sMXkx1P+1MyHPN7NGWvVdFie8+pDhjas3BKaHuU3sT0J/qGzjnol2Vjb1CM1kNgYWB2qO/HF
EmiYMTLc60ttboyIXyFRmbWRbhqNzPFWe0kWBH/6hRKv2wYU3Rq4uz1nxTrmh+HJDoo14CEQD5qH
C2PPulbaJVgUwp03bjx/8130JkioX44HThk0RUIHx5ai6wSQeLc3tP0qXhDkwN74HeT49qiQEDde
LBBVAYs/4SK+4+GgRxs6Z+PELkBKsFCm+8ZYqJReZKjwc/IPtO2dnmw3hq1pbWj2U3SKLGqwO9am
KWdcwEpKNfm9v8NKIcX+A0251z6k9oGkHPPfFm9xhAYQLf+RMcBI/H8dpTp5RhlOLja5P4ySUjhI
SqWZ2qw1kM6vkURQa/80WY6e77M+nVokyxH0/0dm/NjNonbJzocYSHFMi8lVgJhhwFIUjxgKQnMW
lntd2sHg6lRU0yWb62LqEvBlUAMex2aHJxGjxw7ebUh4bt8bx0g6P+3a4Szj3wFxj5O9AnRiOWrU
wR4W9Mloq3RwyTwSKjJHIkTTIjZH2aW7+pi3Bz060iaMZ9LrXClzfXiM5zY/+6dguPIMD4cT8wH2
KVU7pk5FRXPnwlxU97m6D7udxwOc1wXD3Cum0PHH+23dbY6/MFrSeTGC1CxXSwq2ESYIKXSurDl6
McGB0D065ucExVV1u4wAm8t/fILrVw9tQ5PjXikDh7R60uwHINz9NqYPjIRbtKYRoxIfLOOkctrH
5ShGEbPB5MmKK7eK17dfZQ5a+nz8xfy9jHRycK4gr8JupRLIngCbrBoROji1hzxmhj9I4mkw38rw
fXAgaAveMSCkE5y15mxq51A/5/okP0tHSuBL4ZDR0ijuC3lnwnZMtvTPxOWD0zIX3iv/MsbnsjqE
KZrWKZk3yiL2FvRgtkScghXgH692rH4lqlPWiS+8n0QpAWjg/fTometp4YuRSN6wB1TZNCjEWTNP
HHw+0rfPh+mp3njVlOMlkRw5AT7m1o49h+5Bk3rWFct1ssmac11l5rYl5WxMZDBs/E+JCM4GzRgR
qjn2Cg1BE4MjfOaOUn4kys0gQ2KdZ5l2ZJ2ehvSM7gd9W4kbbKbg2WczPVgkTuJQ04W8koYLz2EL
NXQuukvDvsa3v4Fh9WvlTeyHLRaNAwfUDrCLqBkEr/AgXmcBA6G3GamZ6deAOp1MnoLHw/EfHUgA
f/7jQ6pL6lTxqqimOgUI+Pv/KnD4le55JY1cBJ2RrhPYqCkulqUYraDlh5FLjxVY3Mh0hwVgXJ0d
fjNFPnt5EqNV+A3tGh1D/L1Jf0v1us42cOl9fSPJW03eDuUOJD0JNpteMcON2NnT2QAad2nYPeRC
ZlSe91Ba7B1/LRlWazfVeTQ4gH1revSWWe8kGcuCOTBKkrGCccAcxwKu86cm0S58L4urxlWL2kg6
IURY/wisMsHi6WKAcaqaWH5Yp1JvD9EPdkki7iVhZ/BV7WSniD498646YMlykQu6v8e1MTwxc68P
B+7LsBTQctO9lxwXVrspgsnBYXXMefxRwtXH2Dhm6QmXT3Lp6fEmgdhfIGpb0aVWJqJ2yud6JWXT
+piHlmEsNAIq2ZQNOB6h81FwF+wJMdQmQxpRfLc1XLVed9l0n+2j6T4bYpxX50+H4Cnxrm04uSCu
hKYS+aGNH33wGdBaX50i/5QWB8e1J/4Yvn1Syv46xw04V+sDCIuomYM4pGysaNeUSvqSG9M9woQ1
JhQ8fxTizX/iQD9L4cxUJu2pDXGaTzjDevjLkpWQh3u3hmtW36wKcfNuqrekulnlTaDE6jwYp1Aj
Z3molX3B5+avtkWco7AtG3PvUyXIscddXjZYC07Y/W8msM5Lxs8Zb00VDh/vAMK1vPz1dFdpTfLm
Lnto7iq0XcXeUnw167KENvSF5C9eoDFoLNxVAI0Nyl+gsZGGsGFl+MS1px1S+NohcfEgzC24ibYX
SM0SR0Ed5iJmzBWMZN0OCkuT+DPIfq1dtuQuf/KheN2d+H64OynidHfqzdX33YmlVuotDXkpd5hs
l7G4CEGnzsXL+558J8W/MurlOQ74sbnPUCy67Xbvla0DYGLr9uXFZ3U4rio7oTA9WNbiwvIX4bCY
GmJrIB3LZF6+abRWPafjkX2c0E8BieF1MHK74myUqR3q3ax3o5cpnsYs+mqJJPYnTka9OZoOUCGO
qTzecUyBMxC8f2BNyS9b1L9f4zlBFEWyJuo4Rvg/ThBBHsX02deAP8Ql96U+nO5LhhrZUfguGO+9
dwuFo/Kzm1WgtZ84AqdDRA11ezTp8r0p/jyPqYP67Iwf+J7Nd5YZg3JtxpugXOMKbvd7TWIV0v4h
Kw9euY80TGtr1dzgrMrFtZlMjCE92QuooN2hJLBoHLX0dFC6iX6tx0dTP14uQneUh1PpEES6oK+6
ZbBOMRkGaz9Ym/5a5Zy2SQ7q0SwQNl3NhmWTMZPn6y5nRHQ1mRahkvdMtNcfmWgnr0Khp3EJ07PN
gkDsaeBwj9Co8QIBy89xf02Ruu8SUiJ1eEBsKZoQJrdlnx64wWvRWyFdUvpbxgM42nOKaQCcY3SL
W7KuV9pckjKy54ygerOWXknzuF0LIEt1O1YdwubjDHOGZy0JFlf0IL2CxTROD/5isMh/Lyid9p3I
zmWGoUPlBOpG5iqZENDaR8nRio/KcIJBMpjzcFayzJY3v8kT+lO/EC57KUDILynUM+nj21X9Ltd3
sT6VleusUoavODo4K89z2nDxjI5jVjpDvvW8aQ2QomN0oR1gPXsljXlKmqTS/7/Ar9L/5VBQTUkR
JZELDDyif3+CjX3WVFLlqTPN3JWU5fjnpn+rScdOz4HRQbnah4FsJ2SSzLcwDW2/PtfSxcyvrXd7
Wp/tvKrvufwwx4/0+dE/P5Lws/VP6u/QvPurjCHGoLFjA7FdTNemREeiS99ugeEu3VCxYLyuzLzn
vsdMFFGMCN5FLN8z5V2Q37ucHP6166/EWflQpPlWK9/U9GyQEqwPmoi+FxxxOUVaYfcPkmNech7k
g2KVdmcj+5AnA3LeCsvjBCSyhh+YSEFxjy8UN1jwv1Hc9ezbKED9IIHZ59nPMa4s6//hGjEpdq9J
MdHW9rlsd4q18UMel7BvpiAPa7Ry3A+O+PKXqs9jJhztyt91PsUMJOiwDR6MHOf/qRQROCAMr83m
L/xB2q6VVwFuIE34A9DCkbQCLUwBrklHRfAqwMWBseB+DjXrqSy+4cLfmhKHNLkODulYc7tg/RzX
eTkvflHOMK6IW8Ki0VDHcvT/rSRNgOEk2kRwLasON5DrySt2SqQtuStjneSuPHD/A10vVGs1ZZyj
GXMHY7sa9/RVNzPeFAkwDcdod4Y6rZ6Icw+0ZunrYZg2VZ4TaMeYzBm/L32rGFdiRP8IX5T/RL4Q
1sQmwKpYNiy2xZL5xzqhbLRGbv2mmCYaK7CbVxreM5woe8jtZ17+9PKvxWx0nsJCO2AiYKR6vkaq
3XU8JZaNC1woJxe4Vbreh0l/a8v1aTxKxanIbTyTzEUFCRugQfJFGmhXKAl6Koy6dmhMGilJcjTS
/up3Z88/lfZdLH/WxRdVC7gokVtpKJFMutlcw6S80+XWH+APGVFVm/ZuqddAeF9YtkCxaM495Vqp
VyW0B3HvgfesufuA2NoEwYajms1DbcuvtjcxcAMqJ8o1gC6K3sBzlU6Kp9846vqxHk5AIf1hgkIm
ySmguHnNMANVVQN8pgDccD1vuqcoewDceBJtFgqPuntwN/bXYkcLpjt43LxtCgOmnIK6rGAwsr54
MZGBueYgoV8dgxiq24kRJ75Q+haNQvGqpnzpySrchaFtojhH2A0n2ZRHP0JUFbvywkR8tp3Cv0vJ
baiuacLTnHc6dLgAwtKLDie96HCKNX83bYSsaE/MhTVvLeyGYJftS3c+/+RX426pADoWwUEPZ1q5
CYRtk5GG3SB3AMr9nyaV2FiRH6cVNDWBDLpsX4Rb2ty3Dg3MGSQ1Vx02EafTCHFgSmLn/kZu6Rle
f6qARupF6e+7kDXwNG+MUDZaXDTu+9/9KHo59aOE5rr1t6W/jfn53kWCsN41Hq51dRP7axVdYypi
HNbHp1NtXp69DaeOAkyrB/ninq5fWuuSCs1lOoFWuFQcegZvsY1Fbd6QwnqlZf5hcSD+ceJPnx1L
hFc6ISQMWVf/OPHTZCj7vMxZUry4hfRy0ESk2ddvgA2pu3ic13PvVYT5rFbEvYU3aPLP4SbU96zh
LQ6Tzvscmx8mlBrhc9bLD4MY8FqguaZ2E/AdsZt43OCcxoSYsFLFFb8k815oV4VtmXmW52P+tiht
xSJPvgrpIMPwWK2hwRl0Qj638NSE6zO7a+Fj8B51/cH6QLIerA+8WaVNBea4ZE3uNQqWRIIrc7+7
/LL77DPzH0ANSoBp4QVj6dN8aPFdxNoUXiYbAhZbg9Mf1PfyV2QuCN0oZ6N4+8YfmPnJd/3s4I3H
7VKiunxdSJN5rGTEeEIyXWmarRYXg7SU+V4qV3yxw2Z4FctCwLRG+1EmH33xsB1JxEu6NkToh25y
xpaQHutuqYLde5HSusQdrVWXrhqHfgIr2QQeO4xd8yJ0+bITT06MU+FIw6kXEYJ34YGKnQzuQHqf
AZWccv6gU6PyPZxJPYmr09fv02qV6Ee1nWK9rYqZGkl5ivUq7W72FRunJ41aToyh82ULwA86u47n
2deki2WU8+DqQQBrsLXL/zTg6v/X241yQglI7pT6lf5MZvVdU0aems9z6xiab8pbLl3IZsnaXYg+
TEDc+KjXkreOST8OkwGgbdg9bgtlC2JZxwB0HttzEJ0j2DfSkTkW6R+1Xjrkrz2U8dzE1bYRt6Fd
JLS6HY1brWy84i9y4aUWrl12F/tH3M/HZBk/T1bzZlbvonCV6pveP8ql+LLfKEy1vTuobqO632LU
vyZ/cTHHLxcz19BqVcB56ZcjXeTiwua8PNn6l+itBnnqY62KpXD16qWMK4tHMDM7c7fLwQT93edM
A6122cKofK+826Ox1TcbZX6SjCho7Z0G95/5qxoBQGNhX6kN74M5MD+zmsvpYSxdLVoP1OyNjmI4
NyDv8Bnwm5jceFbw6QO0V29Nh1Q901mVO6x7cXaL/aZmoKNT2d+NiAqvBCEOmn7GEagKayPfRApt
6uuRL8utYFDPpWJjKevUc78heD4hr3BlYE6eq+nFSq6QKBYpyK/qPcUVx+ZPhIn7iPqH0j0ELE1X
vn/7b6A80HifZyiZtA1ulC8kpxxMpQtyCf8BlhYyZPgPPGVBM+zCqtY0VqopNYGrhpiW4fZIoLG4
7EdKjEEXra7hgHP0PPN+pSNsnvXVyGy4851+LH4FxWepf6y+kfXWTHwpws+OXk/iNZMiTMpZmNDC
SXj97uUMfxjIdkcMM6ryT+7GP0NqBN6nZZhFQk2XTdX8ExPW9+bTbKMmmquYstjj8NjErWguCwzt
rz5ZdYnFEbjEnc+BmG1mGl4XoOE78GF43rA1RlPVPNe/+72Qtz3kg/azGsHpEGaZvA5CtDXoUYDt
xnk0bMZ8s8uT9XczGoLFIrfF34XbY+tHu1nUxgb1Bi04RqlR6fveWKFdVsfcP+wWFnGn/E2Z+VAQ
moUE4S6ZHDQjrtLAhUQc2m4nnRP6144mHXIpAOSTYZ5iRo/8XJgw4SmQlZSV3q0wK+CWMViWD8uk
XGpn9gxWMe0ZLP+wPKbD/ueonMk7vCoJJ3d/5FKMQKCDHSxE9blNNQJMGyFed9MaIRDdv7ex87Sz
SXjMx+HNkrkrXMzy8thKzf9j7Mx6HLfObv2LCHAebqmBoqh5LNWNUNXVJikOIimO+vXn2SrHx+4E
XztoNBwjDjqpzT2sd61n7dwJQYbJJJLOLuaoz7z4svUv7f6TeR/mgWr5jJZatPwQNd3f3nzefnjz
efvhzUd06DDkUVWEAiuGUdm42iqoIILCsS67zZBt2ZhVmRa/fTw2q/OQvWn6OXwNbmOVpNhhKPfZ
J5stucdQXxrZbzqKlV+hc6/VZOi2bTiO/iKW/PO5ltWxphga1wPmAZQZODVX3nUwLicI2uVzWeXr
MSSgFUUvaNamWDvd08/cZVEcaATT1FPfn6sF4ejbcK5e4WjrragO7+/9GF0PlpMBjrhc3dWlQZjY
ZoDKmF9xZmviM75jCDSq/Zxnk74JHljpnoubBXmZEbTAlDAWuI1LnmHdxXAufXRJlo2+Mki9GOS2
lsWZ09itSS1AiHypa/ZXhqeFUXXPm93LJJB9a0yxG5etFZq/FE65c7rFYwPtj2lBczQcMPy8seqX
kA5PdJG7yOk8q1TjxRR1J+pzFRaULaxwUl0Kt212hbZtCVgxOi43vbSSSZc9lqrbyfu7JsQlOzu0
iZs/jpp5rvvLrfyQZ0+VhlOvu150870x38eDS96gc2c49gDX8JZC8bZ3j1cVBvQ4trLZuOq9pPSo
xPi+3Q0ZHWk9rb+0VxvMj/2+cNXfeuz+5/5ioxwxiZQNAJK/PIUG25BKx1LjiZky7RwVP9geZZKR
WzP2FRzwoKOuc2D/4q/eAmrpHIdWoHG6kCFUk6Bpob6dpm/qc6YzQp5/T49saaMWYnoUiYnEOpFW
mCUXKoaWQ5fva0ASMFY3lrIC7vX5mc2cKWujIPj2nLMyfBjNlNukqwSIebKxWiEiSZSnISEdafet
mlUL2BkquXzbRDcSU+tEXzGpZJ1gMUUMsxFd9aXvOi/tKKVGsPPcTZsJGFPDVLecud4PIx8b6cTj
7/r0eWH3CNwk28kvPSDNNxs9W6skyPSdY++fwC9XTCex3IXXtXtxkvn3YDLkffLBaNJmO6I5Arj7
wkwW12RRFUFbBFc0o3n94Dw/mMnO6RCCaJRuXgIjfvvEEFwF8jrUa+0BHYJrClIt0IpF9lxoZDjt
BRc4IPXXi9Fexg/z3ajebz+/0YMqH8ZtxbQi6xcalLlu3rhBR54pm1GJiBk+OD0YZOMwVH8PPFJe
lru/KY9E5nUTzpGj8y/Z+TZj/212cW9TPVev1oCRi8p5cTDdsYcpwpT5dsKkOeacAgV3Ncc09/bx
sbaPcXJW+jM4NVU6C6PQCiN9Th1Sio44jxWy835Uo4zPgKbGmpdQ7Giho4mi3huNHNoUkcEcT6dt
tCDNeTVHjDfldp1Mim5ztza1s1XkHVPCQt6F4d7E8/ZkTazt2wZ142y+9HLZOe1IaP4w5E8G2wql
uRao3WNuH5puBGXVWKbp0uUkulPPPN/VAUYLqnoGycUfFB4J6EWy+7NzCmOkt16W5cSSQKLsrOx8
K9OZnl+jyYx7cqPObM07BafwDNairybMmSRzosoTokL/Yt7730x5FGDDlkUJpQqE6peK5iZ8Fo/q
2eCVBcWmTx+yV0KDGGi0+/Mzlh5z3cO3LqP/cigyDOKux0xCJY41fx+bT7+wff7ek8FSN+5M27VA
Kt789PUmYyLUEEezZ609kx6zqKazz9NVL8nHMk3GJ1xwavbWZG+Kfq4waXWn8R/3Yj6Ox1fnko80
ffX3eBXNHhR6kjSDGPyK0faNiNFSheFIW/AtfzWRgQd+NTziQ0tVtFRk9V3c7LIGt8uuH1vxrtG2
erjtpTVXe7MUFPyOeMuIYrFb40sFF5/5ncxGwpAy6OjFcRa5teQK8sr/Pl0JNSTyRe6d8TOQtyT4
zr1LEm3zwV+2sXDCnb6QAhNGPIPKWXLb3Ot1xSRYX0ZkGgj1wmBWfT0eA2hBX8aQfs9Fh3hPr1+9
y9O94RX1AlZupi1g5V5yl1sKPge4uojM8JajD2hTFvA7ijKaN/lJ/mSiA8Kq33P9w9E+bspn3Oju
9Fq99xSxPN/a9M22T451SMt9e9saCWPgV+/g8DfA3gDUlwiDaw/CMXyjSWidIJ+KoRgALQygotfn
OySV537sIfN8U8BUyeON0r9yr5Q0uu53aB7fJ3OyCuM/877Xs2Bx5nHbPmcDDrh/ut6Qa56jy8Jo
P24dKCz3nr4P6btaXB7N23MSZXPZ8WsmYc5sNTfD4KbPw5GFylv7ZTm2PozId3ofCLiiBWa42I+e
zsTspkytSb1Xo+LpXStPiWD8E4CKEBHvcxj9Oi53KDar6w34NfYdTZ6WmWs7o84asRYnti7CHQbJ
gWEFiy1wUKVEuJOlPtOUMfg8+qh8Cz2L+OkrW9VSCOMxlQLcRd8U42MSf7RNkZj+beKPuxYXsL/t
qiT+vgc5moJtgzT8L5agrrbSUHckY8xIuyXnQRQ8fixkaWEzYveDt6rbV3SSqScykQ/zbVAvpnrJ
03dg4c2Oz4HrOjk+RJSHPKvs2SDPZFl8sI7jPccmxuISB4gYs2I8cu+ExePJnePB3hTqLh9r5rrn
CexssZ85j73cHySiPIgF48ig/EOUQnyft1q9Ctulk+CcwN1DDVpVBU03x3/ZtxXPSQu36DqLV6G5
oGPPqR0/oohHn1KpVGeeI3sWBKMX2reeaE+fTwGFDctPxMsDkDFxK3XOvAVpu+SX8yfZN6yFtB3N
BnoubEhI8w7fmTOzIuH2oTfm2bvzuRSPimJEpi61oAmSt9519R4/mJScpOuJ3ER6aPU9tslHcjC0
/VPDfbpL890XMCsqDl+kEid+kcg1n0uY0gim+jhURjdKR7zYnpJ/aACuRFP2839TEKLZ/2szt22W
Aok2ASz6ZRX0eZaVqakZY+0u6s++t0OW6VPf9QWz8mXzh2ELKjSOdBhFUKGVaVidHv1Rg/OF3tbu
OnCZoeDQmCNSaPZPXrAPayvXmzh5TAnLVfGmfqydWrwySJfe9bfQFtSF0nhTbu9AtIb36PohWZ9l
9eNpfwKSfkCHiT/eaQPmdT+cryqc9nmmwfjye8e/09rC5AFJbqIOx8ImFrl99pta3VnSiDn2t2s9
nSZUu9NnYJwH+e35BFM/0UQwzMT3POxsSBnqyoGgVDOt9zi++goqdRHDxhKOpW938gP/IkxoXLaQ
f700+gi7j3v3MXQfofxua5fSftOeZ31UlGssBTYarB1InAeOqEQxQNaL62VlLbVk3SdrnTl7Vuza
60FNTi3z9f6UXU9MjZrbqSmOlCzQW6at2OuVZNnlC3Pc04OEKRiTKByeaQQeZFPgFqEE1zNjj0Tp
A4al8BohLN+AiQ3DhsZ5JoxVe6wZlUM2/XhcP2g+Iex9tT+j/qOV35+TNp11i/7ViACVS+Q0nFmV
zei7wQaa4LpIRYGAWYgCgYwnueFb0Zxy+P5iFR+y8tlmn6HyqcqfNkJJ/jEexdnWtrfSWL2th967
6hvMCFfJHGm3bcb0S1vGCrP/cC6dVaChRJrg+1ubp7Nljqbw+etAsoxRo+8z3Mb6/pYcylfhRJts
+S+Dw1KY84cS3F5lGDoRLs1/omFlM6FhhWs8THigIKjwSMcDRVRLwvT39EPbz/jgga/xXpBIlc4b
6kYQQb1ufMHO39qjR+yS1Irk2Q3zuD2jG2NLyDGyCiBHc9wLgGxxL6i3Be4FkA24FxjTIvbfyGJU
InarRMtYX8QUuVtBrBqcyl7zos8zosUb8DAnsJ8fzaQeQRzV+tmdGuASDtuh04/644wgBQUc2iGb
2dXXaEcWPUTzY6/M9KuXFp6jTS0KSkn7R36Pi22EjQpedATSP+KHI3jRWjerQn9UFrPbnPS/abDa
Nk9zg8o0pNubuVGbTURv1/Mt0s92ezLucHB3YyP/uCdb7TIbwxsZhcZ7T+hQ8k9bARLR3PHrOCpj
Xj0CI00+4Nng0sJY8hvpVTH+i7WI0q8bpmNatuWgGfzCR3KswubmD2eAit162FBRBigtOaWVsCV1
CSnsecUFRhUceqhE79npYY0T9aLClTImGZU+148pWfPLMLzr7Ydy/ZARFFfOc6WTFpBXsrI0qmUc
L81m8RxTYWTpi+k7QZih2ugjo50b1z9D4Km84JO12hWfrD/t6vfeerepQaHK7G83+QR3ygxkhIFS
p3FfcfGqcsOB/kPpiXkwIrYVl/S3kfkbl7wLMFOn+cIzYLFnNRM7noSh8AwYVOJimr7NTbgh2HId
ytK5QlGwXaScifvbda++RCODvxj2wziX9tlT1G3qj+1QrmXetdgknsFopVVwTsP2rTP+/xOwfm6R
QMPnqQ1H3/N+Xn93kOrnRp10dHQxgoVIc8fTuA8f++0Mqf4J8toWyGvnupOynaFDHFkz1AePxlUE
Ik+bT//vQY/ywl/97SryGvQYsi3Sd7ala9YvP/6olPKwsAGr0osB6ZvqeovpghugnT7krT34Q+xf
b3Os+VHlaxZFyGP4L0TDz28UBBKUr2bDcwYbhps7Vn3QME4l7GbhLn8dWY/0nF8ZeaGl75t87zy2
rW+0ohQHRJUZTinFoZjA6aZWJwBVjyfxIK8tBERNJxsfikr20D1I8s547H0/feXw7sZKu62vOkiL
dTh4dPtsomZlb/ArG6HwK+fK0fVJRKXP3Y7edd2aUHhmaysDiKm5uBUTilhZLnkE33FybUcJ7GZz
1jtQWReNQzH0qhjWPSoqz6mXhUrKAzYhkkvPemGZdJqF9Vude13sskjS8uv2+HHnaDm2kAP1S4LT
KzvCy70t9WdwyyhSWtyjhQwmZJ5OFGfRQ+w1V2m7NpJNdWyTQDE35PBm9K0jtQeDBCgMLfwbwbpl
zMoBt66ZdDbLzh2r/UK+Bqc/sFLe6GDd5vS5a7ylX3Ma/MuUG8Qe/uX6wnPrNwvm11ozgUCWTRM4
q2nqpDeMXyaDHW/TZ5YluG9ArpS4B7aGm4Y7635oIHe8tKQElbYaB8vIPtbqaYl30Aiq26JHmMbs
AL70SuvaMmK0MMELYj7fVe2ScJzjFia4ZZG4FlYQcnJd6j8dDFWeRg59It2mrJO7sF959Bbc+xnr
xAx9FXND5+vYs16eI6MQniPOFRDoCYVn9EdPmdoA8BGCY9e+XlXlWWtPknXYITvj0c2UqY2ZJ+Ij
m2D+SJ1xA2rRmUx2jwv1rdWIRNBDWbDCoV7iCRQDljTnMhwssCZ5IgZHFd5zVjxnDz4TkJ2V3/T7
h7F7pnsr3dfXfcq9KR415k7FzXvbxZGnX4+P9Kicro5fgJVRZkU2u1N8dZ0+U+YPM8L3PGVz7NZi
sUi4rACnZVsim9yUwj/S8A9L+pmHP21QONjpIM+2ABlFr2VOfLf0iJp9Ffp4hPl+g6EWq1DCU/ZB
MdASRNW/Cpy9PBX/3E6YF1uAv9hpUChezRZ/04uku5rLj1rKJ8Ks24wY51G2U90PrXJycGiVQmB0
HoJanFdjxQGcCgRoI5VbUxKMu77aluF2mDwR3Mg3mDtb2zpE7BVuNKvwtrRtlOaUCuand8OawYWz
8A2DKOg8sufJxC4WxXOhZMs+W5bdEs4C3H27XbLhv3BSoFnBSfnZSLuOeqREqItlONduo/vyejsZ
3QkkvmEf7E1PxL08s3f0i12YTPCbW5abNxteRAnbc73RdO+BknufOtyyLLLKo9Z1rxRFdy6GjsN0
Jwlgnt1cKmtrrar2FLcHbSUDdC68BiNyPh3W1W3u7XAjFWRPoimGI88lySPEbBhz4saJqxzYpxUD
lPNNGLAjSlJyQHZF4O0SvnOhf49oEXp5XTumU2yk5RTK9ILJ31+MeUOfeuSJO5qfXmlKckAyAK/n
zGSvBuHFx5rQy6caXw/rh0yPjPyulxcnO8f1oTK2uNtkg260ZWStrHSzP+bm3qmOinSqlbfKu9Xv
iSXa+PLskwLZil+EIemxwgg3q/TxLBYiERH4dLTlZOtv48aebkFu+QmeeKp51dkWJ+iwK/SNMXbk
qTAhw/DTJm/oPV6oe2MKMzCWU5ehyNPgSy48Xvs1jWrJFJhDTbXs2M7HATgIj0VntEFDaG0CbJuh
HpgSWmoZ6rW9GOqhvM9wj7fLARzpNWg0zOtfV4HRWhvx6pEsx9y00jigC0/+XRfs/3j0G6SASGlw
24Lz88py/O3TuBq3pIqaEJa3W5bNiP+FLaAyXQiquoxPW0z67k8GlS/uxEuosxPKuMc9r32sAjVq
DEtPoEnoAJLpwjFxBY1MXGEPIao69ixWZhAgawyz3GQjOIdCVL1ConAmTUmf4rR6QJfy4pik+0zS
ZxaOfyKEtE90k+T9Ec2tYk4FRTnMbxV35ltgE57id1xb1Ov2jIDnDXbn9qs6N5w95tz9k3ocfbXG
EteF1i/ckLnHC1nKzSvSfHOMBaerl5K1MtgN1MjlmaQohzNwrqw/N7Qc7epkNjQjblwOZTbXfZXt
+2zvUFDi3qRVXa6yx1LXhRpQ6Ng7546I9EYAtAu/jzGNzEe0rlUxP+RZGvkx5KL/tK7FUwxvBCWr
aN4OcxVYEDhAKqbo2EDE4DQFWksaiJVi4xacsFa+MdeslVbqp7xXi2wX8QqKVv/3OarJ4pz8206J
BsQyoN3HhsaHsffXKgGlMEPVuiqs+WoeIAApCqzIZfVnlYD5ENNe7gILy1kqw0rKsSuuyT12ksg9
hjsU3ackwgG80LGbV/xyfKocMwR2exbhHXmp6xnVqq9KMn1iM5ewgDs9TEp5RJHY8LphX7PPdD/o
e8U5+Ie7Kn7k5i2Q+b2ft/+xhhXnPhS5w13v0vPkasa7Y1+yESEZ3oc2Hr6dwxWc7Bf4peuM1Bev
zhe+g/1LJxriwMdgAAtb7Yhp8/mj7r+62w9quylAKY4VM9Hrbsh2nq8+1tZDwD6pLavJAs296Dar
Y59BDfsjxoky9sKa67C32KjOPDdI/ApUHXunO/Qrr8ZhPOIfdB3NcxVqNzw5WzBJBi2ReQR1+PNg
E26Usbep2FqHmRH7Bd9aMg9RxOmC6YPwAEkZszwvTqVePDSErUXUiJnPMB5eEJE7I3ErwKuD90FB
4Kx9e1pGq1VIzbRbqb4Uz400yKKF8Z+bXmyukzEIkWieJOsRR/coWVfknwxaGzbWbaPr60FfP+k0
r1fsUHdzzrzw6wuo7u2+SF9QXXZJEzZZiH7ucb5/zWT7YidvUXySlP2YEI6+OW1TyQ3wqI7GgboK
AqVwt7K+vHYLZkYDm2XjavHqaS7is5PuGnV9+nKaA+D2aiqrPmyPbQl7rznYxhaD523wymI+G9MM
MMaOTHq4bpe9teD2+VchoXMIoKUZkheo8SHNdl9jSxWw23FwGguo5uS3MxCA3v/8cJhuqzRiaY5s
gHK2FUU8aP+2jz6M2824GlY4UfZs/ukANHF3GpNXeaBB1B6etLc3yRS5GuwQ38iH71EIM49ler/k
gvXUpO7bkspUoL8KfRDPlTmPnxPhWiubXQIlW9u+M9MUqfjlcprqC7lZXK1ACYOrRv8tWtiMgTfi
qjWVU+/54Ak6wwFRUFbMhhPPD9P7OzDocGEWCw3+qw2AQ/QApebyyn3E5SsLVbG3duywvUiT0M/B
vFuUXbT0tOzQ+lWaUelVbPtd6mykn6Hll8RWDJzpk/gxkZqjYjAsObGJLs52ON7gG0J3+TZH5O7z
LjDxq3OvHm7dMS9PnXMsnqMHKrL15lhvUno2r0dLP1j5Xoq26pgemaTxndfatTQ83cuHtYQVMpLp
89pG7jU9pOnp2p8U43zNxCDoJr/xRmF4f1spN8HUI9zxPfRRqyBCUwmKmGvAPM78cTWlLEL+zS6K
N+afi+G1i9Kla5hAwXjAar88XyWruhqqmRhE+qfAY8YRRE6yeC663vwqgy/11XzD1yzCVjFUIGum
pKNyGN2lRevgWca91wErhJ27IC6br2mUYZBy39xPMVJVCfV9q8N/Ayuyflbbq/fQROSbeLlckn1c
2SUwX5HGBYGmrmTsINmmv26Neq9Xx2I4XY1zSfMD/ZnLLlmVyQrul8UxaSzDZixhX+2X7T7MTrp5
bvpLUn5YzH/mEdKU/HalwRhwg36WyvPD4Ss/qu3hJguMR9jPSd6Sf7oKUlgYbyyN7PMipyTOXrtu
E6/sBbdC3rbcKlVtgiz/bWPnobIpebHJHq8XDcsz502yZ/3d3lXn41n+6P/ojJ2R7ieLCXWpCize
eBdpW9wRfbhNYOGXU+22P7eulc3UQ9yJigrPzfVpEi9iiKH96mqvk9jlLfRt1Iltn6gvNh10f7me
r86YflH8vtPn3y1uPU4KeTaMwXews8KzYWeFZ8POWl592Zk1GyHh9ZOR0q31fEsXtK4f9/yZL3fp
wiUwXLSFGKK39kKmxddeWPdpWrpAk/6YQemgeSW//fhjC/+RF3REaDRZfpUlAOTRPV7HtdgQyb8F
RjMLIV8ivsnDeMu3uW3IDY4ZMX1RHga0HHfigJkMdgCoC4Q/r8AgRslQIm8DuilSOhHyy/MHIyY2
J3T5P51kNxAsr/rJgOHxK11M7zTj4S/lhe77v+8VTA/+5xchpBxBuYec9M/tMVeSWHk0JQXJSNPF
cshXjr3OXDhKeaAbAQ8DZV6Gy6oUTA9e4kmxsr36utaxNzwFXLzll7yKwhV1be8AcNZyuaIUmqzE
EEyXBm5dW7QUcdFExwE1fqXqOJ++M8SPrT8vm+31z+bTJJ7F7jSxVvwumet8bNX7m3S4p6c6GV2h
dFCDKr9l3eXaXqJpTelZMR/COV5ztfWr3Oe2Sbbvp2gl990d/kommuoFP5D9z2JjjOesTIiOj/uh
vp+8SfUir95skI1LpqLZfX0FQjMqIzGlrLsPjVnlPaDc9FYE6pTyQEzd6mtQea99uaagGDGYxNho
7hTBo51HTH3Z70tKbX2orwN3zvT1DpJdAKeMLdF2nulqpPLN52+JdHlY7zC36+yz0T4IhffSTsnx
6W6j28aKcRi5Rrbr9c3XmFEmJEcWVFN4zDBZYr9ZEa90zq83TQaNpgI1D7PYr+jE63Ww7azFNIBi
cxpjnxwHdb/SnU1QTmj24/1R0CmmmTPLRL/zLSaQuD2YovI4yaVp5bigFh/K/O3EXknmR39gdhfZ
z1voqZULF6Z9rqwfjvbH4/7H+7J1yKLeeLSXm0ZeW8VaxRtGs64YGz25lGazqAN/Nm3lqTnC152Y
4yFxUyahTVCWi4ezCMl/msuDaYjOhN5YDw1Thg3Dye/Gen/XnkN3V8XUg7k0XJWtcHtTFdozhgwo
sbNfMBcsP2xSGIF+sD1yPcyM0Y4JDgFxz2VnxDpWOIJ/tNjolnctZ1rsp0CPcMzCSV48pj/kAXPT
Vu72TXE4Q9EXQYHv+fdikhZfk8U3Agb/4bfpsGW39Ugz2LavjO7JUbrurWwfWjwgtrEKuXtV7bgr
Uitl0CQQVDoY1yWMuT7dXLNtpuwKkQX79gQ9MpEFizqCsEtqFl7IdjTPVdHi21zyeq4kOKbiOkgj
Dw7tgZvg/RgET4qhY48CqX8BsvjFpP191hqUJRiGoxJk/kX5Sxu7M3OpADbAT8w7IRXbV07Nk2Mv
x2OKdQHEqelE7idSIM1OqeTp9Ga+/NxvjSQeN7VgLq+7+6Ytt0q5jVdKuYQSa77VteBelDSGUbx4
PV7741XaK+NKPheZCMzm0laSDo/wbPaXyPjANs0zrpz31lwe5j6P1oZqiiNF7vefEUWM9oK1kZRu
tpRfe8l3bgWm4jc5NgSJU4g95i9ThIK4o81u2uwqeQgrlLI4PdKTMKDiEXtMIWLnjwXRSwElZM6l
yMyAhN7HGVeSGcY9vThr9p6qxQlSi1zNkFrosh0sIbWQdKHO1nbjQTxuL1R/qWOIcpZIlLD95HjI
NJEoMR1/xITJJ9UlpfxpPOcuUl3UIJLpSid9ty7KnRExsTuWw2nIqfe5tN1l+JTjKex/OrrzpaSI
fsyBnlJz3vbzNPyzp3QbSJLH6QM6yTpo6e607SwX9hSvNyf4NxES5X80kZoqSGMwbuiAmMh+8Rwm
fW+kRQ3mJ+vXnUyyZW9YR3Dz9rElXG2+deZbpWDnc7BbnQxaj51jej0mXEirQ2XtlqSgXi9aAtTM
nFtrBwDlno/bAw0XNmeOLACbbSPGBw/3AUp6VpQz0k967+djgdjB44D5WAGK7oftWk42TbIp2k2J
zbD5s37iHv6EXKwl28zgGbFu2oNCvs1VdOHxTzrh8f/mUugcRBBEbGukdyMpXv/lV5VGoTRzcDXl
M+DryqtSryGizGk0SjBa0egjI/NIzLM8C7uW7eGIYC/pQYe9t60YET/sT50HiC02jtDBKSMS0M/E
VxJfJwfNe25f6dui2hRMW+tlUS0qTHXCZagWsyjmlsiFQ8RJofj20bymSVT/YKDACFJOBdjvarml
4Q3iHgU8azP+AxUkv49ghNu5n7/H8o9kqkQ/n+EfQ/cTTdnMlL11YR3Z/B/TbEL8ILWYRCrmAuFY
prAZDMrvUyAvyeOfBxUrxtRMTbUsBa/qL4aImHKe9NbTkYWL/xsLFfKe4c3T4XsM7MeCqBkO/HKL
RewW796mSf1Z2J+QDe7aodMOMaro8ZkcM/2Q5fvuZY9QynUGkML/JvvKI1Hqw2U+lteUkvKLq853
r0++oe0pnDWP0wBCo9shl0TSVssO0iDEknT8LZYxjnokXjL3D3m4uD0XqGd0w1mP/QCuCxauvm+T
Q5Ec+mp/l3Yt4VZ+ZmtTIwe/dP1qoBRsu4PHp+dTbuhyMzFgLqBHrvocq8ZO235rvXENbX6++FlD
wt9FuW++ShvRj6c/ABxsvL8m8EbqIVyMPZeFFt7doXHvr7XWjqScp8jmHu1u6Z6e82H1dFZYw7Ir
ANeLfRN17llCjwBG78WQLAoryIZAZopHDI9LHsTjdJZ9RS3QouA4gZCaZJS/B5U87yL6qGGrrZQW
oDWm9zJnRunfih2+9zqkG2+f63sqoYo5xq4OpkO5qJ3FmGdkRYWasW+uByXhCni696cUW+GaI05N
MQPzgFjAla6UIDbngRXzirzf54nm43gleTEuze2grvWEgL8XbAddNNFdycUwvhlF+b8IkSr/TdhB
r3WIJpHQsDXz1/F4WesPKbq1poB3PIBOGteR0+6H+0mryGJcINWHH/bjM65+PKofeiUKxDTpw4k/
5AlSXKn470JH6OT1MDHRD6AStqCHaW4UEsIDE0WHvTQY4BD0k2lOyyPZ3U50i0nOlG6x8OnluF9w
FxQztZtxIMwfo/JxnE4xtFTGDE9j2ZPUdLN+FvezsgcjBQNnFY1uMnHiRZeuYnNlsDXVeI2z5fdb
9FuIoH0TBrV/QA7uKZN5ycHaXcjBkeEjBt9DnzL4aK4U8xbYP0Q5IqChaKvCLJFs78bG0dak6NZq
vBpgIDhBn9OztzKv8AFErEk2QTcyXRBejmcedFM7Pur2sUpIX50mi3Zwm7GuLq7qQrv5QB3L5S0S
5o4qWj4Q2jRqHZc1yThd+DvU/0Tjhto/TmKThNHoqgNwDh5RUAxCuCB9LwAQ/TJt8jEJfJpvQxZn
hkVp+7zvdFwy0m5W2jF+1HWRbLI6QLI7jgBdAJZ41tPORJOfNNoEPxK9O4z9Ir/tBZ+XBCd4M0ml
iVe8NpMG8BZwb+XzFn/J8udd/nTyD/WlyAUpaCJjecNxbCK8fU/bUsz0EunD3xEetf9ipjJmw9Cv
2lg3TDCPvwgg5tVxulSlOoZOM4WkYnRsuzMOstr2aOL9ns4rz2Rk48iR/Vj2cWx0dTxOk0WeLOpk
0ScLehCpEkiK4E6cy71lUwYrzX013OGJkKJYU+AraT+T+x9vN2mZ8que5NmoJW87plu0s4JqCKow
aMNAIhrGqk/96TsYbE7pKBendIMFUZs4NzHkj0Zm6Soc2M/rVnE/b/TJpt6UtgwmduuOavHtWpAm
kvU93dy6Dbkj7CSilz4d02wpHgbXhJbE9ePlASgbDBJrZIL2MjzfGOsxpYidkzfVLzt/4L5sLMFE
JdYCNMQr3ozvNSR4JHmEBb59rzK3M4F0UhU+GFH/1DL6v5Mm2eSn5PqhJ+/PUWN/Fs1OvbukDt/k
4WwP504/rUaO7JsP30g4umeYFq3/pJTnR7t1PwwZFXyZvaLJLOgOG4wuVrOO0wEmEgmAgLqnyUiW
N1qxCZVNLK0Ld5Wr3jC+N2/N8yxVJwh4t253i7dKuIZcQmWj9VOoIOpuNOpwPsfzPA1u2J5DvgXa
zRd9t4wmjbnsk1WVrLpm9YfzYp/9NeqAffY96BjPsvK83VrlO0JyDMMMf/F4/KVIIujPM4Ih2+/e
ouLS948jnuVqU9JmQ2+XTYL5/1Qnwj4fkvx5jyY8HRrMekuSSeDwpHBnIFE8h5WT08u7uUsb07Od
fagd5NHbd4Tt7W1ARarnFK9Eu6exc/o90c9q2NfmTicASjfU3HI+Vf1y5ydRT67DUWKZLTvx7xiP
e8yN0Wp1/FvlrIx8BX7ecTDPFTpS/V4kIy2+yPJb3F2c6HLtXJ4JDL7EKhIiLYmkrhdhgafmS7ws
SWAyjMeUQnMW5S/rs6usPBcdjnkD8lgZB1pO7ebM6V0TBtKEN6Y2zNwNz06GERTz8JLwNj1Y1vf4
wdV/DtRfkxZ0Cem1GNcOtge2McftedZJVLuThAbpO01MAR46eVpYb3n41oZvVkpxyvH+OKjW7l6D
SYw7LyIm1U/l61TDPW16pSHGYvN9po6q0W0y1HskilnkFtKpJD8tv+WY4MgCvDO/bZwLRcbjkdr9
NMKfFL3QJH1bV7qQzr43NY1jVg6QyAZWi7piQPvsRCYT5fUUBAweCo8M0wBjW/7t6vlv6V8HoWgj
ajm6SKX/EhNui07LTEm2xo+5/M6IIjjdwklwwvdtwHfI1phRCoAJztyJF91jcX0uk1MiL2m1Sp8r
NrKrszJofL7zH1wvo/hDSd/fATsX1XKI/gQ7D7jUhmAogvVSkta2tKJXpXZmMrCN/0fYmTYpiudb
+AtdItiXtyxuiOKSauYbIrMqWxYR2cFPfx/MmonpvhF3Ymomunuqs1CR/2855znKPMfyiPIAMr42
KQ9y5CtYW/xrCSlvfbXWks/JOehBpQezvt3iSsnBhbdbaTJcT8g62DaC0yGrTjfokNr72l7GxGqm
fjRMNxtbVgEWjrIExdDZRDylqH4waPfrtPIzcAC5b1XrzgHJfx/t8eoN9bqU1+szDQVshbP0GmEA
tzLrFbbenWcXqBoP+fVTtD6F4res/r4T0/IKBv1PESWHLA70mrPORa0v5efoRje9F486xYoOZhv7
xKReao1AzbYZy6wZBjgt+9U/f+XPX3HyW4l/5+KXcf+MHDI+PwvlM9I+JiXANwam3aI8L0BeTZA2
JPYIlXwUGPsGo2mB8DasWL+3C5Ot1Rij0uJxDTbQ+f8fPRRt/3z0SCCQTbSOQGxUCfTs3x89mmJe
zSTpUfYaczzCP9BZxhc/8oKfG5YcJCrLLF2IQMmIGDGWSr1qGZUzACh3ERFg5S5nLo6P0DbsZvBr
TNG5U0QbdXXX9wMyijQohu0d+Vt/6B3yjcR83r1wtpepXpSun3l2RgJvfuWfVwNOAvQRHntwbakQ
so84/tS7T41jZ7SHZJ8ou0LZjdfdh/uzlGL5MEhw4Le9sAEFKqhricfh5KBCS/dvjRRGFYhmwjnh
+TCeeTjGV39oV9d89bQgxC2jEiGwPTDmzBd/WE/0PkwhR1pcW7ltFSBG3a7hBahzoNUatOQpdfEX
oiH6vpu0VgYyHy4El9knolVgsmMEyD2cYC4pT+Ah3MflLrlN/q7yRuroGibtIDGXOr/AJei+8ium
5R/Ot/F8vZ1JnMneTOX4rI7J/XDrnPt1c68DhYS2YkLqwoGQtFPaoO/fmyb5u2oCZ43hu28816Rz
F7dNeeU4RBSypWilL2vyoGcepNofuJcTdSVhriRyZT0LugaKaTjbDrH/rFbTCDLoeMV9GEe7Cpzl
7VjRnihvqds8fx0L527ayG6KyfgfF9NQAOS/cl+KAvFsC5nR20uLiiBIUqcsSoE5uDRL8j1BGxNJ
AqU7AqB7mKiEvxwT801Jz55oLJE4D06sk3V0METnO0EWKS9o8FKa3MJDZ57BAxjDzpgVwww9UIcH
mgGh8WZY5/O+5iwDK0A+zFgEzbBVxJ3xgelieibgiIZMgdFweia0Bg4R57scpmuzXtdG3/kDODIA
pKv+lbUNYg9rNSeIvCSrfh6eNe+h2WiJ6CX5yf/2AhXp+opUPnlj4ShNa3dS1EiIk9FxWdtGCGsx
5IAq1W9R/Ta130b5O79+CSJM74sqvGnQqw6xFY7toavfrtm7gXYonT0G7L4zffTzbgWvXWZQbOvN
ruOcD36cJCBkfuYmDNZutGLgMeWYIJU9ft53stC9NVmdvFB6ib4MJDEg+gOZOIXXnQYCZD9joi8z
+ezL96t4lsbp2ZYroWaC4c4HNCl7aTw+sd8CaH+L1aMs00ev7vfDs9vfqlCfdWjzePr38zvr3mim
vY7Vmmzkw08F1uEcVfy7wtpqLZhrzVwfFsordLPKv0zx6+pa6bQlZYEOAg/tYWazR3gmONFQpod5
tGvigxodM7eAEXOl44Zfv86tWcIpTSKrSWYi2F7UC6cShdqAh3dndYiotiOZLuw4XrBuiuz3/z72
fR2qfyvZJOR8uqwqogkVRpT/UbLdY+2mCff+FaBLFNTjEej3Dam4vdGrXN28I2nouQBgWePMr6Yu
ozGXQeshFu/Z+b10KorwR6eCWgkXaCb9cZLk0sK8YaScCwiW6He9mkVO4oHMrsitZdxazpLb/Hqb
C9WUtK3GU8w23fAA3JcgBK/RtkUW8o0fx1WPrgfhkjGFgyXjihN1Cgdz8/4YV/D797dsVybQqDYx
4ETRZ3X1VpUHxjF6HP56yAvVBef6IBuKXvIq27K5Va/7Z3a4WwcF/zMhgspJyc6Rtm8ewAc3ygM9
X/CwueZwFEN269DfB7Au4kQy6oA3Z0tNXABVfDJIeUEVRUxr8XxoGBrMGlhJblHsJB1Z+SmWL0P5
ebv9StPfQ/x9n/+FWClp/Kj2NRQCtT9QheoTP+smdjQ5pE77qcRCDzswkKCrsqx5Bf8VTKG9prR/
+/QVVaTBxIYERhj52j/WiXLaxFE/yqkHd0io5w+JqmVzOWEmSh87zAKjdERDaAUF+vlxknNeH1Nk
sSqEY+HXp+Cimzwithg8TQImSJ28zQBRsACgiBcA3JJLp+/RXPTtXkj2JpTCKeg0iXc/QacKJvxu
/QRyRd6uvZ1Z0fwKOTVZPLXFjKEvowsNrfgkAq1fIlATLXU15wyZXbWDjrYeL6V46aL3e/RuWe9L
9fotx7/bHgKWvdyr1ccjfn+04dOcNaB3liRwJ8Li0QDZ9obutJyDB2rHiyC+AYkrSZO4btoObIyv
evd+XhqzG8UEyrNXPai8lKhbUMJ2hFek/ROI5rtpvYUrC7xRmn73UiuXZJpEoVtnB5e9SDQFcEx7
EeMZshfhbbkl+9F0SFqo0Wo0l/gJH/wCtZGunXIDJkMxZS/U5e9ImyFJiAmZKsO4ZNUml5sOd6zp
c41A7m/tMkMGoRABM1OVCcfwMILytuk6+KHb0fSKhTvlAw1JmDoK813LR//IGT92pALMQKBBj6jh
9A57yTj1wkWd9Whg2tVTYk8xiZZJNEK0nN2dK9iZZCW9cNxvPA/nKcPw5nhlr/j6x5rio3wnJ1Nr
3fHhYpZRecuzU16fwWGRXBk/1oZ6zqrz0zql6QlV9i3oX0JNKfGNfjXd5PkStnB121sYC3lMBu4p
RbHZr7RqxbOJ+GRc/MZbFp2V+/sF7vajh9e9lKzVkKw1aX1lpGFtxhGdx+U+nINq1iOt6Q4qYpr+
HBEo9pzuUyned9pedPAhP5J9l+ylBBQuPD5q7p2MQBk8vivLkzWa+kTWZ6o+E/KZeMWR7UUn3nTB
XF1V1qjrzpgcLTd9Cx0z8ZgTc08eDcmpM6g1RyWFEnVUKjc1vcUCyCit+tX9cVfryXbgaByoWmAk
bC02oF55O8J2cg8Yj6R+4psX6iJxVWtK61MI/LGOZnrMqkN631O/GW4nH/TKKcEyy9usJg3IL2TT
BoqTS0e5OIna5XZnUmwsYQbj8omFFYgYHtwgYvrCL2xV93+mRJnh915SnUoGEtnk5RiMvVBPfAeS
zLDov7z7aEybaBLoozGVeEjjYdM3SclBtlb7QIIAkm1+kPTPBm3+nKBfJNVt2MO2RJzOCNJpWq+r
vNHylLstPz0wTk/33k2Kq/G2jFvEmvOqtWV11qZn7f6eyO84A58zLrniuCnYf644awxhci02UHhH
/2kuFHMBQp/oPjZIYzFnf0Q+Q2kXdlPuqK3u35bCr79K45Iw4/lLL39r1leD+BRr4azTTkZ9rMx9
GofDEBbJIdbeHs05g1UFdXet6dMre8IOb8bf6VYWL/X1r2pKcWBcCl0cQBRaBuji+LFZMj7vCxsw
xHWpFaQQrroa0ciFsUMtXgqH3PUKBQshl6xQI78H8wmHERGml9gQ1VttY6RbzKKZXzhwLxX5LbaO
yM2RZUpAReylMa4zOlHvSkZff9SVAx6YjDWEMVn5+iQUHNBneBdl9LbLPFr84q08x9WkL4rlNwFN
w+p6XWUdC7PlNzEA2kc+7bcEUh2Rxqpz1gzkQaW7DIthvBnio6V8pFnQMPolN69w9PSXevvS5M+s
+si4IHXa1r3l0V4UfRNVDhNYY0dRL0xBWcZ9MnEho39SOJss82dLwol++B05ME77iiBe8qR8iReT
Q1pSAitZ3EagIOForfpk8t839xSPPTvfOQbNOT7RrXDSYKUNG5tAd3cUacQ9wcLeNO3h1k+LpSDw
t2kdBxe2rSbLBtZ2AICs9gF/RJLr6XY0TsHvQEDYljg2NCy5/FNUaivU8uiWHtmS1IzWnFIzrjRS
0TyJ5vgPu1d+L/5Dp8y8FH017x4EytyGVsDp7/0MEh79XKn/DBIYRRnaUi8cUPlosmEWgMq/acu0
XAmPSZF9N1Y3Y/Xv3TVzAgobrAtPyYsUu1EgKe1AQsfJNtzzVgIf+17yoWUADLADgyLzvwUc2yct
OdJpqD2A2wmRoiCOKHbxPVzf2WnkSzViWTW1H4xFrWYWq5NkVs959G+wRDU2Wc5pZQ8gdYtT3vtx
RsOAPZC/0v3zWRgnbhkBOZGxpPNAlCjWl05+t/RLQaLaSStPSfTWDG9qdayfh1Z1hM61xgWBfrci
JGAHfsK5JMF6YfNCepaN/ZTEoxYfZj1FtbYvJAG6x3ycvFn9FPDoaNKudbvxo4g+c/NrNL+E5qsX
Pivx46G+qzOGsmWzKKM5DA81BlI1Ax0pvmb8cKzNfnZfqTah0NWI8huLMJOhkKw16jk+N2OypGbm
ohLZGCzUemG+ElIUxxaLdwsR0uO9fbxLDiHOqfqexpdbfbppx0e/tyoyAzcd8FDMTEF+2/Z96Lzf
wTPwn0T4LIXPPvnM8w+HIIIyrFBYiRtdpLCYD0j6Xz/mVmCyIFpy+zTDrD2k9VuD6helkJfmXqfO
upe/nkbvvMaERE5L5xlXu2X4fV3Zy5L0wzawPMDKGHajdkm4oky+4mPObuYhzsMlMTKdTfH25wHD
bySHEcukJC9idV5WTAGUAJI4vSd3Qdd/pISsorS2AsBKw7iVn+H4yvMaiShE9TSro+3wCOVoaz3C
m7glu+MmbLz31noz+rfIerM45uIA45N13ZlSGEtU1xsrAYW/vgJ2HuwuDwt53+fHhonpcw2zO5fD
+LoViGa0/JZGeNOZofkA6Y9DdptSorVBfp8mY5YTDtoq/I6fruDAkzYpiInNlRe8bF5NA95CmdHQ
4tSuTBbtW/Wx6yq7tKY5f+MNjqLZg5P3516YDfkc319v2fhlSB8jVbJ/pY81XhF/jvFn1X9mwIuT
z2v5LraXuD5J3pAE6UJC5QdBDJeOyq6aeZHugwJBR54pk478xotfllje+FVNgDErDqR2zVaLzvfq
DHJgJEH/9EG2kyVFGewXLPCMIHPh51W3k1if6/sFz2ggdpvYSzlS9WBkGdJu1BayMZp53I2bWnLU
+/JJFqGwwBQGDwAnsazOUQmBFbUNrnBKhMi5DUCex0C2/ZFw5Vfb+uwDKNTE6DTZ5q9CQTP8Fpdv
1BTugkRiizHgLC0cQ8DA8YebgQipVBYFOaTvlXlqjaM47Jkg+lbs/4g+yLJ+iT4Sa9NZ02A/F8LL
5UqeWLEBO0zwcrE1bFSIVhSUj01LS/XYBPKw9U8/sWgg1UdCqGywOkd81pPEM3KzjKEMwRd4OVdX
d0rGHNcmdp7FTTmo497nQz/r3Skzj2V5wMBB8ZPXG9jVSOD7erOYaDTy0t8B9LvXW66XApL1bqUv
oAjq6Z9YYWRuMPdiJF3Gok+XSrXUqqX1Mrde0hpQztL69TGM55v6pyqK64l7RVU0SlsYIzmZne5Q
L6RqN7hu8jiN0eSZ7UdCbsLCpnox7BPjxQaDqca+ewK0MUgzx0Vj2aC4yDcsgfdkfOZuLgZqsSFr
oXluEmIWeNeemzHaPEhBXur0nAhGXnVOJNK8LMihimSoKdjU59hsB9372cDV0AWd4MoM0e0FD2gB
MgjkniCFf+SedULWsC+5xBkO3QQVTvgOxUv5NWwTaR8cZVH6WQF61lWa2uGNxRmjdx8/MIc/LCIz
447rXTn3FQaFmLtyEgPE3VU6+jnhg8KyiRYPYBsLAoFcWaNUY4lmg1rS80VjzNtxoY7Tx8CmCwK3
FZb1/gYPo3vDMqi9rTZdFYLfU7V1l2+cDa00a9u+mta2ejqDHcPNTeJJ5YyZ88ZaIF6aQK8HSgkH
GE6XOob5Ht8ueXKK2iNk14glhs5YY05l0ZbuXHnask7NBurXG69unFP3EoO4gIXhAPHuLTSwm8La
ouMhDLcu6QZ2Ubw3mv0t2oize7sHJ9cjLJmqAw4NxKVJswAiyPOd6uDJOClfscT+4T68rcYOxPfS
0a1FpC10zEsvyUSEiY/6kq87Z8S6fa71PJBz4q1Shb3h2jDX5NxPKsH8j0rw7ui1r+qr3/D3wT36
Rjr9nayvFNZWw+rZO5Jg/979XozMn5LT1TwS7TligO7XReXf9PXzN4scHkzo0YS5iImuWZC+oMlT
+kLbOQSa39WVkK+M25ILhcWSVyCjfbUPgRyzgGT8xbVFpKDVTvZck8j16IPH9SB2sxxRHjO4bdVu
+3QrNFvWStd0qzebXAvEVKJtI9rjoOq7BGtlC6UnmK5F9/7nlsjqcMus1KtCA1zprppivgtrlg6O
NWyH/7JPV41/iBwnezN2LBNHPDYTQ1T/sSVI8lru5ev1NgHP8Of9kDj1oK73AM40223V2XX0egen
CaiS7oLNhCRxOAl3QE9e45bSe1F/PbVfSfEtrxRtfymjA7IjSQwNkeMrTEoKjAmWZ4ibXA5Er6nZ
TvkM9QoteBhrOt4y8jFQEGLeE5dyn50WGm+GOIsQAqozvxJsXUTd84abpz32PHH96AWDAyPDBg7d
7k+KLmQ2rhcfv1r9afdgy9TP6XJNaQUZNBitTRxtb9G2irYicTCLYCa+FCyDS/vEqI6dAdCX4IPL
TmFvze7Ps6GesvHNeKLB38kUOvHG6jePWWzMRewv2oIZyJOvG4qJ5wrIVk6SkOnJMiMFXxP8BOad
TM7qOpL8YRHfdr0W3tStoGwZuaCQEvp1L4KhnaxbMB7tHDpsBIN1KY1LwlvYb82ND1swDlpytkNT
2ZvFMWR6LbzNAfnpaWE/CHpvCH1yW8teo+fV65XHItu3NL9N17K8FoLnNVD4JQaWGHgpPkq20b8e
t1X0kt8RQGIQj17DIq9Hv3n4sFoaQrCYpSgEsOHqRWyMpgC0dBX5+6uHeh30NC/eJEF3ZxGXFBA1
GSXkiU7ZUV0W3M5sBB7x7PtvpPQ5imVjd6v9x/kbVkrqJymo6BWLgKYJTbdITrl8EIl7sm1c86AI
thNwnfaxY0y9Fjhlne88CbXKMaXD0K/BDMPCxCpESY8NLl/LjdOITojCMsQXhwaaSlolPURnLzCF
usKtJgTnbu+fiMy+gd58z+G5G48/V0l+DrJ6TPDsAe6xQ7bg1ZwXFay/RYJ+8bmUnsuiWWWMStNJ
w2NcA+xFdOGJTfF8J/fSXDTi4p1/+LLBTxghSDmB0axF/qJdP9q1ma1pnuplvQT0Lj4PVrcX5bCy
p2iNnAA2h9SZXvGo1h+3+f02r57z8YG9fTHaq9stlKt5nTl1vsusnVTsC3GPwMd87qkau6X0KoJ6
ZXLGI5VWYVhfp9PLnP3ubR3LIZMSiaU/K/b1M7WTBlPWDlrSyScm6t/QJ4B+aeeZAHg6Pqvtb2Zh
ieR1AtzuGZpnUpNcF+/bb7dTNkOyqXiOgp7cEM3l4CY53RzZmIJilGQKPMip4RjZzNmRQ/NwT0O7
4PvxAgdik0eL7z87FnV2ew9Ncdc7F05UofJ+VxHb0bryyeNU7N+GDsl+PYiTtep0ggrz34f+r9Dt
/xj7YrJTYYWaoqWJqmbySPz7srQwc72TxZvposyPPvpqb7IMTtBKfPgqR2ay831VBve16MflRea/
u0wl42j9sFZyxf8Gt/v2WoSttOPpz2b3MtZ7rT/EMafDmuCqEcx0GRhRYCD6EqZ05dEr84Pc7s12
f2OwFNmiPNfL8PHKSJZcWeIRETQF4Srb3AwfETDXgxYdbzPJ+MA11Ulf+EqZPwziV3v7arQPwQNe
hvJHvq8ZemDP39fwZLHY4fpGUHlfM9zfoWDDVSIrm7ENRH1tMFZh0QeSbKmQe9P5NoH11bgw9SWq
boxhO73yKsNmhYZl/0lMSMUuD/bxJN+0cVY9skPxODbdm5WeIQxHNVbEi/lL6d/y7K3N3sbqmD0P
VbeXa+i7IR5wWkYNmWnYJIemfmubsyi86+qnI4yrJ3OezClJfmr8BctEnLbBU9sk2dZMoThMgZp1
um0lhzrYwMSlr6Ji9SBp51/mesMFM8x2Hcxw2f8XzLCi/J+jcrpHVElTWKiDD9L+ocaohKG+VffS
xNAu1p8cTZw7Se4h66kWp1NbbyyNYPO3PEHjsEykFYHurs99Ed1D67G7NvvkdpCtgyofkfn8K1e4
vjFKOPfV6XZ7ez4PerfvjrNAsOFyjL58GvXZf0bEVDg3hkU2GSeO5fWspe9t+bmclcN7k++CuMJD
uWuqHdY9slpzTt4yxNAk2J0KgmVtXf0G/hCWDIth7EKdNEGxGYCIV43QsnbHraWBRl61xGNqbtz6
zXXiS+iY66C2ojMBmddHE0hsQkf0U/zMlZRecHPgDLoTZoJkmKvJXGE7L86klx6oSVcq35GEExCc
fiCPGwYQfAGWtjfkXvw5p1XWVg+a2HYae4HZEixnbIJ22PRj+Kj34RypOfo1pOaECBKHFMUnDoBf
U4uPoYxNPdAqLNBpO0tfNAm0Rjj0RL5MCzSZerlMe9dMMKYGa9Tg0z/jWJ2mOTZOQSObJMSsgRmR
4RJEsQ7Dr6+Qq0vj1oCLK4bseaF2GfolNS4ecNe9nLCvcJ5zBms6U3ZhHVnB2pbm/FjtvkmLsPKs
Z1DH+8FhSfuDjyRp7Sc0OauXpH80p7T9EvppKFKX74V20hGgiIdECUGWVZyJ/mHFxjTXQWGAoPdz
Qhfp1icMc3yfYrpRoaDEHMWvf4Vzja9wLoN7/xUyw5YgwjvA15aU19/ZuE/BTbBG0D0cyhXWlYmm
y0oBRRoBrUUU3tMP/UHROwfJcGeHzoVXS6laktySkaFHMTClDyCAbJyTy2g9S5YCabzxFFFGSzK+
WpLCfWB9M7aibcTcFFMfn+pTHz9M2DHSdwhovhqrSF8Jw8pieIPM9rrCSHsvJg20Nl6AZFwRzbw8
1oJxIqxwgBSNyGp6Bv//ChmF0NC/S2Sg/RLCYE5MAiQyUwTI35/6hqVn96x8wF+pPE3xssjDVn3y
iQOsLpA0k3H7eIaiRB5Daz8Y6qa71KGZq4T5b19SwngMcZjl6Urp/NOJvUvrkPLnnDCnoxC+43GZ
mFL5a0VzIZbjGZTtG5k6aAANaS090O062JvvPhmDMx0K01Z57MgVYl+WDx/sK4yKBjq39Vd7GBB3
OK/wp7nk8yAw0Ywl1kbIMkBuR+e2xPRtUpazEGgm/u3AX1SucqTXR78CFl0yp8+59nrtEgUuiyOW
QPlrcVSPH7fosyC4xPz6uBhsgv7i35ZYiyS2xE24a21MUPFWxXUrkVm4yACMKPajtzkTM3mBFxmD
Xf0Kyur6Q7o8wedFTWhAD2P3veqxYdZraKTJNVDnfry+6xMCNCeO0GR7tyqIJrxfp1qdAQCn10rb
VqqX4zgypj17xwyCwjZbsWeX6Dpudtt86c3XDZTm08vEj49oF6ObdO8IB7OPIfto4s/61M2Yuzyi
QC42d/hsWxJG0KduyLla1b0rrsbVzXzTKIIWz2qRLhv3Lp/E6CxWtrgqYb4+l+aOQIktfJJ54/oi
ujI7+wuV1JUpBS+Ki8YN3uMwZfoQ4MPZKc0cGTI/DRkyQUmjc193vzS79JqrV3qYCMZl/pc7sJyT
1vGyWJSj+3D7wVOUiTV9ETcDS8mTMENKOQOpPLz8ZdyXHXYV3mI++gtf3WKndAfccJ4GIo98jXZh
QDmxh3zbrlwRy93cUPakkRWcyPXlAoeKvt451ZxGtTeQN273K5bUeRHq0bT8Gx3+X1bd7GoHDJHl
MuCAoxWcsqDm+uBNf/e6AJROPd3G6uK2q564hgrxE3lgE1I/m+CVy+snGKzH+raebkpYhgCjGAqu
s08+uIu1zZ5baMZzWjB46jVr85czhV6LNN7ng3bLFDxiIt0nma/IxP5IvuSE0xBBa63MM+SIykyq
IQotGm0B4rh22Drq1rpFEqVvjjd3/JalS9l8HI9GYyOooqBAUF3PlzfhvXRKpypXN6g7e/l6iInX
VA/P7JiowKqOXXXofN5I4yPxELa8tlwyeuJswzaX5UHw1IMSUbZy/uIihsN1wxeukFdkYLVgXTfB
kzF58Y7AbabzqrM1/+4KMw/fcUhyYKBqvp/Syrz712JKqKgGX9Z9U/cj3U8MXyB2CeHWw79dfXN1
g2EySUYEc4FkBOEa1HAkIwBuZI+ReOx34LnBcMTL67hUzIkvz6obAENzKMZjrKKZOeGqL7TzUJFb
fY7dDqFr997cLlJ3MjbZXBvW2fzrR6V+d/Pk0AnHe3Nu0nfevUr9jNXPVHCyPgA2p25UlYNvE7cb
mDcZlkxjShqywMwzyoJpxCSSWAtvbtX2LzDHdvLRHSoUlANU0laHmbIlHCNbGYx0hikeoyK6BziI
OyC1Tbf8ZNSiiNfv2vSTG5o9T3u5WsHpNGzAYVCEcb2Zw1RUQ4vs1cf5bhzl234sdk9avevc8NJz
SywhtE4WO27mAERkDTBN98EhrWOnK4K23+pOGy9H8MvlakJotb7V+I8rbfM6dQGqLQS+k0GnT+wC
H4UtARKL3Hezc0n8iu5NU9mnMFlzwKBzfBbeCYcYfUnVo4pdutYRQQFdC/ZCuJWFB3BqVrRTsDYt
z4MICnlbj0tWcSiGWU4Y8weUiBxt9X0SYZbivJmNc2lZzYQZLnsei/4dAqa7u2aBXvqFJweKDfwP
bJQwQ63ekZyAX8XmRSAcXIsf6C1GihseUMTrzDEGryLIsHbhBS2A0dlPzkrFHpCHOg7/xlrpFQL6
QEOUMS5d1wIqxEHXdH40Bs2MF0spJ86u8awi4WyW2cIQPpU9v8cpvR3NGC+aUnhTxtvmXaL/Dly0
kwVRx/uHYEf7aVAt+AyqG8mHQoUijAXGsJZEnyMkKdxyQc2VzMkeB2AsSs7oP5woeX/270P98ag/
el//wmlVzU2AInqgoe/XuEc2Ykv+OozyzeJBtgYjtkX/paXh7RsCwk+gH38meZGZvrohDkRFAQ/7
qzbfMQ3r4pvukak0V1AG2+C3ABPod9eFJkNR4+tvCHE7iYkLD9PCu/714Il7zeeMTPkxKI5e8Tv3
G04cfKwB6ZVTegUoSX7xCHfBfyrIE7EHIVIIxR3zrpFSdqsG4vxu2dIWql+0JJsH+AA1pzoT5+DX
cb5Obz21RDsu03olbU0HkmGqI8tdcoRqdlLBNwkSss63scqN2My4BuFuM0Fa+FU2K17O9a6ZE3uz
ro0ZrHzuJ7pp/3SX1uPcwis6/WRhoRwuckCO+8T6plymz5bapeay3iJ7fj0hyMA0tAZJOrNTdubr
vXmAlyzeoidBX/MT93PauJHTaU7WfguUAup8xz6AMA/3qdh8sMqS9vd5nz7mUkOTsGzeCcKZht6O
XzYhimejCUbVlw7Wwje9u+F1d7w1S3kjzGrwpeRC5Euulpc205TwQb7TLok4PWXEMR6vdRhmNQvB
Zn5jn03Ay2ijyLPqKdHD6P0Ak28/teV8iubbiW+M6BjrE+Ew16/sS/udfAlrdZ86ZDIyJxZI91v0
8sIVMcFGC6NddK/MJUJucSwi5lveS/YNLGTkTer8QIQwHqnpofRM4pomA/jzUHiiuLoycHPcoUQJ
7N6AVpqesOaR+mIZlT5fADYj3Z+pr8Byn7dpsPaDEtKpeLUFycWt4lArdsKCJElkJZr9IDyb7XK9
okQklml7v28TiFjSTkCHxqvqReeUT0MS5hJcJ59v6Y33ULru46Vriqu4961XnQkq/uNSekU1u6Fj
dE6gYGT20OvG5UBvKy62mpxUORzeZq6L8x+VY+0F3UWzu5kZmAF/8BiF103p9bg2+0OElmjY0gTz
7aAupRjQ9AUHHUUcB92lm2mkaf/lVuOm9hrw5DZlB3oPzsTMphiV01X54sDdzTmFXuPmfxnZbFxB
RQNBipWO70PvDFvuYos+Tl9Q85qBjxaPhrqMpkELa1uP3kUhbdPKt9YYyjzZqseOK7SfXdDfAh6y
9/2/GyPXhX+HSE1F901HueGp3cuEUK5Y3HD7jg98nKEh7Or2jbw1zQesNPwyaeQK9ACTM4z6hcKl
YhE5iYWyDXKh51Z/hO0JJj0hEjDpZdjOzaInMUOeD1BfZ1I3yW90fcZaSn4Zw7BvI/eBei5CgnMe
PeukbdOH2biLpb1WM2c+PLHud8aUkHAzbfCeGBKfL08iyopIC1UtrNMQoy2Y10djP8qz5GPTxYqR
uqN2rpL3AlARmJFvmKzxu3W7sAw6XAuMsbu63+VpuN/H3Sybj6imjJ0efivX98YXnAY1t5N9R6kH
K7K/frfxbz35hSiGyPHOlx4eP2dmXW1rb6ZU/6clbeNL8DPYe7Hf9aTruRNmMnqHKsbmslgv4232
coSkrEH+5SJXWApKnCnr6JgUMwZVyRX9xIR3xOr7n5Om/EKxlHqM/4D9b4o2sLM5dP4HlDC2n4mv
uzb5c8VL6p2hQX8NnUFdSHwvde97UCdQMj/2CkcegjkBtRYzst11Pk+Kt+ew/zUJQ3I0kPPk6vXh
gz8pxCYXzo2YXIAAYbPo/fCTiZsjiI6uRXZ0VmyriZkRSunhZqtktRzQj7O+srVpgAzPEjxQzsMr
sKVXrm71cIjkAcF8i7x75HlRDFVkJahsNtZYTufF5bmzYchdjeX5z/yN8T/sqxq2JZPoesbTgG32
w8ZJxZ/8JxDjKa70zn/eXBIIWAGcH4tOXCUOizJmRzyWMHaCUbBDq/6OobqnKxsE0GTR6kbYLit4
kYwr3DlDvYIwyI3FKwtv9cbsHJOYW9c8omHqexp0m8+AefJSibdRE6g5td80OlHdkJXFsFPdPkQg
gdnFwexlEA4PsPMbeQVvPh+oggPoiWwXrGZ7LNuduJyj8RdONt6yHLhi/scHwBvfvkChqksD9TgI
yQ4luD/9XsptPjSotLbJAnMuJ/OHYefCMnEEz9rslwZFxYDWcW0m/v8SdmbLbaNptn2hZgRmgLcA
SACcZ0q6QciSjXkiZj79WaDcdaqzI7oyXVFhp21RJPDjG/Zee9BNwAL+yfBQAAXbxMG8po42r4VJ
/qWWplAR/zEBGuulemqhHU5+nJ2m8rVmqZM1TvDafqZmvs5oPBb6QsXl23ptieNqfQBWSxdX8z6u
GCoRkJwtiKFdxBytpvcQr6RuSqQu+xMwfuynFYSEnBoruKtUHu7g2jZZvY6kE3LBaMaW0OHSJwaP
QETR8REomFJgt0sE26pC1pLVpXa9lLe6hVgb7nxkfZHG4viXKl5Md063INZjN0P4Ke8h9Efa5gty
z7cExb/meYbkSZ/URA1JJ/XuifPDSmcbUN1erW3Cx/oLJz2SfNnOuZkY26Xt8uCkj7XvexAa7FQ7
Pk+R5T0ZzPGQ405yMig569yOGODmR0M91yMKzVsym8IPkPUFizR6j4B5HcRfdWvHmCe+o+g7uxb0
Ep42c8FL/DhJ9MzMqfk6t2fLY8ZKuTWUe/q4z6t7Et9mFjCT9FdoN7+Sa0FgzDgZsrEoYsj27THA
iDJl85YMtg+4zYZf4vhVMAyXPnP1w2x+ccgF8UGTiYPfRXFrCc83sbrPu5soXkfpLGrHeX1A0sft
9IktEKB0vK6G1c8+CmUYnQPKsK50vqqCNG+D76sCwev4sHgBTVMF1RYbKvZdqHKKfJMNyEqtUjBn
UMUZBBwQdT1eTjbAjspjJXRrOLV+uhizU9oc2MFLzRal3m9wT0gkOaoASuqLkANeWAr5NGqfyZIV
bFtKr/lJ0ejg1nh9jYPY4ILa6sk2sVKGZS/dmzJz1HKakDIEZSf29bgb2YnvvOgugX/SiYqrAfru
2nFy5WTR9bGILCa0P7+bA4uRKZrCGkUj3oaHe8d0KhwfxrmOB1euzV6f9mhd5LFHE+qVX4G/n+Iz
5/Vm1n7OAPcuAn4b9nc5muzvWH1kfE/9lGYAW1JrK3OeHzJ95HaSY6R1s2xyCLXBqe3PlfyNnZE5
ku8qM1o42hcWtvPJH9rUGx1E6CujjLNSqrwWJqA/hXkqJQsiIr9Xkb96qsBeNtmmCL7UBWeXNOwE
Yx+Lx3mgmTzQhlUpeySRKq3bzhyAmno6ATW5s/xuzWSaCW5a7IjQ86cEBuJpuUPyXTjus+fBF1lG
Kuy5ElaSTbjnU5OK7UBh4j+tBF+NRiheheAsWgxwWShhGNQoywdFEevo1yjZOH9x1gvM4N4QakQb
xRzZvv2GKBC3kJr2ebRvW6RNm/wxAQV0K3Ie+qWR3Dy2yvogMtHpK8bK9vOlEOSiEbmPeQXlkbcv
NfVKgA/RHjMHIa0i8pXWQJ5/Z1YSr4thxbevZ56csQSavn0G5t3D8gVbt0wxmN6e7tJpR7nGYrQr
h30RnAbjbOhXzWxiQgEWfbIErfxUOJLEHW/1BLujdgQ7yhsY+DEADiCUulNNl2K045pStOkhqJOe
Bmkrm6SqwMKHFR/7IiomZFUyfSYo1vhMeFFAThuu/dQpR6v6Cpv20xh6g0d9qJKhsGWdpQjr9M4F
zgHFX8+jfchiUIJc1fCGim1s7OpQvcDiMwzqsWOGzUJcKcnS51TlWqpX/HS2lUWO/xtRSwuokUmz
momrGGMiXXaxbokIHdaFp9O+7h8V+/hmUyUb5S1+MuG6KvHVMDdxZeVFZAaX1pbBypGIblb9ms8Z
sxa/AFO1CDMLSGUoTpRKBXp3YyLCRb44vmA4/4oH0lVTDC2dqh7j1sdzVQNbuemKYI51Zf6827y9
jCGZwqVwzZ2OKdvoziOkpl7QrIQqXLJfmI8qNb2tCBrmi2KR4jNE7eLpMQm1q9Tkrbj35SWXLnJ5
mxFWndwLrPzyDd6ELF8qrzRryfS/4L2m5IlgSBvXKct/eTWghiD85tDb9XiXxnul3Ihtfj6tKL02
+VntTnJ4TF1zPk7hW0hIKwQVwkEsGSnug9m+wjPofBYgMs6qdEk/B0M5apuM82H0QOmS3Zuv68eb
YsMo6/JVO19F0QcqBzm6l+qb2n4CsnDw+/0E0XSCgyIJwS2oGEX3Ut3mibtOfSsiPsAtZg4hXtLr
fPox7nFCcHQZLDCnBK+BEC9i2BG0kfrGN2FFbGDmTm6yhoFR39aTe+kJjxF1s/YdvbJVniXeGI4W
Txc9WXQbOPX2Q7NX9WNRUfjES6mfJFeBv0z/LR0lKdENuq3iloE3+RSWWf+n9W1f3Qb9b6H/1nji
FRPglqaQuPMZrRC251f49IgOf1pCiI9pCYEMjCRTGvP32sWvKJqutHm+nCcVyCUuCLffxzF30LoW
NhIp2YRxO71G2erOelckRkJx+8JrESL3XtPzU29UWIN5teKhltSpumxbQYIUX5TqDJgPLPwSGdbY
ImfaVDlb5G3bge/c6+0+XA29mwdeprghWeCKC+dGk/FeufIil7c/qbD1XmrXDyv4qvb++gdb+YNN
jxc1nDf1rA8XvbpKjek+uglSonWYC+D6+6/FLsYv0GDtvvhv933HsChJTb86S+Op4q2UtI+0OCHL
DIk9wGGQE6rhoXWoEejJLpMeSsbr3MudpDv4yv4nSOIR3/L4VpbXKp5CaMsOitJBExYAg2fqplgA
a5NiXMsxt8+EXJ9vwmva7ImhSVDncCCjtiWaWUIFSWdtMJ/xd+yrCK7H2J1BazTbddfs4y2DxPxT
wTll6gclOUYKcl0wSLvZxmqGVb3G3muq1gqId+kkOFlfpIInkpq/UKEyPRTnbovqWS6XauLU8Xve
fGRQrbJfifhrlv4KluhS/VNafIZkfoxvgICvA7t9ZliNPbNBspTFZ/74UIL39WhK7S5PqEwoDCcb
ZouxNJ20VmNhzy5z+19A+Jmwnn2rxm3KoQ6Lk56fArtDyzNsiNpggkYwNRM0meFMhsYayd46UVdz
guPgOeL29W1EJhoo/9iS4G2u9UNaTKzkOa3ZZNQzdln61kS3uLvo81O9VsIlC86lCG5bW+Hue6Ls
d+iJik0pTn8ofk1kuCmQxBncc4sjOjnSgwio+9a9BN3UNzpimxQoyDO+ZSRvQDyq6BJpxyp+64+j
sKjjVSPSoRWwdG7sG5cV2PSR9FDAdXJc8tQwZXOdNAfW9XCblXGbzhGN+VPQqNwuonvMOBtLMyut
n8FGG7us1LEd0JsAXqJKwtUmtZv0jVldTxtHMCLwhVU+//2dx0z1V2Oxiju+4oS5ZDoGN5VeEPD0
FOedxKh3TMZrkRJbcWo1S5/2YlO7uk9v6UIiEcqJRIL0jZkrrwCBLK+A1Fqf6us1WmGHgPQuZe82
xV2yfcAIlHtSwl8/rexA5euF6kTCh2QVf6BXoun9d/zp8NwhPBaskthC/S3bdctJaLphDc6MOlmy
98lwQWxvysdzr8LCZrpik1OfmMG9po3qrAe3ClXeS+EQeuUKW0HhL13ETgt8zukaIaeCR13fzvut
rFIx7Hp1H1GqnRMwWb/tEQdPfzGYpvEmxRc33hqBmTo/2kgI9aiTWrNeo+H+5vMZNsBOMJMEiLmh
coALT9QJaFsNE5Wji9YF1x7xs6ZOsNREx3LlA5cs0Wsq1q4VA0YggLc8X+QmQZKzz3r2OUafGBiU
9i2vp7X7oz9JdkBR2Cx/0shCM2byjWjaFQcPqWdhTAG2bcDbiM35GXiM+lyDecswAejOGisE60eb
DgI58H4G1H27q9pdxqSa69aTO6+FPDdz3R4t/13obmxUi6vGpTtCODzIJvbQw3+E7v/kHP8PWZMq
64IBykskgEGRjH+ww3t1jLJRC4VFkIP54ew7huWlJhFqa2fB3+UokvSh2ItIrIu98EeqbkZ1q4YX
mLAwg2jbKJsm3SjlRBUofQ/5SNq62On6vZ4fC400p+sySR0QXpF5GdNDPR7zZYwBUN2X2bEfjl6W
2Hlilc06bfDjEVHjc4gi23n5xcBrdTnPJ/vxC8dYwrD/FILhi3Ce7bjBDrjgSPTeIUJkN4S8KRDX
I5w0KGlArad1Dz4dWnJnUkmajpi8Ob8f7slMZu6PfJAkbUpHA/gqAEWWpguhQszryvGqrfG8r5N4
U0ubNt5clm9R8ys3fkHgSQ1vEqszziCd4/Vknma7ZNUwIRj2LFlnhO3UyJS3OCzbcbL7RrNDJB3n
OCntrGLCeuWdBPH4807maKD0E17v+lgGhyzYD+pm/lyn5LBoOyU9pADaD71+UBX4pqYWnC9JtBqm
XaWQ3ub1vRLfdP89tsmLVtPjMz0aUA5fk8BHO00CuYMe2M+eFDUfRKl2IdT3d0O+s+yruilK1bhk
JA28aD3gd5CYmrTW/NH24HhR+kupPuRkcv3+7pBb0iNN+S0wHUY8gCdmGMhpmGBQXhEmQAIsGpdB
PMY/CbDzc+ifY/nS279VJu9rUV8yB6JKpwkA+kMTIHJkxu6PRnXxm9ldgo6IaRHKBDB3O37rD2mU
HnSDfHYvBSeN8cUKDes9NUt0sOqacpbRtInJ9ibH99wEVLJDAkTPVHD4slDJ1l/8+X9JNiGVItkk
lE9MVvx2FYVaeasAbyb3dyP8NHcz6ZiTgR4cW/GwW6WnKj5Jz/vIgUAgghnFJtF4arcp5itB2ISm
zPW7/JTmU7ZrnHpC48aZ+8MeemIDtfo98t9TQyzYvns5e2bjRRkZN7xlLziyS2lGXrMXLoLS9cvV
wEBjxK8J2GaVWznooRhOp3rozdDsNKu0nsPFmF+k+aWdX5B/jrXFnku0csU8AsH87sevNP4iVi+1
/ujAwML34fmG1L03j7P2vWDPa9wkHZ2mKlCQIQvx2ChpV9lgiwL1GtbJOd2Mlm2nXEYN5NeNb9VI
GjdhdkLAggY0to7NzMQt/UCf8teMfLSDxrwd62hfNDv7u31p2NlmVAiC/sYfKOlCGqYq9knaHM0P
FiOef42jOEpylstLHF9nxtXeourQsKhRRSx/IgYLDd7QFDFIEf3s3Upx08CLKTnhbE+SodHMWBsX
p9yiwAGbzY9f825BtsnkIN5FBKI1OzTlqF37yqnvaX6SuyNGbyNkn3a04xc+ICl4znvTOibai/Ku
Y8zb46NG5ML2hWfdY6BhXZJXT0loTfUNTiIiaaRz2B0N9gP/MRjlfyfSQeIRJcEAM6yJovzCWf9b
vkOEAN/PAvQeSKoQDibsSZKH2VozzdPnK2QbhKKo5VYedzrcHGErWMbxDcSTBJJPujziaz6/ctwU
hIJ/2x9Keo7Hc5adHy9KWBqf8vqoigdYWGBltiQ7lMqU7CAR4/5KdhAbTyP/cfHjRG6QxMXLVl6m
HOccdk/HCN0HLMbQFWkqAoKVvSrweuiXS3Kkg3LTzdbDOupdLLmPsxfaoIYhmg9mxLa+3STGWg/W
wVrNrNDa1myVcSQGy0e7kG0j2M/zY96eo5qye5IewCWTys+Iddob/mCwZIZ89r1KuVfzm87grrsY
NsoAIVq3uGpYE0rTfJPTHIYF8x3MLIats6jtPNjGM8nte/P0oyjgT4m0XM9pMiu1Llp0LL2T5S+3
BO/+GwW+EXyZ4GgU5v+/UQ8wMmIGyMjI7GNz0I6d2bP3nDm/D3BljMhh2QCYwHgfzBLyaX46nVQI
FfVaO6CM+PlqPRoE2Y5Q4oVrWlyGQJ3FcJkZWf6ccDhQIiV2lvm6hEzqRYxzcTX/DRcdBKeznvDR
pjznXYdjFKumdCylYweOyYI7RUrscxcIO7XcSbOtKG6Nx7bmozUTgDIpo2g3hBBM2PyrtCFOgH/T
e/O4WWbM/p/8pMQL5m7PQYZSvnNCdi/kXJIuvCsGdohWjVqXWFBgB1foajBgiGhrVXcYvDRaubEJ
K1IjaYiQLgKOp/oIGIxYbkaUMsYm77cWw+wRfuFupsN9O1bNWUhJcLhI8jUC4nAtrwkC5vGrib8e
6a9K/RiDd6W8w2JrDkG01+pJXB6DlJrkFvinJpUTr4BSePQGbGQ25HkoJIdRPIYq+1Dfv2N4G62t
nYwLYbSSZGVnZvmGSSImfs1Ht8QCtfUPo/kY/h6s5LykACQvnXyOnidjPOk26+7wlTHTtceb+P5z
fH4nJiI4srI7dovReu1S5xNkykJRQ7/B0bJU80lDDxI8ttaIkCV82a8U4v9bsyj9k385SRbnqjRX
VeisiiTp/6joDKkaH3FIiqTmb1inCvlBDk72DZ2GUE09Q9449hzV6xJ1wG2KDFOW8QwBipP8AWOD
7qsoDqC90H31zWlQT5wXjGGrG9XKDDJ1clWT6+Myf2ypV3ROjqXcTevLvlnG+XJy1bULYT6dESp2
YuYfNaIxp9MczgiKl0sKfs8J9EOcHefGUTaOp2WqbYtkd+J/GPb7mgDmd6l7R49kvCfK3YhuuXGZ
RZdOR4uMaQo5xpLsozG/wiy6Z8X1dMDTy6gQE39Nf/SNR+YghIfDQc5c8ze/yhCIu5ZZ/YGqz3T4
tC2ESGRdsghjKBtZEe7Eh8m6zoFZAJuwMb/GfPmTPcfom10do2/GlNPoe1P4K1VdG62ZVARinH7C
UdFWyZtCntKRRhmP5JSOpCWbJ+coRA1PT7zd7oefNITHTtxn4S7smVtuymx3XsnV5jlsG6KIu32Y
Hlrg9/OjXJzChaJ4f84lUW1HzTgKxjHmF3s2DyBtj4N6yNrD0cVNYfCAjiZlb6VscYgG6sT/oBdV
PtbuE6yPdL4FzUHC9pl5t/WPgPa4Vk7W7dlu8U7QuCPXWaPg8b3/cEGK/7ROTJh8/hEMVPG6MOf6
/J8i2udzkBKpNFRbxUWYoX5ibbUt/qBQRfQ2e2UfvjEH7Ncd4hRkACLiAfHSlzdduskDqua7MrsH
wdsWjOBJaE9xPBkiPrZJwfOqLX/rCeWX36zJCkj2M+0Qzaf8Z8k4BthfcmLMmGOvHv2RNGlYUd3l
yfJPOyq8Vw73pTacxvpws2mqwXtq+q5CEaUst2tkmCgi0INP6kXvqYOoMQQHNSh5Ji2ABH0ywY7x
ZILd2oAzKO5bY0p9/bAbfNJIpF/K1NzwShaO5GkRWWd2rB0NWqSVbHjVJwlLbboKCYOYe+NiPkJl
OlfdKZQOcUABvUvibTBfYzVCrYIoNtyIZtrvligvVxX+QvhMr5hHeR3IyAI34XMzH7G/e4TmWSQe
qHc2ZoJybxDjm1TmR7g+M3I8LjJjs+xUNof0Pr47Po9K2WNyFoLzOjVeqd4y9ZIap1A+jDoA0mP6
egQvL4/zfvmjq/xxtc10gF1rXG2atI7tcmbpEULvg5weh/QYaIc0PXbtoVT2oZ2mW+IofnLwPK5n
GAtTmyb0KxbsNWHzo1tXXrT5sbD1PU9jM6rfTBAqKDgHQvKqU55dpMc1H+k+LTghBhVA9laB7FHN
lgCCDSfadyrf1W9JO/r45XY3urNJJMvfgS5VmCYl3RciFy70Kl5pwspGYkk0lw6LV2YBP9WjmUkI
EkCaG2p3jkJJnI7CaDeXrCy0SP8ImRvHfLbu1lZ0pO5PkYFRWG5nw65Etl1Sr1hIXZG6bRDOPMEo
cKJIS/9xFmcnjOLPymQwQK3/DFfh4tEvXGsIqV0bNv3j31C+n3rWYAYGqRXg5a6EN6pvKPpT9Szd
5+2+SQ4Tr7k72FbYv8scl927kr715pniX71X2Zsc06Utu/ktgmNSXFXpTJVYWfjzWYWkPQ6FI/Se
cPcAxmcc4upkXZV8O2i7Z7fHSTYbjtX8KAinR3B+tHbKc3u21ouNyoKGPF7yFOp1VbOfsL//yB3K
Jdd9NPu22WnKtlec7E49bWX3MjoI9Q776uwJ9Sm17LJ978v793cGXQEUk/kz4f7xa/J0kj7wzPCI
6mM3ZR//mmnxbsbNCu3RKE5RqRwUcy6PeFNBamczIW+ARmogChYEl9X+bvbcCf5ubn7UwVv6vH/M
zR9iZA2jaLYHYTMEOzTDgrFmJPZcV0gesnUTbkA8KuluDs4zPSy9Wj2T0Jf7l/LhlNXCgwZyw9oS
52YwHJv0iJxlaA8017g1o+1cQUEd+DsZNrS/0557XkEp7IJqN5ttJfQYW6Pd6LgnazsGU1VaazCs
ThS7S3tebJkV3Hqr3zSaKQ6fFiwDi41QxZr8ro7XoQdsXMrbqtgWtpYfo/Yc1teoueujk/RLPiXp
nhEMLn/SBdIOMYSfHR67wFJnOw09lroZqnUGHiZEl4FIeccYHtTKf+8l9P7/t1QwcAXmVgtJ3XfJ
oeqmCyzVDlp7ENpDEx9AfV7T8hqJKNtWM6pX9oa+62IJtF16K4ZvPFnhHohX99gV1xxlQwu6jPwr
D6HifL5K+/Xbzfiw33gI4HDoIb873IOPTfSnRK+X72fG3l42r1SdRpoSHzt/+/SnWCbmktuCAvxA
MG6DdykgyQIz3AGSPJE6jac/73XNKOSSqMflkjidEW+/vKxTekiniNx6cOPSW5b6fhzMYk2fhhyW
ehH82DZUzKbZjxFLk92xHMAlecU98deysB4QuNAOtnzsmPMp4lgP0IphkgGQADU1yBYD8NeNhLRc
mTpZmUpBdAgCTxIXcwY0/L77zF7WiX4RItdOvByIiuGOwiQI0/mentZ87uxtZbjG9UXIz2FzHIKD
8Nip5OL0O8I8yAE3l2rLO2ViYxBYWulMrRcJsLSNZdXNmVo60rdxuisS0LH7SlrI0bc0fEfEq3Vb
Rd0ieDvmgDSX0vMk5idF5zqagpcQ9U51wzBV0mg3MxKfCUkbFmukqoy6AzbULzSsEa96q2Vfazjq
PjSV+TEvTxoz2/RiJBcpmaYQvWBivPuZ3gdEHcRmIF1dsjE+2uDdPnbjm32s6NKiy7pjpv2yb6Ll
5HPIXoBZbC29hWiTwzUGnROjg51cFsjoMRnZb1VqMtPuU+YS5YNXhhPNG/mRMFhZZdKktX9ig/rV
Gb/S2Wc3+9y24laol11nDnb86mvzdEOWNlS4RDnmEmy5ff3g/Y1bN55xm7ti6YWP1bxCn70W0X3b
RNYVs5svvIGx8nhO2cGiltZhg7RhyisU6wmFjeziQfQrl1W8losJGIXsHZpMiuWtd9LCZmKG5ods
7pclDfyK8aLOELg5WcLo6lMTVlDICgJcpOGZhe5ZjrAHLoXClzcFqbe/4pnIvCtiITs6PqRhzbpc
LqG/NBInejql5uD8JAKnf4/1D6pon3WPhkdo+bwYv/e+bmHEf5uV6EV2ISO1+e5tmcfXmAFkdRur
m1axkb4GyqVQLv2n7l815aKRs9IcFWvwPT+dvASPx8qDpm1hrxgH1+RaWunBRg4Ygm2MfosnIu52
4q+HuAsigOx7jIV+ZCH8yFy99IwBJsdqvDIILqqN+Nz4xD/yZHGfyhTlwNTgiRUjf4GewmoFwbJ9
ESyDhGCgVbDQ0l9F8TlbXPiZjrXzhX1qfhX9Ed/qYDql+uHbLWGgrwTzQpx6hbmwQGixkNrFl68t
MAeK5EeaL1GNQuEzNeoS/vpohz1cCydJFQ7An0yjwMPOziQBPpTQcryYaLxiyTUjSyQ/JfIcZ6zc
B07816C45kNGpUD6CF+kECY4tWKiLgrX2mN1ODSjh8UkXEqXGreM5CGxU4UVtnSmDP27GuP83dwJ
JfA908lfQiwYtkVJjW8+iHkptwF62vmOaacvn6Lo6myG57YLrceTTn2lI6bxV+RgB0R8A6Ky9OdJ
y0+gxRCRFOokIgmuqIj4huvGlg5YMJmxv9yYyOUQFNHtMPoW5EVF2LYD1wypkOngpEdV0grTBDWC
RhItkDlqpCc+JsVHS9dIh9E441eMjg7ObLGDPftI0UacFPUUkxuqnWrt9Ay3k7DxJfRgzEtKFFIa
dBH1hqe/Vc1NrbJJATg5YXclSgeMSKFPpF7hgQeU0ccPNQivfCVv8MrTX+GV3y3axzY358k9z84a
dCI8belyxvQD/P9KlljJrPyvgmQ+NioNtoR9Je8elCS9xahJtIvH7nlRIOE/OeU3WUZW7f7ZH4Ty
RHhN/hYM7379UZefSfn5kD9j7aN9YKAeqvuUhE4yi77BICPCmb13Pi7PdcuXGe2YOvobUNfJLLqj
56OPjHCurfrW+3KQp/JfZspqQLeRLMscecopKC9pdx1IRsIeNAXS1MWEWOueMHH2wKNEq51tB46x
x8RHql45u/CRZvKqhzW5/1wJ9TZTN+Nzzb4fDcIw6Q+Cys5XKBBCMLGJ09JxayDlTGHffnW/niy/
YXsCYG+wQaN920ntNh42woEtCBN30jLrfQXtH8OD79bvWY6qElamPl3YWrP1QwqZbWnsNodsTo7r
nmuSXPbhpWGRmgm07MCoWM23l0uVHqg49W0K4eXoEzhSnB7CKQrOxuykcomCYEm34bhBn0l89sl7
9rj3b1V5beLLzFKJlBeXp9ig5l42ulmwbjQv1GE/riVFuZsFjfxardcG9AwNtq0XziZ5U1nDb1mh
bfoX+OrQqSu2QXxHfcXrI2Yondum8/UITG7ZEonOF77fZzQJyBRa0mP7tvmCkMWyQ8k2Hnh6Mdk6
J44DiHwoS2Jly3HAZBp6znzaTphO+IsccTzvEXDKDcqMfIk6xbkDlEYvNnH2kv6st3xr96x+Y+lQ
2VihOs9n3vg+KgcRcvV7UO+fQP30ydq8gL+9YIr4Q6cegG9G7OWmW9DA8beaj15SmDVMcXGaR/Bo
GFnkkh8XbLkdCEeoZiuTm8R+d9C7jP26xnTxl8OVN5tAnvKcuaOYWISnABb63Humq2zuLQzIcbPP
xaLRJ7VPCfBDXpFnOrsK9SWIyTZd6Y+Dmu3q4fCoTjr6Tnta6OasqrZFNy10G5Wycy/EJDuXwhvN
yKDc6UQqgQfaSmP9HaxGeaoeVd+FNk+4BiIxchOiiQKBnegHZbom8mr+Pb8I5R24y/GZWzwh51sN
XOc2FPj/DULDcpzOkpm6FqSNWeo2oq2NifTp0ZxaULr+eWE+Eld9ukntzp7ue4gXxW0fbkK2/MQx
42AnrmQVCt5ioUsXhFwP+QKaANGewdrQDDW8hcgq/sTl78VOma0KEl1sSTtBbpsFR7U6yK8ym5tQ
AFpjif5GSfelwRT4RFFW59uO8BZ19wisJ9VTARR4txBfHwSUkAZrH6bpZiPTy8ibdNfAmElhxlJQ
mAGK0VecCtMjyH3w3+jNRZfNUi471132PtY281co3HN5aYFEXDKGHYCNMpMv3Up1M6qZaGX8ivho
su0MHpq0Tmjgd1q8jwGkAUxw4nGyWj/JWn5ZrYfubybB0fWbA0IX4mAJ7DGmp9+E9yDBmnUn5DCW
RE1qlfoUR0aQKnFkkxE59Kf6gqGq/mtEGzZn+76Csao9Nm9pMBmgMObgUMZkavNgmy3nhN1YSxvH
iG+cB8i+zra3lNTuxcvbmnFkMe5xO5shHEwMDzyQ/2YPjFaGGvO+hUSGkwTdAwwfesSA9Pd8Hc9W
5bCu0O15lTBhyfghCNhkvDYBTMRiEMfOXwCqBhWsc5bnnBTT0htVT0Kws0xkQOgPpB/6LjUOmngK
MvLLrgGTh/oeLXtQcMntT6ZtEdH0v2oDCzf7sqOWTGmmgm6WscPqSI1AYptGOUUFUFrjplrf8OHZ
NliVjCfyi0GBpktwFCYRfuqkjbMGvsb0rpmvIA2H/KXeAz1Tb51QFydWIN9l4dqxcR0O94Mg25wH
LeFzxr4OTr74GwlcmS1SgIjPbY8NZr4XngdmJdVXOruHBH78LtTvFBUkg32PWD24PrtdX3vWLqGX
YmENqY2i+JBVe73i9eM4X6ufTbFQosUzXZREDkO5ni63DuUN8WT7Oj/q5cle0U7WtFkl9zILsWlD
B5wOUVi0zNX7yDSCKRSzqMqRxAVNAbIdWTobVivvU3mX03wI6/8KBrkV/Gqm2qjHQreyDHViMmvt
Xmj35BQO5rw0c0Z5nRflns+098WOCXU2FxQBDT/yhVK+/1cUFGqpFfxFz9yMayes/y6pynJaUlFu
dqAHeXGrZriBJG3Kd01/+7ARurAQAHP3g2Rpqi2G8HDuuKOy96O9Eu1LOJLKdujNDQjUhSmMS0SD
/sNDMgi3YbdIoc0JLlUHnB/tRcgEdjZIJH87j8JpCqcPnd77r0fvK/Ijq4kNDQC/eqyk4Gynshu+
EjcdzTOfipMUSyO8fZ1Qm1O4dOpiXLQ8w8EGndD7dsFOVzaPb1l4S+bLBNkdkVv4EWbmjHg9ZO6P
Dyl498v7o7gaVg7nNDTNcbYUM8egZjOcRf31n0a9/wuXIIuSbmiSADZhPleNfwBQxioT9EBsE8ys
sXwSPvCc4TLzs2+RXh+h9jhJIfDW0x33T7cDIcEpzLFRNydpFYefA9jS/pPmTYN8IXxM6VuhLT7v
y4+c2ckrU0tvOVD+ZmqRYyjaYnNMwSg8j7V23u/7CmvssqkdnWVxRJaHG3Bns5Fasnwgyy3mDu89
74K9W1LO2Lsr5TzAgpq/9917/3zz5bsU3SRmF9XZb4/0Jnhx9SUP81hZbuQd9QAgdIfn9oTOM8m5
LPEP9w6/DdwU2zmMFJg20H/XGM2Uky5euu4qSWxa7gupfpOB3+AB93TEEhxvc9LEDrnJqmA5Q9cd
b34q6drn4up5t+b7DVZFxkoHzayKff6E0MCGai8/94qPwHufEGG5EkHi7I1ybwi7h7R9RtvBWFfh
GnCmBKSWZ8dKadeRsJnSarrdmOx9df/nHM5uIXqTD00m+fnTIpHBmffmfH5r4luDVrK7aIqjjadI
nzb8RDOX9T4GQ5vxgFscEaDhQUTrhuix5K5p3n38+anzNsrbgLUTbpEzEqvQP9nf7NAfOCDYy+ar
rP6Tvv3f1x2UnX9iOmRRliRJRQFNDJIs/WPnpbbN2CelRpTTgIdiwUqvBMu6Y5jE+m/Jo4YnEo5G
B9NeMZogJnlYBZCYFA7Ny9hdlXDCbPj35//j7Dx7G8fSbf2LCDCHrxQlUTlawV8Ih2pGiTn++vtQ
rmn01DmYObiA0VPoxqBsi9z7DWs9KzSBC8KlR8M/MiEax7RGvORtmGm2SA0UXSepusn0NXk0Eawa
7L0ZchQql3WXjXG+YOutmibT1dAWM6MZXBimbh0tnNkQkeq3FuR1pKw3M5BPDmCFdK+m+80NoApE
iaie8zcOi1ttODdHUae3MP/ytNvt52Uh4fBM5peFdHkSgeS166k6rn7tGNMhj0W2l7O99cV0CTR7
+5oupXYhjYyffqoaq85fqcpSsKCCLHrJLdn+8uBCz5gStdhCGI9m0itpcTwvY+ifZDOQH/u7Pa84
0lX3gdxiWgJBzVEVnAXzXCun4JUm8QvicjxpXs57Szv0KTssKBE4wjD2nEraOxb4V0u71Q5O2r13
ovxqiwVNXm4u1tNxu60qjv1L32cmLlS34716dai4uRBnge7BO5esRKTP3miUk1+eAzpQyiriwais
5nRaLBPq1zJhblmTTD9EGPXMnZ8dEhs0xPTLJs9iiJZ9uLYbzd7bBT7SyF2Pjou0nZREIJAydOb/
qBY739w1k730jqGP1QRtvnoqILT026IfX1tAlzK5a9UIuhSTGSEvQfaryb9742uY+pXbJO6W/t/Z
gudNV6awDLJVWzNLWEaPZSEtQsvlLvQWVTKSLxtlLlPSIFYj81ghbTyCIIyJm7X7pGF0CZZAW1is
DOzTmKwCCZPRL5rFdtPbIwlT3zC8Law1Nbhon0Qb3US3qNkT5XQKyy5etdWqk1eVvHpO4nQBWd98
jl8S5HHUdS8oHBXIS6DapqMpPk+dn/yD/0u2raSP7+S/KQ9f76ylkktlqZaojzCtf6haBl/VImtQ
IqxtI3mA8S/kgVtnkGyyjLUV2QSStVltfsILZCCSzUeLVaBbUdulKSjPEY3hG0SGr0BjpECQw+4j
t2UazmT9jstprvCZ3IX6VghvmXhiLJzKO9nc19wTnFQrX1xmbNQo0EkkiHd5s4sNGBS6CfPosFjI
PIjNmI3cJKOSjmH/j6e2MWndF8/n4hgNx8o4POODXO7mv/Co4lKT3orwTC/IcosMBpKhqFJm+Bpq
3NfYSSiUOYLkdQgoRNxo80Y+eyZ3zaViAqdcwEJn3VtngIa3p54diO/x470ymZZfsMnLm6JZYwsb
RRvoxIne6QCt7Uv5mJVvgnB5zGJnsoQLuHyDDzhQpA1zVZ97n2LmnopJ7JBOq45046A/6EhuHfkV
TtuoYzit4Kj9V/FSWjCvlQ1bVBZPfACeG7DdwT7W4kn8P0TYvfJS/v05UC1TQXmqUTpA2Pvj7JbC
NmmKyjQcmoocbaMgOkiyG5w50TJ8rgr1Sxw2ZIJhLk/yQ0TYTHeSupMTeydAolZ+BkudbTthI0ob
pdigR82StU/diqoonQaPtzo9ZQq4zkM6nLtoliozqGiW8Z44erxXmj0ftJEc4m6UTGYJLimx2QiT
v1MKUsG1j3mzKbHTC9987rDyUA5VGF6FuYJ9WJwF9ay8/8I9HFP0E4jEkuA1TMMD23YzIqNgh0Uo
eh6jDerHphMXC9MgE+e3yaiaNslJSk6mdnz0p1w/tvrRqI8Uj7lnZ3bSHAWFgeq+zXdL+xE6T8l9
iKdAO9TFrprkJmRZYGQHmWzv5PxQCYy/qOgBq1XolGTu8WFrO1Pdyeyqoh3LRBJZYW6UhCapBACN
UpoMURKqXYBpWK2Ya/hkJ7UQ1f5rZqE+FoH/+MB/5ACGpMo6TC3xfwBlFa8Tml7BLQNDA6wApWH+
MvqrLGdfe/PM4A9jctINViACzgUYJfq7kdHKRf7Tb5raqiB7q1q3/qYVN1K+aacZczOg6yjMtKkO
V1YEwL4LhW2ek5kB4K4hY7RfxerSfCwVyx2H0mTmWN5YOVo9JL1r2t39/ANbfUWOLW8Q5Dzm/rV4
E9DLPm4BB+KSOZPMhgiVIAIwhhiQKJHmEwAJKgIXtezCFWU0LI9+Sska/ZTGO6UeN835y0w3erdl
ZvaUDqM7DKTI0nowrlobOL0LJ7BOVIuqfMni6zDRvY0PCE/YpMKGKWADErLYxOr6o7TwrI0jAc/k
CjHLQ+6PUehFtNFBpLdbT99J/QHTHTRQfa4ErtW6//QeuSeY5qHzSInfJgT0O+6+8/5LcDDumC/j
jqyAX3FZ6xY+XiVXCsIJx0GrcKGcaF4xyTAKSA1b0P4LQ1FS/renQ5d00VJ0QyFf6w/ccBOFnd4q
T53I8wOITUwaz+e9nCbMqJITtc8zPzusXZZayfIerVc1S3mtIoTn2JBWcMM9VNf+pp+EA/ZM+oJd
5e0qZV1p35r23RhfkvU5YFs4eOJOFbYyAJaGkLRVSWkKKWpiCOfUv8rd3RJtNOoSodOPw9M6BNYh
E495eozTozIcAdt6DCXGuLsSwoDv/uwdmFU+XnuHEDmES9qdko6AgB93v9ZNr3L2tDFzGu06xopO
3IL/Vj/G+uTRnqzXcFDQbnF61/r3thMvGc5DALLCUhSWzJ4oInC/NnPKCGFOiUGUFiEbRGmB0ZYb
PB0zhheQYst6WvOlTDuYzbRDhJFyt0+5I9roXlXvtfqhPT6f8ZfXfw3Rlz9rks8f08zQ37xhWP5M
KJJwm/83Sqb0EqD94/1/kVQtSbJEWTd0UKpjE/mPi7/sxSDP69hw2Arjj+kJkreWabnWhbVljSrW
gFxSwIrZ/qYhvX9t+EMMiaDwTGQVVrU0TLhX5N8skc2Y4jjPkeOFYFfDSZ4QbjUG26gJkgTk2WPk
MmQNIpd1ytB1Zm6IfiKf+XkYpKOVnCXvrMeXZCa2izxYIp0h3rsjz5spg7rI1MVCqvdytWOs3HEr
MtVVrmVKNNIXexMKU6TsFKZzeT//ha8fPfy+1CaFtowRpClOeQeTuh8MjMhqR2tAfX6Q4pO9Ts2R
IsmiIwMrh4iII25YMII0cAQvLOLDIggCo/mQUJUf86EkunzeP9h0COR83n1A8NdMXr9yPOz6G8Ai
bGDJmhLVnbNhAxg0zIXATcBKY9L2F3K60HD7UUIua33TxL8zElhbL5IWYxy8JIMxNxHRzQYD2NNY
I4jGANb7dgfn95A2My4I8NQRh9ruGQF2tC0whvHGJF4zhEVlN8H+P7d2/0M8pph4VtA9G4alWIal
in9wd8NE9FO/e7ZTNtHkEUDIgwfI7JDWzTxJ4VufXVJ7ldBglwg576V8175UcWOKYy53xleBkHzz
9OxymLID9l2D6V+8CDFtVm7hzQ2SUEhA4hGZ9PnqR2hlPDfIrBp9l7X74XEwWGu3bhFPamR36rin
pAuKkZ4TikI61ZSiwbdZt+XtuG6rqBA0hq0bidb5xS2xjyisoFgDjT+k4T5UxgWBHajzXxL6tLFl
ganLLtFfh9amMrceWFPpsL6urXcm3VeID0Y26Ul5Iay3x4Szb/7q+Ak91l9xvOaRXOf8nNLvC6Jc
BFQL/sGTfk+mBeQpJsqB5ZNIdKg3O4JZTwLTTBTV0q23YwfLEk8GhlBTXejqQh6lYEvLX/6V1A7R
Ww2zO+tihRcH78Fw65Qr2o5MPq1WJuyNEdsM/qzGYTKaAfJ445X2IVZ2lrx1LnE9zvP/80MhS39k
vI8Pxahu1S1ThU/P//77EeLLlZJ6Aq6lIOTmPKBf7dF/mfMnLmBg3LxDp07FmL6kcW6tbcZO7V9X
wcDwxMPfsGMR8e8xET+nBnFYnBrEYf2cGgPhOP8Kan86aX7MmASrb61w8R8Gie3nSP70wm+rIyvg
17P7FoNvP/qyyFjJ5xVyb5gPg90ZywoTWDXam5AOCBgdEQ1EK2Hbg+Smk4DhtW2jrRJNFgpaPfnN
nkmvSgO9Snt5ZG/HGl9TuraPguUcgaNnfmZTfKSv9ZGBjj0kgg71wrzFPCrOoDWzy41rgDXK2C5X
4ZXGiO3XqCN4RGutXLMsKsRNI276epJUn7n5KRVfUf350Tqqsn6+SOSSsaJ3ja9Bcs0S0BsXaUKM
TZZvH/42Q0GVrONhlanLRF4UtkwYhOK8gc6cp8Zc1Nz+lcVOEuijHrPYZTeXP+ueYuNX4//lNX+F
7S+1/Ta7L/evPtoZ6haPRqduh+exiVZ/74mYpnf9rQMXpox0fx8uBxAIdObvon/PryrgNOK2nmsI
Y0LoAAfzw8WKydtc5YDGRlmPehZoX+Q0rn7P3QHWwHXrnoiE7Ifl/OeHU1JHOeu/3W+aqimShdbV
UC302X8MQf0gbiNdJ6stIaFJ/616wqD5YNdULon8lbyl0K4CVhTV2orWw0w2HA/+vv5lFl9Piynu
hyq+l8Ft0C7OThe2Jr/rV+aj0CAWXaJVk7vN31q17nFIZqa8UuVVma3TbH08q92hR6UmHocr6WeP
9Bimox7AMg6pcAxSN5LfLIwrJislFj/+iNmhiGVlrbdLjBO552p4lyZfIHSix4JLjDo108Y6VcHQ
5m2UeYggr1p63jIUlglFCvF4HbD+VWCsGHYY/OHfhx3qTHlc/cdbaR5TZd8Mh44zCOeadJsspYB5
RdtfeIwbJE9bPOUt1sB4H8V7K9pD7jPaiZxswn59+OuJ6Sj7iLKPUvkI9ffUuvvBHRdx3Vyy5ozQ
2apHRh12JpRF//mjVdX/Afjmox0/XEMxZNPEOPnv544Z+sZT7p+Md174vBqlcDBBH1zC6mKnRQej
o28w3J8OhkmeN+CqWlbRW9mOFpwofgu7N/M5bz9TkF3Ys3mBmbQ8x6WbA3LOmRSvyavkHZXHcfXN
qWLjIfh2FHIN2A2H2wrYVQSWAX/9HA8yakngauhaw4upO3/j1QbLTvLNisX5IquWBBmijSIwU9C+
Mv0r/SDzncD3JENhAKTMCj6EZJbGC1W5B/l9GK5heRnK86M9MvkmtjKcd5yH4yhqLnZu21HsLs5n
5XHmRAwRryNtXpnxqvARV40iZJGcaX9hFFdf4wW9RsW1T9dMT7Rwd/Rt5MB5Rao56UybXoavSred
sQvT1zGGXXkxhzFEUWVqa0gmKodvPgbVse7uJRwIV6t7b8pPXfuqsm8l+xbSX/a9GN6BpoVHNTyi
lWhIXHkeAZmRpQFBJa52MlfuBMExIoJHcPo7o7BmTc0bE6+e1cqfpizaSlQpK6VcDTo8KogfS94P
aGRyxW5ofEV8sqMAIHK0pNpkOM5n4StXN0UiIRxl4dgMR8M48HMCLyrV7YNOW0P6OWZjPCZWOtL2
Y58x0MJ+TDrzrOUnP8RZHWx6/0Z1IvIZxMhG3KwaK1icFTLXUUBKXqVBt1lJAdZ7UJfbgfhL2hLp
qMZgB/aevlf1fd4dJNqS9qDidGeWAWttZe75NkpG8d7xaZDX7nZczORetjZ7jHPMv6W5/rG//oBZ
LPhs0UGVtzgvyeP4VxAhQCOlJernWMi7oTjKwVv83P0kzyndewcdaufXqHbXujxGX7DUFvwxclqc
bTvvJGH+jN/84RQaRzk6xiRaSLtW3mfpiVWraOyYYYnC2aQJj+4q8QXtgjwfxVzXDyqxTdRurGaj
J0Sw4+6nBG20vYxkBK/PTlj/lUWIthgLEne5LInjZmZVWDm2o2kYfUjqvXssrWFCo4xuMB+3Ir2+
WFZHv9pE2B4ChkWbQXwwLT5pySVMb2l0h04jr0J/XWS0JSuxXwvpGvGzkq5VAgiqHz9QcQqex9pW
/6FncDpjjVA7gGwS0W4tvkGGjIIHABXDC5KBY3HU54K5UlwN2KbglqI9RBdL2z8n2vPoGQc5HqWZ
h+/yM5lEUEtfvAlsGonq1EBtuyMa03Crk29C2d0SZTsuYoh//Uy7byn4Lvjm4CWk67z5xS8JcAJl
PJsY4BYehJxXcD3EWfxAGPX/8wGJbfx/3n06HkXR0unwTEP+Y6irJKZaSoIIL/3UQW/F/gPXxhgj
vCzANaJ5ipu3lWIzVWrSw48R9G/hPfsVDyQSiGzn5whF+ol5giPUIxneXEAtT23DxoKdFl998ZV/
yN6pnz7Kr7T7aB7vqnnrtEvvn434SAZmAUzDdBOCKV9fqG0NFCCl21iLyDgq0TGy3Ly0h3wXjIld
azVf5d5aou5vRy0YgQd9drQ3/3Q9pmDa2HdXp+hxLl7C0OJ5U+Eotnd/CoARXWJBOuXL3/iYD8TL
K4uC8o4f1vXtvl0E/bfUfRevMjFm1ioDvrnjq9YRD+YGDkuYonwy49Tgb7Fdpd7ABb6SSIGPjUYN
zx25SISmtHCgZg8SCVvI3P2oFC2CSQfqfcQODSWQqlVHHOMozHsgjUcXn+5MOA57QUDstReyvSZM
E+L6YHaA59MmHAF71iTOHNLYYq5/c4giG509ayTIL4pZB+EBJODRkMc1C4LJfUDdOKmDPTCdXQY9
oMdhvoz56wF/WrtwgUCxnSX+OO6uCTdJx28j8LbPMRlMxwwjsgdZEDEk0sTzZbqW6AqiqyTYM8eY
SkOfPcjxMR1I9tVRw4ym4wM5VcNEeXhfkvl0JoScDW8layZvHHOgbR8Vb0TtvsQI/Qu4U7LvTxcM
vHj5EMNQ/mRvUvamRucnZ2N/7JpDWe1Xri99QkoRHN8cxRwt05xyYo2kgR1ijjreAHyBTiq7CeOX
Vz/KuCXZWM+1ARblt969l3ct1DhvplWTMAO+9OnJHxGXbn0Pk1tjXmDH1udUP9At+8/9yknwHvvF
KUeSHR9isnS0iVyOooiAqWKxxgstMYiJN0hDoDL/l1fWGhvoP8pVXVc04g2oaQxF/GP+bvSNHLe+
P0xNb73q0PcxtiTifcyrwT5ZS2MuybM7RflZlc/CTkTYLk0exkFS9025i9VNpK8LwH/BBEY1ohUQ
8WK4wGRDlkAHTM46pfJ5k0GZl9c3x4je6/7dAYGej6XIU/t+5N+8wn39GUQfQ35vw4nir0g4fkIY
tFxSiZHCywWWjvXD2BJ0g3pYEya8gYZ39lr35/Yb3YTJQfIcrEc/FyDWIyOamB3S8n2k7ipuiukP
C4+0EASusApVcVbzuuXjar9azlvvSAXsh/sKw0o4FapxnQ9REbqUif8KcT8KgH1dzRVxXjKoHtyH
4caFw319K9t7iXExBhvEip1qfdMlDB2c35PidNl5dFl2kzqAzSBfQlvDl6jgjX0gxGVgvfGbDXhB
OdxHIUaEba2vERFXEIabVSasbTJgmRQB3Vo+y3UzifpdPqAJiCc9JfpVXXwdH/XGf66BkFZODJix
tvtkFQRc2eu42yw+Y/1kFm/ncyCcH8mlK6+ydgUXoXzgn8rbRfj4TOAH7eNfjQqXcKzQmmora5Oj
MdIYoKyuqnR5DN+EiaW+A9FQgwvVgGzEJHWOhI2/qaYSkoCXU5JMrIRRljqbI0XK0n1KMGBwrKaa
dcrzMzwIPT/7xbleI2PQ+5MhTJ+mo0yKfBuTcY+0BYNO/NH6+8bfoaoj27DDnwgNox3dwllwghrV
BW6ZOaLyVitv4MmkT9et9P1T35d8/LASAFhEe3xJlrJ1JuOtC9xKcLXIgdwCh6ax1qJd03k8bwl4
gngvenf31NTOCYdDf/HKa+wIPnuWU+iNsAXxBVt48Isyz/5sMNY/sSTgur5T0XYPMFyATREwSrCW
4WB1+HHAKAWbl9WQO53vOF2zaiSiDDdo3/wrtqjvipmr+PZ96IsVfGvX8dh8s11S56AGYrTsrMNf
9mGntlvioZ/u6vTj+WqDezPcvg+Qugj6PADAGb8RXGOwl2igEx8IqeMnt7S5YEhO3xKZpTvAuSPS
cpDGr6St/3ycqOIfUozXdkdnsKuw0qM31v+Y7ppP6eG3taY5YuOQAyO7D2tfW3tNOYLyOgXhG+Sg
yIXonGNSjBZmTx38ZsmXkjFDf90gHyQ5eymnhOMtzXQVK0szWQ41im77IS2CahGwNmdAk8yUgdgd
InIP2Iu9j7gljuBDfemGovweBzdsjOqELSAHCQiDgORbzPshE0xX7RaPqWRs5GZ3psFZDcIkqCZ6
ttYem5lvR4ByVdisjPUXT4am8bmLz756Ij38qRFXuaz9cf+jKSNHgDOFbSBnCplxowNgqu5bcwzS
/PWUpuH8F77HDkbRcy2HqyMVCTofSGo2eBrwBNyhQuhqUwCsf2P5sCdjebGvVeqMWEbZndm82kAC
UI7DlyWT/i9bIx3Utf12MVvANj0S8HAIta3QXpge1dGlzt7oPyz/rpsXiLNNvIkcLGtssWdC5pxn
gXyU+3OdXB76NZZuYnuvvHtevh9D/BcjW9rTrm06SZJzEtgkqCs88O35bFfxmRwMzynb87M4PRgo
BJQ2zlDtKyiVoy4OTuCorSYEbA6+d9x7IFdGrDFKx2HyALRdxJP5EN808a22jtpjT7+Rhuvc2kBt
Ct6gHK4Tu1kSxtdIS8L4EPbSVETVWvI3IuLmCbWDno76p87b3rcA7KaRPEdwl1qfvv+psTFvbq2A
Pe6sV4fJxELhH7pqRkjNojWXg7JS/XUXO70weQNc8IB98OIWPBw5YgkwCyml49/mOCkYt2YBvJW0
3Rdzxle++MX4Sm9/Jf44vtJQnfuIfIMAYMPSIGVUXtE3NNna7NchOdxLkXKwX6KxzbMlHT9AtsZf
5p+BcDRgzQFy98YJOxyqFHbh3Ew2Pj6M5YCNCHaAvnQc8st+FI+B4B4e8aEJ9+bUwLBdrMAMQMWv
7fCKjtJ2QLGBRwPFJoJic5+V08XbxAe+dNKHY7L5mZ+YPIre6nDwrTsgOGYmEGC0b1bFZrZUszF9
iW8XlArfLulLwO4bNAeobNd9t05oI4qV/IqnvRACbX8rz/X3d746rB7+/eB4Abfstm9HLeeFOCCo
aakjYi/5b7lMlvJHzfI6ZAwy1iyFf5jin3ovMRCsVo9YEl5ahVzdflOYuwK9XXzSpXONiyS6hsJV
Xv5Er1TkFAnLzYYl0iPYdMpaUdYP7JjxWojXTY90XnLKMQp9qg0nvz2KxVhwlOQytDsf8vYnKcEg
48R8GmVHyT8p6gnNRKaeAhSEn1a0FbXxtwRBjwc4x3Z6D4Dx12flezXULokQfyensqrUcidCrUQ0
DoMqq9ghl3vyzTs/iw0I+HbIajvbgCRm091KYCycAJXk4IYWP91SfY6Tw5JUmGLGmSlLc/zxs1st
XIsKH+wmIesE3dW/bOYpYnKCI6RxD1IVIGE2NaNd3Odkj6x6pP2erajrtFnviM3ZRI9xFRqSV+VU
3T7PAV4A7MJUeQUfL8eomt5refY8x6ZThoi353xl+GL6W6NcDUdHOfU4ai9QGbOpNPn1Y+Z1bulz
f3MtCiY7lV3oQUYIMWfbPECDUvSeVjcD0v3L9XvZQO/I+bEJ9wDbm21Y8zfRuOYX/Q05g2PGU5gs
+SPSPFGa4wntJ2gFwnTV66uKIWQ3BuZo3So2Vh7Qsbe6e7PsWdgcq/IQDyRQjALSFACK5RoVuTR0
J27gu2E+N8L5EHwJ7Tg4nlzYX+hs1N9IbcZS80qjrNWZJtky+QcYCIbRpEhLzUSuZarluVXtEn7W
HoJqLuIl0V0DQzunWXsahcUOvvAotJ0bmIDHnMStABniRTQmMJ9DJGzYzv7C8kzOdXghDIufXAfY
a3wW6jd6P4NfQbUWq7VawUgAu8YKK17EMQgF8AKjl7Qzx+62I8NgqdVLzWLwt3hafEeu4s2Tdq44
GkHqM793Cd4xrXVnMHIjk97R07mXzh/GrHjOZuBAyN9e6OADe5f8PzHEcLki6TrDMUD8zSLs4AMs
+mCpYhzgxDCWSeZk3cWLLovGOpvZGwxHxZXQMqdIm9mWjdvxEmhSNK/cLt6Uz5FjHAoLbRqzzCb/
SFuRwecvpBGvYdsddEFE84d9jmrQ0bNDJx0giVgngZSVt5xE6t81bYeUNQhss3UJ5vmhDmXpuJcb
RKRghJ+gVFTbc9uee+WUFKf4eUSr1VV7gyBG/vNyDjGobc65dxyiQzyhBc44OkGGhYvYIGgQ29sK
i13SOt2kDd+qjGDUq17e8k7b9jB20135LyWuafveW1uAJzg/jGOiHlJ5L+e7ONimeGNWaUMVstb0
rdHsJGOPeTYITpN8rEC2z2Znos+ZmdJn+4rtM/uvJvqC3WU8P7r6blDL33MmkjNpquizqppl6fSj
1qf4fvchCbk9hIsD9Hyzdi1lo/MWOnsiAEBqdsdB3inGdhQwSiOyWjK3VTGT+om1KbxroN/mjAqK
0XiKHWYAemyONLS6WlrxcmJjpRGeq6kgHbS5Wt40/RYAhEQrfxMDJ9xPM5Tmn1PmfGTYlozWpoby
8aCPUD7K9CMt3v3hVitXVYHmvWBH9Xy6ifp7QYUzis5qvsdV1r+g4AQT28lfAPd6a3QupKTqRe+y
9eGdOJWlg55Mirs+sdpZr8weaBlK6rB5l7mW6mq4R/2F3o7CbgvYPTRFdREGS3b4Po/otCF3oVz9
OHUrimOI1z6FwCKpWXiH56g/WuWYa9Brha2aKJX3msggFXE4LulRpYW78udXEb1Q0Iq+Emcs6aN4
/KL0YEMfEE98bvlj4hr+4c5a1vxCyFU8Tt0D09fIjguCg077TBjDofT3VjpPui/w6/njGKrjX98d
rQkZFQyAMKoCpmEA9KN1ha9N84nbkjdDgGHx4hZHMZ+XO2imXZgTIqZwHowYf6KMgTv/RBljiyqB
JAyAbQKMpcskvmbC9VHdmsSOlHul3DXjJvk3z44eV6G4RP45ao8K1q4C2MS2MvdoaztbNoGpuZQ4
fraIOjIeloAremNZG8vSWD4MYtGRYS5/0tWpXBgCdGO+OqQ5ifH9ImsWAhop1n+kbWC2ktX3v++J
mB/75aIfGF0ZCxBMJfnL0ei/0HA/GNaHYkBbvDxxeIVrsVwT2NenW8TZCJ877J7JZJjRNmT9teuv
ZXIFT8QkvRiuCei5bVGeBweTBGcgMFrw/K82CmgjBn5cTKQvMn/Ri2MqnVF2l1OruFnRe4p/VXPA
0pkiwSBoi1ypGO0KAYSvHXDlmGiGF+gKuFUULrNhCXsGe5dUO2E0C5BRL/zicJ8UyWlITl53KrxT
2Z/6/oRrTKiPI+T1Y4K6M9xo9TowV7q/ygnt2QbR5m05JIuQVkWcpwCrrWmf2+V8hDuGd7V8f2Qf
j/I90d8r654PN2ESsmOItmqN2p2461FzqsiLENKZzRsW4fQw5jGH6jzDUtw4cN1zB144Ew2td3Xd
9V+8bJ/MaoCxsVuXt0K+S/I9G96fyr1R7np21/ybMhEkoB7rjy0bYVKgikudvPniKR8r7FqCjbKR
OeSsZY83tNs8ZmGA2G4fO+iR/ecY0vtotmGzzTSQujuWvf7IvFYhwjQbv2c+4YG1OTw14hhARey8
CfOuhqkSVPf2v8y7JPV/rR013dJN9Iesaf+gEel9NniVBvYFrwBhUUM3y8A7cekwt0hswvgotUqS
UZbIB/CTkcV3EdJD1J70+q2MrqbGqOD9x6vy81z82Fhq/Ya0X/c3frAR8k3KkRhsNGVtUW5CsLnX
5q19XGPtHLEBDQ+FvC0fe7xa8lhjickl168h6sPqPTDeFQzHVUCE2Na7W4prRmOw3mOiEoTOplBw
n4qbNy4GlLibo0NSct0mD0UEbCuC9pklKhSEkQj/gKBC5hJdtjFiBYZ45NmzsH28zKHPj/gsMC9O
scrhNJL/El9qdr07oUJNi0Pv7eKMycu2znaenQq7QRwdJrW/xWHSmCt2KQk2Y3t47GsaSuFcVtco
WbXqWyVc6udNDu/BtAzvsXfXXvzJPLi3+VWhNpZPB2N0wT2jaRI5yMywxf1/DCJ0RWQKYaqqJKt/
CgmfSR8F+RPq1N/Vmzwv8C68PmnWtICcKue71Q8ClCNlQy2qdNACaVlUhv54aMeYPgVWy/wne+9n
rgkJCmxcw97bOvWEXowL2BjJMMl67GAHoDULBKtBOK735hB0S+4Jc1xjkE5KN0I6aSsvRXmpyktz
HohbFrCFuDWETeBv4eh6Ncy2lWDLbK9OPSQofQoyxqeZz9Zk3+GpdZXWBRU0EuT/NdD2Ee6M+d2j
lr8TXLT8Q/OaID1dJkjlCi3AmhE1jebYvKXLms3eK16wnsgYWEiubUY/IsBr9JwQ4XL8zC4nss/o
flKWa09Y4+t8epsfKU3k7Z7e7t3xhvHfxfpKJSO2vPXy3ZTv4rD7qb7R5N+yGlcpYKpVqSzjx1Kc
Vsmb/jxV8dFk/YfPOdlJz4MlHWO8xhsl3nW4/V6a7ADVVXIIu0OXkT7jLyvaU39JlhTvAMEuP68B
JhHpxTTgNYBokNVjOg3Ka686g1sQrSWObmmuU/kMuPgIt9mJ1k6Iro2kzTpzy3qi8/YBi0CTudI6
ec0Y5Hyj5xu/2ETSJi023VRN3tP6Zvm3EA1+efaMIw3FpBQu4TTUTn13zrsz85HOt5yz0MwSuJjn
Bn+oQhPKg/6mgsv5JRrrLjo/JmlE1OXvwIrjr2dyExnQjFeTzWLYC/dFOAbGoA+1VcDq6XKMt3wF
GDAlknPX6Be27Umnsj48pBNLn7/nRiqjv2XxXBkYwct1UnDQhxClWJu+PZRLrVxax/M+pPajDj9+
LAVN55DL3hNMIQEXevNjxnKoQy+GeR6ic6icWMoziVa2VbyB2ivRRYLIMNSlUqyjAS3GVnjuBw8h
8BEpEeitLQkXeTmFRKkOv0mUYThCIGz0IehYh0kr7vPiEPmHUII3ta9Esjh2Xb5VJpwpOvpsc5W+
XGsCua3F6FkrJsY4gJ1ob60y6hp/UOLoGkV93mZuhC9mWhVviXBJy6v/vFXiLWId97gV6tVydOPQ
v9B4IG56dTNK0xJeg2C1WnXopZ7LHPaMjMDZwbcWVXPSENFyWK/sZJFOW1oS1RIcn6RAJSetO6Xe
KdGmj8Cuw/vDuz8nBA6k5qFpDyayP23PogjDtAFLZNLGm47xPXyj/0fdeS3HjW5Z+lU6zvWgGt5M
9OkLIH0yPZPuBkGRFLz3ePr5kFRXq9g10vTM1USoGGJRTCQSwG/2Xutb6e8mMOuLCGUqfuh4ZzRL
p7pqaF/1s60fJYLeydpMVbe1dIfPzcNUOWc/ivDNsLd0XT/3k3Rdb0JJvToDSGuvivyAfaxcaDZ8
x9Y/dze+o9Vf3PiSD5cquZDdzN6ygxP01Adn6RYSL3pQfg9CfvClPeQs1RG8bUnwxY3yHQwrt18P
waY1N5KtYTdiNRT9SE0d8rsGbBhiECeB8x4earwHzX5Q97K0dWcI3iiOCijkPtZFiIRoM94CvwRH
BD0RzrJw7qtsgu+s1zK1zehNJybK/2BQaJVXNhmG9uJbz2g0MhBpkKeCvarftbZyC2bq80kHR2s0
AgptTPEgvi5tm+wEfAPOag0LLd2z0agURyFPwz2yy0FDNk2T7IAUZn9kMwD05U3PeA0bBZRJ3ZzN
4By0Dtklw6wVDzneAm+yXKox6+yt3IJrXYd2QS6ytlLoMMARirfI3wQ+iZEBvEufLPwEn7dPRpLh
S98+5+1zOj7FTjatmK+tfGFOkoJlhu6EYpo8Aho+qOOb278P/Xu6rIa7TNiO2V0H9sJltTzFmCI1
UFvXhqgAbhSiAgoo05UR9E92jl/PrJL5RX3JDch9J5uaRmFMFzXzS4m/TFVF7NpQnX028GeGbxMN
bRUrlx5KcEeipIpjZ9izsnJ3iek87RDkN2hBxF2U731hUuYO+b4FbDLzk8XiScieX1JhV+LhcRLl
VCkQMo8tUdAiIU37vtpV1KeQZO4OgrjPjxQ2pJnm7T2SAcyt320ydRu4d2a8V9le2028H6NDDQdL
O4ztER5hinc8PmVO/7jOMPs0xzXY4EY45+PZ6051dBID5gGcnxOjRUFasST+Z0a4nL9AgkROHrFN
SJA+Y/TQbuuXrKJpvk3ku6xxzO6Syve9U9SbVN7kCK0ERHQ/RPtKtnXmLP1pcLH0N5TT694t79v0
Ij3EpLh6+70jLMe5CmsCxXq8suRJyC/7y/4m5N9s5FntHQzvQDZxtxfiIy4fsb6Qo7D3SV7lpsER
yNZkCmLpsKu1k2juE9nWh0drNgorQlAaZbJxwKqWVURjSwHh+pHtmNUtqc8ikexOQej85jZB7/HX
zvLnfTL1ljVZNmVd/aKWq4o8CrrCUigPTcskisL9lDHfvsXBFQ+HgYz+UdeeCJdvgQxNt4fl7sie
4PYAkkYSxrBE0a8iJSQEb2+ZB4iQ45pk9dlTXz6N4YvXviraWzM3rQtusES5xw0Wl/cKH3dyGZo7
GnsQKs6FvSBtc5wF5RG1h4uNLqHcSZVrATbh0ITAbHZFd4glOhErSTrLhNaBmbyAHWv3cXRotUPX
HGLt4JIZ1xzM+nDusVo+M/qcYVWv6L/4zzM4BhPRAU1OMUUlC8xy927wWKBQGVca8IvoYjDhyveo
AXeTUq8ZpyBUXE2zXSDfB8LRZXxFzrOubnLASFmtPvfOJ+rsn1kWpcBLkxoSOioYuK22fmAFdMdk
JlqzT8gE/DaAl9stRfc/5TVw1ktKwkDE0m3bbeEbMEtQoupmgOpYpioAl6IVwaepeiQsuLPDDjf4
LbkXKCpaHSx54rdWP4rxqVvhFWC1+Rmxw2qzpolxa3lqeOlOijrB1BN1t119Jr245aQ9Soi26yfg
G/pckq9Bl9N8JN0SmcbygdrAYcpIFjfQ5Vn46isqwLWxxtEze6oN6MuMi8+990rNiIB4a8pYLW7h
8Jp4NNwD4fDSYpRnLy96MlMORn4y8FzZErEt25E1EpFX9M6NtavPNGvXD/uBhWB2TNDAFCerOIny
SR3sJt9/jkkjrOxyZ/q7Twz6oNv4xsx88o0x7fkdcC8nbVZEqpkf6hWm2WFRxEsNnxWSE7LQsQbc
SqSiv8H4U126/j7r74P+Xu/uabGLNBHLC23Z8ckvHu3zZwzFJ4sL6DipgF2wf+vtuNr6SBHh+iK3
N+5hln0s19ot9DzM58MNUm4py/5cAi4V7g/cuk2/Cvx10k9voCQaotiMVGcX0rf7AFfllGg/Vhcj
ugfGWl3WHokt0G12ZjtPMsdfCN07BoZAtT28QOrLGXLbtsw2brPmYINi50gybwS11gZxAzRyLvsf
g/c9876L3odnT24Zs50W6A3bEDwP0Jf6yS1XeZPssQG5nq7hW4BOF3w8iLsjceFnbPgLXjnjpmt+
AJdRO9nHEr5LeShmXb932wudQV4NTYq1l4aDiq5IZH44SsKRfWp1RxmuAGJCgly6LbDYV3dzUGIC
+xPRJhBEJSAut9fYeqJuepduu8bd2afrSliVygrjz7uOXkzHFzGJoXtlTeOVgiWR9UwF/iOpowMP
gQUWuhanCE6MnESltjMAV9pFe/SYdQBmtscsOq6H4oo9PiquVMKb7l4J7z3h7KVn1B+UaYZbmabU
NpLodP4xBKIjnmSyiDZd+TSEL3X1TdbeyCwIr2XH+HiVrauUzKwl8TSs6J/v3PR5IABq08QLiyLC
tEBx7qqb+trStwKm6H7rwQejc+5t/dGG5yIKh0DaD97eec2sFfbh8mYf1uoFxaYJFlQHq9Ih2qss
7rKfor00xjzPCefu8BBlT339IuSv/kZEVI5h2Ll0cP6ifa471KsH0CPKZSgvOZNqej5lt2x1j2uP
RwGPZGUjr4AJ8ynDGr5xbsZy7K4B0Z3R1VLuPdDDBwmHOjlf8rYBrChss2uiH4EI48BqUfGiAn0g
CVSt6Z+hvjuvz174wC3cVlsuHfK6dtLafZwN7zlkJZVdM/lCVTxfUQ0eKZ/wXgmACPc0VdrF2mYs
19QD3XOV20a2zRuytc4Prbg3QeVvKB8m8q4LdpW5jX36ZBMCUcjX3xYAmiWc3kD0vaPnHTx4F9a2
UbGg3yXzH/pA4b5Ur57+iD6wZ7XXPYcLr+fNena25FGJgEGt0uqSqJfp/2Eyj26nOjbHIkRihNAb
o+5eTR0l2pGtzLfopU3MGPkjwHPw0OpuPFcgK5NtId29De2JQsW1Rc7GMiZ+SoIHPgh1p6GI3rfR
DmI6oOW3Kef48zEepzBAqGVkMH7CzR+PtQ/DDNbhFHlMLpWwTJ7iYN1TTQbZ3RGv8iidmoVoXOXu
UZGe6+Fl3nezzxVPTVsu20qslIWNIfMSm1DZGDG5fevBIo/wR47AUK/kGSZFL12UJHE1c0IHKmWO
fk/tFslNvUdcHuo9zZ8sq6CEUO+JW27EEVRVdMTELIRLYuB0+G7IoDeCMSf8S8JxPUW9rRAyX3Xz
HnTVXD9AS9Syo2sdMradPnKPmQE7Vjzi/Ig382cUBIi2bS5hM73lpNkUdM2AcUvrWJp47XhrcVlX
9M6Upe4vST/I0kVAdvNcQD7yp5rgBj4jyQq6VmGCT39otcdYexTUxyx58spHqXNo+a9wT51UYqlZ
trvkgbH6oSwfTNjVuHPEfO6HR6We+dfTFLdSFOh0J73/lsjs5fs7vfbQIYKMCZQsd/djAPkiXPr0
Is6SdiMlU9FYk+i58Wur0V+z9XBiZG3FJGdAD2lEEwEQHzByhi/xKXCDAmxsysp6ZisbmKd4SS66
3t/JEAwQJ9xLIWhfJI5EKw139U1YjHM8qLY6YrxFrs7IMVMZLptpz7GFj0t5/RMShv3FZxanwdcB
k0227hV6NoWyVkJF6wQ1Izg8RaezaAGde+W0eS7FQyxM5qKk2qmESlFjVDfDRLGRKnsDK/guy3Zg
hExSV8+JcF/HD6H+GKJgCZ776iVX7a77kLyP3PsQgrfTCtCU0t5/BvulyGtx3HYTzTcI1rPTj1KA
vD9t6bBTQcqXM2xr6+CxY9mM9KFb/g9ZSt1OlwRltqAtICfQ5VAgM+Yay/+RhFrYxpFHvjeSyOYs
OgsJfEN0pQeh+7tAXaVXaP1WeuZTtTRn8JDVehhc+0PsHqXqPF/i6UutvV3Pf730ZnX9NytvfHEG
Qixscqb1ZYcWhqoWS76iTmKzSCBroyDU8oz8WjCuQvdI9IX+VMgoj1+S8SUmeUV4LYVXr39NE1Lh
RKILmrvP/Bc5oWY55b8gnoKTa20wH2n/AcpO4mOfnMrkFMzT9KkCO647MQ0hkYROfeHmuF4wkUwT
YAXFBO2DeR+WkxWB8aqtj8SFexRa4QlZtQPJzIgnsiEB6DE9yqXKPb5BBOYpm7KZRGAudEJpXa9l
eVllyxZXhL4QxoWQLDJxXhCdFVALmrMcaqx5UqC3X3jwL0FjzT9tnFF+NrNz403UJ8+7WMj3Z0io
BOyt6mGokbISbd7fh/Hk1shv6FdUWlNXWObxXYVj8fQJvjTJSfPOcAFhWFd3WbHrPao97Cpm/NHo
Fpu4ePamHcaPgfqQgNKNrnVMqsxGbwgfhNtJviga7qWMPgEriT3Vu/S1am7Ez3xNY1cCIgd+5jQo
L7RHl4KWSAHy0MSnyp2F0XxojiNOXMdqnkflsWofwvbekgo7+BaX7bLyJ0o1TyGUahW5X8psd81H
xyjf4uotZeh4kER2T0+dhsYRA/RZtgOW5SXwk42hbBXr7s/edEBT61l1n139RdRfOoXeIWaT5sg7
qJrjJzXbxzbc7KwmpOc12hTP8xvtqUs340VkEAmmNFOUSX+y3glK+/UtLxn/pa2jKIoGeAzzgYzz
QPviPEgbKVflWkom2D+bTcQkgrF8ePK7LdCnnXR5mDhN4mmHc97adNo2lO88j+hou8mOhDcoPmK2
846n86JKy4brWNyL7uXlCaQSewyfyFpwErOU2pe3TRJKhxvKELm1ipJJX3FIqgeluk9NnLdHdY5d
agQ7d7NLZVzcHlfiJhk394eR+cKadIYSTbHIlpvD0Byq5uCzgJRQstP2PjYY3qgjenaCjQQIOWBF
kqmQd9X8ZQHU2D6r72wCjjT4VeWYD7MkWqBhtrFa7DGal3MqFWl1HqV7wBbjTsA9rM5bay8Mhzvk
cifXP0e30uzzs4IsP7B7qvbE+0EXy8ntopf8QgBi6D/F1cNUyLhW4qUOTnJ/vJIpSpbd7nq1xmW5
gTWbKXPRpjK/NdNd0u07HXbsEcCMyzoR5exmoAEkz8tu5ZHq4j83/nOII8x6EKWr9JwGD/6yVo+f
YvjbLfGvb/3/9D5QC8eDl6XVv/8b379l+VAGnl9/+fbfD/kH7YTy46Peveb/Nv3qn//0r7/477vg
rcyq7Hv99V/95Zd4/R/Hn73Wr3/5Zp7WQT2cmg+Wnh9VE9e3A/BOp3/5f/rDf/m4vcr9kH/88x9v
WZPW06t5QZb+48eP1u///Idk6VOt5V9/PsKPH+9fE35zn5W1/y+717eP9ywNXv/mdz9eq/qf/5CV
P0SixRRLURVZ55lCzNt93H4i/qHqqm5YhmSKkqEZHC+dXvWf/1DlP3A/ypYlWSqPnDURPKqsuf1I
/GNqqlqmZag6BA9D+8d/vMe/XK//vH7/kjZk3QVpXXFatOr+Oo/xIFsqJUZdBPmG61L68lA3Uqi0
suoi/rD6eat7A5pXQhIMM0ANzPhaHhs3nlkdj40K8Scvr4Ngwk1sCN4NK7unB6RlWopOpWO7njWH
RvBfNHkvtOFVq8en1ojIDRVYtJLdUMP5IyumHPqeUpFa2JEErG8s7mJnqEUi5ZK4A6fnE1XGojBx
q0Xkx9DdLNaqFg3SKAS2ES06USfVxRhMO7bYvIpZvW4F/7UMqvsuREMnuhIQfi3iXOS8mwlj8lD3
OhhikTA9IRTJGYnqq6ujfRjCYKb7kWpLUwFP0QCu5DytY2/dG4Pk+IP0Jhb5TtTk7zne3txHAEpO
X5ApcN/cs6sYbDrHDOehxuZRVerA9oeBV2lizw6CFDek6gILB/STUAEZrdQuGwLMtUvT95Vt9e5z
0IGiGrKuAJw2nogf6PIusTvf8uzxzfPC1jb0fhcETqeLPqKDuHbEUpBmAsEKNfE9McI+qcQnIsSz
sqbjK/WI11jBKVrOZmgk/a3u7Khmrx5QuxQyTHtBntlCIMwrNZPsMBVzW1GaF91oX8UOnYXbjb4D
T7WLzAwdf3znqsV92BTbuo1YP75IwAo0dq5+zJcgeCzz8luBl0+kUtxjDE2EzJ+ZHSnl8mzQxp0U
iiwBSu/QVg1NUuFO9n0nCePvKpbnTvH3rWR4K9MEd6FgANAK2bJH/U1z24fAiCpbUwmbp90pSm2I
sVztHfq+wnQ1RbU6JjFrJ5V49DQlUCuG6Cr7kMLVEGzxq6EXjS2DAZXMqcdbpnAUGabsOE2ueYua
1YjXqiYxp1bLpO+Ogc8lcnNIjuIIebCvLzkhf0KErjBvFNGufdpTiW67nXkR02DVOUHUyAjKIxJz
ayl2Olm1k64Pt4moeAgZ2wuB9aigJfQeEaGS1abM8IEpoR+Qw3uRRjnDN0tgRpC08GHzkoBftn+d
9FjI6szIm12nQBijqR4lzX0TSHOxwCKFjtFonytPCe1I914F+phjJoezUDa/pal0TQxvLoS9bovI
1DQvSDGlgUtrWzr0eFcYh+zCG0rbG6XMJpOt8q0CSrz6JvQYZuo2BZWkOnqnaKxr82PG8jr2uuvt
p1otEFtPQJhcWbGjdFZOG0RZNrhAhS4muyAV35shQorvbv2Ayp9adZtcNJ1cjr91RvUsmu13Ux2+
BTz+SkDknRWBl++MEoIKJaLUd9QoOXptVdmD2VOUdg0k3oZra+S4jCVcTE1G9alzEmpTEAwa8bSJ
TNuDRtySRT24de+6cCRlBauuUaESmZLIfDoZEOnU5FVrg8p+yEaDe1iO7np6lyNrldY312pcOD0A
VcklvFqFOa/0uZOoKbEJLVpIeRhUcgoDYZZ58EwaOkAd5cMoJ4KBg5uqzOm7uC+mpzuvxbkrFHas
Jt68jIXQ6T1i2nssg5Zl2SpmFRP3fznQ23HV1uEbg9VSSyo6/oNR66655pe2MKaZ7Qr9cWzLc2jA
yy7FgaxJ3JoxBai2ER8iz2xJNxU3fU2h08KK2Exp9iFiGyMyNt6QX00rdNwg/i73umj3fTfYVdXP
E52kjiyjThkVVCBREBqjugn18LtaCD0DdEGH0ezsOhFRgomhI0WS4JRGzwMzfGRjJ89DpST6T5Ip
57S674yjNiwyYuRTuS4ducVyNKSEGlRpSkAcEqAxMh1d8R7TPH8Z1TywZauCnN5py0gZAz4il8b4
c5OIvM3iOXWNjz6l1FxehD5OedPtq1eR9aFWSknI+EFUx31qYqNgsNq2nkZ6Rx9+1BqxGFYOspA5
wBYUHjApEB9CnLrjKKeOIbnUB8EQDgXxCH0py3PkJ2PZy9SFzZYBWfw2qC9u6BFlKpKuXgvhVm2w
A5i5jLG7FplJsIApiVM3RFfqXVXbKQlVYs5jH6Tih6tG1xTmnDG27wOaY3moZLvsQqbJscicmnOR
DMYWU64eklFHOIc6Jar6a8wXu+qHzBECMhTH4GzluERzkdwNq+S/bqPqSOVai/vdzahUJyRuNAlc
5QKHt+ZKM4aFZ4m6OzOAk1sBGhPjKUwUptCktgvXU205pGRooGky1bywFUkk5VSiB90MqL4NdKDK
N5Zg6UzvVQPpvnuNC4L96IDu0yLCN84dU+kavrbwrnTNO7MWXwWveGtQLYvBh1EABFOeRnCPzRjN
OzORbZWAY0mruSpa8mhQuNVINav051obH8o8eZasJKURELg8fqZTEFgdCfl97sbvsuUCKM8qnDJy
CWm2x+pNoFFIxmQBK1coO9H2aibQrs3XeZ5eDY9ICqvkEwmq/iHEmNRWETOaUb3rfZE7eibONEXM
nJYx0+EJ0EqdQpWoIHkHid7qXW6PEhO2YUWgAQmV1HLz1a/Ga6jCG5czrC9qu3AlKWFnq+5zj/al
qZix08bqrhnYdhR6589CLLNdIW3jMam4U2p97bnmu8x+2BTohFEfzDB6ajIW4EqRHdPKUluMm8HR
RJqlZWbQ7S3rOaPdwajCHj4779nS+pcaGp40rVzG+1QOuVoC2IIaiZWAncI6ednELdW4w5q2f7AS
+SMtXdLeyfX2/JYGjbrsPRyK4iqstAcFcaauq0RosFby4DBotPR8GIdGQMCotLSE6uSq6jV8zEy3
tvN8inDVoefXcYTD06AJIXt2bYpkIphNOhPD+qDI6Lr6lFssYG05aDJF095yuFN3XpU9qlEhUzNL
nUQGC9C7wrYDsly56rpIyrUljUsTO4QnP90WZYlTtJXPtmpsHDdFc5Anizg07rK4JOSsPfciMRK6
6i/ctH+rzPhSiPlTX0TvZvCgBR3mrvB7XWkFlFe/n0k5QMdxQMYQBIg3tJ2SVBacPZJO9Ph7GHLF
PZNkukQ1nb4IFWQ99P0bj7S8VC7uDLk4w1ZjDSkJ7TwGVT2GRY5lPHoqJ1l1I7jzJqXFJ5QB5tOG
ucy7BI1Hipa2i/PYsusUeZNHQ5ZERzs1Aagi2ZRq7zsznx2WdGVHOf/mWgQ0Dqh3mEiSgGKopt/3
GWNPr1mMHqBj9YByKIP0tzBjImevYEfJINqc33yI+6voe55dGkJsl8FI+pYqzUdff6+DBNzUuFFr
JubMHz/Mkhq+Do0y9c0XyN5dvHT77CyULHHzpCyYfFP8WY12HluV+ryfOmYsMiHl4aPBxC6lm7Bu
46VMP7OKBmEpjMVHPwjB3Ne7ZlHrbsIE6N1lGImcfExJNmPtOytKOXBkD2uGqbjPQpig9ipdBjJf
NFYqGS2y8i4ZHfk4FX2heLTwEkjcA+2qj/V63rCaM7zRn1WCYsxzjapJm0pkiFWFuiC/Oh1FZ6y1
bRQnkl2oemyLtQWD2KX2biSOUUX5rOgGDbFuD2ymw37Y96atIOloa3d0co+R3epzpFcleKnGKJ1K
Gt6FPipsKe4JoBOXaWjisHTNncWSe5YaJe1eN1nprETmOj1oz3c/DLN35NHLHSX3eXal52TkTos6
8mP6homUFYoTWeGqzz2L+AoskDmGFvaT0SyrPWFySpZy28M4YhGIoUogdkw+iX7W4kseD203mZ8a
VhbEWj+2HmN5WbHy6knRi/JRY8ROAmccsnfdqKAIaFTQlGZaxqjDYkzzEZRHvCxFisuIcuRAyGaJ
wjisDcKmVcJiJuKR9qblaVMOtQObqHenBVDSO+qY547Qm/58KSod/D0ZahQLr2sVpi2DyDFsR2K2
4sLG0N2XprzsRum9alLgFGMD6m3I1lky3A16c4p4sIeY8pkJ5sfQfNJKKu1ZU0ZGpJJntvazWa4W
ku01vjgPR/kqj8wEQtNtkuQ8FCr7G0NngwgsSG3UpzFzT+kkb/Q9xQ5Kea4ORJvE5UsdFMmM24pF
R3XJuuwyuI09qlngqAXXRa5RbycMqEyW5XRacKygkUQCrMexjBNbEsXa9nTer6mx4jcli8i2KNec
wsXv6AsongNFZ9wMvXplEd/RWnAnhgAQraDfKY2xL5pEcrIA347JqBlJZDnGKW7WeNEbDdV9gY5x
V85jmVytIIYo1jFyt0LG1kERrkrQgxkuuZSqrVvc1H48cXCjJ8HEr2K1osJqSpeWQ17N1VH9GAsY
2YMW4OqsXdaWLVl8YhSxQ5k3o2vs/C70HFnrc1q21twKMGgUIhYCsS7hSUntWsla6xDDgk3rEIM6
UQ1qkvnLIMLLFyDaCrjRUqvp5v2oBHZWl43tpsE11Z/yIaXKPyQHP1WxCQWKdyjZNKVCPmwLc6nq
LS1kvV4mKbuUvCaWKkpoXOSmeOpDNr9V3OhOMRxDQ2rvqllfRnRrM2IaqpJ712/CpZmyVfGkKtzf
voyhXNiGFPrkqsjzyLVwpdSDz5zcNIs06Z6UVvLWsQpULU8fCy8kTyrEdVgQ/uF0NVNbYoXZopH6
0Y4TGclZpL8k2a6VeaJyY1/TnmwHdtlpeycrdEYqpfvGpS2Xitfni9SLBacaip1ZF8bM8hrcrq6+
8Fpt1cUuQX0jBb2wGoaT13jlhm1xqgAJKrWweHcBnetpTuOv2IfBYBHCpX34DS5mQQbbLlwjD8Wo
yARdKq7itLm0UAThoygqyv3TwicqKAI0RTdrAh66TmE7JeKmVCMnbuoGzT1LukamWZ97j5XuibbW
BB4ggObcD9SfW+0axtKTomfnWkwaoJO+3RbeqSoSLKjBu9oZ58QEvKNouz6sTo1rtadEbRay0oMf
lLKLRicoY+ilFLaKRPa0CjEAakHcUA7OyTOnyFF4D3Iqzz1zOIGjTmaGkWj4cMRZpVgsEts8dvw2
P3q+/mzmQzUXEgHmlGqc0yIouUVC0QlpeaUmy6SyKTXqIPEidDPME0zjQdsHthKagS328lPvM357
SpGyxgtfzahTNulJHvrEMUXlu6BlFYRn4hMr9aatmyca28vCi+O5n0XpvFbaRWuUe0UcdgZZnQEb
wUImpGlYeF7AQKhlz6qRM8vHyD070/sWodYsSpgpsvVWIwCWjWZfD+rbIBTPUitEtpo23z1ygGna
ROyZbTLP/A6MmryMqpG5JiI3Te5YfeTTaGghNq+G7qOT4mrF5iRMg0PWMvKbBjB6QaHfkCHGysHF
pe8tWxzL6gGplD0rUnp13tgCKiUxL/Qltqvw1FIKA6wGBgpSbFTaLHO0IGPlr+QKsdyEuyJqRQap
pe0L20EWo90U8MmiWBDmYTTTfCyyFYTOpAYFzKhPAUksufT1pY/FS6hKqDKbjjqiaWCKCnAFFSOq
RToWbm2lwKGJUsrCBAmja1y1Cq2h3N2Vo/nut3MYXjQA/ZwyzJARzZpULJMM1W+dwg9kCDE6Iyal
ST3DeuZq+qsbxkieRPVOzhJ1rvP5O3k9vLcRsAcxSedm04K496z7YBQfe5QRVaorMypOrZ3oxaun
l99H2TiqprKQ3FGdWRFjdqUGueM3LiUvN2xYNbrNrDYIfEXEJA7Jhr10bDbgeTQMc8Wp9o03KPmF
yX7PpZBp+yElp6DLzyWrv06jl5/QendTUj4a40WqRhK4MrdyXDi7XiuilcExiYTvHKGuSUtzxOaP
sSuyGH8GrdQwy5Z4TfV3Y7RymnblQ6v6dN/GeBGZOkKCDAZFoAm2RoswNgdtYbQyvOGiclKtug98
MG5al+C6VvgAerec90b/FHth89kN/W/1Ae6zhD9fS/t/aQf8/9QAkGW6X//78v+l+3j/+EvH4PYL
P2r+6h+SrhkGfC7F0C1ghv9R85fEP4jsEYGqipKiiJpOtf1HzV+3/hCJadANUZVE5OcykuAfNX9N
+0Mh7Ic/mqib9APU/07N/+/4YQb4MFMyVE3UxC+N60IZZdVLyZkS3HJVjv0xLNWnnz6LH22Gn9sK
X9TLiqnR1/jpEF/Ysb1eeEae6ySiUCetd9YH/u3/pyNIU6vyJ8B1oFttERYK8byS8m6QzdrgyFJi
8fuvDzOBmb6Cm346EenLZxUzsXVc54Hp4C4IaHx6IAPyLU/XrDTT38h5f/OpfXXNdVlalG3WDfPA
r2djQoJmpyMypPf05336N9fmN5f/hpf76ZOr1croFa0d5pUULXSEb4X7m0bx744wnedPR4gCtypD
sx/mRsnyrAkLMiWn+u6vz+MLBOfHPYbvzKB/Zppf+cRizAJLHGuOgvJojGrQE8M1SChRedZeiZHE
1OVMlcvZrw/79yf352EN8a8nl7RyK9fBSIU5guJoSvAR9e2vD/G39wEOFMvQTFM0xC8duUJIDTNy
9X7eB3dtauMr9brFrw/xtx/eT4eYmoI/XSJRjFNTKmj4jXWID5N9aYIDyBzpvZGaDGBRJq5JbODt
/Pq4vzm1rzdfpGdu7Y/c4illY81zT6JVUn4TfzM63B7///Lc/uf5TWPpz+eX5Y3k0pUc5v7aXeYL
f5GutA1LBMeb/U6EP12NXx3qy9WScsMVhWoa63DxuQ9+Ftrh4Kjd268/ub8diX46o+nnP10xZfS7
QNHKYa7J4VOG8DfLiSSwRDqU8qoNd78+2m+u00389NPRarbaKY0EGJOUbGLVKbRvhfHt18f42yfp
pzP6MklQDdNzwayGuZRQ3sF3WAe/Sy27jc+/uDjKl6c1qpKaoEIujr7DW7IG9HWNbWLe1rXjz935
r0/oN5foRtT56UPrA7HKYqkZ5pbkmph5aRZluNy1XF3lgTRTG//66wP+7VVSJUukTsiy4usk6Kmx
JKqeMcy7cSnlj6OHgPrj14e4tf//yyeoaooKvJAv5vQefjqp0FeyXGo5hhnZ8I5m1Z74RALtbesq
vLDZmedLJEkkifzfjBQ/HffLY1UYmZV1jTrMM4l0zERo/xdpV7Ykp65sv4gIEALEazFV9Ty6bb8Q
9rbNPM98/V30PsdFqznouv20I3aHK0kplUrlsNYxN5fCXIDB730VNw8wkBkNhEN4yb0S3600TKmZ
+L6CO77HY9xIhsPYRwfkXlGFdfYlbe/Xb0kaNxafS1WSzx280hTK38YAiNt0gWyddJoJQonNs3XW
SVv+vtIJj+BErSJc8mlvDfSuIc/7mmya+ur3Oauo6rYMWg3nKpMd6v+qKGYaI3S7oc8aL6p9WSJd
OEuokzJlfQZZCjlUS42rrD9iaxigUtCjg6iVv5VGvx3nNMiXKA91N6ARmNGvDl3S+3psrtlKCq8H
a5tcSmHRUmYRlKdUhbnMRwMDilSyqFlv09RWwpaPWRmAPrbmjNoSNmiepENaNvJDMGno/Mz68LSv
1+b5AX0IBXMIwPhNzqpn9DYpefEaIyOdjfbUjKGvGAmJHNPz+6K4XqV/Y76VKG4JTYRFtUakyRlR
1y0MKwTim/GpDmow0H4NEsErZtPwVtK4NezCSNLYEM6OiRIKrSZkqBOB5YnWjo/DxthPuhrPGB2l
a5Vh/AN847ppfA6bXPlLWdx9q0jz2KFEODl1GN0jX4oEqQzOi+gmBpz8/j7tq6XK3LWrV0Ohxii5
O0RpQF4Tf1Ki+nNdgEV5JoJgeVuUKTNNNZiha+StoQ9FpPR6GsLQC9xGQG0IR2Tmy0MSuR/R6SyI
M/OUotUpMRlCIiohgxMDTS7/ObHam/vucV/U9uE9i+K8dxzqRpFMOLzgRwlxGalohkfx8e+EcC48
aIuy7Q24VVpZCaCZkSU0/3JvuAOUjFKk0hi3UE5GxEO/FPlLDwg3uIZ9VbY963m9uFMUN83MRgVb
00opxjbUoHTMrkElIQk6l01p+RJPfnXcF7odW2pnqdx5kiTND0IVUqmnoVDqFl5kdbb6C71gTm59
6JmhYxzcQBspVRknDWDwlRbiievg1T5Ll3r4NQ+PYXO7r9TyK++ivbMUfqghROhTBsWIEBa1HPRb
S0ApJr98ANiFt1P51Cf2vrxNS1/J44zQrKSsAggDHvHsoQX7DEsx62UIzGPTRayELH9f3YVR26qs
1/GYmQYJTRGDFRdoXgK3hwyWmr/Th7PEMA9DGCPBLrGDXgOMoDimaBTaF7K/SVTmFk3phtzUS4Tk
Uv8YoCodAHpOOpkg+w7/MclTUDn78vbXj/L5CJlJUtuUOMY0Smyqo7c0+JmhyJYmN/uCNi/c3xuF
xpG3G4UEvj8HIx5QNdoZiuIBt4Zg6bYP7UoEt0F+WaO2XOJmyicQcbdFZFoBapYHqkdfUr1Hu43P
fkWmAi4ydKd4YwwSswjTEFYaz6rA+IUfw53pDr0SkjYjnMF4mjXbKAwAuRe+yyvcwC0E/kqwuAp3
J4dDPWhTA3ellSgz/JRUUXyxf5Yp/xoFhoUxtArMsq/vdVxXevNSR4IbRaQEeWshcjTRJKKL6WPc
unycuy/7FviaY/3fDpDyOdhWT1KiTBAAYgFM7duRk2BU3ZK/oIfC0l0wBM5/aQX868PPOy00R4hs
3dmdbSDAAtPauF6sALNVgihme5PA84fqAzB9dc4K6obondYOiGLKxkJXpUV9lMZ95Wl/HTdvZFQs
/iPGWPZx5XLTRuoqNQXhQWwEQF2py+4hUTGBVo+qfF8RNJi1JKy9faHbxnEWyrmPoc+moTAQNrXo
ozbaHLPupSCwJUuU994+zjI4/2HMI8v8Fi5qdFXXfBwc3VKO5FNqgxbhprLR2mQbFyABdsGM4jBM
l6HrRJCvEKnJeQ2jZr3po38N56xXD1Sa0ARZGcTaX0yBoTDOUMrR9/O4ww5W9feQMBc4zI2cCtzx
9s3yezUZV8WZuiYx5Xh5OqbtZ1R0AWVdPcoZRsHB/7Cvj2DVeECdvG21og8haswxXWygQto3H/Kw
Z224F4IyF00SBBDBUG/uwsYBCqIAmUqkxfL31blSOkUjhg8nHifpzxLdRbVO/tlfKNHGL39fiSgL
PW2jxQPiAWrGjRuA4Jox+++EcCGZNkd9HxoQEsXxFXKbBxTIe0vS4SL2BW0umKETPAwpqE35gHbO
kGXu0C7kmBiijdAbN3YfUQVDXLKCBJLBNM7ryAZRhnEEBH+VA1FoLEAeAcJSjOfvK7K5LWcxPOfD
IPmVMRoxgjCFItwD0JYs+/F9TSNRuLyd8l2J4uw4jtp0aOUSYcnFaEvARu1fpi/Tj9FSrNyZLgGl
ZWHK5X5fv01XsBLKWTZarYxJx0iIU6JlSIobH40g6NTUQgddb7/2ZW2uJUOFHihbJkWd7a2Ja4Mu
MSNFLWVGE6+ZWEqJeS5RqCkSwt8UZiWTesnAaSQHYFCAyTJDMebrSs50gQluGrkpy0vqEt1Fr2zw
qyMb9apfDCMdncEc7HKm6J7V3f0le0W8e3fxnWW8zgavZKhR0c1xhooh9ZCtArQG+9FbDS4/42Z8
aWInuTAecL4MR3YxZOBGj+YP5S579K0KdZbpCMzPysnc4dJ42v8wge4GdxtOo4TeW/Tx4jZ0BgP8
6tksUP01ANtRnXHnwQz6qQ7Qt+f0LoDWL6qvmMuwyKmx0S1s4cnQfVdO+0ptvwzOq80WrVerLfV+
pmAEEcZz6G2Cda4s39Ycw8ud3AsFV6Oy2PuegpzLz9CEtVRmEUc4nWMWh/kEhvpvMeAp0WOK+bFD
YBnfgn9KT3Rjbh76lZrcGcklpSy7FA+gvMQ4E0aGQnA811cNK0JnANbb/qpunsiVNM5UMqqEYzoi
2eDnEmgeFdvH/PeQFY/7YgRKmVzkRKKkHAY8IhwdWNBFbVjJQujSSZjX1D/yYD5rZHLxUwmQyiwJ
8TKfNRkTPSZASaa0MD9wAAzZJKpBGcXIMZ9jRZk20dol6hjuyT0GbNzlALAnejDuAWHjBuAh2V/C
jZ16I5A7cVJUN2Gj4jIYyAhyAFIAkrEDEhas5c8lYQL7t+vk44PAn/uokLCCQ36TNnYq35sfynGt
RHDKJK1a96xG1c8M62OvMYD6tnYTf6gMsxLDuQyzjkM0GENMIDnh8CPEvMQ4LmxJmcAcRPbNeYs4
C6pB0uCbmhQTQONPpf3VYy5nwmNy3woEbslcPmTlBAO0/dBJxnnFKJUTytWBqMB6IeRLn8w3M9i4
9sUJbhI+KkAP/KglBqxcAYx3fA+Mx/3f3zDqN6bGObupoT1Bjz5iXmA4GZ9IaI+RwB+IVozzcFWe
/yenTzTgNA/HFmxuvW9ixvTRwBzEvj7buZL/WhzSCZyj0zB1V3Y6Fqxxlndw5PRH9WFpr6AuORqn
WbB+/+MeVimmsVFSVF9DlJU9FMaQxWxp6pHvO0dzteN4NJ3wBfWew+y0nv8gCV772xahM4aisIwI
n7w1wGYCSXUSZhA43RbFszkJLiTR73OeQW71Mldy3BSFgZFETXox0ub5zzfJkNFpShDsLmyxnFug
gzQwbUC2wDxqt8ERSREbk/OfwN3y6rmLF4G8DRN8I4/zDhh/rqmfY83SU3CsgLMAD3RIHB8Eghjc
Pkw2SIie558YCtK+kId94Rvr+UY25zC6qWvHtINssFgSIMXqAgvcOMH4fRWg0EDmxQXF7VfFlLlm
YQXddEm3xzADLWKejsAWwhjCR1QxVNMkqPnQpU947fuUTgtm2U8nRwVlb4ZMtOwbAvdKlvPJhX1Q
5yxj2crVecKA9KDMM9oetMfebk8gAHZ9j31DEAZW6/vJlW3A8s0HYodOA3Jlw95XcXs1z+I5f4g+
ZDS7IiftAOtqKgIrAeK5IXhVblojldEzTYBdxPg+wL5PSUybHlPuDboFmuPcYkq/VhZ4MV36/AF9
VrJ459uo0zynSATMRt84ANYxrbhvWruVe1OwdMvuv9u5syi+ra2uwkELcgzv+9l0NIDmGOSaPQx4
HPSlQKvNM7USxdk8IGhMhWFKzwFfNAVLb3n8q1VTF/krI5RKagYRoFGcVLpAUqMtb9peIGKrGxRd
9b+tQOV8UjrSLi8U+EB/PNAL6oSu9gBy1yvZrr3Y+4g+lBgKWVI/fNAyREafhhpkgUknJo5sXjei
Ss7mwcEdiGYlDcBzfJ/hjKLVHFXjkva9NOLPbXY0yq/7WmzuOgYVFE2RCaYUONegJK3Wmhh1cWZp
ocMG/87+72/lmAzAmv8WwN5u+xzlad5h0MXxr5HScgoPII3tYVAPQA92wOnsAnChCw7xlejJuakZ
cLIZxMuEypw9l1qQtIQyQB0Zv5TMawtRTntzd1YCOINWSG+QYMLSpconA6TUE+Zwx1gQe20KQbpI
Y6aJMROV258QmVJiSAX8WnwaQG4ZOqHykRtoJYLboVgpG0YK7JDu/xowR9Y97ZvAtgoM/DFIwWmM
LxHNYYR5PxkbMaBxp8KUWK5nVgTa0H0xW1GjIRtnOct3rBxMp5DOJ8OSWPzc2tlN54UgggcPws1o
zU7qBK6wMWQxoXfe+fxcptzmlFEd0WEC7mrwqbfBy+dhctRRbjobNzlKetmf10TfPJY5g4soyf25
hIJUvVDixyz8sr+Cy79/r45JMNKDMQuZL9LMuaZ1U9qNiFIHR20Xzp5esEnLivAi4Gh0lIh1gvie
e0kYXZoUwHFA4Ja8VNntEJzq/lsxPvSTt6/LltEpAE9DQWBhWOATJnFVp35RwnVGQCuaMF3YXKtt
IwisNk1uLYV7N4DuvfTx1sPo6kXzKTkif+b0hxp4uYMt27Ej2cIM3pbJwQvIlGgydogPCIhRFwmV
CQ6Tldwo9lKOpCdQVFgAE/VMO3rZX8at+ENBt6fBqAEMO5PzDS1JMKLEYA567ZrGE16CRwB/HOSM
OfuCNvdrJYiLqdBKPfs54FEAcXPXZMehwbztKLiLNo3vt4x383BJrPdtYCiDk9KHsrLnGHWv4ldV
2qAa2Ndm6ySdlw0pubeuCKNDc90o/uAM5U2jg6jzI9a90oTblsxIxkk2I3RTGRlYP4C+MzsT+gf3
tdjffEwevNWiGJOuMwYNN2iA8elJ7mTw+WCmAnSc/ggYkH1p+xaAcOStNACNpToNisnpNNmK1Kci
7N1cdEkINoZvXYnjSpdpFyPDr3vV9DkAn+a+FopIDc4lyMglZKqKMBfstfTCOEYX7SVIe06d7R9B
+3tIXN8qBIdnM+5d2RvfzDJh8i4jy1scqGB2aCX3oRtZkwuC02dRWCXSjzPtKMYV3wUwvan5XpJv
UhZhxLwXrKLA8l4XeXWV02Qe9CSDlyujyeoNVya/1MkzAIUo2K0lb/7uPjofpNfodSUooYhP2wgv
494F15ybebMH8kyMj6XCvs7ltOyJWrzTShRJ+5HoDey7x3xS4yXe4FL3Y88SRUN/NIZ4VKbyASNu
ws4sa7geg7RAE6Fj7kp+9wKjl077i7d5lnRkzPA8MTDNzDmhpDbhG4Ylsq+ey8ad2NPf/T7nfuJZ
1vJ8APKXVuFp5ZbqRxzO+ft5h6P6gVFFSxLJL6ULRuRb4DhcmbEiuHU2DwzywfrSm4CcJndgkkhP
4RQQI9TDeI2uojsiPacKE4Qi25txlrJ8xcq6pGYiEvGxWHVzGkuvDz6y2UxTqI7ZGY2w5cSufp/2
YerPaTY6IYio5lMdCzJui/W/Ox2r3+dOh6mTXp2Wd+jCxubKQZRYEf6nm0gxkh1lh7jaB8zHvoVt
Pk4x6fZbK86E2eTHM9B6QJxwAcwiBz15F0g0g3eQ2Y3t3yKMt6NbTbCUIlU5u9aUKleqwRgd0OTO
KQOYRHUAF7NcPQ0TETjSTbM4K8iXKDMtHUMSQlaQHA31ltDj/gqKfp+rS0ap5mtRgN9vgzupAHvb
B548qP6gpVRBVkfXuN9PylaLKh8V+a4DCgnQ74xP+wpsnk6TyEBmZgT/4TbDwMgopj1wbqQc4Gxf
4/ah0z6QYlHOIl6zs6ujA/BixZckxBxAX7sGQO9VOXzZV2L7/kf2WEOPOPCdGXd6pFHVx9yEK4uv
lkYeAP3axs1yv7SeIbDezR1fieKOTALwkr7MQ4gaTDcYFDuis+BYbt7+JmOoOBET6POcL0vbvlWl
DL4gHrsL4Ji9+MFlzkBJHqXO/sJt7/5ZEufV/E6da0C4IME2OOgadArMNYaNyM1sSSEL8jawvDHC
C1CPt76TDKGhhggyANaqoP1o6LwYY4F/rgohBBDfDO93NP2+FZKXyWDQCVaWTfYQAN2S2KlZCXZm
UxPU4yhwQUGJoXKnpSnbYJqXZB5wBu995p8CiQGeOxBsy5YBII3/XzGU04UigkbRAFemAaQuNf3c
o1iPdLH68oElW4nhnMvMtFiNARTlxMArar+0CSDQBGd/84ZZq8I9BwDIORESYcUMXfGBwhqAHSW5
qiQzOcRKew94FotkHbIUABlh4DfK58mSpsaKdbCssSPR+4eMtAJbEa2v+tZWhiop5mjJ+AEVsbZy
FVRcE7tDDuAHIbXAZLb8xXoBOONXq1Iemh7oXnlwpUlOKcr5b5mkqmOcmxjIUhh8XwczOjUC5vgM
rtz2FCoDQEe1oyElgoto08Wu5XBrpnTMbNseiOrGLXBkrcaLroFH62U2CroPf26XSPGgHI26AnD6
uSXLszxl9YjcldZXrhLpDhkAmdWJXnKbtrmWw98aE+D/tB59CrULligXHX7ZQS8Podse2VV2WjJY
MdBEB8sUlNu37G8tmHMjpE/NMpvRhlbXxAPhT4mScan71hR+wNBXggzu9IVMJh0bIqR/I6cj2kFG
u5n/MvuywDo2jfC8YwZnHEM80TKpMEAsDUA4zOo8sGgO+hQgqokqgiJRnHHEpI6jTEEGVaHmF8p8
QLq3410ay6KGapGg5e/rsIWldT7IWLs+A3VO/5SXIRAMq7/cIe4GJnNaKAHDyilgiwBAtUtiULaX
6ZOei9B2BFZncOau14DJQuMPOBGy7Dbwsy8mYYBzl++yMP/8Vyd4IfxYr11IWZXFBlDpi4S5JHnp
AMM9yKLsxfYOgZ1H1jGBw/gcd5iB5aEqEHxr5i1o/HJy30wCV7Rgob17l6nGWQZnBebcKTlQGlFz
8KobgKW6mZUfYxeDtjaY9B40TwOpYW4V3zNXspsjkMb3V/L1Fc4/DNcfwBlIE7E8qCJ8gBwTaygj
gOkCRwFg+VahkbugTk+lUYHdRwF2clkKAuttkzlrz+2jLHdZqg1wVLFZetNchiDvy7uLUipf0Ir9
MW91lsa5xZmquTEt0WhXu23vYmT2ECKFHAuMc+tGPq8oguy3xplUoxm1GkMvbvIFULhWVnTe/qYt
J+l/75kpc4FV44cdmhYgwRzYKWpCNPTlGC6azIcpnsFMQD/ty9vfJpNv32r1sEz8ZR4nnd3ED+2Q
3YGEvkjv98VsnjdgmyOVg+57tOu8XbgZE5zhSBDK0PlzLhG7mh9mJnqSbO7OWQiPdqb6U5PTGbpk
PfA/JRkgxA1tR0FUtrliZyk8uNnoN4UipZj86Dv1tkxjp0ijlwkpaynuTn+1avw8QatVSapXmMGQ
MZLVY4IZ5JDK874MwaLx93wU9mFmAPHU6dEvYSVkqqyGSR9oUzVURv+ld5JRz367/1rQlUAORxcf
GW/7xEIgbwP728oLCWhCoh3aPEMrYdwZqnxfMvwMLWhzr31R4/kurvKvSQgin5R+HQpRRYkzCOik
qRr6WJYHtw7b5jxdmqUsB6Z4Y1ctuFrQkhF57VRblSqwBm6n3snhzlAldb2mK4BPB5MGqGXl76QY
H/eNgb8yeBn86CsF7mkoa2DkJuC/jE5Z12JIlBwKH0Pf6BekV03sdokoknlNFa283jux3I7pQ6OT
Grj2duMAa9ZmQCp/UO3Ylm7kLyBM+qxatZXeS9KhL/4f5YVlg/akc6EuYCMMsyRgswmUJ7MHs6Q9
leC6K6977cmn3/aXWLCLOhfvpn5bZ22GNvo+AJVy8ZAqueDe58z/3WIuX7CKPmUQL6mDXqGpzsA1
GNEYfExD+b338UaJQ4pmRUMRlfNFWnGxjgGggHwwJWxg+T1PXjDXLFBKJGA5hCulegDJj7UJCwlq
P9COJCkqMDnHshzZ+/vD3VT/rp6CsFBjaBNAjeOtoJbNqS/V0ESaC3s2lbsJ/AJzK0JpWg7rO5tT
FhRbRhB/8iNZyqikYDqqG5t4qtt5mad4ktcKh4f4Ian/qPNbDp/e1JM29MHqUduDtSTpm9cOdMMy
PGKXz6JuVb7b/Z00zhWGegv8tgVg3b8G0LfdFVZmJRbIAyZ79GoP3Eh/iAf7TiLnFBsWzB0ajmvb
B6Bp86iUP5T84SMW8XsJ+UJAlReDXmQVtqqJ7Ll5iQGF3bM/e9fzevAPkrEtCtJgQtHWmAcyWPmu
ay8i7c96K94J4RwdZrvSOiyjxkbfpTlemaIByM1DejZqvvfbH+e86gx4njToUNqOrhWpEKzT9vE8
b8byCSs/ULSNqYRSPthqFbpLGwoYRlpfhB7Ddye9WynOn2n6rKp+T2scz8Fp/UOG0paCBPdLbxG3
cMPxQC6rl30724wj0NmFKYqlGsGjSEbKAj+CG9cuWwDNJ2ASPKRMupRAJSPnoqahzUtiJYzzp6AK
zM24xVb5FRgdCqfVOpBb3uHdnaXFR1zqStbyLes9yzJNzSk4JpWKXUt1+ilN8RCoAkEmadP6VmI4
50MmmU6jbta23jEXIwEHpnbu/hZtu1OCdK4GklLyrgkPjG9FATYZYHl+0i+m6+bat3vLvCdufT8d
RXu0aRAq6Egxga2ixsZdRR1ByUDXsEdd6oN/UnmUEJU1ae4Q1v/cV2xz7VaiuKgkKVpANDP4uCls
naSgD6pkCuauRNpwJ7cjKL50Oe4GXZ68KL4gIfvHAEFxTTVvX5lNH7FShju8LeCXcpmVrR0wBhrV
+VKbCAYkRTgTm0doJYY7QoDfmCQKmgtbmwY0MOcMzJMaGmkXYFS5cZpyCrxImY/7yomkcoeJaFKE
Ig8OUxmOxz6VLb2NvpMud3QtdkGBd7cvbnstKXqcdWTKAKP79uxmM2CwkxKPjmnST/pY30Ta7KaJ
aMpr+2CpZzncC6CpwG6JhhIs5u3w2uvuX6kebkNAEAeu9hGHtBLG3YPhkCsJLcfG7lqw/Wg3bQCC
0uzz/sptB0MrKdyZQsNxSMiIpWscxV3yf+ZDZPWWekFs+QhG0Kd9edtH+LyC3PmSNfSXsTFsbIle
TdW1nwuen3w+8987ETTNmqoDdkzjkXlLTcuVEBxz9jJvH1xWVnWdOIUFXo8f+RH8O8sjTbH8Q21J
dvYSxdanfQX5OtK7D+A0bPJEr9hQwEbwAT16ztrj4OLVZtVeI7hLtp3Vb135d3DMqqoKTYhS8Aos
TwlrgWNvZ0if7uu0fbzOcjizz8JmaIqFZqfV+mfaobRplKAD1HzR2i0m/e69cd48HhoFrrekpYn3
RuX0Nt4BaHMIbfk0uQs4tai7X6QVZ/nAyp/DvEJGpJNPTXzXdd4sPewv3Ob7aaUPZwvVMAcG8hRg
vAI8MEjRDgrYJubvaXI0Qcga0atUBHu2fb7OW8XfKgnuLaphBfMBJN6hxO7NWdTwxrfA8ibOjzSO
aaiDsRlF9cYh00EDdhFgJiTHtBREhMVhcBGf2fFX0UDWtvulCkZldAVgL4S7y0JTM6Nxwq2SX41X
uTseW4wopw/xYWED+EM8gX+VXAnjrrB8GnPiawh0l/RSr4DHAxiGuNbsfRMRKcWPtDWFSRMWQqn6
n/Jq6VEt8BjtUkTwy/CUKFrbfjOc1VK5NUy6uCulEeL8n8GN7LCfyhGdeFY72LM1XQECwiWCkEqo
IbeSTA81oyvyxVyih3/RVQfX9JZWaTG66hI/v3MhK/24+LpCukSVVFB9znNxm9Ttra+hWCt34bFT
AYEFmq9+zP9wGIW3lXdtM1UzaZmeLU/WeQD7d2SlIe4bRdQ3s31bn7XjG2f8RK9lmiLvQz1AuEWX
S5GOPIU3itVagOi5+ctDQDnPH8ksT5p2STrqGLUawNGt64dOFUSLm05rpRUX6ahSGimTDJuUm39m
5ftCiPx3h4xyvr5S6zheuOLt+FSfZKe48E8p/BT7TOA7RGQOAhPkG4KrSWNlzEDwRyPz3uxAl6eX
d5mi2m1QYba3RC1GF5VRRUvI+X2NoNF1nvFuiemviD1T4uyv4OZludoizm3MWscAuYMZ6DK9LYKF
YBlsnqW1L2T7YllJ4TzF3PvyTGt4imX4KTqmLpLBYXtQHsg/0OxywWDUwP328iGxmBfCaANgDUxu
8dAlPKVyAhf4bwwcOTR2Aq91VMu/lI/VUb6Pr0Uo0NsbdpbJLWgw4/2HsiZqGIHimmBeNKkITGxz
zzQFeVsEwwqgI96+itrKbycFvJJ2Et37uSvX13n8aX/plq98521XIjj/gDpqM/sa3igsyh9JUFlF
UNpgLP6mRkSQFty+RlayOC8RYvazGMPXa0S/ADmUM1+Wl9kJZdrHwPYFprj9jlhJ4zxGUXdpl6rI
Qr7axDf9IrfjW/MhfYlOuDsPxa1+YAcZzWGSbZSH4Shs3hLt3mJAq3wUKDuzTprxAeyaeQaat1DQ
6g+dO953tu5mt8wxvhgfyVvizaSiVGgC/pK7PJNpVkNDDvB4Cm4G/8dkHqPu177FbKt1FsGnwpVZ
qYoenrhWBuZMsYRgP5Kny6HKRCMTi7d4b5wod5ogvDEMvs1O7xaYfwBe26x5yJMnNf0ZaHd58Nga
f4gQ+O/9j8nn/0riHIjWJ4o0Trgm1b46jBhGz7RfYaQ5+0v3P07AWQznM0ycNZ0qTWMH6AT2WFPe
K2lfe/rUIAqPs/7KN/0fdZ2A85maDzHKsE+13APprhlEcwdb24jiE1UIOjNlylPthL0xZkqtIsWY
2jP9WqY3SS143W55yJUIfpR4alppAONubbcS3vF6fxeAHGl/Rbe00Aw0bC9QaCYa69+eMRqFpVz2
SMaqXeUCwt6aF6LdcBI4E5EY7iibvULLDly7CAAeFNmOuqdwFHjHbRFoEtNAKoApIe5YhdUMvucG
lRmmFNdFYB7iVL2qzF6QXtkUwwimNYASpQNA5+2CjSZAGeUOe2JQIEDHqHQ7Q/9jf1M27xTMdYPC
yaAUE/9vZcTlXDVGjMToVF2iEdIqk+MwfgoNEe3gdjC9EsQpUyokivp5eXnZ04UESKXGC64Vr7hq
Xsc4hU+v5b5954/O8viiLab0DJpLxr9VzuFm6TBmt+2NfClCu+Ibf//1RytJ3LVczXqcpwM0i0+K
O/4IXfSb28Fz8ZxYowUvBUZna1Is4fD6psddyeWu6LTu+yFf6rjyRXRsr4zL8XIG7fo1uTO/0YMC
jjGAzrY2ElSitpNN37ggUGCmAHORYDB6azV9hnkTEuIAwG4s2WmAaxp56cHwCoAeMcGTdivCXwtb
jsnqbqawGjCJI2laoMpasvZYArkHKB6ugfCH9Imj4Qm4fyq2Tt5aJOf7iZ6AdJtBpN/fDg09hHV2
MLJv+0KEq8idvaqSpHDq9OV9STIbaC7XkUXBdXwanjI7cM2nfXkipbh4Yy7rNO36pSHDaNubLtNk
0FbG0k2gl4LL5H9oZsA1wg5kQjjNwlruWGTANLVDebW0GATjwXTag+mpDlrwhLmqbRM5y+OcS9Ui
B96OZQ3n0r22NOSo8siH6BnPmRAZaByFI73pLrvsMF2KUpuLsfOeRkfI8x9l+chfbUdSxRQFwNl/
Ls3HWlQIEf0+51/6oqYdSnzwLyQARf0pLET0K8vy7GnAeZIGD3YzU8D5KvXVzdib7sB6yw/ZdS/L
n0qF3uid7x/UWQSJuWmRiGoWXDj01vCgTxot5kIbq9oO48ZCsuUu0+nzULHnfcPfNseVHM4cm0GL
pHAxR+oVOiiH5kuwjepwkQDVSw6SLbx8lgV7t6DngE3lQp0JvIsFy7CgrZ2fKHCIkWa8lk8LN8V0
FA24bNrHStjy95V/HMc6kMYc7WO5ctNPtwYV+N+te2YVGlLOOtI4aVAxhX0zcjGDyF5qbzT5AtZg
idv+eHC918t0LYxbuRgQBXqIDNJrcxIQnA/RRfDc3CQXkhNcRV6A8oR/wLb9rC7jwpoFpc2taGgt
nVvKeabj3FXIZ5ajhl6Y8k7q05NcxDZAtwSrumn7512jy99Xu6Yl0dglCaJhRF3XSYvmwnQ+yZks
uMk24661StxVJpcjGysVu0e94Kgdm5/spDyUTmcrTu1p1BZhcIv04s5aGKaJXqYw/Y7d9eqJYb9i
0XSmyCK5myyvkf0dKcKPWvqeddeDdpPIL4XxtewEgf6mIB0zoAzTpsAz5TbJ14damZAGtodo8JLk
E42fWX7VqeEhrh4+4qRWsriNakuSm8OS1m5t2VosP3YDx3CUC90NL4RBq0gzbpuCQWqRBEDQWjjE
M28xvmAnX/W79gBkFZRrwQlolReRkPV52xxXWnJbZyaGT8ca5kG99ElCE1XwFf3R8uOC8lXjJQ9W
XMG6brrHlUQuNshC5Pro/OpROsf35qsQDY+hrX3VUZ4eHiVbhEiweQLOAvkenSFSMh0lCqg4KwVI
CAu7Lcv8QJiIAkkkiAsMpNmPKjmBxQTlZaUC9qB+jkUDoZuvG32lDef924GgU7VYUqfXALn/XLrR
1/aSnoA7eECh4kt8SOzcG0RkGoJNe+UTWnnHru5yqYgC9OuQyqlB5Jiw5rRvGKLV43w9eo18aZBg
F/4I7tDmNog8SQ4E1icSsvx9pQdQY/S0K+Dlo2I6TKGKvrovYSCClhJJ4VzH3LCh1RoYQqZcG/N0
KOinAUjB++u1GWOvDIHzGKGSpBoaOVG6rPxLhtRbI2vX2UxdXW08QPfb8pgKXkib1zEoaJYZfHSg
83M1c9yWuBGhl84e6/nRnEyQ5H4Hpbdgl/6HkWNAWNaprgE3+O02DX7ZZUGHVvLJ0z3duOzuxxfD
6h3tEzBEtBTE58DZtaWTsDt62w2fBXPOiaL7tgqAdI/M3uGVIeB5SR5IVvxLuQHY4itPOA0O03ES
tZlsln90/bdoPuMXBFEP/AskSNKTr3izPTXAm8acw4CGJP0fydNLm/WH0hPqvL2rZ8Gc26oV4DLX
eHPYvds5Mi6e/jL6ip29WnhB8vvA1myU4gVbLFhonovB8PPeaHXscKxFhyT1ZFK4mnQHAnPLFxEg
bz6nViurvrWmptBpoi4KxqfoqBzro+Yt/V2iV4ZoHTkHprHaT8Yl0oqNU5OeUMlzx/lJA3Hc/sHf
fj6t9OGcWFHqWZwSeRnFARCbjUKhcdAflxCBHKLH7mO+/2wf3GFMauDxIxGOoGu6n8bL9iPN+2vD
5xxZHMxT1DWv8wGPgf4C4I1DG/3zl2vGxTkTUYEe3yHZMn+mF8SpPHoyv8pugPle404Y42z75vOS
cW5ED6hWxsnSxX+RP5lueut/oaf5XvPCY+0Nh+JSu6tRe/9/xHPL9f/upYunuyxrwEkDl/RbW5+T
qh8qE5u1NOCB9OqQ2kDL8wxPd0tPROGnbOoJ6Ga0GzJQ+vIQsVkg1ROgjWCJeTKgf3LOo/iQA6Pt
8+wr+t2MpuXboiy6p7zNcUGVQPdF9b/w4hi939j06q5oyiE7SI2mRE5PJX2+bGEKX8xalYtDlmB+
c98Qtq5mJNbREywDbVbnO4DaUk+TAY0wdqReUt3RApf+H2nftSM5rmz7RQIkUfZVLm1lljf9IrSp
lvdeX38Wa+9bqWZrknfXvMwAM0BGkYoIhl0r5iQpPBGMPkekCdR8juHIm3GTCN23yKy3hRJzTrK6
kbc8CvOpR7EuxVboPt6qKbXS29kRb2KnsBVHs3xrBIfFbCuRFR4SJ7zjZSyrpwR6N6h0JKASs0up
k1/EFZlwygmgGkmi27HeW5XGQ5hZCzz1hRjGd8edBFgSOimgPmj7DotYqN3cZGCX9c+TQ95BlMXx
rqvn0oDGRQBQQoG5/jSgUDUatPRRapbLZ33G0Och5VHcrInQFlbDfDhVyJtJbuG/Z2OXDDdzsg+D
h/9dzSl2NogyNAIOW0YHzUbrqkBGjVKpPNQwwvqg/K90Sv8pDS1kMMdIUVWTS+zDONEzheVMneq9
3bbu5EyA5kIWYpu/rh9qNWZYCGS8ajCCFl1M8I5n+aZoT0V3BM1m4n83eWOJax9IJ4oogoQQqN4y
IyhJ5FaJuhyd0fKcxae2PJQ9x0msec6FCLZIrUy6pERyhF5i9ARMq0T2pNAy2+9CviEzj1h+9TzA
DteBAwdn/THusch6VJCFYXgfnqIoJHcYdSsg9TY1eBkJTwybmsqykY16JTtyGFkG8MJVTzYETtrD
E8I6hFSbY19ucRY137Zt5GbSbVNyUC1Xvc7iwphQLlNEoaxmRcachuIVZuE0isnxM6sKsBBBz7n4
Jn1fRXEo45u0SgvcjdhOG/Egzb2T18qPWBRsEvjb6/bDOxUTyOV5ng3FhDG5OTiW9SFXeAqwFmjr
izMxXidoMjwEUk+LSf6GbJNN7X55YxYg7ih06Fi6Ulh9jojf9SHt99ONWVBEOcmTsmuc8kSpptXH
67e2Gm4vpTFqPSW6GnfgeHGIsSuCh9DuJUtXdoR87zukouq3Kjr2UWfz+qyryxRLwYyq14SgOldm
9DrbXXkOncQujiDvtoQdt2O3FjcuZTEan0pJWWYdZImb2asfU4QR8Q/tPNtYQt4g4+XcKf3T2TAV
aGaYdgTYO0Y2GHGVNAhGrye0Vw40C0yzYZp9tNPv9Xck9p6JlPO6QPp71+Qx1oYKcUbiDvLS4Enx
z41xd/33VysWywMxthUkopaJVCXHn+Uuc+NzcyO4+Va46TF0kN2KiPabl/5/5M/4eIKXUhmDG2ez
DnIdz/wcfxsAuijM31qF04NZe3WXMphnvpHNEHtYeKmKULNkNICCnSzsxFly+plXnuN9JubhFcR8
1jGWhFsMN0F7HqQf1z/TWop+OYvBggNhZdSflR5aLsiqU6rEqoAqOqJMGz1fF7QenH8qOAhi/nTv
XT0NdT9DH6jtggFmBOdqY8tuBAqx6Vd7MG3huXNmV9nmicu1Zt45WZeli6E81UblkHPvEC9x55f+
oB1BDHlqbREDm4ad3vBKOqu9BB3VPlUCxQb+wYTObYzZqKrF12udwR0fo72xo/0L8hsLTNhR+co2
3VIcc8WhpJbGECISEKc7vXrwlS8VWpYSmGv0+0Azy8QE2sk3yiwmbQW7DqxkJ7mxm9rC43WdWVf+
y/Ux7j4z2wxos0gLYkE8YgrNqgJ9c13E6gLM8kT0b1hEHVkTqiKhS0QNWi/yEyXYwM48faZjzPPG
bvODO1++rouXYzGuF+TRiT/1CHSwwHnSC8t4jx2qGDPmQCpPfB2fU0yD8PiUV8NEsM5hXlRFbYdl
TAOCKyZEG8Q6BlJjWXrBWmwHlBzOda4/Y59S2LmCalDhdUucTT0n9xnon3pLRiGODjIAipG7kLIa
X10OxZKM9U1agiGFyHAqdF6P7lbSrjHPffDEMF/Ml8pEMxqcqlZlSzAeh/goVecyQvSDWm1pgtI8
sa/fJOdzsWUZdSpgytqMGnT7mlVPivozGnldmfVAbnF9zGupxZk69RnOlXe2vwGFpOcfh9tMthDn
b3wuFfw/GNtFO5iXU8zSQPMNlEiaffJsbEDYBr7twdbtYhcfhE1tRw8yr/S47kQuMpkXlCAewHhN
jdc6fZmVTWxyRsk4v8/uYEVKjhmkCL9vJiHw1AwVylipPIpr3tWxq1dza6ShSaswJkBi81lLrSn+
3UtYAjCrrTYmZ4CVAYQjPslRd4qqZCOQqrGCfLC0Knq9rpvrcfhFb9iBm6TMx6kQMBaF+7ylQECN
V+0KR7QCh/fkcOyAXdVSu6pChRJvWiacingjRk+m/845ztonBDSsLhNwNmBBhnk3pwEj4ahQ0kXS
7hmkAGgy6fdZYUl2bRUPptPZ3RcSz6VE5h2V51wE/BQktpGxacZuG1WtyznVWpiK6gZYRlH2plO4
f75sXdfISZKhOJQe/Y1iJ262Ed3EDdzEbpzwvnikiUXkqL84ctdv81Mu67n8eArGSA1bRz/XRwwq
IU1TT8PtvJfswAZBzYt8f10i56AsBYrQDLnf6qPs6KBceZBTH3vHfoTBdzRMhcDRG6PfSt1IFE7s
sKaaiwsmjDdL4iaLIwHrMbHvu5qBHr2Y7AYuqDHvPhkHlmaKHkkSdKUI7vo0t5V+4Lw1nAtkXVgc
Yz/HoAcZze4O0vZqFaFZjl1SbCmOXf2FSt/i3lhXpqYi8F3BA++EoH+XNDc0rCL5QdTDgLElQefV
YGRqTGyqu5THGNs4YXCzKiW8ckfB60GFi7jERuXipkXIELh0Zi8+VcCz9W1lW76bDo8kine/TBw7
aU2d1wJmRXo/9WQaMoD1rFOR0U3mrol4W7qrjfPlgalGLWJa0vUDyMLQ8uq9yQ1tr9okilVumw+e
wmG7BXoSTyZHSdlhQVyvFCrgVnIq4cXwf/US58lZi5kBKYTKiCpTMA/mGzZtHgH9mHYrxxcS3tYT
EsgisZKKpy2rggBgTzB0BRIPk7G2PtU6QYHGOEP46qu3RS85pnjOpJbzAqw6j0850l+J9xAbxP+Y
ejRPvQK3cer+R/zaj1qIgfUfXUV7T1QMJvuc6jFIOh+DlWUlWZlZeYaqWfDNHHNeP8lFDPN6EiDl
N1kJc5aEfZAcRBmLRo/XPfz6R7mIYL5+bU5TGYRwUIH8Ldbv8v4JwD7o6FjXxawq8eLCGDsFsM4w
YWINVdTgPDbHInq7/vu8m2LsEuDafaVQx6c1KZAxXFH7oRlf0qvLVdG/YWH7pqDGpURQZumqwi3N
DnjSwCTyy+d/dxT6xRZigMwy4C3CimMfP7XGm1neKrzG9GqUudRf6lYXMrAR3SZGjfkfOm8aHeZt
v1WwwUNBIHkJHu/LM09523djWtBbI/ouLfeB6F2/rtVK0PIsrFuRhDbPTSrgjAUM8MEF+95qPM2q
n0Un8/5H1h7W9FkELF2cYxFTzhh50xSrnvttY6icjhDvSGzUPEZISQidfRO25U5xgz1dsJrBvQvU
FyfgDuauGg8RZdBjS1jaYXMOTcuHmiS4wVH/lTdHVdoZI2ffeVULFiIY+x9CdQQqGoZUBpLtUyVw
wUnJCbV4p2BcQN7WZUBGzIfIzX2bPCrVXcdr1a1m9cbiGIwLSIgRGUDLxW7YjeQBkRiQU9MbGGPv
6JLRyAtueCdiPEFYgLN60nEiUTzHZDtgc5IHCLJ2IlNG494U0YPGrC8jozRDGTD2Wf7R3qLbKj5I
StBGAB+LZwKN27lurStH+kMc43hGIZakIJkzp816K9c2gfpT0v737QrIMCTKV4x9aTagaf2MCEEV
5o4UK1YWJZam/h5SztO8ZqN/SGHcTiNOwBUPqtwJdyi32MILrfBoD8Imd5Gse9IX2i9Leew8rGIi
GW0FkNRm6d4s9uCwmXiQbivB9B8i2HCjbaQUuOw5pnxVKxVuSHKTTaOllrck5/iDdT34/EbsRE/g
o7YoqEPmFMBilPzIBQKfnUfC5ivqdhHDuB1lSH1tKqFuXXBT9Oex/inzLIgaCJMC/XFpjNtJtSAW
pww7nGZ+bs2fSfSzUkJbjb6wlgp+dEkFpLwBMlK2Hgs406JP/QCrGigqJkLhDF3lxInKe06p3v51
nosc9jEI4kRLfCXGTupGObWeslfcGEN9zabY+F5P6YzA1ZTuu+3QWryp1lWtWMhmPlet+nVF1BYA
IA02Gsj3oa6sMkk4seha9LO8ShY2qOjaPpmNJMcR6e5L7I1ITx9ED4XSXdp+xeMtzkTPvAi1uhCF
9FQTM0fOn00ltNIcYMEqx5x4H4314kIsJCLQggF/d9P6hyJ8nUvJFvLQEodbiQCWixvRr+r94lyM
JzfyyZizxsicGuU8IXnttK3Wb8Lh8boFU/O5po5M+BiCUlgfCNS+mr7XwOXUQPH57yQwjrxLzVnU
BzhWrP1VaWF1PJgFzhHYYXtzEPoJKXbutOZTKQKR4u76AegVXLkiltkz8Ae1i8U0d0xjO/j3RhBa
eWhaFeDP5ZMmfAHsCNaD9wZBN0jV2G5zCwx7QlkLsDTgldpdOzp5wxk3Xb+xTxEfBrywGSM2kikl
ee6UE2Y2+vpe6SpOjL1+aRcRTN6LWcZe6ke4OdKZFupF5nzXJ41XJEc5GSwl5fE9rlvoRR7j2vKx
ikNcJz4SAZALiYsHJRcjC1TkBDyZ78KYHqNe3qUkfLuuHWvTIsvv9dH+WFxmmPdgdGrwvSiULsUv
FyziRHeGI5+VM7ImuzkLO829LpX3BRmvJ1d9ObZ+j9cqe9CEbzMPHmU9/LpoIRu3RkCmiKUMRlWh
uYwZGK8B7kZlAYofYGKAnH2beDXpNaCqPy6S8XggqJkiPYLIrMaIBfFyz3+et9K9eQp/Ix1ER9t0
sBSB/UkR/x4OBg96bv15vOgQ4wsbVRwqoZ8Rq89WRWJrHK3S4I5L8TSV8YdTHVeaXFTQFwvQyxth
q22GvbbP9iGeZbuKreyYPE6A2aU8ZRGPGYhzRnaBUhWkYjDGEdLF26QAy9U3seKBSK2tEiy/JDvT
1/ukqduoQRbiJCfJaTYS9jQxEybZ4PACGiiFvwMb0THyvpT/XNT2o6C+MMZoCrKprqBDUrubgghx
4raqtS+9aJ96wi5QZqZoAs0fT/MIThlTDLzc57mzdfs2YGXo7AGgiLFvDWN2fRrCQ4MXwWqEcRNF
MmcW7B9M/FMGmyPEUgqWDRMZVrprd5Er3Gt2tSlfpp8YesAkwjhykgXOmVjqyUJRyigZEMmHkdOZ
753BY+LhCaD/f/HxY6GuYkNAlFZTeOwOsaAuuNf97rrxXu6M/S5AKpl0v8iBs0R5ZIwdAY+MvOUV
9db6ILCgixwm4Cyi2U/DHt+m92ghpMB3aQMLAHAW4Ldt/wQG0ruKMw6wHnFeZDL+twRVs9GAUsaZ
5WOYQChYqMLqKe8er9/h2kDAH4dj/OxY+L4i9VBu/8bYA98Wo1hlbINAArw1IPmtLN+OXq7LXHV7
IJzWRTRGcETmPvtAj2shRaIayI+pCDSZlzJx/p0I5lREavouGMrciYKbGAPzSmb35u/rMlY1fHEM
5u1Ix8zvmxCYGeN4a0rfQ5MH8LYatl0EsP3UeqoVQZ7iHMF6YpXVWYpTC9Mn2iC4oB9VDZ4Poo2c
v2LrhTymJNIJYV2EFfVBR2NPyeDrw4CNE3nLG1tYjy4WkpiANB7zvAX/ZvafQhyWBivMS2h2tFfe
/K20B7bLpnQRrrnhnuQ2Xv8vQBlRChMCkitsJP01RarkWlpgJCTDTvwdaCoGHp/Nuopffp85IGpl
emRmZuaIZK+XL6T11J6TCXFEfBQ7Fw5WSQFFnSeo/EVqcZdEk9W0/ZvUVZyHYj2kvlwVu/HUgfxY
VmZkXP+F67BJ5KVAmmosdRNgMVYD6JWTvBSiVfPKgOsW9nmLH6HN4ohjPM7YKUQ5wUhe4vG+Ee+v
W/B6cWRxNsaEi1YTirITMkxtxrf0xTUbS7iRPmbzuRVuzmnYaC+RJDPKRGT3anBQplvfeOSchqMR
bKSnkULOsP5NY4hom2E63pZ3+s1s091YSjju281+fLsulHcoRtGVcKzDoscnylrKOBpZqsZpddCX
7m+v9KkEbICX4OVNlAhF+9rUrASrNWbdWnn805geJO6c/HocdtEImZ53oXL+5DczeIDwNp2Ip27j
c4fh/6felbHXLt+rtwpPBWkufO149KMuBM5qWdbanFAVTB8xJrM1nAH9vAlZFeCiHe4sOe+DMY9v
otRSHSbQQgU7n7kT7MXBvsXk5JGeUN/5ds9bLFsPMRZ3ysQy0ZDKRiLCU9Wvxqa8rewR5AAToI5n
W9hnQFXhAdOsN3oWEpnnvzbzMekUJI/0kPPO32nhCRx2nnGIMFk4tpz+CM/wGDdCkPwrpMKdEj2y
huy+BVJ1/v26oXFksHuNiYzR4XnCkaaqfZ6ndBtUPtjyeOnUGi6ZKWM4RjckIhGVHZRsiaHHJBqQ
d9dW/Vr9DrZwWFh06AGLjR3UY2lJmK/dyV66rW1QyX+ln7UQz9ifjtkJLWporhUGm2JEtynpbrqe
16JdDa8XYhirk+K2l9UBYuRatyZy0MeflfxcTJwQkSeGMbYmM4ahEOCR9ci4Cct4KxqVbdbpCXt2
7nX94IlijAwLj2qatQgWO0G1NP9F0QTUiB7rgePwV/VwcXOMaQWS2A9agMgmGoG32mN2eB92vORx
vWihgtIXbIcqmLfYiwurMCugB04T2gBJB0BY2lq+h5qMcaTAeLGl/PBtcZO1gIzh+cj1I34KZyOe
OCdTm/hdjv2XGT3V/E0xsZtY9hxVX/dSl0Oy4Q08VDmGOvIg46bcUVCacTudC0DPg/eLC9W4HnMv
pDFOCqjaERY/J9r81q1oSw4hIu6hsqp3wTYetbP/qm1LW42t4KU7tJRXantdQznXysY/IIYrO6JN
iLnV1zp/LcbAVgTDuS5kNWe6nJKNgQIJUHaYDMVbo0VAGvwhtrbfH8JgH5O9n3Pq6uux8UIaE/1M
PbYQfBXRD8C1NpTmLHqvD36JIckMQEq1He6DB+OU8l5U3k0y9XUSJ0ohpDUCvfRRL1qrTU66JFnX
b3I1UFicjfHEc9PlXSWhehcGnZsSyc2niNPJ430ses5F7GPEvZEXMY1FyudS3Q7GkZBNpiMGN26y
5Ct9FuC3gKpHNzGlz7iUTK3D1PC1zBGEG7M5xbzR0vWPcvl9xgErow/YJeCTOgHAJo062RIfe4kC
bxrzAyfjr4BRk4HUKAIwDPgwf16aLI1dGc0IBMS9bCsApFYAFUpBaHj2uqoAC0GMw9BGv0OsiDey
k+9yCYsiA7f8vvpoXUSw3cJpnvqoTVDlyhV0NggQdYBw+aQ5itUdlfOIETDEGg5/S5onl6l0AHwS
FNQVcgraIjKwa26FNjkA4AWcG6+UVU/bpuCG4y4R8eQy/kKeiC8LA75dGkbdptLN9ziLQgSkWmL5
5ThzTHhVJRfXy/gJBDiZOUd4YGahf/ZrrbCUoN9MKRiXrvuKjyfxb6UEeRpAsDXU9RjjqmdVntoQ
iXRnK5sR+EhkWx/6HTZVHS20UAHGo7YHRjsfmGk9YNUuohm705KwKf2YYObgrj3KrrSt9pVdR54A
GG51D+rtJ1AyPug7Oh/JJwZbN5KLdMYaNdWvQiWV8KgNN525KSVOHXj9E15+nzHCSmsixfAxvhHN
tZcLb1KlW/40cL7ful5+SmGTC1mpwAqToJJeI0sDg9DWB5gnOgR20c0eR1U4N0YY25PMCvOrNWyg
9cqd6UkH4YQXU//WuxJMLn43TsnLdZG80zFWN9LuejLSKFy7D8QYOHhwZhKoJoEtcV0S52uxa6tz
HHZKnOLNFIJ7EYDzyr3AIyziiWCe5UDOemnU4ZVjQbCbSju1ZHBBDL79dyehf8biaY4rsdQbgpOM
vxLTSfv78EtBzMVu2S4AJrsyOYmgB1LxmADXZtZehfhLIfZCCOMc4jqQtPGjiwxAE8WWrDS0kk1k
V1gUHV64dBE83Wa8QZPJYx6bKmoa4Kt0le+SheFfwerdcKtvVEDihZX1hcVUcFZebJfxEEmqS3Un
x8jSk0ex2Woxp87MORPbhfAnMRTlEP516NrjmM/bYM44n4kngnEJGFyswpYgNQmA+5IRLKNmP6+r
83quBSpxFdgUovoXfF/WybOBijnt4WWnDJlWM1jp9IGNX3jDlhDnusD1I33KY8nfNMAchdOEPKSt
q3BbzEO3U1rCq9ase7b/JwUopn9aaR+XoEgf4bdlXbSNMbnNWnFjmNNOIVyqCxos/P3EX2TRv2Xh
EbTGbFAzgZ51WIvEkncq2MFTehhBKVp4eWHLWy4KIk8kY70gOojUQYHIYS95eWwBzOYlsoHobpdA
i/D8e54trTvXyxkZ+w3ySs0kWhbqgGJMQAEwtIZt8Nix6a9cu0nGYvN56ua8hEWRRtxnQ38KStHT
umJfp+1NVyS7iEyc5Iej/6iq/Pn1pLIoxrJAnELhK5uTtA29n6NtWOk23nMb5quNxE9jA0ren8IE
kYTyQNPisa2cEjXR3nSC4EeZCyh+EZBI/RxNwAB/qXa4EMu885JvZkD+kpEZYQCaEBtNUuxqc574
9WmAhRSqtAs7qHrsFQYVogkKQJM60bfMcMk9pZ5VsZYMdIp8+y/V8qPAvhAJ3E5DqlWIJPF9nSW2
GJ6wz8SJAbkqwjiTEjkzhh3hsij4l2Bheg9GZlNM6PHG3PHIbantXjECdqatCuUxaWbM7bTSu9qb
VkIeZOyRJ2AAlTqOM/6H9OTTrtmKnjHG05yoiG0Hm1IOhLZYHv2d7ymW7E2PoTu1QGSOXeGNn+JS
Y752TsalmFKE9nOJh4e2Itpz7ImxU4oWOvq0yQMl9chAZ/ic5qAfSy4L6T+kR5ejM85GFlWj6zsY
viRZkz250bO2L0FyDUIM+IDxbsQ+vXZGP9euv+U2z4VffwYVtuYXKPKkh6AuBHF4fcz9cjeIE6eI
xFEktuJXUzYLI8e3TSvZLYdbtZEtQNz75CdAf3jGz3mR2JE2USBFIugIi+XNZCsAwHnyd6UrF1YA
zhuw/m6SlmOWnCeJbX92id+T6mOWNv4Gch8rFnekfLoerPBk0K+48C8UmB0UtnhnjfIgkDPyWK1/
vy5ivbF6cZssjISqT7qaF/Au/U/AZGJj3ncUp3aznWSjl+DxXCYnMmILEiAhNbOhQQPBKA7d7ANe
6kaPXkPytcz507xYArASoJ9lDtxwRxI1Owl+iUlvC915mriLHDzVYxwJYOz/2wcXxuFR10crnVVr
7NS3JMISe9bckLR2+3K2+zratdJwCueysoyZt+PBu1nGofQhsPHaFh9SThur1DaAFGrG08CdZuCc
l61JGIHWJZhbRwvIJa/jrrlRbsWzf2xdyp8CSiQeoTzHCNi6RJJP4oyFsNjR5tzShcQqGt1pVB4Q
DS9+IEyU0hZwgRqd6qIj6qIb7TM7PdSHcY9hbixWdta0IbzJLvqbfz1CYJYA+a6uEMA+/2nggP8z
QU8Pa5DDm0odLLW+LzCEkmdWE95OppuYN4QcanPcVC0Py2vVP19ks+B1cZBlmkHbPpNwm2tnDeO5
srFBD1QrePPU6/2YhSzmnDMp1ShLcLetJ9rZCM7GwW1v563mlL/zyo7viRvfmbdfahguxDKfVO7F
0MRuPPLX+exHz7V/ClTOiMF6dLaQQc1l4aM1PcvjfkaOHB9FG+BC+/6A9MQLt+meX9VcV9KFNOZF
qIsBoDS+QtOFovZGx/8d2pUdnjVH990c756XuukTb2B8PU5biKU2ujhkm/ck1k2UkXNgDaEr8GAQ
Kz/njZ2+UIj/GJugNl5Y5SA4QO74ygu1EM4kuFE8G6SM0I1Kd+OxsXUMyft29zrbtN0c3w0Vl7Jp
1eUsJDL5bSCYAJCm822DPv2UagQSjdhbhsHrA/BMkHk6NDVMQimGWYzisfH36XQYp9gq498+2jqc
W6QmdsXVsJTBcjWLwjxCFthWNtp7tRFvNcmqjoYn/qhVmyNtNdO83CC7KCwHI7KIGh2O/EjD+upG
RjOMuNGZp5qrgexCEONZqmAcwqBGzp7Pt4XqCOkD5yQ8AYwPaaNSMVpCd9NBGizaKqjZUWA56htz
X1v2/wc7zfqHwoatCSJzGYzbf9paU1RY0xNxddPeQOtt3ubb5hh8rIPwoP/Xz3YRxegfmk6ZmoBA
3PFT2RKNyao1zgu3ruEXCUxQkhptNpgmHpnGVyfLDEwv10rAIphWO9IJcx7L87rlfspjgxM5USu/
UvGg9pmnZZlVF5s55IV8q6mjfhHC6JxS40nR1Dl3CrF+kNElrYXRbsLBkSrhu0wKJ03qHT7iz+uq
yPlabIAy1uloiC1eminZzXpuoUvLcRI8CcxbVih+qhYSUja1w2y+IG3qmccluxqlLu6O/gmLlyQY
2jAXQ5hTWrzlk2Zp0m8/OQpDyfFAPDnMiwWkqSGoCrg7M4ltqQ+tWu2sur+XzJwj6aPK87dnvagD
8z5VfuNXBtbvUUkYgT5sgMoqxMgJ0a0wtfrncTNtuRiz1Otck8k4icgQ1VFoMA7buAMYkbCY5Eon
QPBhJcl0pvvrireeIy4+GuMnyt4AOaQGzWtcumgzYxaWnDpvtul4Q7zh7aHw1JBxGlMtdJmIjo1j
6nuTbFqBG1KsX5+p/ac9oxjM9c3wvEA5Rj15fpjsctdtQs94HPeomCPl5T1R/xC0XaQx1yfBNTRB
RCshu2CbeuE5cg0HoGM7zYvRWvVt+YbHzb7udy8imSs0BKnJxQbqL05kFynSU5Nm740J8O2gd8aI
PHA0ZN3vfspjAYlIZeZKYsCsu9AG8gTcn9f+MG35Qfnpw1N5IgBnAw+kDxy564/lRS7jisXUVEpl
+rC96tRtko32QFE9MZ3iFV/p+INj+786Y1KdWniuNlPlmUx4l/XgRxb/TDAOJWq8iHDd1AyC/XXw
SxmGSv6U0lFU/YT6rXnMe7vvwABUh0h5i8exABKlAfuem8Ayh94Sk+bQoIyAFuSbVOicq13VoMUf
wjhqPco6P6cL/VHxPGujbJHBrC0daaholq7Sje71T0mN4C+PZmi0BaiZuvyBL7+43tgUDCGnmz/Y
6J/r0tbHg5neIUT2Cj22pEjmnG89J70IZEug+aiqmJjF6917g1tsOxew9SBaaq3oUXVHinOF6I6X
ka4+S4YJGg/s14FynHE8gygNbYpmliMCIq5UKrtsUnsQ7kbtS4gSC0mMB2jyOlVbsFcCD3w4gm7M
HccvlUAvIliEMFmKykge0CqIhNtsfOyD2jKwUHpdL1Y9y0IIY3Z6hUGpqYMe6tlbmN4DycSa2pfr
MtY99EIIY3VIVjAeUEcxHjh/MzQWnQ8wT23qSJmlgGYWeP6bVjpwn/HVl24hlzEyU4sjSe3hNhtX
2VP03tDBPHVka9bohgd5m27S1+tH5Ulk4qJuSrFhTHe/q/RARCyZ8EDHPwrffxmyCSAv05B0YmqM
S55BQheGFKFAOov7+VjcFVZ5JOCsiR3/V7YRbBo4JG/YB77Z98/0weX1OVfPuPgLGJWpQlPyZQ37
kqTehYpu5QXPTa86x4UERl9alCPrWkSEMjd7ozn3zQ12ea1eDJy6CTbXv9iqASxkMToSqWQYBJXm
g8DX93/VgPbqfl8XwbswRilEKSzTukQfswHnbPs+cZ+1Vbe3OAMTIouBZnRdjkKcrsWWkJ77PLXB
Y2A1+fb6SXiXxfjXUIvjWU3x6avmRwEWkOxda74SByzOwkRz06yMSqvg22fdk6SejeKu441ErzcH
Tc0AP4spyYRtLmlSVmAtAN0L1Ni9+q2y+xep96Kb2qW77aIVuukJ2OVnoXdju/V4xBwfTZ+/bfhT
PptqziVq4aGBQfbBHh1gojmSVzuGapGzsZGQbUTAGd+goGP3m7qxKkf0+s2IXbzI4wWy6/XVy1Ww
o3tmJ+alVCHZLqv4JseqYe0Hhyk1XEVWnHySz5EAtngDjOpp79R6nFlyKj1c16p1+7hcB2OCxthL
RdPAPtruoOVPPnzKdQHransRwBggdliCSVRRXzX6J1E/DuRdjzizXOvxzuIiGRsEO7de1yYO0U12
cC+AJ7Ww6x8Yt6okJ9vRmHk4+LbxZPLI+Nad5eVwjE0WiRqPtYQqE0U5yivHx7p8XYPcuXkheuj8
u5tkrLPQgPEr0r3Xqph/Jb5hm6PwpJmze13MukO7nImJrnxTq1MCnmAseQPdPD3FYgtitMAaUL+9
Lon33dg5v7yTQr0FZ7XT5qJy28gxZuGHarb0WO0Q2M2PU0He0jaUbIOMgMwm+Utbm6Cyxnwl0AmS
epvJg2h1TRwAVmzkxZkc1VWY574YQU6YZKgNCP5Nl8yWou+5UFyc22bhAOuwb1ulQNdjrFFALKJ9
KXSODwiJruSoz5okIooA7sTzI6It/mf6pem9GqhxjxEwAh5ZMLJE0jHwn9Lg1/WvSj0G62CXchib
8AOQ/dUqmqigaLHSzN/OQ3F/XcRqXWopgzGFTJBUufOxwaw/dHbrNN8pZWkGYNUAMOsuNqnPX0rH
lyIZs5iI1DaRaSJWUXPx3s/80Krq7LWaC80xU1Al+2qs27mpxket7H+gcgay9WTgNTuuf0WdBV/P
DUR9QoCqgCjetcYN+O/a5jbkXfCaX7sc9i8MurmaiFKBzNkhcv8WVakrNqON/2JVAlgEZ53TaeSJ
Y6JaH/DSeijQyD16qUWnHxMn1XJr0HRrbnuO1+EJY+wg8NPJiNsG8AHdU5weNbjsXtyU6U5J7q6r
6Zr/WN4itZRF3g9y6nGUZRTHVHNTo6rdYfqre/6KDKJLOvJuU2RBlUwd5YPCxKNQApxwfu2Du7p/
vC5iFbKCiBcZzDm6MBG7MfqA45Cw2o4BxPfmlcIedS88bAJquH87j4soJlowQU8tJjIUTxpNL8ym
45SCKlNtnvQ2BX6tf+yE/CtzqsvjUZNbfCYxjDGz78MxdlUunXQAnNiiFNxXvfxgNvfYnbJxN8HW
j/Lt1GQvweRrloj6EUcveUdn/CaZm7IE6g7qmj6GbEjr+orVt7diDvw98YQ5ietfdV05LzfNuFBJ
yJVOpXjHav5WpvAlL1o9co607qwuMhifqTSaNJsp6lCyntlg1rHA8XujiqWdqgkndfmHJ+FTFksZ
UYyFluUtrq91SjBmnUovAritbhVYiwB4YOahVyaUXPYQzjUaTIyQaeEgZjoUNo/mOyNI7TRut73E
6/msP6qX0zEecogVI+jolHiUPQTG9zG//1faYDBOUTExWVWBNwfcOQrs4BjOo62pT9eFrCY8C0sz
GEeCCYB+6jAx7US/0x3tTRQ2WBixjOi2GErlNic4FmUwziQW/UFSh5TCENJNnBQTlO0RnF9PkU3R
VdobTD94mKC0eRwGPKVgPEqt92XSFbSuMW+j5ETyw9Bxus88hWC8xayVRq91/0fadSzJjWPBL2IE
CVpcaYpV1dXeqXVhSC2J3nt+/SZ6dtVsiCrsSAfNZSL6FYiHxMMzmXjyhOOjFai2iXhEsFtsz3ks
htQjE65BsyF4CD/iYhHpS9rNVY3PNoCPI0M//b3kQTQB1PVWf5U5IgK6Tf9YW+QWlaZd2kpGUGG2
nb3Nq114NDFSWR4KL7wWbZLQGoeAemHFdWPpaIBubIAGlH5LH9LTr+gP9VJh5m7bHHJlKtUxnoCL
+ePnlNKYyEVjVkh8zB4b3KdXytXr6Bq76BiIsnhbHojiyE9jHF7UAXRBIx1fsq9QRcEVZlnfylD0
/N22okOmR1egNapzHtLFITWKpq5dvYI+Wrw8KbNynUuSKGT7zbd7N8Q5Rt0uA1UytULSZkbaJnKU
fbd/VY5M7FHkhVsnC8pzPxfFucVSmwlZ4giZH6n3zGZ0yvlPeNjXJrh70RzGAW2DyuKOaX4YDXAT
LaWrxKI612bFbWWH74Ns45pkepKAx/6wuK2d7Uy07Zo2uZZ3qlf4BnVz0TW8CRrvX49PkUt0ruEU
+HrQvjnBqDM9h481eCvfmv19UQetYLN4LYomT4aElGntAjrsPAUhnKhRne3FLyi4WhB3M7aYHsqW
FCiId5/mmIMVQ8dyWPZlLZn7Os5BKWVhlN4ww+Kkqd3weB6FBUfM4K5MS0f0XUEFztUKvy8epdrO
VEH6TPQN2U9Yxb9tYAxyKmHLqnryQ4vshjIXBJubVai1J3JIUSuTNHVyjEPV2MUBl8mu+Tp9zUHJ
1f1QHWIXqZ18H17Ofzv2R89tHYcaVKrRz63Qys3Mxy7yswwdHTII6P+okLdeHQcZaVXFCV3KwVWW
GyhHWMZBFzUXbcUyaxMcZFh6GI1TDUCXqpeheVYM4sTjRWv6Zbm4cnV//ssJvI7vcTSLPEU5A3g7
dEcVvVh9egIthyDAEGwPfyGCT2ZZKgt+R/QLldwZM17Ht/H8J6zeqy/H0xy3Vj1ECoZTXRlEflLx
TdZ9qosm2UQfjEMJuTIqkoYVlMXrh7BD4aK1C0U0+CEywmHBovRJY2AmA2KX2a7WrzAD4sjjp3+/
9QbYNDRTMzDCa3GOtlg0Mi1NqdxJfcLT2J7m3B6sp/NGtiBnZYRyKyFalWSdGstuOkNDY67zq7b5
k66LtQ0O1vSgUJSuwulXktOYXZBEdk3tOrSulfBHIwUChBOtiAO4peylTGpALZwiNFGva+Xr330x
DsvqEKPkWo69V8cfxYwpV01wGkUL4DBsActaS8Cr6YZtao9oGKsFaMx+IY/G6/3gHKsILJK3NVbQ
Do+megiy41CE+6Er7CEm7vmvtYWW77Z+kagkZjnOYRLWqGEMtp7XTmntJc3PJE+T77JY4M1b53Jt
jYvs0xG9pWoIhIE+uL+EyHPQXj1IE+jczi9LZIiL6s1oMK0kRizSg6542EnlaybdnTfBduH3u6TI
HJBNLajn5WBeEDJ20PozDkyWvhMSPW1G9OtvxtxxFXRUc80enkaFVvDAj15Bg+vgBTuWNhtImu9y
wfER2uPQYKCWZQ0FqTCm03v6rvXVAP1Q1jWb7DJvFlFpS7RTHBxMSGFWkgI4MLUCQ06Kv2TylTGJ
Kp+i3eJQodHRyxbICPAjKdsPCypgmpEfsj6BounQOaDpuMB4CZjVTfnb3/kJBxeqYvRKTYCuJe5t
o58vgxiyo81i2OgQD+2OzqdUia/CPNyfN8y+3EcHNXRInRvUQDYM+WDOcTJLrmuLBIM7a7tKPgUY
KNMp0qOt83d2OIdB3plg+GmEsnpjObmUHQleF1VLPQq57POmNmaQPq6J85a+6PKkphM01d2htImT
7of72o9c5c7CBLWrgxkRjYK6k7q6II30q58yy7qCPgw0ZOgqB8pGIQ95X2FszVSfqAQd8OB6qUWB
HtuSX7fspxG+zCtJ7awFUzy61XCMk6tw+nH++20vAhLA6OmEeDtPSVLm6dLlpJ9cGoA6NgrdXJlB
j28JCgXby/hphuez0Iqkxby3OrtldVMkR7kRhBCCZfAUFjk2Sep7OiDE10+gir0YpNyRiC4ws32A
3pfBXSJNl4VxShNQzoWTq6JtmtX3B8tRc1ESivx6DTPvejfFXSa9NFLwYmJF3c44jhCDQ5l2R9HU
j+Hot5Rs8UaZ1oOTAPp+Xv9pdjuH+oGdedHtIAqf3/psf/XD95/DQUdhxpoRF6P51qyuP6Ml0tGf
I+mC6XEuSEEvZEfRJ2Yj/efSG9FE0q9Y/fFjcIBCoHxLYoJToPnWkfVzh4f2QPaiHi6Rl3JYQira
EFpCQpU2Bx2P6+T1rw7bG5atLm6akLySQbDg0vaTHp5q/TVqHs+b2KjlfPxU3OWCVKNcRF0yuf1o
Ur+uUuQwGwqOENOMHBrJmZ/0aXKhEEyb6wVGUaq20O1aWyyvkheMblomLiUSihqrfw1h8bssdung
fW1Azvdj0GJFClkCGQgAuTEnp15WeR1TC53sCAOq5z/CRrMpjIFmi0DvzdAwL/fRWIfHi2WA1IYl
w0t7cRWMFkcnNDiByCC9NE75AToZ9uLPL523eKWb3IY7+e78j9iEpNVv4A4wOm8mOZiWAR0OhU36
lzn+Mvaiae2NNOXHlXKXEKmMQVKbzARM4FqHYmQJHYHiQkPiHzRPfimIIDZPyPui+IEOUsSNog4W
dMbTvWQca5HQxybArv4+9xyAkmhRqzL+fhyMdkgOtQFZae17Mgi6JjZi2g/fjR/bgN6R2acmjkn6
NHrxfgHF/eKbvuIRWwLEnncF0S7x/UOlXqWkTXFndG4XuZrXXqIy77SvYCJhkQlUEUUFvM3rY/Uh
ueMml7OZdYnKLsRbS7uq48PU3Jvdl7a5JZWoVi3yCg6epTqRR6NKJxeU917bJR7UkA7nP+GWY0Dc
mhKMsJkIVDhYS9qhqfJ+xK07dw7BB+vDylmyvSIJDG2t5d2QwT/iYjDtEzLgqomyR/S2TJkgY7yR
zsU0y8+VGDK3M9ooxa1ZpuN/qb2Kg+piVN8dQugrIMOagNU7dIN/n8n7YPXtPKyunnxqpWButRFz
H9dB4s/VgzoJ6LW3EH61sLdDsDJh1JEcqskwuolO7Na8MZN9md5ExoDIWFSeEdniPiIU3oxaN/MR
OiZfVMiYVP1+7txszD2j9s573ga5/cdPx3m3rheBITeICtT7+Gr2yrvxMfxMXuJTj345aze9iTqS
zs4cKkDbTdxYf1IuICl1Dd25k8TinuHQhk7oyYlNnZKA0QHAsVNAVilSdhc5KB+lSJROphxXE4qt
3UlFrNnarZO4ZgOZsekHmyVFb5nottyK8NYr5c53NUczlBVLGCXVQ9JX+7aIwUC1fO+b8jQt1Ask
7RjlpmBzN2j2P24ud3/qnZq2qlVMaKtQP3UHZLucaj8cat+8AuUeuU6uAjvf9YfkaHnJ914QqDDX
4aPq1ar5YTN0JUdkGfCEVArlMhuXIw1kB6rdAj8SmeFu1bYeybygD82du3g3QSSOFNZey0UjzyIz
XNSlS6Sd0zqeXAPSUiGmOsHgaVtFJ7pN2d8599W4yIq2uT5aCtIYrNUBlDwexFVrF2pDN2w0ark/
f/5Fq+KgZgZPoammOIO55Ur9j1F1eyF5kmhF7DesoXMKpX7WAJ3/NG+ANUUDlx/+3Wj7+qtoeEJw
xfFkW90wxHM5I/YJK19fDrkmuEI3czJrt2bovVrO0Mm6Tpt6crMYojRq7ygum2EDWbzi6r7ioOHB
x+QcpnFF3QECGHl7Va8sL90ykMxE5ilBoRSxvt+67QH8U/7f+QSHGiRKMJ4jwQM1tUQr8+fQeJX+
fVvZB2TiOSumSK5jkkHCmmizT9SdhXeTpYiYMQS+wNNoFfOkxDhKeC5qxh00pw99EAoY/zYkED6u
hMOFuDWCrusyFvGMnnJS9oz1RfHya5EEwua7b+V4/FRQLSFPMKAUD7GFeG8cGesfS5xgLMmzqrfR
Fu2QHqzXEEF3c0x3/XMl7IE5H6kaKocX6Oox23KaTbecwxY88MpnU+lmT5bLwRkr0WCLwOFVDjm6
xkDRUYUnspqDso99JgEpC0VVt0GQMjZmWTdUXmctmcxsqdMaia9o8MzpWkJUF2Wieac3PsZfkf2n
GZUDDlOSkrzq5hFtc/WX/CI6qJ+KE2IC2/zKHkwjtU2/3ikOfTRQfciRchJyr20fiJ8/QeOOdiyV
RqwOYG1pvalxtR9I7GIcw6VMY/U1WRxk6QmE1/4ET34a5YU1OrnMizIkpmuZ1Mtb2Rkg02hNr+et
CJamc2GANSpdpGp4XLftiZb7TBYkeTdzTyoGfP/rJTp30EPmipmCJCFmyaZdlu9y8FrQK+mpY7ke
gsnE0BU9dH8TI78b5aKBhug0aGM82JJDcaOnrDkQRGsUDzi8pCR3zG0R+ou+I3fC8y4m0tQCM3P8
8ci6xwDr+Y1iwe6ZY6Bzh7ocxkqvggbv6fQ+ia4MOXTiNHfKAbyNV9EoyoWwfT9njntlBMuEB6nC
XD4bdyVJXuZc2yWj5MiGcdKb/laZ593ckZ0aL46ZodB4frnbGPa+g9yp70MzpcGizW6P5uJk75p4
2tg1Rlj/zgz3xFDnGWyLFd5xmv+WBwRUgs3BF6nlbuP/+2o4ADHMjBY5A5CyTt1IudPbKzmcXdrn
gvX85qH205LB2NbWwY4ZKmlTo0TQNzYCA+IYTnhMj5Kz3LWYrv8ChHT7r6LPKFgf36Woym0/ZARJ
7Bgh3PCdRF/S5BpOcn6zfhNDvi+Ow5JFMXu5K1Bq+R8HNKadO3uw52/ZG/PCvG8BwziA5+0KLjqD
Q5NiSdNy7toJfUKzrRiXCyxo2cPfGeEApOpIhF4tPDrH9qsFFoISpDG6qPmS/ZEzp9rgQCRQrUaN
Cri7kUS+HIJcKBkEYfDGdBOL7N43iUMOPSSKlLfwwHju7Wi4reaLePaH2cvVT2bmj4GvjAt6VL6f
/36ipXGAkZgxxK0KJAOTTr7Qa8OH7IDAD34TtL4vjUMLo6giNIGjhDBjjlcy5NyOW4g2x/oubwx/
qQxPibQXSOOcSnX+dH597Pef2zoOQiqiyGhOwJUWxLmv64cEEQeGSorqR5R9PW9KtIV8u6I6D/Mc
y4js+ulzO/uUHpf0cYDk1AQ6juSpyO6D9qFu/33T3wfP4RsYZUmTk7LDEqXgCEKfqP5WloJ8pOAW
5ZsXrWaK5lqGiWEc7RG5XDJdJOnlVH5R8pMpTCUJkIOfJiyqQVFMAuSYNfkg16UHH/k8t6IeDlG8
Y3LgoeWSrpCRgQd4oBzr2Dqxp5tIgEBINH7pEPIIuVY3IZ/1OejUpJrBF0uaACFpoiMjqCqnUkJe
BxxlKq6ZTFS42/yGK0Mc+jZJr8RqhoM9K/QwFLjTouYml1JP4PSiBXHfUI7UNmgCCaM5dnwV4ZWI
nNVlw6ZYLuWXZPbYmM4sHNDchC2UJCFoCG0GjX/Rd0hZh0MEhwyHr3V5XUz788sS/X0uvm/kZC7A
oTlAvrZyZPJtyQUnarMLQF2tgLuULbVRKdGwAjTbuASZNyW2y6fAr3bJfe6kjooS68PsZl4QuIUj
et5vxwQr85x7aGY8WUvaYCbRl4/SBZNoUN30s/Yy/lPH3TE1VuS0BI0+ou/KeQstazOWeoQitXpp
BJmdxK/nN247C62jYxC9WYph8u/ehLajJINq3C297KDuco/es6k7dNqBVZF6OlThk7vCkw7pA1Nd
E72hNo/dyjx310VaXMdDjRQn+BS8JdD3YDqObWvQnPPr3Ky6qqjfyaqhgiuHxy7I89TgrJDBNfg6
eibE5KgTQyBYdeqdJHwZbq/q3Ri3qkYPQE5tIgACEbBtjV4h32bT4/kVbbrGakHcTd2NYL9OLIB+
1u9LcEKM3//q7/OTuRhSC9LUwN8vzZuK4AYT5eY2337vC+BncEuzJkHNWl4U7a6dLw01Rsj2SMfb
jDxrUIOMn9PwAtPc55e1ib8rqxyOmElQxTpFBjpOw10baX4dxvddXdxjSFxUb918XRoKxvnwH7Sf
cLaoVcdhpo2DG6TQUlpcdV8+4up84y8KPfIyYIRW+jFcNY58IcoUbCMW5gEw5Yc+UcL3pem0L+ss
m2D3lXwOr5rDeCnlSO2Xr0ODGh448tx+jwFeV2iZPf5+iSFXljnPpGARmWeWSitO3UHdW4fMNmzp
+H+0I2+egXdLfBGrARF7WS1AZcYKpZ7Ui/pRcmJndKenwotd684QbSnbsjNr4zVkrDjMdcmoWJpw
QAGodYKDdWrebu1QSPApWh7nP1oDBkolRXND0N1V2SeiCSBk2z9/ughP6oVIIakK1onyT1pi2DOV
gHwnvDw3w+HVNnG3WBPWRtGhcI5tiq+kV7oDY1DrRDvTKWM7uyrQO95BaFH/f8jLNx80K9sMqleZ
irZNZjOMEG9FJ+m6+vZPp1LoYbb7lQktTpcBeKYiT3Svicxyz1O0QI9d1WPrsiZ0pAHKSQ0kpKzA
lpvSDYT1T5GncM/SPC1oV6jYyUG5G6k/a3+UX119Ru5Gq3plGWMV16fxOXvQoPAQvNQjirmO+tn0
iTvvpW+ViOtie1FgnFd0Q7Z0/oKw9KJNUNaFSDC91pvnPLs7fxVs79H73+eOlwT5lo4s+Ptld9cN
Nx15LquvqVx5878fA8KT03i3xEWPYOYdpSXq0ceBudr4kSzu+ZVsp79XBrgThqDfLKsAVdzwy3ir
2+kXRHBo2bDcLvepn3nxTqhgunl9m7psqfino4X748GSSismg4Lrm+kEpvv4GPqGbdnGbt6LWvM2
N+rdFA+6aV5E6TIviILbu6ncy8k9ib5PXexE3efzH5KhwS/wvrLEuQR4JxLMvCIcBcHwl0WeIT5F
k8+Rkc7784a249GVJc4lpg7i7O1ksKvrLd7GblFPwWZ1oKWWduetiZbFuYcVxE2ZBgjyp6G2A/pj
kW6okMNctEsc0i6U9Do1WKHOnI/9Ygd96aYhNNkLO6wEn09ki4PXOmm0WcWbzNVy0jlhbn2t0wDq
eDP4fXJ9RmW86Cz77z4i+03rm2Ts0jywFNbHFh5xLftSDko2tZZFgxei3eKw1qrlks5mh7wYWnLS
BRUY65sqTHhsYwZOLmX5AFl7q4iu1kPHgihaC8yoXpFVdPVT7cd+55mPg9cfwIwjLE9v549WFjmf
twIS97gDMVgAWRSneUAM4BpucA9VqyfFS7xSxAe9nUpdWeQc39R7SyETAsRh1z9Vu2gnH8pDcxT3
2W7u2coQ5/xNhd61YcBDXdEar6s6GyBip7PoGbsZsVFCDFU1TVPRufVk1ajP2WDhCeEHxxq8J6yb
IUKD2HlXZx72CwxS3aBgkFF0nS/tj0o9Q2kZD5cQIs7jZbz0tpJcT3lo1+0tLb+ct7btiStz3Gme
ysCQUgrk6F6XHXGQWIHUGcb87iGvduz+j+hMtD7uKJtlkVmtgiheib6Y1q2O3Ee2l+l3hZ4WRRfg
xjbUr5bHnefcTAdZqd7CXzShuJlrHciBqdPlO1Oolso84NzWcdcylSY5yS044jB1XhvgLMeJ4DbZ
rv69L4ifDCti1ahiVrXtqC31ziVYlGWb3imLPTmzq3wh9mxXk5CfaRP0V2a5JGOFwfmlagok7qfh
ERMzvhnlB7XJ7WkYT7UsOmvbcLWyxwUDdZArdGx1RDeF1wy35QzdCNSJrfjYogN3rO1c+mGWV4bp
LWVoF5Eg5bkJKSvzHFrGWZyBSBL4XER3U3eVThf6sBecPMFB0Hg8SUZidBmWKO2L0z8jKtDY2Tf7
0gc/5mdG4TTul5cKPJkCiBH4qcYBZhlETT9gztttgsumv0itV8HSRAY4UKmlrtZogbbekal/qPvc
19zwUbOD6/GE+RQnEU6oiDaMQ5UlkSUItcE/02TxJlAyqzGx9VkW4MkGFzdeEyvH4PFEj7NgKRCk
ZieI+xwxeOOzNjNttMHaCg063AngZjEuxr3hWXfK4fyH3VqlJhPdVKAHhpuIK/0bqj5YDTUNN80C
O42+ByooihLRJPbmzb02wx++cAy1pkV83FnhXqtTGNFpYafDrZYGiZ1Jy6sy3FXp8onqwcP5JTLX
4DF0bZv7wDpKZ8SUTEYLcpt19+bimfRm0p7PWxF9SA6ppSxR6dLhSV2AQ7hcVDuj8q2plSK0Zl/q
zGr4Mms+ltIkYajJlW9TFExyL9pVF8gBMvo+cUJ/s6q7+nh8eTUZzdAo0VGMuTcw64C4r9vPr+iE
RXVQqFbBIPDc0ngnicO0rNCz9NbeyYTIMd/nm159Qp4FEssimlOBX/B1VmUxiqnqEX0F1v2geqH6
mql+ZAoS4wK/4CsVxtBZ1agNg1sVhS935nHQ010RaN5fuZ/JfsYq/K/NciBxhBhPy6G4mCoXc4Km
tUSkf7AFw2t34GC4jVo6j7kyuINKbDpATFIW3JMbfOSGvjbB4W6YyiGxdIQj9WxPSLM314krj3br
kl34UB5Yx22MpKYsygVvBeNruxxMZCRb+t6w/smAVDfwvcf41kBuLPcHR75pXfR7nZrUhv4ZOnlC
wTWwdXVrGspZ4HlmLzjuw5ZlMKnhwnB4qj1KfXiITYaHhM1Cg9hMKCu96ZaaScBXrFNF5rtTazSk
yKYEuKLqq9Qfw+Szlgo8fxs73m3wXZxKODXJiCYvtwGnAdoLErd51uzeVZ46X9T4uumYK1tceCWD
l7ClHQ5zC/FC+TE2BKmkzShZWxlgP2B1wDqlMKV4RhlkUdB83n4hSMlBOSv0II1ruPMuxPT8UP5R
lLw2y51rCdOXk5LqaM3rO3TJSQ7Ygq8gI31vdBVGqQLh/bJV7lkb5BwxCZplbEKccGls7Ch5bKPr
ILxsisOg5k4gfeuWz1V1dx68No/e6ttyRz7p57LMFVwyySE46vthPx0lvxSTjYqchDviSJzVo9yw
uaLP9BX1d5ZUpY5xr+p2dEePZB844dfzS9uGs9XauLhAl+t8GSs8ThvMEiTopjxoiO66/XKl2RT0
A0zWRPzk36wXrraRj+tKPSvG3sJwqNkcWbEy+cREATEgLz0h0w+2dU8GoOmOvBemkjfv1fcV832d
Y4V3VgZhbDS+p1fpPsc/gKizgJANXffWzpJtbS+WPts+oRBVMDWqEqq9/f/VCU3NKAO9ECIjTDBA
TfkofU3cwc4uBo81kqBieSuOjzbX+m6Tr7lJsULihiCLONels5i9XfRf2v4ekmgCN9p03ZUhDn6S
lNSWpKJzSj6WF+SYvEBb2QkfQdcEPPXa+3kvqnltPpi1lUkOenSaBRpYAZC4hGrTrjgQjw0zyr3H
HBcy4N9FFkVr5KAni2vNrGYcz7a8UKv73ro9/xE3n1rrFXE4o9A2o1VCDbT9dOA4MBzLL73eC/ef
Wx+kylDYOuaHxXPCT5JbC4BAtDgee8YIwnwsQGuRdCgqetGPqSh02irirNfHYU2wECWaZ3ijdjuD
4GXZGyfkR1ERnfei5u3N+OHdOfgWNEkrwrgw0Y8AHcWy3GnT/agLlsN245fnwMoElyBatC5QQsJG
8KB3UcZ7qXzuEQstqh/W/nnPEK2GfLzcIysK6dRjNUxCaAw+lbgcUOe2z1vZBuXVirggpYyi1lQk
BCm5PTrdSboPjnA8R3ODa+p0XnPVOYUvGtIUfUYOOeJgGmvSwOikASwgXa3KD3L5MmN6V1ZFM9/b
Xg5qbZkCiNEy9fFDjmMZD5OM0mhTv8QVmP5F+oLbO/VugHMKS63zPulRAojJUepvEuNCFbHvbWZ4
NcYP/t9FcN7QJ3rZTDOAT9pXQL1lX+07CKPJLhsD+pPJ7bUxzieyPEqosqCYB5Y2W5Euozp2ByFL
yebzYrUkzgnksSmHvMNZar3iASm6Q0PseF/7ljs42msFPcjj4qhOgs5AEapvPwNWtrl7RAmXKpoa
1AMKcFFDudoNDiEYUtDScy1qVhJ5B3eDGLm+lLRAtBxqtYev6sSJuSshAvRHB/ndQ7iLpJyGToWI
AnqGjuG+vA2PxHs7yHb4UCFfAdnqy+hyvEgFd8hvruR3u9wlIjXyYgwtYQUjfddcs1FGjw0fQbMP
k5oi1xTuHHef9KlK40omKDTvGIFD7AUPEuqJiifvhWT5m+wY7wcBo38foQNEoWauKSh11B76Uo4U
FJHEYTJy0t3gIG7s7frQOckRfOmCz7qNkP/7qpbMYYpamOHcs3q6Uk7+kuq2nJ8K+doaj+BvFNwB
2wGjCV5Ny5INEPZ/XGWmtlmEgTwwg5mUQp8yu4hi6xhlaLUPytQ576fbaPxujNu/qMqrJY/w9pD0
xB6MSw1VjvMWtj/dTwsGdxDMykitlPXhVmni5nO1K+X0UBSjDX2eYzLJ/nlzggXxkxhDGfWtOSE3
hCnDOyWhdkZawRDjNlL+XBGfFZTnGerwKUxEo2I39Ejn53w+UvBdqNVFKwtcb7Nhm5E+/tcf+PSg
Us3yqM4oog89iwnAvRXdKDcq+Nk1r75M/c7OD5JjnerCKQ/tNzEDwW+eTe+/gIPnNGmLtmxZ/SFG
lkbCo7iEHKjhjrv+FDraPvJC4aUn2kcOp6MxkKqMjTYGULmRD5aowU1wykzOLZV+HLKktQy3TJ6b
bh+2it0tnqrdnHdHgfebHBxHMdRZmh5wXGimT+d+p1vRwVrM3ZJau6qRBeY2p9rXzsKfZ0VKc3DN
AjzuGRVd7A0X/VXihl7vS1exo/rFF3qMLuSvucsCFbqnD+cXLNg3vos8qlUaBCX2jYQTRthiNBAM
AszaTpi8nwi+T3COljoJGeGY8kpPht88jHfZTnJ0Lz2ot1WGMAzNzoWwgvmbu/XnOeCp/lB56OdA
RxJKu60O1Q7y8FBpt2xIrEGcKHZFD6jfPEbf7XGBX1dA7emNMAjTJ5GbPNBPceERT9nn6Hk2QqQU
ZQirEBtkD66hexrGVM9vpvAXsN1eJUwwYh8vNZHfTj4EtA/1Ve/XKPBEu9gBEegOLHZPiZf5xi7x
wp1ICnM7VntfP4c7VJKVEl2iSDROytUchUet6/d99ydcQqszY3FQE8zQnjIG1F8W/dsyn3L6tRkP
5z+kaCUc2kxJCSbDxUQrGXS7LNAVTaPmphA3PG9G6KEc3EDboGmsGSejcQE533Ivx/VAL/9hbk3F
6VKC/f/1Af6+QxzcKHqN+WwIq6DdajihDLNTrvpXKELv571+UL6dX50AsvmXYzEYEqkbxiWUz6C+
P0RB74IbpG8FdR4BhFEu2IN2ZhRqEtrxWnBLKZByiZvn8ysR3aj8lKNpGXFkVkDJ0VE+JafpU/bA
pFElT/eUwKvQIS/mK9p2DgMj1CiOaZrOd9XqdbSYsQWjzDnCOw0zddLVfJN8UZwO+Z9FSOS7GSit
DHL4hZmoCtriwMsKDztMaYMlKb40nNKHRLF1jSeQX6KRvPOlgwg6RWtVmeOugGskJK+TBPfgtKsO
7B4Mv1unzmN9Eul96E4vgg0VLJVnAxrBJB93FRKTSPBmB6TWTrGnoYnmG0Z+HAWELsG16hSYp7Ny
23w4b/wthfzLKXz/zjwNUKmmhaEWwEntUr9nA6ag6ttZvpbZEYqTkRs75JXsjAvFD3bREyNvjnei
NzxhR/3cj+DAugomqRnYZrNbQt9bN2C4uzWfF7S/sSR7h64tZ3E0XBmhA9rJ6+jRQiOjfErg6hjo
P+oCyBXtCIfqFiWxpkfw9nCu0JOc2AtYmBRwjaS2Nd/oSiiISt7ymec+AIfxTdQOqj6xLNoufp6d
FNKWJVqrcMg8LB5sJ9A91m9jjxGFKY7ssqjZwqegB7xbveLQyrZoUzaRbOUY3HUwFFq8BB1aouLw
kxaEtlmLOCw2MXllgbsAxp6mcdPC76eyQgP4SZGRUSmvxXxNgu3kWxCVMKRdNeBmW+grKXrbqD7l
gSuH11n5RQt250+U4LvxiuJaVObjHCMiSJqHsHwYU8GJFcHTL4OCclFNgwJfYZKXrEN02Gs3r9Bu
RotofyFqY9mMPt43SeNweIbkldYWBsax0Kcc1M4YPfXq0/lPtv3yWBlh33SFuJOi5TSO8M1+6ia+
MvQJveoC7g86lTfwzW7REOKEO7AJhLYlOILb1+rqN3AYpEx60gwlFho/tU/dQ41MInLndh7byi2T
Es2vqTsJnlzCveSAZspjraxGPPFwl+8MMCR0gftPu2+D0w0nFaXrRdvJAY1cLKqmTFhlijbtfvZT
/bUTUQeLTgCHHJGkphVlvajSbJ3AAOHH5p8QMGirzeKgw9QmjBq1puES+ZJYT5hii5K/3Bs+l1al
Za73dc+c8rLE2yV3vmtol5T8xI5d0Y2zvS+apliIsMA/zx0zkiSW2gc6gnzjQlceC5Qo+5fzp2x7
W95NcIcMGoBmI5MM0pr5LpyObS5IbW0/+EBj/7818CfISk1M4clvjB8YW24d897yGauh9QPCsl6f
2FJqt8j6DJfxJ/JVE4Te24WVlX3uMMlSrQTaDCZKNmRGHBYUR27oQyYA8qui5+1vju77armTBLxo
6i41WGNtjus6PA62fM06atmDvrgU4hPzgF9DhHd73KnKZDWe4hT3MfTsf1DYU+5YVcU8logGWEB0
3ls25yy01dfkjliVlBD3GTVGYrHsNGe+DD0ztw03e9PqhaBIfyGqCLBP9vslUj5HX0lkmhULucJA
y5083zfaZY+pgZ7u5/pesDz2EDtni3+oWXoDEhw4K5MFZhQhQwK0N+xoLyOhJ7pcmOuds8Y9KSBP
iNT8go8ZZ7bl/zPWHznhZ8npjrpfPzCu2f8j+Soyy6GKWiFnTmaginRhXVJcMizvG92nl9lz7S4g
FDB22oXoZIiMcjgzqh1FKzZIGSL9RxDfUP3CXI5ZIjjt22hm4jVqga+A/ILO2VhHs8aGL+mBxH49
/MnfN9FnxBp+UCzhjreVT0UJAhS8stN+V2W4mzPin/fBTcxfmeBOtBEbi1ZMBPRg0hd5PFjTrl2e
zpvYjmpWNrhTjJJGl0mMTz87VQdIPaLI5kL9HWo89U4H1SUj8Rc+oDfP8f+MMpZNnIZVOFdAGq8j
TKyJZXZYVGO8SFdosh2eqdO79FgfYNg3ir1IDXZ7EGBlmTvVakjypFDxSTW/vMq9Yd/v4hvUol2R
k2+638oQd6DTcU4XtQK3pqVc6sENUfeCjduE+5UB7ugWCG+Q51tAq3xLLiuIL4SfERp2TusyObvg
rnw+b1C0Z9ypLdqqygmzZ+Hv17WdyF/16inWUjsLfpw3tQkQq6VxccLckBrMgjBVV98h4+MY6pOZ
gEnTuD1vZ7shZmWI/ZCVH2px2YX1AvhjDEyFGx5r+IRyMdnkZfHl/5B2Xbt1I9n2iwgws/jKfIKy
Lcl6IRyZc+bX31XquRZV4pzqsdFo9EMD2qdYO9UOa3m9rYMW6yHxJE6mtZ8JbQTTj70RHGu9UQ3j
qxqSI6hhtMSiSzdzYdUuYElp4R+Miyj7Rw4taKDnzLnNy3YPE2R8y7B0RlNpMMHeEW3DC/2Ojprb
0nUB6KnFAXvMQeIkzPsmQUCbhLlvHf+8P7RuRr3SdxLSL0U5ZU17zibeGPa+x3wTwShpL4aTnA7R
7LTDs6TcxNJVpHy9rDT7yvkmglHObplJo4W0GJdiobS4GucB/3moex6aLO8sjHLm4pL/Q7K1Dn7a
R1jocVOdM9fJk8HoYY1tUkJ6HEZA5m1mV8lwNDVek56GkA+5jfH2xRhVG9cxF/IEiXB6SILs2AZU
xQCScvi7i2Ei2YRSnArMU2DuZU9hcj0UxJazs6YKzmU5HDVmN6CyOUvnsIIaTxnIAPrJE0fT/jsR
TJTqBKXU5g4F5kQuLbUaXFMbvcsi9p8nb7fCzjIYwqR06YoxaSEYXNEt8eSz2lNyFijAR2kN3JHN
3QBCJFAe6cAnNtiqOVKoboxiAKSQ+WZQjpEKSk31p6FdxzzY0f1Zno0oxtOQKDUr3cD3oxUw47n2
mp/jUx1IvuYP3uC0eIK1P7uT9mXluLj9eYqNZMYBrVNntlMCnLPOjW/RJLfWoHzqXMmjdTjU7A1b
OdKOqmLrQTk44b3G0c79R+7mFzD+CYinWtkPiGn/PCI6e/0Ghi6HAiOVvnx/WYt2/cdGGOOjOmAR
5d0AJVrCBwQUcPDpFgYE/MtS9nsQGzGMmxLaUjHCELl8ZjjKoXHrg4GdYsOtjniWBViP8hQUAMOg
OtM1KSwi2ssTr9y9Pxiw+RGMG4uSflJi87Xro3jLVeK2p/yEIV3TpRcqOvkx/7kYVvJ0+fD7hrqR
y/i1DsR4+dDhG4/PCJ2eFOBNaA0ezmxjrYDP8bbr397kscXwFtj3pUJ5QUVf9w0vOaq38Td6xOEQ
H0NwQ3HrMrsBYiORcXdiahZ4wEFl8/OaWMkjhdXSARoZOrWrHka7xBRE9qm9p9VdXtTgnZbJ0wsi
C6YmoO9rZmiltKovaIJ7+Qb3jQSElSCzlijK9Pu8R2vDYdZrVBLIEszaVw1I3CNv/Xf/GG8yGCUJ
W0MiUq6AgGm9bqsgKTiJwuW//4FMHaRW2rKA5gnO+0oKr1Xe1s7lbySxM5AJaPe6aUXxagjnA0ik
nCUVDk3Wny5fxX+JDP//nSSRuW69qLJyoJQHw1GnqKtB2VvY5Ict96+1ndEXAxM97NhXOKGBK5oJ
SmqONfesghqYQe8Qf3CRQfjJXXzTeaNLHmY3B3KdGABLgJNN7Gas5O3M9G43jw1sfJp48kKwrESO
jh2sab4uZtOagaXO+bz0DB9SvY0oes0bUUoVLWUnEDrnrX0Hwy1IUR0dFkwsVbaam+iGx0jJ0xsm
AKV12jSAscEqmXgbpo/C8tLGPy4faj9vIaoh6qomqRpjWkJfrosp0JCuPssYjWo+y+a9Jn+RZV7T
gjqCj1/vtySduagwlorRVGEE6Zx6Img/gHu1zL6R2AYINmf0WC+fbN+o3+QxtzUAr24izQp0VEV5
qJXouOTN58si9nXvTQRzP0CRk+aiwFM+F1dP70FgnssvGab2Yi3n7OvwTsMkCVGJ/SaA3UNU/rnX
niXuXsZ+mHo7C+PHzTUuo8WEcvfPIpjAuqvJH0+yqwWUqQVsOgpq+7oXfY+PhtP97V0xWliZvV42
Bt7rUfGgCwct+buvx75q+g44YbUGB29mn9vuJEWcNGb3dkxNUUFjI4Pei/l4AAxLOqLCUOPmy0oe
Vp3nXnddz0YA84EA5zOtZtPS5lLoj970iAFmX3ekO22xImyWVN8ua/auW/gtT2ZrmOHQ96sZT6gD
JPftlDlLfSPO57y5U3ixfb9WsxHF5EdaLBRLCiJ1RwIuy6/kWgWDOohWLRGTCijVRj+iL/yN9v2n
zEYqEyqbrI5IQ8kpsl+DW13TzZnYqYMUBKGnzgnxUScPLNiA9BmO8t30Z+9Fkxgo4eu6rumM/FAi
xdot0Eh9+jxUn9cWw4aVV5W3oelcvsr/8oHfRFHl3YSttp6z0Yhp2DrmYNdWPBTjAgWJdhm0gAC8
/TeoYfsG8SaTcb5V1w5VncBdGX35ZKyCLxqle/lc9E98iCebL8g4337WMVVM980zFUYwTj/HcQbq
u1r/QRzRQKeGf4EdAez395+v66qcrCVtlYWHIfGT8vnyOfbi4vbvM559EhZlWEv4Prm8TuZDn01W
NT3ImatroH1PMs5x9j7bVhzjqpQ2FkdpQh9cMbGjnxyFDvPIEcff7r7Tt1IYf6Wuqa6CzJimSgom
O1Inu8J8po81OAzySbwr2i11b8S9VqQ3Kt5PpIoyGYlveFU7A0R2fiR7C8AkgPknYwu/vBKv7/Ij
byVu141sBTPOi5RlSWoZpe7OjVa3c4FP6qbe4FegWeiPwhXd5U4fKbBKfWz93OdxD3NukwWmnMGw
U+XyjKSqvIl1gNgFVcRpBXLPyKT241p0/RiiJKhifZbWXRZEn+oK8INuhn4a+CT8uMNoiIZefIUJ
UV6Gv9uL335kxoEZYwd0WRnRdfQyhAd0jo/KdQ8ibmQk2KDBYDvHRrhHpp99o09YzV/HbEaVILzK
gXZAp0HpiDGdqDDt8bTc1I90Ble/X07KERp24j3ceffKOJ21StS80GClcntvqmAUfYq04LLf4Ylg
/E4r1GoMvM8ZmFpXw3ws+3uTPF4WwbVLxtmYOYheY4Gq53nIrcWd4KgP3efkCkRU2eGVYjZHLwhd
+Cfd5cjeS2i3WsO4oDAu1rQ36OPpQXoGo2d7KAFqKv/A+PS5OqtgIqby159gQDnx6pT0etjYtJHN
LvBniPeVnCP8iRTWTgsa4biGz3nz9fIZOVfI0sKimhAvgoAjphnofpaTkP/EhjPHGHbzh+1h5PfG
YFQz6RYT9Neybz6DfMcvT6Jk5curAVbeEBSLPdnmH9RktlIZr5NGsqAZOiWJLQBQIGmWtN5d/nqc
wMvOfkvG3JfDAN89at/HqrKILllKcR1BNZSzmf68LG3/rkyR6CpBt4hdfdTVbJabAi5FXg8msq80
KKfDZRH7WvcmgvGTY6dIiYzlMceMBmdQamue87sKy42dyCta805D///GQWbzoOhrC1EZGM+6KvWz
kly11cLJI/bSSA1AAf//0Rg3CD68IhlD5F6V+aRg9UEpH/7ukzFOMDOWKlRa5MbNmNjdWFppd16A
PzYQg2NGvKMwrlCeSISddjTwQuWuilxJ4RX/eLfP+LtpiqupoRN5r/N/bnGdBHNpxXi9Q7dFQGhJ
V5mTq9xJ+d3WweaS2L1Fs5dGbc7xDUV/gXQPY7yH7Eic+bjcgAt4cMr73m++8RbLd8cMQKKmybKq
44XKIi+n4tjWZY0Dj9+T6+KkWeoRg4guFiaOi6d+6gPDNbA3Ifitj4lpgeOfdj43AYAnAaynYeoa
Cy89z5FUKR2WNmLs8WVetIB9OD+Gjc7Rmx0v9U4OY2lRLXSVjnliR5NjKx+OcRXUadBjXTq/l9dv
l81hrx3zThpjcEpKQFxnwNcnj8TXH7Nj4s85tiVDSwEuQW43vORux5G8E8gYYJyrlZCs+Iyt8h3D
xn16N/EmM3g3xVjebIRqaRC0mAwNeTr2ilLJJcUViOU4V7X36nl3GMYEMyAsRKoyoQx0HlyKABI7
oYfNWiyJJR7vy+04lK0wFoQsEWs1lWI679sJLobODmO8eJfVgaN7LNhYWAzAnDFwHtC8+nF216de
m3WWDqs2im+zwIlfHF1gayJ6b4SZFIEz0cAiRHmPVlVecayW99GYrCKaFaKnGU6UJXhGNM8lL8zv
eUNCSTMB+4tArxBGoZH01aVoxpRY3moPmKHwyCcUtLz8RLfZ2mv9KfdbLmvF7rk2UhkdL/D8FaJ0
oBO2p14+kowz3b5rQ5quKgTuVjfYNkGTVwDZl+FrzSZ2y16z1knw+7i1UuXpss7tKsGbJFatxYoi
lXUojJl6f0JsudH12I4XLhSj/DFFxz2hfqSqcN/Sa1d+k8GIoZCIw6utHtBw9+ZgxHRaBWIl0RL4
T9jdU6HRADBQA61Sk97fRtoMXBISVShWaQNACgF8elUA+iixwdgN+Lz+cfT5nTGeTPr/NzKbcczC
zETDRRaDJgTeZB5k3fxHPm9zMiZiDMOS6/kIGBsAAx5ytJHA/qw6y/fqoGA9MVedy+qxq4gbcax5
TQK+8QrUlUEQ73pTsQYleqgw2gt0IveyqL26A0Fx1qB7AFjrYJXeTNtBiCjCC50cX9DTjILSK2zj
WnjJblsr83jlpL338lYiq/wkpEtYJSSKfvVLe45tyQKAN51woYvG5osJyAIkcTZvL2o/chmKLhFw
nOCkTOQSY7XDGFuNzrFN7l7npcC5J3yGjWPYlpc67UEfEbyA/iNNZ/vUUhtO01ICZ8x4wFg2RjNN
AGzoVnbLx2HYdYwbUYzDF9E0yeIac1lte6U2waIGl5Vk18g2f58x7Lpf0kjPK6h/G5QdSpuPDZex
iv5Gpprw7nMxhrzmU1QTivGFV/aN6NJoMlrTLR5eB/UUugXvJUGLlpfkMSa9itFEpu5V3uCuTmdJ
T/LB8GHPDzxqA47i6SJjz2WeZv/Qf5bn6iuwXYLyNDjEWs6yFbt/LY0Jk52AaLBGC104nLBoPvws
bKyONoc0wLw3J5uhv/zSV2RMSkcqHbYilFzCQs1Y3yRibM8omWrfq5xTyeAZ1OtiwMbVG9qahELZ
I/E8tIfBz64UEUCiszsDIMDgVdZ2s8I3lX/9MRthE+hMSslAZWbVArUIZuGmMB+NYbCl+mvJm+Hd
VxACDG3gJaJfx1ZpMN5RDBp6WBhbCbFOpwRzkJ9We3X/zcTfrrfYCGMsTWh1qexrCAvFmyp7BO71
H4XLjQTGtqLZiOqlUei8m+RB308Ym8zg+9CJk9zWl3gILXvVO6LDq4MHCeyqGE59nwWY2RwafYft
b0yL/oqCmViDbpVfkqNy3zngNQD4iF9e8eYJd93iRiqj/IkZ660xIR+Vq2uZnLvueeZtqO7fFfRQ
lokhizrzJftqEZRlxFMV4/+dXS7NYFdhxr2wXTMmb2KYk1RGkUtGju+XHxD+Ud7Qnig11hjULsCB
7dbqr0BflXI3EHet7E0uO7KQtlOqViWWwjPxJo5+TCu4wp+VPrZA/mt1rWRfjmO7edVGHI0JG6Me
SVgD9Rk+v0oOy2pFk9sMfsTTxl21MMGsTmQdqbDC3FkEduupTlAlGppbSXge82MPeInLJ9lPot6E
sCOeerRIxTTgxoTYGhNrPqtu8UIbco0jehVmJpJPxGvt6Yn3It9PGDeS6Ztj8xHNchnWboppoJ7c
8VOTYUCsRw+yO68uRQNPf/JE7hrBRiKT3kR5JMRAuMMH7e5BqWPVLefBvKsXGwFMfmPqSq9i1wvk
OflDPP3sqi9rHHQq53m5/2reiGEcr5HqUQVgEbqrVFkVOtKmRYeBMxu+/ogmLrYdHPWb4PD2fHet
eyOXUchay7ssUoBAYKTTTTMnh0bWfa1eg1wQn1VR+HFZNzn6r7LOuEbVZorwDKyEwRlLzaon4Jek
3EnF3QxucywmzxEKGYAqBuiVOrf6iuF8L3QG8M/6WO89LbwpxVf60g+ZzkYa4yL1RlMnZcRHjA/Z
dQHYForTkgC9J/UIFqbpVnGLAlj31HNfTBz9Z/dg9TCflDZa8ZJQBG9VGrsxZd7s1f6lqTKmuxSU
dNjXSqWnfZ+IAI1o3H+AzZVvhZuCma4/AinPGm7bxtLvLyvKf/mmBhhLZJEYEguyWOVFo5UDntXD
Ed01DIwnbgEAqH8WWIEd58buZGk2GFC5M/K7kQfjuv8vmlEebYgastAkSFJxdUMgKcTKi0BN/Fjx
4oJ30n0TfBPHaI8Zp6BaSAD3u94kjyE6ieoR657HxMb0yxOGwCiYcQmoH16KwpHLti1CASMFDUGK
AgrR1hvbiXjTopWOucz9c1kKqb+0Ki/M7uvr78Oy+IvjAtLcukH9UZRaj6Sdnwq8Da59j/0mgglC
sWiI06rAJJTuaPRB03e2pF/3IceV0Wv5aPRvYpjIk3fSOqvNDGxVwISVqJ9JPiCEfd6m8Z4yUtYe
wPkSbEmwwTwxjanHwiV4pFDBUsMsGDIM5gntkdQWTOQaeSZn3mXP3LcSmUwoEpM+T1JwCVTkmmp+
fGPU3mXr5olgrijTpKEqB9Q4YyWyxvzTsFzPvJHU3cR/ew7mgmIMJw/JoAF2H/Wi2yhobzPgPJh2
dMhXmzzTqVHh8Cfx1BCBNC2DiJzS5b7PgOQ4zKKRYlgAS9FKQ5QOysSa4uuyvJb+YPqabGXRr7zJ
tkDAUrVySecaYzzoe68VP2Mz1xYl9/Jt7dnsVg6TI4DrxUgJxc9ShMKZJOxPYzDvsoh9hXj7bExe
oBVzoZIRIUYQb+v1vs2CTPr2dyIYry5h47JVGlqBzs65+hKXTqG9XBbB+1CMJ48IMD5mBBZHbG87
ASQP4f1lAZzPxI75GaKGLWuBurbsnOqlJVeHirs2v+c/DdCE4R9RpVsR79Wq7NKsqWWEP+OheqQD
L6mnXVNCIUpS0NqSWzgUD/7yyXhCGR3T57hLBREFnLJIbRmJfJ6ClnI9q8rNZUG7n3BzOkbTxHGd
sk6AGtQZOZBqPKLK/bLKI+fZwBPDaFtJcqPSJ5RdS7NIrTY17bkrXpo69y4fZ7dhvb0tRucyocYV
tvhwy117rj1MQWIgUbxRMIuY3kVcbO29pGEjjs03+yxVi7XBxJUmr+iodEJoj+ngz3Xza2yEziq1
iqMZe3EW620y0TF/DMgV5sLGqUkMpUYZMT/MZ7Qf/Pk4neWg4xR99y/stxjCaH0o5VGzqKhjjxWG
4nq7T4+zxlv633UQb2dh4YLzbBwXgc50Se1BaB5yHvQa51uxvddG1PIsn9HxUn0C8pfMpy+efwEs
REMnm/ts7oQw2p1Wej30GrK45Jfox7eTH3vq4bs+oOKq/RueUJoPXJLHKLlZFEs+Cd1rXeEXnSto
g/hxdCmlCD8v5lySKb73f7o61Wo0oKRgTnNQjfMxE4hz2Wp3k7o3PWBhgqN8wExNjHtqc68cAwxh
IV8IlujY9ak7zp8vS9uDxUGFEF0txcRivsqqBdriU69MBX0NF0CyG19TVQqLw5va3S1jbCUxiqF1
ZBCwO0MlYU3HiYLcI4KlHsQH6Q5tDTCXSKk1PCmfOCfcVfzNCRkFUWK1ztQYCkJnv/pPy3EC2Pka
SNf6g3Al39DZg9CiBXPjExcDfLfetjk0qzBiWqWDVr42VUR7dUpHeo4C7QTKClu5nluLgi0NpUXu
eWPau72BrWQmVc+zdgmbEf6kxdD/6gAf+ao+qUBoG/3E43Utd0P02zdmgadztWuqOoIWSS1M41jL
16SbQGUecO5y19jBHCpKxFQNnV29GkQAsyUaAE7Tg2gvmDmfTzWKzaZfeZHH3dvddWUbaYzfnxc5
bEd1xoP0WGWAR6MlGzy6F68lQJKg2Py8caz9kL0RyeQ6oMoOW1VAqVmGiYjYIUhUK/IpKlBkdze5
nz1d/qK7oW0jj4mgutAZS2QKoBJVXLRoldktOk6Q3vWZGxGM3beTtBRCAxNAu6PVXoh5d/kI9Cd+
CACbv8/Y97LKYREZFA6cgon2+hS0q+w0jXpcJtPJ9PJPMvk3eWw/MdPCIZdkEFxKa/mpVfUAW+X2
5SPte+WNDMZ4MdQYG81iwF9JZxnoGiT8lQrPkvySLs9Ff06LQBjdyzI5mvDqTzYvxnGMhZakSO2j
8Nbontblpp05lexdL7E5FfPqBgKokXcmXt2L1nqFoQeJDBKwsggUJftLT8E+trNB7FtpgNdvASnR
31KEq+isHEVHtBYujgXvYIyjaDOxAZYSQluxhF7enYg82SQ9Z9qfPFA2H5DxDoMshYYKklNn1tDr
Cl+KIUj+gGgbra7fLvY1om30QGiGTi8FuHITWEBx+sDVAp6iMf5gkkE81yojnnPmTT7EVqW5Qsf5
UDJPCOMUxoTIvTpDm4VA90VwpHWW6i93xKeg/cZ9epPY1Rnb9Vc6ij21PQSaXT2UNq+Oujt8sPma
7Ks8LUGwRWRkc8uRws4mGHnUnQLjXzW3GshRwte9rc3F1aagNH2CI3cqWrH6YyJFVpkgxYgrjnvi
eHR2sW5JzKoD3yfqjsPk5Yt+mCrBu+yNdp06egoKOCuQnGqskgiqMBK4B5DXp2hd3w800MfheeUV
F3YVZSOIUZS5Hdes1ECDVTSPRfirDB/I+OPyWTgi2MG1ok7MoSQIUJ3wFAHKQSn9Lv5yWcZ+xHg7
BzuOLMldLffaiju5Wly6BUjOr0yHIKy/LIl3GpqibdRs7pIOSHg4jRF/1ZJPonA19hzr3RdhygDM
AWSgziIGDKMOrpmYzlhlP8T+CmMYUd1al4+xnx+rb0KYi88TWRJLHWXF9JDeKs4MXuwVQ8gU93Q5
cSGad03mtzSDTVxFdL7NnKDpGH4eXA3jQAAFC7EvmeaWgYFhF4/VW27vkSeUySIGOZ8mksHTSjeD
G/+gq8bJlfl1thGobnO8eHjZJP1mH1KxzSkZ3VhmI67aHO0q8IQc6X5E71JIUp7N7nvVjRwmkQg7
ORelEa4uP+S3pUdp20WsYdCxuD962WxE0W+8UffI1NV11ZCzxP1i18loNbFqDdgaqvWnyxq5q/Wa
LhLJQHdAlRmXF5upnuQFJT0qyGFNyHVmTvZMeGApPDGM3qdmpzV5C71P0H3Qq8Jqy86qck6qx5HC
LnnWwywLeoRCSSEAUj5ZrGEUj9LI2yrZEYMLMFVMjYPSUmKxTDHDnii9gjZHoXuj+aUUgNXNAwXY
axa9E8J8MaNNFqWTUGUEmt+zbKuYyaXg8bSYqoGirH7hl1L3NHwrk31k9EVe1OmABZZ+sDVs7Bd2
fYIwJCsF16PvHxA+SRMxfKd9QHGQ8mICPD+2nRsXuG/P4yH3kqs1UA8aeumZp/3kY83tJCsmmui/
RdL4vzGroq1Sc9VQahdDPZiNPABG5G1GR2nEiJNK7OrIRhRjV2amTXK70qq+cLXI13MW5H/QezGR
o+jY8hB1bL3Rn7A5DQUpbJcEjw0wydpCdxLTl0a+/5/dwzsZ9ItuZHRTS0hMH0/tUr0kU2VJmfEJ
i3ac2LsTM0xTR+wjGmhiNXYZo0o7Xe9iKLtYr3Y6CSBa5IXevQt53QpU0bOG4TLeWxMyLBcbJVKV
2S7FT2pmx8OnP/hYdPHwPyIYr43miqDEPT5W19fOJHZ2HfdONs3OZTF7WmzqxCSiJhPlw/xtkjSS
NNH50UUASL/+ogGsa4pPUuJflrN/Kb/laEwgB+8lACjnDhWhRXGXKDxJBjlcFrF/KW8imEtBthUL
UVaB3k84Ng2wZ00/lL7+nQzmVojQ6U1KBlQ1lNhK1AcZ05rV9POykL0SGjT47SSMMcZTR6TCRKol
36GZgude+w18tpiYISYWNZdg/IPBzXcCGcts16knqQbrr6sb3XyM28d85ux672Wr72Qw/lJEQJUS
jPS+FrHpS7KxQ0fDThYguwPeEPveY+KdNMZlDtWy5GFOvfMxPCpB5ufYVB4O6Kz974+Jd4KY0CpV
hAA8IcGIgn5aRncFekLJUWyePrDPr7zF5r9RUK3z1ufJpZDAlGsAsCyw2X/BccCxJPYlBkiGrhzo
RoqhfZdWp1hv45hzJo4/YJdB5dAwcqOI6Pxz6xnmeJ3EGUcE7xSMP6iVYdCKASJSUQ5MoT4U82in
i85RgD1szK0GsMiHfTNmk2SOlFieAvHPAe0L0UV18YGOkGt4jLV25k0Bj2CLWgzzVnknmHETbYoh
+VnENZnKo1DYoXxdibfXZIw5D03eh2S8QyL0TYoEi1YyksYGZcl9m+rGYUzGmvMteVrB+Iihm3PQ
xgN3Qpuu+/kz2LU4npUT7nTGLTRiGpNqQYyYjh0q7YcGUE7SvfIC+mdL9egKPMCkfN4Y9x4F3Lub
YpzEXBIpzUeITSlRCbZc+ofoTgOe/HhS/sNBC3jd69VtQTeqF9a/QFmiD9cLysIuHOhdJY5hAS2N
D7QtU6DNnPnLbXduvOxB4wzVcjTGYKL9itwf6EYwPRP4SiWQQEvRzlTeZVIDvnQk5q1eySbJcwMo
Svk5/0SXy7Tr8ahbw5l26VO/4Sgn71CMP5HANxCrco8627R+U2Plp9CDnrMlHGvjeXuW1p4Iaquq
Q0upihfADGSuBmBuBP/y+pVO4wuPJXVvr2GrnQbjRyZIHHOCSmUHXGHZTgorOZaSrTuA26VsGrVd
E5c3SsiVyniVNhOWuRobWmkBBZZNN5iBwhU60n0GQpFbzY7veLXsjzeIR5RkiERFUU5UCXODfZlX
olwumP1SOysRHvs6t1eBtzP90Ym9k8J2kosBk/l9g88JaDUn07ITBo2/XPZjnIOwhHr1WgCyrdMG
p5C/NLVXh08DF22a2uh763p/DCbVrfIoy4YCOxuSmN2Eq3GM0s7TBeJHnVhbho4Z7lY+T8avWSdf
gdLs/N0RGaVc2kovIzoUIzVX+Xo2wluVSzb60Se+PyKjgvk4zIbZoJDUexj/9GgZTj+rAGzPAQxa
cdzHx2j9XhgT27CBNQ+RUumOKlfrWU/HwgZRBrA9SJ8GwpyLfqH1nXf5K+5Y2XupTMAjWtK2eYg5
bvVKPsZfUFYH7eh8NNzFE53mRuByPb5SYVzSGybWjUM2jAoRAe2KCf8zCBlfrfoFTNcHYqt+f6DY
+KNdHIDFCuAiE8R0ho8tIMdASrs4lSOeIodHRHDZYDS2eF3qstovAgaJxepxNj+NceWs/eRe/tj0
ZP/95BqLAz8UulhLsTqA55gisJru5NGcglc7fu24fZAj48EuSkAoIhrjxrIq09rVXLBi9F1HN5A2
S1KknSY40mfbcDtnwKPUkYMELMqy33BGCXdPuZHO+AVpbaJSSSF9RYs4KY7hPFvZeJ8BpbVIz1oc
yCqPS3knxYYWb2QyzgDFqXlY4nhBrNCP6w8hqA94BPnzUypaoUeBR/N76SuYKW3jx+U7/ZgwvpfM
uIhUjFu579ErKpDFZEDfU5azGq52NzxdFrSroTJ2oLE5aRoy2/tUojEiQ7GC4MVAyzeurSoN7Tn7
nxMzepzfUlhIQTNX+1QaoKJj7Bfhz6h35YTHbr//yd5kMJeFEfFwFVsDBDExtn2moBk+kRKwK/97
yfL9WRiH2rZDE87g5XGmCmxWalW5wlgfe5J/unwzvPMwLnRaRWwoh9MAdLX7EFiXvQy49F910nMS
P/p3Ppr123djHKcmLQs2pVDDHmIZQMd029OLtRdRXr1KdydNti+fa2ey790HZJdvMrGY1VCHp+6d
znDy286CG8G6+vAddPTPElqJ6mmyuPCrO5Wg93KZ14FWZE1vRCiZdG7ztXCjY291zzoGCSlU9frl
8ik5t8cSiq/DksZjl0NLZgEoMk4Opu9Muq14EErU7V24PZZKvJnEuEto1t50L8CqWfq/s1yVcbti
VOSTLuIcdX1XSpaQPky8l8duhvLmHNjVCLnUlDYzB7igL1F8kM3IajXPFO5X8+flO9l54rzXAMar
dlFr1HOZLNAASmas2wr8Axa4Rze0uofYbTjOlXc5jKuo5xk7rDFcUj35xDjIGqdXuNPsen8gxkdk
a1lFoQkBqj+eC7fww+CVBxTshznPbHkazfiJKIoKtCQRkij7IZapVXc9GfcYLyBYVyUempWOcUt5
HC5fGidAsbsRIcFszlTNgyNnv1r1DNwdK4k5uQVHA9kuQb7IE0hd8a7BjmbdPmH411ay26k4KVwc
Ac5X1JjiQVs0cS9MmJpJ5BDYYMs62EM43svtcFbm8vHyt+O5PDZlKwppFmMdMUSz8gM5SvC0yRVd
XyiP/NYrR9tZ7MpiDZesE5FKqMJ51vxy4Gz/cE/DRPhmSOY6brDjjuK6D0IHzDCbbnWeDpkzBX+A
6gPbUkQsr4iagfDIeL4k6palb1H9BsMWQMkxc+9U4GJBY5fW67gsu7tfD8vguioqwI2TGXGGLphR
WmEMCdh0d+SoBYWv3kr3y41udYfqJv/Mi1C7hrURyHzNMusVCRSTaE8AUWI2D5X8c+VeGV3r+BCe
NkIYj1u1aFW3Hbov+UG2sbd5agO6Zl5f8eo6+6cxcGW0Nf5h8qmpx8kYdYJ33/RQjTdplVgG7wV0
WQYQ93DYTSPZ7IXZlCskEIZyHxv+hBEkKeaR1uxrOTay/jkJVkTfS+nWVMl6DfdCtz1iu34IDy34
+mSv8haRi7PLOxOjBW1dh6surLoDdAdPC7XTIqy+FEkcD8sTw+gBCaNkTRTMxo5dc2iAg1TL0O7u
DxjoqdG+fTwm4q4r6VqzgScX/ckVrA4vVP1AHd6/GP6g1/1Rt99kMcEX00htk7adDogB8ZhhudKh
cDDzXfgQ3sgOpj94qEG7mfrmcEwE1tZU0EaCj4i3uT/ksjPPzalYFrx4yFVaxC+mHn66HEH2vdLv
M7LTNNoytkpVY22kyR8mAaQMhsR5fuwnZW+nes1xNlaVVYVJyqrGljI23RzK0yMgs6hP9NbCp+XE
Syh2I/BGHhOBUXcD15KKjHnuj9IsW32tWAnIuU1R4xyNo/SvJ9+cTI6qKF0VVO617GXIviv1bd9+
vnw/O+Pa7xSendYXQ03CRB+8hXSz2G2BnJYyOHXYktIXlyKBJb56o7lq+0qKjRnazxT1UXGzB953
5Tmu12GpzXGBRDousYH1js4tgdbpzqfMTn/pVnovO4k38Rzl7j2qEmpRJnCWRXbQWZn1qBwkQFgv
5i2wbrT0bqy/y+Mj5wPvRjBMwxiSqcmGKjNGF051r+Q5irVQDymxnOZRAxNLCsB1ILuGN8Vt+yg6
sRW/9sT586+7Bvgmnh0HnIguZytGUZ2o+972X8Xi+fL5dn3K5u8zj+KlENtBFJHlCEZ0s8iRLwlZ
sLSFtQ6Adcgrx1jIt8si6Rf74Dc3IhkDNJdUVeoeZmGMipPWXwzlqxwe8+y5H+8LOQibiPN02dcU
ELYbwKvTQJr8PqLO6xLOdS6jdDie1BaMqMDvInlqt+GvyyfbNXg0ov8RRFjYSYy8TqFOJJS51MnO
0PGcXjr9x2UZu2+VNxmsuyy1JIY2wiNr87U0+np6IsttCusKpcy5LGpfN34f59XgNwbdSnIbVxSk
bl7FT5lWBpqwXgkEE9GZ4YuAmZml5etlkfvq/iaSSbHWPKmxLw51r2XdDcXeJRNvrEDmfUH6GzbH
KoAg+4/LVP32k3AD2s3DK8WSvYIBT/a7wkGz4PEffKvWjUtXPzROpZw7jDDf8id59gPg5kapVm1+
j1EkgjZHOPPogejJBri3054ok0wH5BvTkTlINPt1/I08ai4bedgRKMYswhShfJd8Df3Jr/6PtCtb
chtXsl/ECII7X7lKKqn21S8M293mvu/8+jkojy0aRQs9Nfelb4QjKgUwkUhknjznCePLV6ErgMWl
PIFm2VPtSbHSV4xbXFUcp+KcEXZKqs6grhB02egs5dsAFFZx0+mcmtX2TbRaIXXs1Qr7uQ70SsIK
W1cE6rhwEgcn3yn3EH9+4w0LXI4ukGn805gMTGaWSwThLJZ6WxdkO6yKa8MId0shfyajOC+MHYoK
odsKFi0c/j46EbG01fBHOHGe2ZxTz3YESmGaeyiq4iFavIW1F2mtlXe5RcbF0iWwr7W8gWvOmWeH
oqI57I1ZBuxw7r5F7b1S7i/HFM55ZznZtUARG6nF+QIIyzXFyRKHO1MRbRMaddW4u2yM4w3sMx6c
CjO4NaiwhjZbZn4noWmTjn4lch5UvKjBIqcLwFAESFHRKRyEKzvy6pNU4AD3zrgXr/TCVh8vr4xz
cCUmbIRlMoAyS4dBbdnNXeppvXxVCjzQ+XZNc+XjzBMuNnStlSYqJXhDPMWNbhQnfQxBoP8fhgw3
n3ArW0ygIEIz5H2KF1VQ2TAGbGgIds1v5IAexFG5KnwuQHQz+YGGA8hKkUxCW+HPaFFqQmrEaLmh
91/tm1uq/TYN1rSP3eFb8m2yZyeXwQGvvpVvscdL0Tedc2WcuV01bWqrOQX2pQYqKlhar8x0q4uI
PRszBw2/6S1nU2z/o0pMkHBrQKMY2lU23yehp8a8I7AZOFY2mMg7tVNl1GKEZAHgcUgktk/DbgG4
bIA6T+5VT/obD1G3jWs4m2Sr0RikgZ5Ii0Zm3VjBqdmjjeSG/w4h6Fgnt/a6f/ll1c14vDLJZuja
GGeqATno2GiPomy4Zky8stJtBJrvTRzuR2wzJ2PmrpPJ0edkaEolRyaLcey75LbYq+h7m264Hwxb
dChBDC8v2GA5wUt2tU7GOeN5qGII3QBfvK+O9NpeKojMp8BpgDPVA0faLgBVK++Lvl9nH14jK7PU
yVa5ghmI+awbKOpRkhMQnR/nd1pMLbFMwBoMBzNrjmznjuBoHp2A5ynSbScrqx/ApH/Qm01DVEkB
gk+i6J+8iepD3AvPibKoT5FeCJZWi8Q20jx35SjZE7VpTz3J+1Nsqol7OcZzTpTKxHgVyh5d1UWo
MJW3uXJt8uDX3MUywT0byyrPQvgVSGqP05HsBhQJ8iNlvM6+8DDy21fJamuZ8B5rSzgG6MPCiymH
TGQvV8VucDVv3vF4+TeoVf90XyYYjWNA4rpAo1RFLJK9ypEO07GmGrX+YE9usqN5NeVWAkGQc/mr
8XaVBeqPGWbBWg27Sol5qeqMgQoQJWOsgNLnpWu8g8rC9A0VqYcYUzCHR4FWyK8RG1qAciS0AnFI
duWVeCfueBV+Xkxisfu13iZKBjwzVkk8IHJ8+UiultCCxMdjc9/YhS9/JnM8+w87b9V3JSCdAZAK
WTc+6rlqNwWQm4VumVJ7EEReLOKukIlFfd8lhhChBzSgFOpRDJv6TdtP92aKILRActisLN62vmek
FwKgxsQfMAapatvDefQHCYcErM63Jj6oYAde5yYv8R4c8ahmR7voYLjCg2Gre2HPPaqcvIjl3S+K
Zqk0WqMpG5yfxRl9sbYCR3fpEA2lJUPbzYpvoqvsTnB4EGvuxjNhScpBNB0saBs0jn4cbQrzirzi
JQTjNOX8qz6HZlt5FhOZEhIE81ig6I0aBJCJw072BZ9fW9hGRaqGTFQDaa7B6jSMahBJI+2/TZ7s
qWjdR7fZftjj/2OZmr/cTF4ATjs6EaVTJ6NASM2qvkJH9BqUrteal7ghF6y5nRz++lUmy32ttpjA
jEVIsg2BlaZQix+gxcpjP/3LRz1bYSLyJI46GVVEfxovNDs9BANKHK0jeRmG63Gjg32DE4k5C2Pb
JYmu5LgHkPVOGgFpRXEqw2wvaiKnhLOdx/9e2TtucZWzZFMydCCAQU2avEXT7VBL1ig+qBFvgJuz
HFZYQZwMwUgzA5APfd/XULtElytKeFLA20nH79XIzOGrwrYE6BplxkjKJqtpKuKYaRz6ly9J+lc+
hrmzFebE6a2RF6oqo1FSq6iVuknzpoyHTK+sUOLUnzbmbmgucLbFeF5Yq+HQzXCDBvBuGYOUAuYo
qDJ0eieAK5lyLOZO/pCBlrx3MV7t84I6x0FYiJ2ARDrNBmD6klGy9PF7lB5MlIpAn3F5U3lnTGEe
J1EUSiSv8ThpD/WPwIeeIyQJq6vsx3vA3gXcKgTHWdh3pYZRWz008Bnn8rolV63oXV4Rb+fYV4gm
h7FQ4O8nEsD/zpzda2iYCRxn5BwsFlUXkyGpuwBNJdnch4ARxMUpUjheyNsp+htWQaIKgrYD5R8q
Dep9H8VWH/2f6dz+8HKFbuXKQEaWoZNrbJUsOZn+aBacXsB2iet8jFhdiyWNUYxM0dscAGwHhb4X
HsTb7kAn+O3SK/xC5bgzb8uYGKFOajMJKVIhIbzXDLfSXy8713uz8EIQUpjA0Cut0SS0o6JmECQQ
dqPb3AY/5GN+DZCoixr8SXVDBHNHdHKHMonOV8Q1dbvcz0dtNwN3pHOqvZwlswUNgRBBXzoQsJFK
Gf1Qygy/F3Rez+UvL7HfEZFF2JXZOFXxiIBEX9nGAXxeh+oqfEywJh75JOdssQg7EQPLizjALUW8
RIgXhn7Ho1nieeYHXJ3WgoEjw5td8clrulsg84l+yV49/ByM5rUYuPboV1wdtTFOCjWJgQLvk5dy
usvrB0P4V4tFC5OlTlb6Cf4jJPuyu+1xvWSchi3PR5hIkqNHnCZIkR09+xLNXzKewvxfXpRn72Ai
iTJDwTwd8aIs3bHxyKti04J2tZsiWzhpmNqZXKiMerxb8i9Pn7NdJvOopaBLU6iXgluqOVLkCYQT
Gmg7ORSppie25lB1XckaTrrfYAwyOmgYlY2diIPj3X78nH8HE3fA+ywOWo0NHsD+RBmmG5e+Bnj4
Nd53ZKJPArAIyBbwxpIjtw3u6+blcnijP/NCdGPLEGK4zJpAKPiqLe2mvzb17yM5znPhtvqX+BOq
4n/cP2wdoiFpXdcJvGZsEFSosBOm2nZKj2fMT4wmb5qLF8XYCoTQy7rUFVgg9KSuKWt6sDMwP9Bg
foBH+vyXuuRvn2BrD0Nat8YgvsMA5e8Uq47XEkQYS9/YtxiUoJxdqVdAsEdGayT2eCGHE0VZdoFq
ygcTc4Kak0XKF9McOjsHk4oFFQPVuew13F1lwssUo+Y5B5js6hy81e4hCL7TrMWeH8VP8NH/6TJM
oBHnrsCEJx6eZpje1HIDCs3E7SuNk7lwzrPGxJW0mMVYLCkTqD6DP1V7CDJjlxWFVZiDbkfmdCU2
lROP4e7yVvIOIBNH9EjqSTXDP8Mi+pIpNeoXIy6ENh9arLh148k1o+HHZaObi9WIroJ6nZioNPx5
N2WpKCiSBIz5u1SzZ+xH1Ir+A3XdZvRa2WG+XT2YYyiBQtiZbRAg+XhWTSgQZbh2+yM9DZCb5AEu
Nw/ByiTzHeU+0BpF7ydnqu/Q0HNi8l1MXy9v3/bdvjLCfDTAzyNtCmCErovefAvKt9/R9QDgN+ZS
c/OWxNwBsTEKEFwHqcaQPvWTr3WHPOfcZpwPxYIUFiGRA3nGBHeRFz6pa7svYw6rz9YqQL6vYaBe
AW8vO0/YLEpbdQ160WLwEi211YIwpuXVJXhGmB5YURllmBs4TcKguKVyhbcnX0Bna7PWK2Hem4Ik
6UG3oECnlddp+FA3n+jDrv8+tb/KHE2Ud+VaTUB4Uz3L2qFp703lE9WotQm6jysT8kjiUqHj7KX0
JnVPC+TTSQDKG5lXH6fHjc0v1oaYCNDHuT7LYqNBddA090uoCE9xWIUHksgZMGlF6kmTyXnkbuam
gByIug5uN8g8MAcmmouxyFoAOkY7epRswcq8bgcNSZ8caK+jQ48l5nYlt13vt1GWaEEJciiaLgpK
Yup0mhvRCxX5oIjD/nLs4ZlhnKMXF0jHSTRhm8iXPNVe0NqxQBjgXDZDv8vH73ZeDeMgiSQWWa1Q
AE6jWvVQWsJUWDLZKdrdZUPbh+lsiHGQpAoTaeoAxVKMa6l8qmTv8t/fdsDz32fvg4bobdjReqhG
3FCcfblZdrkK/ePeuIvqjmNus6+38j2WztcIlRAgCoz31ZD1O5hXVKexs/LM0w8dqJ14fUTed2Jc
fakBK+2NFljjLvTEcB93b6aBl23bceosl/3uAy1CqYoN9IeA+FJTAfsHpvF+8rRy2V3+XJtIx/P+
fWBGWJpAQgcE/bRX7VREDvEkuz/ltgKEiHoneWhz0/Y+hutBKp7wR7po8fPvfq+ybY5F0jUQ3L9P
Z05H6Kf7nYUOhC+C2YYntPTeWfhoy1QpHB5spGyBJU8r6BQJE27EKTkk2nTXiiLaiBABh7vKGEBu
4+YQ1TPUl/Mfl7d589QZmmyANVLSQeb5Z/xXS2GQdAmJWT9XztRrN4omcW6x7Si8ssEkSeOgC21u
IMlEc+7YHcPr9prs5sQSb8R9/yrcyW506Ea75ECMNh11ZZY5EaVZBhBNwSMsmSMHXDRKCH4gHgJk
86lnnK2wUjdjr7VQqsdcY+vqRzqY3PtBYsXuLFjpU3hcfoQYUQehx6kBm1v6wgfBbH9ByGeDCRjM
pR8ee8qstDiSoLENT7FxTHnztdvbeP77zAUQJC0C54jJkIn8Ky1+Wj4WCicj3I6V4K78tQbGC0Pc
0n1MsAYA645UpqjZ9R4mXfA652/YJocBGBZ/W2NvgrAUSRjTUcDQqQbLOOHguRA/9CW0yyWPXA+6
M7m0c8wrWm0G6ZVl5iQMklhJJlU7K7XJLs3TkJxCBVoQIo8XYvNdvl4j6/yDWedSgjxevqH4L7Kr
ropnypYQe7zMjuMgLEtcMNZCh5cqBrClY6xeK0AeNw+Xo9Tm3W3KkqorJjTiWfiqMfdUHQg+mIS5
ncpvSthZZeSn+VvAExvZPE5nU2xDUw/qti80+gBKnwLhezvzXibbn2ZlgXECddDzHDqoI0omizcd
5Z12K/uK197wdZu3D9bKFuMGqSCpXZUjSZwPFI87QT599Ew/sVKnsHmOQH/4h2vsbIxtXMrJWJpg
GeqdFGii1rRF5AXZg1F6ADhY8fCZ8L6yRi/w1csF0lt10yUqoO6lYYEFx6rJ9dznzmXP462JeUeq
PcgtcrD3OooK2iBll45PmYG+xF0s/Ei1xr1sbZO0yFgtinlRzoZSxREVn6dDLRqm5Kl0S+YI96Gv
QUoQvHq+6OHZ4kdPHMubp3hlmZ6L1XYGoPdeCjOZUR41XwunfcrtwdLvql0HyF3jiyHqlLyclWeT
/vvKpjxKU4IwNTkpeRzFXQS6pLHnPHA3SzTrLWXulmLKslAmaClNGPwH8RV0l3YAvEGFjtiJ1WL2
74ane8FbF3vBNHFRmhUa69KgW2FCDr3676DwuKs5kUph4sgkKFOqVDjbiWR6RBH3Wd27l72CtxAm
fITBHJBCQalmMlXVDfrin6SaYzvRW826bImzGLaVWTRmoEoRnWuqxQfZIIe6MXlZxrYNTTNlRQNX
A4unEuoszxsFG1YcI38AK1jhmbkF/Lf2j+ybBxHC6Bb8/PLCtq+uX0ahvv2njyeUDgC1T1Q962cB
JDxi/0aK0JrmN7PLOU+zv/j62RgTPlpTSsqBVuOn7/MzypF+fpLQ2FR25V7Fm5OXzmwHx7M5JmZU
8lTqqOr0EM0Cg3H5Q+/+7Qwnq3Ur6XTL4GUB79XojxfM2R4TL/ReaoW6Q0bfOcJNuGut9lTeDd9M
e/bGY/9QFhZw5pw93T4CZ5tM+OjDogt69b1aGT9AnseT1fLbMPDMbD+SzLMdJmYIRdsveYpa4uAF
vr4r79NDszOO9Wt5jHbJnX6rQbmGV/3jLY4JIbpUavKCqSqHRI6RXDXpQ4Up88sHYDPnXS2MiSGZ
rqQlFK9Qp+qMqy5FBS7JLT0w/DbjsXdzTLEIvjbWkyWf8Y7OltSW5PRLqEbfQrJcRUPHay/8JY37
/cHe/311eZGgiJJ0juhVTXHUrS3cp0cTsyuCw1Pj+Usad7bFZCFDkzThUuE76Q8jiAFqX3eVmwU0
4WBy/1w+f/5g70FmtTBzqMWhmRsA4LRdqFpJcZtJ3mWf2K54rGwwkUPEXEzcR5RuCLLMhYeCLCC0
dGCWB3jfCr8mCHwlqOUYGPBhRraMRYnlocaIvJ4nTts+QbvNEpSTnPtG+pk6x9oWc4Tbqo5w9aCn
DZKt62Kve9VD5MUgmoSMqZ/vKY9JyNWg5SyQpc0WIGwjRQQdKNJOGAeDbHL4UM7feuh1ZzxOzc1i
x2qFOuOHIanFLJkoB1sE8CNV6Old0SVWbad+5RZgwVV2c4XCzuzROQ28bl8uO87WFb7+AcwFZwZh
Lsy0STos11n1QBIO7o4GI/aGWf99xi9ztRzUqEc1R/Fxv/jd7r/RsW7F3bUZ5iIb1KnUtBTuD0Yx
ayld0t8vvKXwtoq5uBaFlPGY4Zk5jM9R58kdp1O4GZTWi2DcvdBqwNMzFDMo11Hh0KmD+ZbuV+P3
O/H+8offLNqsrbFXVSjGZd1hy+YDIsZehr3URaUttzsres4fSy87SVexAw7My5Z5B4y5vwRR6hOI
DIJkIxo8ocE9FnU3ZQnisoF4RlRz3isc1zCYgDWrRqRlBCkc6QG3m494JNlS+HZ5TRzfMJikVErn
mmTIa9D1U/Ayfwl4IyFbN/HqaxlMoCjCHMxDynvzfSdp1miCKxT0kGnN+TibD2ZTlFVNBZsM5OMY
Jwx0OdJUDSkh5AS96QZCXl58oPcxAEW2dmxfIad4RFCsLR4ga/tD/bb8AT2tjJMeAGDgJNG9OD+q
yUtXcZx+exfPJphdjJQc5RvIyCGfmcBD+qLm/1QVqlKch9G2N5zNMEFVJoWpoB46O035VudvIW+G
f/O2X30kFjEtBeYvckG/BvRqQHF3AvQJIzOcmtDmA2htiQmss6bMRTnTmj+KnmaNAd/Bin6YIGfv
XwKCgTreU/8vcem8eUyYHZNWaKYG4FjxjhKAUD5cEGseY2hldFdx4wzP8zEBNTx4jS+fYe5aGdeP
QB41TCocUIXbQ6DPDe8wbb+fMesqWQJ/UJG6wce78bxSJgJrEI4ZMjqOJN0NDhR+dstL8RLbGvQe
+ps44rLbbQfesz0m8IqREmEqE6lbrYBtc8lD8M6Jr8CyWoagWm1VcC40zmljSxBqrIW63mJgkCix
lWPAKP+mFg+qykkxeGaY2CsiVyvVgd798+wL1U1U7IMQt0pacGIj51izWOokSbqpHJErNfP1ILmp
xolOnO/zAUddaAB1mSB3jYry2GvK12iIvFCQTcc0X5UgdC77OyfespSeRlSkSUw1Aibzqz78k4u3
TcFZEc8EEz1UsLvqQUVHRoWTKL2Ad83gUZJtmwCQkaDlqussOGTparCMFCWUC8zgplHJTV03bm7G
u8ub9ZfgcLbDHFZdQu2ujTFvC/1vyqX4hep25qDOAtVZ6kR3Emfr/hIHzwaZ0woKpNzM+17DRVxn
VnvfPKpHSpDR7dDkdaTYMkG6YJVe5E68SHh5T8E/9WeJTY6jvNV1ihyZJxvDOZYaTtaUc1bIs8Kc
W93ArAWp8OWy3rTy4JlA/FDgUW3+Jan+tY0GCzuoxXSumgQwDnA3+P01Jf1V9hTIrhz5U9mbSyJo
qOkAHmjoHv+5cZNR6UU6agAnm/t52EWQSeZpOPJMMNejrNQDSANQ/pwmobC6snMDdbjRS142thns
VkthLsNFXDD702DfTP1bhymcgTfQtL0Q2dAheClDLlb6c6/yplaVRIYBJRBtQf1CwEUHmhTr8rnl
WWGObU0qYKAKgF4qcFhkEVgLq6t5+YwnI/78WgpzVNvMzKNCkTXHqL+2MrHU9LnTzP/fSthmYAxS
g6FbcFygnWZN2eNQ/Bvlz5d3a5O3wTyvhM3BDYz0a6EIuqvZnmeLlBbtdNMXofS9mykZqR3blAFE
siTRSk4Trwi47XW/d5IdaIRMQC8LOWV/G9MbWW9PXc+7xTeL3us1Mtm5SpIyihIZjndqXVqUyIi9
vAy75mr0qNJWMdnRU/6Ns7Obyd5qZ+nK10VAsY/yWEciLd9QdETrh18E+/v8XfE6JC0Wr0y3OXVr
El0WTVnUJYOleQyjoU6KCuMtyT7eAUb9bYTQD8wa+8odY0sCGGNw81cR7HaNb+6la8XXHzlr3kxo
fv8GPF//XLOeD3IzdUhw02cIP7rpl9yOiPsdCL5HyYqdwM3QQfT/AyCFHrgPmbUk6gr0dAlBZ+pP
wxNJxiIyaBz2wvv6CnyrlrCjpCc5dmDaIa1SHnB9EuCkypfl4fKyN0PO2TgL3wgXkk2dKEwOCO+K
6mVSnYI3zUqj1oX1sTXKeSmnXBFxCRgKxl2AIcp+QCjMakmxR6ltMTnxbTPDXq1I+nM7C7kbkYp0
mjOAjbSRn6LuaybdNYpsX965TX+RFGIQSYWgMyvfEcVdkgUC7NTIO5rekkUZ1fLYSjI/jjnOub2m
sy3mPEqob1dNgyigFbdifOpiZAbBdTOKnwnbqzVRb1mdeykWjGiuUsx6qolVZq4RFpamcwoOm5Pn
5soKkxVk2lSaIpWjyI4VYnd5LWP8K/BabwJdCcQlPd4zfdsDz9vHpAdUhkItqRJKINWvXdFdF0Jv
J33sxUb0bZrmk1bmnC+2fa7OJpmrfBlVJWtSXIBTV1v6YGdDYtU8Izy3YCJHq4aNKBhwCxmzShh5
7/s9YBzQ1uI8WjmLYd/GBfDRmaSOoEsfrwr1tJBDydND2TahY5hGkgxKIvun52lgZgu6BnNXjdEf
iSZ+bYcRV7rGqa/Sg/IxFp3NMJ9FKPS5BS0yruxeOKaL6MZk+nE5Lmw729kE81EELQBrSoaImoSQ
uRiCfa7h+y9J4whKdxzkCExLhfTlstHtYPTbKNv7JLPZa1GHKWOUqh/IEltCWzmNqgfWOPSHsVZ5
qepfDvHZIvMgEvMUKoQpruz0WS4hxFnehYfvk50tdr2nqkzRiTdtuOntMhGRfYuSJrP3pGq0UWnS
ye0oMywx+j6Zoa0Nt6m6cKLgppOcDbHla2CiQzPIgEZJhec+vFoKzuD+9vN8ZYBJ6ia9D7oelB4O
AY8IOrryS+qP6KN9nz06/qok9vR22T82j9fKInOBGDU4Z8qRznHIrZW2t2Fl2Hl+d9nIdkK+skJ/
xer6yMwWJIC0/irsetc4Gb5xR7M44shXhhMeyUE/SK+BNV1j6Na5bJu3QOZOEeUFA6KQ1Xby0tej
Rz22C14JYLPnjynJXw5oMDEqNusA7Lp4bzQO7TFU6DXgfebJrvTCe9DylsPEKWNo9CYnWM7QEauQ
3anNrIXsLu8Zz8+ZSJX05hLkKUZqCy13ZDn0oqjhfBb6Jz7E2/OWsfh4BdztTRIg3mIW2RKKOzF9
Ggsv6BWrG49dVFsZGTmnd7uIsrLJRKZ+bJo5C1HHA8zPSd5oxwHx15afqS4xjzyQ86FY6V4dzVzS
VZiHMQbJRsnVqePAVuKIs48Szw4TMgS1VsmY0ta3F36lnFgRxg26PdUD1/aKFTmDBb43CLSAA0wC
Q1ZxTRVpucoN2z9DwSwd0en8JvNIagxBynTKExAme11yg/FBMbzPeOXZBJO/j6hNQHQcTC5R4Y3D
nTjxINi8NdB/X0Upoir6FEBp0lFi5WFQJuRl8Ytqvl5exvYFCcDHr61iItJSKXIwtijmgHULow37
JrLypxi0dN1zYNWetAu5Oh7bB/pskglQVaYnidCiuTAuX7rs1KicAL+Z2qyWxEQlIQbQOlMBus6S
e6Dv2/mQT6+VClKuZV/yutR/Ocfn1TDhqQ4Rb9UQt8l8wIN8l3i5Te7qPUWv84F+211KGTITKlEh
48VmUP04qLpa43PVcpDct/gfapWYztBTZbDEIILZucjcRQdmSc5CZ8jmz1DEm+efIDHbS9RMCaIB
6TwJZivLT10Ioj9F58THbff/vVBWFUXOgrkyKQdoUH0noydjeWbIe+JxjHzgyu66ogeU/SeBnwxm
yup2PNEmRGbVx+6eIPD7vCoSzyYT9/VCxMMiQJ2hkI9SXViLctB53O3bOejvzftQBw7yKjBNXJlL
eqzIV124Mqe3IOGcs7/EjrMZJtpLqGwmGGmm/Rsa5SsvnGzBrR3cYnb7gF5hgaHHy/FqO3acTdJ/
X0XFelaGMFxwaybofpGroOc152nc/pgKnA0wYbchal5lAxBJyTG+/gmvalFdo3RZYBjfX14N7zsx
wVfJ4pooNUoMsgSIf75LRdkuuiNBufSyIV7cYCeGlGxqxXjCxJA4h82tGBiF1RAzs0k3fo30eDhI
yIHctqpkK4/j4tinwrDj/AbeapnAUUHbTtdytMCyY+9SuXSUUzDrY4xWRxl17BoSn2Zi9Txw1OaU
7ipiyUyIBsduFyugK6QgsDvdSw+Kj6OBkRUqp6YdoWeOed3JHfc4juYtKHA5C6fn4IJPselI3EBF
IVRwRYDMywuvUle4BuIScFJaqMYziofT5mw023FIOoR+RaCHpASuIxScVm5epG6y8O1dzto4B5Lt
LiCUFYZGteEpwlh2cGLASJ3by7ViUURLBeoMnh9xIihb0qzSsa9bEff7fCfcLDBKwGfSHeT7FpGH
cscLb7yCDM8kE3YyoTQ0SKPgrS2Fjkb5FDPRaoSCc0x5Zui/r6JbO5mTlBcwozWdFRrHAf9R+s+U
yc73N8uqqORDrtQCJkuXGCLpty2uoe4Hxys4UZQlVqzwjoLcGfD0qiXasofH/JcUHS/dlxzp5f/t
EExgWVD8rmsNcERtRkOajskuL/NoNW69l+8AqLKHU+VzZc236wjghtHQDlGIwhZgKj1r2pqC6wZv
KS3JrX31tb6vbYwp/BPsVVf1Na/4Mt5AYIpO/1/e4s0zvjJOY87KVTDRXZG0H5EfITMyFr8vjorQ
gT7r+bKd7fx2ZYhx/VRX9VCaYEjYtT8oDh6NHgcnAFB41M+4oribsXJljjkCYpuTxigQT2ZbAF04
5XFsXjrLuEl2ycHc86aDNk/cyhzd5tU2Bikgm2KDdpo6e2WrWLP83JJPZcwrI8yDZ2qC/5U5a8lj
07ji8BIbvFSWt2/MGYiqqirLEON8tUuVcDUb4nrXgRc+QhHAig7iPccttu0puqmLJpipFMYtIKAz
VrOBRxxQ9mZvKT8im1i5P7+lvS95g/+5QUxTOVtkPINomPNLwgRSOuk+SR7D2NeUz6DrViYYbyBy
E3eyiviLMRZrmUD61V8tCZQDOYdq2+sMTBSJ+jup2Z9eh8C4pFVEYe9E+hdAjn9ydXGIybtOthN0
BKb/tcMCj4VCIVOT0Y8E9Dulnyx95FvHye6P0q6wo1PJu5s304GVRcYNdQgXikCc4DngNEfRn22a
QoPZIrTo+Ph0DR5Bl+OJPJNMdifXwlygwzQ56PxIh3iXONGDYKtu9QNMeNei0/ncC2fzejuvkn03
dkKaV10Bk78m1gMPdILAOVQ2f2J9O3dfWWNejGIc9Jkm4jJN9un9CCr/YFfvoZPIJYXiWqLrXkXD
Thr6BNN2SMYNwZvDA0QoisQzyHOMUcbYy+frnKuWyPl8MnOR1VNaFNqIioYc3YfzQRU4vTTuophI
JRpyW2XA+TtGpb7O7VPSBej/6E6rYo3C6AYVkAylBPB9LVgc36QB40Pmv/p0TMyam0UMK/pCTvbN
vjxkD3rl6o0t+3hPekgf52+dT7sM3dtlw/SYXbLLBDJ5khtZTfDUSlS0+qdnM8dTr78XyFEToSnO
49flxDP2dTmmaMdXBBn5EPeWKEteku+GvvYvL2q7IbXaTSa4zFWdiLOE0cnOGV28VqGmlp5MN7PK
fekJCRfcTSPHpV1kIgsY24a6kcA7Rwet1B0lnlS84sALJ5wTwD4Pq9AY53HGjFIcXPdxZqkCjx2b
44bsg1AQ9Qm4UB3zd8aNIN1CPsBOitaaI9m5/Ik4jsC+BoUhgShGg7OmGdWjIItHecgeu8jk3NM8
M0zMmFK9BntsD/a63rxGH9ZuS/MaBB77y6vZHiU8Oxyb5JBZrBotQR+BSpkUt+FX/Xt5T+GuuR3s
yAx95m6n+sIhO4gI/sKeJw+0eYzBmKSBUAbTQwYTuuahCAPSo3tdi285cvzuJixuUvDbVcuboDW8
aLWZ063MMdHKkIYuKCiws0H2XT3iNX+o3PooY4ZXxLAGrxK6nZ6s7DFRSiBSIHY63m3KqXc1ZJBU
x0Lcp3u0lz2goj5FbQQSCPRGRcxhgcbsz/ttBtXWHE44abKObkeEHPK+Th97lZeMb563lR3mxm5S
I4ybHMcgfNZQapLc+YSsxOusIEIeRHlXoy/mLe9JuI3CXJll3xlmL2Zqgaea/EDrW+nBM90I+NLR
E53r6u4/KHVtJkIri2xENtQuSxSoDP3UP6O1n2Gn4usV7ryrebXZzWO/ssbEY91swDRaIP4rdxU0
hn5ak9BXnNz+Hc0xXvH2lGOSHc2eFl2o66oZnDjEdOptkHtiw1vW9rH77ZUszXjQEEVrkvdOcJ9Z
xS00QqHhotyIgArjiR06gnc5rm1fpOeNZGnGO7PT06VBQbJ1k9v0qn9CueI0YeKthoBxFto5j+pr
8yZdGWQCdqy0Zt3Th8i7lqzfYGSZuHwK522E7soOEzAHgXQJpJlp3YmOfxXgXbIUG7ITbvMtHa0M
whdUQEEA7f7PIRPBGSv38u5uXuer38BE0ZGYST6nAyBH4WM6vxAeBzfPJZmoCVUvSRRAaO5o5KSk
gqWEvty39uVFbM+srlbBxBLSlSSUqHKB4i+OZiuNVe0p6R1eVqcF18LgqpiNTIAD/oxWgakaqiKa
JsYY3qPc6hEid0FaiOit48t817vXaDwM/b+a/M+M6RLhUS04h2F7O8/mmO2M5DxqhS4B7le86ZoX
Q72fx5Zzs9K/8SGRXC2JCZMFCUIxgpqNY4rFS1nqh1GTb2Oy3M1JzOt2/OUWOC+IiZJFn6XZKOIW
aBzlYKDfQaeMv+f74TC40NlzxqtPoZrOy2P5uAUhSIKSqqHnZYwZyNqe28pKFQ54cLsSuTLD3Kq5
kAjqQNsa+g3AQA4Nk81VZs24bJI7XlK+HbF+7+J7pFl5YTHpRasb5k+ShQKk8+mekgbwzGwvig6G
AxxNoOnFpCThVECAKAVa62eJpsWijNufN2hyx5uG3PT1lTEmDEcx7uqyAc6pwKx22zwrCaiS+2+X
QwfPCBODZUBkI4Jmo5OJ3ixemYtLWg6LCc8E/ffVxzFE8KUoajaCL39fTocBJB/Nw+VVbN+Rq71i
4oIQL1Omtni6d077TAvRdFBQfFPAsCu7WWrx9DhoQP0QI1BMl0RDo+gOJkaMxRAtXREguWljJ5aq
XVEAMFXnR30KXSkXOV9pe30re0yYmKpGj+QQ0O/yh5KjPFgBgFa5UuiKr1S/EOnO/vKObn60s0E2
lTLTMZtDKk2VaMVeU6NdUes/SF6+XDazef2uzDBRQhPVGeUPXXOUqNslw/+Q9h3NkeNKt7+IESRB
u6UrI5W8afWG0Zbee/76d6D5potC4xbu053FbDqiUgAT6fOcIQBWscg50t+48K3Y+GkKtXrRdHQN
Jheb5tCN9bXekyNFeSaf6daZtqIbFjGI/s4wtFH1vAmXSh3XyZPyyhnbxwJUrbqIo4vfId9IYR6U
maWDnplQ9uRl9gAK7Be75jj9mnY01Z2P4UHzqkPoyE/drQkQZFF4yPWPliGrlontGpXVfW2KKHvX
DLjuztr3cr+v9CdZx0BusgSXtYOrhJYNbD2oCB4a86pVtcrqPIS5VcJTVj4AXb1PXz4hwgZDsWwS
xbBZTPVCaQy5s3PUo/P9UjxYsteFgpSBe1//isAeLuM0cqts9VpGn2LUf4ZV4Vg2KE7VzBk/ZWg3
gpjHBBYMcFJMJgRhEtusb/u5DVTr/vKFiU5Dk8yNiscJttl7FQ7DWvZZfFhjVFjmgzb+vCyG++lt
gxDDlMHDaTAG1o4nq1ttNAn0+YqU+3691USpHNf2nEWwa2p9U0VhvvaTl2lvpPypTp9SrT9HYHfU
MPI9NkrZYr2bFPdjhq5KioEdU5e8y1fFdw6bgzCfJLQa2aiNmFY+Q7zKACQErtk5WCW2sOGXect3
Qxi30vv/y6huZDLBSZ8BCcIswINhnYB66aUBsre9HTnlfr1J0MasEH6hUh5g1FAUhYm+G/33jQY2
ijKDUgY5QA3XvjzUqLBdvlCOiiO4MwwNyPSmjInkjwKI1WmWJCFgMUfbq8PCJ+VVvZyWQtTy45zk
gyDGkGN/sLWsEpfYDkjaNMxZk1pQfOWhQH6QQQ+7uS1ZyhvwsKUzqluDD5i6L4BuQNiqTU55NQTR
zxJphphbjlct/CCWyUinJgOM3BRTKC8lWJ8yP/Zs/59BhF3uprvyJCr+iL4aYzHyWW+AzYf1hsWe
b8M8CXTJuJ6KwSmM1b+sIBzj9OFwTDSWkRZg2ytsIEYEovKYL7etKvhuXNWAEAsAg5gxZZs0sjI3
tQnsOK8vT6T7vqqCwIt7hM3vM7eVGuhdjCViCI2gwdxKXi8fcyG8HycvU4BLgqoxcNYRLDMvSSvj
yhwz1ADzQ39oTqZPUfwocfzl78G/rD9i3puKGx0fqyqusxLDBr32rWhuVVvgwTnR/vYYLDCnng2K
ptIpYEO6s9Ivcv3Sj6GvYQxUSVVBuMr/MOezMMY8wbh4JBloY2F/9GAVqqt39m3Wi+pS3Ndy/jLv
PmVzZX1Wj2E+0qZMu6/mAwkbR028UhEkZqIvwygAMras1SqUh8riukXXZxJEI6Lfp7e5OcasZ70e
dUhTpOpW0Y8jEXx5vh1DYKhjIRuMJn/5gtAw84lyxizH5Ka6mbJ3NK4swQ6kUwRAJdznO9FqMa8o
BH07C2Xty1K0HRIWZCwtJvIo6nIMzJb8MXlO3B5rVcDtJbVj//zMK/ojlYXws9YaSWwHq6bE14v5
vfsEUNH2VOwEXhKbw2i2uEolXu8TEh5rYzzl9SDIXHm4QR/kMKFJNdVWYUcwnTTf09zhhXi00QFq
O2B3NAcL/ZUU7b/sUxb1fH2MqqdLlpmlCiMxAuyrr1uHTN+6XpBg8p/tWQij70lCbKNOdNQmVwyN
mXcIYd0BUDui2Sq+FTrLYaKGpCJrKI8dvtUSB+ZauRVK2H38OWN3FsNECXU01UBVgErURlIFWKeP
gtmIOkxaTSLuHr6lOItiHF4WSyNJJnwebDM5BK2bNhMlxrzy4AfNY96trXRmYa7IjOvBRZVrJ92M
zpBjT9A+UiTi8e3yg+XHdmc7wW5Cdk0xGCMOhsBfr5zpZjiNr3SwGvzIV7Or0Ql9zeteRZEW9ypV
mViWrqrEZkcg5GGQW7IgbNWVuwktbkMQ+/CN7kYAk8iO4J0D7Dy+lRR5CyZgvATho1Y70XWOlVU/
9fvn8jTsL98m92lthDKOdzCsWaptDelgrDqLdaVKuWs190ryclkO92mpxFI1IHyogKf56LKSqU/6
QYeD16XTkIxObwS5cDpAIISNiMxxHrWih5BcQqEB7zdDdWioBbEKXxH+HIWNi5K61NJCgr7H4bdK
9+r61+Wr+g+KAGZPZGHIyEzGlCdkWlOpHxHYASNtN6rABAB1iY/k1shd/TeInr9Knmghg1oCJrVV
ZFCU/SuUsX0tWJ1LU0c0afS15phKclQyyYuz9C0aCrcb0q9SqweCk9KTXBDKgvRmatPGI0VjwWbn
8JLto/v6NtstiiP/KB/UvWViHUSQ5vLN1fmgrMNXw1leO2y4w3zQTRDlVXLVJ31He73WjZC2gq+S
f66Vdf+DvsixnaI6JU/JfrE1f1yMHVqigpukX+fSRTIqYyTApWhiVHuREDpJ+U3ChpBUPcThw+Uv
xtf983Hov28iT0tflqyUaBstvJvDYO6y//Xz0AvdSCh0Yx7qDDDR7+Ma18PsJL/srzYFRMcKltCq
c5OcjTYwaq9b1iIbFR7zrP3MpxszfcyiKzXxK1Frga93Gv6TCaG7sYzXt9BSyA0KfNd/AaTDkexD
r/FoM9IvvESMp0sN6l8acRb3vga/uccoTacw6jWDlsd2mk9e16sMxGwjIBBbp9/REYMoMPwaWL4i
ZeTe6UY0c6dlaUdFrwBeZFpKR2t2tn6YtRVos6epPFzWR67eb0Qxlwp87LSdC0SGdfRgk8jR8u+x
JbuDJMiIuNZxI4eJo/JpBT/1AOc/JQeZ3Bcp1j3Un2p2bWmHSbSaxLUZG2GMr8zGSSmnFTajJC/h
cLuWv0tDEFHzfcxZBjse3qqS3GkVHjLdiQtRy0zu7dS1fbpkCPpbGROejiiCEj0BlrHaLnuCJU84
tsldA8z6e+Eh2mlAWcBorCcKfQW3yC4Yg+vDDNseiR1p9utyNdueRJ4uax9vvQpYmfjvnzfNDoYn
g14M5vy+SqAEy826t0E21pwoXGJzTZ9YubOvSx9Qf0J/zbXEG9GMJZbGSe7UKQLnF1kCaSmuOqsQ
KD0/p9zIYGyxOSdqs+RUEa+N0+Qr3nCyJijJPziqCuAg+13i2Z4In0h0NsaAZCawpIg1oULcH2T7
NGmC3vx/UEQTtLhgLEOhkXlhxrBEqq4DxIfyWdcHDXtx8Xf1C3mH9BXV6Tg2imjAzZVtS9GxXcKE
2FqudNW8oOhkG1hHAxbpsqDs1D2Gxv9/WYholqxraBvaoKFljJQWWkZXpbSwXgJHKnytZ4G15Rj2
rYC/UqDCaNu0tFEWsga/m/YrmA9m6S6Kr5v+1+WnxVGBD6KYZMgw+jJDkAY0mP66m49EWOKiP8D4
xw8CmK8yrd1aKyvez9qDU6FZd7JRAmM12g1R/sUqlBt7wQyUPDpjKjlFpgWXz8drX32Qz0RsmZTM
OCPmXP4dS42BauLCGH75x258Jm3+IJAxGF3VmXkx4VHpTg0U6R9mQJfLjZ+Rn7n2CRSxjpyBxV00
eMXzNB/kMkZED2OpKGg7O/kt/zZBaIkB3Og5B5itGz8ofvdYP4tenEh5GPtRz/IgT3R3Le7APTPE
N6tZ7i5/P5EIJvCQdGRIc4E2qiVHfhzXB0xT7y+L4DiwDxfHPGcs32mjUSA5UoznMtmp2ejUmX9Z
Btc2nU2GxhhCqy3qpZFasJ1Hp1ryijZ0VeNrXwvm4gRHYSfI1kZfLcmAvc2BA1Oaxy48SrkgpBEc
RWcsxpTBXtQaZCRlPDtgmzlJNaaHOzt2NOxB/E/3xnIC5PUyqJICzyiXHbAhSslf9Oi0StZuicKX
y7J4UcZWEViCAMD3aHHYAGdaO5mP4W7aJUfrrvQiP/xZ7kvQRqROinn2CpCFzvomEM5J0T8IZ8xG
mUayBlxdEH/dLj7x5r3tmicqFBTIXu5+ZjsT8gh8JZwzIADYhzVXXWjFCZzYj/QJFG3ufKWWiKdo
e1125NfwQRSW8r3aWSLzzkq7VuY4h8SqXR1wVzia+lKYpzH8YQEM+/J18h/CWRbz3tYlX/OcDi3o
XXMi8o96VG67qhYYp//gXP4V8xeSv5FKigyweBrd2z+U684ND8vbujN3wMu6LX+JoCd4+4v4aKam
mCbqRAo7VBLOfWhYKUKcFGi3bfLNMh5HYKS01c9kvNHVGxC7uET0Lvgm+CyUefBy3ldGWeKQppY7
ansfDr8ufyy+RTkLYEKERK/XYiBApJObzKk0ALwXV3MOeP/PFD0+3B8TDCjQ+TkuG4SIikO3kQsX
9J+/V5fWBiSvETgWqtB/hz7nczFPGkxIfZVUKJOW6EYNfhHf1oCGKzC8pzc3RSmQxlf5szT675tC
RIGCrLWEzeSphe3G60PSIbx6uvyleAH9hwukn3IjRCq6Jm0svCv1nUmvDOZ9+DS6dOky/yUKaUSK
x5iospiNcQZckbcuN2bjL8vr5dOI9I4xSKnd53pMnUsxJF4svY6rJ7Xfm0mg3ly7Z8uWTkyAtOls
8touCmrjJeIL7Bd4a3tUpR/tPLukuTElEVIgV+U2shiVKwtTLVJK1xIXwDGdn2grakq/t/VzYT2P
muACuR9oI41ROV2pZ6PTEVuX6fUEHPbo/vIH4rWgMKtgEQ0IdwpmPJgv1BdNW490pwyoYteANOkz
l3xfnfBNQgRvo5ZMfDI7eeZFwqUX3tm2ohkPImdahhIpukR0xEi/TvzwMFce/gQ/3rc7/S02hHz0
PEXZiGSr9B0izzinPV47fdPT63p9yNLCLfVXbfh5+WJ5arKVxJj0ttSiORwBWrBau0Z9DNdTbN1X
keVk+RMoM93L0t47NawhxIiDqgCJEZx37BpPVYV4ySZWsRaXrmJl2B2q9+auxIx0J6il8KzgVhRj
oIzVKkOMDgLjvseA4vBmVnehkKKdOqRL56EfcmMF477twOxXgkcMYMgKztN/T7BZKYFMd7j6RH0N
nGJElm0FlDd/DUTLY6UWJihuvUIz/Q7LAEZjuagr+oKPxAtAMVWuGJqhqIptMY+5UfSmtnLEFvSt
EY9g5jLCDi5mzAeU1hLA6ovQGEQSmWssqnlVUg39eW3XHtZg9TA6eExO6qO9w1bs7IjgQXi6sT0h
Y02WxM5TkO7gSWdHK90t9YmI+JB4LsUgGF+XdfyP6MyR0rZZQReNWKkH2mJu7vT6JtKeJTv2Ln8t
/lHOctijzK2EIRD4lFC3HCsF1GfWufY8CsJo0XEYI9iuoFySZRRvJLMLljHa1XXoyfrvdf1MqRBL
DX9OxK6ERAo0U5rg7MdAoTXrADOko6vvYG1PGHIQpFu8g5mKptiqTAvLbKJsw0+3WoKyvFytgICP
ylNd1T8WPQ8d0ohoiHkfy6QNeSwxKrbOLvVaM+jXaxlBU1h3VwVZANG6kMNkgfbpslZw/eVWEhNJ
5+FcG/aMNo35WD9hbtoDcvWhP4KzxA2d3C9PuZ8IoWJEx2OCamlo42yswQZjTf2O9LEr5etptkSV
IJ7P2p6NOuyN0Y1Ip5pJ31GATLBy6RJ5aUvgGBKrlfflEp7idAW2HDJ4wVPjeWUTQa9sIoLTDJ15
A4WUIJ5aMPlrycdC6oPC9qtmcYfmKR0F5Rv+9zvLYh+Bbldpg6FDahGjfeYn982xeI52M5pFVWAe
Sz9/tn8OAvfMvVjaaqbUlViIYFzmoqhNmPc2GjjVKarvtOi3Et6MpDgk5knpzeCyjnK1xSbwMBq2
2/D+Pn5GU4njQZMRdGvZ7zF7GMfFKYsfl2Vw83JwFf4RwsQ3VtiWukoRg42v4T1N9LJddKivel8L
jCtxj4i3M4USimFgl8RCnGMxT8AyogE7SyBVBWfwUXZVCjt4RXfOqQfVHAMudH3JvAQNuEjYoeIm
ZVvpzMvIOyVfF6WY8erx8oMGaS0gSY7EBfylUBr9MTb2ATE9sYHQShs7jLAqKdZiXhCkWv16mkAj
lk62f/nziURQFdq89DWf7boyK8Nb4kdNvqqBvX9ZAE8Ht2dgND4z+iYxCpqYk+tufGvlUyn9viyC
N2VLtjKYSGCw645E9KN0/gKeXQwW3VDwQuR9rhFoV6HfB6JIUXRvTFDQpLGkVhGQnkr7QKpjKQrY
VKrGl749YwpBntJMbYaAbdR8aLmbHxb0YfG+nMTPTrpv3cpB7wIXI0gwbwH8VdpvFlUFuI9tc7Ns
EYyMc4yGKZzc5ObojIK6uDtZh94ZjxjbKoBq1wU0t1j2690clM+aIGzl+YOteMa2yJUlj6UE5VkB
XbHspgo81BiBm+XaWWsRzhXVxAs3zvY0JWBlNKkNaoFEuS8AQB4lrpLvYkk0rSVQHXYUbuzjOpQM
1GYHa3ltpnivJvJO8CJ4fmZ7cYzl6Neki1UVRpKG+5lfnfQHGu7XgE1qnXyPTTJwnssP1XdR4Zl/
OGJhZRbjQAq7v4+Kvp6slLzGLk2vhHclkvyJTjeeu6nSn9fBrsZEXrqRriQrCyhlaJ9MozsM2ui3
qxKYZPGklDjzlMDKDF6tkm+tou5XUxddMF8zz38DYzfRPADsp4FesX4Lem3MRxhv+gPF0w6dzvsH
7SS8yV5nwdn513sWy1hTbVgnGcQUKFtUb7p8P8f7TynOWQA998YfkLnI05zgu1FchPVgHPV9tSu/
j99HoLjYu/GmegTrW+guQjQL0dEYixr3VWjIbYrWYK1jRnPatTkRfDXOR9Nk5NwGiiMK0FOZ28Pq
cB4O8QICu3l2tBot1NUZptdCfkiLx8sXyTEmGvCJ4bNtE3AuGmO5QnNS+g6VGM+wRyciupNXMSDW
rzHK4F6WxJto+SCKeQ44UZmt1G5NqJDUb3APwGLGml6QuO1vCsMc+/mvInZEHWmOZ/8glwnEdBWv
cKUoadb0zU5vG/lONUVBOscLQoahoiKj2USXWaUoVgWYGQBVkXfga8A+rO2ObuvTU6EQKfR3/COd
xbFOVy1IHefot9pECqIMeCCzdppSUS+LrxzYuUVMThTsBH58ZIM9Wvogo6IwgLgp1vcDSZ0ufDZU
gbUQyWG8QKkuoVm08N4YOAEvhWP21zJesKgbwmvm4iudz8MYQ2ssB0PBkVBPoKUs/XsJotZ1374m
roGuKvk1XPcIkCOP3IkSKo7V+CCaedLL1KZJbA0odyr6bTZZ17qQd5nXCdRAoom5WTQWwOXJaAUC
sanV1/c1JNNJ9sreOFCM8U9tP24FsZWSVGnlIVMKIO2Mu2i9m7J7gang6TfRABttop+p6uyEJJbR
oiRboHiR5dLq8PA19UAZjFUMV4092owGBxY67wITxQsjwRkNInFFRtory4zC50m0lDZtuPfARkKQ
jp2aMkhvab6G0PVn57XfqJlCoP72X8DrUgPIBHYfpDPPQF4t1cgIWietl91gBw9L05nbAG6lQgnZ
8AV3zJVma7D5FsHG7Pvs0MaDpsUsRVWKFD+2He2o+ZHfX8k/w/cafOyL8gReGQOjmgDLVE1aT2YH
5OwOyB6mjCoohV5Tdyh8HekMlOSC6OIebV7wMojHC3hdhg9SmSdRT2mijDEQi+dA/1KjM0lOWDdw
KTR983r5Qnk6uzkgq7N1VeiNncO4DOt+mg4Slt1FAxo8I7IVwThrbckNEM4Cl6+Ybmv5thJNdIt+
n/HQlWwOsdKi3F8UjyMYqwddRLj5DqDC6vj2CMwLG0Fpk3aIbd6DAD0wjvMBvOf3k09bQJVr254G
ED4FY7tInVwKFFnfoEjipTvRpLzosMxrM6MqlIcmN7zZMvxRXYCSVwjsCS/h36ofYRwOcBTNeUyg
Ex1yY0C4Y8CA4ijRGraEdFTdi62I6FiMo4FJlSdzAJQiiGjdtjcdtRAsy4kUnQm9u7zvY62YZm/W
/cpqHWxPVqMIEo8vBIUzy8QeNIpKH0MPVe2UMNGV2bOtg1o+GShfEcE5eBVBfJ2zDCZoA7xxWGsx
8jNyO/l6kAfRL+VB97ODEbQn60E4Bcr9NOhZELpXpvzV9MdeQbWE+f95l2yfe+veuKP4pDQPG5+n
vWi/mnuJG4GM+rXVGmuhgpaulutHUyL+0FsPlhUKLlJ0Lkbl8PUKAj7iwVOH66UDHYKgfyv6fUYX
DLVKZBPYft7UvMj2URIlk6JrYvRAaWc5UnNgWZq9n2q7uAss0Xi4SATjh9BDKNuGotib6l1SWW7V
+BJW/S57IG6GhbGIfxXsrxnxbph09Z1WR3WBgd4A2dQ6Zn7omSjDqY/6vdIizM399lnURuXVm7Wt
aMY1qamxEItCGsu7Gkxv1U73ez90Ive/ojygXuIvL7I5KOOowrHR9d4EXVn20h6GXXSU3CHQjyDk
AJXO53CMP5yO8VqNtbTZNCOM6L3/60n7ybPm6UfjCkB4gmFaqguXDkefwyYwQ4qZklkCVYuKr4cZ
6qspoOMlInJefkS2uUTGOjSRvurFjCEC7VTk8EyaTzdd09BNDvAeezlQvfhoHhpRlC14CxpjLnrS
A2hmWRBlWMtVPBdXetwdVvR9Lr8GgdVgOaaUxjJGawGmklxrrkp6v1dT7zMiLN0AcpNhY+/j45dK
qyaPFgVN3FS/TtdbJRUYPm5GpyEj/UeAzeYjU6+po0wDvjSTDlg9ucFkVVBJ6k0yhbsW1HAYAjlg
2vQwfGqOFTp/ls2oYb2YgJfPELArP8LdQFFI6IqE4ViVkzrqVSmkpaNm/G+9PwtkbrNtTFIXIQTO
6/i8zIW7pNh6qozDCA5VJ9Mzwdfj+//NCRlFzOylkpMWtdH0QEd28kDyE9gtHUw0gBI72CLCdGoD
Lx2Q8WPt2k1tE8IdJxjWOVCmrASgee+DpuC9EcSefPU/3ybj1CRbrmeQYWLqr9IPpAV9otEKDsQP
5jcXyHg1yuoBLHvEmvJuDIYXza+cNjB2xUO3i66we+pPwewbaP3AvPijo+zm3OkRzv8XXBwC5WHh
BxSw7USxiW3AJbyx6tlV6xupvbLr3puHXKA49OoufMf3pHNjoGMsE9OKKryB2jo2+VbJ+7k6Duqv
CXPXKJkJ3DoPtXz7Et9970beWlcSAcIr4iukzXHiRDeqawY6btg6jAVIqFDOpwSk0z4LTFRHKIC5
SJ1E98t6wHLU0k6rAaxcvcnTmxZnjl2+yNFdjKLnZavKrcJsLA9bmbBUs5KicpxRB0mfyNP8A8TJ
fhroD5g3+mL6JnjLmgQ4g/LevDOvRb3E/xDK/Hk57GTinEqtaUbvZoEEw67Y6SfLIVi4lLBzUQsO
y3WGKurGKqq5SEWYJzQUTURmildmE5CIKKbbdHOgEtHuA28TTEPN7l857BTJgMkwlIKgszlIosBt
GqBdiL4heDyuqkPkavtyp8r+5Q/Jr74gfSMoR6Kbwe7BL4tp5auFDqJ8lL7kwfi9joPeV5HUl7tO
tOTP1dCNMMaa1702a2YPCwB4hA71s/Sg2hhvKu7az6CQ4DL/nIswwe5AZCDP1gAu0KbKMbLrNfx1
+ebo3/qXhdkIYOJb3erGYunQlSna/K5cleu8mEtnCJu3WDhlJ5LFvOweSJ5Jp2I8XDIOuXIzDpiY
Kr8moSiW4Wv6+dKow9pYsQWLYBiH02mrF4yfLnnF1OAd2VFaNDR+wOaS77rj5WukP3npGumftBGJ
yc6ibeIaPHqq2buhVMf7CvAxn/G0m4/FKN4sz8A1mdGKzKpflnRvfyo9VS2s+ADkWccL/niKtJW6
pKJI3PpyI5EDSNdiVfRx6G/8fVNnGYwSaJKyENPCTS3HDEEJGliGZ94r8Nvv3uRTKcDmSIwuyFoN
AGQV0LFZvs/HxJFo3iF4Q/zgeSOE+frgZlryns7D0oozRqAwVUAxuJe9qCzL1+zz5TEKYEat3dsY
1Pfkog4GrYkcVevdNc0EiaFIDhM/gilu7swWO1GK9W2A/Y7Xr+MseDJ8a3A+CxM2lhO4ZioVSaFe
v5nT4tjSXV2f0khEOcbjzoINPQtiHF8drxYqiVi70m8tcE82bnOj75tdv1cPzrqT7kMHYcxB3Ufo
X92LyhV8w/BHOBstVlIZI/q3UVEiT1L1YolGdPiFX4KmKRABQK/JIsBLHfo4Q1tQGKnwPj7glBSc
zc0rr/qCHqDXuphlb4V8glwfuBHLvCvFmpsqNaEhdLGdAs8vfoOwnC6Otu370ActyPTgMtxdtrTc
kHgjmHlrVjYnWUYnAKs+9JRib2oHqX1o7WCsYycRbU9xP99GGvPg+hZVrlmHK2nGb2XyZDSCR8B9
aBjUx2Qv9itMtpWjR1kaLxUsrlYtjgoM4To/Nt3j5SvjvjRig99Vw0AHgHEZs24v2aprqE9UZucO
ykHRQk9bH43+E3NcmrYRxNh2rBCVCWlR5l7Wr8bwtEovlw/C/xrngzBKNy71uJBJwqxwuAahnl1n
ciVwsaK7YtQrb6aokMNwBrF0sNpPy3InAbhpEBkl/nc/n4TRq0zuasnScJJOulaKE1lu6zq4fFn8
QHzzNRgjPhU9gMRnbBlUfu/VT+NtdMxcMKoejS89ZkVyV7Rxyi0nbgQyFl1Tq0qe+wWufc1iwLPn
UAXX6Bb5tBJpvGpCO+4duUpnBZtfsrkcBsssP/OgNBXDFRr2OTA3/1HX+7BKVBIhEUjL28i6qkzb
mapJkCfz042NFCYsjyQSknzq6KR8dYNFXsAb6SCbbmHyRFxzXJ3fiGJiMjAFyPWIoU8vHDM/spKj
WQqnVbgxGXbjQO6oKDpwIj9e2ozNJEnNUFKnMFF0+8W6C5E+0eIUJoqeBHopksa84sSWKlAzwUp0
fn+tAF4fNPVP+YsRZEG3Vx8uS+M+tM3RmPcM3pyqWCgsz9R/64FLYshgBY9L/xNS4ApU6JyORQYm
xBgbi6wjHQpe9fgwLNqttQI4IVQEvo9rnM5i2NnjRe7buBwxxqkB0nrWXCDo+TXiTdFKPPfSdMqm
DtozGdBJH/WhL+ZZMqsF0xOGciXrk6NZlddFpXf51riqvRHD3FoJKCVDrcFstajHNH/SBoHfExyD
jb00bWwMm274SUl2lWTzAXsZV6sdCz4+3xoYiBI09Fstw2TOIQ2NMtQNztFo680KEKMurAEy1O4W
fX7swr50yJpcJXbrS0X4Nqcit8s951k+a/OMZJ0SzUC3N9WNY7OmbrIYxyWsBambSAxj9NKxS5ql
RpaTyIDNuCpNZ64FdV5+RWxzFMba1arcmYAFmRHNvu/heZrk0LWF4o6CDC+i3Th+YX4jj7F8RVNi
UYLMA1Zn0icVAGES5vfXowW+ywLTlKIBUX7f1EQMhhKVRrnWPr6sPA1nrGOi3JL9lm7ju/on5fLS
b5Zbw0meFL+5pY3FBLXVyy+N++k2Ypljln1odtqAvnk1jyVyYKt0pwww/2urCB4D902f3RWLKT/M
dqXZs4nJsuqtS6/G+P7ySUS/T0+6KbSUihnK9gp3OK7FSyHFR7uc3MsiuJe1OQITm4H9am0JgcsY
k+ZGSdT7rmzvQYkmomIRHYWJz0yjH6NaD/Fsk+m2sZq7BPj3l4/CdRibozCGXOrVuTBpnGKolpOa
pzlpHM14IKJcnpuUbeQwFrAdgXNmWqhLmOoPZb2rzeuVXKdpdIV9jrpYncunEr4ierMbJajHeSlB
PkpfbX2NTkiGsUI7qNzxyvaLxDE8ck+BkhLEE5clcz+ZSZBpq1izwwbaR8E9KMVh0xEotd0rSQ+k
/Hb597mdcnhEFfg6lqFjIPWjgDgbjHlCOxlThNI7t+RsOZW7WsHoYHgHDRkUybre6TIXG9efkI0c
FAEMKCB1lbB6byB3C3WMkGHT9AGsloCgooBCIwhqm8O4a3+lu2kvulGe5myFMo8gG6U67SJ0Ku22
ccpub5gmkNCcMrm2rZslFYx/877fVhrz/ZRuiqNmwnRFtdrf27b24j4UuDDek8Ncr0xUEK4BB5LR
zSRMDQBcoIVWd8dEvV2lyjfbl0zSvMufi3sUrJDLCG4RdbJQ67IOytqMwHqo87AeijpJfHVaG4FS
CKS8+8/NSyvyHDIMDHpH+UHH+qpwa0gggN2O0kAquI4EROh0UREI6EEtO8kpwdji+4jNs/VAfl6+
OKpRbAHaOF/c+5rh5kjNoplTStBKVrXRMbvDmJ+mrHKK5VFqvl4WxfMkW1H08BtRNeY94zhEdGEN
tVeWpWtl60FdCkFaQK3rpRMxRiOM5yzMQlil/PDPtjEFA1GFT1V0cYx9kIzYTogK+xB13yXzxWhv
olZ2De03qZ8v3xs3DNxeHGMVFiOqbdNCke9f2MzViT31AKAnDAqJxnNFX4kxCgRArV0fwebaJshG
bpbwOIjwJbiN5u2BGAeZKZjgsWaE6Lpj39KsN/GbY4QhEDrrYn8b3Rgqj+pB/YscrJtZUM7nZigb
8WyZMS30MpEXlb6y9/kTz37QbtWAxtSiNWBuQXori0kTiBWNVreg/9vFLujzAuCA/lpvtAO25ZqD
8hwF98Xr/6YuLAh0sqrSFEkSRhYOy29a/0520jOigz0AJwJRDC9QFxZQq2/tfJlGxNLwAUdAyXpE
G78o9noQHIrG5BdeNWGMR6sVVrtKdH5dd95JcV91sCz+tpzQ0a7ie/MgpGaiyccliYwdiRN5bkBU
SmcPZexVl1iaKFzjmo7GJ8EnGKDBffrHf7HRhjZPcZqmsCa9Nj5HlRzoCWxxkggcGPdr2UB+0oCO
AJfI1ANLoxgipcaIRb/eEOOoxeBUFAwl8zw+GDxAsQqYMENmuTCHvumSXG1hflvw4EinMFd9Mz1o
hqC0ybWKG0Fsnh/NcpOHyThgipwyZ8WA2E2eCeb7gfYohAPjXdxWGPOM+xFoKIo1YmR9Mh67FnDg
ybQj2Km8rOZUi1md24phEmJDScvBjOm0iP6wzj9I/fC//T59ZRsXPJIsTVoFvrGpX6b4ONjfL/8+
zylu/372lUba2PZkQNBcIx19mDCZVn9TlMOCRdrLkrj1/K0o5nnqM1l0iZaZtJ1xxBLLffRVTp0E
Be4AsIvX8qsBb/w/S2W8/jhHCt0sR8oDFqZ3KIn1Sj30vgEe5vQKK6eBqMktUgnG+ZMUOOplh/Ea
zCI4c/s6t78v3+R7FnVJ6RiPr6CSN8gDxsnmH/215t43rz1gn6qXxS+D4pS5luJgoVbGjHJ5VQC7
pTkMt0lgP13+M7jFp+0HZYICJTUIuCoHWuxCJwEgHaln3mRYEKWeuTyJ7lVgp1hGraqOrEYdgIM3
ZJobNVcDwNXaKnWsWmSoBF/QZmxHZ82tXdsI6s02NB6Nrrd/TyQpQKicZV9aMwxP1ljl604tMuWu
1o14dZZMAgN22LkYovzWtAuqLeB2aIl/+c65Vg1YjtjMRW6Gev1Hc6A1ZdlaEXoPg3pqUAXL8x9m
KjAJ/O+6EcIocBo2c6+CgNJTv5bXFvjsaZAnfdOc6A7Dk58qSmB79c+ZGG3W57JsygLVkAwNr8JK
97mV7D5xbWcXx+JL5IucryjU49owDqmNT0nyTYhZw/00MjHBLG/qaCMznwaYOFg5nGFJCVjXyaMx
HrVM4KnpTfz97s8imA8ztVM4rzl8Wkp+TuReKXzqqsmXrHsig0AWXwsQDVgWhs1UoK9/VLVyxDZR
0VYUhACYOHcltvFAJOPIdCIDi9+DwD1wr4/WlTHrQhRggXwUN1hrO+s2tADjyWv8/0i7jua4dWb7
i1jFDHLLODMaZVm2tWHZvlfMOfPXvwP5ux4Kpol68soLldkDoLvR6HCOpxRTllqF1I2jq2Bneaia
mya+UjrGd4llmWRhNqFcmJz08lx2h32N23RWl++zcZuUV01bLDgqIX5pFS+TSmvK3GjgiNnUiJUY
xlN1E1ELomPCMM4iS6ifBFTVNN0bg4Nh+uPyY39R22f0y1LZd4rWB+EgtlhUNT2mplsUV0vEeTbw
9o2Jd3IDTb6ZCDiUQkn9ukutUPjRZpo/1u7frYUqyCqwCjs9y9MR5pqnpp3GFf7NDxkJeWZE9fY3
m12dEGNGwB4QTI0ABIVieWB0whEeTBeVND9zhTuJs3u8A2J8UJqOCfDv3oLez7F5rqVX8CTs79vm
Wxx00cCHw6sEJOyMDJDHjE0UF2gpSqO7OpEOuZbe13liKXqcWnPT+3o+l1ZctY45G7fzpDj7v2Az
GbH+BYwbTBoiTWWBGo10G+uWJlkqJul6HxuLsRvJHk7jl+aZ3NMiWIUG/4+0ZK7FU5tcaY5EiloO
Bbwk8tzwuvkstzV42XgxCHVAv+mNjGvEAJ4IXpqMP+yyotKWAJadvjZnMMRfFV4jWuF1XwGOqLJc
2XqsMBg9YPx2vN/f4E3fuBLN+MZWKpUaCJEAGQGm4WLG57znFXY2W07xAvtveSwwBqp5gAOMgKmg
Baiy5JqXJ+QQd/D5lWBawSg7dV2cw2g6NGPISSdtrg94UwCbkvDPW8Pl6gAXsZUUuQFoUFSLJ3nU
7EJSODBnG4aog34VlVliIMOtM0YyRlJkNriqndYU7U6vzyJRTq3G7ZHiyWFMoQFMY1pIiFT/SzQm
HoY+nPluALNtDVz5+TCKnJTEVobs3eIYA0AHVFmpXUGRsmi7Zu3rR8oppj5SrCwFwyaZHfCm3DfO
7J1MRifRMllOQQSvMyLMVm519f/vOdffZ1tTFjLWUteV+H57VsZnxbxZEo5OcJbA5lnUMulrQSed
U+ifDAP5Z4lzMBt357s1MC4jyhdVEgN9dHrxXpYOZgZGkuVRFHlEEBylY+Huxrk1F4UIaHEQok+m
8D0Rhhsh4g0LbPU9v1sO3c+Vmc5GkBsdmTvknIujGNmGD9Y6u2ttCsoWo2XtDSPxKFvp20xX6MkP
+36QGg/jgt/9ALoPqx9QK1GzhAZB7z261vSvUnkcdGcBGlFZNNa+KN6WMv5CTk25jcVEcxo0XoBP
NgmLB9C/5qHdiWrAqSJuruut1wcPFaQUmY3tuh6UIQlySoBAii1NOw+14BECIPZUO41x6+yvbVPv
V+KYbSxNNZ7DUe+cUPE77YuRcK6rzb1bfZ/ZO11Di/rSoyiqSY3b0JBbEp1Q4M2f8ZbBuFoTJdcZ
0IeTM8/hEdBSnqTyeK54K2Eca1Zo6RIbheaEwzntbkv9YUi/7x/GRliBJxbt8/p59owfHUohSwG0
DdQmYCTTN13vtZgd4JXFN13RRQzbumYa49iLGe6l2fiCf6yGDJaMQmX5eX85W3EE1oPMtYqOAwkY
wu9tVK5Ts27TqUPpJPBz9O8vvukD28DmUZBvH/8vQez7FF1vJJowO+uQ8Cwtx0555KyEvmx+8zaX
lbBeFdQLOdgKMjpjXT0paF8A/sVxesiP6jk6BXbHe3BvH9GvBbHskgMICyZpgNmERERDxk0ITikg
b2YKb/Z/4426PiI2b9fGA7CuSnQUFHVNAURtNU2v41B+HKfxMEbqoY8/APD/TiTzLG6atpO0DFqR
Ymo8KzNbMjC0x+mU2LbWXxvIJpXEQlnkhj6EtACQ+2n4b9xzOhY5R2RSlVldQFGGuftwRKBqht/k
VLEGRbSF5XY2FW9f+TjKbdK/rwQFUZTEU0HpA3Rz8eohmw6loWbf/k4KY6sCeLAw/IIYK5aO6Myw
hJA3vMs7Erqhq3XkwOJsQLGHDZuewzy3UG2wKpXzfNjKjL3TLuYmiCq9U3IlxSjC7eKhXGuX9s+C
LYVmE7hE1Vvv3XfymGthEcuYSF2NfOx97xKnyeziKLvtteDKt7HfARRpcSugY5dHA3PtvAkw3p4y
N8ayTG2iSZRHavFS4QH6Fyk8L77v+1BTeH9uxUBKrS/eumiQ7kNLffVZPmYI82RHvtKOMyew218S
+krfixPaxSAmetUcuX5Ah5BdLldlxX3iyvjKnx060BkZKVlSt+WCq7Z229fuKB0MR37SbxVAfJt3
vKTEvgUTdgQC47CxZBRIM5W4ac3qh6h95IH063oibNCooi9cf2MYGcP7UMc0vHjbhrO97yH2HR5h
c85VSlHOBHpVRNozMV8EHVf6ot12RevuS+LtF+Mp1DqYDKmAp1CBgq52/ZVZN5zUH08E4ybEclDK
RRw7AAbj5RAQKzJ5rmhbkU2QQUC9RGBGvlexrs+SpkLbg2PkpyE/zjAXHljjH7zdLxlspkZK+2oc
Brz2Omd+LR9qYG0a5xrpbFc4NX5gc5t9tu3mIpCxzrLDLAAqBBOwUnRf8+JTc2jcBcj/tKOdh9ax
ncwAucz/tpDlSAX5elLoJVqLVM3SPOUQusnnoLJ6z0CzanhHUYmTT4NifUT9LlKZm702hzqaRsQO
hXmItR95x7mjqG797nsu32cu9C4O1HDu6ffL+1kwrmei2eqEhIAYSedpkGWO4XK1hGrq6ubNuiUh
oQT/M58Cf7hLHMGunQEIFhrgQCo74tgWR/E1xnzFWuj0PEEOttLdbgIJyuK2WN3+IfGEMAY8Guhk
HmdofgoewGl+TdJTKtYcTdiOji8nxZiwHCy6jgNB3atvFCtXCr8flPNYghCh0TC91AVHOZk527fV
ioOQ4iKVudSjmgwJydG9NH1BUwQY5VK7coPbkNrYRwCW1sJYRJXFzLISAPSdI6jpUUjJdTRl/v5R
bV8cv9bDkkRJRa3V+lCBasu8TeKvSnYqeq8IeQSRHI1gh9V75DHiuIVZ9XlgFX3cW6WW+4I63O8v
h2O+OuMewrjXhW4wR8eMBf1J10EqOLVyA/MN9P6RtMN4JQx5/M++1D8EmpddZLxGLxe9PGktdfXZ
YIFWmLbjSrlFbHI/e4lhEwyJZu54qJzsHB3Hw8eimMsPYLxIIy0lRs3xJq2CTzX6juuEN+m4NaHw
ThkZz5F2VdBoM9bYOAg1gW0ev3RXEjDbUuDQ/wRTANyklHDMfFNzAGRKdJ1oAHCml97aPzZzPmml
BpAtbfHKUrGyJnrIctHZP8JtPwz0E0lGZVEn7CRnHCVRGyhItgGoUH59Y4v8XH1uHdEDbXTn8417
0/IuAtm0BXDDIoBTqJ0jZ4B8NJ9k8VUxH6eS18i1vYG/FkYY1WgTFXwgISbrsig+tn12Hk1cMUPh
7W8gVfHfLs7LctgeRb2ah7hTEogpvgrJ09hyLJuzDIMJbrJhrAYlhIaX6AhoOjtsgSme8dw7/cre
Khhty2U5oMkkWhainVmtlTxWgKmkkC48ylDehjGuKkWfrwy0cviM6skwXkfeyMumK1wdCOOTBKkS
hcgMOgcZI9lBPqSwyti4jrXUymvFq1qDowG8E2IULdGXTisGAyWGrDrOqfagFaozZB8YHkYq/5c+
s8wlOkY3RwzbYLYi+SzkjVXK3/5Ok5noJamjbkhmGGYuhY48xkfCn36herSnZ2zwEqVSuyx4twND
1x1AS5T7xVV8pFSuofMBjOZ3O8bELHJVSpmpQtPE+mpQbxv5Xol5cfn29aCLsorRbdC5quz1kFTF
mIZvK5I8zPM45g26GuJPBCC9FE8guBHuggf1Yf+stuOxlVjmsDRSaVpdgN0pOyre+C8aKUOLuJNt
/AAo5CGv3H15mzq+EsecWyIQucSQ6+ToGMZXCtOalOHQlIQjZtM3rMQwJzaYQdlFKQrFuaRaXUNn
vX781ULYx2mjgIm3TzrUlqZvRv611NHm7e+L2H4hXlahMS67UQ0QiVFLpcxbqj1e08fNv4tfOxTs
sLo3v/I6XTnHw75JjX7ItHnCvqUksacu8+apOdfpBwaHMA6BFgwVI5tQdmZh7VjrOUg88NDGwyZ4
jqrIHkEOur9922u5CGGuItmoA9Co4ypSl9CNFPk0jpJV5znnwfsHw73IYe6hSZAMMQyR0xu8KbbQ
S3KFhBteG1Zw1k1AYEan+oCTcsvv++uTNh9wq11kLigZeD5ShoZsp/Oo8RZOcAzPuVtiFB/oMV8S
K3fMY3Lmw1Lzdpb+fRVSGkGqtnjiI1YXJVvBZLRSPQcTp8ixbcLgZRM1IklgrHwvpClQdBMAE4uM
nNv0/2YJx4A3r3f91/fZeKtJRlJg8BrqoSLhkh2z5nM0vYhZYVW8Ie/tWuFKFqMiTSeWU6QDLlw8
DehYCcBHnx9lRzzwcqV0U367Fi+C2IoXEG6MtjAaIJoJtV/mMYgzyFdxyNH5wat0cc6HbVVPdUGs
ikIZnQY0qlaQhPoBJ1Zxkr/bvRirFTFWDGZMQLbQraMXPYpduOgVTHM9Ci6lol/8wdXs1Jv8GU/C
5gcYQv7Zt7JtXf+lJmwlLMtikAzr8CJEFQOvR8OVLecl+JnDzLT+ThRjz2mYmqQK8cYH1rqSPHXK
KeRNQvFWw1huXCqt0UlIPsvFa9qKVmM4OReia9svXbaMtdy6VEySYzpDCHO7Js39siQHKQNckRy+
xAoIa3KBB263/fxc6QkTx+izlsrZgs2jZIOjT1EKR0zgI8hwK7+/Uqq/PCwmkIkLNZjKAD1CibDY
neLIBpbVf/k7jWDCmDozpizXERNOXXFl5q0HrFSnMnjopZzNA9Tde187jfkwNWCbeiNdm69jV8ut
6PvPSfL8UdJs7sQk9Xh/dlQmWwiTlynWNYonkJ2nc2T3/8b++IPYA6DIKz8XrY9FHP/ppMlmQUDk
Pi1GgFoiuprsSenui6W0IhI//82B/UYGkFYBGQIJlbdEDi0Qv1b5bHUiRyv+EHFcFsM4CkkRZKFu
oBY/ey8xzuilfnndHNIRLbqU0DBxzbs28v5ucYzzUJa0AyIsUt+ifqUY94XwueLOr2/mD36ZscmS
mrdZqjWhLo2YZUHbHcEAUOBMItJ/2aHyeeA+22lHFPtAoK4CM0Rl7uVx6c0cQAo/9X451r4oedkt
WpMSqwOPu+AO0EjtGcAKyJrYVeL3vCrQpkNe/QLmKNXZyJQqjCenag5x+SCrD6Xx9IFju4jQGM/Y
1KZet7TiM9ffiPIya25tEHtfxmbcsZLBeMPADMJ6MdGwqES9pamRV+rNfa3C89Yppz+d7shvnmMl
ivGJJoovedgh3G5FlxBPTznbRf//zvfZmkHWVZFEFf2tT40y0I8efX7zLiy6I3timCeQogj6FCXI
Bmehn0eVo+l+MgGySwJQzQheZZljvJxtYwsIaZf3ZizjhCJFEqy0S0Sg3xm681d6wJYPlMCY5FjG
rZgZuif1kjWqix8EmZWMnEwjx3BYPvu+iNNxICjY92r1YE5NbsVhYktj/7i/ou0EyUXf2D4/UhqZ
qCUSnO1p8d5oY+EVpBMtWAkO917kHRM1tNXTSh1TojbCG/38CFQXsDTZ3ZUOwj364u+uBdCectbH
20jGPRAjAE5NDw9Ex4RogF36xl1s01EPipmEiTtP4snc9PKrPWXcRRQruaCJuMCK0gKytNtfRx5Y
MsLAoqyPuP731/iGTLNnbIzPQDebQrnE0Tf+OANzOT9g6uNE2VcDp3KLm+CQHxt39gKr9ubPBOX/
D83uYGTp11XDtvmLcRLKYo53TImWKflbJB+TmNO0x9Edts0/j0DCppu4zdTxq1g/Lfm3/W3cTjgQ
xTTBx24YOpu2yQogOksNjW7OTtzg5HA/38Zu5MSIsyuX2Gjqlj3KFcDTmO375SKZURgSpqqa1QCj
iJTWKowTqR5zklrtzKuWcdfIqAqQSqdKivB4iWdLeMRzApnY0M283I7tOEbnv4S2gtlJrMbn4aP8
wdX8WuVbuLIy/kBoOhDBQkemmPaPInF5LXUA8Mkle87tvvLn8UpGu1iTnuKG4+e23cBFNnMf1TJo
NvsOOZ15uV3aqzy4HTWOy/6DGV5kMG/5WkgMI56iyQk+IW966P3oNnNyvwWWT3U1fAeLlE2nEwFk
L5ybTzSXLzg8qGXuJjMxH2nkImlABgHeDq8xXswSw77Da0kO6BEeZA/c8VaiuKXpCDxyye0tJqps
YKxZBwzTe98eJFMXNBVUK1s+R1VjCeMnsZU5vm5TCMildYxI6kDUZc5RjQbUmSNjdGrlqjPQfJze
yODo2vcEm7mzixA2RsqJJJZL2/WOKf6rS8dm+KcaPtW6GyqHvxNEV7uyCCOfBQAvIEpaDMPtBPR+
iV9xdIn8GPLe2tuP4NWiGMsXigFoejEyPfLLQtuqXZRf1LvqNbtR0IoVO9wUAmcX2SuhXtR6GiKU
Xnq8RXP5vPSvs/gcxdcokhz/ah/Zq0EJRpRLwx7DF21vJ2JjRe1VJc2OKp8NkLnvC9vCWwEs5i8d
ZCcWgiJuijpBFIja/AnpLBtTTDcDmmq1k+Q2dujwrodto15JZI26QMVnlFCho8MYlA8qxkBufUxw
FYUObwpt855dCaN/XyllDG6hrIA1O+Li9uPJ1DjhEceE2YYDqW60YdLxzl6yl0wHj1jnjQrhHdJm
DLZaBRNpGnrayUYK7dOM6yIBb2B3rTR+IT2VUWLV9ZO0fCmnx6gfOIJ5q2PizVkPJBPDM5g2Gf22
OKe9KyucMTOeCMbRCmozdMaE1H6JgEQNFQvFnxwYoBw1l3HOv0WVqx1kHAZQgaVxyOgOohvfBB9P
akt+SfP6oCHjNShtRkAXYWy5AumyWRQmmvPJsoOu9VdkWW6ALHVQZowu76+M45jYVhFlEg01ybB/
WY5Zs7sB/gLi7aVt7JE708mxJoPu8sqaDOD4JMMoY3Y0qku3X+LEb5Q+dveXtAUesPZJBuMhBGHu
ppHCZap+4HdHytlK5zirB/4IGs//GYyDmBNTUsmEJ9Xgjc/0JkHjstP+AC8nnlTylelIX/dXx1F4
g/59tYeDKhdEapDiGbpTOxxn8HGr/r4Inv4x7kLWlDKceoCyzHlkBdPgiYCdNSsPDZAcSbzFMA5C
1uQGzYYRRrrn+06vAKFvLR3PC/G0jnERldrGUREgHSIXfpE89dPz/nbxFsH4hsAYW6IJ6Lrr0ENe
HfUWtAPB674Mnk6z1T6TFGgpDPAegwPCLZsAET27IsBmiD1eYXF7vzBXKYKOXSFvKemVhhmaGk5L
AvORq/opUOqvWq9zptT/cIn/ksE+f4ZMTQG9gOZLimhL6S1SXz9rPiWRzOwPTeIYF2GMlkVj1gxl
gzRfPx1isKsAMaGSebSg25n6lRRGzYohGDuxBuSlYsU36knGQxL+FJmOT5SmV3QmH8/Im4nXP86V
y6hfGsV1brYong+AZ9Pt2E2vkEn/GvqdO56lbwC/oxMNPKiEbaX/tacs9FAohYtQtB3u3eq5NBtL
UkpLFTvO7cSTwrxwgGWxFG2PtaXmzZwiengwVY4qcrSdhRsygg7QauiFdrr2EEbPwfAh73DZKOYy
apOm7csRSxCHTx25l8tbg0e1ud08dFE9FgU17aWpr3JcQo0T+CmqGctV+oni1Jh+dQpBYiR+59VT
6B3we0B0WRY9uZWTkESzNqoGaTZlqo9tkLt6WV4hy3w2R9Hb9308UfTvK1Gh2Q39MFBfUf8AiptV
B5EldYACmj5U6F3tI+Mo1LAKsrKC51tgRdlimeNRHHlpJ55OM36iLvNxVjAW7XRSZDfkVKhfIoWT
ftmWQYgC8FgVRLaM3aiNEi2ZjGcLMQNrioRzkspW28cfsp2LGEYJ0lZFQw+1HX2Mz6Mg2AQUr/uH
/4cA6yKDOf280dpaob2SLblpgDrWLskRbyagegIyqAYxZiS4XZlczXp1g1wIhZewxhDwGRIwm/Z/
y7YiXn4Kox7IiRoBQHdGZwpVQLA/9YGXyAr6w3kq8geffpHE6AjQNLRFjMSfnTDLufUDh9gqKpVg
eQks8SzisWs6C68xlS7gN6M2KS6eYgBRiK1/VFkky5WGtEiuaHbfP4zLF7W5XaLIlsvj/l5uauhK
FHOsOEVJaTPMLeZZaynja6V/ITWnrWw7aFoJYQ5MjYUK6CbIwlHKUcq/iDE/BE2yU13zBpg3dWMl
ijkxggHJvu0XlDnicxQ6MVgKE93r68f9bVM3n/IrOcxtnwlDHQNYBSYXKiL0Qo+KfzHm199oPVV4
QVaFmyIXzB+glVvUAzAkg+dilIg7BF2tnPOkiGaLSEuE7l+h7zKrEDPRdONKnztoWEt0WwmbJrZ6
0gmxC5y8JLblpAUG5KQYNVRwASypB+rTLLSybBROMuJSEG8IQfgqUCQbq8sWldhZ0eL9uASJpDsd
EKSujaDORwtZzCCwJFFKF0tMlP7rEIJOEH2bpL3G9qWVNY5xiCY2NZU+0nQF0zElvA4VxZSZt1pS
BDG6eGTw/Gkm4OsrRzCyL1M4f6A2sxbDeMVAD8cc68Z8sfmpgW9QhH/3lWCzUW4tgTEeQdLDPDQh
gVLRzTe4rK5bPAmIu2BAF8GmYSExcRXaaGbwErvz5A+hc4HyTNFkIAXJMtsRGMy52s0LHFT8KuOR
rbqRF14rLyEAkwRfQ2GPHHmwg5tvhrVMJntQmblE4gLQVj9bYXI6UIjkH30E0Ure/h5v2fNaGBO2
TUER6MugAkcLfa/tHNrB8GiGXjF/2Zez5XLXchidjFqpI+aI8c9I764MEXdLoHhB3J/wNjsVWftp
X9xmzUsBfaGMsEBFbxSjnKmcB0kzw+/2MwDzU3f4PIAKDSA98XXtjA5K3Y/Ka2AN1+ZxbOx94dt6
uxLO6K3Rx5nZiniI/eePpSsjsUbBwihZeZ19NhwMIwC6HxSRn/oDuYvUm/T7/m+g/pG94tbrZ64E
OSiKQR6QkpRM/XtUwUi78QrNYZPVKsF9psmuEah+z51w35ILM/nvav2tADCSPJZi4Eonx+aYo7M1
xABL5/MAhOjxsctbi2ECvw7DJriF0BRMeVtC6aCEuhXo/v4evj3u9qQwlrgUTRIbSLxiDnt+QzuP
HEizZjt8yB90eCJwyd924EZIPNqfDppvdBeIBwqpRsv+zezzjnXLXNfrZsw1N6Vp0oxldMR5srNG
fWpM0RNEdIpkJecK5m0xY7GlWAcAbUNsXYTOOJ500yO8Fw8vcGHLAkqnZqE8I5owrnU/fuPhNgor
PdL8SLBwwtpNn7DePMYsJYwYk1HCi6R1m+PwpXc1D4CrNnHjo2GNXzU/BkIBXPqd8rSvSNtx7soq
GGs0M6Jn4Qx1rd0GXF7EK19K23DEO+0GcKduaE818usqjwtyW1sQ4QKYDhMHbA51Nqs2mCvwKRDz
pLX3aijbQfywCCnH4W0/XsyLICYqnEjVFiItvLSYAv4OjHMvA7JgiM7NxdYBm2n+U/EorzZrm4oo
gdVXEU1N0xj9zJpwNlMFj7LWFW0JTQ0RFZraeQnsntIp/EjyOMe4FZSu4xHGH4yYnWyn7g29Y3T1
Z1Cru8kzOaVO+kg474ato1uLYgw9yso+7NHY7uRhZEfZrSaeRjQRRcHz/pq2rHx9TzAnZ4pZp84J
GmyUCX2HriScFV5b4OZSVrchE8qP4HRDmWJBo4vgYdRADX5IkyVGnALZ5kDKaiVspm6JwrBMCowO
iWiDKm4FqgpHxU1veevhbJnC3D1IqaKYife6o5iRXTfKQaXQBbn4gdwG0IqBRwAaPtqh9D4dlOVB
pXcUKsqovyvkpWsekp4DP729kv9EqGyPPJ44RVvIFCWvSV56yhqnqin8vchjt9x0EJfFqGxvPPjp
tAQBUecYL8GLjtG/Al2AqS3+s5ziJ9EZrnmYidtR9K/t+w0jQI8noapL3N06hrZPFAZLTZwusecf
lFADDHy8Vifqb9hgYb1ExmJjkoWp0VOEIvEgdTfxzLHUbYe3WhHj8KRgLsQ5wGXZfCmOGpDSosfg
PKF5q7yjeRLeS1/aCuXWC6Las8pHLgZQq/VS/dmSD6wi9A2jvckDlkp5Huz0OLmFW/jtQbjqryRe
inJzN2Ugo+vwHBphe3vjaAH774JUr66MVtjeVlx0h20JIIKSKbwDWC6Z5cUZIPN0NPyIhqP3x6x8
+IBnlX99n/VHZVuH01SjY4RmfibdTaPKztXDvpBtw1pJYZyRaahdN6PpBl0ihq844QmohmOF9NmI
fr7Uya7lB2HgXfdUlX9TddkwMXAvYsSAdU1lGXZyGYRokEQ7DGVqrO3SF+9oxolyAPHeqJthovJL
nsb6qaGfE1GpYMvhDYV+izzA9HmSq17xmTO2/cZKFrOhk7wUdVZibYNHVzZeCw/BGej7fukRweI5
jU0bW0ljIgoTqSncvwhJkyOdomwOM9YlHiLOS2bT0SuyKgKYSxVxm7zXdXMezXSi0/6REVhz50VG
Yi+8FDZPCOMvIhnn1McQgnbgvvjWZCd9/LGv7ps2u1oHDTVWLklQYjUqRGQPMK57X+aaBeKgD1nU
SgYTqyumUGh6jOYNIzVOCD6f8xh1aDyU9bo+Fr10nBL9RPLqa9Unr/FkWvLUnTR9dnpQXO8vd1sZ
V7+Fic6Goo/Q9YO+Adrhge69e9p1kT2rHtpIK4vXj8M7QMYjJumijZWES7o3H+fmpQluVF6/7LYp
X1bE9vyIbdNEPUhXYV4UYjg8aQvIjDEJgJHG+i8XxJaHljCOtaoxsaD4uolvQ+VcyxnvVbkZ3q5W
xJjwlII8I1gQQat4wy7OyzFDWgAgtoWnXOMh4o2A2AcPA0csTypj0VlnqBEZcVb6dJuq+e2cJGCB
Lnxzvt/XQY7JsY0/sq7PbUQ5+TT5dRYeNPXr/ve34/bV/jFuA+XVAVoBAZRoMj4sVxrGFqg68Jwg
b8sY5zEvo0kA54Qbaw6dpL4VcSn3zXU98cpaHDsyGA+yGOGURCOoA5bgukH/oUzHQHgKwBPCuIY5
yLM6J2gcJiSxgvhmlJ/FgZdA4DkgFtdaM7KxVxqYKx1BLhBeyAXK7SIuqehkPITf93WBo2ts809W
JrMQDHiPKJln5N9CHt0OZ8/YbH6hCESKQoRkU/Uk4diL/qEkHHvhyWDcQSZks9yjRcYhWnMAzrlT
FujAz3mMS9uvgYvZsEP8uhBOdd6i5le+oo4PKiRFtIbDaL5NVckHXPC8MIy3Mnp6q8u375siD4y3
srBfzT8AjjDyOvK4q6K/YSUjM/OAhBQAKwNXHkUMmpBNnez+LFvg6/kIT5qurDaRcQk5KlhzNkAh
DOGck5tIuNOND8x2rkUwziDrCZGGEmkqIbxpyhuTxy/EM1GTcQSkz5UWlUCKwVcdwYnlTcSq3/Ju
2T1xeKnMbSWgoHsgCUBpkRmrn4u+XcBwCqSt+TYZnsf6uuTWfnHGv70ulIsIJgLH1+cu6jAGWda9
ZYDaNvrnI27mIoAxUd2sBWkc0YxeZn6JPrmh59YN6SfYNaiaLpom2I9kiUV6KXPzfx02g6d4uQsM
7spF9/6ZgsYJT9xoYMtxrsUxSmYsgIZSGnSpzeVVR55S5dP+jm0+M9cCGCVTgw7d02ANwj0wuuWD
ctAFC7Ay5GY6TW4JeikXyBu8C3tTtddSmYB00upOJkELdjTX8CWwOCi5JVK6WS/1TP7wylaAsBLH
xqaLYNRxC8RCpykqv0VPejFLd9Fi+NOHdHwtitFxFHFgXSpikcWUX9JWcMUq5zQt8XaP7UIHfFMV
9pi/c3QEpqpbXxO39Qiq1nTyh/eQ5WnIb83ofSoSjYKuJbGln1orc0iOPp7GjUFf91Q6wrE+1LnF
0cutTMR6H5k7qUyFQZg1YLtiDAhpX8w13sd+fsweft4XvKGcLe+3FsdcT2YmYbqJwM4MDc3PSWH3
Rm9n6IHZXxZPDHMtmU2id/qY4yWNjrbs04IuJcKlCaCeesdFsVHqLKRdkEswae2WJjrik3hHkw8N
PxXL8U4G4zxIKqaGGCHJIYhOcVTd9F64qa606/mH6CWHFDPnuru/gfSLe2tjHIepJ8Ui0MmIskit
UrhrZDcszkMzW2Z6txjP+9I4foMNW4teTdAmCq2QTZC/JHdg2SxMyRrCD9xbK+1jw1fJ7IxUlSRA
P/eNpVWRVSWclXAUj2VhCXq9VPQKDrcLvgHcy+qTT1nOq8Pytot5uuZoicuXihZDFwCTRTnmBK/G
svVFLbb3D2az7rreMcY9dGOYKtmYAnT8uQGpJZpAckserY5YmpsfqSfsP9cEfXl2/H1fNG+RjKeQ
dCVXK+BCOq3k99NJVx7G1I4TzmODY1km/RXrcHmYxr42ErycxQN6Q7PsA2N76/1j4oq2nsM2zKAP
hWKclQI06O3kZ1Hp728W7/JgY9i5kAqzMHF5UOp1GeGS4QR3g6U/0vJxcg/CJk7WgbdxjIMwingU
I9qWWbTHfhTRjMcbWt7sNrjsHQgl3p+NWsbqGFNEowmJZDqvQG5wHbY2sZHeQMtadhrBxiIckmve
Xby/OJkttsVjACr1FP4olI8RRpvC/nX/vHgCaPS7Ujsw3s3L0iD5FCT6/DXHINU5BJ88x3p5Uhg/
YfazWbQCuv9MvM7kqXyYGx50676VolPs/UKSjJRhXsJ+uuYI9bNSRbLm+mth8N7OnGAMAJDvJYny
FE4ECK5o6iu6U35DB3rnykqBK2Erz6nHK1LzVsZ4hiJSu6AeoX1xbEtPAvHm5jAMT/t6sH9dyCLj
HoREzk105yIcMh8T4aqqborx8HcimNhhggZoNZ2/MZTR0uKjPljlEPxVvIWi4/vDkeJymFqCNLvW
CLdGCxa3RT63mc7xphyFfsuErswGYOUluklxJpnozfFVGXCcGuc43nLvq+8DcmuOpQbHIS6g2Hyq
g2tR4vU28mQwpi/WpqJjs8B1UR9Nwyr7Jy4MEkd133JEq2V0saplsYAcEJkKzDkjpTXEaC82GsDu
izwiSp4wxgMAQ69KpAYxVdKbs91MlWaJmZem6U0mttwHLVWkP8el8tuA02ppcTOFSxdDm0Vi66f6
FLrkofyBvKqrHunobnQw79/amR1y13MfSzz9Y3xCP4F/JWwQh2fHJXJkt/YNJ3rtPTTjfsvcwk6u
eRNbPG1hHEQcASk5oMyVdXyd598M46iQj7C9ru7Zt3t4tadyNJldl6ImaLQvc/0ij686+Ts/99Yp
sRKhdGIMbGwoSSHdqQWy+dpZ5FFDcRSRnRRFu2VSSDJUY24fULSyUPezheROCHTOtSrRTd9Rwrfu
5dVqTD2Mi0ShwdaPxTNc4zrXLWRzkGoNDlFsG//UTn2W3OTEG7jdzO6ujkpmnEc9qHW+1HBQmiWf
KCJ8+aJqYCCWf0iufJgGl1cA5Gi8zIQQoySmo5EDa6UT5f8j7cp648aZ7S8SIIlaX7V2t9vtJXbi
zItgJxnt+65ffw8dfLFMa8Q7HiBwHhro6iKLVcVi1TkgQ5eTX0XOwwnk2Dg7baEDfrZcKD3EUB6L
+RCDr1vlpPn711mMIryPTzqpFvS2BaOjSYsVkuYyFzeR8EuQTgp5XIaG8+y8tWqqhPqTpmmSjNaz
9+IUczGWZhHRuSJc2uyFaDyapq0lU8EKgGYm0TDxPyOgmpSlq+rOwWSUF87tYewyN1tMdz932DpS
azGMuQGRozMnCaV3KRNiwOwomqUZpWmVpqTeTLJSfKKdbi2PsTYSAOmqSxukD90Zd1qpvI1nzqjX
pkrAmZcUtC1JKtt7GOCx1CgMkMN0wuKNIwHQUy3bktzfSknPcRSbu7SSRc1k5SciLQ8n2RzgWLv7
jBwi8ZiNx/0d2rS0lQjG0tKm6xNphmPtlHMB7sho+AwYqfomgX2vEIxUH6QSjCdFcB3Pp0h+yAZO
o+bm7XUtgzHnADTTtdmZraN/GV3dA5foJbXTElMABMBq1WNmx9/2122zjWItkjHtxsyJSNA85Ch3
2H4ncUpbe9B94sY3n7lNrkUxVt1XeJxvZzRRaFFjKUHzI8mLl311OGagMJaWm1Cna3ENI90p6S+m
yTk1m4FnrQPjQPsBIH8C5U2gd3HiYIjrV5o4A5rkMFN1WFR75CVbnMPDUp8IS5GmuUZVIi4xDkF5
LajO/qpt+wJNBMqvqZgGW3ZchATDaQEe/joT3uxZb+4V0xP6h30pW3uD9kj80yUTWQ5zAUtnU2h1
gp73GXTnZ4XEgVtUTf51X8rm/XgthvEERCL12JuI1MvN5MWH9GQQq34CXhTykMwXeY0N8tbiaYqh
SgQcYiJG+947tyxPNZJG2J/4a/SgnSYvONHRWYzyOAB4R6ND6E92eVRuFgwiz8cCCF8ZStVIkjle
dnN9DRk9eRgix7AbkyLLURkoSg6PLgrfiiyy6uYLZ2m3Cv3amwT22tmmyxAJctA6giT7omjaUaxY
pOxvw1D2SlF3gqJ3lVS7VSIeqB7dNTbVXItmPGOpoiOxJeiESY4hoEn/v8DDW4dtLYbZTMwXtGpC
8F7SyZoF71RmmPXjZq+cnWLvpVEUiPD0S+cMpkUb2OnQl3QnAzYTNZwGo4RgafpMG7Rmogsbz8ia
qb4em1UM7jp5GsIGZgpaOGA63sraZwBO1hIY9y5VGNgjGV4i28KR0id1sbP4x74Fbm7PSgm6sCsl
SFlAuyZE92l3CNOXTLQJb7x0a2/AdC2imxuchhj6fC9CrqeomUMYWhpXx3bSr/SS13GzlYSvRTBa
1LIEapAQuYoZPEvKixJ+EfPn3niUjFvw4br7S7Z1cNbC6JKuliyTqySclArx3Q8xtIrOeyB2ywde
lXBrZ9ZiqJdcienFfpQ1OmWfmY9Df6unX1Jez9Vm7NVlUdPo/JuG6997GZFgGuMwQZXWlYBBSQ7T
C8boUewAosQNUJ04RbZNkJi1PMahtkrUqIaEmgMdGqdIZdOVcA+gGDs+SvZ4xOzHLXe0cNP8Vjoy
QXJI0cItl0brpCn5HkvLX2ZXcvTiiWACpLZks6RQPLQ4ORrjQyJy+pQ2TeFNBRb/lAiNkMQ5WqGG
+ecc9rZWLB4P020r6K625gOxrEKylEwogtflpZt8IzuY+U/BcPbPzuZBXWnC+IIiJnMUFLi+krRK
vGYSyUO84KlnaCb1MI71X1NXgTI0KAfOod1eQl1VJBEwtbjcvrf0BJEu65cR0+XyQ7F0VhJ6JuGY
wWbmr8t/hLBZXyJ3WVakBX1I+I1trn2Pj3SkKXR4kFGbSdlaFhO+dYWU+kiQ+g8eHS6JT/NoxbZm
0f5z84i21s9s3JtqzMahTpOFSo8AC5GNLaeFZHVhfMED53Ra9K52AZFU2yCcLb19wVsVsbWeTAxM
piIV0PCGgsd087XowYVp9UFsqebXfTn/4JveNGRiyNwreSxi5BLNgE662K9zq8C86SzjBoTA5p3s
5cBs4T0+bboOVVJN2TBoLxqzjXkxjOlSoq8p1LPOTorZxAFMeY/tW4cbbYEQghdHzPMxfreeFCGK
0a2F2QxzPi59W9hmLzfHKDYMpydcfKnNa7e+Uos5bkNIKkUX0fuDbgggeZ5xZwC+OG7direcokMK
6m1e/w9vJRknDKzISgAbL/oJiuYvsZjPYcFrHdxaxpVW7KhO1bZxkFUoWmH63ioL87pTdKDQR81z
knNbMbZP+Nsa6oxB9rkZLi1tAqLBmfYp6iasccBEOvD0bvAGs38ANj3kShz9fJVv6GZkRoqK2Cyl
Z1WPbWFEoAFT4r4Uzi6xzZdjn5caofBOWdld6bFpC23yuC9i02OsFGGMXdHzbAoQUByhfVLam0C6
liofOa49odK4L2rb469kMckFnju1oS3hNP434hd4LfqhKxvtZxxZvP1h7FtoFx2REvsTa+VLZmIg
x2hCd05Tf18nzg6xnZaiTIIhVXAj0KP7Eg17IcfOtpPOtzVjK8wGybpiCSDgf0kgZZBsPYAFHFOw
6fL8AufQsq2WrdQPgWGgz0iRTrL6RYx9Ut2O4sv+qnF2h22xjIo8n8A9jNCvemL2UqouWZ72RfA2
hn6+OqBCMufwqjg6oeaF/YPUf9///k0VDNVUZQ09EMCleP/9chw2qSiipwM8s+egSb7JQMlSB5Fj
X5t+DbN5uFcqhqkjJL2XA5xIcxorVK16uwfyakvhQv0A3a/ARPNrznvJllK4oKN4g+47Cin3XphW
D+ocLVMLNnXfxDzbGPgZKBf2V27LxNZCmKMJMHgpoQvqtHJ+GurvbRV56Wg6csjZIo4gNsHUxKYh
7YClM7XYGhDrliazluYRTRjuvkpbTtQgOpgjZEDrm+yMd2uoSpBWE82XMYXlZ9r9kD71mKhMuuoT
IWGVnLDIoYsayWMSzBAF+gjtrjYf9lXZXLS35IfQz1fnRoyFsEgCmIDaAx1oPOrTjWG+SOFhX8ym
pa3EMGEnGJAPG6pGHB2vTLMpH0twyo1y//U/iVHoz1hp0wyUQi7Dxghif+7IbUJiu9IHzo1zy9es
9oQtkcd1P8yFgof7tJFucyF6XoSSV/jfNLG3BVOYBRujOYmBiEzn1yQvvADL4FLbFMUJT4E/xqcJ
TKuVH9jCZzzCSizjEYxoKksA7o1ORRwCFJLCV3itn/S8s6XV9eox/iBLeqTZ/Qing9Jq65suAao0
n9ONs4AsJzi6N1IzmpDV9/OhbFOrWX5gPh7t6F7WcRBcOPbA0rzMfSgZTY9FM43TXN+Nn5nMW60Y
SwSuKRExVBH45UnsinrtkPYrASDI/tHZjjxvW68yEQ6DuWKYSUP7Os6KtzkrPlFsMNGTnfnwKZST
tU5MvNbkqhxDuWtRJwRRt4IEPsV85pABlD9BR89nXlPX4hjHYKbZ1GoBCgKhNpyPRvUEugh/fwF5
VsB40lYMYky964jc4nzQWuOMdmNO3OGJYE5nDOotUwtQp4nGL5Jy04qcyRvO0VSZo4kszZCDDGcm
EyNbGx5D1cmrB9DTFGlgpU8T4cjbHKFebQtbuysavapTGTangAaCHMA7S/kdcT/g1Yu3rRtwRDIB
34NE2Lxaq0g2z5EB3D0f5UEMGw6gK4uvf/sekmUWr3axmckbK4lMJpcGSZwFBH6u+jHa+aXyQrcQ
rWS2KCdsfhM65bd9A+TqyJxg0DS0sdhA4u87cY2bA7kQX8HQGeBUeHu3mTms9GNOsFjhSUGdX09w
d9TuRDu7zfCabzhGZKnXgysCUiU1rM95DpSDVDzp6iYeTd7HeEORWg3N1b+1pO3p3dV8+5uZwHS4
/Qr0SL2PVoaq41qHoVFZBwoJo2WgYEgmFmQ0Akb24KhefOoOFMq1OySeCRC1+pz/BHSMk6MUxvHI
H0/7e9GMz6q1EeAcMYp7sX61oOVR5eRkG0W99wKYlQx1U42DGN3w6hf1KN+1zwrIUZBhaJj4BK7g
efALLoX7xrGAUADS4haFBxz0A73fPrT5KnWmvpJqUjYE6QrEvlbvpUfFEw+hoz7sH4qPacB7ccwi
isUyiF0MOFFcDXNyE2nPBF3Yk/oAwi/ORWd7PVeqMevZRYkg9AvaVGu3OtJhkFY4BF520bzYyVyQ
loEC64iG4H0NN0Bb36tIl2CV9EZdN8067RWU7wYM1KtX5FvpE9BpxnbnTncSSoryVeA2Tuz1B/Gg
3e/Lpyv44YSstGaCkpi2KhFTTD2P7Y+k+Jl1XjHc7YvYPAmyibFtdPeh85aNS/qgED2g3VbajQzW
jp7zNvEPS/hHgMYsoSjVY9mNqBqKJ4pCrs1W8R1cml7tzN5go58V128oeO5sDKBeQo9Xvtpw3XQP
334As4gxGGpoZyHKF18psW17HfrGFzA4A5aVD0v10XO/F8YspzTrWlwPueqUYjVYQguMnr5wIiW9
y2PD3986nmYsrm5ZkaDNBKDMgH/pFYp2OsjH37BUGGLnXF84mrHUerKYlIZa4sms6dubGCXhVMR5
i6JpsLI85qT9G3X8d+vIUuvJ46LJpQJ8yNYtn4MTOaSPqT2dXnsq/OKOzzu27cz+WAlbYp/TTBty
A9AZifIrbAsr6x+z6qKXaOxOOb2B26f6TRTjpsMgaGqlw+P3MsFO2tkJFfWsjTKn85RrHox/bppu
7AXcB5GX4TZo97/Mi/YwetGh8cfOSl/2rZFnH4yH1oSsbfB+ihIRUIf0prNJUlui2VohZqj2Rf1D
oHtbQcanLJkQBHmInvEwLDw4Nh/tH+hIlbx2fFEm0ZXN6tykkSPMOIRdPF8p2XxeOt5Gcq2UcS0o
S3V1XmEnR/s33goYdEFOZdqjhy4qr3/hZb4bLWrvzwXjX+IizMkiYU5W8UdXsCjK9HKsr9NfijOA
dIkCnHZu8JS5IujXGhqU7im7Nf+8cLabrdZ3Y7moepFgChTM50KXOIuC6raxeG3x7wtc73Rm7xcz
YNsJ2t1xwZQ7f2xCPw0wFTBkR45VcVwAWx/OoizrFhoKG7SEVsfFkSygeR81p/WQA6Plr0GIih65
AYpaycco/8ea2RK+MslDKaK1B9WBFFiGtb0c4schtMofBI+/NE7FTuCm3wbJijiuiBP9WSCvDBCY
bSqjRcpUD9OILsBCdzmrSm9Ge9qxXihu5LqQgRBEUU9gq74k2nS8CAyB1nxoBEvw9iXylpNxRDJA
tureRKDq0sqOWtVahtMwFZZYYbTSfBFyHjIDzw2wqAlAy80AhgIVq6fZprysEdon7exKA0t46UWn
/oV3f+GEEPZ1IZ+WvldN7JskXRb5UWq+Grx53q3TYKB3ziCmIktgWca+rlLfRBwLVY3hY2fpNISP
YXQQhh9tfl5KgefOt7RZi2KdWi8ZXdIDpTm47s7GqTwNLxDSuIB0tKbr/iW6Fo68mtyW5a9ksiW5
ppDbRqprtB3lXzLhPHecdImjE4tEriQxns1icIsG0mkeDtp41Q0ch8UTQT9f7VCmKV2U1vBXgVQ4
U3OTzsQRI061nCeEMYOGyCoqb3j9VdrEkmXQjzS+ImWc+/hmrrLeDiaim4FIjDHEcjVEc42C+EEm
HcI8tWp98XUtt6IY3D4lMPpAEp/Pf6eTzEs5qSaso1r/BCaYq8jA2kTAsJ3i18/E6R9DX0NBSWhf
GxOp928e487i5dUbhTpDXctlrL+IsiTSBzq2AQjsHvDxP+ilqPP1/2YubEGQxC1aZU00iVXJeQoe
DDUB0MbPfd/LOVVsV9FCSm3SR7wPFphmXm7biWONm5nfarHY50E1FrVeAvciYrR5Ux2Jk95Nhx5v
uIGlf435KMPivlFoTN0vr6tcn4ORXrGqY+UNh9argd8JO+SdgK04udaMLu3qNCdLNQvLCBC1DmQQ
Mvh9gp8yxh3AS0PBf2F4KHHsb9ZGEwksT8LooGoYGFVlexOLypQWGAQewE70Zow6GOg7YyA5EmB4
a7wpcbKp4Uocc8ZF9O61o4I6MSbqtYeh1NsbdQE6DgrIojvoWnjU5mn4lZfzcOzMebaTxjScvCGV
L6lq5KLdvaytFgWup7TMWzs35epCmjzzq6gEpMVYm4GTSBG6LHUzH5KrMk00Zwm7UrPQRq8pF0NE
Q3sMNvDvaSCEtUWmvgb+eyBi9rQq24s2BZMbm+nwsydKOfLWW94yptUCMB5GK3KAL+i0QajDpDdl
xBgsAlQsUFXOx8rnDWltH5aVPMazaHqTg3J6oCiqtHqVYY4l9Sk1pnqCCXu81lD6dR8c6Js4tkmg
EiKhEyJkDE1waqeDKPzK0J/e19aYPmm5L/Pe13n6sdhH2hTPZSxDIB0dplfc0AWmr0toox/qxryJ
sc1QuNKPbu/qhDaKbkwqerwcJTqqMDJM9XaYjf5vh5LF8CSTAQImymI02roVnGoo1RxUTPGJV1wD
2Qx5K40Yn9NNqVyRCd5NtaLBAl48wDVLOyCWBtgq63VQEVYZfuHGPNpd+sFUgN6uSzr+4on1/VKm
stGnUg7PI/v0IEyH4QRCebSv8S+qm1b5Joq1ygTDaskiKjS8GqfWN460ApJ7vOi6GflWYhjjABVN
XnYlqoxLddNX1zkvn9ysoxorAcySLYVe9bIGAZ03odyHuz+WLccbTQR6zMbNn/RrQJFjcjG1jNQK
7usDxzA33fefH/CBrsPEq9vY09NW/VAx6wScbre5Mh7oM3bpJHefeFZEdFrJY40To5I0lcCY0xEA
3QRQBKZtXqunzu6u+Wayv38Yu3tvkUvU9ESnsbDrTmbyMGicN71N57HShsmjl4zEdORudPK+wgSA
fNWL5BST8cv+LvHUYGOsmad1lcDlx73md2nhSiGPi3DTaaw0YaKYkhfmnCkYOsn01Jo1TxMF20Cu
LD7vq8JbMSZ6tWWeLOqA/Rfiv/LlTgw6K1A5ST9nuV5z85VLB7fnUkwzBt0UkthqNx7KfLnfV4Mn
gmm0j7JCUEYD51YYkmu8dj4SI/b3Rch0yf/ZnaJo8954RRU0vBJoqID7HN8rf1H+jeVceKhEurEr
IOAXVghWGAMdIBWKScMpPtJRK+WApMouOY6CYx+vUXu1prqppY2ggLJaBUAFUGB7qxIBsmi05oVk
A0cYb3Xp5ythoz4ADHZG2Z6YvqB/J8Lf+0vLU4ZxCyg7SoMao1esbn+oQ3TQsuEkTNFl7jRvX9Jm
FWnl715xC1eqCIFqNJKIAnpx7s6S0/vSC6VDSo/1Q2iXX8YrXjF5O/9/O8mvoDAriWajTssc0bu9
n93mbgC4ocmuLnRsiHe94RxmFpAnXSIpCQoc5rnw5/KsYf4u5lRcNt+I1wvIOIxFUwGpTbCA0g0Q
u/6mrQSC/UP+McDwFa+zoxOPDoljfSw+z4wpiVKVYX1GeiDmVZx/ojy70ohF5QHIQiZgsB6v3lJl
j2XtCETnrBpnY9iZ92ImbVhQXMAi7K0oq209uKQ6D95zA1+IBnONiLqOqU9dZYKGENdtYtKgMXgD
jGvB3R33HwdsX8cBHkryaS8cCHs5nvEfDtWbXMYmUkVfDLNEP+nkRbegd8bTffEtOAD+BeXn5jF0
uCgC2zbxRyJbZikRtPqUzu7n8/d0OFSZbu07iu0dexPABJRCK4CEJmIpAUJNgitpOfa8Mst2zvwm
gokngTQYTdZidCE5dsf4FPszesfEA/f+Qb/nY9xCoxHRUPpAm/x7753mddmGAey7Kq3i2NxKB3Ri
/xJmYHCU6IwER8pnlu6PPMJ481KKFcXoUTE1xOt4uBaTcybc/zcRjKGHomaYQYnHqj7O/a7v/T4S
b8JF4VwTt43gjyavVOkr191EI4jPDazc0uk3XZaektzwYkNz9rXZDn9vYpgFk8I4y2fSKA4o3zIr
15q7eci/ZjryCEnmBUCam+5Yg8YIq2ZSN3ODCtiElyL0ZF8Ph+UQPnYnVNCd3BEEqz8YdgZ2uX0l
/yFw/NFSZ5LmAvwi0aihRcUAY8bTrFoVbjeJA0Zm0Zcaq7jQm2lw4RW9OXuoM6aiAQl2qQ00T02C
I8oXdbJr7Y6jGmcDdcb/AT1O7mK8xjtd6KpP0hOtAk0H4Xk46XcKGKcnl3yV+S3Im2VT8mdF2ddh
PBBUYmCiE40MV01lzZHsSP0llIDu1vpZWVlS8FU0eeMw227rTSrjGcNGjxNFwSxUQqkQQU1IW15B
e+LuL+q2h38Tw3hHXdEnVaUX4bG6CPWL0XFapjh2wb4Hh02bVBEYL5xKF+zYKNwBRdlxmjnOkKcG
/XzlQiIgzMQSdfIDOSvRY6lxRjl4atDPV98/p4Iq1nTiMldOef2UmPY8pxwdtkuAK0Oj9r8SoiZq
odQi/CBKgI2FLMZJbjIRE7/Safna2aiGdByRPCNjnEUgNxKmcWHav+tJqS/57VE+8JBleLvDOAcj
FVK1qmBkIUi9Qb7qNSkvkeCJYHzDMscqnp0gQhdOqfkLiPycpeIIYEtvc9wGQzBTAcOp1V+C+GH/
IPIcN1sALicZPHsDBOSR3boUFEX1UjfHrWmY0VoYHQAmgtaJfamvWf1OnGIB8aMs7IcooMhCTnPW
7iRPPGW3oAPEbWP8TnzVn1zKtYO5fU/+9rk60h/nw5aH86kLBkyWYlhSDk9RSbxCRAtFz7uv/UPi
/CaH7u3qYM2xWWBmH6e3duPc6Y7pKXCk+/RMp6PwQGR/BneGXhHeJDL+Ig6DUa2oW00rwGQID4UZ
4m2GW1/nuCUWHh9takHRUHZNxQc1UmRFnnKM3dyvXN03vPJYe4XfJM6+zWy/b6+UY7zG2C3o2lqg
3Gi3mSW70kF3wf7zhHEFx/zkbfttKRnnUfTNKOQ6pLWZ2yYvhnAVtJwgxfO8LN9r3iTgPJlxcVSt
0ZVtets2LxTER/YKN3vkAdvtb9sH5HyhRROCESJaSdO3ulWsOD3PCe+FjieESSDqcdbaIELpqhK7
L60pgAA9u8+CyP1P1iCL8vvDtWi6Eha02PybCSrykuQBbQ5+6USnLLlKuad5u3b/P4OQReaiNeQL
qHgKGISmWr+JBwLM2cPiw++qDb5mDM/8pwvKBxT9bJxFo6R1BaIlliLPdg/6xiDiRBjehtHPV16q
isylVhZjRIO8l6q3g3js5/v9zeKJYDIMRa/zcCHA2S1qcEAdVPE6SJ72RexffD5A5sejOgDdJqEN
wV/M4qlULqORWWp2QYWOsy2cYyuLjGtIiBkYJH11RBR5K3ZDzTYRK+NbGXzheNEceRL37wIfgPQx
tpcOSf1aZQwP+Yk+wE1uY30KSnodQWS2mt8GWhhUCmyOPp2K9stfKF1cz57mYZ6XW1ni2MVrcXVl
ekWhtQO6uHEDb1zN1/GYb4JHBjjZ5ZEgA5AtiinB7RWlHuifcw+ZrfQnKukjQBhQbBZwb3qlH4mY
CNP9whWOXGPZz99ktpKfZ4ampBVU7Mtf6P/TtJ/7dv8PBeg/buk1CVmt4TIWuOyMaMIzrrVT4eXX
8dn0O7xR/D/GQHjKMK4iaHthTGccssahw1EPiyW4Ekb4Guu58bVLw6lm8MQxbiNXDCPPRWr19WML
XMiKZwo8+2Myihrdi2Og4OZTiK1FyF+KfEuGlnN46a/cMzfGW7RSPi8BDfJFcAozJ52fMuGbZP69
bwc8VZiLiGgIJIvmEcCuIQYTRoUcAEGkW8rA4/HmbApbr5/CbkxSAOSi6ju5VR1elUbHufVyVuxD
yb6exRCpF/Lz/O9oaa0GNaWMXKn58/6abdBYvXN2bOGexP3Uazl9VzxUrxWz1FU9TB94yk+5t2aH
ohqazsjDY+PsFVuyVSejqCPa5KONfxn1uU5Fq0o/9Sbxxy2w6PkjMCCyXMPZEfNLav6kTVzZJ18k
3oQw/kBc2l6qGlr+AOl44YAJ8b74Au4NuzxLdneRD5lt2CBU5z2P8myQcQxGk2uS0KIGPciRk0yB
OxgZr0uSJ4PxDe3c4/W8xwIuP9Bi48anFAxTo1e5A25vqdde8bLzTatXCPgBNFUhCnvTN5JymMMF
AofokmYvaXuSp9vJ4A3+bOq1EsPk51MvlUWfYc/I9EUJD0LNudTwvp9xRHO7CFU0R5TTY7nrh2q8
6iugN+2f3M0T9EcJ4FG9z1mHJGnjJsZaGemtET1G0WHp7/ZFvJKPfPDbKxmMAYiYylMLEzDgg5c9
5M/lBWBHd3Q0P3DE74rV9zadpEsdI3DGK95wwvZj30o6EzXmrEu0pYZrQrc42NvRgpBbaCrrKje2
B5cAkSQGLiVQ6e8zHtzmviGqLCvLkksBkKspmGJeFl5TzQ/DON6nuVR4QddInOvHdjb9pikbUOq2
ApkbfcAiVeMCDN03xNRvMmBUkv6cq+kTCYf7rLlfjNwby/FZ7zRnlBPlX/8OHD3ayquZpqEYADh8
b1PCZI6ZgXlzTKBofnzo/dDtRytKbECP4U45J/b0fd/EPtxZ3ktkc+2lKUWiTSmAFqsfrehK0WzL
AAWaXiouIOG2KMA2AiIMurHQfakoK0MH2FGkoT/l/KLLpzybca9E6at19rX6cDZftXoTxZ6bpSlK
KYtGjCGcU0W1evUxCTnn/+PxYIQwx6MJiKJryzg4uvSKGR7hpSm4NcEEqGAumaa/MV4tBIfHWPTh
bFC5sA/wAgBjHWTC741Ei+K0HZccuEdBg+myREbZVPVNqT3mIvfW9+GiwghjlASSSmoWRB9QZuuO
EpiEjGN6JPZzcuJ1XlLbfufrIAmEB+A+MUQJsG6MWuJCpDpR08Fpl9INpNFKgm9z4od42AKyaVb+
1Jpv+1byMfdiRDLKqX2IXpYpQrjT0fwxlzma2KWxtXJV00+joCZ23k+C2xEpvCgZHXibZ8nS9Cq3
4Z8essXQz4ERFU43SpUDVDzZ5fxCmbMojEMQQY7W9kk+IDtEtPQKIKTI3/VrOo/GR0ehK7yzA2z0
J3U8VFKO5WiMEGDulYPIedDj50SIz0Pb/tzX7UOQfr/4bNG/jRojKaYGbSTCDSluTR4+2NYxWdkT
W96vxqYpulHonXTQrWp5EdHmCNpesTrs67Hla0B1pKu6rquqxiIvhJi3lNvCHJw0jy1TOY7kR857
RXp1wx+35o8QthslFPM+KCYT/aBVYpnZd7nrLV18bkvDlgRM9FVW3pwGseAFpG37e5PLZGqaYZTY
eTIC9YEycBvfk+KgfKGX+9ibRhtDXvuL+bHA/moVbwLpD1qVEtq8FYbCmEo6vAuE99YevsVg6xB8
kEg9cqXRA763rOS9NHkYq2yR5hIZzuAg+mFQ2ExsvwjsXgfCi4gSeHFd174aWcY94YRerq70hKx0
VQtdS+oBlrOknjLblD47PEn3moTqiewUj9xGwQ8lPGZxqSmvBJJG1zQxDBGxeosAElgDNdzfpl96
uK5zhfFMh57PlTC9AYG7UETw54DnoxMJxncJk3iKl7jjFW8SYfMQSjKwqQE5iZ52xk+aWVwJ41IO
eFa4Kstzrd7HyQPHNDky2CRx0OOxlEIoNNqlhbIGUFCWq9hXLFq2m63MP/Ag2TZdpARyI8Cckg3w
0UBOxrEPeifS7+f50uq8FIYjwGQMIkly2VAz2L9qUYac18dPIGVMfot5NVqLFBM7UhzOQvKkMpaR
ooEwFYIG4JC6E/1U8OIUeUMIU6SPrcibUotfceXJZLKLOR/aopIAQNgP+dMS6suhTgNeCrNtIX/2
i6W6nhKS1nXeYunM51gFm8NfeeNzFo+6pA8u680m2Pe6egiNoJ2LwZnvVNAR+jkweFK7/1Fk1uSi
OdblHeT9lQNU/vtz3DSTpCvjBP/YNECHCD2jJByL4Ilgokw052KuAz3BWep+8ZMsIl+kQS/c/aXb
TAj+rJzCvtZNSVTPs4jQ0mb5sZdyZwhvlTk51AkvrmymsitJTFjp8QBuAix8dOYT8Xq/w2QrnQTm
NbzxFKLLuvKw7RICf6aW4JDa3gZnIFAI53a05o6T4fC2h/ESiimMythBTqW/NN1zxe0Y3BZggllD
M3ExVBkB6TzGuqbTnXHRMeiXfvwoAHEJhLkUF+zvTrriYZ597IugoVB6E8n4oKEvcgltZoDB7XHR
sKZjegeaPWf+ocgWHWFLHfPIc+fbAR9zuqIEXjITANbvNyyv5SlYImXEKJTqoWchdA0HpFbH6NBj
ssPhVfO48hg7HDC00TcqomLrjqCpzzwdT1u3lEZBQxswapf7B2xzG1fq0c9X9ohuhSBuUR5x9Pix
1x6D4rj//Vx9GDsx0r7WAZQ+ODXt7SSgVs5t+Wd8/N10zmsQot/2wdOu1GFMhEyNketSgbFb6Zei
zrbZnQseawhvyZiwlNYxhpYTqXQk8zBId1Vx/x+XjLnimqNRYJoRZ7dxolsa4Ws7cKZ7Ohs+f+OF
Ct6KMVkYJsOjPOhwjrvkfphTR0sKa4lljplxpLC0n0GdJ0GMV1tHn71lMe0cyOxBbe8vHGdj2Mbs
TiwBpdLClsFmISRfJp1T2+cpwbiCIM4EQ5lD+B/tUU3PSmtafITszeuNrCIp1hSFJsbMgcwwCtnS
iCd9AboIAG1yG9AAxRWlFO0wI2T+TTui1Vv9LHDU2wxNK8lU/ZUrMM1R04eJ1vqK22H0VBmYC8AC
DUqOLWxv05uGzBnN5ilGH2ePxhHtapwqS4246Ao8VZgjiqyhn8poGRztbsDi4ZKWeNpt9iI/APwA
hEmal5yi2lr+7RsGDVCrFWQObjt2gwZkGOAtmb5WnPPh3w6yvn4/TINoEl4gWYgPNUsKEyN3cNbV
Q4nx9xbulEdqsb07bzIYIy+VcVZVAblqIwD1og5EK2oX0do/qdsn6U0IE+Qas1qioAXicyqflg6k
1uDP+LfzW8xaMeeoxshnCtax0gm0+dsyp3/LjfwZLQjYDVFCotvOGHJVamI5LwmsbL6Rw4OSnIt/
3e9OtViJYAxZy/Rh0MQBaEw52uq78qFSs3/dzcDIYKwWwB9pmEioiS/kpzx8X4pbkv7Y3+9No8Jb
DYrgEsGENRNkhloHYObc4aqv3sONWvLw976A1yHGD4H/TQJhbjxmm6RqRGNmchxdyYnd8oIOqxPY
QDurA2hz5gq37REXVZ98KsNZiWYsbWxGVMeLATDK6MakQx6lbV4q10T5q7jmSts8OitpjJeOKnVo
VTMe0AGtm5YUW2i/9oGnIh/Do/w0O/VPAM0/8nJvzgayfBqGPAqgPUVLcpW3AG6OXuSM3O9vIU8E
Y+oDmg4GUgVwPMbPZMADYtRySiebUWG1dIyhZ6MIDEcNrxVxIaGz+htpiLVMlbNI3r4qvD1izF2K
JE3sClxUOtDDArjhnFco1yQTJ9+hX7Nj82xSBRoXte8l4BokoXyU5+9zBc5zrSOetmBqJZNqX9Gz
yzRExmccn0oUGQ0HlOOGcd8KcAVVYYDFm/MlSC5KCiBQDjrAx+dd6pVWMphTpVZq/X+kfdlu3TjT
7RMJkChKom417MlzEsd2boQknWieZz39WXSfP5a59W0ibqDRfeGGahdZLBZrWGu2WiRa6+SgfF68
FtCM4KzDSCcq6DxrAuDpl8vbtv3ANEHfbQF6jzur9xFQ1E8N+I9UGMjscGj74WC5JN7Xnrqrdw1G
s6MbImuG2bSVlUzhEtGBttRFloFUTbEfxp8ByCnaD63lSoZwtIA0Y8dNAJ8BtHc4jS5Clj5FDip2
p/I2vAccpHRQS6aWcNaS0KJRCGwEr6u/UKtwjRE1ehkVG//I2QFY6SWcMzNulZqjBHhFdwK8QRD+
VobFNYG72kXOJBupOR954SZpIvrSdSQ9QCv63jxySrqqR9OkZz7Obhc7GoyyvFkSt06cwZ09A6Id
sCz+c9kst5fyTax4EvqlKIoEOWyWfU6T+6r4Rfu/buYWVBOtMFQjq7FJ6ZlRsyvC5YVVaIqvkqfL
qmxnA1ZLKFiinSZEmVsU+Ytn/rrhwAfA+qJA4cr8+Up2WW5eKStpghGCkssOy5hPoOeFo4NN3aCy
SqLUKAQbVOnYM2tAfQZz1NGePNTf61N6U1kczQ29DE53U/iR/6G48E0zkQYorrQuHEbYxGC0Toqh
zpweLm+VZO0MwdjVoEqZ3iDynCP13sCgE0GUe1kE3+zz4/vHsA3y/jzVrR6Hg2XgIbjE/0xG7XYM
SLxVmVxjAM8nYfF8WZ7M+kTgUTCJZDNn6PHa2c2+AAThcwRyzQbc14tf7uJd/R/NXUQi1dmcF82C
bQJRueVSq3TiJvExaP1E1HY356bTEPN6buNHO1a9WQ/uFT2UxFWyVRYuNWZVuMZLpKuKaL4mWusG
gfUQ9w9WgW6wMZPs6bbZWBoo7AE4gVzt+z0lepEMA9DPAYqanqq28awpkrSobioEKAv0nagAFxcB
eE1axmbSIENiNc9J9mWyDrWhOUMKJhMZ/eJ2RLCSJZxuxeoJwAqRq+CtNJkXAPMy+Ge8p8g3h+6w
B8x6U0iius0VfBMpdnQkfaEGSotbJlePavWtozKj5NHZ2bFbCRBOtq1iwiWtsX78vaI4QOboHAW5
pQUV+/7zfJBR6mzeXyt5wjEnoaqTwbKQQW/avdoZHqGhI+Vf224MWokRgtIyCRN9DtA7kn8tnsmJ
I+r1vzhAW3dSfwIf+hOwvHeyJg+ZbnwzVzmzgYZGxDQ8bO322JC7FCDlw8NlryUTIZzfNC7raDDQ
7aeRdE+G9IZWzQkIfvv/JkY4uGbQqkmsKwOa56tdRhsnj4GfnTWSp4N0m/jpXq2YNuZpMmqIsZPY
wUQc+Q0ecx/+z7Vu7BsM2nMaqfIuRKP0Zf22HxQr+xCCgbgEmFRk4FyBmo0A0077EXkgy4L7V/b5
Lq45HJf/H2UK7qOpiTq3OvZu2Gk7xakfgmNx9f9ZQh7jnaz7l3/uf59sXSz7srReijFF7wH3Vv1N
d1hOPQc3laQhL3soXRUciFWVOpocIMZQyT6q2eMUpRInxa3gXBMKAldiMYpM+HsrYb01VxjnGLzS
GJwcLAf6NxKisWjZm6zyLu/Stjp/ZImRjqVMAfo4IKuyM6ecntFSfFkAt6wLyohxjjmOyRCOsLw+
XnzFyD/1UftYqPG1taT7rmwdVma7yyL/x8X1ppTgDauwMEJNQaCNOmL/Vb/GmDVcfOFcW785EJ2s
i2I7DLbe5AkbZtGGYhmhI+hiMxudKdStH/hIx+RiJGaK0CWCCGQvq9r/j1P9JlfwjnoXGXlCel6G
5qNlya67sm8xKgryTVRLC/efy+sqsxXBS6oqUcPXy5l01yG9T1JJBUFi94bgHce27NWF273W6V5l
INkxJgezY56dsaewMX5eVmf7bnlbPcEnAl2o7eoe/ikEP64JO/w2yBoF+IpcMn7BBZqxlnSjjb6K
iv5cYn9UicOAuSPjg9nUBKTFKNATU9NFQJ+piRPVMPrBC8rIqQB2YjZHmsqGDja3fyVFUEYHlV7U
NgzdG3THyJU5Sy6pzcV6+75It6KwRm1Dgsekioaq2q6cJr8JNbQbqL8ub/ymna0ECTEZq6g5VUmG
ByrNP1FoQ7WfZaadVAuEf8soQwfaPqbMshiYzsBS+eo+Vre+kiGNWCkT3qu4CE2XcziSe1C+YkSC
Y5tNkmO0vU9v4oRjuqD+15IYb56y+JU0P/LUvbx82y9JGwhOmoaBASqSt5C5SdMcQyeecQcEBrD/
FOjGfOx83QUv10Mnpeng+3F2ilbyBDcXpvGMMVYMmYwuL29wpqPgC+9QavbZjQxldtM4VsKE1ZvT
rhpHA9XTgBU3mmrvLaNw0uRuVEp/qNpHyVpuHl2bmoaFZlDKxE6iKDMUaw7hws1HnhOqgJ2KoYze
rw5dg8TQsLfux5Ml61/bbs9eiRVc7WLVc2QuvAyNPuLu2O7NY+ODU/DQHy4rKNNPcBptWqNNineW
UWX6NGKyJaj6w5TF/n8SI7abm+08RlmJogPg4Zx+wcO0cdpgf1nIdlzxtmpiCbrNOq1uFpSgw9lJ
jq9gbTvjNsqPE8baQhdjbbe97V0WunmaVzIFZzWxduHMfjAQ67lNS8QXXy8L2HS7KwFCsITwASxY
DHnCDrBGjl2Y3zsky9s0vZnT5L9Zg8mVXXnCDu1QSt8teBLoX2vlZ9D6bPlxWR2JwYlgfmnaZ8vQ
EIjoI2/ojpGGBOv0/b8JEZxEUkdWgRZu5OsouJasa7OtnVKT5dxlOyMc0lHL8rEFMq9X6ux+CRYH
PDWqU0f9VTyFv/+bRkIwlCR6VvY9DlCGmaI+oN+G+ftSpV8uS5EZs+ANmBa0RaTA1pg1/4iT5LEn
sh5Cyf6L3JTZOI4W7XD70Vx3ypz9bAPysMDZfeQWtFTNIMjz2ZrBBF30vIlHPZkQRfxEQeS634Oc
dQ8q6AnZ1GIvQ8HfWrmVNDExptqqUTSKlaJei5a4CtWWRRIOb1kbQjgMUquU2LYh2DTezkpbG7CA
MD0Ohebqyw2Q/53C/vT3NrCWI1j1hI6SpKPF6JFWdyLzQVclWdhtRUBBrqFtFSjGgoBYR2wXIs/i
EeTDYsPR1NlL7M9T95FKsKW+CRLOjD2BEkhtutILh+9REoGO+MosZX19W/a8FiKY2aBHep4uuECb
7hSXj1G4a4IPeOWVCLF9pJsZMSwdInjF3qivLPtzSyWbIlFDF9ImutmnoMPFWlUscLIg92mYO1XY
f+xU/tkTsWM5rNMGGVfIAWDXjjfczqPT7vjwd3Qyb2Wh9mZob2kaEKZtuAGQX7+/0DATnSVzgtIh
faU6DR+qp+pAkcfjL3DjRZYZOgeuQalyLU9YxroF9WcxIgKJLY/DDub76Anlc07TMh+Kv0ePE8QJ
wUelIztVU1gG78fWwfkZ1456nx7NXbWPfi0vlz0DN2Uxzl8rJ0Qi41iGNgVxELrNw4N2iPedz9Gf
ZQhKm650tWf876sgpDET5BUi+IeS9FfAKnho9UT2Vt58I6114edhJWQBEkZm6Lx37SYAcfcAo3ji
tILdvj94l5eN+7NLyyY4bjPLF9qGKhBIw6vCXJwofOjjO6v1Vdkh3mw0W2sluFaaMqWLeD4j/Iqy
XukA7NIzgeXFO7SJ5rC7vfa12weufdS/XFZSetIEZxvlqpW1Ju51gOi4HPavZBhGiH7nRw2mP1BP
kzXSyuxE8LzhZOVTzN1iavuBAeq635dVkuybiGRgIW1YaQX6QOFbfI1gliwuXuaCXmm15QIScHAu
y9t8vqx279W5rGyyiAA3PSBq8abQDz8pTutGXu4OjYtRLOWBJyMAkP/5stBNv/922F7PyUrmEoTh
WL5GSexIgkMw71LNvyxiWy8dcQMYneCIRSds2UtoBhh29Ja73h+uWwzFRh65J3eTS4GFGnqmpAaw
mfAFgdQfiYIb7vQagE6oS8Hts1PhAX7jC9M9sMr7/BXYPw2FO+xkNGDbR2AlVfDGWWCkJTVo6pGH
4IEDTfOsNr2rr/+l6pUNR2z7MIqhIxM09qp+xrxe62NNGjw9k+vejw8178a/5mAKCQYtZbiN21fb
SpqgXd7rHVNaSBvd2V1QwFyuqoOFueJKOoe2ebIR6SI2VIHboAu+hFZdGPYpWiGG8iXpvxvl7rJF
bn7f1DHFANgLpMmEi0yhdaRjhgXkLcYuCV9KKQGdTAD/++pUYZaERXULRA306nWYOx/A35nvw2t2
l32d/MwPd7JnlUyicJ8Zgan1pVKPaOb4FJffQ/MjMehqyYRLrGtmRnsdGrFm1/Z3FnlghqQDdkMF
RqhqW6Ztagb6yt8vmj1FNVUaiEAax1Gb2okV7/K+b51QiKAo3Nm6wXt73otoBi3qtAWFJ16DBK3l
vfJduZkxmDyCHS38qksyvefcbLr2Tp6wK0NV9mFiN7zmyWkI02+Ag4xf608ElDpXg9PvZgC7lMf5
me6s2pmBlruX6Mx3Rgg/3v0GYecGJPY6TBHzKXNzjwQ3HsJH20YrrlsgDgYewT5oXONYyTBzXxHf
LgkWgpE2zwnaLDGy0+14M4cFyemjcZsfB5e+aFeKj2xZCc7U6nG6t++NI3MBSyULEjbut3faC65E
75qxsErsOBghQWNTuC07qH+PDyzssxCKNJhgniI0vcGhAESLZiej+zEvi+SAbOuCkjOzVRsopsJj
pgpTBh5N1EUsdB5nWn41DjZ4PpjEYjbCfDwoqQUMWAN4HFQ4hxllZjETG3EPynoxuCaVEFg0c4AW
tBb44lNMlZPSxNEhA5mDLG2zqeNKuHBCa2IvfR7N6Fkh5inRyGlcdM9QaskNIBMjOOiUNrEV2tgw
C40kGSZl1XSXt5KF3Dx5K134j1jdAgS9YOEUUKSGB/OY9UfFTn0tSA9q3bmXD7lMHeGMG2WGwMNC
JrImCHSe7Oo2KCQXwFa08c4shONsFjZ+exGMnv2KHMS7Y8eX4RVIRQFq22WFNu8CAJfBANGpd4ZL
PQdNHNAKS5epuz44BYGklin7vrD/05QHNKeYTrDn3zY5WfmPD/x+3GI2YSomsCzh+32GyAMAtoBZ
Um4i86qTFa43N3z1fcGtpbYaNLPN+yZ7kHtW9DgnuVvISWc312klR3BsswnEsCLDM5l3MOQH1c/9
AfgGTuvxvqT2R3T6SCsUQ5X8/5aOCV5O05s6KVQsXfA4Ry7nEx1+KF9BVWiCeLbbZ+4HRszeCRQe
C4zYM2tKDLUHafuzwDC9NX1HS6CsuUyyZUxwq3mKBFtAM3TyLGjqLY92lzmtLMLhh/Dszl0tnuA+
F83srJC0pWfXwJCjbsG+GOnvOtstsnnjrVzDu2UTTJzNZVjHJm5WztxmZq+jXiiOHoND8j1wUGn2
bY84Cf4dfcSvIg2Op4EFYghdMMqqAwPoRLhko98vlLn5Yh8YaR5suz9+5Bz/ESVOMY3oyouMCgOn
8Yisoakm6HmxZQa47VpN3kpmGYToYl9yZtQWACrx3sl4cMhfjoprLM78zBz+6peGZpumaAGsAq7V
RFpU2LrSJgkQa2DxZDwWyw0tnE77fHnhtp6LjKxkCNcFQBJVRviIa6iAWGBiwBMbrtjchg7Atm/0
2NorTbnvogHw5GC1Z7Zk57YXdfUDBBepE7BYThXmwPS7ZUf8et+3d62H6o83HvQXs5IYpVSeYJUJ
stqqRRG5AK4fAPpoZT9WB06kxV8XsuGR7R00kE5B8slWqXDOMcutpyxEjJZ0J5Z/mtFPpP99RQAb
iCNGTAsgWGL6a9ItIKctaJoLglt1+ELYMQl/XTaSzQBpJUJwibbeTaRNgRbV2d/HiLhzDnK18jDY
piQ+2uqneKeMsF5xYeV0UpBTTjLiW2l8tBg78YGOxu7u0eb5O7TLq1kzvDBKJYbB9/3MJa+UFA6b
QYIiLWx0tP+bNU/3KTKijTRnsv22RTZDBfg+sAPFezNXmiYOO4RMjRd8a476YXJS17jRTpqb+bEn
zT7xa/FMr5U88dosuzGMasSDPSkfq7ZyzA5wgXlbXylUux9Z/TVh49doCV+WRrsKpRSE249rPFGA
m4HWHDTnvA+vQVLGiGKiP7D1AWh93aLAW1xFwDLO3Z8ckoYjGaPIw3GtUaOQDR1z/3Wu/pt04bjn
3RJNtULRiUG+ROXDspTu2NdONh2NrPAun5OtDCoDcNr/qSpOVKULeGESG76lPwHG94rDNU+hEz5m
jungHYYZLikzETfLc/1sFfybtkHO0KhVm3U96PmQwkJjrPa5kkX4/8Ne3wQIbxYtxGm3uX/hXWMU
cH4dhuGBIcLJqLubcCeb9Nj2ATZU4ahQKh627+2lsbK8jzkoFGnAebjMjqHvk/BYTk9U27Vj4fb0
Lu5lY6Cb67iSyj35+hFo5QaGFSC1NHYDeVTzh4/Yhv26SegLIGID99xkoTrqOPfkBlngTxxyr3Sb
g37T+Ty3pF5JM0rbKr1JFJzponeU15lQj/ZeGZ6ceh//0oFye/0vxl/+g7aOREv+zTNzXGkpbl6W
oyHUQnMrDnvpqH4KHk4ESS1mW9vjdKN4REZosHk52bbO0BZqAjlFuJxitQtw8yJFMNapw6IjOKD8
XvX6RUYcKBMkLGevGSAOD7CcgVU5UxO5lcEczbg1tKfLiygTJKyhFsW5nabcUnTArytPJTCRlYg4
Vrf7b4IEm7eXRbdCE7dt0x2N4jrW9mjFcJRZYvqbLni1Q1zf1dHqDCC6NxQhpm3NzrBcDSZxK7Ny
AtNyyuGf/6YT/zFrYVUSZqWF8scE7FatmRyF3ZrZNaEy9sXtQHKllnCvKb0RKrmCkTR1OQZ79CO7
pQvqylHz7N+GGxeO9EDzJ7V4uHQ8p5AaR5+SLSIn93qbZpqFxv7smp3Aj4phJ2UP/g43kuDebDr9
tSThUE1EidFkBsA1FROnuJ591In3zWEOPTTg+407O7Ja4JazWksUTheAV8I0CoGDQ83nXvvazPu/
twu82PCO4pNAwD56bxfhyAbTphzxNM4dVhSoe1duHYJmFPhUl0XxjT/fpjdRwuIVmI/NrYwhMdv+
E8+3I7hPquCp1a8HUFar0rIt/9wlccLK6YjvaGVhr6Zdc5xvSrBncgIrTvGY7WXlRe4SLgkTfBPo
Y5Q5S9GDHwe3er54SfOzsGVFsv9hfm8rKDimLhuRnNeQHhl2POZI/e6pueoQRL3WoT9rkvrPZsix
Ng7BQ5XdQs2ELngEF5mbVl+1cVeUV0W9B/57rNdOnpVghKicy3YiW0vBValZPdE+A+x6nkfODNRp
mjhJJfHxm0I0HSMtqKahz16w+3yy9EUhISY/g5um/2dZfLOVLN+mCKJTqgLUgpe53x8tEiTdjCAU
mG9ImsdB7SVWf2SKbMROJkZYrmJu9La3kHDsgwF3r48pu2iR5Xi2hZgMgFnIApwlhJGvBdKkibEF
WpYNqD7LdscagiJ6SWT6bHU/oK3yTRb/Laurqk/tIAAv+78z1P8ycCqJq3+qf1JMEfAMyHwwTAlA
n0xBYbMMu8P4E0c+D0gBDokQnIXf61mGCLp9gle6CZs1KmrURgVqYErkKKFXHSswGOQc5GRpMHGS
75B0lNQiZJoJ93FiFiMluQ48fvUBHCaJfd98AGfn3Y4Jj0l97Kd55PQihb2j4U8CGEApCfrm7aGr
OuaCQAgDnLP3VkHnrFCzVyxpUHNZ3XODpsT4qdP3Q/oZtAyXXdD2Pq2kCZdHqYdF0hsjYrPP1dG4
qh81wIBfF19532U3YthddoFs3vMrgcIFMoRNlpr8Auk065uSRE6qTJJ4c9MQ0DVCUQcDVJxYf9Ur
oFIAAAR9TCawnsfuZGTUBZv98fLabSWM4PD+iBE865KEaR0EWDrepACKLhBH8zZLGdjzpjYGCsmw
BuCOUUGMlcXDMim4m2AqDin0fTpNT3FZyPoANtVZyRHsDpiAdjDNE1JviGb1A2iQfH5OPzDIxPSV
GMHg+jEmhTahUsXGR9bfBPWXLJE4gs3IfC1DsLG8sfN8yjsePiT3gD/GiL7PoSko8LfMwFU+csUC
xcxEUwxKoSIlazHQMss5UhurOgcw8M6SgNER/71sb9uG8CZGcD5dNttppWPELetP2fKjs64C5fmy
CO78z6K7N01e46TVjdTW+UDSCrZmNtdUf2DmtK/xhGrVTKLLphfgyU+UNjSbWYIuRRYnc9PCCix7
l3cvYSeD1dx2bG8SxDRr2GDusA6xKa3hAK5MB6986AdftIdwcPTTa1v58fLibTrulUThoBK1a5ql
Q/ukGZlOaT/Z3XNYJb7eP2bAtpcNGklWUCxTtsvcBvM8ozKeXOfhaZY1RbyyWpzbwp8tYsJBDca+
xcAoohP9DqieYCHkM6Och0i9x6ParVBJPKBqeFS9xA89WeFk0xJNjeh4rxn8wfv+FmzxytCGGAbS
WD+y6CVVUY8K9kn0oVc8gtY/gvipW5m8Pao2eDihZn9adgBnPxifJhdveq9xFU8GBL+5aSthQvAV
twUNJj7p0inMN6ZmH+UfeueaFK2mIEMxIeu9PgomwSYFnHleYR3bwiMp5sOue2CUXDb2bU3exAjW
MccYcWr58aLBfaF/G2XIu5vObqWGsP9JQyOj5yjFUXWTDfeRZfukmfzLSmy/+1ZShM1XqG5hHhpR
KmH5SSUxupjm/dTnX+IE5mDUzhBkz1FvuF2C1Mdl4dsaMg0AVzYYN0WwgUFR8ixs8dKYyK/GrLzC
8DI7/Mg2WRpcOpqPgTgoNGkAC43EGDxPvXT6jkE0tf5Aqxsamv98X/B5ja0PnIhi9IyCuVGxHFK9
3xtD/4E2oLUYwajJmNCW8fYWNT1M+jcWvlzei83CzVqAYM4tiSyQoMELANfnWsOATu4Gu+xHhqDh
9aq4X2QHaPuCWi2dYOFDzjrT5Onkf+ve2mFw5vvWQ0rZ58zjHxh8ZEC0oGjYQYiCmr7gF5R8iKem
Lj2FfS/z2cvtj+ALMJ1hesBiSN2w106UlSutxlo35hAioiO6cxCtokvWs/2qcTCuoHrpDlgUkn3j
9nV2STEGliSMjhkaExzqSJrM7s2q9ADcFt9Sfzkobm6DmEn18p00/8rX6EwaOjrRja6pOgC7368h
gJgyYP9CweJaBaMCQJpB8WJCmuYnJxmS/qZ/QOUCo2MGA5ysYB9LXpiKtqBGWTXJpz5Pnbabbmpp
j8m2Ha7kCD6wLjPVyIe88JpnjkKR7KzEtXzlAZN+vuVVN7KCtEwvYRGtcOr7Xi0KrxivYnZl1z+s
8UPp65VOQvYhrEAMnYAK9N9GHTR57OOb4D7EyNNPsgOi9t6QPWs2lxEZMGIiD0YR1AqeMM3r0Y66
rvB09FATF1Nk3lw73YF69XEAQJO0YZzvv2iMlPMP4mXISWUE+7CD1KD9jLpXuNzl/dFK/ctna2uf
cL8DbB2pPUxgCFcHGViX40gDPSvfz+Rq7vZF9IHbgzKcXHD/oEVMzMl3jR6aQO0AWndvHBr0YY8N
cxNb1my3tVLoqkWHKqdOBajk+2NrNqwxAz6wEJteEz+V/a/LKyX7vrATMaJX0jDMdEzWMU6vqlyy
TPwxJO40us4IdwSAidH5Tq386tROFs0XmFadlO6UAm/0qmKfjeFb2d0H+gOg3N3LCm1tPYohaCcw
XqMT/tJZCYyXJZ3DKoVLGKZdZ2QHMgb7bMy8vxVDKW4jGLEOl2qISKr9AkB4IIAmftSNjhl3jjGC
3LJX/1qb92KE7YnSoi2IOuR+E6Z3AJG8ovPsmmhrkFxG52ZADQ2oUXx6DlqJQAYmOrG6SAtzv8zL
m3AeX4qyl+F6nu/MOxliNr9fKhu9LGPq98bz0ANfsaLIOFT+X2/MWhORQdVqLYAYdG3lV5VxxFjs
V1oF7mRnEruWKSOcy7LQlbLWqtK36c+qfAjy0I0qWcpWsiviNRplVdVTUpc+Yylw9Bc0MUYkllXS
N9w/NoZYmMbghRBbRGTRZmWam5iVfu3zYd7IndGjBrp0A4N3aJP7yFPyvUC+uKszWgaYKgyDFnpF
5SEM052eh18+YAYrnYSbehnVxsiCDjolXeqoi3kK6Hin15bE3Ph33vs3qGJhvM9mNl5cVFDFBMfW
HOR57mvAEFPmwIEjf2IlMA6i+SMmtxIlqETQFGwUNM39vpwP6qj8NgvqKEEqTT/xCONMJ9s2iYXW
e9UUnYGVKXmrNgPyjui94V1TYMQyAjflA+wDpltzj8P+Tnu8bt1J9rbYtPk34SLICUXDhdIVfe7b
CE+D1C2JrL6ztWUEW0Xg6ixyNvkZB2GQoU0z96f5a0Jy9J72p25ovNCSVcnOdEEMgg5oXKEIEBh6
wt7beZgldahkeoXRn+agzdkBoaPEcZ8p8ypCx7MFPOSgixBCt6EEzflcz4sXZqEzxZ4WVX6s3SuK
DPFtW5c3Qfx9sTqzXaiWQc4gaCanGezNk6Sas62IhSKBBSfERBrS1M6KNleNymtVZCw0p55uqXG3
gDnhsmM4b+l8TfyAsFHlYRXeeu8VoUoxli0IstATyEEEFCf2I9g3Xn6RY94XoL1kDs8L9q2rvFj4
vwzU/WQFC77z746Y8COEHPLcodXHylGWJekpMb4bVHUw1S6xjXPH/iqF95WhHRHpatFjJObShBpY
3rU75TOHCgEallM+83FU0AF5MizoV8LiM600TUWoR2y82IVLkYWVmtuVWgHwojrydvjuR3YVnxQ3
vi73ttt6i5vfN3sMxk97GQzLln0CjPCPbP73lX1GaWXYaK6uvKr3G/NhkHKqyQQIhxml04z0LKi8
iV4r8YOh/L5smOd5HL5bGi5gHlRiYEI4YYpRZE1K0HpgH3q/O2qHPLnNflCQKKC/2LO4FbqTLFyW
ShX2bB6CPILYCqWz8IA6wwPzqFOpToxEsuYX38offz8vKygqbBXgk2ljzfC2g7pT2vsGYK/ks2Qx
t9zJejGF3erngGpZQ2EOPyskPMBU4hidE3mp2wBZwK2PwVV1E3rhj8tyZWKFE5cGQzNllbZ4Fvln
tK4BpKQbDpNhsJw9qoQFFFIE6ThHFDyM9evItw6QnHGn+RiV+4BLXq+h4ClDNWWTjmZHb2KAGNAb
l6pfbfTfq7HmXV62s4jjVSHL1lWDP9rFBEQ7p1PYq9itSLkJs1uqel20q+39HEsGTjYPMaI10+TV
dWoJK1cnAasDBdauhjdR89QXD5cV2fTrq+8LS5Z0Xcih1SpPNw7KeF2Fu1Ga7+Un8szL6ugXBj0m
GvZFHabKWKrJYODDfURj7SsCJSBcksapYwDP0UPhyvoeNrVaSRS06oaUJD3rKw9j2VdZUflRRE7J
kruXF29zc5CERZMjAbeFiJGbTfCKilaoHktY5RRLtJzmJZx2l6Vs34orMcIZZehPTrVsgPvZza+A
VuGvIXEHNz9yAC1ACLWy9dtUDFN3PCFq8KTX+7tJHyJQDMcj1q/5pTLti87Sb5eVkkkQvHhclDpe
1xZAIGL9qHbMtRcZ0c+W09GpBp5HE+xPoD17r8Rij2ToVTZ56ik+pKfm0PmcRVSWqN7SZCVGjJnV
glX5kASTpxA0Fqq/1UGy/xI9TGH7u2lYZr1QeKY/2JenAQFff02lrS/8M+IpXesheBqz0MKhRSYK
XQI3xRg6ZgqwJcO37cS/vPWbN/haknA653YKEqbFoN9yzL2+A0U3Jty8xseYCaIttEFFNzJeB9km
CeEryB5nUI+1UG55iodDHkrMefOMrnQSETyDqsNcIDgzXzcJXTB3kWcjigTQ6q4DDR2R1Rpliyji
HFVmqJiDVeH54S8lOi70yCl/Kf6EWCFCLtElP0JP1q8pMRFLcAsmU+xQz1DPsqZbpTy0le1ppWvV
Mr8qkyM4B2PMqiTKsFt1jVaS6lOCOzxGzTO3Za/RrYtivW2Cj0C9dmKlNk/oRfaq7l7HOL2My08m
gv99Fef3NM5ZUBazN2vPqTU5Y35dte0HbqK1HqKPCPI2UssCvq5vNH9qx/7AplRWAdw8RQbD9Bti
AnbWe9yxtLSVoai8NDSdBOSAlf6BcERfSRCcUD1EY4JpycrrtUNJ77P8EMtGeM/5bBC7rWUI7qcO
ksk2OczJ8tnWnPk3f0VEu+AL6Gz2hoEitOpV4KqUleK2QkbgN6EznCK5YohITlqe26xscqiWHlLl
ueuvWuRge3bQYklL3qbFQQLA+AxCbTHFYgF1MFKycAap9V1X+0pyCuydxIfzo352W1g26iQISoFc
KhhcEo+GqaH0h3TD5M3fOQIG2vGu7f30qHiycGTzBmTIfQHfBhhVorAlU+uxjTq0bVxzfvXhqvGL
224vo0TZFIPlMrFqwC4S41RY9mAOzfzvy1I/dIf4qOyTkzTrsLl2KznCZYQDVMCVRrM3/ayOpht1
ru13GPUEcOhyE/mZDNlt+654Eyi252EiNwpbgJR6ADnIHX0qHlJaXZuW4QBy2Bvi8Q7NP6k3WwQQ
jsVVVQWf8pr5Sru4IxiEL5vOlhOxbOSgKUaRVbygBH84DQaqnTZuyug6635FsRROd0sCiviYPUJL
N/g/BScC6vAUo3bISwQgFXlAzfaqTZ1kN78EIJ37PR7TXYDwRnLozvtg4VbWUgW30pZJZyo20i0c
xDdy9UPwYiIzYe/LnT06Mm9yDiXBxWkGCPtUwutHgrixGOwOyVo8DPejX92nPnvJfit7Ck5VR8ZS
dQ5rwoUhKYd5EySgkbl9v2dasNhEUZeKj9Hvl+f6trobntJ9v7NP1SG/5kPlORAkMGIoE725l5gj
s+FrQNku5pjqyWhipYbkuLluumvSS8Zp+C8X/RiSqnD4KIfAWgRb6ROWNm0Vg9ike47nh6pU3D54
qLNSYvVbPnklRzyCNCjzulNgHbX6rdI+dSmIJJOvl0/Wtgm+KcOE3Hq8xOGcvabv0RbR3pYPOTyL
ecd5bvPPypfL0rY1Qhs2kqcMt4BgEzRH42NvwQCV5Z+UPjVt7pDkA+EAwGzQSIV/bEsTdmdkcRqN
GWRE0+ikcQAygWFPp+VDm/MmRjhLFiC8ejBw1+gO1G4p2FORnL21dSkyNY9bz43tTY7g+JWMLfYc
IZPfps1z0017Ght+Hg8ecCruMRXnRxr5VrTdJ9MCelAfPS6sPTG9PV7euc3HCgplGhoh0UHDxGU1
yDBWS4t8ZgpKkC+go3dBk+naj9bD5OdevPvrTlzuPt7kvVY4ViEwIuwkL+u09soecOaG7pehIYMU
2DzIKxlCmB0nyLXPLFU9ot4o8d5UPk3kpQ4klsIt4WwHV1IEo4/TXBmLCSvXsP1cfyqbL0HwVaX3
BKOLuQxFf/s8r6QJ5l+oFvAtbCTnOo9h5nk50JcFDdOLq/vVDeB6L5uFTDfhFMR4lxu5BWbMtMxu
01bD3H0BsJQJZgoELbcKzEM40L+dkBNMQzgStl3oZjHhhLdgAbOVq2Q5Vs33y4rJ1lEMOQZtnA2r
KGusI6e5452S6Orx7T002v11M/17jcTom9FlUhcVNSxCd0PwRQFmlab4vRlLTHEzqmMGXjLgOUAZ
kgnWYSZIbwU5st1cK8XZ7TTkUbor6vGQYz7UkrbgbXloHuOluVegsfdBQNVlixXzYhndEzRkxoCg
I/+PtCtrcttmtr+IVVxB8pWkSEkjzT7eXliOk3Dfd/76ezC5iSgMInx2/OipYquBRqPRyzmTuz4r
RwPgyp3iom1XCKjGi5XRcfe30A/gtOE6KYuCA6c+ASabwtN6GuB7/pqDEGGo6bzTvRFG/77xU3as
DkWj0TCneFqGnaWKJnH4URvglQFShevM/lBwnGPFqnSsYX6ywUbfAMw8PC2+in5dEWYgV5mNKEaZ
rO8VzI7PeG/mj8kQmCIKJu6psilbiY1mblljYeDmvIsKUkCXMXfJsfTnO/O+0YCCaB9ByfVZfb59
inkOfiuOWspmcxJzwrNhzdE4UN1Jc+KAd9GJk9Ypzdi/LYn6HNbJbyUx6SfJ7uMhrLFyFKCYvgMp
N2UbiBLHvABqK4bZoLipOjlqsX4aSFKmw1jd2eP+tiYiEcyluCDzRBYZp0de3saM3AFzPtCHn56V
g8cDRIYCq0YjhPkebmx2xoiIPWWjtnpk7XYVxkiqsHLRL+vdVoZn0FsxzHrNZO7MQTdhAOq5HX8n
QshB/r5f9GBWq+nzhpTyhNU60tmkfk9pGihQ1m09+JsC4CqMfsO1sU+BJaJjIgXgE7tWc8Z6bwD6
XPlpYM33PbkIYXTJ5CxZwxRC2vyk1J/V+S4tRT2Y3EwaQKP+0YSJhsY0D+15KZAv+1IeZp/mZmJP
f6x35V59+GuedbkTvXz5fuAilLn22rwzKrOGtWXxH7H5LClvIOdyMR4sCIdE28SEQ0VprwV6ZWvP
yu+IcVoSR9Ea57Yp8E36ogsT/QAM3Cgwkocsmv2iVXtlfrv9fW6kbyPMR5pF1k2dbWHNZS1qFg1n
5sJCaf9F8YuyxLCvBKbNjRG28hgnrcbV2pMFi9b/KA+2X4LZ1fKr1Fl8DV145R9AVUd+4lfeFxi/
Q24CvAiYzGaWUVp1laCDWvbksPfzAomJQVTw5/qGiwiNcT5TCqJubYJi6SEBzY+9m/x4XwvvBJEY
5tjKVS7FJS2VW8lyUKJ8N2bx0TBTDzP2HkiNAlUrj0ofxgJD5F/mG/2Yo1xmE8ByqA9fDKelxAxn
CdDJ4IKO94Bl/Cya4uYaPgjVKOIcphFk5ood12parAmeQze+NuPZAO3dbctXqRv4cIlvJDAbhvZ+
OV4r2ATtCaVj6WMTpC/Gb9ExOpd3CYIuDagLf4FAqgG5j16kk3qq3dxVHhuhp6T63Po1zL5mWT3F
hWGiCHQMg/mQ7GbA+hGHfFEd2YmECXOu7wJIqYWJAvD0staaD5YZp3Mqe0aFZ2O+OG39vcbMxO01
5krBLCWOnvaO03sdkdnWMpN1QrdoJN2r41nXn+tRxEPMNZSNDMYLJ3FYGh1NzcR2vu9zRGGTKQj3
PkLD0LtyI4NxH9Y8ZGlVQI/WB+MeoIaTZ9pEbH213ezUfo/B+Rb80i12kckO/JRrnvZWi1TQYClO
NtauMb5VVeOkwH68vUv8o70RxWQFlzlRI+TKaaZ49cfDepe5SmAGkdu60c8jjlyvJQu8OOgg9dbN
VvYm8JSl8nxYqvnP2wpxzM5CIywsG5k0GB6zXVG+5o080wbAMGjIacUp1gVZYd49tpXBbo+m5PmA
hn8cIGBPL9/JUfPCg/wSf0c53413Azi3BeEGx/NfSWR2SQedQyMveHtSgBOM0L23yMn7cHd78Tjn
6UoMc0EriD3BMAAx6PIY8t8qWZDP4X0f0FeYNAJhDfhFmerOrKdJXJX0lbb0/ihLjgyc9dsq8PZf
UeFwgAGCi11lXEI6k9xc8nFGNjH0Wknzm3zeV7KIWISvyUUMY2Zj3NaDkaDrqsg+2/Mns/2FjKWl
6MAmNg0MjCsysxUAr7DMrmtmLxurna5XvpbknxZl8M28FeVuuGu2kcXet+CNsNYSDXHd7g6dznjf
JMf67lkLmpOMZpFFjIfKuX9RnsKkmYLrB8SszPI1ejuppEHNlpxX3/QbACgupWvsFj9yVYeO6KDT
x7N2+Zfb1vERZkBHOeIimG1SKeNhDOsuQYboMB66M6Ubo0yT/wPkK+dSv5LELGpEqpqObtXekkz3
U9u/kjZxpVJ19Eg+p0XzhIL2vur0Y5QmgZ4PzqLYPhkVwXkgH2OLq59BDXnz/J7zLAY3BH6Glc9e
r0X+oGrHfircwiLB7cXlmhHKPWh5tW0MkzJvLxDFktpoYUaKsa8Hf7S8wRSUfHh+EKPl/4hgTrda
dLZRLzUipeqHXKeOspw0+25d94V+n6Ctt1Mrgefl3f+Yn7+IZEy1MNd46SXE9nTAYgHwykLcTEc1
y9HuYTpu76qKO6yecHSI9zzbSma9pbHaupKpBqYb/uY4CL3eaUGFASQEyhJRCRyBYAPZ92Df53aK
Gc0FfVv5LlQwQVKsMeAlU10Qf3O952VN2Q7SSjGqrMPj1lMATzwqIDO2drdtkSsBqUfdREONgsr0
tdmTwTCrmfrnGYdvOEe2aJiRt1aqielCgh4ayph8LaBQR2KVoLv0ZOWglt+V5m4S9SJ9EIHg3MSc
jAYARMzkskO5E/L3Vm7mGFiTviFW6pbZibqX2+skkkH/vnEP9myBzEXLck9pQ2DcScW6q4Ze8xFc
yYJN/+CJGHXo3zeiUKo3smaCqLl8qDBcqkWTUy6HOFFFR/bD5kMScqcW1g2UdSqLQ23Ok6GArDB5
h2HN/eosT076WQlkv3UyT/o6l24hODo85bYiGW+vhIYqqauWeWGzOM2wz+zWMeQHPV4EyvE2DJDl
dKrZxHgBO0Q7NmAyiy1g18fhsUZOoz73mffTNoFpMgwVoAsHyBoseEimZ4OWtSTzculopaqX55+K
UZRT4OhhAAgVWmCKHqP0TESLWraqxWMNOJz6R9iVTrT4UvN8W5EPt4WhX8lgYqiymc0pnlOwi5YI
JszlvBjTXZQk/kCyB4wK7YoZdEmRLcC84KqGxjfbAKkEOuQZ39PF1tCTdiq8YfoOrsyufV0awbHl
WDiKRP+IYK+GvtW7tcIYuCejxmFh+mO0FIEWHy8+unobGcwOTV2WESVLc08NzJMa9KOjA1ibztwV
uas76XPvFg+i9DfnHF0JZbZMtopRkdK58DQ5ezAjc6eg7JEVlpvMoiwTd5sMQ1dAQiQrH06SioqR
bEpd5lXgsIpOU/bNUn67bYBcEeb7aX1343QbNy5PVsH20aFO7hn1WSIPcvfFzgSOh2cJYJrBJKuC
OI+wYEJqPTY9mYbCm/udYt4b4+ttFfjff9cBDZZotblWoS0LKewHIF6szdlOXuPxZ0eYYGXop5Rl
II4DXo71ZyCRqC1t1XNPX/d5jI5bWUQW8OGtwUigm7TZhGFOgSlFcFa09Gtd1Y6mu2scH/pZdnJ4
t19Yro06zCWXoBw6xjXUWWDCS+YM4iox74hsV4wJswe7aMYEwLRoEK32JFi9zu0ap3KTcwWuTnC4
RG75TULVXXDzfEwVvS8kGvxQMkC7HwuH26E2lpopBKcHzceDJX6pgQTencqd3jvRiygJxrU84GT9
LY65Um0d0Cdoiga0k3bXjJ/XWJQF5i/kRQD9ARvDANjgVIHtKgdj4mM53ueZ4pnRU1+KQBVEijAG
iFb5LAxzC460kWByPQKEpRW9U0TKMIYXryUmsOs292rdrdWXRv5S2veaCNLwvfnrKlXN2ABjfGqL
DtDYaHK8huqDclL2bQjDy3ahZ+LxTss46Vt8XJSdCIieqx8mCwxg5GGq+MPDvVqB7zCOpTf2QYGa
6FwDVtqLh6+3z+/H3B5VcCOHsToJ9LtoKqkLzzoTdLJoXvYt9BK3XMCzE+/lffzHT4NlMxIZMxzS
SG0n9P7D+EZfAsWDaSrHJRZBL31MfTByGDO067WP1BWdRkBhdTCQfZcExYH4dSBqlOGFXUCSwibh
AaYBAuH6XBlDFSfAkUjek5V/VcMoGrOoQ4J3rGjFH5OjCkYMTEafDIhVUiUhurMiNGyHvyvSr3ig
rQTmTHWdXqvjGuVeMx9M8ysm05zb1sa7mmxcq4oN/hjKeHS9UvIs6fVg24i0gSVc47pQIl8iOykD
BZ8qyiGLhLGhVbFW0VQhGCHLg1UCekfDUOrZqAJSx4Krgi496yXARQ8EXrRO4/3IPI77iKyhQYzE
s5U5SM08qIfFAVjb/vbyccQQXTEB9gOyLZTsmP0pjVJLMkWOPILaTHUEpV/487lROr+r6aAgoMWE
D43MmEQdFTuM0Yn1xzn7JLurN5ylwin+AI6r/c04lrvW2olMm+PsIBQTOsAJxaTJe2vF5mYiZr+2
g5TEXjS9afrBavE0jw9WIuow4F3pV4IYd14vRmiN8xy9s3uoLmUo/tGj9VEFF6lIKe5ubZRiIklz
BKZYbUexR6rFUetTQ36zyefbFsFxPfA7CqJ5DVgoaD65PlBl3RvZmAMglsI/dMG41wJaohap8jE1
R61iI4exvK7C0EMpY93mH0buY0bsaHmdZwB37k96B+K1KThRH3sDGYnMTqHRvc/eoW/1p2iP/spj
ESQH1bfuEiE0Mt8qNtoxOzUV+tqo5N0qytEBXcRT5g5e3IFmrnbFg6McR440moVRHOAbUuKh602T
1g6s35jp9LK1dPL6JZZ3t62Ce5w2ApgHuYmXRzbEbQyCjdmxR8cOdafPj6VodlmgCOv2tLEqDTu1
sULSY26/DqbgrcQ3AqCq4LGEBlGQvFyvVDs0ozlaRYzEVnG/vCW7PsRL3H4ifvFSjoJV48V6SMzg
zafQXBrwGq+lWWZvkV7BgZ1cSQHu+LcODVxp7+SAVPsxeZG7HGpXOqQuKJxubxjfAi3AaWL2Bg8N
jbH2IZxVUjbYsVhz9SNw/AKk8KbIW/zQAUHfHhk8gUR6JTFXFpS9SGSUrQf4Jr2vIXEtPpk12YeL
vbdz8r1QwQy4hLtu6L+UaXvEfJ73H2Uz9rmkpaFLuIXhtRR/COa9EjQHgHwKn3BcA70oySatMSuF
oEmHIPQR3Vd1c5560dXPC6BRLDERp8vgYLDYcQ5VQlvc0sWRZyhOGJR+9laGrnXoj2YQOpWXvGiA
pBAOvNPghd2+rVQmuGnrukf3VxR55ot1BOLrSxZoQfWqAWpIEiLic8/hVhpzDpsuTmSbQEdaE8ID
3KnOxs4EvuCy/4Vg+mo56ZZuQoGhj+KqU6FYFX3pi4dSPpnKa6of5iKo46d+/CqwRZ6JYIYbeFcU
8kph8zFLpqN9gkBemjj9iQYEmFX0gJHyfTiNgXTIXREcNi8u2Epk7uxBGkjTKpAY11/VuXDV1XYs
YeFXpBdzYyukNaskTiJ0fM3e9L1zkyfy2NPWw531Wd5H4luU51G2ejE+rIGzCHsdEkGFtDPn2Mkr
y7HVPXJgLmqYTosZmkJuvCwTXBMiVRlXlkq1ZdgmFjRfpkNCJL9LRS8jXnKYbJVjXJaOLvi4TLPI
a3/QZ7LitQdKo5oF0psJii6UJyP/vxmKypIJjYmSSfWIBY3nu0L1s+VeFkFRcQO7i14gbrg+btWg
LIlp4mS3MJP+d2TvBvQm9ACKHEIn+yIJB/+5V91WIuO5xigp+kaDxPBtcVs098x7wJ0szgoILNsj
okud6yht5E+Q97JlQpinWbuSGTT2JdwzepfKx9If96Nr0X5sRK2i1AZ/OTfSmOVcs0xqk7rClp1I
oJySI+1cCvfjjrbO566ogM1fzI08djH1bmzSBvK0BwV9JSBBcEM06ke4BhJfdAh45ww1P7B/WiB8
/xCNGUZcyX0/wzWDYCgy36ZEsFkiAfTvG9/fzLOyquMSeVLxmg+nchA4Cl5cvFWA8bwj8L2aaR6x
O+Q3CS3srZq4ygJMxV4w/k4/xN7OW0GM8yXLUs9Am8e2pBWaGL1VtRw98W9fXSIhjL9NFJLZUw4h
Vn+atQcjO8Tj4bYI0YYwnrWqBkkvc5pwGDRnBURpRQRbIpLA+NW2zUsjViZEukXkaGPkmMv3/6TD
e5pwa1SNDR8nYZnSGiW9KZM/Sbmoj1BgWO/x00YGMAl6c7ShBWg13Fnz+hSn3vbD/s/bugi2/N0d
bOSso7LK6YQDMoKgTwcJemM6q/zlthCuE0MaEDQTCGkNk8XGj5dwjaWyxn16qg/ZvnELV/eUo+Ia
eA4nwvZsbnS5lccc+74njVWXOJZFBIxddT0BI70LT8h57Mwm9XLFcMvcBmWu9H0G1JtAW+qSP57V
i7aMU5DViaAmB+mzrx91kFAokYNLHcFtfGxE0vgbeBHGOIYsT0dFkwZEZdZeU/dTB7ybny+QUu56
dAEhn6aDg/DaifZZasV2b+Zep6vrH9XUS4nX94PaChaOnv2P63aRw/iGWO/tPKXrNlSYCFrcjCDL
JR2J4tb1U73+PFwAEkJbvRhPkemSWnUVzli3U3zipr59b73WO3q1xsfuDhhttw2Dv1X/6Me+HYem
XLN86uHD2/1Ufg8Ln9TBbRF853cRwUQLXSWNXSRDRFMCIPalWp5vf5/vli7fZ6IDOZ/GrE5I7kn1
9KMq1pd0Mh6sVXmxqs+3Jf2Lz7iIYl6ICFOrrtZhDb1n/pgPtG9ieZS+qb6B7AUQ7PYCefxTe5HH
+Iy51PPaHmHlcmAFOvIl6kE70rBHnETgBlkby2NB4tW6xAA7aanlTTvTz328tc/E6Q5tkLuqYM+E
0hgXUTfDnBcx7JwOsiue4sR+EiiB6he+eDyfxgg3DrHOxBDZOKvA+4CwOR4fRwJMXaL7Ydv4bQjO
ykbzBNtGLe6DPAXFMPgmzH3LjLNtNbSq2WaBRMKxTpwIs2Ozk7kjfUEVSFyI8tbvnW+35DGLKU1m
WhkDov/p6d25vwxBtLNe28/RtxEFzuFkuMAG+K11KWgPfcOtIpS4j2Oh1G9tVGaWeFrLTEnqnOZO
FF8PFL880MJDExRuuZcWtLaqe/tRNATIq35eiWXc8xBFkT1k0Lw0E2clYB6yiLeEsmvF47kCDqiZ
KXfhmKPh6Bda9q5EM566qOa2o/V5r9efMUckpS+yEHGN6zovq8pGdWkaL4aaoccA+a/A9uOXFVBe
gDh+B6xLd1LpKl9/GqP8eifZKE+Jsr6sG8iU9F2pmY7difqEuXfqRivGYasypjrjBMfDthdHaV8S
gN+Mh34CQ3f+oEiC6J7vaii0G6qWBpqdGNNstNK0QgummZ5AlB0G4FTYW0CVAnTdcsKgoyAy4d6o
G3GMSS5FajcoleN5p5GH3BzPkUn2vSRElOMlouyNHMb+Un3W8lyGWvmhf7+JzB3lQsE9FAjcmUAj
djCq0exMVSxkhTAzGcSHJnfGE4XpT4LuR5s7ixffiYfl+PHyRT+2ih4u3WIZC/jTjQd6H6379HNx
MDBBMgnHy0Umwk6wgZC+WWSbruXfPflg6a4BrBrvq4fEF7Wxc7Ppm71je8AbrZ7XVIVuCxw2IHfd
6k09NB55mLzeBVSdK0rZiLaQCST0QQvrMYOCeozUefWlXjHmlv8QGAo3XNlsGXPvFZ3SNQ1Bm5zx
TtGmOMlRPZgYxJEOQqMUmD9LFdjZTbGA7YDWhMkR0HT7+SgF1cP/EBjxnfA//sNg/EdZRmuktzB/
Ogaee0XQuJUrP6oPBKwHtDhQiIDjuBHtZh0ZF6J1mrH2VGKoo6zp16R01m+S+t8clcE6kDYD2SR1
w2NcuCM6lQbcoWb/K6mPiy5sZrKsbFKYBvZJa2snkXqnqgWUQ/zTa8mgAgLSKvjn2PukXNa1A/4p
OpM0HyRuZ/M+OvxFRq59FRoejfE/BFsU/VQDrzYAEpnNQbkebT9NmiD5mXwKg9ovAkPGkNsM9nOw
uX8molBZJJDZpyyLc6MuqgSBOXjjve6sfs3vikPoAFf/bD2L7n+u8V30Y1/WrdqXyaqGqEarIFqP
g1h9k3TLMSvB1CjXJdkAA8W0IMrQhHEW1Tgv5ThqdBLpcciCrn4CNfBthyQSwcTFmSlHSpyS2ANU
hFNHd3r8qSWiaXW++W0UYfzDUJhVPgCRCKHvjKdMtpPuQ392KQj4tBc5cq4z2ghjrK8xuiEfVxld
FfHTkJwU/eWnl8wEbAgF96EAjCyKQJJJJapA2H19PdvdXVI9FIZgVzgqQISlgCWXtraz7Q7gz7al
0FjR4aL7afi1EtFbcAz46vvMXadJSSXHExoVE+lzHb7Gbe/06zFNHm+vFK+RAj0mioX2dvRSoFsN
jmKTpuz1JqkB+ozRCZ8izJWgozPvVzDTVW/kMLp20B47y5n2ogPKseoruYxVx3UXWmldJOhEvx/j
U9fuh1iQ2adWxPg4iEBpHb1WGEhi3wCgpSt0XYJqSvOaLYFcG06PWSECSPtp7JwQQ1i3F5Ov00Ug
48KNaiGlncGprmPjEJDh9Iaz5E+3hXANQwO/BaaTsHEqYxh4lM912MAddE3mxOWrlBN3GL/ktZCo
mbt+G0mMadSStlZ1BZcQjl4e75IVRXc0ifvJW+YutjMAvH9xplP4Mu8otID9eltRnksCvspFU8ZE
1FCaskVJ6JUxevIOQcu5BI9yBaLcPBANyXH3biOM8X96GMaFpVoxCmYgy2yb1H6VZILC49ja7m3F
6FX3wS43ohjv15r9lBq9ipJmYB3/agSUAlXYgyzSiLlxY5DS132sxl5pH8j8BXjtqvTltiYCC2Fv
WQ0co6U1QBNpJW4p/zlkGYC5f9PMGm00yCZOP27Lo7b9YeUoGaxMa8Q41dfOKmkmUwMWLS6p8rEC
2aQ+xYIjzEuOAnvnIoJZNYk0hPQznEa4HMwfK3J6qd/eTbkbtZ4MuENxqZZ7oC8S2dgyaeWqiFYc
6LC67xIg3hhHNS3cZhxFulH/c2P52GJRUZhNW/TQrf1/tsloRw5KYAc9DpQITZRrfhu1GGfY5LGW
lk2O05uRb9kcvyhyH5BRNBAqMAlC487N/QUnrsbGACdhSMMpjnUQRI/ObasTaUJ/wkbEajSZ2ZgQ
YWq4NUzbMaTIVUBE/CtiaBs37io0UjLGHRkgIJ6GGG5BvwvlvSX7Syu4O7iLBQKH95ZJzWZf7FZa
zU3TNcj3rw+K/ETKg0AFri1vBDBLZUmAbTQWU3JBvdC52aTqeNZmYws4tWZNnuKiHIwf1gBM8YOh
x3kzOUk2NYC3NefMAj/tikRMh2EQV00w5eVMeC5VLlpwzWMX5ncNGD6drEymb1WepI+6nKnHGpOm
KBW33XzfKupwtskifdJHzQStUVeMhznWLCB24DJ7MXNTe4xiSanwhFsV2x0iM8bnc1seXVUyMnRJ
d6lRO0Qqe83RwpysXyy7B4SwtfQpDkvdrqFjD3EUBu3aKOajDBB2Ffe8asTuFBkZel8Vo21O1WxF
6hfTrrMWGAIWyfyMyPWwT7qsxPvOWownkE3Xp7LIk/m+ThYNWNZ1K4rquZa72Q76943larOJE29j
vys6tmOAano+yckouM9Em87c07M9NjY2oPBq84CAOMlmV4kOiv2nwLh43gszO7ZlIFw1beaG7vUI
N7PRI5zrFKcbdEdXP0Xq820hXF02QphD2KKOmCkW0gghsMdAn+pmCZqX9XF87eVKVGHmXzYbacxl
A6LLEYijA+6z2B1Pxr5wM3c9amcNJSRKviQJXqvc8/+PPHQMXNsD2M3llCQ2Emi55avWH0QWYU/y
VUKHAEbnkWwibHd0PqzgDRrRxktxG+n8Z/oAjhAgxiluCSgbkUZcC9+IY/YrH9Q+G1J0nUcacE+W
YJ0A3EREHFkiKcw+1YbWaLqKvHtcOdILTZeMe3IC9tngOXTwLneN32/bIS+5asoXxdiStol6SVpH
Fe5qdJkvjrwDdy6g7ocvdYvFrO/JPvFFi8mPuG0d+PoaoZPnzEleUBkOdTlC1uRBD97BFIM4dcHf
iwyhvBfX22gM8CEguch7N6aNf5KVuF3i8v+byymLbf3b/Ewxi+X9cCckQ/0X2/xHvfc134jTwqrN
2wrDHBJoX5dd6Uc7e6fdz3jljshy/ErHH/bwIo9xv1mu9VGUYA/t3i0PtU/J4urCiT9JAaZEfUV0
+wpWk9m9yO6A/azDSuX0czs86vU5G0XpAhpO3doxxgmjODkYRofpr9FXfM1L/cJFp48776iBpC55
ExwDrj/eLCFzvsumN0bNhrzlWB9+6xyaN9TuRze+b53W2dfu3lo8gUy+jsAXkTHiBpw+JqQsWiCC
LC1OQbebvfq19MOD/nvnDafCD5+jB+EtwCk4wEwu8pigqU7LRW5neOXpOCMFo+yBKuFOPvHbs6j5
jdcbfSWLMUkN/wzSUk920he3+E45BYpzFNCiDfhz/3rJi6Ty3edFQcYwTU1tER4gQBjlx3HpPQlD
sUr86fa2iYQwlllOeleGYYi7zRp2KfrRNA2wLaGoLYK6+o8H4KILY5Dj/PdmpShYUqhtI/hfBoh5
2gB4wqI4QTaycsw+ER0LZltK5CnJW0/OFnjDQkEwwE39bWUw25JGRqjaGWxhcgH9FgaS0zzBRR1M
V7WdvNgRhw40IUP3VRJ1D3Nd8VY2s1vyBOSyyITNAws9AmgpWmeAuHxHDzbQiTBwHPya+9/KZLZO
XaYKQOk412j0rVD0AFZwEJ4KG80ltOgB2m9hZwfPlWxFMoFDC8a+tLEgUu1S4kWdcdZytJDU2W7M
1WNLtLte65/kXN6RYTnkaPnoAAvZkvTt5w/H5newOYaxCZUppDdRZ99L2VNa3/epoBBHd4w9GFsR
1MttLtcSDV6arULVNS3vJ0s6KGHqWsT0gNO2kwpdVC8TyaOxxUZesjSjWpaw3vbHsAuPw7mXnSl1
0gVzM90rILsBiCwhSBr25Y/bi8mLoreaMvfDoK+jPMwYu65m4yEqtCCTZ5F2gvNPmDshzGeCLjY6
2n2egOvXPtC0fHjI3Oww79BjGwEBVxQ/cGPOrWKM01nmWcbMI7YwPGPW7zk5tiidOPknYAgeMg+e
9d4QQW1xQ04Ku4pUNqVt1hknFFUSwTgvnkB6UN0D8vmu3+svIFf21b3xtfVv7xx3VTfCmOMor9qC
OcoRRWK7djKle26SdF/kokcQ/c0fjsJFDNtqEpljss4R4AlNzBPOcKp0PievwOb++p/0YbtLZAyN
dbK+wKNlo9MChLnsAH8lgjLgXxQbfZijNtXWLHfjSPcofpRdeUeTogVKHK+6grdBCS5vvA2k30W4
Kv9iHIA2sBSVkk4wp0DVioQkdGhZuusxxYVIzNOe9QfagFgGovEj7rFWMVioy7Ztgxzm2qFEUZFX
dtchv6CcGuXQgrr39m79izr/SGCR0YbF6OY+ooEeRjPDP+krkr6Mx+/krnRFd49AHRYwMzS6orDA
cAyWzPSxy2PQA3bFIlBJJISxDFBH21LV4/Tm1mHS7uXq8B+XjPG1dWkvhWQgg0X7eQGG7xvPxg7z
/gBOCF35+bY0/rm97A9jbobUNe1kZHjctJa7SMv9YiIBFMlO3dii4Eu0coyv1UgMc8txfVHUbLMH
kkEVgLPsWza4so8TdbcATlkklG7HB8cE7hY4eUCGyGwBwJQsqRhy2ESOJiDjc1qiguLYb3Q9M38h
RxEyBFfJjTzGPFR9yiO7oOgJSACvyWc9c2/v2DtW6i2NGPsYCMZBxhD5n/eOXTfbtZ/rneZFR9ul
rLQtqEJG9LXHeG6LChwfAxADqCsgMAWWIobs2Gdin+dGHlaAHKuTzp1H1ZlqKXWKKN0Zq3RORxG3
OMd9XAtkzFOqY7uZmiXD9EsYdG75EIKpndLV9IEExCnB0orUYwy0x3xkVCfA/6mU16r0NBPoArMz
SA+9NDuCXfx4L19rxgQBSd+QqTEAFhq+qUd5pyPZlQA7wm0xMoJmSSSEEA0IUhkqTXZemw4VqgOc
xzAAW8Fyr2h2A2ZrAxiL0p11XjAqLzlgt9gXf/yVrWwdcIhQVsnMF8OK0LvkhuwPhdPBkhUgWGRe
k6q9J3eR5rbLcsxW8E+Ftam6cjdU7ipVk6PV0atguUXSmVC9hqhxiKB5Kg3BYqBCbHR+WOu7cWru
css4gCTbS0v9FK+ykyrKYyyFbg3KB+T50Uwx7XPJ9OfWOCdl7U5NtL/9+z56jauNYbH8mrEZu7CA
NVjo+Z9+l3uRvfHNDUuMkNNAcolxGoSUQzmAE96bsn0yYKY09CsiKLX9y2n9R8h7JmbzPlnrrl/B
VwAh74lwvPg+13vaUFXBnuzfby8Zf0cvwpgDNI4d8EjlqHgnANP21oFmJdS9iGdcsHDvgeJGp25G
H5wVAqbL7A5pYzpStJ9FqnBeIXT7L7owz3QjifI0BhgzWO5LDDVixh3Pgd4jHhrDfWsPtk0JQ5ve
7QUUbhdd4Y1qcluWKnoLaNfv6KGHH5ylkju6ZkBzET+PFnCl4rtr2ghL00XqrFHD3J+hO+X8ox++
G5Fo6E+k0ge0k7WOtKUwCo/Io/VHrnRyUNsz4IynoXWavssdzVz6wiGZZTtm0iVO2je9F4VN5GP4
UTRq8jG6ulaaCQZyvY9yIgGz1zaBINDOTo6GzLx+lmNBs65QceZ8r9PUGelQUiBIjPEgaJTuDdBe
UdQCDK5+vm05fG/1j7my/Vhqjzg7TebMQ74DdeXGJ4aI0EN0JFTmLrbtcSq6DnexfEz2TdA5uYeO
UxdzbSfiw8PshZUgukQfL6iLVoxDSeqmX6sYWiH3GPSvwFX1jF37J8090EzAz0MrX9sGDUY2B0Kv
lCVtV4Q2y/xd6d+K9FO/PqnVT3MLGtdiGNdStqltSsQEsHcerOmTQnylFtUKP8bY1zIYR5Kaek3k
bMjwYqGzr8nRfiYnGmHLd0ik+v/J+Ng4orJ03OM21q3XgDOp/9A7QRQoOkssKfCYamZplpCgf6MQ
IBQzSfreeaqf7+yvojcrJ9NwtXjs1S+FdleQCT4CXeJPBVDyYr++K46hBwjNYAEbvCo7IF37KmpI
5uSjrwUzLmOEWLyVK5zil/qAXduZKRjo43vNlR31LnwWacrzGpQfm1Ib2qiTM85wrrtMLyxEB3Ws
vqRF+WAUon4ivghwnQAnHeVcjTnCDYXJ1+oO2NJh5uSJfF4B+n/b/DiTiyBxli8ymHNr9moIvCmK
9X4EZU2QBfORPs3F7FzcDdpKYo5uiH4DbTUNLNgXmgoAlSE4o3PFrRIM9/Zv0YPo7cp5Wl7rxhxk
M1R1K9cQ7CBAd6M7GhUQtwrMnR05ujfu+vvi0GJ8IX7CULiQd48Xam30Zev/GVFDdTQRo4fnyPLU
3boPT/JD/skG/Rn+8xlhiSsawRXJZN4FNnJwg9lAZtGjJ//cZvtYNC/Be1Ua4EADeBdM/wNuX9mG
STTNEBHrQCZLYyfM0FJRfV/TL6MQHIP3wjMAuAkgfTRKA4X++lap1zjRltEASreBiiM4FRMHbaW7
Zlp23dTcq9O8a5s5MPPaC5NJUA/hHr+NcOb4xV25YoIar5i+f8ny01SJSgQi7ZizZyzdMIBxM/ei
+rHQvkXF/TiFzjh+L5LHKjtl5ZdZEjF/cR30dkmZY1hlUTvJIx6utEQwv1LsgOQt/qwqmEOlhml/
1Q5tighdeBy5lrNZz/8j7bqW49aV7Rexijm8Mk6URrKC5ReWJdvMOfPr74K8r4eGaOJs7+epmiaA
7kajw1qUOUbVWHQ9SIfs1u3QWEQGFfJX/QVcR5Fst4d/7EIz436HD2D4OcZh0szHidb4DWk1wr2E
KYmn4bGw3mpndvxbQkKWeyyMhlVLvC6WZiBBd2OfRAX8aq98HUAEIKiSNTDpr4kK0kHe4jBpfoZB
BhddJyBUCbPTqHQmD2COUNsJBSNKWXfei+VQt2sr8l3ndxjabIDROiPVQhxpYqGxMk7Nak/gW1gA
WEQRP64NbF8kPweCbypkjmeJr0QMTNuR6PH9mTfOeVzYUnPy69CSI5URJ60f2FUcZYx6luZ8VySI
H6QfI6CqQFOUR2/bWsiSQdmeP9aZFOR1YkszcBj03OSLW6V+3BayGvABsvrXxlF2ht79UBZzrITE
r6FFul/KHZJxHslbVK/b0hhL+lCXFhVO1Qu4E6EPDxLgzE1A6R9nZWLVGVmCqKtgUhIF4ApQ9da4
bbTJ4tXIzBIWZjVLChXVBQCEB5wG3EQe9xaaDWw/Q2U/4Rn0NywxlDl1bc/x+QwxXf+YzIcqzNGq
+mn7ZP5gs7/0gK5AR3U+DjUPbesOszs9kReg/1A7aBOy9GPosOx1pTMJ4dZV7+hJSrEf2xwIzMhu
D6j29NW9GA5eWA+7KYkbU+wNU2gAQdj7B5kDZKvYH9QiOwN30Z0rzcK4wX57A1ibTN3fBu8PcVkh
4KzS4ZKPcm1GE4jODclgXC7rXvi60ZTr4OM8zPghApJ/AvxPgN4OcXJGl75Vyo23vSZiuxtOUaU8
SCjjUqmnDAGebqfagxZkJlgnvbp5nKLbGG0xKtMk1p8Ii3Ol/Mk0Frpq9NAjNJ47/vggTs+6cpsU
t237o+X30XxKQ9neXifj7DQSOi3TCV0tyHWK7EVQPIvyM0YMzJpjVfnXY4Jf50ZHl4kwjlUupagf
ALkifmzGf1+t+80iaFqRNpzkWRQQK/9E8s2R89EvpVPty8OwM3b/bcsonzIPehuXKojBxNKNiodJ
NydWULP+orqqgkZ2dHEsqeEjGp/AWaGjqUV0irv+2ANSCE4ffe8d2IFqUz6WlmFHz9uLY11q9JQr
P+TGOJOMP+FUJxTZ6M24qUEmQCafWMkzhpVplOeoffQFBbWY2LXOAVeQtxs+uDVEJD2r1CljPMRl
+TCK+dP2ItfFAjgAr31wW9CsvPMcdZqYZmCrQkVZOCZAM0UN4MhK1f3BUV/lUAYNH2IYUQxuEzxq
8A4nwTiB1213voiKWbhDl2xgsrKsjMXR1RR1rrLaUCIYGwiEjD7ad3zkJIV8RKP8IQq6o9+Cwbac
3O09XUGEIjb4a7E020XdJ2o08wGioSK97+vWwtzmoZyDp3KSjobmPwhVjZGayOGK+tbghHse4Ida
6u+NMX2IjdgbNP+vnNv1k6j7otVAJgO+lMyu09jCl/i4L7mJUb5a96BXIdRNoaNBZjRieO2ifpOz
wI6KLwIrnv2DVV6FUJqkSA2HMR/cfAQTAsDoLniWR0s3VXfa8ZnJ6v4iG/Px9vsljq66qA3aOTiV
pDLlyY6MT1OTPGDazHF4mUXfxdg+uvQiN3o0KhlsMa7OFfC0edQf9Idt3WTJoILNpMvEoZDg0/zZ
4eQvlbLTIsYE/Qp80W/qL1K3QmsAn6kWyZYBlKSxhkfln2R24iotQ69ZtkZXUhq15RsQiKLm8KUG
IIApfSbd6YXFocmhkiztjnSnJ0yo5PVIF2zmKhglQZtLX0ta0/pi4kMu7w2OQgi/v6MT+UBy9qXX
vLK6jNYjooU8crCLa7BDxnau+RDKEXnhC8/dT/NgVukXvkd6CjhKzX3CQqtYVf2FSOpKqow4Foac
g8829jwAQNP4YETWYHyrMLO3rZbrVr2QRfmnDHMV6ST2JFGje4JdeVJm6icyz5C41bN4vy2OfPkH
o15IoxwVkEbRIMEhkV6MnSUH3yu8uIzhTsgft+WsWpuoIFsvCaD9oPtUJT4UpDblUUw1Tn09WEqs
mV35/N+EUIvJKm6UuwJe1+cuGJ22Bjkwy0RjPDhYS6HcrpaOip5xYmZP4t3QvoiKo7BgRciHfjyV
X7tFd8BWZScYeYzQNZFjr+V8L8a47WAYYLVVLK2RwN9QF5ftzfuDHV+FUm/8NEmnPoZTtzvFLPeA
bTyncFkv/9BOJqaeMZukSMS6tU7KB2fGLCiliFBvkM4j/zVQWEV8xlnRE9uTjzcbULGR86lRDAM5
1VA0jjK1jDiHJYasc+GStLiZWyNHrWPgPcF3Ay0xk5lhqash3NWC6IxcL6ZiEE1QblIrqjx1n+zJ
oB8LuZCpBpSvU+oAM8+GTBJYEgqwwWFExXxAL8dPnLO0P2uMm3jdB10Vj/J4/ugHeaaDL7qJnmfu
q487eSr3pb9jKDjRpi1to9zDNIhTPxDK3njPfSa1UbziTf4zSstIuDPhV1irotxEIKgTrLhCH87t
ZE2O4aPrgMNDTQfeC7g7TsgIAjZOYoGwMkyKTglKRQJGClkCL7GMhpR+doRmsLc3kiWCchR50ZYD
ZnAgwqjeJqCnm1Gd/pVFgVJXEQFCBUKs3y0KN4geVqTHruK/5NlnH0alptbfrOMqg1j1wmrjIKon
ThlTW5UOfnOrhd+3/389arj+P2VJuFqzoOeIBuQxqkx41z2Bsc9K5dwc/669VRGv0igrUgo55DtQ
GLzbrWQXXlp5/k5DvZM3wy+q9h8PiDamKheqkmRXyuoh4hJLHo8oMTOu2nUbuq6JsqEUaxqqHC+c
DLQz6kHKnzoeHBDfts/pHRrko2P4JYZ+2XAlEMpU8lqTvWCX28UZEI+u/81ozLcZL3J+J7ykd5Gt
3rNSHev3xlUwZUkT73M98Cdw5bYuJyFgGVylZiHtrgohRGsYAgHZJV0My/oArL4hMsM+3/2oDCE1
NTn/rhVIe2/v46pfWAgi/ndhT2MtSF3cQ1Ae8lbVVd5Uls62iNVWLmUhg3pRTVUjclWJeLXBBLpk
p5gBSV8xXGyXN7wJFJt9xwLHX78QFyIpV1SPJZ7zI9438QlA3oqb3ek2v1dN3h2Aqf03ZJp4NC7k
kfNcbGMG2BQD1YnU7vTmps9VIKykBz9lpShYp0V5J77h1DlS0MyVqtpJTzMr61pWjX31xl0shfJJ
xazPpS93WIpYmL7yUBQ3Ne/6/n1Yp5ZgfI86JxBEswpPnc/oH2BpPeWfslACDO2c5nYzOnxbmLoI
ahqFofHryTxCHqKJGLJCQ8bvZ4Xrq575CA98oo5fBPNhPCr38WuF/hZSlUVBeGYV09fP7ZdI+m3Q
8d006SqozfMcSBqCfKoS/2nbytb37iqCcks5kPJxqGjmLWphF7eDFbWiJw+yty2GtXsK5TBCrVaj
SnhvC5gwnSTs/JdZcAwLg+e4ttCpHH8vXtuXbanriwMEuCQCfhyzPNSRdUAebyZM0yO3FAiSNbXO
EAkMxVg9JBnUUQB4VnRBp7Qv9sdYliMtA9mAkyiXipUEYf0/pXdT2aZdK8B4mxgdxyKPAk0wfdve
qBVGATii6yLoebt6MkC6NA8/s/6kqU/O8W63CtlMHnuzP+RHFXXtwIqd4TWUzeLV/xp+9xvGVq4n
RBafQWlj1/qFNhr4jBhEY5htOXDWeAC5H+T+D9R+qyHHQhqlk5ygju1Icgg/EToK5LRmW9qpe+1M
ulWAaPjJv2G1M65HIAup1LWmZHnQaAk62kfggnRedd/A3lDbGTpCYwja4RxlnfLMndJH7mH7mBmq
RLNCtn5ej1M9oVem2QfA5WkZjph5ftR9xisxP4tplQI2j7dEK7TQ9eSWiEwlp/RYiPir1r3YSOpW
iwIAsqKuiCgYVe+02qmDYMn9j+0tWw3sF0Koa42XGj2sa3S7FtlBa15EtOTMqTWXN0r+dVsSseMP
kamsYtIGXHSqQtMWTEMAILRy/JlA7rx2N7ikQZSJRb++oqscyl/5aRHPHcC77HAfX8gJ6YcQZT7f
xkA0GBJsQhquAvf1yBqTWz8vQ0EfFdLHBh16l1nJN36NbEOh5k9xnmFQDg2NMTBmtzeSJYcy6zrz
RzwoR5K0wyA5MDK0+DOoVxkvSpYUyox7sQdOsAjFMJR7LShNP/oaR4zLeV0lrjtG7HkRHsZTKIFA
HimtOW8wUDiVVqH1TtHJBz6fnGRuD7maOFGhMoI51trI7wu5QpcpyjwRN6x6dXxXB/u0YfRDr/ve
69Io4wUA4T8tw1lxaWYU0Ssr1xRTYNVl1l3eVQ5lv+nQ6XM4CynmagHQZZhFwrr/WSuh7MmYERem
PZL4zdgfS0Ezx8ywsyi/UbSC4b/X3yfydTVULOC3c8arMmJQ/qC4uEFeyVg8pvwt1S097tvMyBMz
9ICemcgbvRbDCPwOaXMIelvnvw8xa0kkBvvg9pD5Qc8xJq1Fg1pSp4gVkI2RqUswTdYDJ0jeZ2hz
RDlpt+0WVjXhlyCJRvTDBHLbpjkMli+PQT6b+cycAFlVhYUIKnxJuyzlmgLHAzBrS/okuABq+y7H
pnA/W4CqhWOVAACRvW4vjCWV8ndpqEpVEyGnGmW+Ofih0yL5nXe8OcmP25JW9WGxPsrnDRn+PZ7x
Ik/jxzA7z9l3uf/+30SQU1y4HiPm+VjEVJAtcye9ekS3EJOIgKUIZJULEUmSpXFT+8g8A2aR/w78
eMYFxBJA+bZknrS2U4zEFkNwi+o7IX7b3iTiUv5sMxJPOTVBMzhO9JHN5KTMDoLJDKPpIKRfwpLL
7GKuzhHnq4xFradjFodP+TlNiZUARDY5ouUEMFSoyd5GnnoaLc7TXfSPuRNrsoOlbpRrCBOxxsMO
L6so2efTaZpv0Hu3vZOsVdFPxFnOJ9Ug7ic98UjdJ0BWzKz0WTZ1QHrNZzahA8Na3/sIFtpnpGXh
dwng0sPqrpOOJSDBe+0IOEJ7e2UMJXwP1RdyOo1PuKRArC9kpTcOgx3JjN7a9ZaHq0a831YLEUnf
Zl2dvD8aeavHwBuJWQc7AAxBzJJFXMuGyr+f40KWzwsY85ngF4hrJW1UjVdYkfemeblTPjJbbFni
KB+BOa1skms8ZMQvLSjESje0M6s9aOefsH8seazDojzGKGbiOPPkbmrv9f4ID7utDOsNI4oqiyQp
LKg0/FE/lmWGOjI8hvA+tB0cEwcjRZwVAk/lR/YQgAM3+VQIFivoX2/huEpWqaWJIYa36wHOMNxj
JhKt0f1O8rp967FGstaDo4UkyisagBqL4gipLPL4fIejt/2LbM+Wb8pAN6tYj93V6Hwhj3KIfd8p
oJmHSgpvUWPKlvgd+PevEzaYjP4CTW22AktEphrjALesmuO6G/l1oCrlG8tekeUBrA/gTD5NuMEq
f18Px5D5Wlw3hF9y6P5gA8NEyGBjkf2bZrYYXIQZmI1bnGantiKXpS7rLv8qjoqgMBag9FqMZQ38
2fA5UxUuEetJv56BuR4c3S0cqyOa1GUIET6JB9maztUNwcsKvNEq9kj3X2qn2ed3QWgyJ01Z6yPb
vXBjQyJ2kzTCGuRAPEp5ZXUGwFKD1GHY+3qEcN1H4nAWciR5LKIAwy+ALyJpGFjdcwJSvcIDZuWZ
u9Os3lHd8NAWLs9ohGMoJt0/nLdTW0b1nNmyMd6HA8aHNLnwJuRnpDFl3N7rbvO6Ssq3qGkFms+M
tIfVziTdJANrFmY9obVQFcqn6P08zSoAfkBKKLgZRktbJEML0BKGDpCsWV6a/NvHS+66HsqjIPbN
q6nBU1L2eAdje8fueyKbANn5RG7V0io9AswQfkcTHENfWGZOuRMuLsRhGnHfhfuZvFown4ySKGk3
Jy9L9YbVB8I4OXpKMKvqqRkUTK/nwaWdbvPinrGgdecMAHwAgys8SN9/N4Cp5Ho5ldCkT/iGCVnT
uJNugOLFWRXpnBUsQuQHvDKtNCUTDPcM+et2fhVPaSZv+FGk54i+2l4w0zB2K2Ac5hyLOHB9yFS5
yqH0Mx/4ptJi5NTInTcBbbDyct6UTqnLx8fpMrnaAePPupP1rqRY23vM2mJKW8ElYlQp8dXxXj8Q
hFjB0w4yE0mHJYZSzU4JYz+v0FqhqaFVc/5+0IqDr4gno9LtSM08AGKdZ5VVGFv3oL92lp4qj1Pw
NEwqClaTdlOop7AZ7YK/KNxTBHbGWmZlkRgKI1MXnzIghdSPyMpyomg2YuH2ykNbscr24rqHua5K
/N0syr5KQhmICv/cC8G96IClSjbVbxWAKiLHtzWgwakuv/OtCgO8o40E50V7IhiCLF6zPwRs14+h
LkO+DIYQjoAo7+DkLyjwv/ZmHsM84xsJDAhlv9vWWNbqqVtRAX+bqAaoGEhjbfLlZUoiqxBVs9Jf
CXvKtjCG3tL86gmfFVptQIF+Dpm0u9Yh/SWsJuJ1T3rdRMrTSIA/aPoUOWIjudX5p6lhPvxZqkn5
mHQc8KYw3m+lADgjSHLuBgQUiJVIvxF3CR/nW2YSfz2MuC6Lci6BGMp5QxxbX++S5osoRmY62f3A
6qFjLY7yLuhTHnk9BdmmEj1y4mOcPBf63bYiMETQVfycH1V0PqCziavOvHCMYkcUXrdFrNdvVaRP
gQ6MpniDsush5NKkyFA8iiNQ8QKKE6FKdofJaje8LXcR2FF5OwZIi/BUAqY8e87PLNSB1VUuvoAy
ZjkFBKI/AXSAqx7k6BJzF441BbOqEwsRlPnKQzVLeQOULr2ofkxK5kad/9IL084v/mpIfSGKrHYR
P/tjDxzfAn6yTqJDH1VWWk5m5z9sH9t6eLkQQxlvqKEhf+hImAAPqD+BN+mFhOaAOPwSuH8VkyyE
UXY8JkihiGQWupz4l6kDwbzU3KWZyEjVrDqkhRjKcsN6FOOxQS5jagOnTIxj0RQMP74+HqmqmgR4
VnReKJQmZLiZ9dCX8EwEYiAHRNj4Fmn23pTB0OybtTM6uZN7ih09GRfWE3U9l3IVTrfdGuqcl+WA
/HFeG/YEpis77io0woVm0bVeKxg22AStPvwOXOsjhwGqaebcphpdOek0039vvxoYO7JuGr82hOZ2
iwBeVA4RxpUHWTZ9VIfUQ1pKTi9JjFuNJYja+ToLh1IiRdzE+DSXNvjdbCFw5SpkyFlPzC52mbLA
Wta4wiiQmNU+zUCmKzFsJCtoJAOYG2m44neyDx4wh2GQJMz68AJbSKUMUvQHsfE1TP8EwXAGktIe
abO9nsGhtvlTFRp7UIJ8ijTF1jnuXs0zhkNYDVAW4ikT5ZUmCECCBjg+PnhWaqMwkyiuzERuBA/s
xpFjhOC32F4z60Qpex2MTvRTEV0wIG4DhOqN1ru8YPcjixtwPdxbLI66auVeLqu0isl7AWPgVleZ
QMTxjPNgt5b8bFxYSGXrjuiXTdCpq8wHrSeu9tyu+WofFckZ8BmMHOBqjHddEj3YHugRWjlyXBNk
SYSfdD4QJGVWjEd0fUMr6YRVynV6l2g4oqh6i7rbrN5LTODEVRmgU1RVQ0N+mGYj61L0hrYznlk/
4cNzN9dN46aydVOyeo/MKg+7gVXhWT2ihVBK96q+1aeEzCqPxUtWPHbq3ySIFv9PqZw6F4OeRNi4
YM7NzPg2J95fGM9VAP1K5MYoLmMRF5GBFmtBOQ/Cp0l5Az6/uS1nPcBbCKLeh3woG3U8vR/PT9DV
yvL3Ctqi5yM6d14Uj8DvlWf1vv5cm7DlHatEseqaFh9ARZi+kAAEiSRU+PxGlB8y0Bhkxi1XXXgQ
RW8vlqGKMhVKgvBakrkaSdLW2FfcXlachgkJxpJB3WN5x6kSmh5J7192035LDnAPD+lxPnBA7wH0
EoZ3blgQlCyZ5PdFUKnzhlTICenwMhwkR1Pp2CmMzp1VZ744Jer+0mMhyDq1I6SMn6Tscx+MYNc+
dDHjScOwW7pXjWurPgrA0Gn3vjcAQIF72dYA1v9TfiEPkjQFZQdCLL1+VqAGk8+xAozVq36xVZRv
yFGgH/UEo01cGVhz4VTCLmxvRKk3dekSKvtQuOuH2pJ0FrTq+kV4lUw/CLl2zKcyVtEf4M0uYesu
PPmiOATfq/W657+BUFaAdAHcdvC0yXRvbxdPeV+SErdaPoXJXVDdNenn7fNa1+yrCOq8SpDWZFNd
YkXKMQO05XhbxQxXvh7zL5ZBnVenAwa0CXFe8X485afxHelR3MsgucMMZnTiMTb93oaPCZ5HFoPB
eq37l3RklH+33Trl5Qh3FbRFtMjELI7sW/mDB2FC4rKKbtu7CezT32UNQqMpgCpF0SG478tDEN7H
rPfC+stzsR7KnWd9yXW+AhmDhZ0EeEBsg+LLfSfU2LFKpeT4P8QvC2GUQwc3Da9nGa55ox/dQWp3
lcjhIVSfZ4N7SrTbuO0Ygdm6A/l/hQQ66O9bmEzG2LUcGN279FjKnsiuDJFv3loT5cz9RpRrjO4j
Q/Am32GEFeBv4oW/9T8ZYKyMXCZDJmtFlGfn9UbQSxIqgXwAMy5EYuEpzhhafmjmX9/BFS3Wwa1r
osZLaGWVge1C2XVbh5Ue1YifGkyRpZ9FQCcnKSNf8AdV/CXkQ5ze1WXPccA6uqpif1SAOFS405Hl
DImX+HhsV2GUbcm1j+fONCEBPh6bBKVsuPe0AXaAdMDlaRp1ZXbN87Z3XL+UrzIpWytF5GfznFQw
jAMntWYXf0mj3Zzdb4thHJZGWRmvRSHotlGPkYZ8LyWB14+Tx0VM17Hasaldl0PZVhVlg5z8HKHU
D9KOcwSP8+SdYXeMOHA95LwKokysUtXeGESUdxPhTonQq+dE4WHOgLrFjYxogLV3tHWVGaeqPt6m
mv5YBi9tdaOXjKfCugFfV0NWu4j+IlAVikGKUrKoXnhUw4F1s33+f4grrhIoax24vglaGYlm5RY5
YGSAy3ynPeq3EzpQ0Mh2P7EGg9dTYQtVoO7kWBoD328D3CJ3+jm7KU+kL3DcCRgTP5cOQT6fv6IZ
jLGT6x4Do+2arIP9QhSphWpcEPYJaYMm6T+S7O5bU3NGq9rXXgMeFoZyrJ7cVZxEKfyYClOoz6QN
3xgOkt/B6eY7xtmt+oiFDGpJ+Pei0vp3J+jfhS85GJA55560pJyKB/lUW8izMbq712OahUzq9NqM
b8SeZH7i/fRUftL3aYq2R1IoGI4sYesP2Ksw+qU8dHzbqzqEcb4rHtBicA4eu7cOXAnREW0HLmGh
Ij2XFToIJfQ6oG3qlbHHq/5k8QmU79fFGax1Oa7QxtHemh8Spq98u8LsVWH2AYavSNkTLQHhIbVY
1/eqf1mIFn83/gbjDokYQIVq/xAZTgCuStHZXh5LBOX+FVUTEpkAUPnGc1dbynTOM4aWskRQhlDX
SpJhfBi8JJzdaU88nH7IUEqGHdBV0zBOYw0Q5JhHykFPOj7Mbe3iRWtqzMofw6ppmCK+rYGjSsD5
CiPaT6FvzanAiELXPfLi2CmfX8hg0Ex6eOTp0Ex4Nxhu7Gr3eW3qnzDHY2e3LNfI2j7KjTRD3yUy
meOUsvHrgAkHX0luKy086jXrPltvo1ssjnIfGPXrw3cIX2PX28l9NYEYufOMm24wp9vRmp0UtHKx
WdzmHssjMxSRfkHLo1CD/gLtQxpwkNWEM1O+A577xDAp1hLpttliDMZE5BCBEH5zzpw/JzfdD5Lp
Tbz5Trvr9sad/xYj36YwzIC1QMpfRLpcxCnp7p+61zh8GfXY0oKIca+tC5EMgcfwDTqlqAPsY7/t
igb5qDLujoD8OwS6cCPz3eO2Y1o3tP8Xo9LPWbXM8kqZDKTzpBMIWMw+SxmRz/ZCVJ6K3lBX0JIi
RG4yGh/D4DSpsdnxjNuDtQrKlFtf6X0Qp2MVY2IFKdBQm5AR17BEUMYr10CoQdMrWs0VzUEq3hGH
H9tHwdoo6sRVo5tmwcANWI2P6XQaMIIwftsWwVgEPVCRSEABTXSUtGegiZWJmXNv/00AdYtLKPhn
iYg1lKrTZV8DkcUGs55pQhPFT7tQ38PPRaQOZttc70iunTT/S2570W55ZOoEO3H0l/I4XMqnyc5e
opf/IbRdd+BX2dQtjv42ZW41FBQAwwWPg9ZdN0EB0KrA6SYdRBvxk62xSVQYikGPVzSdNEQRef+k
QY5ZaluIIJTVrrsef13XRj5isa+pWjdhlmGCKOs7K+oQ52XNl6GKHa6dbH5OWN1uxF4+vPUX50i5
hU7iJKHjkJWMJgwUisUJXYQXP1I/hYZqi9JoFiBu3FZOYkBbIikv4Xd9ngqoNdqJX4BqBFCcQv9i
DCUAblMrT7K93pa7PPLdbbEsraE8R8sNQxqXcmZXxaVLvQjAQkFyH0YJw9H+4eWlAdRRlxXVoMmY
lHRW81zDg68CsxAxiMSTbjq0DraeYbOYf9eV8iqMsgUx5o1Yl3B+qXEb194c7Qv1r1zuVQTxZguV
BKpZl9aEkq4bdLMG/8XE4n1eXQSoDHQRTXKKJFGLaJtZLSc8/O0w8Lj+x9zfi9l++/TXw8yFDOr4
OwMzzgXp9h9D8Ws1G7djNO/AarxPImQIIRuYRncixsdLcbCHNHRnXTeFUH3a/o5V+75+Bh1RdxkA
ctBJTgBGgc1qnLg0Ah+060enjon4vnrNXGXREWCa9akUyvDR4+3ook+iAZCBj94QsKTMVrcnKVhW
BZRxknQwCAAbfwong7CEVYdyDD0xVXYystnbu8haGa2SwigKcwXQH8F/DNrPquD8t/8ny1yofNVn
czMTF5VG96r8moUv2/+/nlZYHA3ldvNoLLiJQ2Y83aeXDk0RwIs5cR7GhWyVMWzCOhLK3Q7D7Ncp
WFBtFCSttgB9JQq3laZZjCV9OBO4OnSZaeg1w5i6oVNnIsW15rciEIQaRzyMdgZmSXk/XIbPAnSN
9Er3zGQeifB/u0kokdQuTrUeAr+il6z5TfcUV9hNMdrbdLPby/8Dp8iHjaSkUYHh0Ei5kRm1ZHVi
8kOtus9J1Xi5Krr/bSMNSvnUJu7LqW7IRranGWSZBWAyS7yHzcAaHzlbdVhj/x+d4+9LMygdSZQ4
GOZEIyJHAAzk6JhIvBbpHh5QJ/V31gucoSoG5YvBNdbncombX1BTtG91sWsE4x1jGz94WmpN1HEZ
OZfKkQSkb/VuBENU+KC5867Hszs/Di46dpzsFjVz6OW23E0tQeslqQwsXEcQjJFo+LxkhfVkISlq
ZppshRkLdZl8/R9VH2KoCH/OI4mLgSxtESh1kBp7tcN54o51Uh+HZ5a7SDpJf19O1lbprGGmHXIa
MPeU3wh4KxlR1W31lJx4oMfYzS1ns3B335FuthZIxQRGxcWy0GIfYwydYzjJ7Y8E/Vu8qHYU4f56
7+V59K3WVmy8/xmnyFw35c3mKVPTNoVFiHdkNorUfkkxsTcre7BJ+ld00UtksSyReKytVVO232p8
GsQ6tjsbM1PWTpL6Ums3WftvUyfUqVKOUxlbPpiEDl1rkmhOwy7g9qHyr+84SgjlVNpI7UWpVnBQ
eBiilofhsgzjELXF2SyjY20b5VCKplcruYM1RPJnv7iZRsksptJJ6/tt4/4Y21NropxKIfK6rik+
Ns4dHCDrO+2R/9bY02l8NGzhG0Ma0fENbaDzBIbcqFM+QwlTXDrwzCPwAwqrfJ4x4G9LXzEoYzMk
MrzXe9yy8F4dZyR5FRO3cteeGkcl3C9gLsdV8AZqVDJZqV1YJUxyOB9XqaOznlB4SnSYqqmRJEsd
9ESXUNyoH3OlNBvfUwavC++ZuE1/sOyrOMpzxsCJktMGjkXoTMJAjHEup3wVL+mP6UKGHnsv+KSF
5nyRGEa3futdBVOuVOwSn1fjQbI46TQWT3XMCPTWjeD6/5THbOcUHUYl4hPfv0SobjelmbeRq/7r
RiZiA3jbaryqqrJMoxUMZagOQQ856qw5+pBZfOcMfehsq+KqJi6kUN5D9Y2ynaRWsoL+q96CndBo
TWFiwhGthpALMbTnUCR1mluEIiCx723FzQHY0n2eAdjSYpSYNQC0qgKaAmIQVZAFOIvfb9MyLpW0
G2BerfgDDsoMRIaDWg0LFgIo/wTgPPSYEXpPAt0s7ZB58ARitPvtw1lVtasY2jFVaSuOowYxc3nu
CBnu8FjmFzRVmtty1v3tQhBlrAIfcIBRjhBNnTqQqUg7HeSspJE3Q46PdTofSxlEsxfSKAvNFS2d
eAO3L+/BwyJ34z/mp2BHwqvK5p44zcourQdwfOaE4nq4sxBNGW/X18D2JjcYt5O90ItP+R7Yng53
Uz5rs9l9Tm+SvW8Wdu4Je+ETq4eJuc9EcRd+fy6iROZV+ODgCVguB2GXnEEQ/UYCHe2FGVyt2vZi
seT3hbSQU+qqBSKtJXoE/yt25ZcYcEKzJTjx4U6zJdZLkSWQindilasbJZ4QTCozQH6CmyTndokg
Mdq0WGZB+axZyWS/BbMLRnBys8L4TV2YhqyYzfDGsAuWJMqRxFxRJdOEAE70Oqd2FdxknRc4mgMt
cVVzROG09JjRwaqzXJwb5V3qvhvCWiTuyzCBDI+rM32d7xtbdvVj4LLwDz4mSX43x3ebWahJw7eG
1A8xorpJPddB8FbOsZ2o6k6NNEfUysnKK+0GHICWz+VgLXjd3mSGL6VZt/p69Gv9/QWyJ57HcLp3
sFFWyM/QzfemkMUq/Wrqpm7ocZ2moSlOd1wWmcnAiA1YQij3ogRRXjcVTk6Xk7smiA9pIz4GKrMB
mfjjD7HcVUNo0q1UL1p1EmDZ3UEFZKp07Hf9QTuM58BmehHGZSrSXmSs1EaIcHUHT8otieQyr1Ms
7tG4q008Mi7cSXrY1gjWLlJuJO8LP+Ri2LcU9e4Yh04thOeuZ92urIVRxm1wXVTGNRY2iPwebPR3
Tc9qUGT4D5GyZKPKAeNfYCVNJXi1z7tlAOjvufQEsfy8vWnrq9E1DcjfGmA5KacI00wmZYR+t9w5
Lg4lqwLyET3r3U1cBVDblbZyWAQ+dJs/kCZtknbUvL9Cx6QEUZtWRUGTT5ygWGXqH/NIP2hFYG9v
1h8u4l+LoQdndWSep4bHwXCfBsdAxgqLSUzVDC5kWjfmGAHW6uHoiqrwigRmDbq9oZZxPJUgSlYe
P/bRs8LKH63q2a//l3jK7xhGE6sKecH2Ejqw0WHei/u5bc04Z4aKq8a5EEWWuvCjcTbHeUrUQPR8
T7Xy28BBNckhLZYAF3N1qz6zVscSSXmgSCw5XQD/mJXp2W2ghftckJyg7RlKsX1IEt260VdllA46
ohe/e9S4zwGLx3k9/bvYOspEG70ddD6AFihmdENQlQors1Q72JNRB84OH7eVnPzdh0tiIY4yWKNB
a0hRiwCIEhszNlCK/eLXgjmnu4pV9mPpH2WySVlXYN2G/qGMvUtz9S5JG6/tJZebORYTxWq8cF0W
/ShS1Sif+0iXLCDNWrPqqMVZ00tTUc9l+awbd1X7Y3sfGXpBJ2smNQmCuvw/0q6rOW6c2f4iVjGT
eGUYTtIoS7ZeWA5r5pz56++B9n4eGqKJXe/LrqtUNU0A3Y1Gh3NwbBJB6NCgrtn40X/TvXd/tbAq
kraADlJgVSMBypUZn+socLeXwbGid+1ciDDmaDZlBeqQSsFjUX0JfO01af811id13ovToZu5kFJF
fSOFLRYSVqVVap0t6LwBVN5C6N8XIsYxquWom9HQ0MPf3QYAMq453ZK8I6f6vhAhiWo5KMYA8AvV
HpWb2X/4b2fBeIKg9rUc83FwomFtFdJgCekxUL5sC1kP7BdnwTiAThLMUspG3NjtsxkMdjLdk/k5
Lv4ak6e2/Gb2lkECK085m7ceKSzkMt5gjrs0GTMckCSfheJNkFo7lm1prm0xcrqptoJ8lxoc9V4/
MiKauGSJiszZr0emmiiHSxKOLNe+Ja0I5AnOO2VVANGIhnYTMMOxJloivEokAyGDFD3n+WiVEe+1
SW/pDw57IYG5xZtmAMgfUGXs4VieaZ3VdFSAG802BvkBcMl7Z/IWRP++UPJEy5Ohn6EekvJDAHuu
yIlI15Mti/UwhqoauZwV9DU02NVLdyGfJCtyg8oaH4JDCPosEJ3vtTtyJ+5Db/rKG13kLY9RiKEr
AExKIH3uvFk/jv8epoC6usXyGCOWi0AfQ8AX4LjwH1oerE8JsUZ7AorEtJdRt8q5ILarl/pCKGPT
QAOWyDzWmi1Pb/p8nxPB0pTAGbtbpfnM8R8yRx8ZOybBNIydiR2U701v8IrnCfD+sxuge4JPycE5
LjYLkYHsSYgHaKPSHuceIxgVDyRwPei/7h2baQDHsSnFGtYTn4sXih8WAmLOR0Tkou/P+dcttL+q
x4eEQ536gR4iJjLFfdxcgvp1+3jeP3fDXbA031lulJIwYznJy+T1u+rFt2uHDmOOr/odcPQs8qV+
H13UkJwW9zwMp/VwFszKRAW/HwHn1K/+Y8pH8KcOWKCfAAi7PmRH3/HP8lPjVE+pm3o8ONe1e9+U
UYMXQQRGCDuc2cWiLmT00hzMS1HtprZCn/1he1Op+bB7CuA905RlWcKYCuMTU12uRYFm3Bu8nszi
TQP3k79HgUwrz0me2NvSVjVyKY7xkKGpGfqoo0jm30g7Yz/uI1u4QQcjho4ww8iTtmZiS2mMR6yS
BJ31ATawdgzk3Rt4Y7BqTQNcVoGsN21BKWNne4n0N7c2lHGSWu7PAnCzFJvEjS3PvT2VT7N8k/p/
bctZV47rwTF+cYrGuGgjrK2K93l17M3HVuUk91YNbrl/jD9U27anvQrU4ate+lQdg2NkmZ6MAgKG
t5ziQOzUCnqkhdV9fP8Ppv8+DjnCpyy+gHWSAWp1lULf+Y2bH7pjesgulDapsM3v+nk+Fk/zzcQd
mV8t5S6lMoZeJkMaRNSTqV75ZOwpJm/5WhEMD1vZQUQf+PAV3Io34G/nlHJXDxWjlZis1FWdsNY4
lHLpVwCSsDt/sMoReIKNZAW8MQGOFHZTe9Xok6pSVduQQ0vp/+qUHz2vaMyTwWxhPJv+jO4JNNio
gl0U2s7sQ3ByqLttK1i18OuGfbhzkqyc+nTADZdoKH6q+74gf1B8QVH6f2fC3joCqBzMYcLlPAmV
pc63UXPbZ6EVlRxPTI3pg+NYyGE8sVGoJgDksGPxgYZWAsoCgpcByn57x1YfScv10JNbRMFiWIqB
KvTUBdNSbntSvNrCneqAB9LblsVTAsb/9losl9KABFPXPafCrRrGtsiLClb9LV5AigqkBBAzM2+I
NmrRGFyjF84HMBzANtXbsrwj5fP2St4T1x9OZyGGOR0tTHJT95ETGWzRjvaR2zeYKaQAMtE9vJET
HSvdFmzV0W+jO4oXDg4gvJmE78JdDP49cii9f4/ESJ2jpioGQgRZQRX115OExmZSkKNYNwZOffDv
6degkGVj8vzG3wlubzdgzk12PUrL3CoJNeCPG3IVzmxI1KJXOgd9lJ2flZ229w+q1Tm005jP1PuR
wPTXheqMrGAuQiNC8xVgkecdJSDBKj3aNNdayrG2YhBv/2uCQ0Yko7oA5msyEH4iOs8/i0gaROIF
KHbbSrX2tFmcH4vwYQTSDG7WQgOt4d2ulJ6rzrvEPUfIesh11RKWrSKKRjNrFWweJgJEm76y9QNJ
LIo0newGK+NE6fQsNvSCDVobPRbQ446Nk33QpM3KoZrzP3H61xWxyH9FbNSDOtIi9dh6SVjc977B
wfJa9VwLEfSluHCSUG2wyE2Tane5/tBrtReFZmIFafNpWwVWw++FHMaE40CXUl9F5sgMqtoSiHTU
a+lByubEmo1wL6ntjaxxfNnqO2ahdwZjTkkxl0SRcWn6b/OOPgtVxfJ3CZLZh2KXe71i8QqcPKWg
273Yzsmv49QQoel5jQY8OfMmpeIoBXdVjMVWdabmyRyo8NApbtAQ0BR4Xpxz4Bp0t3wGW96SmDi/
m0ZJSXPcba0RW/N8k4mcBfFUkAnwQZOSZroMuzUbZWdqwl0wkp2kjbzk5VrSY6kNTJBfh0qXAyEC
D5bH0VHd4NjsMjyO6B3Gz+bwvBFLPqGA4F1q0LCJlISOhwQagrxv5B4vNORYeN27nCMymRhUy6IB
U46VatdSdJ+aw6WOf2yb73owdbVfk/ETgEfJpbGEK5qO2QXzNqceIIayRSmTeYVI3moYV9EXdTck
BHHbaPwlqoHVcJssqIVsuG520sYIhSLSU0SgWmhpt8YnFS8tWuzE3X4b3ElHqhQA8OAEpLx1Mb5B
IV2EWjEiqzq4yECk5S2LY0cm4xd0QMBjQl1RwTZQWAOgdQGa6QiA8dpWhdXNw7yyKhEdnCcs0l+b
Kn0Mn4qarVIe27B0+wIGhNHJIJE5YfX6q3ghi1EFyQySKoi09/epY76V36ILbeozMku8E0ZLA0Pb
IdulN9rT9hrXrXchmPEVZBwwQiRikZo178yjtu/3IB7xcBPvgx3PfFfDo5/CVBZHrmtJ6MdFrtli
VdihVlslOYUYX+jrzpJEDsThqpYshDFa6CdBnYC2Bg/Jg6+DxSX1rZgHbM85NzQ+/noNzkDuSgPa
hKF6kyveyJg/obmM6bNxGVJb3FFeHANj4BwL420kc1Wps1E2ISk1FJBbay73qh66vun1EmBkBZ4d
8DaSuba6VlWFIktRdc2Hg5FJVukrezQV2tuquPpaXpwXo4mCZFStSPurKcMHxQRRAIQGBCre7bj6
zLnK+VB891PSGoUJDfdMT0VEke+JR90g38FvexCVLbsnuTTUZRciSBp1e/BNK9X6LxKS6bWvONu7
xzmkdztfxGN11mlZSeBzq3G2lGzexxEK/XLKOSSeGMZPBdqY6EoOxYuKH1lfWLP8OSG8e5HjlFQ2
aVa05awlMlQhPOhHxQmOLVgItGOMZj1+dyDvkBg/MbSkmUsR6V0VFd7I1MD1VB+kLNqFk+D+t0Ni
vEUbTJOmClA9UROtuj2VkWylweO2kNXbd6HfjG8o+zEELDk2T1K/D/WnruRoGu/3GXdgznlYDfRa
bMWL1H4hPJp2nooxfkCtOkmqE1yFI2owSeHU+mPJS7VzzpzNl2aFrhCtQQawSgOr7r22+16Xl4mX
z+Esha3WaZJEKjKhGm7EoPapPaBmAElit33ePCFMwFplGQmzGeXUmdRokIgHYz9oemBV+Zxx3tDv
+/IhnkQe2zCIopgoIv163emhNlT6iLNp0KqeWRoGYWZHeA1vgRyc28072By5+ZvMUt3zbXX9Sbj4
AKqcCzc3K2ov1gle1yV6vV/qw+BR/60GKBLmbujyCvDvnmZrwXTzF/ICAdQk4OtUbeU2ucyOco6O
5KJ/byfQZtCKpDTYisKJO7mLZNzEWA5G6HcoVgBBw6NlyQbIevJdcu7ONJ7gAamvX7zXQ2UcRlDi
FZJl74ESbdVPPJqm5g8Ir8csVzGM3+gzwwc3VAW/FJ/n5lGu30Zyp+sPQ8Vr4KK/tHVojAcZZ0Bn
yBn2Ly3xHk3fkiA6zpe58cgsOlGQHP7EAH8ujM2PqWPlhz4VV+pfGyGw1Pw2Ex+2ZfzmSrwKYV6+
QhZEqVTilkK7vGfsomONLD+dbY7dCBBG29LWXfxVGONSxizTJrmGlSlZYUl65c3+yPFaH2GhaDpW
B30yHlaAgWBRRxU/7ya5giuhToTi3xjIYwpuAr46AnXPbNo11Bygh6jKbS/vI28fI5tRkNRUQoz2
4MSobNoJHrnJMzBlMKpu3OgOBuTR06qD/SjegxHeiZ9Nm7YnKId2x3sr/8bD/NwHhUEBSA1VNH10
C9jqm/zWI+ufYcqJ4OlsNd/EXeGEmHLaXv76hXGVyKhS4vdqrbd4s0jhw9DepsXdTF62Rawr0FUE
o0BTpwqSQBVoLu9b0Zn8L9u/z1sCcw/VIJFBDELLUI1iVaNdVolVVZx9+o3NXVdBV7lw/sPUN0Kn
I6ZW7/+mwA5cFV0ppjUAGZdXWaNO/YPTMiT0c5mmBJJVRlgNaMuppRmAMY7toDr5DRALgszRCI8Q
ZNURXyW9Xz+LZZVTWQVjAUkA+ftkVnph1QSBqGb6plNLfWxVqp962we2qhALmczq/HRG324KmaR0
2vheEniLWvX5CwHMRS2LY0yyFgJ86T4YSlts3CSQ7b7agQvebriI9bwFMXe02reljw5xzSa53tph
Dyb4VhN4rSfrfQuLZTF38zB1siFXCLYbVwIyQn9ukF8wnTS2Owzv6WBHGk7qw3DikSdztPF9/nWh
I8PQjW1OB4vEIoVGftGqyC7zv6o/alxYrI/xxGUlDnOV41rTtV2TfM2r3RhxHvyck2JjfRPAZ92Y
QsQ8jl4hVpfEV3bb2r3uKa7LYAP9QtX7yuiwXWh7PUwXsD/YwRmgYHb3+Id1ioUwxrmKRtElMQ3C
xU7ZGcN8bBReD9l6n9BCBuNgO3FWawlNcwiym5fJpQwdBuAk6P8TW76lrAyCQ5MzCqLuAMAq2xv6
3uWx4Q3Z6cCyMfQJpUaahc8P87f4KdpLJ2QCcDOrluDSyrTsVGfozb6ixKl8fAu6i1tfwDgU3TTm
vPCxA+k5eRjA9O7vg7vSon1tILh2t9e7Ok8O2Nj/eX+ZcSdp2ADWcIQ78Z8b39WPNLXi5I5/AG84
eKk8ogHkePwhucmOOLwHwLqx4+LRTE1TTLaeXFZFo/sUXrFOnufux1gpAIi+icQ/Sh7Rtpu/5bCB
ckBIBwhJbClp7ut8X8TPUsAbrfmNx7wKYaKbcFYbU6KdXtORxlLjST4ET5knH1p3clJMxhnnEUNe
AsfLcPaQJZXL5FJUWoK1NRNo0YHCNX2Nh+dG49X+1y9vU5UlUyayzKICgqMVVEsKNX5PfB+cnff0
Ddxbww4TES6Y2K3Q7V55zSHry7uKZe4hiYhh2EwI6HLzNkr3hfEymIcg2nHMgLqVj0Z3FcO8EaVZ
iQpBo5WjT5PdHt7rvZ6KlpARJJX88YHfuJmrPOb6aetGrSc63DocaS6YDrSZnuJIp3AnH8RHHeA5
DQC3hV3ogk3qHwwwrAayxs8PYBFtJGnMY33GccrAxyKZ3Safkul1e1c5Z8ciLZaGaZJAQcIkJKkl
zq5u/uiK20HztsW8t81tHJ7G3Etdh3oZSva4MyDGlu0c7lp1gYZ1UMDJ1YDSniJiBd8ld37JAE9R
36QeL3XMMQ+2gSqTUx2AzLB+kdzlYLiv0FOK1j5FecIU+/Z6eaKYkDbMiJkoNEQyevGoiPkxr2U3
wZ1pJVmXWdEURta2xPVI5qoszJXUdFIhRCrKCUiQnasyPWgZD62Zp49UlxZxXzMQRSwimkzUD52R
A1yssUqZo5Drb96F1tOtXUhJEorrK0EjMSR4UBNLPZY7QFIAHaa0xx8gjrAEsGpvbx415S3tZFyL
KHVil1IHTfFuaJZL8Si5KO8Z95ub/HpIjEtp2ngKUoqPor81qWXcUhT/zAP1yEkA7LRxT26iO7wf
qS/5vr1CztmxA+HVpOtVSocL2uJWQfu28cnkoZ3yRDCXa4O2rC6g4zTzUFmZ1DjzLFpy9PTfFsI4
kjTWZT+saXZeuPOFh9q/iLzrer3NwwROv2GKmJMWmWPy66Ap/AQBV3ig/gklpmOBQLIE5Bzv7lzd
tKsotuBIWrHyRZofJMK86+Tx5Mu57acDJwJZ9Q4LMczZKKEmDDpNjUe6CJZP5V5JfM74wLrhLmQw
J6MMpdhFNPrw/4rPNHUmu9Nfgjt9b1MLDGP/IFn1Hul/sNuFSOYl0gx1Po410sbqDYC35IsCb6Hb
lUVZHmnbKLk038ovka0fgJBv0xOMj4FDOLa1btaLz6C7v3BZYaxLldIhUlC94qJ6+ROFLMFzxI3s
7FD0aElTXOBe7/mIhTz1oX9fSI76qErzEGZdRs9m4pLs1HXutsHxVIfx+mA4G0YR1M82ppJv4mB2
W0HguN/ViVpktv5ncO9x+2IZBomNSGtoMg3l/eE5RFdzduiewiOPXJJeHlsKwzh6eZDKXM+xmGaI
drI8WFUigkwYnULdRWs58Thv5xg30hIwS04a7ss0Ft04112/FjmHw9s5NoER9hWA2iYsCMyLNkIa
oJZMOwUt6LxxP46msVkMPPhQscypdSNkmqvRCoXHnpd85wlhXIhUxJkZpFDnoAt2gNS7TSPdNkSf
U6rkiWHcRme2RR4T3CGqkdmF8KNFm5HOIwBZfz9clZpNU6h5qhRg7aGPTWKp4JhQbucINBORGz1X
QMbITyKxenfYDajcYWbgKbrlqft67glzEkQxgLWIed5f/YNURk1hgOQCKULdk5wMIwOCnZ4Mr9qF
97zwZjWKWghjjEtR53RuKDKl6plH2qQjebRGw+vVXzer65oYsyJi2qRjjLtM0rCd3Zc+OGx7vPUa
63UhbC5CzQJxSCsBgMuRlZ99L9+FO8ONzumLvHtHDORYMWdFbId7U6JyDlJEpPeni6lexojjiFYf
eYv1MGaVjE1Vd7j1bWWSnBDo5gXtble+oRXI4mzd+lJMQyaGBt1m6ar1mWhGSx/pMZjePgUPs5Pi
pRfZvWb5jzI4fPl4cuvWfBXJqF0EfOcyo718Zfm5Gz+F5WkunjnLovHRx3vjKoPROaMfulgDDrGt
AUapiC+SaqAv5KSnDaaDXaM6yT1eJZiRDD5zJK9mPYAG/P8byiYByorEiShgdTRlFYLzsd934A72
0e5Ek428NzJnM9l8wKhKSVx29CaeBCv3gR4tpDv5j3pfFotiFHISZaB5SWhCL8TPU3lp08T2pxfO
zq3f9dedY7y8koCdwASFJ3yfefRvRNvYVV7Y2OFX/VE5UuzP6LE71QN3Do4nmNrIIpoxzcZodCBl
gZEGbXbpa1m/FuKPVj9V6I/cXiRPFD3OhSggjYJ0J8ZsZ1+WVjjcxdO32XiscZ9NJHK3ZfFUgwkE
kX4zxFiFaihBm7vjJGWOXGFYIcx9HnXwb8Ka69kx9xZGCcVan+HjiyYsbBIUhSOORWEBcmOwfdn8
HCV1dzGUTrbQk9/bodBMnPcMx5NpjFtRDYLnBdXRVP2ejm85jwd3vclhYQSMT4mboK4VHa+GydNB
O5Hu1NgSD51DDKvHmLzyI3WHvf4s3nduw0Wm5ygOmw8Iu7bQMn9WgV+UWIkEYOTiOcE/tfS1HZ62
Fec39+nP09SZ12eVFyO6yN8tcUDa451AobcR+Djh/o8TpwQAB5ohA8yGbbw25rLU4wqNqPIIntx4
juyuVeIdZjdqjk2sVxSuotj3e5mNcxJGaDYAJyMFF0Ypai9iziWzpQftBm0ikaXuAOaw58JTrJrj
QjLj3jKxDsF1hGhLBNkQUDHCEJTa9nDX7NTbwcEgqIOZVN2deSC46zHlQjDj3joyh4BeE4AtmFuY
mKd1lH38aryFFyBV7SVOMLZqhgtpjCdIwzlGFR26Y6gPRvKJi+bE+33GzMFGKkUSphFsUicHZQjc
sU722/rPOynG0IdpEjAvgiUM8RGNZrr5ZVA5u0S/8kN8ct0l9hkYmMDEb9UOu1Q+FZHpzNWjPxBL
6dBTGnmhwMs2r5v0QiBj0loTtv6Y9XgOAnxcJ5jUVcsTkcfbdjbfAtITa8owEGPMh14IblJd3NVp
bald9bC9t+tZp8WHMKFEHEhCJE8wg+LH4IovtEFKoA1S9QQgaJCiHlFH4LGmrMbTC5mM6aW5Uqq6
GIEOuwWi8CC/CR2AGwFHAD4mju6sd9UuZDHWJqlVbYoFHEz+CQxV990LrZoI9oic5PAcO+pd5URP
qN0kTv4MTnWOXnFUlwXHTcRsijMK7FnrbuoXoMM4lQD+4JzhanS9WCMTWXRT3/l9BikUC4HymtPH
8YT5mOSW17TLMxTWnSBdOJUjzL0rv8X+vS9oTqV/6yqMROxrmReecZwL28dYtL6RKgkyQJXZ2DKa
taL2nrN3qxf5Yu8Y59J2o1jINEwxHrOLYAlfhVfkPd32qAO8JLgL97U9gqLQSV45gqlhfXQ5Gkhm
dbB0oU3z19AzmMWqD0IcWnied5TfAxjadocbnRaZeW2Jv/E3V2nMMpWsFcORTmjPyY5i2lMb6AOr
+CS8GUfRihyV41jWj+6nQHaaVBUi3ewy7GuUZZ/mitxWIq8tbd2NXEUwrkvKpkIoFOjigBE3kzxE
6qltEwuQ5Lv/dlYsasbYVV0tDAinxXvaIFzdCHbpRk9/s+j80ROSXJfFeCy9ndUuRcCHnrDSAri8
pbSqI4Qcz/Qbx3gVQ13X4unTZakcxSXViNvBlnbBybA6JBm8cucf4sIx3iQbsxX3piWeKVfQFPC8
1rrlXT+A8Vq1qmpCRCepx9TWUaT0P9f75D7cBef4JX4oAOWS3DYAtOe5MJ4tmIzl+YIQlaaI0zRv
oovQuEZhZXv0Bbu1O6CSmFr8HMs6JsfiUKlfXex2H+VR20Z4rCAlhm4ITNuriHKnO/1WuO8QyNPZ
AzylOXrLsxDG6iMfA1G6ijI6Lj/Hf89wS68UBwRI4+4A/BH6euANoq7feT/PlR3t7Zo+NFoZji1o
HwzjLe6/jOUXzsI4usNiy2GsrEkKraX4Mr2T3xUAOqFQHYKruToWlwB2yjzxl8bZT8J4nLzP9GAo
ADLQK2B3GO60qrW6+TH6szlKQkTF0A00IimMcQp9DTTeBAcXHqQdRRnw31vx/gnGwLqj/imKzViZ
yRAVIkU9rApXyV+y7gfnrHgCmE3TtB5NcCpy6HQQoXyiFfsxsISb/KLuwdZ14E8yrWvgdUlMfFnE
c6H5dHBYTF7z6JbMt3nAKYGsa8JVBOOk68QPtKCH88JMowqay3zXVrXdxpy682/8xlUOowillPai
P8KYaI/y/0cKp/yr4vnolmzdf9JlwTsvuvRfXBWZm4miqjX9s6zsMnQjbGsE73gY/6sUaK8RWqwJ
U8kXjBp4YY/BqzB92Bbzm4f2de8Yn2uMZKzaHGQU0m3vBEgsAIZ+n51FJ9tRZvJtaese6SqMcbWl
IsViKdOpCXpjpze10ltJcGq7p3HgXN3rma+rd2CTT4Lui1VGN3CwBxfIyVblRQB48p+Uy4TxMrTs
WumNiest92TeptKRmY9h6891fshFVVohSDSf0AMLRwGiAWUxpmrIG97haAnL312XYxAFGoqMBSmt
cUSfmTzascBZD8eO2aHLsZc7tSnhnFCM8bJa3zWlb2VpfYOW4d22hvBEMS7DEIO8yhOCTEnw0EWf
IuEv4vt26o8c81rNqRFRhktFr5qIgZdfDVgJc1mMYlwe3ZGydWn7AJNflHNadaD9IJOt8dolzshr
D15zHEu5jOMYwzL3Jx0mYMqfg+Gx5dUVeb/P+A2/B4WAiI4jNAXeJc1Bbf8ATnL5/Yy/aIEnkFUU
urAcwdskfkuiBm+k120toH6AtZ+lEMZPRD72aJRQ3KCtciBB2A87OmnCDXLlbTlsRquUwr7V6CR5
8oPSfuaPJqDClb+hC/nYQWu6vVgV292gqbkQAHYPgSa5SaRDOH3tumMt7Lf3jqfZ7y0Di6vJGPRi
HCTEKnkKxlmQDTkyrci7QmOB9I4yM9OnLApT3EcDR/dYWMvYjDWwqmM7hxJICdFrIzictfEk0L8v
1hYWsB50lyFV5Eg7nU5NetmzjMarCeTP4qvyuXA5EmkYtKGKbHIKoy5gNk2xpumofXu/H239rD7i
CjkmO9+dOea1GssslYTxD43f9pFsoGZSpraJdyalN8E8XuRln1LMg4Lj5KAd+PTkaxfJUizrNooo
H326TPoEGvD2kqxxL971GIVNXXCpOsO+/7y9tTxzYDyJ2ApN4k8QqUhn4jtzXluR4vjK27aY9xPa
OkHGmYRBEgqAsKfPBON2BFyA/KZ8ix7GHfqlnmYncfXPJkpT39ACb9FqigK4rXy2Wo+X51z3ahoR
iS4RIrFYWJ0chAkBReR7AxptXYkOyJx5f9K6QsSrGOYoQ1WYg6BC4njW/lL1vZ9zGj3WVeXn7xPm
4WCOSSeOAZoFisIz0UosHOuOoxr06D8e2VUEY+ZZZRZqRHtJKqk5GlHvzXOEsXbwcQmz/IzALgZV
jcp7RnDOhyWzFzNzqkvaIBgeKKGmiJBY/kGhofvGLr7pVv9SH4cTzfTwcR54m8qYvdDUo5r7QBSr
pbPYfe0i0Qq4zQqsL1OJpMiijCYdScG/2ZMr5NhsphKQiZr0nsPqT4mBSbbZri+1PVndvuIVMaiu
LQ+SlcgcZDgVhTHPKJI2ZWKF7T7PD2X2V4k0RHHeNnPWm7CS6AYvboYAZHe6rwEEEAPffeiZFfLR
zVOocCIT9pxYMcw5KaOqiokOMYni9eRuNMEawcm280Qw9isDsqVTRxPtFvq+685p9xzzgC15m8W4
Xl2ohFkykBRGR5FlZJ8U0ttZ6IXmy387FMb1DkHWjl2PaH6QbwhgwUb9VGoXKfy2LWZ7x8Bu8OvZ
67EZJVOIHWsz9aUxv88BqpIhj2PzQwf2r2cvi7TCtFAxPRkVaexk1Z7uW6cFiaMqWKCJOIx7kO0e
aOt3cksJS5rW0r5vr5Daye/tCDb8q2hUW3UFOA0AHGw7SwRXBAk4ErYtFSjEv0oYlSRLihqZbsno
vEEEg+iY3A6ovmcx+jdS3dleEOtr2b2kC17spSDIKG/6OLK/I3wBE6bhPtnxukW3FV0WGa8w51MZ
kBLIcflwUmqPNp/UxPb1p+3V8BSQ8QriJDYYTwTKZa04snBQ0qMR8gJD9k5kd4x1C13WJD3dse7Y
O6NT7qrn4NmMMH5QOaNLMbkVwZo/tyDQ5o3nfgAZZGUz/qIPBmPsw4Celpjs26cGYw+6030KL+ou
vRj3siOf+NkiqgNbSs94D7CH+H1tjuAUUH8Q7WTM3vapcX6fbauR/C5AtyUFxxNaK9BiFE7tbQkc
vWDh92Q0s01p3QOS0cAr2aydKRxPSdG722LWtVyXMd0gogmDLSYkgdlmJAbNWiy8me2OAJIbtH5V
wrmY1l3EVQzjhPR4rADADSekyC/dLNpxcxZMtyFf4ip3/tuKGLvNpagNkXRCGkglLx2JnSBC8WfK
n5K84xjW9qo09vIwSCIqsiSBVYIcUi2yteyxa+60ZoeByu1FrWvD//ZPY++PQE2CRu9TaAOYr8OX
aL6L0T3132QwZzSHgl7qIWxGCb5Es9dPt2Tcb4tYN5vrMtibIuhrPwwQqgqp0TmxHIa7cuhMjgas
XxBXKfQrFhdEVyuNlBTAPRvQ9CZpN6R/TfzENvtLYo4Yp/1cBty3/rYdgWf2V5kGWhWTfi4oXcY7
LesjHjjIBype/EDHulJPc7qTyfERPP1j7o64mwwfiDsUS9ibirMq3Rvz1w6dtkGTcfaUtz76KYs9
bQulUJoOChgWT0H3UEa+RQTXNHbbCvIhh/H3dUHQFymasgYywV/l9JMcFFoK601a3wli3WlNw1Fy
ZGkE9FC0cW9lYf5F7zsHqY6T3hGnHYhXKoUb++Ox1lLO22Dd8K7fw6y7VmJDRG8c1VjzMGTmLsL3
zGb5wFk31fyPF9ZVDnNhGZpBarlDuCt77ZkCuxL0n842xbiOnNzmac6HtjRmn1nQ/c6s51nLEJB2
x+AS7ZNjRslCDmAssUUndtMbXrnhQ26RlcicbDzPtVjJUFYwRMn3+QFtHnbo5CftouVOcjCO79U2
dEIYT9t7u+4Ofm4ty0xZZqE5mQ1Ud9I/yd2NnJ/8/iDlsSV3lZXOn6r+27bAD4UxdqmM0sRKo0wK
VeKu3k1udAKtzT4BGF0NSIb4lHCTpxwlNZgYSxsGCuKHx3ldlNZAbDl601LODbTuAK67yChoKOVl
GBMoTNoq9yVINFpTsNLSeDYG+ZWzfxxjYFH52ybuh7DETZRiTpem2Ubg8pdoH6nACEG4rVSc7WNb
qfw8Rv8nff+T+C0XnAFHRVoOoDfPsbHQ/EKuBUitlXia7/ozRQxIPDKC+U2yFTe6LU7GLX94+0Mn
DqOIbF9VO/UUokPDRtY9Bt3EoLEyIxdRfIlHtx/dkaQusBJLWy9lS1FNjDIUkfAlLereDRJV4cRL
vI1mLuaqFGJxrBDTJqQ8N8Q8CFJwAOSNu60/PDH074u7CkNfgZy2eI/KaXoHDLJTn2nHIi+9bTG/
edr8NAkWyl+LO18sUSdE4ntwWzCPokQCIJYCPKQyoI68GpzseBlgsJojmO7Th8tCUlAGRuOIClaH
Xxc4hM08Ai0E3Mg77VPxQueGZAiys3PiWxTZ1fj37ZTvqnSVqTIZjBGNgDPo2an++l4I3nnzoLmp
VQHZn8QWD3ZgfW+v4tiumU6UTBBZ47aQbpP2HKRH0U1cOqhXh/YY2iRzBcQF4OngW82q+ixEM3Fw
3nVBaeogcAvH0ZJzyfWrs1H+2aN8IYY6wYWWZrNeFyTKVLQRVPsCBYzJVY/Gft7np6GzjBvlxu/Q
IoumY6CV8Xog1z3DQjpjioqgAYJfB5vBdN+45aEDDFNmG7b6OLqtLZ54JsnRWI0xyUY2Z700ffS8
GIjKD6X2J55lsRwmEm7R/wtkhxBh2rTTiuMw7VIu/eTqrbSQwdzq7Tj5ql/Ag1NETfV9tlG51Y90
+DbwKOCq5IboDNcfJ0y3THtuyCZuWz078GVWRizHOkJRmvfKELD1loYBZn4ViGcAzFUfFZM+BtMM
4pXyyR8Bp1PH1shF61m/Ea/7yXbZZLJm1EYPN924vVNckn0Dehf/TIsKGMsGrWV45Aahq1HMQibj
xfqiQdiiQe21x+A1fMp+KIWVADALuLk/JnBewIm76E3weP5sNQZdyGV8iuqXviBWWGs1H8r+FAX7
MXdlaT8I3qQFFvI71vYdwTlDtu9mKidZ72cI9KNX0h914T7KOCENTwTjQua6iNDXj7Cpz3HPadUR
IBm3k15xXmAc18G+CMeqjGozRDBdiuc5vOl7zm3KUwnGdUSGmtZ1iqBkFN7GUXNiMbYGYXTNlDeZ
xlsJ40BKNU2GbsCZxHgJyMNjwsOl/j/SrmtJblxZfhEjaEHylbbdeCu9MGTpvefX38Ror5rCUI2z
s/M6EV0soFAolMnk7QgTF0hx1RXCjLjZVL4bsx/1sp3wkv08JRjnILeL0GsYuLAT+daIn8SMUyJ+
h97JBBosuIEsDplZBVilzlFx62deXFvBJ+kl901b8WmppLguMagPpMCv4Ut/lDkfQHfhQnDFgh2U
Mnh3whkJeQXQK1V5V8lfhBkwluX9YPJ69DkbxgIvCmoWpFKPGmehpKdQE12tUDzBLL3LzmD77Y1x
U3BBKaIMjMU/Y41qIWFs0usxtaab4bXZ07aexBks+Ubcd1bVWLpPMT64Rdy/xHH/L5mw1adO7M0g
oYlL5SHrASuWP1PCzPAQfQ17W7mTvy2ujBCZ2+C9vbJnuYxzCvPFHOUBzql6bV00MnnJg3kdHoqj
fJPcqzv9NrozOY6KJ5L+fx3Q5amCLA5Epk22M4Xk1A+iGySE12uwHYecVWMcllTVcTwu2EwsaWy9
jdZ6amWBRLP5grekE7j6f9SMcVyZOE9ikoWopqQDgB5re8Sd1UgcxbYd8VkvxnslXVnJI90y05yt
JB7BRfBYYfKoGTjFCJ4gxoUFWmSAvxeVvUAPwIn+WvatHRkvw/LKOXbbvvK3RmyVaMp1oUyrUbUJ
KDc8mspo7fqH6Y7fovgtzSY4XGQCnkwmwlGTzqjGCK8Xmmcg9rLTEkD3zV67JzvKat8eCAeIgHfG
39JhK8MvomxMwhTxouoPJ9r0ojjAD/Kne+FqPHV242d+fuS1KlFreOemUa9HV4qoiiY73lckcjiX
M67twryRzdOSXinD06xeKbPb87zJ5pWwksVYZhyZkxoGHUKECs+xobX6Ak9P7SUz/JAL7kdDwUuK
MdYZaU1hynpPKwl0NGXaBQBL/wWNC+Q9+7KJbvqss2Zspi2SCdijApy5JDH2ddrdGIPskkrgiNk0
ypUYxiiR5lnUQIROQBtJ21edV6vn/T4TXncgdAuGEjFDld2o9ZWqczwG7/eZ+zMnSp23BYxNTPfF
dFM3D/9tG6j81QkKzKaexxTrE5a3eeVlOVrl3csiNp3eaguY2ykeA1NI6RYI5dVg7jvjJZP96r9u
BHM3BU2BVkUDG5Hq0yMGEJ2qavb/TRHmMkrjqR16E4exjFInJV4QAbFXbS1T56wY72wwp74u8jQq
gEtlL1lpgc5drxq7UF8ua/NuTPQt3F3tC3PcAyFv5KWCaY0Ai1cxwYVDgnfwPFrk1CPDpd/h7CM0
6632UPi8Kel3uMeMeLb+309l1Q4LlDQlYFMqN+gbfgVOgUu7h439/Anjy0A+LveLP9mGBezUJ3DL
+ZfXgHO62GHDUs2yZWzxDbp0wjorPCU5ps9OFc69mWuDgieLIJZOIX+Jo9yeu7so4A1Mb1fVZAXk
Q7iQwDJGUzirczyTMgjmBZuZaIJuKW18reg/gyAAcMfrkCxOYlQnpavsQBkOsYaCl9Lu20hwZfXf
0sz+2tffX8JCrc9A1+hD+kxrJ6cNfqTETWZeeLN9U51lMCcRDw0pHFIcdnMA0tgukVOriO+kKrWF
aacmgIptrLG9VsV9az5eNpl34IWsfszhHOd6KgQDybDRnhzBUsA7O9uLQ+zSz8A39qjhpTjcY+zI
ij1yDfAJmzeAv+0eztozBzfvKmIUFa5OoTEQGIS7QJXszEg4Xugd2C+jKQuwlsyRYDQqinsEEGGU
76m2ya3iI7LijoTRRXsfevxWiU26F/FkljOev3a47GaA4ZGnGW0LQm612rdazT+SojofFo25tOMq
GVWlC3FXqHeD8DqidxCwnZft5N0oH7t6zM2NZ1IUdypsVAYJhR9gqtihAB7RDUCtAcwPNl+MSdrF
27MpO5RfL4vf9jznBWXudSQao6VKEYxr4fLTGHU/NmGlebCrmoiXXeIaCjXYlfNpa0moQgmvjSrw
MCgbJ/s8eE7RUVqTFyNpbW28kxKMtQI3+rKW9JxfMhvm0peMDvhnOsxm6hNXLXtXKoH1lB7lFu39
A2dHeUvKOB29rEoJrJGI+/VdZJPiVBR+XnBiDM7ZZlPtWicacS5Co4rcayLonoPruJA4y8Y7bYwD
IWGgwxyICgSP1mrJg6g4omHpjWxNUYS8belc3qZ3aNTMWWAT7nqbj8k8wkDoWCsd08knC1w/fuoG
zgycHumQPIP12RItc//GKGx336bR4uVJqF4XzIWdcO0HYQHCLT4jWgC6Pd4awreJeOl8XeavpXYv
jJzOhb+EWL9PITvpOskZsl8mdjM50fpsfUXhewIHYIuOCDiy0SFecmfAv+Ye6Ah553Lblggmek1N
Alkg44HmXGxztW6RiW9BjKM27S4bSlcLCMdmt5f1txx2IFEB6VWlVYiLQejgFV4OJkzQfnAnkbaD
tbMY5ilnVsBUnESIKYLmRZIRpDa8RsTt/hn5LIO5GaZFy8wFbpuScQR3vxgPwlPzc3FLjw86sZ2/
WIljdqiclmQwK8SfwnHymn18TzGQA2e8TffZDARkAng8ff9vaQB/ncazkszdYPToUgjAT27rUWVH
oxcvwL6tni6fed5uMXdCPor6WEUQok3XrfBQLQLHHW9X8VaLxzj/HDBqUZxAQgQ+jBjET3i93E33
vdOftMqWv6HPxC9sXj3tL2f6vHrMNWAMsY4AF2I7hxxUX3uVaG7tKfe16+lA++bmR91HQxTtJzvx
Xrm8o8YEn5ksmiOZITzZh7veH3bguDr8D3QcvN2j37G60TNpLrvCgJzRFm28yfa/xlbBn3JChdSK
Dsuny+ay3RZw3k32ASNiRaNYgLMaviURxjl7n/ZcoK90tt/4PN3A/Y8SGX9SVHGfmyUkkqcRbMGV
Nx1RgJOuCTgZci+rLR6QBM+7KIx3IZ1ctnKNVRXvwms6Iy64wS5A1b6DsfASbDxDVVjnAgj3sksh
LW8spOvDZzOz0+vpVHiLJWA2MPoCmlrgJT/MJZ7X/0s/y19i4N9nRWE8jRmophqW+IQ5smd32Bt2
21i0JhKhAtR+030Rncoa+mrc/wXslHNYWKidzIwkcab3kgruBDq6iiKey2do5m4r44iKRp8KhV4a
WOj2J4X9LH3xdtFhuIVb/OCZEedaVxgHNGRRN485xBXRl76tLdWwhtHnHA7e2jGOpjP6xlCpEApT
RD7Lh/HZuEuvafUucjqrmN3pp3Yne90d5fniCKcavI/TzmbDeJ+kSAbwH+NkmrKdPi+eccB1nNxO
e1RLvCWn7awkdEEfQjwQ9nBU57g+lcmkFGXcRyKNmoTlxay+KxJHO97vM24nzYNcnWmWfakel+Y+
4ZFAbv6+AtRg05QB1cVWkZEciMdWxe/3pXgaomqfCgZHhW1nvZLBOLK00/tSMiFD9ZVXSgM0WI1m
ITXgKHTUP7J4zoweoXcWsRLI+LI+FMxexmyNHYgqOuN+tBM6OFOv5OWqt8/yShDjsWqtmntMiNCI
vThRr2E4mNsGZ7hLA9qaU3jkLiQbJSlhpIQKHgjKAx3fqBA8F7vF7zEc132AEOAt8ltpR5d5da3j
XRlHQ4YH0Cz5sn4ytPuCxxu76Z0UkGpohmmq4G37U0RcqIGcLxMyOXpzDNP2SQnKK8zF8/Ir2xZx
lsP4iGjp5ELTNDwmm9oq2t08irZSfFdNXrJou4XhrBFLjgdWFzMNMUNtR70tfSMHiupc7GrF0sCe
7fROYKGP4Ibcc1F3OEupMbaYzUQUZgnGQaLGEgaPIPfQLiknjuZJYUywiJOW8iUjUB+Olej10gnt
2Zcd+qY/X60gY3at0CY9SVVEk8Ae7qfHyHyN8NrtUicTvl0WtV1WWMmi37Iy8W6S46jtQiS+rNE1
d52T3hM78QwHz+779GBeAwE538+AkhGPDXauqq3mineH8NaUvT2TKNdUmo0P+8yK0tSeJkdKMs7O
/cVZ/T4DGnMG9AXzHqOA8neyHxxavaFQl/Gp3mdu6PF8FW9l2SSOqMxBPdAuUHJn+NledGlINd+g
hXE/HDtr9mgcS2s08hsIVYnmYd41wFlXNoGjdE0h6zqO4tDcGUJnjwRjy7wDv32B/l5VNmkjD1Wq
yS2EKI2TTxUQPD7UInm2UbZFUpSlScrolIle35Xh9w6xeCfalw8Cb6kY56EOqiSGbym36G7R75Ty
RzbzEkw8A2Q7JLUUGIZ5DCesWINDqZwkK3QbAFSrnnjkHaq/XJbnjWHciBDkdTnTtCWiDq+9W3bB
KS6tzjUsDa3q2VOjcA7YZp5U0TFIa+iKbIjMMZ4IhlWwimBLUFWrMh9Lsst1TOU/dcvjxGPS2d6w
38LYLJo+C1nViKgXGGFqKyqYGdTOVgMehgFPDBN+kslUK2nBKRalO5Icp/ZeVTntuX/ZqLMqbHgY
93oaaMj2Kw/ViZbGWt90hSfjhmIyhdwqLk8lJuTIJaBaThKOUxOQr6quWhEanYOWB9ayDaVxNgeW
tizrDbVKgOGMpIh6R1MioDj6pN5SYFrJDnZgznFjD1C//MGQ7QrLSjRdgtWtVsy91IwE7ZrJ6Ved
vrRVJAl7kIjxauLbScmVLOaYBRUxkf15K3ASv3LAzub1fnwHFo1FR8ATfKN5+qp3eCWrbb97thrm
5pZxX0ZdDblLnb9okerrosxpGNsORM4imANdxqMsFNT40YpSLd5cnfT+eVZO8/T9svfl6cLczIIU
FaNOA+24eFnA8hlGny4L4Bkjmy8bsjQD7Bp8k+rHu/DL6IbHzEucZpf8pBMhFHKNUosWXLpDnn0o
jAcJjXQJAAmIeCOy25/xTniJXcFWH8l+Ocje6EW7gGL18dIef7lsfm8emz1Lw0yXZDlEoHrTP8tu
7Q85phip868fBIc3N8RxKmz2rCVkigU6SVsCzXj4HGSoTaW85x/HTNj8WNCBF4So8CjzYfGWk7Tr
juGV+FCfiEeRysdj/HLZbDgHgE2JKcI8dmSA1WTyT3PxpMy0AIOAepifDI+XRfEWkHEjnYZelULF
bV2jlNlIX0Wzfs5zyflvUhingXb5VjNR6rcXObnWJcklZrnLZN5g8KYyqkhU0G/jV9g55yVLg7EN
cJ5TYli9sJflk8KDqODJYHzGvGTtnOqQUQlXTfZa5Ae54/i/7ZrJWQ+261JvA2XKElyVWofpPwOM
B+GhRxr6m3llfokfVa974s6M0o1+l7tZyWT8hWIkNUly6CVqIPbG02HGHCdYmTzxtpndOgb9IWgD
MTvKvclonHFJMhOHZGmCh7sMbbvake+ak+IkXnolKi5mDk58ZFbOBrIzz7IUqaAchrhROBnliYSF
lXwInGy1mNSjrAKBtO6UGR1IePKZaK/QPSOdnUa8AeIQJ/bd9BQrQVTZlaCylIYppGvXx6lTT7va
+NkNi5VlLwXhvYc23eBKFuMqykHJGoXelmEZWnLyWUrdD3gJgNwZioEKmaYyq1YpjVDJFJSpn8dT
UJRPoUaOU6lzLmV6Qt/b228xbMJmaoaoa+kA0ah3nhGh6KKpug0+UHuZCq+aBDAvTbOva8L+sn7b
EfdZQY1ZwT4CE03xRgLz0Dn5NS2egaWSnCYbKXofgD2823j7UJ9VZfxuPhpKF3dYUU16JsO9SQqr
7V71jJfj2DaNsxwmYmvlWU0NOlEPem2juG+q+8srx9ODcbpVC2CQQcHv4znUjp/I+Coox4gHDbod
v5/3h82dZH2fNTE1QA0PZdpKt+yaHUasQQvH83rbXuj3ir3LkZTDiDZoiJoQsoTpdYX60CTw5se2
o8CVRoxvjaagzrUSYqQbFN8Vimv8GfNy8u10yPe1FxdWiUHa8GNx2Uou89jTJd2UROCO2n0LAoPE
zoTrXuOS9dJfuXCSCeMwBt2Mw7ch1sYBehz4UZdddVTxzFtcCqTKO028PWOcrVhNQELrqRWGxErF
aKdpD1lTcFw6z0sQxkssav0PXGLzbbYNXPxx7+QCMih0yKN7MjuH1y3BFcn4iXLW2kGn08AUvKFw
lh3BjOsnzS/u6fBd/aLy0tkch0EYh9HotYh2RwjsxOs8DDzclf5ll8HbLMZljGpk/JoejwJMid0P
mTuMvMwaRwt2FNXsxjqqqJWP6NCrx5e+dS4r8ZdI8LebYMuEhBhB21A3MYKCzQ4OhTPtQI7b0TcV
ynh2fyPv+peJkxqiq3/hXLFjpyTPAGyNmSZbixeUcWVrDq6WcV+KvtmfxDHgWfwmcoGqa5Kpm+Cl
ZTN4zVLWU0hHrGWfxpzDrkVr2v+CjLJtFL8FvT1eV+ESHlXK1El4yeXZQzP81MtjQW45W7ZtFGcZ
jOtTMXNWVgleVOCQ7N3otrVoMV4HzPo0W9oBnGVcsoHtiOYskn7SSi2p72NTolU2szK9JExsVe6+
i1N8GgwAypu9bSjBbRp33n9UlXGI6G9v1EwHkF5/qPbINHwO3eorRobBqIDuen88djyKi794qrOq
jHNE9CQ0gw5UlOBJuIl3yjH2l4PqUFSyGqwyHyplnC3zreq4Wtkm1qcqalB2m7sZGPmTMLiiIDlN
kSacLlSeaTIecaKP10HBHuYLaDgf03ZXGR8Z09UQWWs6MYjMAp0NzUwG/IP2NFSWZjzWwCVVou8c
o9h0HispzF0izqZe9wEUQVPagTLbFSfxmU4lNC/5a/Ss37UxQDTQcuNnHcddbh69lWhmDfVFkKq+
oLhH6lMWXEfm82Xd6Ke/84uaqpiSrspIijBHe4xzpTZiuA81xgQ3cv+Ab8u/RnPnSwUvpObJYgxd
0btFkhZYXmbsmuCYtcApPc3tPtW5WD+b7vesFgu+oyiZVtbU3dOR4AL0g5QQD/VyNLVeXr/t/fm9
fuz7J8r1eM6RrrMD4ZSld/PIcUi832dML5YMIFDRyfdE/VL2h3bg7P/mGV0tFGNfSqB2WkWBrDXc
xIB8Xq4FXt/R9uk5LxETtiyVoMwTHQmvo6tuvl3AGV+htWVsgcVQ3EU8cJNtf3pWiX3yEKiTE/ok
nf0BXRPaLvf11pI+A4L+7YwOhX3ZBrZDmpVEJtG0NPHcJiP8Q7IHrqRbP7Xopg79DrNgv6hWvmZA
TeaFGJytY8vFVSSo0fw25wMG0exE23Jzv7OGBpT1tBCaeqEj3nNU3byXV6oy/kLPuloZFKAJ0SRe
fixOySMdLgpuqx3oH73ZK36Gt7+urZyXtKbLeMFXsW+jQpLDQiEhbmU38BOQMuzNp8kN7ekH8qIf
SliuFGUCgTYExE9Ooa+Wb9pDjUZkJA4BdfUy9lZm5ZSn1efVmXkbyvjHAqNKqPzClyT6l0C+TtXn
HAjLlzdw25/oBroVQGoksuGiNuqA70tQXUiBLiedIt5wL+f3ZUYHmvjMdPTKUYwCs28tTXy9rMC2
N/mtgMw4RFkZ04QsUEAOqlNVpP4ozY6qzTuioOWlqAIgPEbuZZk8pRgnScQB1f8e57syvhF9n48f
M7azUoyLjJQ5KVsTA4/iYXZHANOpj/nVYFnm57dOXn/6tPBaDP7iJn/LZOt4hQos6hzMNCDrrdEb
DQTe/Mp4JJ092YKfgaNd4jwjOKvIlu+Mua6KTMZkYC/uMmUX9zz/sB1fnDWS/3wzTFIqm4QmM4Ac
j+kBySmf43vVLW4ip/0UY8bMFR/BUveJh8vBU4zxiYM0DQKZcEeP6mi15VWQcPCZth3DWTH6AauQ
famDxSwSKFaNlBtdQiEIQTVmjy+bOW/9GJenypFUR7RIrRN07MSt8jXTmz2Qdi1RiV9USedcJjy1
GF9BpBL9yLSeKwy1bdS9FQifi/DxslI8IYy/AKRrno60qUqfrsfhpkw+E97gOW//Gfeg6LEiYNpA
s2MVaR8l3Vegz7qsBfe0Mh7CLOs2kTIB090+gFjwNAUyaGqjEZTcKAfQL3IvI46fZbvR2zEEyA/o
E+xpeClFVxp/SphrxysrUj9JAuGYHmeXWKhVMSplUyHYpUk+zcpDIKNXMn29vIab5k0wn6egwV9S
WMxjE1DuclThaZ+rohVlmLTLAACc2CNAR8WW49I3FToLYwEehEDtm4nm0dKSFmO+GOGXsuQotI29
sBLCODyQ3AijGSFgWL7l18hpofBiSzvDkR+iL00OAvDUGz/EUbWSyTi7XB+7EmaBoE/u7DC+TeS7
oLwZI48X7tHT/y7aWwlinN4sos9b7XE/yUvpy5gj7TEypEDJlJeB4Umie7lyr0o453LfmohZ6qsw
fIjg68JTIHMykDwpjLcrs6KYCzSu22KrWAG5LvUZSc+XWtlfNnOeHMbhzcJY9aEGhg5ANd9JvWDH
dXqfikA1yHtO9oUninF8Q4E6CJFBCSOn2a1kLBYh4z5SazcRBfeyVrzzxPi/bAAVYLJA1Dw+CaZj
1Hcqb7jksgiVpTaJ9SHtAeqFxhsDePV67SS6sjdI4PwXTVSW1ySX2n4a5REdWuleUvZlu495s/zb
HUvEkBSQrOsG2kb+tOhOLZRKMSCjef1FUx050VftTnJzvAl5KMHb63YWxlgBUnOaBCwqvLeTxpLG
0KqFzDKQov3Iuv0Ww7apAntV19IOt2wgpXeGGM9WWI5OVnIBczefmefFY58wnVEsmjLADrSbBWhk
tS/ugxtEyP/LqCT1lu+d3FkpZqMmUxoMk6LVN05zmgATmQKf4AfBLetVu96LrhsLBbIfIhbVJT7e
8yAaz2wetMz2pMlKZWYLE0GZJmAtA2H0JB/gcZ+U3WSldutIdv+pcynicuDGD/JHAsCVWOZQR3Lc
T9FgorkUFeNqjK2xBz1F8u2y4fzlmvy9yOxLJx+XrEtCWou5QsKiwZhk6Oou5twnN0PjbGJ/6CFy
1ot96fTBZIiajKRqK/oJSk0uBsQPvWAFO+1ucCs39jGBOu6zO57tco4i26koTnI0gssU5lTcIGjr
yIIJJV5ydTuOOi8nEwFE2txK6OfDOAa4agJtvonR8aGAdsEaK2GX5AvnltlOr62Wk4kEUgRok/Cr
WdHwOy95zDFPY+xVsE+LjbO4FC2e18ywGdOvZNKVXsUE/YIKVFEUCBar6jZrh2M+8BACNzdLlzQk
YiSJqGw8mi6R3IPYD+vYPifhpzT5kn8McOgsw2ROmKgpRlnRJ1aqvk6to5LICdORE7xvGsRvIe84
wTKNhNU8G3jHVdLL0pvHMR7tNo0xqNZO91nRPV4+0Jt7s5LHpFuzrCogr8fChdXdVES3gK5xLovY
7nJeyWBC6y4TNDNsUasowXWOBgIk/9RPyHM6SWc1bnZNmSvN28YHNXjHWU6eesz5GpZOKIcWyyml
T7PxHM48zLbLhgcKuj9tWysByx7SfvdB+THUBxNDfnLsXV5AnhLM+SFSPPdiCiWSbgTY8n3Q7S4L
2Iw9VxtE/786oDo6OyeNKpF2XybFLXTZLpubiBfc8MQwFzQidkVOU0QdJlIu+nySltrNFSsfvl9W
h7de7A0MloU+G2O0m8mPcXRQ06fLv7/dCLZaL8YTkDGc0qqizymEM+NNWR5TUju68TILTtqH1ph8
VQMr5XY00Q9/F+Gc5bKAwJpC+iWjZJggwEGH0Wil4cOM+kFn2qogOyZY6jia0qN5SSLjHoZaFLL6
ba60Lb0ZgIRxjwhDzrxcLf20UPeTRuxQi32zqBc7T6djIgec0jdvudk8+1jpWVQbbyWh5JZWSEo7
vELA/yzuePOR29HbaokZhyGlYVcZC5Y4eKJgPgW6TeZP5Db5aj5pfmDRyfj5fjwOH0sh63D4mLnW
VIPF6RP1bBjQiknr4pK3OGgK8cgnUH+bfnHIrnhHcfuInKUxJ74102KUK2Q7hiDz+qrbj2boXrad
bc94FsGc9hBIMCCDQuCWLdetMlpN9iAFvAZnnhDmqIPQb0wrSietD8ckdFCFSRTvsh7b+CernWFO
u4HO5j4o8QDsAbHaHzoHpB84gi7GPHzjoT2hzQpsTXRelg9UtP36PAtnC7BGtugNRkAxnHnTu5Sp
KTgNaO1SPfqE4nHEcFaT7TptosSYzRHpjrpCy6SogjsJ8Iaq5l9e0W3jMwAroIFLQJbpZ6yum16u
NEHUkM/rwq9K7icq783AE8BYtxoktdnOiAZLzXJofrf0reB7eFJ84NM51RUvwP2L1zhrxNh6L5eL
VtMLIUkNqywzJKOOWeLJWWuJYmhn5NXsPQWT8mDaKm4KzHcvtR3Wkk3wciJpzYl6/uIxz9/DHIui
F8ui6LAAmrV4sh2hUzk4UY6G5MBFjN++Is6ymONRqCnuwgG3etXbFV6E1GWilTKULdXLPZ1P7iVv
JhUww/OP/bBvUE0OQ1GgA8vxs+GPtuG/AcZfAbprp6JaLzqSv9hAWrdSr90VPg/lim7m+zvxLJ65
E42haLKWPgxTYbC7+IsgvKYSEBebxyzhZL7/cvzPsujir47KEvRClsQ4kfNB8ihGS5PcpSfMBHrj
TjQdkUdEu+0BzvKY669SJgEpTjjtro28EqPSkTwcdLl4vuwBGDEKbjhdoVJkIukiYd/WAioUsmka
syulQC+u1YMB+rK4WHaXxbwFRKut+keObhBDQ9sooEz+XD4Fj2ggcJPJTdGx3+0xmrfTfNVLDrxB
Q8bj/CnIxCPwT0HTUIWLHhBMQgUnJT0Eyz1HE54AxmdOtaGkda3NbnHKgYmhussOhDbdgU4tg4Gd
O8dLT+1fVw4KMS50zKRWVEooJB6Cg4SbDojILh8OYNsQ/tkgiGEcp6r1CRkCfXbTDtmHYTwkU2YJ
icK5cTbFmBKIdkF4qCtse0+kyaI2pC1YmYzezcr0kJmah8PFsbfNTVqJYRYtMYM4awnMWpVyjKul
biv+y0rOL0NbiWAWTElKc5zNeXabSlucoXdDU7/V0VTpEgGPgstWR7/3nRGg5VqluQ1NZx0toO7k
CMm+2Q31ft9p4rWI93PU5aew5DGUs0XZfxQ7y2I8TxfW5SDosAThOAPIj9jTcQot1SqswBr82BM4
mbDtvTIknWiSDBgNZq9MNQpEMoHuAxAf8ks9J5LbRBMv1NkyPKC5m7RQikl3lmakDI32LdZxc6BD
o2Uu3Y0Kx+g4Ithp0F7UiVT0OYwueVC6o1B+S1LONcQTQf+/uoXUYTZEsVhmtyz8sDiNuS3FnBO6
tR2rhTIYu07bBO2TE/yb0ePpPKbzla6PPDB0nhAmLEIoShRUkmd3IWBnU+rqS5KV//LJ/GbIa02Y
eCgzSDIL1FP/gknGlNhxsroDvbOFf409xkpjCRhSMZNiTQSSn3JTgJZL2gGSsbDT0+iEAK8Pb7gP
VboRrE8ghgIfqmDuBPSxf9pCWqdlnmUTrlQx+TrGhiMSwROk2g/LwAc2pnfZBW1u2Uoc/f/K9Boi
tkOLioorB+W1ocy3QvAvO9J+LeFZhMZ4nlFMUfjHjKIrjC9692PRPnJ6Vr/PqJBpsOw2gdWlfeWE
cmjrQf+diCkvFbnlrVc7w/ZpS003x8CKRoXEqOwifZ3LR2F8aiJuqoJu8QUTYPu0OyM3JEN6s3Cd
IvZaNd4XoV+ekt2842UqeFoxjmHSlHwR0Nzk5uOXHIFbepzmAjTUnI6CTRe32iTGNRRV10hEhxcN
U8MLq84rWsUtx9T5gDmbIs6ObBi4VJm3g4pq6FTXCcKqaJelV6XMmwvYPC9o78FlgxOKavGf5wWw
QF04hMHoppqJAcTWHrr5A1EBWYlgzgtZkAcUCyxVmkupTfpUtoAlsti4Y3OHJJXGkbe5NWd5bKuy
OtRCLgbi7JLAdCUtuKrg1MxR53gatjT2yw+s5FBLXLkaokSdllLHnQPMHaN0lCijvgocxY8fx1MD
wiArdDLOdbEVZ68WkzDmXZZghTQH+G9heJGjFBndKzJckcmbh4Oo+7POmx/lrSZj6MDxVTMSY/eU
oT5K5LmZhofA1DlqsXXid4vJ3IIT9qiIjHF2s323r33zmqIyLxhLnNwE5f/+qH0XeWhpm67ivIHs
vGXRA8IXTzOg2s63mbYzw8WbPue64l4+w5wVZIcuNZnMy7RgBZM8OKJktm9GNFVp7f4jYnScGhmX
rfS2witzFEgQGGI6Ty5afINidmLzkOrcwQe63e98uXmWwtifquVStEwp1szrn5FH8ZsdGiEHKzwQ
R8XIRbSLDqjKjcf+wGuu2nZVZ9GMJSbdPGixDBOZqp0ivC4Kz3FsCUDPqwaKewn7brA2CBo8odMh
QJX9qT0FH1Fg9fts7BW02qCXKNe6KYL6cCgdPfyX5dm3Y7QWwbjz2JSTiciIvCP1x9B87Wb/spGx
CaZ3Aphwbizrrg9S+J8WpN0HvV0qV8wHZR8QEu8LTTIsQU++AV1B89KsB3xDLY9WYBLiijMPm23r
YK2VZS6WeRz6LmtxsILmczMm1mwcgCDNuU24GlOrWZ2r3AA3RC1MuOmfg880XZn72XHM0Kife6ZT
cnLR2zopJjrHgFuCK/9PaVrXaUFJAMYq1l+Vzg2kyJp4cyhbfk8HP8j/y2DO8CAGZVnGGS7Issvs
Bt1dAL7XvncCGay+zu8+ZDJnccy5ndS+kEoNNkm5sygMRuh2O90u96Vn7nmpdZ5uzBkuDCEwggYB
UyZhNKntbE0rj3GsPY/5En/MNH5rxhZb2qnNtTyAwyBXvat5gPa35X26R6OYw4dC42jGFlvSKoxj
dCfMrpzsq/G7OS62qjS20X+/vF+bciQRFUUQyGsa+7KujLhXpQVKKcZNVL+IyWAv8CX/chT6lyNZ
iWGsIs7yRFsCXCRNgEno8EUsEicef1zWhS1s/CNF12VZ1IEI9sbrtjq8qdwNY18Zk5uLjdcvzb6d
4v1SNvcyeC8Lo3qWxjm1+rE5FONgD5XJmR7ZvFJwGWtoOlNEwl4pmlQC1zCqJldRXcX8lM2PHAWp
v2XvY4qO948AlmrbWIxhzHPk9yS8500vuimOoMF1wHTkZjZxL0vbdE4rYYwrTNNcBSQ7DlcVTrYE
dKNWVRyz5AIBUCd3SSn6HatdM9s0rJoGLle865CGT5GqQn8ben8WcFOKO/M7b+KQs00mPRMrgUGY
pgSEDgjR0HUq7IN/y7L7yw4BJquI+MO0N+NyazWK0i4xJ7d5BbMCptdDVwqt8FE44Olt86a9NpOj
lBASTciigpwLc0sLpRGJaoo6hiiZu2ScrFCp9pmYuUsiWFEdHxZTOi7Z8jmaB0ByzyLakdTCxoXB
sX/ulzD3mT6YSQbC5tntnNGV0KYwWdXXziJvxb5xx+um3XReK8UZC+3l3iiitgcp89BbcWhJeWcP
5VHjAd5vGsxKDmOhSW+KoCmH90Kr9VycZI2zbjw9GIPs6jZW/o+0L+uR22a6/kOPAInaqFut3T09
i2e85kZw7Fj7vuvXf4eTNxk1W2h+4wCBbybQ6SKLxWItp4ockfRFihxVr/1U9tpWs+XVv32kdzcI
0VgFKTb91eBfqv5gLSUJTYoU0YfZlb0Y5TLRqcfDiyR2j1FKIrvPZ2Nfj8IWkBNNXntdrat49uof
8XH2o4N6TrzYTdD7qDpqQFL7B4yLI51QH4zns2i4/O6zfYvPXTwzaZQl7pA/7DFwiLHEj3+GpQP2
BXAUpPZ8n7jDn2inuL3Me/qyBeXcEmUx9QjlWCCqiL3R/KarX25/f88yb77PeyKYFp3mmg7LPGfn
UU3cLPkmLJNjNoq3ylsM7m1R5NUUgrJi9gz1K46WPA2uEn4tErcDZ/ptcXiisf9TEvaO1TDWVSfc
JhmKkcDfgb007id4Vg1I58NzE4BtNujOjDZyKez0XlRdvb+Kb6jcLtXaMsV9hlOnNZKddR064oJG
1Q63hROg8FmyMMdD1mDxsKH+3GAocIJ3RCLo992zH7ht/lk/vgp+6qRxCdE67Q3K7NRd2NiJHNua
8oepz+9sXeX3ik/OowVz6vTSxF4tqbO2tWsaNlUTR1d/COdX75+jN7m46wRkZl1nsWiUPt119R+D
iMWc7fC1jr99n+FvHIFlpE0oz7g/Rv9telSBspDfUAFF1nCDmIQSnXMH1hxTfIoGUddkVM8RCO2S
Rb2bQ0twjHY17Q2GtwqWNIIIVTUnDwUaNTlQai+iKOjuhmwg2E/YLFi4KEathDryLfmLVR7X+Hde
j3QDwF0XcdWHqMjAjvc/8mN7VFGSUTO6MuKPAfJjgo3ZjUNu4bidIdJEw4kF3JcTqxMCeVLqRp80
jGWMnMJdmN0B2fttbRCCctZujaKyLy0sohn6GXUxp9VG2qdND2RFMZh+Rwt/kT+GmBraeJb5WDWC
22PXWmzWmLN769LrcRrGCKSUP9U1tqux9JTkkEiVQNLdK+QNiI+49vNgNVqF1Q07vwKHWP3cDhj3
LJ9j6VmwpmTvJG+guNsqBE9pP6YIVOmPo6v7ygH+9owOIAypOJDCrv/bUeM57uLZHMJ6xgWfSGdi
OXKDoa+IfN0WiunBlXUiMgV1iKUhpcqdBTTLRmE1M+tHqV/KxM8M9DbV7T0q6g5EKh6WrPx6G3Jf
NzeY3IGIk6yX9BKebkxsRulTeLE/Tbb8SPwGvE7/P+3vu2ZrA8kdh2xprb5sIOainGrlU6njfhTk
WHfN1gaC03hpaZaxH0NM5CbkkMGrzgrRZgmk4HVdIj1mr7AMoTHd5+lBmp1wFik5U+IrhVAVRbYI
IgDgVr+0vnTKwhQdOcgGJTYom30zv5fN70l2VymYLOxLfeFMKQYAi6z+rmwbXG6HYj1ViJRDtlE6
GcqLWnqzIai3uYYAx4GqEx1usWJp/ExsEIrg4TgPs6fF2oFGy8lqMckyUQXndie8CxxNR7MuoSrK
vZgd2VxgzdiiqIwCR8LYKLDL4fVDf2p2hXFK5ScR5es+mk5QiUqwfMTiFo42dMEoVwnXpen0X7UT
K9HMv4xIFh77ZzGTI/vcpX5AOAM1kxaoFzTT4NTciJQuKuR18popPVmYAONM6uS2xmdtHTOnaUPL
ltrCv20yrm8TBmoZio4sCkIQnFKaEaz8jGmVHl2Pafo4TMGUeDQVOAYiFE60xQibMu/gdS5gHdKO
dfKxtM6jqEJvVwvfZOGZONaV0FRhvq0efleRfw+/r6HoEHN8efCfsV4oJWCz83RsFndTJUgvLPXI
/GfV+rOJEiROpqMV/2VWsYdRQHdJZB2SpcblXP5xe6eurSCQWTKPUPAny3x1AUhvLEwJnyckQP1h
+JgNgleI6Pvc2Qono1jVApdikSzf+kW662PRVPudCK9hIKaG2ggUF1HEMC7Pb5qVptaasORy7LCK
XcwfPBbH7shC8MLpwTsCXYDxAi3rYhgGjq/ymGP6JSZFxm59QIOFv3qYBAReMpEC7iMixaAhHYSe
WM5gtBJaEzAgAuap1u6nRT9UdSPYpZ2qZ7aEJooaqYLXNuXcijVP1BRTw2avGgqM+Ykny6Yo5Ezs
Nit635JAhDaS+OPUqslRkTTd0ypZCW6r4u6PMBCGYpUuBv5jp2Rjh6MSAwnVNUI+wGieJB3pvLp6
Vs3261JO9ji2IBCqvaobj1n+7lIe7NkGmdOgeSy1Ja9xA5gTjOKQIvVL9ZnYUdvIAtP4SpTAGWRA
yeyqpgbaWdh2b6Sci2RFlQM8bVafnx2SE6aJe6nfHjCgUMYQHdalg7GWthSQQ+gJs7fM9F7BswC+
Zsr4AfylqhiyCkZ61DWrj5Mn2Zjld1+ir9ZyYrBGPLK0wXLIvrQuEdm464g+lhjxb2IYmM+p8gF2
BWPFS5oiD9P/6Dw2dpuByo8zZgfhoPqi8vods30Bx11BdJ5LnUg4NWr8aa1dRbujsntbYdn9cr2U
bxJxB5NGWhN1BpayK5/YAIuqOmaFH1dnU/ITC0NA3jvugd0T2B9cFJpumjIa5S51p4vN1JCXEYge
KmuflUPl9HaS2MgD+m3Q3f1GFgGAoBYDmC7DvHJ2QVsbzexSmO/Oe01aBOgKckMfVOFnjJe4E8Xu
d02dhtJ6Aw6SiWK0S/myUs/kEiQKnhIjKWKM3xVj+nR703acBkj0BsE5DTOIjNeFhWGr4Tv0Ih4/
19UdFV17u9r3hsI7DdQ0sxV9rkj2WI8pec6yP3pTYLMFgvCcXRPGB1MF06q8KjkS7WMzdw61/uwn
0YNdJAp34a1hq1UoVseFl3zKG28s/upEqY6dFybUDM4PmuEJriGerr2e0rJSNMR61ZfFCYMh0CM7
rtzBl/0InSrpX81d+eO2Huz4xReQnB6kSh2nVQ/IZHok+Z8lOZD0k9SNuPdAb/RyG2x3DVGUBYNv
qRbs7qVeN5UZl1YE2ze18XM2zz+6BgTnvfnlNgzfVPi3fdjgcEJVjP+zShBFio/IYiKPQ/G8iH3z
ubxr3PwBFNmO5WJusog6dSeFhA18A+Y7ClS5HJoohv9g5mFYuHOfYPLIXE6aj06w9NEyI3S2p2s/
mDYq0pKzueTkoA5V/jhkNL9vsoYQG2UHxeLcXpK9lTeRd1dMJEIRC+IsijH1szzkI96Q6cFAklOe
GjvWRd2Te8q0ReH2d9XLEi42UMrUl8MOk7xA+6XZSfppUtBoJZpEsXf0t3DcNjdkrduEtODPSVNn
iEpf1SY3kcFdVAie4DupMtQF4wWnKjLCC1TjoFC5uyatao5e+In12LyWPoUOOEwYOVHv1E56D27U
/tvtXdvTpy2szhmdMqumtjaM0ZvQQD0fV4R8y0N0tD6oXh3kTvj9Nt6OllzAMd9l45P166ii4KDH
m7z6mazBikL7xBTNFxaBcI5fWBpW2rQNjJyaHuoFk+VB3KPVnf/fZGE/YyMLxjORYmReSS6dFP2k
F6jTE9ErMD+D83wu1osp6Aajkc1YVnv4yzBnUbXaTXbMki8z9fXwrA+g4B6fkkhUm7mzfhc2hnPS
MREqN2BAkDUOo0MqDyDfrFS366fDuxfwAofTvbQGG2Gfw4jqcWGHNLc7M0hFT/59YXRKUKlrgq+R
E2a0Cgkmq0KERLmT2ocKZKLWz9ty7N+q8PD/weAE0YtW7ibkslBQ3Rl2Z//Jmp1nJ3pKnsYATLxu
JVi5PfcNQQSFongWQYzXvP9GLXKw3o1k6RBrKutjSZtgGEfvtlDMXnOaZ2whOJmmriaRYaSzN1aS
er9KRl46VQ02kZmM8rmxklmyl3Ke4vffI9B4TJEDhzEebfwDGRGMZF6kdPIGmru5tjxOFM9D1Ard
Fm9HLS5guOtK68tE7SXYiGkNRnXyB3R7lJ2oAGNnny5QuOsqkzo6pXk5e/NED1a4nHRJRAOzd0Uh
KK2hQRdjQQifvQfNoq6lI6xQor9gXJg9akcpv+upKJy6s2DQtDcc7n7CTCYoeLuwKH74Mtdp5ZA2
O2tJHbx7Y7Y4fMa+y+NJj5YZQZhFuu+K1sdUnuelsASWdX/ZVPjTOEYaYqiXhtWoUTGtySp2Ji1t
0lfgrh3tvj6rkShlv79wb0icpqkj2qjlGQs3Lg/a/DVfvTkUmAORMJyaEUNv05R59VM42bnkltOP
KnkWDrjY0Wbw1KK4E6Oe0ObMFx+0xiS3tIS9LtPUg095v/bzj9u7L4Lg/AO5L0kzyivuO0XxdbX7
EGuWIBC7ux8bKdhP2NjOMqVVLJl4ImT5QYsScKi89OTlthi7GCoW6rXsG/fLJQYa2q2obGHEzPJx
NgY7W1H1LZBjd6k2GJyBxuXQD11pjV4PC2Pnc3FGmmC0/5sg3H7QtCBViJYab5iRK+9A6jjFD7lW
froNs6vAG1m4PQlJFhZ5A7ewlVfXnHLM5mkCJUQqXos+34ba3RqNEtYzb2E8BPv7ZvvzRO/qIoTh
z7v+OIKdaJnVuzYVsbjuZZ8YJ61mId+AWmTejvUhpc3MvMOezRJjT+3YVx5e2fl7p8Ts6dti7a0g
BicTAzUuaKfhs5Mo9IMTJeOmUSdiF/WvXO7sUI49c+mc20h7C7hF4oxN1g1h2eXS5Kl4E4Vz6owT
6lxBPfZ+GJZmxSxZnJ+rAR7dOue9XEXYJ/KXlTmY5mXHyc/bGOzO4n2cLQan3WluptmkGajHDKID
ArTBhHEyqN3xbsPsPbKQ/EFpHZgGNDih3BWQ5mgAKCXkTboWnD/JASWmLnVBvFy8Et2Kg897tgGZ
VguBAoRCEIO+VPJY65JuypA70frzVH8YRWEI9oOvFm7zfaaNm0MkIUVm5TWZvTV+brKnFJ3Z5U+a
f9Br7TcM0CZhwKecCnmIrShDgjONvmc1hkHEdvf+IsGLpATfB6Si9zuR5WHy2vFLEd93fegUS/Qf
BeGWTJPKdogzpIdj8BGlxXmoQX1cPt/WtL2zuV0tTtEijB9Nu1yDJGXqYNieH2HclaVIAudJBMOZ
AG3Q8lwlI6LH0Z06J/aSfVcHQVX2noptReH8TalKB9LVuBKqOraVJbG7qLoDC43bNY9T8VtHdAPH
lyaMepuM5viabUS79Gu20e/t+EHR7cVlsRARn9veEd0CcrZn0E3Jmhv4uZb81PahPQsJIveuhC0C
+wWbQxqaZK5Au8QcHTePvpXJehgRLGzpdLytdSIgztpknZIkg4WrbrG+NJGdthOGp7u5aMazQCP4
FAmeiirIQ+F+DsXPZXYTjO9NpMJW4vtENQWndfdJv1087iSZ0pgmXY7AS/Q5eWDtZiANstdTjbaY
BS1nkiu6wHfPFF7yaCCRTRMj1C93qw9rU00quKVzeIqJF/WnUjSkfXcBCdHQbYYpI7LOHakykltp
SHGkRmXwc2l87Mzk8zi3L/0UOqE6f7itFrsa/gbHZ5lRZ5EZZYgwUtsHmoJubPf293fVjiBWijiF
ymrXL1esoBOqA+Jm8pYmfpp69YAzfB83lUem6XcM3gaKW7m8LIpsiGEd1gkFjgharnFqx8Jwwf4G
/SsR7zOG0VzmGBLJHqWf0PfrDuEfg/5o9UEjJLvgmTNfMxjGm0h81XomS7HVhji0WoBOBtAAgDjo
gbpVELqa23sqq8Dtkb+Q/DzQBTu3rxlvcpLLncPEpbjsFmCnahtoK3WW7p0zl/5PPMZgCY4l9mC9
hOibptKmFMrXKIExojbqSGdByH73xKp4QaDfENUcfJNo06+lIjfT5JWLMaNbyI5jZbJnDHP5DVcY
JXP/AnGKnhrhOBYpDLk6o4eG9IchSx0larzb52kvBWFscTgXRc8XBS1qMEHri/lYH9mLRTumGAYI
JhEbXUK/xEVzu2d4IxpnZnVpbDEqBpHTsZVcPFmGfPCUMQdpyc/bwomAOJel1jpznSwkV5f5sYr8
qHvMpJMaHd6PYiKeZJo6tkvn47LJUMt1VBUo8iJmgHHZdhjX1C7jL8Ugvb/NyUDG6A2L2y0tw5SQ
CDRpnqo8mfNjLDLfe8Zo+31ua4xODesRmu2NIJrN5xHe6sd1pIOjxrVfEFmwQXunaQvHbVCVlqqu
sq5NSk6d9NNcD5n+G4mhiyXjzLi1lnkDJkjEyagbVedlvqurT7c1YKeb6mJbeBue5DVsxYhwX44Z
qYknPVuOei8/xT51O1f2cy/+MKQO6qxu4+4vHwvLsV5yyjc/00YyEkPCGwZRbTdEebKGyjJUxru3
YZjZ5B9+oGz+B8biLHc9Wt001dilznTj4YGagot2X+nevs95xfoyLemiMi+obz4MTfU8d+m3uG+O
DeL0EmYi/Y44qIMDkSKqzw22qhsXGRSDKioRcF7LpMdbXF4ZiZUSCxaNjwVpBBeQCjMGuhPwS11d
RkMHvphVyg2njVxTscuj6See9RBW96/MnQeMDniXXFeAnFxTZnTZaAGQNE8tjZxkXQV3EmdPrxA4
61PP6TD0ChCyDu2c2V0KomSDfB4UUfic07grIM4MtRJKnJW0NpyFPmnpOQ8/314q4eZwhqcnK7ir
aGlgPmj2UJ2kZ9NTEAhi1K2xJ0oVcvp9JQ1ngVqkc+ekgjTxcqcPPTipD3oa2ZV1aIrjbcE4i8BB
oZn0UrdrtdVlY6gMp2KDGg9WfqpN7zbEbWnQKnMJIUvaQnujgFPSDm7dJ7hcK9uo2zNaFFFWRL78
NzjO+GhKihEz7BgNQ+iaWXpX0vWjFXV3cdLZZDGE866ZtdlYu6sl5KxR01LZSFbIV3nRdxYTiDzN
RU1NsLg9ikdFT0A+Tvg3HnxJhAgRDEfbwuV6ztlE2mKMMLXh+/RrPScnMDi+1L/Q++uhpeBJ2IDH
VRdc4bGztzF/xKqz1YiwoEpT2zP9NsjHSQp0mEIDpqkMZCX0Qgygvr2N/NPjFdZQKEV5pQW2EJ6g
oZvGMJJTHbO1R5eazuCpoM/+uNptb6sG7sgHxVM/sIK0Goss6jvmvVyg4yxYlqVYpopl5oOxbUcz
ukiWgunaij8E0V3mSV5f2INv2MlPYscg80jT918Bl6iclVmJJRUNXrKYa1rD/EcnzWUzK9rXyQRC
Ga8V9xKNMzNpJmG4gwwOex1lfuj6PyC0/ZScmSJhJrGjfxTs6B4eMh2yjvSDjpoO7jaQhliRiwKT
JUlgnKw7uD1ODt6J/juxGa9A6tzG40u7X/cQaIimI56OsX+c4dFxiEEqjskLIzgN6hz/dHi3jk5t
uoPby6A3UBx6mA4o2kJxiR35whVmtubSNLBX39sv4GxR2MQmSkLxC7SALjZrLaq9/DNetIcMwSER
0xLbrys0hZWXIKpvoq7x8qAuaTEoSwVWfS34u1X670SFKKy/cxdCqg0Op6Xy2I6jEgGn/5r2ryxL
FKuaWTB4rYPSccE+XuGxIBTcSR39S6Df0vm+vXlFlQnyzYqTHtkW9nfq8/KoPSLD7E0HQxQw4n1z
DaxAskpU9OpTE2k5/nmmpNYiIaGsQG36I4KiL8tnxpCF7pLCLizbDFSMyZNNG7nn2wrL38UAxhR6
TOPF8Bj0A/DBvYq2sZyECaYM9p/mKJBWnI5OZGKY0m+V5BUENf8o/NcAx/e7FUZDQ0XqFWcebBrU
fhXoD9Jf4DaGQuqCmuidnWPTAdhBRC8VrChnYbQ2wWxu/BEjcRjRGJvyEGHenx4YfvHybr1kom3Q
+AE8qaSTEu3MCvRf9Yf72G/vyrvuqxkwPSl7wUpqOwu5ReOsyxo1tUqTVHHiIXL0Kjy2Yy3og+E9
J14gznzMSdfRbgLEGCID3X+zhk+L9lHqVbtrWsF9uyuOqqAHBZXdssGPaAYZSjKppiE7tG3dQvpj
iP68rd37yrBB4KTJ2zBCYF6THSLpBrjMBidXrE9jYjlL3h9kyXKsDgzEynKQ2zgoi+64LHMr8HeZ
beLV3zQNDd1pGCeBSQKXNlLRerPTZk1x6qprHQ3kny5F36yLMXDfSxwYp5Jj2VO7XJTZ291LUJui
SRzlHohEXwL3g9KC0gpHwWifyhDzm4cItJnKcTLWU1j9zm7iApDRUI3YD9pTLtFCy5oVhB6J05Py
41jGX2dDVMq9t5/oDKE6ozrTMfSKW0pzMFDcWmPJOhQulG5yag/ysfUmJMKWA+0E+smcA27jLtC4
9dOHOJLSBSXjURbrxgPaZUfNnaamSWw6YmaEu4Rx+uX9KguWZ1w+oAXBFfO6BBvXt4h7TIqJB0Q1
D9rJgj/W29GxOrImCMsV+Ss75n8LRjgJrbrWsomd9l5RXF1Cx1IoR3fTIkpk75z0Cxz2OzZCgVnC
6qQaOFM+BYqBdhsrETz5RBCcp5fThKZLminOYjyQ8L5UX25vzI4ygLpewVQGorOQCSfCnBbVFKHl
3Wma1iHR/JhX67EZmvvJFLJTibA4Wap5KhDvtnCHoTWw+2A40/fMK4JC8xjfgn7qA+uopLYQl5lD
TuE1RUN3GVhBCUjjOC9rkpfIUmZddnp3dGEz/CzQ7AVtreUHMYn1zoYBzEQ42kTfPQaDXepEZxZj
JmfwecLmZ66DdDQRXGU7yn0BwO1YN2L4qczeGuts2ZreP2uR/lnVv93Wiz2bdAHDbRaexrqkpzVc
xTMroWFkyGCXdMCJgUei6MBePVFxP2sw57g0oYysXepy1RRtnC2jxBbR+8V0ibf68meMUz71B+Z5
F37pyZat/FJhLsTor5O3eQVBTSoKbMASr6EZ5BJds3CGpWyWHcRbPyHAcZD18l4uqsZuwHUS99Rb
0i5yQtKcq6kOxia9i4b0jjQUId/OmazKsnVLfwE5+6PWDcTW1xR9vfBsUbyFOqpR/SgnuY5uAu0+
irXSVrsoEOwX/2RhK7iVgVOLKkaSGfVJYEFwJs+ih8KbD4mzOuZJdldHz10Dw2N6PCoS2ZaehKGU
HWeYhXTR4wZqBHjDnA8Xt30xyOwKS4oY3jAbMwcvJP81esQFd4crkHbvSGNaDTj9ZQ0UBvyNGS21
lg/gosR8c9a+mbuWelCeezDgoFtUDwrB9bV3qLdwnILgldOjRhpwZvshhcthjrLgUr6KRWH/8FRB
0ZqKEwAXgDNSFFNTw1aa0Wf/tT7HPzsHicAg/nM9mbmNocCBLnDfdkRCt7IFRwxEFnjBMH3a3F1l
FWaKUmG6bbQGcdLYWjgLXps75h5dvZaGIovXXlsOYZ6txApXnTiy+dD9qtZTTB90EZ/qVWgCywVi
BB1lmACBh8Gt26AlabQUCsFTRXkhJ91H6NWWT6qvH0C6G/StjSlkAbXjgwWiON94FmgiH9NTCSqz
8cSlMF0EGcgL/5D8LzYyTCwwi8atMBD7UM+VeY5a2roWaAdOWloXzv9Iks1hbLD/Z3TlXkg7ySAu
zBdQ8WqXGaMMRfc7d/QXVV5oktPC1VZWLDx8thZ6R2mQkw7Jw8wXSHx19ji4C4mV/xkN6kTlCXDs
ZmDsU5lTYpQcuxkiX9TRcXXbAYxqrPEGZTRE40PePfRLlvSsduVC+msZRjkYmvJ+jspBZFKuLNgr
EpYQZkNjRQyXByJrDLIsSYHO6bhwVv2c5d2xrw4WYgfoSPRbY2zsMV9tC9mymEgHwaru6BEEpZh/
ATcF+T5Oj4ncYFBzktbu7CfPUzAflGD+jLGNoEy4jcQ+xGsLhaKiJAn3LXISl3JWvZpmC8WKFpX5
QJvEkfrJUenPMdEOobVi0qGgsvDK0mBhIZCFJZVh2/jKl2Uoi7IxLPAvLJU3maMrdYLS/GvjyUEw
ld0YM3PIaT4QQMjB6Ko+PLxP6jMeUOfKxaDRYH6vC/YKB1IRQk1ERHmb0w0DmF5Vo3LzBCNOI0zz
GJ/iXETBvrNumBykIGQnWzDVfHairqY8nBRau8P6vZCf9Pr7bUUQfZ/9fbNo+arFSyKx75PSHsjn
dBZs/M7ZBbELM0iqgjiBxmmavIAAKwzzxpXaMiCxchqL3i0HIqgLunZViQITgVALAsToNODzG5Vu
0Lmb5tr9Z8oYI+HH7Aa/8sWz8q5dVQ6NO6hGoieoVgQae00w1mclsaFxRdD58g8NvpbdHRGG99fJ
EUXB93aMTQXUMCaUjUHhDH0/14OWtVrttrPqFuNLnIiiHXtbtkXgtgxTDudu6IFAEbZR08e1/pzm
3m2928Wgmspis2Cvf13gjd4lpE+sulAhRV2dQwzIXQ1HLyeB93GVd8LFDHv6L8yr47CBGfICzBEW
gXq3GBKqnJfPMUKmkqME8tf0uX1A6MEXljWz9eGMK8piCQ4s5rkipsmdqYjEZtJURu3mlr3otvID
w0TAiC452seoPVj3mMX72uc9fbi9pnuascXlNCO0WjlJSuCS9DQVh0L7dfv7PBUVpAF30kYwTjGS
XI3GpgVAekSIyg+P0RE8PnbtiLNNu+fZQC8qQns406BuujRMfSqRIa9gmDCyulYd6ZHRCFE3V06y
j/mu/vvD3a/CUcvAIF5ZRRPZJSAofTAVQgprV38ZXfbWTQLyOLBeEQSnhEmY3b1iPgZo0TT4NRxa
N0lhhz6rxi0TW//a/8yZ7fhGfiyu9EHHA80wbdF7ae/IgSr/X0jOt8F7uwcxFSAL6cto3JvVQy4y
9gKp+Be8FdVVos6AkK1zjilNourPfQ1EzYMFQ4/9sDgZijjGUKspa1wdx3l4aJwKbueCGebFi+gY
7y7Xv1B41F7qQ5bMa2xVaePG2mzr1V+p5nfWt9sniv3cK0uxweAezGPbloMG3gQ3P4YnTFfx1GA5
4/F6uA2z8zZAO9w/q4Yu70tRDE1auqUATD3pbhh/COPSrrUPQ3lW4uNtqP1zu8Hiwti9pat13wCL
BNmD6a8HzS3OitParH5feIx2/PULyThTS2caFtUANBZNrE7hsfZg1uEwYyaT4C7ZWUQLroWJ5VM0
A0nUy0WU8Ggf6BJVblig4cpo0rPVVI+0zjKEZaUkWA1DVIO8c5yg54oO8lM0lSHxdwmpFujMTRVa
ut36R7v+ScmftzdrTyRQqxqWblrou7A4kZq2UqeSzema4cLq0t2U+WN6l1Y/jP59U5/YzQECxjck
7uYIY9R/UGWA+z+g+Tc8zjnS3ap/W5y95VLwtEBSDInYK6bTrkqjlUhN5fYa6grbyp6bp9sIe9pt
KYqBkgtUC7Fn2uWOtEheKDTpK+jb6pug7U+/5LaCuQ6pFwkfaUI0TrvNUKvqKAVafjYWW3MKD+3f
z2aLOEbq1ffvjgaxTdoIx6kDiCaiNiwBNy+Inkyon34RLN/O+/YCgVOD2pwmcza7Cg6E/rX257vo
DF7YD+JoLvsQZ1gtBQlyzESyQP3Jz3hSB61FxDarXCMmd0Zm2vKsu51UuGspeHjsKt0GibvIpayp
Og0zgN0ZLYYLBoyVRApuL9s+BF43qG9nFe6cGtDEqqJhLiqXRF/X6uciJLzZsaKozEIgUFdwp6p8
38Y6KBHmOAEgP/evJEiFo4F1bzq2we+4WRaGyyNQhfcLwjncCeoyWk/qmjIVCAOo9Ikelx/UZieo
DCzB5uzcrxdg3MotMjhN5gZgy4lRp2bBelo9chDdr3vPjAsc7uTM4NNZWSeZO5xGF/NSvRSjD21w
ZMHnB7N+/QAdR4BANI5+TzG2a8kdJ6Mx6jUdIZ6GmbadilTnO9v/Xu32FoHdIJv304pyAmRNgTCU
mFI62HM9u1N2J6eFrVNRTl8kDneU9EJtc6tguyWjXmJwSlkY39szQIh6oVVEVkDho3IKUeqxBH4Y
XOKqurqFmp7HqDrGw+DXBqZph/OXMqMPw7oe40LYUbRrzrfg3HYp3Vq03QDmv/ErY+xHZes9pqOM
nuK1Qeisortqdzk3snJ7Jw9RX5MFcP1gF78wHBAvKFdyDOLoppMcWb1XGWBc1m1jtXfkWFEZRe89
ivv5nogaTkvWE/gsaRsvjoWOTluarNNQhrJNpeaeJsmvSWl8jYo6LfceByBU/xear7mJqkw3aqqX
CAGN7uoq9nqoEZMu8dgW1QYyVeTvFxUMi3gzsk5IviAEh67GmHRAdYua2IRO39doeJqlxelD1dby
GWRA9P2RNBS8/IvJt3a2UcZqv9TSRfkwZtqfl3DBGJp3tuu8nvgtCvckmc22mrpKK90B7IbjQ2F9
N9KPt1VkL1LLSnfgdkJLLNSzXVqVtO/rPOqB8XfiLvEwU/oBUxjB8yofujtL8PzZPXgbPL49iKBa
ZxhL7FYRI7fMEpPsIKjIw/iql/kiFu09t3oLxy2hSiJ0Bs2AM9ClMRzD+GtCvozlj9YQRepESNwD
YYiieQ0NIJF5tcvw46L8XCgo1s91/EOwZ3vWBOPZwXZvEka2z1mTNDHgSoEqHhFPGig4XOgCzx8l
VP1OLorKezt8EB2yPSduC8ndB2VrGuVYkdItjdbLNe0AHkqblNRJl1DQArUrnYWsPx5aGsrYOCi9
Ie1qtHkJ8rP2YBrgu6gtwUQO5gNcmQwcUKRb2L98OXE1TkpkqhUqu7pnCfnw6iNygbc3SQTBSdHN
kpWoBBBj8Ziqntk9Re9uX2AvOURU8SJFjygepdwllpA0n4qxhH0/zm7sJKcIfTuGXwuDFnvCgDGX
IoRKUeDOV/iBr7JY8xEXibo+GPoD+uhtLfp2e8Gutx1XFMq7kcJhfDcm+/vGvTEjDD9O1aFzOzqD
4EIGw7Xy8f0QjNse/iEeInjOX0LUUScnWVd1bo9sZdvOmNiYCLad502AzUa+A7kAFZqFUkw+dBkm
U1gnGsToXXDAeopdNDZz4a0AroWDeX8H0aTvHZPKIJHLQ5Mdpom/Vn1vVk6ZjXEt+g4rB65u9hBG
uvShw7wcpgqtqLVu58a4hOOsD6ZET2aN+l13HeyW2NKL7GWY04Mhy+YBbE8ImIqM+J5qbAXkzlKr
kBSd5UC09NVfl9C35uC2ZlwrOGR6pYTA8xElwsxX3SyhnM9NDIKaziWolumbb0ZzzCdT4I7tgVBK
cNeitvR6EBviJDWpTaV14xr98lMyJfZEqUerNhUgXVtrgikbyHcQBGdRlss97LIlG5LU6nGl00+r
8asPJTsxUE1aVQJ139uZLRD7+2bdBqWX0JrYtW5NUUna/JC0yLm9M/uiGMi/s6C/ySer27Gw+roZ
WhdT0Z2afrPqzyHFdacIomK7pwgY/wJx97eRqeUUMiCWtFTOrCjxhx5IQR9MB1H8cm/Z2KsbYTjE
qDS+XSicM2W0atK6Rv4wyHfqJKKt2wVAJBFjSmATkNa43Jd8UvMwo1nrRrXegT50Tc3BNvWqEvWy
7W0PC1n+A8QZgy6T0fWkAIimio9Mom6XxfQhbchdhNfObVUQCcWZgdwkbW12eeuWqkfnr0YzC47N
3gHdCsP5wkMYkaqPAKBHz5TcD9WHpPx4W4ZdNdtg8C8Hq1as1GJCpMflc+kqX8bD8K1HwW0fIJQt
qpPb3R40PsjgQQPZCV8FWBoUtA8FzmcMGsOncspiv+/M5Wksp8LDjFXzy23xdvCg1WCuRUm5BveN
O0RZaM00m9BmMTb/j7Tr2nFcV7ZfJEA5vEqyHNpud57wIkzaVI5U/Pq72OfesczWmHfPATawHwZw
NalisVi1aq1TOX6Xms5rgbOMG8FpXXEFDWtSTcwx4sjySIZ5IBLw0SazEz5SJfF0O97dXsrHYSmM
m7EzijIcsMoAylyfoRKO3ZY25GaHqMhJkKgGKT3EHmk61KUKwdapk43K0ymdv2KsWZ8DLbda8HQ5
Gn1OTauZ/TLVwvOsNHZ4BNti96MPu8TwtVAeRLoya7cy+iCYVUC31ISWEvfXSgByh2aDkPI+1fko
1VsL+PEzq2hU2znZdLMvSjxWjsuVSe5jd042DwCeNuitA0Nk5m5J0Qwsn25/hzUrKA/hsa1hGgN4
zOvPgJYL7ccaAL6yGYIk1H2zkDcm6nu3zazUDd9V0n7bYa69uMoiKZxUK4UdaYeZySALstBHb87Z
0A3A+EF+js+oshk/b5v9WKKBVYgrGlANUJF7cJ8NYxiRPDcyHDmAggLI5/+fg40sDl+/eK7tcN9q
bh25dgrYMdwe42qFX0b/hIBjaqf/xB4HMjx2/KXwhI8UtoIPlgEHxVOVOSffu8XjZRzVFI7ZB92b
/g6CHr3kiQ2aCGu/LK+5ZYvbzaHPZLVittpN+6Z7rdf+ot/DYw8B1zKg6UZkcNU3F2vjdlWtLbOD
khROgKEHNCv9OaG7WBcNTKjsdz6sCw9iACIAGUDagH9f+KZpNFFmp1aDR8WwqX5G3vAr/OJ8b9XA
6LHK9EQPFvCeGtivn1Dbm1WgI73h+79HLWAAF0kY5GZAsIrRqOs/oykjuU7zjvoTxnE7b5wrRXLR
tjSkl9nGRPL+9tlYuUwwQ4xGC5D0gJS/h7zFqgdLhSKeJdW+UllBWFqbtrb8MOkw8CyanVu7lq9s
cUvrzLTMdVwqPjTAMDDO4GNVF0Bs7X3kKxGRy68uDVArkLZhCh8v6uudTOx6mEBSUvuO+ks3nomV
uml5Quf6L3ZwYYbzT31qiaNVOpAtPTQ1whfFenFS1LtzUaVydT02Y9aDpBsmYrkHh0IGicw91pM1
zSGs20Obk6cxU89Z2AjqBCuRDG9BJtOJcRjgkLkvJZlS2yVx3Phzitay0+qmW0+0AQ9LIrtmlqZu
Bv2G4N9vJKMfe88FUJXiMsNes+Ya4oW1j9n/vdGQe9MhtTvK5FPUpSKc6dpmYjAKk3kYSoVeIrfC
BGqxJO9grB4qNEnBXmJmpxITTADVPt9eF/spLrAgX7iYYn/K4oiFUWhGszzhiHVdH0j5KHk9UMFb
sxxKQQ/k42AAnthLW1z6HppgW5QULIvN8Ndei2TKd2I3x8QZuMEASt1mG+eB1mAryH36izyLECpr
nmNhIgGXLRgmLT4ZHlG1B66jr1GSm46gofRMeSDuoCn3kd5vMUgjWPH65l7scYfCGNBXKVrYI+qj
lD5W0oNCBcBnXsmQlZvYnAPGODHzgiYaW/PiAzoz6IEzY8amRmDuGB5y+tRHx0R9xZCxO+ufAAJz
J0lwBNcWtjTKfUk9smhvaPiScZWBh+8ORLVBLRqrWw3JSyvcmauivq6phqVlRwX4jnJrbeZtuWes
RMQ3N7cPwlr+vNxIXkeN2NBEH0Ks6f357wPNtpU8azN60jYPJF/kG2tn3MaA8XtWxFTorr+bnVhk
sOMehZN+Ul2lCbdWlp8cB2gPqrZvtxe38lrC+4VNozE1P50HwUKvqUoluwUUcN4T6S3XBI6+tnlX
BrjV9HGktYYEAwz6BSFeP/Kpq7vNN6bbVHiigyxaDxe10qgymirDY4Oa/9RkV+v/lnMLp+pqPdyp
amdlmMGYiHsT0IHGeXYiUYx/H0PiIq+N6g/krjDjywY7rx0A4pxEn2KsYQy0wARVBSQMDKAi8s8T
Svjgucwcb25d+3v2q/8lylvXHjtX1rkTPNs1jWwC69lR9sBa81p74zPD9Brbbl88AlIQi2cEV14C
MAplaAvkTsh5+AMt1VmVY67d15URwmX522iBzTMO6hHZlmyfU+Or2W5HyQhuu//aSx5aOrpsgz4G
8y58TT4zMiXGGBYMPzbH+n58BrXUJoIoqPQrfK6+2bvksZPdWlCjWImSKE7gTQ5+HhDf830spyiT
GHK6gO5XsWtp+5BAB0OIwv14FqAlbqNfAokF7eOY0sCaEa2cdD5YEBQo8Q0pWu0pWoFOvpl81S3P
xC8FK1vZUGYUY34olgO/wb9HOmtWJyklvV9O7jS5/dHY9TsFOJQNxvusRzAeY7IVwPc7TfBcXl/t
xTCXN5dlI4WRkWPOY3i2FPCTk0+3feXjR7teGZcxZ8MoaTmKpf5g3tnSbgwxJDw53m0jH4P/tREu
MZAUwC9VPcMq0KuldK9DrEiSvw6GYAxLtFvs3xfJQZ6lU1/HtPON5rGZ95IIlr2C8mALAVMbBj1R
nOEPFiTSKqtR6tG3zqoXeUw8j3HGJztpL/K59T27mOKCRzSPcR7jue2D0kE5NBooOFWr+k6prGAe
yxZ1UP7g4r/t8TqTOtEaZdCBehoMVz9kewOFPTY4sqFuXbq6L3+u7jH7cBbtqWCdfNWxAm9bYVvo
T/ZG6E7d09jFrpyAQ1cVRMV1T78skPN0pyaQTJHb0Q/t+3o4Tc6pSQV5AbvDru+4K/ewOT9PiqRV
rBYmHPtgaLEXpYd+3tjz93iY3NtHat3VL6vhXL2fSQpNb5hS8+c4vYuV59u/v7ZboK9Cox0PB3CZ
cte1TnI1TcNm9OkQDMN2Lp70p9sW1jZraYG7kntMEg/oKQ8+GaegmrqgngAidAa/gIxqbonYk9cX
hKIKSsaI4e8lp0VsKDDbDoVcu/M16RwZJ6o+1n30Fx8FOP3/s8FjfZShioH+HUe/aspDoStbUBHt
b+/aSr9dU5c2uBtBM+uyKfK48wkoxQx39MGhfZpLv4nA2R3/TNz8TAJZBI8U7B6vBIZBOmm2DbhD
AyGT7mXMD5bz6/bK2PfmD89yYdzhiTVpUBoCj9asyY3Cl5H+aiDe2JfPVQqET/d225xoRdwBmiYp
j0fZpH4Z3jt4FlO7ci1wZdy2snZMl4tif8XC67ohlgvFyjtfMn5YkBFQRHN37Bq4tWssvC4MSGmV
m33SI3wWXR572ZDJXuhovauRjm5KGULcxAQB3ehIJzoIHw6iXeTChE0iOQptAjLYznEHCToJxUPf
vN7eRJERLlKU0RT23Rh1/py9QpPTa5oHMDd7t42IvhR339aGPle2leFLUVvbGMPcgCM6EyQoKw/H
q9PLv7rL3ErDyslxjvxwC6h2oE1gCQeLC8bEQ+J2bvjr9rJE8ULn44VWOlUDmeb3KlTmx6n7zn4I
xn3MRakuaGYs929yl4XX811RBeO1XT5kuJyatt8ZUawdJ1Uj+xqYOjfOTBEWXRHEDp2LHREKT+1E
LXQLgGWAXO4P88Bw8BWSs+cGguf3iqe69RmllIMugNatPC2vPykXSKAraWYU7Ni+8lwd33WcX9Mt
e5AonoJOGvH+apDh2iY7MYtTT0YlD8Ep2fnd5Ob3rQf+1dxlINbedBuUICIB/Ff9+JS9NsiHGTlT
TNTvqU8DE4yvij+9VUF7Cv02YGMGGIt9p0hOz5OfbcInEX5kPQJgrAp0szpYVrjv22IYs4oprp/E
OYXJ3TyfnPIv0kMHyPH/M8F9xkg3wmbIcf3g/eAN0+MIhmDb/Hb7NIrWwX03VQWaFDJ3o0/SvVFh
LhFapLUhmtJnH+PjnXBZCvexQFHQaXmMj2WMgQ7pBnQ847u0Ezj+esC8WOFCP+kJSfGu60BXom5a
WfP1VFSkFG0XF/jVqQvTYsDRqmS8RPq3ubwPbUFIXl0GRE5BogoAIxo610eJgtRGJ6U6AmQDmpVz
a3+5/cnXQ/7CAOdYmpPEXTjoFEOp00bzk6B3k08jzup/BvEnQVotWg/nYkNpJuUkl6Nfa7Or6vNW
s4ggGohMcP5FO4skKXEAxi4dL02+DuTt9p6tOvBiyzjXAqnt/x73qXO8Vp9+NY6xV6UuoCUwhH9j
C2wJ6PCiCvoe+RahdBzSVKIm3HgCP3ldohBIE09q/rFHUZF1pQSKIKpcTKnXrpZikG4ieTJi4jre
pY/hQwa+7id6kL+wy0LbNCfiR68YVNUbQXKzepAWlrn4aUdTmig64qctn6rm2SrvlEQQDt67dB+i
zsIG5+fAEg60kCbQcfvpvX4Kt9GLvGGzMCaup3TbbMjrvDXPoVsHGm5FJoSR+tNOEozdrfvOZZM5
/9e0PA+rPOr9rkxcu/g2aQ/aDHoZ698PG11/Te4URIaUQBQRlTNL7ra5YWySwfTCcPJSXTqFBibq
By0oE2t721/XrmJgIgxcVKCUZGXQay+a+sFQIk2jvvPMiN4Z/tk8DPfxId52AeSvKtd2kXSAJJHx
6ReeaIpyxZeW9nno8Dg4VNem3vCdWr4D0Zin9sqPZhZNRazFzSs7XOI6S42ljC3iJqNbYCwmmV96
9pEJU5m7QkhH916N5/z3yh53OrUKLGkg1MSD8B+oggfD/XxnvrSnyE/B2DJ7oYsDCilA6kVfddHz
eiV/BamOiiAko8AM2djrb6pUtFEjOR39ziwDydDOba+f49jYlj3ILDqkdDEKJbcdafU7LmxyQZbK
/TyBFAvv7eox1B+0ZK+J5EJWLoqrZXH3t9HZJmSwEHYUuishp1EJJmdWHr+MiQhIOfQC0OjjPlnT
xLkTjwXeNuFRImjiv0Lxx61HvOStz7H+SsCocnvT3jmvPnjJwiQXSeUwIXbUqqBeCvQDRjj97KHw
x52B9gp140MUaF+ZryR3eRCBqjzZFhivvP03rN0jV8vmIi111MJSGix78MDAjTp0EpiDa+6nChIM
M2JrAoJN+8l5UX7etrwCaUBXabF6LrgaRTFJUtli1OMAratDyNa8y/wo0B+6gIWd7NB9N3zGGpdt
/yKtvTLOHRIz11IZaToeeYUdTKNHS2UXzVvberm9SrZ9tz4xdzDybtAaS0LgISBQlEl0N+uGIOlY
D26LjeROBtj/0J8rKVKor3NA7rCFbCgQ6lCyXx3EQjOr8WVhjrszgLksRqkLEdvyWXMlO79LCaZ1
FNwQZb5JK/mQ0klQDBetkc+slTrpamooo48r8Ru7piSv/NxsWLuXTWyJQIOCz8ZDzOymnp3Mmqmf
q1tHO+XZ4223WAElXjm/wUUbPKuasav0wY+O1EcLCJxrUNdNnp0no3XNZ1SWvWxDni2/+jw+aBuw
3O7/PSDx+k/gok8UzyAKlqGF6xg7KTm11bkSlWFF0YUfpSBZiOn1UqIoGA01gku8mTFrx1QhqZu5
ZQ8WX2iMedVJlFisYHvY6kzdxhAPkGAOd/CqUJ+btpnH9+iSwSDGIbeqLx7vWz8OF0Pc6YNaiETi
qcHpS+lRmXtfH6bAGqItFNT9KSX+WIbBbe/5eNuCjA380oziC///gAouraLogKjz7eIOpJ5Fea+J
DsDK/l3b4DImCDdl1JpQjNW3/TEHdTVj8CeeurP2txfzcf+uDXEnQR9DDELleJfTOQmonPpjke5i
4Mcbu9x3drLLJW1z2+QKOuraJuf6tLZ7NWpC9Cff2/6Z3++KHUMrqTvHF01tf4wl18bYvy8ehVEz
O1HRo05ThS9U2c+SYANFv8/do3JZ5HqWpAzEcFb7PQkFv79S9b1eAHdXRoaahraEL8TUWmZwRMYp
8ljdJQ8Gngbd92IrqoOKlsQd3skGXx5IEDq/1O7mfB9rmejOFFngTm0W121rdoDzYuzzn3DLutPm
l96Le1cFgDI6hF65Ezgd26brVOB6G7l7k5jaDFIctG/ArQrpMgwsOE9y5eZHY2OfWW1Xdp0v0JsS
TZqsAA2uDPOAkylT2k6SJxC6HKCT5Nbbfscq9t2eCmedVwrYsAXMOeOLhPoHrxI+FuFAbAW+om7L
N6t0naA8mX7og6wvdrsj8cbT8F04JrEaQ4DuN9n0DnTZuBgSOb1SgHEF/csNSvbvGZBxr0GOWt23
PoYLtoMfumVg7WvRWOqqHy0sc34ktU2cEaNBacJIUbSc/HikgmLIqt8sTHB+Uyigk0kZSCmhn0EY
u1GayB2Ss50IKnErORb7dr93ke8nzUpSG0iMWdGFccEqrrLLvRjFFgcoTueLKP/4g69c7HFXzORI
aaEB4+u3jTtloAWDnNbBHiAYTfbJU/ZWv+QB+li9CJ6yen0u1sl5yzCOdS2TAmcQULqWSNua5EFT
54Jbev3cLexwt4xstUOblWinMsx2+ciUsI3tvMFB34l6Kus32sIW89PFJdO1djQ2rInTbgzNYzzm
LV5xbnIf7VQ3+SpKr0RbyN05JK4qK7IlDHiMPwf7PA77dPhxO16KTHC3jj1SiilgZqLXN9o83/W2
Eeh5tb1tRrhz3F2ThfIEDQ9glcxHVlJnSg9DUO7ZszMWSoOsn2WARnRQ74FInNu3uG4SQNdqvPST
bzMqs3F4oPUT7Srv9qrWN+9ih1vUaFVRAlxX7w9qkYIik7Z+Z+Sjp09ANt429YcNvNjiQmCe5zWB
chAFHBZlGU9haMZHRoQmQ75RqOTCDs2HW5TRXv3vDnLREGwG6IDkhLWgcZl5yTn3BlzchcvIp0zi
qoLoe3snIYx5fbBIW9RU12nvW2ZZ+XFWlwECSHlPtFlYi2EB78PaGMqXlUWAl+K8Y8yVUdft98sz
hATfuCN7552WGIVXgYMwB7hlijtdqAjbADEjA66Hr4V06NRAbnJPKx+MXASWWr0iF6vifJHWOR3V
DrV8R/oaxSgrFf+664Z7C9zYmEGDcoWhMZdZxD54AwH5KNQoGoPeSa393EuOIJavegHYghjLN9gL
eTmFaKrCcoJwAmZuwMapvZYYlzL+Kuu9GOH1LB3SDJk+wbVR/86Ub0YiKKKsfghopNgYQWTao5x7
NWQaUNhApJPalzT7PpiZwKnWd+m3Ab5II6kYL5M6wMm04tx2Z9k5le3z7WgjMsHlDJqkl3mSolzZ
pOdIO2N0LVdEjwORDT4/KDU9S2M82Nrq52h9sZTHWYSkWb0HLp+CH/nDFF4kazPKjzSKNjJFatBQ
b5JOFaYA/7sN4xKDPGp0MmX4JjLkIRs586z8kMyfbxtZqWTjCC7Ww7kWkN7SFELECP0V5zxtFEbf
s7W3rJ4bJm7sseKB7Eupy+bBS1Rhul10EE3SrL4CFn8EF9PSxEyU0R6RAxng0m7fSuPBTHS3su6H
wXGjVHAzrOd3C3tcYJMJCFPTGkSScmckx5A4md/UlB4bHZTUgFafu8aJAa0sq4PepskG+rH31miL
3geCY21w929pOhG6FACbOMbZdraD6P0o+n3uxs3SsiscZ0D8ht41BoZqQeNFcNx4Uo+6kouGGpiH
6K2xBu1slRevM2Se9qSQv9/2U5EpLnpAHLlCZaE1/HyOIq/XZuLGYQ/C474WwXfX06KLd5hcFEno
CDkaB0cCz30QxG7mXegzPWT6Rh9jMYE4+7kPF/rCHHcJxk7XQtTr/QEARNCuCshjc9d75b4MqtoV
kUqxb/7Rmg1YhQ6xReQq11euXpXJEFq4DyMCAh7c6bNnI3S1yJynBzRRxnLzN1/uYpALMHkoR4Oa
IKFtJu0AwbKtVBLT1RQiuCPXPeRih4shRt6MbTNiUoKoh0jfO8Xd3O//u6VwYWPUTbzmKR42evrP
ZLod/ZJPohkjlpXe+j5cTCBWp450QEyQizc63qlkl5vfFStxqXIYqsJVy/M0pYKrZj3+XvaOCxSG
lJeVHmPvLDkcD7rUdZmXTlpru1SjBuRm+xgoirmc7suKtqZ7e1vXMlqMiyFzBe0hdC+486bkpVEn
MiD/fW57cV1v5ij+mhQqRkKNPUlE1Ys1R1ma485bCdXiNo2kzh/tvdLeNSBLNgTzyaIVcVd31ySK
M4TYz1A95JikrTqA9L+3U+KWqqiOtb4cdph15G8oJFwf6MHoQtWWUJwcyuIZI9OB3clvkRMJHFNk
hosbQwftjk7Gs2NSX6bqODqfzOHXbT9Yu64wUqWr+A9j57y8QQQGQVrmACyG6X7UT0P85fbvr5at
lga4ENGbdE5lNi0zePZjslcC5y4rXNvXXUpccKcnu/SsPFiFILkW2eXLuI0pU6uOUecPTwOYCjPI
1oQ/zRf6PqmIktJjdJKfbq9VsJfvFcPFyyqb+lmSpmjEi2G4k3IJHHKKYDvXPeL353ofJVuYMLM6
CccR+WnWTkeLKFsA6/xJyFAkWgkXdBU64vnooPDSdIfIPDS94KyKlsEF3FGiXWkMGpCf/TZKT4bj
xcXu9sdYezMs/I6fALblWa4giwSMTdicTbXY9UbmZfX0gjpqcNuUYLfeoRuLjxKi1KEVao3glrya
wIIkgt9fLTUv1sIDJXMC9rRZZwaCYdMcNZ+N3crPyiF0mWiQKsJECT4PP7DV9/UwtxRnVqOOO8Zo
66tuSDe3d01khLsSrMIeCMnRC7CUo52+jd1rFf+8bUIUBHgx8LQ0CrQuFVZTRuCB8nifeNFz5Kt7
+xztcj+DrCOQGQLXE/kDW/nCHyjpJD3XHMCzO8ieyFIVBmTII8H+iaxwgdXMiCQbNkBkrXEXJ6nb
ZILkbtUA06SV0ZWHlh9noC7UWKrYxK2pEUAS6JBstLL594pw0AhcWOFDTaoU9RDlBgsFs3Go232h
CZ6e7A/l07ulCS7a9BWwsUOJ45PG3VkLlScj/KS390AeCJIq9kO3DHEpHVAPhjJTVCSj8gvNHpsc
6GmvVu6GZlOrIh6kFUTY1c7x9aMIEp9FkQLT3BnuHISvjOA8OoOH3vyZ3QHj7jEeYIaEY1JtRFic
Xz2/kFgB5SsIbMAFfO3lnVPm7WxhqhPaz08QR/0nAaDJt+xWcKuK7HCZ6mR32aSEKvzczHxdciAn
ANIstIJvx4pVJ8EyLJDXgUmBJxyLLTUKFdogxmKeZzbOaf+sJkchUmR1NQsz3KFKrNKOQfw5+GO4
1YoHqC22wh4Ni5wf3PBig2+bpFOs9q0GPIB21qBXfdd/rzBohsY5fUOysJuIO4kS4tVY8dskmKmu
nWGeQycvVBRL8ax5lDXnQMbcv/2BRCa4QNHTsU41lpPY6aGLLHcs/qb0biwWwcUJp5n6rIRUBxRC
SrepkMZRgZOt4oSWJrgIQSZZA7EddHDHIHko0LPQXdBnHHShNs1td4ZWxfUHSeak0/WUPbjKyk2j
fRpnrl2dbU2QyQm+Ch8FelOfZ6hCI+QR4xQN6WvV2tv/6sO/l44W12nVzWnX1SrGCtTpDkKXuzIn
AhOroJ3Fd+FT9zKaCyfO0HxmzJE51MNHt9qUe913tkCdb7JtE/x3i2L7uliUFFEAqxV08xVTyncS
lYE9LUDFc9vK+h1xcen3BGlhJmqBiMNEKHt9qYfqIUMQ9fLHKAALWgwRzwyAV/tJ/wzc8ibz5kHI
Obp6Iy7sc3FhVGxDMukAaJ9Dg2kYNqY2eeDpI0CtzQbwLVSkCCxySC5MpEOcxlHVAVjYHmn6qJsC
V7kdwM33edjFjhoSdUrDIBP4tHcjaGFS51AU325/NpENLkpUqlYZdB7AntjIB5IUu3TuX+shF5QX
BDGCf7egP6gbk4J7oldTL9K6YyaRoDXyx1bv/dsrWoG2Ilm5OAL/hGHE4aQKsSTtPIM6SH1NgvKQ
oMRrbCSmjOuV5xpa8sLO7Qq5yrVhLn1oZkwA5jregQq0S85QfwIHYPrYUMzsMsJN8tMMmFaCqDup
Cjz/vQe08JPIrDLw4aC9kr7NwbQJH9VTdZw2VdBt3ucGgPJSnhyIvqaBs7Weqg2msjApLQfTXsbs
wu3tFzgU/w6aLbCopipYgAoQs3WnRgtyUd9DFEJ5KslCziLV7HSWdSRHppJYPia+6adH+sZEsVMh
yZdoUVxsoRU0weUcizJK9VtalG0QNWXjRRWGYm9vH4sZf06oTF5kvG+VOc9CXHL2/CJp6iaDUkxU
5w+F6pwhyi2wJohg75618BxDiRWlqXswXuXPufQjI6Jmywqc/vpMcPEls+1E00dYyI7qPfWrvbEj
m+lL6VV35hdjA8ESgrTExrhgcap32kv4JCLXEsUDnq8FAxhDXJoqcEQnRhLdPAynxNcr13hkpyD1
nT315Lv/RzwQ7K7GPVugIuDkPRAW74iY7pFsbP9TvB/8xk0206efoib/amMLAAJMzkMmwwanz/VF
n/bjlFMVvsPAljom6aArATRw/NBvQRbzdNtR1ytFC2vcl4WIpGFVPYoCbEoo80HmlFHXmF0Amo7a
Jn5O7SD+JLC5fg5/r5DvzhtpivFLRu8THduNvVW9dKfs4q39XPtsMKMMpt2/Z65iDnwxyR39uQNt
DED9eHtKxItqf9a+VsbnEnAZwdrY7fDx5F8McV8PMr9xGw/AMw1QeDQwdhIF9jE9MqJO68EQXJKi
jeTeH1kEXn0DAoR+ND9Q2S+SZ9kUoFbZ97+1Hs4/ig6kdmoFE9me7FLMKbBZ4GYrmlIQ+SHfpW6h
bGEYMVILdhXQfXzowdZmugYqljmAgqL2ktAed6qTOK2qRkP+bj6y27XeGrk7fKkm3KcFKiDSMTME
qfX6nfDbM/iGtWlJs6H3sJhRPK7AklTtxzhI+20oJJX4Qw5zscWVSosuIQ7iNYtZ7bfZrwLlLn11
EKfNz2jYnTDUhcxJFlTN1gPlxSj798U1NJBZG8oSYzOmfZdGPxRMrAkOl8gCOw8LC3qlWrQiY++H
aDTs0aPxcQslmOeytsrWAUXz8EkUOISOwkUOo61pEjVAM7ebkOnZ7aRNs5sxZKwHzRZPIBF6+g/f
zpGhmmZq4F/n8s82tAqQKuDbte8T+ZGXPpa/ck+5V3+YkD3s7gyUZERaLH949/22yhOCanGYy3E5
sSEUZJ44EdVZesqBAAUPNhvb+M8lO9zVu+ar5IvGRdfPxsU6F2XkMJ/TmaDsXheOpzaFa6QY01Of
kzRx9SEUBOn1TPu3Nb4Z26Ly1HYObnQtrYgrme1XJY4eWqto3QFqVGpV74xMNKa0ahRSAYw1HfoE
GncxqIbaDWYOmE8dOrsRY/jRgPxTKY52VnxTu6iFCpb2evvArN8Pl4VyQW4aRrWvjJDByGvXji13
Qh4qj6L9XBnHZ7frxQ7nsmpEki6dHBSWka2gqJz46YlN4yv3XYW8sN5DWtUjgQlu7DQQPVX+8I64
WOeCXU5NucODFNctyAfGfboZP9l7y6syVz4mmDQin/49e+71erlIhy84T2PPgpBeQRnX8hRUY2yD
BP/d5+PCnZPbU6rOAErmxmcQg7lj/62ZPt+2wcLXx/v9snlceNMrZE1FDYnTEuJyBR1dXfk1W3cO
LqjbhkRxjc9r8zR2HAQY3PAQhNS9FCjGIiAbx5t+gFAFk27THRHS6otOAJchWV1oaU0Z9z4NTwVk
xiro1dafbq9s/Va6bCEXvEhXKZNeos5MshFqp4DNa/W/Jkq5cji+c2MkZVlSEy7eDM+OfES83KVm
5naGSCJS4A78YHbZJbKqo67pD0nrFkR22xj0HR3Ydrpf/9Wu8RPaZljPM8Jhj2lH49Fu6TOlusDl
BB+ff2dUeF4pXQz9p6Tdt8nPegqIIQIzr4b1S+jjJ7CjqogSMKd2fhyNmznGvLVtbI3Rfu7UJ7nL
D+YkwrcJ3M3gooI0o7dVKhUKY45zyPLhzun63e1v84euw2+XNriokJZRWDQlsn6myMTYIxrk/UwC
WSSjs95wX+wfdy0qoLTWkgjDBWMAFOcvkONt6KELUo9uNHBjNKfoV/799upEG8jFhIYMKDvqaKng
nh+jF0VIJPqHJ/xl+7iIIGvtUECwGJN+wRzIKOExxgjn1dmWAdQhnm4vZ9XLNYxOQHPOwlwJd8l3
sYUHWjt3fmFsUC+Xm/2g72+bWP9KCxvchVdNqa4lGbgMss6jx2Frf1ETVz4z0PnwUO416GVZX3rt
b87vwirnhVPWdTCLaza1Za9RMk/K/xnH9q9eFQsznAsiQTLDLkQXD6P4uJiGbYww7lHX2jb37Fb6
G4pEhPOFRc4D0ya3yiRBkyNug3Y8hOBUFh3hVSdfmOBcMFYrWQ1NVOyaonSr9FkZRT6hrmUOFws8
t1Sl2ogRbNtsKKVXmEN2wKPZHVGRdgtPNLu1GmY1w4HstsJEKbju5JTlrWl3yJ7ppJ31EXwdlbbJ
inGXh8OdKfWbdhTBbVevwoVJ7iMlOinUgSAzmg08QtK9GYIyTD/KnQg8tZ7ALixx30pOajKqJpsm
RM2I7tttFKAIp4NsNgRNDziifUtYp1qPGr83lK+3RFZjOkmFbsPg5d8UP0WTow0cLz8eUXu/c3wR
4YVgN3l9oyikMnFURCmtOsVWIOmgQX+QiuB2oFr3+suqmM8uCgQkmZ2ZyqzlL/f3upXuwabzeNvE
6liKcflavH6xFOpDVA74WkoHPlfQyZ30F8hsMZFU4jsvt62Jto0LvFRurELrECk0m7rqhtBzrr6N
gsKNcElcSpHTWNKnKRrAKhBusaLtvK3Rgam8TNxeY6+xDw+OxfaxFS8+UasmqtJThI34H+pHP01v
diOUGNDlHTd4Jm5Fejx/OF2OZqjoHas633+VSZdnmo53Bw2qo+r1e0bghMkUY1u/sGBFhPpJq16o
Q/sKuhNgx+F1Mx0oyXSNgezJSY5D/2L3f4OzW/w+5+UxpWRELwulBOuTBshJ3IuINlejAzRysV3/
IU68/kjaSGKihcjK+rLdDgP9prUkmGdR6329uHYpivCkcEmuzGlfsefZD3T54XrpqUdF5nUKtA0j
CSHfbx8noUHO+4hCFLVg6frgwejL9IvNozNGz+YeJRIiLGytH63FCrnkQnIsSctagFbt5FDtnSBB
kNXrvYVsWhZ2OdYLMQtr3J1FFTtqzOq97tsdOhQsJQiDJEHuqfsusLYQdNlpWzNIDt2dsKuzmg8s
bHO3WNNnSiFlEFRgTHdkh5o6aocyVlpspAdR/X79iP2upvH5gDqWve0QtK2c6EvTBpkmeNOvH4DL
73NJtWnHE7FkXFdZ3nu2GmQpcWsqukpEVriDXNBUDSemp4JI+MDICRlzl3VyNrrbHssgeuzuhOFw
NZO6fCb+UdzaKMMA4Y60zcJ8BeMUAMDhdSRugap2dt9v5o26axAXJV+UxK2/ixa2udusVYekItp7
pk12Mvq3qQfaGtsFubaPMPzl9mEX7S7798VNk9u0stSa8ZDoFSA3M6s0bMNZlHOwE/zhQlssigsp
ia20hcRq16klA2paQp1pOysvE4W6eCp4q4iWxEUTW+mtaSJATRIJk47AFaSzlxmCdOAdWnNrRVwU
cZS6n9oYGQ46EIqbZm57yN8YsVy5rT6Ro4Ro0h/ss/aY3bOXX7EVsSesZj2LLeVCSV+qs63pYFRK
qBP0wz0ZUg9cuugKvN12kfWi5MUSnwbnukm7pgWNXXugaCkhG9mlKF8rxP0xoijZI0xXW03gmILg
xefC81yZ0CjGsXeiFktM9o5ZbG8vTOCUfLOxUvtUJya75wA6a56zsd0r0T9VUYEJaPZv2xI4JZ8Q
55M1mWOLmmEd6TsH07Bz9z+kfVdz3DzT7C9iFTOJW6aNkiwr2b5BOTLnzF9/GvJ5vRRML+rTc62q
HQEcDAYzPd3zXllEnCui6GFy0YMuqOMCV8P0OBgwovDMxGGXN+utFzf/d25qvNFXnsFFD6os40IX
9BoZYwToBPyuaPZJt/iJPu2vb6DIH7gIotvlEGoREGeFcRinIIwE/rbt5YaJkgOWxNqKbyNhMVVk
qiIMLw9BuFfvbaQFMqSIcdmUhYviw631Vd2DyfTHO9a1MsvFERUsRopOIYhXTp9DsmuS79d/fxsT
dDHAS7zJWpOMdY1EO7wdc6cL6P0CWq3wGN6E5+nIEHsszxK3nDbj08ouF5/gCWFRkRDVIhLuOvsY
Y16jzb6UxeH6Ajcd42KH13lLQKQV9yP40ZfsbHU/l+RdFbaVAS7N6QdMMQBFMnhyctQnL1Wek1QQ
iURr4HIcXIxjYkXIN1JLuRvj5hgVIqJnkX/zkiM9UKl2BNSyp9zVyz78ah7LI+6qU4sTazqfWRUl
RYIh6lpvl8lX28fWvsowRgoJtCFGljgfm0N9pAdlVz6C2SoQaaJuhtiVIS4YSQTs9UqExGmJz1Hj
l/adMQp8TeDTNheEukYCVRcbHS5mxTOjGdKy7Y3WJ85sKAKX2H6FrZbDbq/Vvtn2EoYSG0+c783d
0Pm4dk9DDlHeuPOBb/WkRMiosH17rGxywajqTWT0ObZQxWSfEbQ71npsPzFh7zAQ6eWJnJ4LEIuy
2GE8wDGW6mbpP7QiMIHAH/ja6xyqUjUv2EAZwNzxmMxuFguKDBs6TbgALxvGVzGkRutqpUXpqXn9
TLKfBcNB2ZNby1UfGdcvMJdecy8J58REn4pwIaPphsVmT8nX6yr1w6M67aKX/AAo4l24eJ1IHUK0
m9z1aA7QqM179NlV7TTKBhgNTpoipBHffB+v9pMLFmRS2pkqCITJof8KCWUPWLrUgYv43U6RICd2
/e4QLYoLGRXNNRRXkEPrFCOs1jEmQNItghtY4OeECxrgXu9kWmJwVQtvl+I4pYLfFy2CCxRNNI8m
RJmRKad4TX3E1MGUfby+T6JgRLjA0ACHq1c2bHSeEkgO4COg5aR705F2zXsruis34EIDKp92Yai4
cml+arMPQwH8muwlVLCs7S8DjWe0BW3VVDkzeT6lZmiAPMmwjol6b/SC2sXml2G61TrUmGTYeRvC
ZX1uGm1W4M1R5tVDuLOrwW2p7V3/OiIznAP0ZDFDiD1jDkH7OZT7UXkepnetBAPLhFgGwXDq25V0
aWvmE1T3vDk/FtKnOvbb4cf1VWxXAc2LDW63yqgtGjsq2eXTHGQgo3IXaOcDku6DqMDzOlvw1+t9
ZYvbMmKXUGCaTfTuH6Y79R5o+enMqp2M/5WVAsMD3Tcn7T4/qIfMYTh2CJLuRmcUliPZqq79J9zJ
iqe0SRUNIzytNDh2SF1NKQJd64NMFq16208uG8y5u9zSpqLsHa8OXyVtr0qZk2v7619RYIPnD+yr
OMrw2GAA3sTvKkjb1LWXpLrA5beb7RZIYAyiEwt69G8d0lYiCQJQaM21vhJoXsZAUrfa7RgwxGkY
RDv68V2Xxcok96Uyw6gNyDHgxm33GZDQQ/sx1kTCVtudmJUV7iNRkAJ3Fou0DFUifVKc2Ccv1Ct1
rw/ag/2SqIGIs060mTzWk0x5Mc+FauA0zG5uggVZcaY96jsQYAFf6yd4f0ASRzhsLzTMPa0kVVbn
IcSbu/5l/9K8/mcUdFHQB9IO6GiP+toPXXZEWMhNF73sMN9PkTPoj5cVtIniofZVJTxWTVo4cWkL
SoTMBf862fBMRSGqhllhluusEngIsZGi1RLc+6YUkNpXjONQN1Cv3Ytqxpv32MoSF52HplhMIE+Q
6SqF0yiP5iKA1okMsL+vlhItphLaTBI0Vg/l9FCItNa2P8llq9jfV79vlEsdjTLeppXxROMWgjh4
7VBBnrQZaW2QEGi2pYCZiTu/WpgZ7awC0kTkW7X/bMff1HaCLPvL9Qi4fYJXdrgTPM8NYL4qQuCU
QbxVdTWvfpLc8KzcJ7ey1zFNPMH8yfZY5MUk3+khSU5AsAmc4HxkJR57FyF1DlMn/Pk4Zo4RxH70
0O3x9HcLnwXI9gytuofCT+5xpTlScH0HBBvN4yPN3K6VckZsTmvN1+wvvXkOdcmV6XuSktWquQNG
aLxYLUUJXs8eFukkk6+2CLa6eYZXJriTtZAxV2LZBroqto/JEKM6bJzKpny0sxE4L1EJQ+Q7PFLS
0JZuzhtkAwlaPo3THTCTgrGN9EaHWML0TE/qXoguZNv0V5xarZE7fPmyGMVoo1NuWNQxoyNpP8Tl
yerBgATh3cwr1DM1jn16NnvB81nkKOzvq2OfS4Nmaz1Kk2BVL8mvStlVxE2oqFG/Gb1WC+RyhXzK
1E6JLEyAZU8LcBsilJfo97nAMoyaNUwSkskCnFGj7C+m7Vw/UdsX5WoJXEyhU6LkdqvAL8D1xjRX
O8tpTgkQk92xPLyOOxdu/q4W08Uq3/hpu3DWqYKIqQzEwQR71MRuJx9r9ev15W2G/5UdLg2o2kGJ
9QUdeTrtF7SS0kMmeuptm7B0w7DBpG/wzIyJWmFIKWMTSoDw9wPIjvMvpPj4nnVcjHDRAhf+EOUE
DF9V9TmpXlKoWYl67uxD/31YLya4m3hZiD7aBZ6UTM8hPaa75RjtZWFQYC77lxmoRxPoA6gWyODf
nkyI3XSDleKLzCVyzxJxIdYdPR+Og6nsZVAN5tYs4DzZXNnFJB/6ioQSOWEvB31nH4tgAPE8UHb7
VkDPsF04W9nhwt04DzEqtridtDvVRaa7TwHKVI5Mwy0MRJmZ0BoX4ia5l0cpgd+x1+XiMY0fUCYG
MrA7cWAI4qngqxlcoDMaI6vKFuUsraqc1nxZkgMa/E4FVTd5CSq6v+7u29XP1VZygc/UoAA8Z+y2
OnSH4sBgwUzuJr9RD9UzdLqAcSWH9E78FNuMuCvDXDhMjaiWownf0KofjeluGQUrE/w+H/hKxQql
dkAdXJb34XAg76HtNjXNsFEYAuEzdFLfnq+01MzYIsABgSLHdkP5MY5sR6nbIDaWHamADdbDHOyA
JACaIUDxSnDYthKNN/8AF0eirphJWTAxgcKpDuxGiXc0sG5Nj+GTAcEPls/XvWVjT99Y5M5dWVeL
opkzOFF1GqgILZlK/OsmtkpIb2xwp22Q1ZKEyeuApuxic6HlAxiGb2JYPtpdt7WRu7wxxZ012RxA
AETA45ckX+R8H6svSWQ6EX0HmuWNHe6MFTSWpEbCVAFtziqkidojnmHXl7JV3YUNBHpTBlUbhi85
b4yqOU9rOEPrs03LApI7MvbNdkAa8dDuF0Gc2naFiz0ucZ8y6KrELXoXzRg6zbyfRlHmsnHdv1kR
d75GYqi0ZdC3OIbQGaCfqEIpJBJsnMgKW+cqf13qqRy1IkZPOD8qdu/Ixi+9E/KKsLuWu4vfrIU7
OBOY+saJiQOBbWpXHFS/eEifwi9QIN9PR8WVjsUXestat5krRKT/40RdPhV3ouQ6pmHeQSB3xFs2
BgUFRo+c5Zjsq50pqJeIvII7UVqnL1bVKSDFjKxfeq18G7Lv1x19I8V4s5PcWZq6OdPUToeeO32Z
lUOlfzfk29i+W/qzSTqnzURRlrnZtU/H3VMJBJjGyHrVhPs9zkkPzUuHmhrrZ2VP7+iortfH09Ol
jVmGYQHFWEnWbzqd3CRURNojcPlXf1m5vJ0udTVIEdAkZuXqMj2adHYkXQ2uf6lNMzoE4S1iEh1a
2G9PVpqpGZ1qGwWn5CGMjyS8s0WUY1s9APRmCOpBsMCkAt/aIKPWqpKBO7iBUki4VxyIwwJsObmM
jwSsWehuzSDSKjGYLR1KH+rYbvgM/hwgoEXhaiuTevO/8I4CJlXZKPC/QAoSnX75WXESCILmCVCu
KNuATKTfAy/2AUB2UYrKlvmXj4KwHi8jAtknnQtikl2OQ5dBCkC1Epcm7REMevdLH+5DNAeMEryu
dUkE79nNy3Nlk/u8cqGolq6xC0fDgk3VzSYT0HlywIyPwNRmVLmY4p8VS2lK/RiyMy8Xzmg+ZdHh
uqtu354rC1x8NicZ5EAqCAQQJF+5iIjlMDdicpr6N2i5/t+Lsaa2sseF5LywSyqbBXShwxtVDcJW
UFYT7Rj3cWq6hKRgug2Drt80lP6UtOjh+p6xn7jic7xcjJzWYWoM2LLFOkzhOQHQriCnwnhMc1H+
tIV/e7Nd3NFqVIDgjQHayMqDaTjZ4ADjjMGWPegPnlR4H+jqjKPm6ifxsd6MYpcvxT8jjLksoYei
4qkZDbZj203Q0PmHnI3P17dzqzy0XiMPlk2qPE6S/7mg4sX+q9T0tyiw3OjWAhEqQZ1XRJW89bZ9
Y5VL40Yjafu5w4u98ejOBD1Q5JlefmZDXmKvF31HvgUdy4ktFXEOuapg+kShMq+g66c/l69kY/pD
G3nGs/JU7URTFNtPJQMsY4oNWQ+bv1Wlqqd1oqHv133PHeOOjfYOe8M3IILqTIBixe/h4GOsNthc
loyrPFRPiqd8iBugihZjX86flPpURCKXYTn9X0dwZYML+xDqmY1KwylPDsWHHitSdgNTcUC3XXS7
bR4Dy4IQhoVXhsn3A5Jlyokmw5SGIlIVnarlRksnQZzf/kwrK5w3ShTTbbapQsn+U3OAAgb4MAFz
9QenD+IP6SfxV9oO/CuL3BZqWo7BlxTwETbBjjkDTLDLB/MzG4rWA/lEhb1htoS/v9llI7mbZoG0
XZ0QFP/U+4lA0KkKyEdMhwDq7XVgvBR6vsged9MUUzFaIUFqkB0GsI1h6PEpTrzynN2WoFeqS4EI
l/ATcjePOpaDOi54F0ax08TofmDMHKEMXHsZyhKyl3vyi6gbLDTKpYHVUNeS1GedJ9+Pv9gomPKt
+SZ9pb2zPDP1UPvjJEIUb96wqHfLzHmAPeKqq0CQlnOpa7jBzYdYua1Ea9o8cKvf549CmldUmuGY
TbiTpcip230vnMhmH/8vZ1wZ4Z7YZY9XvFoBkG81BrD/N+ryqR4UdB1FY9ii1XBe2IamtcQ5nqB2
34NK7OukyY6pN871O1S0HN735oREsVZ2UNe0HTP81eQnZfmSK9+umxEthvM2kJ4adt6knRfOvWPZ
BZiOdbdvR/e6me3YtPo6XNajyQ2F6BXKU/0RW4XCsxPfW76tAMsksyDvCfXPBU7Nc48WNAX7hYnP
BCgsGKams+4uNsaWKdSBxjP40rPUEzm6yCZXuErmKGnVBbsZp9ShduSYIj2V7STnspEad5aKUQ8h
OoSnimyOHwAhcKDr9HGRwM1k57dpUt1GrhxWHrW/zZCqwvTV5Ak+JbNw5aDx0rIqUfIpNJF/gFYE
W8vGr2wv3IHOD2NXIijBtn+yFzFIUkzN5vzTKmK570wUzkYrk91Ypg993XyrBllw3La/3MUO559E
zqEDm9Yo9uT5zgiXu3yOnq5v3ObD9vVx/7oUHv/dGYWEJhbqSYTxsmMsZO4GZyb7eE4cpT2mSeFf
N7i9d8DhIMcxdIt/1UjKVKg2K7/ki+5VEQRxVNPB5ENw3cx2TQ4SIf+zw+2diixHb/KqQ7GA5d1J
sOSOBrJFNi29iKLvdlz8Y4x/w3TprETANzEps2M7HkLoxMbS4yiVAocQbB7/hDEm1KbTCY8JqBd9
QR9LdcOpXRx1ln9c375NQ0RXDQiSaIpuc7tnhZOW6h2LjNJLnvrEetBNgRg0+4m/TuzFBI/NJ0h3
e/SnOm9Iy/k+nOrQq5ToJWmW6KhMTeiFnYp2vTmrjtXOpcA/BAsk3MU8q2FntsbYQQIqdfUodVID
6p/vIjQ0cYD/t5GEHfFVKZC2idU0WY8HmcfI54sAPgEcrVcfJ9DSjt/zR/sE6XAv8qMvosC/tUbA
qg0DhXw0C/g1NmU7LUnXdZ6Bum2uH2VFcmORyp7Kdor/jjq4KQhmHG025vh2hQSE4ZPye4X51+5H
c+h39GD49c5GXwGKwp0/+Z2bFw7xlMODjGEPevuex9P6f+Dykr6xxmRUZET+6S7DnF7zqRUJi2/F
4rUJLubTqinNzoC7wmedrH+xItEdJrLAnblOmq3UKpBcmdmzVp7m5uH6mRb8Po86bucRip6phawq
i72iIadcngRnetvj/viCxaUaY2LL2RCHhlfW3VmK0ycj/16moQidsBVuV9+Cx6k0k1qRnnRQy5kd
egM1Iy8qHP2zfhiAIFzwBlJqJ7q3XRE2fHMHEQ1NC9qbiskPeCzjhGKVjqLiCIB/eayLT9e/0GaJ
Sv9jAErdb89STMeImhPCLsWZORsBI1MqTl3k0iDdtV76oTiGgYjK5PqqMKr11uiwpOWUUlxeYffN
kD+rsSDUbgX69aK4ANFRGoOsAX6tArPS7roTw593OxEscNMpVnvHxYA4HBI2vTJ6hvq9ax+q6E61
f1ClFDwaNl18ZYaLA1VZ6LpFkbuotAsUpLzUsn1MNvrXXYH9t39F1ZUZLhhoklxC5QwFWVIYu1B9
IOnd0nyojNzVwndQdZqrD8TX7tqBZuBFAN22Qb/K8fccmFgVbNRR+u36mrama2HIhugvFF9l2eQ8
bala0jQxXj/zLr7Fc+tjAgKl7ES92O1Lh7E0pl62E1OUbV5RF7t8vEgyaFE3DXLOxuvROmqBeAhf
waKzV/jFTjkI1rlVNlyt02L/z+rSLxWlkPMW0/5TW+xscHfgResWVeeTYTlSs9snPRLtxtzrkhmM
k/aedHRtnwsjdm2ToVao7uVpiqyXIWY6eWdOykvaDgJH3T4Pf76pxX3TghhhpNo4B934gHnsJAoM
UxBARCa4AFIbI7X1WEbzTR4qT5EqNVhS2jjaOFui6trWO3K9dXwUGU0rMjT0GLWH388GlCs/6yhW
FpDoEFHCb0fey95xscSqimWxayggd3RXZlBJM0XieJtbB7gKFL0IdDR17kJeiibPuwxHO5fKp4bM
R2JB/KebPYHHb65kZYfz+EbLtcoKcbJb3FuYD9tFDzQgt32AYrlTpMj9ps/XTYpWxvmdqtSq1oAH
yFvkxhmZdHkZg3ZaxBXCPsFfcXi1MM4flsnSyaIgaUJG48zDWVMB+poOC4Z+6maf6vvrq9oiAjD1
lT3OJRRUvuzYRDW51dEG6CY/MqHyJVmjgwk4v46+NCG5yZrGWyZJsKMi2/yARGnRtqnZPdCpv5bq
IOeSM9XPBVhtreLW1m612LXNQvCkZRfZlQ3m+x5GZqejAZgiaHvZ0yHdsQkuIFoFGytw0L9IoiXJ
DhvLYMMzCdnJGngWI9uYd9c/3xbh0frz8ZxYhGJQsaXA7ek7sHe7eQqRX6c7SY2bYTYBqgunzCVn
xnPESLHkffYkevRt6S+8+RfYTqwunzqGaAxpkG41XnFgfJwosXzoXjBgszO9zldce68G+j4Maj+V
HZGQzGYWdvFfnlPaUqBNv2S4+iTpVE7HsfHKD6ku6qoKDj/PKl0sjRKqOSCMdXOmcFMr3jdSLcj0
RJ7JHX0lLvNCtlFB0jFqy1DkYxDtm53wg4kWwx35eMztvrQhBp2dGbCwOss++2jxDt0yzx7d2I0P
xB8x75cH5KAdMr+AdvRT4YpmN0VnhG3IynMSEwKDuox/JMoeiy4wpMP107H9vLk4B18m02kWQ58C
MTs5x1+1wHSbyFlOksv08Krb7pae4kBUGhAsii+Z6SNp5yzGm82o7+PhvhdN/TEvuBK/eH4s8Bak
jRSBTzifvnTNAaUk00FK585V+0BMUQNGtBrunlUtOpQQokXTqn2Ye98O35U6rj4RFz1A/43ctcdj
MCeVI1HHshxtvgHjiSDsb3YUVxcd/xYokrxFQwHFqf64gA4EHn9nomyUgzWYTf/1rmjSVHDM/qpT
tcOM5reCm9X6pEaxG/VnvYkEMWPbiKFAlsW0UFHnmpZxs5Q11NHhzoviVWbjKaOBMLv410/Sthtc
zLAsdnVS+7YI00kBTFzu9Nm10YF2hkpEhiQywoWDVlsyUjBEwgQYSfWiSb+uL0KwVzyxxKDLZjTW
yBknU3UU46ak1Om0h+tGBIvggXtalVk0ZUaKzg/Hx7B9uf77gkXo7O+rL6EZVMtKRquc9cdM2yeS
rxqCwVXRErjnTwzh7t8iQ4MeOqbxrW4Fe/SPrOWPO/GCKjjwRYWxNcai1PpQOEehOnfsJ/C9M/hE
FGiwm7mqAqhn4ccfDDc6ikjyRPvIXYLFTDNqsOm2QelceMVZB3BorkNBGriJIWXV+P9/QHXOqbvW
Uminoa4indCtQWMIIyXWLfi2Xq+h4he4LDx5L+cOXuylwLhgjXx+baSEmmaC3ChTaeySeUGHssog
fZlOaXDdLbf4e5EF/lknn1brLZ0BOEY/FNQPoO0P1OfYp953Jq0ZugoY2q3d4pfBiDetqMktWiYX
nNJ0kJcmAkAljCOnlH6a+V3V14JMW2SEuwgjQJLBdY9oPllPST05dr/rEsEExj/uqMsmspO5OtzR
kHdAXWrA7sH7d8N5vJn24VP0bbk376I9dBhHRyQItZ0/X0yyda9MSigvj73+GnQnp1eDJLpLunMt
EmPcLsWt/IMLKqSzlDr9XRIrDo0HIBHeKzvJp4F2X5zSw+JnPsVwleB+FNrlkuqq161iLHDtq/dx
7lWPPSQKUEu9mwNyw7DAA8RaxDm2aFe56JLOdgF+ZNTVB/D4QS1xeJbKn5r0jhnqN4eOCy5SHOHD
WqiFlelLb3wzRNIH/0ig/3gHn0CP45iq5oR7n4RoJyrn+YlNN2enfHBMaKgwxjtQkIhSaMFZ41No
mWatkgPx4DXy+FghZ2pkDGdmquBIi3zjr1Q6MnvM0yJVZwo+85GhOJIg3TMq6/oTaZzMZ8piQkUQ
wf3KY2bRnciNkmH7xyS6kefUXdrw4/VwLNpBLpBgwKJXFh1ZAvhZD2pj37UTRq2syP9vZrjgMWIQ
XZZMXG6pFd0U9eDHY7+XZRFP9SZuanW58Km0RFJDaxVcLsmZRq7K6KDuzA8Lxj+cOWDSkpkkuDpF
97bJxQ09m9Q5NVDVYCPCTFVy2Vt4Hpeu7RlfrB11Glc6NAmgiKKKhnC1XPCQzGUyItKjLObpR9Dt
Yepa/6FDUpZi8k8+Ife+/hUFwcrkogjE+qRUbxGs4unLMkdO3hCQQz3P87frdgROyfeDEzUuMcWC
q0bOj1KtOlnpo8UvWIwoZPEt4QnE9H0HbZ1XCLXptk/dSblVwBnWYPei++gpPwnJOraGAVf+yfd7
YksqjIwS3ZuUcze4cl04oY0M/Wfe+U3yHGn3VSLYzE0I3Noml5DYhmz0zYAcGm8+kE/EvnUbnlFu
A9yI+pMgMxG4iMXFk1wesrbQAAwb2ypYksW16hTEnZh97Ojhv3kJF1O0UrN6e0IVbMFhD4/xHMid
qJ+vIqn5u4by51qzuGQEHMgd2NPRnxuC0V9Qshz22Wly1aAMrIOIeIcdn2vGuEhip1LYVck8elaf
utQYAzIS1DiSkzkVvjFl+4q07lRlworHZlfwknLxHNMVuNpnEP1ixhG14SIAxwqk7o8MkVbtatGd
LfRHLor0jWqS0MZd0PwGwec7qYUeCnjLgjwY99bjf3ITnmDa0rPWqNl0dExf5Pk+ab/VpmBQVBCv
eHm6BjphlhIhPUijcQcgrdMOxp4kqSBiicwwZ11l4PowdVgKRmjmAuj6/L4A3qcQcSSLPg8/vWLI
UoweMfZLu5OP9Kjtrdv8U+czEmHpQyk4YKIlceFCInE+YQzfgGLwSx0923NQTILkTRCRbC5MKKSY
pwRb52WZ7OjkWQP+nKQfhl5QDBHdxn+xSxuaNI0t/JpxGppu7Hen+QMjfgI3yQ2IId/l17apKJqu
GIrNeQNERiAVLuM7DUD6GkrslRAiXtJJ8C5iQefvoHQxw90eug0xq7hDDgpMltsNDXRM0tnJbHqu
siaADrSor7ntEheDnEvkmGrqcx1JTZgddeM2KU/yILikRCY4l4gwpkjaBibMDgKzFvr15S1dRMf1
H6+Gy0q4y0Mp1XzqB3wh0Lp9bO6SYMqd6UT89vOykwMVMzjRU3/KRADSf3RLL3a5e2RI+7aMZ1QW
GWW7hknJ6SjtGJuLiIyHfYprvsHlnxO4TuO+QamjnPy8OHfhz+uh+x8p2mUl3FVh9JFG4wnXL5ur
RiVABXgTQk8/4oPtaD5qEMDIiNgtBA7P487JYKaGUSD51OOXqttnRedq2c+EnKpOdBWKTHEYiNhK
pCasYapLeocg3laP2nA2rMeJit4KApfnMc1pLMtD2iIvC+cvBtp3yn2T7a5/LZEJLlJ0YTVkmYRJ
rI7MTk9/zcuHXBdpEW8a0Qzd1lRMdJLXILy6A2vb0uPWwmxU1h01A0s5prrgNt+8MFYmuACkhctE
xw4mwGgJndnWX2yIfxq5X2iZANQjWg37+2o1VJEKDJJixqGYyodSm/ZFBP6WXJ/fkzmslsRHosqe
5azBU6eQz33fumpxkxFRV1q0GC7sANulMq4RIPPthxjNuQYBIbjuYpsBZ7UOLuCYQ1EQO8cDtA4B
TzMwMTSlVv0fN4sLOjREcd9+JZ9JX4j8pBsf1ei/uRg/QRguchdnGb6HVA9Qrr0vtWc6/bTrh+vb
tflFdFUzDDDY2iYPLUmVwa76Boc+6/bltIM+zZzeXzexXf5Y2eBOPeD9nbRQNnGE8ofkYHLXG07A
ac4SMM8jpvOlQ9o5xY1xGADaec9FvjLOHdWxMFqFWni40PShDx+AEXBq4T2+6XQrI9whBahWmmIz
RlOmU3wjBNx5mQScENv1/JUN7oAa0QLNuAipQuvjnXlmKnn2h2Y/uItLnf4hfHhXV2tlkDusRmwm
Mqmxc5axV+NTodwQ8uu6a4i8jzusUZLrtNRttLUlf5K/1SAGlYntXTey+WZerYM7rJAUJmbMAPea
Xu2WVDMdeVBbJ5pMTzOiOy20fkzLUxmbAr/f7kxeDPMF7yyLSaKDVR+VAXJHd+yLjR+TDxgshLw7
WOefZ6/72Dyj/PexAZ/C8uP6urefaSv7XO6gl3ElKwNuqdFVgvIj0Ov76X4M+kMO/XVZVCLY/pYG
dF5VRbZk/todyrTpMhVFTrDbKo6atBbklJJAVjLBvm4ftoshzi+RuEZqZgI/FaVgSbUTN6ltQZ6y
nZfrf2yo3IHW5hzM5eyCn4/WWa5cUB/66EEetNsK3dVP1s5w9ZdCKAss2MNXQqPVZQ/KFxvsVbi8
pAlD46rhEX36mCixe90z2LH6Kym/rE7jjp0ax8vQ5niwRQTc0faxGn6CRMWZkoMunaxIVBMWrIqH
GURgQTRJibeUTm/tCvzl6k2pC4Z3tt8BlzXpXHisoIFW6QRfrAtS+1VEd9kzqsPktg30O0iX+pIn
YggULYzzxIlaeimzVkLT7SpzR8OPk7B3wH7jyrfiOc2LKIkHXcJLbbkbSoc1DxjXeOyan5Xbxh+B
coBIqf7SnloRTvEfN86fQ8DDDWwJ4/9DBW8c7+mXCgKp5a4AWf+LdcPkMsyXMChfrjum6CvyKINJ
NmfbYJdc59XPs886JZgu/9acdCdbQG0+72OQ04lwY9vP4Yvz8ICD3BrycsotkGwY3wtQUkDsc6Ef
NPNeB6h3eKbpGQXe9+SQK5tccaZNm2FSCWpBnQ7yQhNj5xE4GYkgWIo+Ig/qbaI0VlFxYjuqBNYp
8+Kf2g14mB0Dwp7Z0fJqkd8IogvPx9VMkDbPWpxEIBcdA5qE6QKe00/JeC813+j0TeAy7Ba7ckB4
0G4WAb9IUwQzjUjB0CuHUkF/KwYGL5edyKRe3UEsq+9CJ7TU0xDWosb5Nlxl9SW50JNoWtxYFEXX
9mg8VAc0NWSQa9qFa/m/OcIwI4tDGgamn/wkj9fXL4hBBheD8E6wYoXgxEAXdNfXIHOvnyURmEQQ
hPi5d2sJGTIaRrLacKTyTi2eZKhDJaVjiRDFgtvd4LI1qi8yxMLx7snaA6kfEkPw4BF4J5+UNWmi
t1GL8xBXpTuagUJPenJOmlO7PCyiwvI/UrA/IZRHH9RZVS+LhAGBIVBe6azSnXn+LXZGPFVAr7ld
Xr44Io9BILZcL4nKipb3DIwNZp3SrUfXfBi90EWP+XMlWiBz7SuHj4cfyIu69EsOi1MWaNMZYx4u
jUfHEil7CLycF70dKciyCkb9VNRqQAriyGUZZEkmSIw2GSP11Q6y/2OVgElDo06xzuqi92zYDgWd
R93FsCw03AdcvWiMfoxB7g0a4I+hi7vwvgMRVOKHXrsXkQCKlsxFlSLqexAaolZiD095OyOZ1p1I
F00Fi+4HHpswJO0wjgxrN7rhC9ArEMhK74f9/GNyUbH11JPogIvWxSWf4Jvq5VTG9TBoz8S6X/KT
jY7B9aAoCCI8CqHSO4O0EQCZWnNouttoERTlROeahx8YnVU2Mpt1/t3IqXfUw8DimbUniZiiV3DK
eBjCUpMlzlJWb868HlXuw3wT+ni9Vq6JwdPlGJagqYN82U0iaFgJ4j6PRYjCMhvR/EAxDYRZBEg7
tCcs89FMn+pE8a5/M9EiuSqRDK4aOWEDHBL5WmcfbDxQB+u2TwVLEn465jurI25LsZ1YEkKJdYea
bTDttS8MDWO41S4Toma3aw9/4j8/YFrnY1KmLDUYzQZS9al8o41l0PUUPDX9dNaWr6FqH8IiPVzf
TNFVwKMSdLVpJVvCKVPujO/xPguoR88aY60LcBUI54AEh9rispCqMwxrMDWAjJRHe7yXlZ9RKMqz
RM7IBQ5Uwrt5Yoc6GZoXvY7Lw2SnwRibhjsb2i9Stt+vb+L2ooiqYvBLNyCM+NZTRmqSeWTsl6Y8
76wU2M5S2StE8q+b+ce3+p8dCAa8tZOAfhfcFjje8TOjWWnRAZTcyk8f2aUNejrBJbcdHC/muLKQ
WdRl1dZwjVYxdxDT8qdYFOO3z/LFBPe2AS/eXOU9aAwXc7jTqmhfmxglzOTeCUNrd337tt3iYouL
G7Y51EWaIUYNIIpR0schP8X5DTWfpkFwqESr4iIHRBwn2kJpyIv6pXZrXV98NQWhAaBoH4eyKwUB
8R+R6rIy5p+rSDVLZWIu7EMpd9X59xlug+YXY0kkQq/4xyvmYo2tfmVNXvSEDJI5evTnFHSH/gYO
Aq7EchcpEIiefDjjTf/CcPeh0LjIJbnwUUYWnjCFjhdUtkus3umJ+h+dngsetdLTFl0IKJZlZXaq
JXm4LRYh6/X1iKHLXMRQ2kFNogXr0NUy8+SSFju1Wp5GU4lF15hgy/4a1qL/c3tUJ80jajM3GHTR
HduJD9JzfmC4LF0WbKJgeTw1fBShQFmAlAmp2w+SPyqthibu4/XjLLLBhY68iwAPNHFj4v1XlKmr
ZAd1St6VH/7xdb5WrckTiboa11Wozf+PtOvajVxXtl8kQFTWq2J3O2d7XgRPUs5ZX38XfXGmNbS2
iO0N+M2AqousQBar1noc9Non0cLxXt7+0P+v3ClSFmUQI5wQ5/ik1VcV4bRF8aLDRyltJQBgS+Cl
KFH3oJQeQEp2giOtN5g+LkY+b7KDpw0THKRpkKJSpfldelTl42DwtKE57vNF8rwjTAQwcOdKKhn+
GUTqXd3Ns9VKAJXQSXkdifNhViWvDszfQJV5AskjZ694NscEB7NQ9A50QJhI1F/18bkSXlRuZx79
xp6CTGiI01AHbQ0eWo3wLhGOk3ClAQVEM4C/Q+6X6XXfizYRBBVV0jRQtBuyzk7FNbOqtlkG89P1
Qykfa/I2dHdkvESL6BK8TtKjUTmTwnlr3b5MnqWyxRsNkDBTR6E0Wxew/3QoJ3KKys3AhxFgdEsU
7MjlYRhvbt5ZJltiSaVJF5IOPb5pJKlP9aDHjlakk2cos8TRb3MPV6KY2JSCRw1sW7ATYZmsPL6d
E8mas6PaXBQYOFYVHrwETzXmaFO3RmEsGQ4AQfm7NksH7GyRoHGC+ub5aaUUE6jEOu/BGQ2U3zYI
7SLwBrGzAPVjpRNaJ7jTFzyV6P9XUaudpEXuTJQbhEPvql7rK4qjAT+W2J0NEgwMT6ffeXUx3rYx
wcsQ+zIsR1ryazIrhvuBtLqqwBpUnHLFVoaWk102z4mrFWVi2dj2cSjGCJZLf6qD0Ip6yWqmQxXw
RmZozPgUU1aCqOKrxayIqiuhXCuOGmcPyAUPZheii6P0ijb5njXL5VSLXlamLie4ULvbk8vEsiyW
lV6gfaWjamGOH2+Ih9hNbe2yMezxMnNjp37hiKSutSOSLbj0o14NqoLqgJzZBnDKS1t5SxA/Ldpn
j3YlXlTZTHjnpWVLLmZa5qESQ8Wg/q1grKpqFY6VbL91rUQw0aSUu0rRAlz7ZkyH3WJUGdMydi1Y
5Y/OXVwDnI+BnV+EXzqYrMQyQYWEYWqoAhJRPUqllV0kJSZM9neL43DshEdWxuUwEYA2K71uy7Hk
gvP8qouqi6AktplUdtKGnNDMiStsocUc9SIXVADoTfKloBG3E16ChRe9tkOlJppoKpQk8pH+Vv5m
xGWiNPTtQO5zR8Prh1zaqvG7lTB9RzhruO3bf2Sx/Eh4MDc7tGPiyeUoe/mpO8g+BXDh9edux6o/
Yti3eR0wv30jYKuCZrkS09hHI7dVl4XfxBOno217i/6IYh9Zm0CpFDTcIHtmKLYVgq0UoisrXKCW
7ej0Rw5b/B3LQBXDGkcf2vYSYb5vOuj3GB6nxdnsST7u2zpnAdnAVJYyXsY07BNRM7so5ss8mo5x
WtwK5ni/L4qzgGxMKrsxEwIdaC1q+RaNsUWSYwBenX0hPH2kv3NKXOlZDReFPphulp4GK+3Rfvil
lyr1zx6xIIMZQduvGMGTQgDH+emBfA9ka6AXWOnH+CgeNBR/eZwM2xWOlVDmpDO3at41A+o3I1Bb
CJImWhFrW7gX7NaZHeEXELYxOF78ArGHK3zpgrMSTjd3FTsKsSSGPsAqU7LoVjGoVrBUh8Usr0Xy
UqHHf5q9OXSLhtM3+Gk/ZYr1ivkPUZV1SWMDY5jncp+F+ewk8i9NBduvgWqpn4gc/bbFaAagmgkh
IgtVonatkIoJTpH9fBSUy668XYYf5b9H+PnQ5iyGWUWxRTunrkWzkytvgfBjKW/l0c25EF2fLzIy
0QHyqZoigFwUlY30klSbaT81FS4yzbFwQoyZ2ApQ85wBdECp04MBprIwsbvve5+PBB9idfTVoIOZ
SGzHTWsGS0JUIFEG3wZH9YqbQQTAR3UQf8x4wU3ulHvzWH/fF/opqvwtkw3Luqj1cRTkkNl4Zn/b
yKfiX5eDGRFMTNHMpZKyGqAabVBbTesbve6Z2YMcSZyL/KdTGxVEwCaoyCJ4rVnkd61YokoWhcEx
5Ae58NuE002zuVbn77ODH6MxpTla/0HUmflZfhQlR0lf97djw5Gggg7eGElXwQ/FWHgSoA4httgO
KXotpvAhAzA4gPNvo5gHbbwpSSKSCDIBU9HZHsc5zED9g+ul07exLWs/5egxN9+r7mlfoc09WYmh
P2MV+MB9ZSx1ApsWIjxgg3RH0v81cBXd9pUI5sKFHtApnwYw6A7mVV044JkQa3dfi09Hvw8RChAy
JAnjfywcfRHXja5NWCxNelWa2k/nWy3ys/T7pE+HfVGbRoam+P+JYtJUFYfhqCR4PMm0xOqm75Jw
mkbeA/b25p+FMGamkLzWKgOWLD/0bncECAKAKjpLvrtEezQeGEJntJ6/opcBPiRi6kRhi0PivIzJ
MpeVM1bvZfeWty/p+GNfxKatUcZPBAEFYpgL8Yju2TzNsHRpfwmM81jnVN03t2b1febim4/dgvkl
tQRe8MuCKQKhutYUf1+Hz82I1NT+CAHW9N8O08tRMOo9SqFyp70M6TRgJEfMvL4ixaPWJK/DEJi2
kGs64oKAFtdoyXk/gQbkv27bzE9gnggl0okgfgI5qwq+h8UhVnwyHMUCvg0QAXiQS/ubJolMdqhb
cck7SRucLP2WiIrVhT/3V3Rz11AMVQ0R9VCJtQohiAdpXtAwLsXHZHoWusvlSxlOVVUQVRg6ON8Z
HZIm6tQACM9O1xzE8LdiXE3xIQ/fvqAIojV4YZAYCNu3rVRSkueRPDhN8m00bT15SEXvKyJA1mca
howTKeNBvVwERjCIpTPG1W1kTM/BhZ4Xzr6QzWCqnYUwbqQ36dxNGtI0gBPsQLsdcl9LruXuu1C9
70v6XAenlnwWxY7294MiE7lC7XTAm2brt79olCsyixLuhsTmSPt09WSksX4zmkMwjD02iDgktnCT
tkO3O5gTCuDpbXnLhwamS/XJU1f6MYZXDL2BdY4GRzypHjnEvgrSKPHAA/veDko6OHtVQ0WuVajm
qyy+YGRmFiQdvRBXGspvwW3vJfeoflv9V7LfShCNFitBbZWOba63wMkR34rlQQF+TJq9cvZpM76t
hDDZr+h0uU4iGseBRCV78iFE+ZLO4Y9Ab+bFhs/9HdQqVtKYE5CIByshoFTXBATyJ4pKmPvRC6mA
F4a5f3QdhS/7+m1GVF0jBqUNoKPRf68hGjJN2BBBRAX2N5zZnVA0+G8iGLubpDDNy6EC7hRw8gLh
JJQcz908oID/ioA+UdFMNhAllYCOsCkonUyefwehlFlpAeBpuXbScrT2ldl0orMsFpwDTzq5vIgJ
YH70+hb88U4oaqcpCy+SrvQVQ0c/AtqmmoBj6v9gGH90ZPEZRiPKQV4dIlyUlLP4ovTlxFac8lg6
sachTv37AaMPUzxLZNy4biJtTkkGtLXeBuCP1bVeic74/eXcDO+r5WRcWBcGo8TkIJqCu/pUx7dy
dgzlm1F6V2suJN+mJ8PKUdzQDVVm3zmHRRG7vEH8k+ub3HAz82VMfL2+Us1HEa2SJYaZq8Yylh8g
tXf31dz0spVoJlXmamuM0YS1HJrXSPNz9ef+9zc94Px9dhZmoAOljSqBiLW6naSneizsUTkWoLjb
l7NthitBTLgI0zZpjS4dnfg3hphO3U0C/O5ittBFYidu9cR7W9lOyiuBdFNXMb4369EAFyfi02Xg
52546k7lMbQrezzwYME3z34rUYzBT0NXBYDFG526vY+MxWqCa6F64iwgPZF/SsKGaUoqKmySyPpx
apJqECJAbU5K43ZL5/Zte5Dz6FCEySFrhW+qMlqtqZyEZOTEkE1fMzXd1DUdXI4fs9erpVzKsVHq
YhmcqryJ4xMG4KxYvm8jP5pmjr1vLSURRVx/QZKNhizmXiIQYZDzKZmcKvwu962Vij+VhlNGpD7D
ruRaBmOKcwJt0g7FAl2OLRw87a7RLIKxcLB/DEgGJqh29jdvawHXElkv1meSZFEJfpbhsmkvQj0F
F/G1Gt2bPAYh3voxp15zloHfG6Kyk+XehLp9Rw4i72SzL+PT3TEuMQjVpwK4BSTFUmZ/kAcr4OGv
8oQwm2QIfSHpYFR2lOilq69CrXZigzfPuRXYz/vy6VbYZnOdiRUOTcqddpKd5YA+gRti0+pr6PBQ
VngaMVGik40c/HKohhDSXyeqdhkVkxUovb1va5tl5bVSTGZU2ybXS1qfaF57d7gULHryXEwnlMDa
SwdKwoec10a671ISy5AWaNLU4DG2AkElZtAFwXSbXHous94nJsr1cv5YmjEnKvHWkznxtkM9CxVF
i5uzh6FE/o3vQx4C5FZ6XK8ldexV5BsboTRGWpEzy5u0M3w1PtZSatHbF2fXtsL7WhITIowwMcwZ
TOnOoN/EauyOk55bfQHAd7U9yiOm+RPxmxmC7GKpOa83XIthgoaGw7FcBgKe4260u8Dv/ea7+FMj
luhRgvbIx7Tz9311t441GODHexGoN2V05P29rsWolkaoIKOE2SEMJRtph+cGm+YBAQAl0yCAzSRD
P/aTIMWVY6RW8K056ofaNt7Cp9TEA2B7VC5mnH1BM7Ov2LZU2dR1Fc8DGjspaU6xPk5DjIEqza7B
u1Kkz2bFCVs8GYypDEDz6stmxAOEdqHF15nq5c3DvhqfGz9xhidEVwgIHzRTZKkHhDAjuH4luDVg
IgE1jcCZ33K8Bp8Uj8JIiJy32m2V/ohjWb8VPStLM4xxOqyuq+qhjJ1Z+kq4OGskMwll6eaW9DnS
u77cDhGxiuDWWP419+Hfy8bSfKMbF+2lIioYhYp5Hy2wBtNWR/8rmyMpkqGitq7iDv6392DspigS
k14KPN0SMcBO6+rylY6u3Njj9R5sHqTxTPhHGhNnY12cO2NCdasOUq8t03u1yA9aRk561F7V6nur
i54pTWjKGqSJ1ymwaRgr4UwA1rtBHuscr3rZAmBOOX9byOwqeXy/v6SbB7SVGMaldFLVIAxpUGmQ
hoPQNtaEJ+xyNgZLJZNdCsP7vjzuojIhV8+McNElCBx+aL7uEVA8Sj/hYBE6smLR4kjbDLeSrkt4
VjTg04zBZJG4aJ2JWk3zIwSmfG5TeJgI7O/taw3/fm+u+RWp7SU9y2RCfA0salM0UK3OEtHSUFKZ
xl8AOxj690boeS9NdH8+HekVxQQijKirJtsgIydC37VVV6HW9jFc6i6VazyaV+FR9Dr0A6NzNvQa
Dxfo75q7v7iba7sSTf+/OiK0Qm4AfmauHHm5zMoLPb79b9+nHrL6vtIVM7r8oZoU3A4oMyg8furN
hgA8Zf1ZPMbB5z4WJjXJqXXMACvPPjpWpsP8JvWWfsoOADR20BT2lXi8ksp4dtNM4HacoNeYvITD
TRY1YBfnnGw2o8dKBuPW5ZzDxyrsTV1djMSLzeMycUxvUwSAzUR6xsCRhlk8eUgbFYBzs1Onxxkg
FKrh9CIPbXDzGLoSwqzVqCuJCnyWyinSG7nzwxbXcL8b7vYtbTvpr8Qwy9WUajN2InTRMriR6LZ+
6Cbfh8bqLzt7fuGWaDZdRzWQw3D1MhW23p+WTRhPEban/V0cweV8Mq/nymq9xW6P01Vl94eeVzbc
3C5aPsHhRsMjMROVlNAcZWlBz00XREdtEX0UNvwgkR3OUm4e5zW8n+lEFWmR/G+vXfI5rsxcAIVv
n92Lgo7Gs15BR7jegClIahbLNLNrvdDuInN4lSedd36j3/8UEFfyGT2DcRRqlULykyj0i7Y7DQs4
ADr9IVffpXLyRvCVNfrkk/Y5MdSvuN1KuMwoP5miquPq5Ajdhda+tb2VEF45/TPgHz1qrYQwcdeI
jJFEZQ1C3eNwjN3hYgEaBeiSveoFB/vf4SMlS0k9ebSqxN3f3a1SPviRDEnFiwuR2FJc1WiqtnSo
TfToiO9eBuVYV9+M8aKZr0zhfkq+74vbtFm8sOBV2ZQ1mQV0jtAt2ctxDGopM7ZKZX5QqtTvspQT
kDe90dQUTBQCx1kxmUiW1tUMtrEFJiuPuYXO/sAOqpCHzrlZCCYrMUwsAxhxKEdpNgD1LPDHa4p6
UTu6n17Wx84OPR4LLk8rJqbNcp1HWooihJaeJOklKu+/sDkrdZiDXNdVRqoJCChBc53VDyMmFrmI
3pv29keGyjZrzKMZ5mBprJymt81XDXhV0a3ihm6FWeQ7wOPbudPcaz+S+8SNvYkLXEVjxadYshLP
xDLE7jBRQogfbZoViLUcDAfNib7kpDc8uLPPgIbUr010OGAszTANFjunyhehWADthK5I7SR4kxcf
aGIIDsOFiR5awR9s6ZaydFGgLgksbIu1v6PbaXD1Cxh9g6Aq2ijGyUS90U6SuxxSOzzqPpbZix1e
EtxM7SthdPFXx7uykIWoR2EQ5TnNtMxG80p5cDEC4BWK9ryv2ZYvSKIsI2RpiFoS4+FTnQrLTBUT
8lex9VXe6ALv+4yvJVGTytWEFrm4v2/K51w57v/+rUC4/v2Mry1GG/SYPJodM/IblG9MEECHvA5u
jhC2FGGKTSLOSoFe7cgPyGyHqZeNA6dMtLXr6InUFTTAaOjnYTQJ+6RWSQMhaXKIJ9lSssEW6suI
y4e1L0hjQ4ekVkVMRHjTdNO7yW17vxRWr9kAj3UmN34lxsfEguDMvELY5q3irKImMl60SOEwpjTO
K99AgRQe5IvoQb9XHo2bGcB+0vfmFLncDpLtzfvfuqJl9W9vwuNRm8xpAGCqI70HFh550X62CSp+
NEwOfnUF4sKeB0bHk8qcd3pdGMcM908nz1tLETFiFfmq4H/F+M+qUedbBYqiLkhrKOAwNbtjVp6I
7Ncl5y4jUQdlI70kiYop6TLeddhrdDcksTKHIT1ThRfFZeCOJ0rVk3gUDHJwDWe8yn3jp+qWx/HY
AKtBvqXgQBJIpUyHRxW+bUGrX8NYkJgTpW0qnPBG2/ApKGV4AlSEPQCOmILpDPfzQbnfX+TNCLYS
ydjPHBIFvZAQmarerN0WCufpcdNSVt9nLYUMSwC4tsoZjMRKg+dB94b4K0XI9S4yliLA5QVZhKVM
6VMq/J7ni5B8318nekj7bCg6HmnxKgwWX6rnyhjVIYYR5XhCTcfMBuh1CSCeHg19UllbpX63L2x7
U87CmLQVZwAGVNFfiVYPexSOo/S0//3NIykAeP5owxxJ6fmqUEraDn8n2rRPubbjJ9mvgJ2cO7Ej
cYxsMyavxDFpMte1QdepPpgVsk3zoKvftBE9EN2/nYXDSWqtFpNkcO8GbGOIawrUs5TgNykiK0o4
Fs1RhoWQl8xOzsIBljC1hy65keVvqfhD5U1Xb/vNnx36ODSu7C0qWiLnGa5ARvksRalVSH7Km1Lk
mQH7KKVWS54KOsofo63+UFwa9fBQv5wox0fl91bwzrE7GsB2vEhiooGcJd00lli76Gh8tKhkFzSw
0SYVlVNF3Cw4r4xBYoJCH4ZJuAiA+JOGzDJ109WF+b6qBw8sS79FInhRUNlA8/6miuDYyXPd2leW
48TsIEiFvKKj63ymTjw0l5P8sv99asyf1lIGELmmwbXw6vd3RKpEpVSWFk7VCZi/738FwQNg0SwU
ZQvlNawALNTxkGq2DWYlk8kWYSiQVk0N1DkO2WAhLQMAbXyrfhvWgs7f5BfvTLW5hit5jL1kvSEa
aU370ICOGhwMjXPE2Izqq+8zNiJ2YZsostQ7Xag+k9HrktdxfgBI+bHkXfM2L1mSjBqchKMhCFSY
DBJMUYeHAewXeUArJNjeuhfxtnEVTzsIDpfvkK7MZ+s4S2NSSF7l6VJUy4RZA+lUX5PDdJHa6TED
wGbqFPa/phOjkXelHJNQULBpBqIlsyMHV1orWoZyFHghcXuzzioxWSQBgG09ZHhqVJYbFVA2Yv7L
yN9RyXeXdviSYZxlMZlkbLVGSgpsVvBU5I9Z/xMoEz2m0VEn2vfibQv/I4jNJuYgGq0yImUZ4U0g
PU/m8/73t6PE+ftMlCBlGKmNhoir+N2RdrJ3bnSouEiFnL1hM0muDWasGThQkOAq7m+C+TpNrzOh
tjJwHu1rtFkHXdkam0TKkcwRCfGuLd9Q4pP8lD6NiaNeK+j2WXz1RMsk8jHztdYyf+7L5qnJxAsi
NODIpo10LSiqogtTvaqn1zQtLKHjddCRzXOGgqlfjAaoGFukv2V1ApCAx6gUMVq1pG8UJ77yQnfA
qCzgUH8Gj5WLQSbk6JbX+rt57lhJZZxM7pNqzmscpY30uZFuJNERCI/nZ9PmgQdM/wwcypgsYrYE
BVk6JVfUj1X6UPGwd7Z1OH+f3aVQSIw418qPQZgiLZ1wqNH8knMOgh8niE8xdqUHs1ZloieFPuD4
pD/or4ZPLuVDbmsO8aNr3c390J/s2fv/y2JI3xNf1GPj7RskbymZOJXJaW/UOZayit+H5GXgNcJu
Z/yzjmy79Dyj97WXIkxofpvB/wANfe043aVHwW/8/oLXe7HpYCtxTLiShWZYYINI+PkINK/HtuiO
oBW3xrI8klB43F+9zT4waSWOsUSjVmsUv8Qe55npR/uufDynBF7yrt6BRcaOPW69ZjMvryQyJ5ok
q8kQyRjXJA90PWmbNkWC9ChfdXVX+Hil4ui4LRFj26KK47DI9jIPy4xW0hRt1BmwmZzlkgAGlXxL
fs8ecaOT8KhyFnU7bp3lMSY5Srma4ykMT9CdcQH2zN9jn1lFL78IY2TwlOMIY9MnnnaaDhMMPUW8
iB5pyaS9EmzxNr+sfxTPBNwWhW+4A/eFYOu1U1L+KMlez2pNyY1lgN/RyaMC9N893nBD1Mv14/72
bceysyDGQvuYyM3Y44QaKe4SYfz2VvtK4/FaF8Yks7GT1K6jxQDRH5SnIMistn75b2owIXnsZmPK
CxhFmPw0iOg26TFtU141jy7Gp4CMdKkD6QHdHSyhgpjUdUtUBQH/OmwtDywjTwWaOeIr0P78plir
tMvZwBtp6ID2MbJkzp1zMxqv5DOmnw1p3IAwYsSlvbFTvQEByf3+Om7Gx7ME9q2orvWwbkZIKNXA
LocbBYRvbXAy5Gc+FOaWNiiKoiHSRHEUrYp/H0B0Y1arVsflS7VGVwLiT+KEpT2/mXcyeqqju2m0
RI56m+lmLZMxdxJVSZVGSKn96QOqAxUJ6XY4aWjLkUCaLnEmz7nyGNsPx4wUMuiDwW8E1GY3BRlP
daEC8FPy0HXicJl46JqxFrrWj/EDLewysaaNx41TPutejUNC8o6GNFvgdt9vhUYZiCd4W1TQ2fqh
+ur82IRTNQVxioaI4EaViTu2BzIl9tTf7Zvk5kF1LYjRKZPQRgMYzsHRMdH+DmAXL3L0e/NdvtIs
wccyQj0+W+xHaP+8lGf9aORc6SemoxyEJKHPphTfO0MjhALkXI9ckoPumt8oBWLsLW8DSKqAPcR9
NN3eyrN8uv4r+QIpSAZg4gqAxD+l6S2Uj3l6JHlqx8lkLy2ooceDinb2/ist+uv1Zi4GZqOUZk2Q
Eubm3mi9OQX54+Km0vv+vm5lHhSIDREdGIA7Za9ZYiOPoCEB9lskXInTq4xjbf+2L2KzJrKWwZiO
GOhqYyoN5qwzZ4ktBXXo6KFXbfThlY+l1xIuAuHmyDU4OSXZ1DDBbpiMSHVKUKnIZQByZ6klKuSZ
ZIYlBfFTqk4WMCavTAUwq4IKWrXokaPuVvRey2ZMtq8KbFsFYkYaURWbWOm3+Kq4bf3hQnFMv44/
qu+Zza1Fbu/lWWnGVkHK0whNBBet2+9p+6xXmR0rT/va8WQwZmmgY7NRshFsX0Zsz0FnKzhrJqq3
L4W3hMydS06VoMcbL55G2tFCW62R5VYh3s8EzZQAsdwXthlC0XOlqwC5MAD7+7eLyyRO0I1dIrIN
F+hsq+UfcmoBZnhfynYAXYlhVi4FoHWflW35gQuie/RWkN1k3wHEOXuBhbfci9hrEqd0OXKpqX+K
oCu5zFoaHebn5Rzel+cumI/T98UpgHctHkXZHokDDFCn4GJeb/v8SipzSDKCphNwZ0UdlFLvhQf0
ZXuKU/zuL2nTLQ8mYNMqz9LYB96czJU0oZnISaTfldbYXfCiLYHFWcmtO5a8kkJzxSoXlLEALtx8
QDnqEN5TxIjBMi4bVz6JDj1s8m7JdGN2No4lkFGNoouU2ET/sg7ktKizxuy2HR7LWrWm+sfC40za
PiWt1GNOSY2WZoHcQT1AI4JwNbshia22Fuj8MDmYuIJqFwJnSbdtk6LeqZj5AN723ysa5gM4IFHv
dUT0fgXgY+TO0/+DIZ5FMG6nGnj6NybcFiTfvKFnMcEOL1V0PSUoIPK6nrbt8CyM8bW0L4Z26dAc
UhFij/2jkopWMDzv2yFv0RjXUmNFWtoGs+2RfFmSh55H0M75vkJvxSszxyBeWIoFBYKTdISMeIr9
RYhjTlziSWG2vhnNsQkJQflOPgniXb1wLhmbKUT/sxVs+ZHExtKWCyg5zDpztVH088p009aXq9FS
VB4rLE8bxnfkftHyQENaBFJkn6hui6GU/V3/B/c8K0R/wmpbumwSNEFAvVOqxCP6LR5VNfcDtXdJ
MFyXpL/Q6+C+kQVLDfJDPmlOV+UnNeG9vm9ny/PPoC6w+hmg0jZCU0Bgb3v5sp1woiPxjYjmoMzM
OCbCVZnJzAEJDT2jDclp7vazNbvax0iY+b4E7kTBJL2vJRIMoOkqBsPQKvS3dqOpFRIpdWCIIFwA
4yON3VL9tr+T20HiLIMJEkInayUw4xHX8/kykgxbjRNPq4S7fTGbT+MyymL/04WJEzNtX2g7XA1b
sPGlh+WQVG4LDisJw6+h4f03aR8n8pVdFCG4uqRZp6de4A+hjhDfBah30ucLHrn6trP9UexD8ZUo
Q++aIEJTtzOSwqlD1HWHA0eb7ehxFsFUKCIMm0tji6yh+MNRfTW95ZC99D9QCXRGjzZOzIfprbc1
zrwoTywTRkA4XkaDHAxOmRxSoKTmAUbpMTRdvUUzp4y2WRVfmcfH/1erWM910GJYacConm41R/nQ
vESilb9OJ9Gj+T6qraqw99eVY/rs67gIiCx1CQAWNCWJjZZNUXyWeMWzfzhon/eOjRoheBnLBpkl
OdbXlIkSmFFXxQXdN+KGt7TgX1+onPDM04wJHLgWtVlBscQy1Z2Fe4X8kgzeaYm7ZUzkqNQM9GML
jkuUjxhFcD8qLIq9RSmlpyvBMe55rRnbxyeKBinjdVIGCvLfAVGLJt00BQAMSpWdgc8TV3fHtDGj
Swku+S8nmw6wEsc4QKUIizrUcACt+ImmbqsCdXTRv6v9TTmmnC3bzGQrWUxCzTRpbpYIJEDEuOli
14yIq9eWkfAeKjfD1UoONZ2VowEPXJkKmYar7n4Wn3VeM/Sm6a2+z9i7BLaaPtZxbs/qO2Nwu+Sg
pv6+39JU8ekqshLBWLdetFnapx1wDdIXsVXtVsc0TWyLIFNDu0QHsiwAqfEyytbri7wSyli7OSR6
I2XQK61SQEaAh/o6lJ4D/XmevhGC5wvtB1jkOUZBP7qnKZM0E6Eoe7VGy2ehPw1gbJ+zC+Ci2vLw
3sSJJahv+wv7EfF25LEYi8oclXm90M0zLbW36meKGDodhAWR2LgByQTtmvti2fi8tp/m+NS5XAoT
paIleC/mxAKBQZYfljDhXPB48YOdKVuERtCyFPpRpi3w8DnThXKcbEBweNmvr7Q1yAj8tBYO8DsW
pgC08HGpBWSExeBpyHQBViAaAcdCtt35LIQJUWCiwjcTLJ0QdFZkvtS8IcttEzwLoD9gFS9GOR7j
PKkBGmGACz0Ur5Tue0rwqppBqLmg0t3yEJq3T9oYTMI1HKdeIjJKVUJvZrWMGlgDRMXFFt0Chfbg
UszsDk9qKlJm4HIsn37ys+WfRTJq1pqg1UWGTCIUVvdagKkDb58XghsrrukHF5XP683bjvdngUwc
FkQ8kHcpbi51CppQsFBGSC5N/WMaOFdPniAmIIttnw96tJSAMRVRNrlJRSCYpZU98XjsNiP/x4A2
GkQpfcDflhKTMaiUAuA6aXkhDz+V5EmROZeVTV1WIpggDI4kYREhyKkiX5GgR0BsrTpFestJMZtu
tRLEBN6uphNcDbjrR8Fthh9t/2vf3jhrxZYIk6ZKQxkYs041+L12qYS+wkO438yS4LfBSwrGo6UP
J1s5rjDUZYJcX6KrytWj67Z+0lpA5kp3evrapf6iFZw129bpLJBxoc5EPWDKaKUGOJhahSZoNXfU
bnT2l257a85iGDMTBanRWx2n9ky8Jso3sCBxsgRPAOMw0VhOY4ULl6OOoOHqvcYUOCpsxtTV1jAH
GKSFQhLRlO5I2UnMjxLxw0y2MONu9eqlHHACAG9fWKeRQT63gCbVEc3lsstVS+kkf4m4M8e8dWN8
JupR654DICbRG353S2vszSE4UCbT0G4fkidujXg7HPwxBbYTZ1YEWTIAYocpZ+LN3zCQRp9knfGW
QifjmEZfgQWHl9e3Lz7n7WMbcdQoCetBHEooSrwcIwzzaP8Ij4MrOeiOfAkd3gwDZ2XZTtcJ3SdF
FaLzZ4wkK5z8WP6171Pbt9SVSkzGFedSmAT9AynH8DU7fqdz470vuONb8TsfQEpfe8UTN+tSQ/+U
dVdiqeKrGJWkeaaILRxhel285mfmlLYoW2YBhHqMEqJYkyQOxfcObInjFFtLCnB3DIXKIAQH2uff
krUEDfdoO0XbzjhgrFzQUs8kJHH213XLQNdSmGWNgqIFSiBy7xBcTdVLSI4ppoSamMeJvPnCvBbE
LGSWowG+azBUUi/ikegpcGwupOXwDRDwkSVObW1NSoEueU7I560iE4sHzP2HYQv9ynK0gTx7lXFh
Lja9ba0aE46FqSOAuYCTj3fkxxAANydxBFe+CgdLehWd0gu4dYatiKkgcWIMA9NbQLf72zgKYcIE
DABKHRKKNqCerKxKrARY8/vWwRPDrF6mll1Uj0iYY2j6QgFGcH0+FYV22BezeetZq8OsYNhIg66I
uPWMNgaFP5qq4qsK59rSAwnRf5XGJLfRXFA1KXB0IjeGH17UV+SeAgng5nj62mD/WjUmt6mKGAyB
inPUIL6YmCMr0++B9HtBNuWsIX0AYiPVWhCT3EKyTHGqILlFc2FLaEYOfmHMwVq6X2P2FIJkLRvf
lPEh504e0EC0I5jtvlPBUtjmBkp5QXz8/4580zZ1u/m4CKUer+Kw6dFn02dR78RYnCIQ54yOLqSW
rFTXpCT3+2vJMXuNarwK+kXTJplRAHA+X455iNPPs8mD89oOGv9H2pU1x20z21/EKu4kXrnMImm0
WrbsF5bj2NxXcP/190D5YnEg3EFZqVTyEFWxpxuNRqPRfc5GDS7wogUn7+oedxGKhgZ/CalHT85t
75koatwwqP7IXyRqCW+tGxexuahhAm5zGCZWpX+YwvSaomld/1t7ANEC5I0Yr/Yv2/H/URIomASQ
c7ih886/qFOnzq/0iCOqGe3evrceJ/PewtauwumQZPtS1gYg9o83mdw+GGMNeFI1NlzVGtdq8wvg
n0+X1RKemeAV+p9WfFI39c4YKUk8BWb3Q7Ewgt/4rrU3FRlrq9gN3+RwT76pruByZKKwMTX3bf3c
rHe5+/WyKjIRnKcD2lBdAcGCqaEEiLOKN+Z4n5RNtghf1lBk+m0wztdJYiclKjLoLjv1xzzMn0FS
Yt7NIciD96DQvqySbHU4J6dlZVdLB2Fd03gpmHiG7iXvT4MuG2WV2Y79fRMlorEv07FB7b0iyXEx
wW2Gp7WqNyXHlUwf7mxcbKSIdMIjhja2RzdWroulCozJ8eoqlszuCEXphg7cJwCSYLnONXLtKTYW
ggr/2CRh7HZepj9UztfUkbylCS33JocvctbjYuWpBpXS9vPgfs6aW+p+uuwF4pRiI4PTRbFUpUw7
VAAZMyvuC6GeeeuehTr1ml5LW6bZRnl3CL6J42GGC8PJzXxJ8dS0W3d6WKBFW3ssbxiNrhPIXjAk
60S4wNBTLSVuj5aJIdf2Zj5eaRb5rpPh7y6TlRpYhL6kFxcg4qJqrYmyEnGReK1pATkADZrz7MXT
PU0rP61eJAvHgsEliVywWFsdLUGJg4QJbDlYuKsZb3bGg+sxyOHIl0EOa6IbHsqB/zo93/pKnFoH
sBU6erUn+6E6KprHkphyrz1WnVfWHnjc0fzkJWEUOv/RSQkXQmpXH7WmxkYYUGIdy8aPaLuvaRsY
6KWIyDOKcIcio+C1/qHrdDcNiXfZ2iwYXjI2F1xMbMVepWD5qos+oGX2bMzuB+Antvblsu2o0xud
RgiTAPhs1O96EqofwXTeiuDSjHhcdRSqWasocY5N/Gxa8202yI5jsa0A06RpNhi5efJSM6rGtOiS
Oaj16766Nw3Z1LP4nERD7b8SuM3Wr1ZOMJeMOb8utMFUzK6RbRwoJ30nZ/MS+/2bMG6fOZiwLssK
6qht51NkGQTTYpV7OyxPSSzrExJnghvVmHE3h2VSEJOh6LPS21R4gLmiXhqCc7L41RfeEowPmIZo
vY8M4Jsbqdz+atLMWecSfa5D97fJXhXsY2zJlk0cjd8Mye2hxLBcIy8xfVQ0n8YuJAC/7pV7VB4k
e1Wcvhuq6jqaYasW3w1i6eBaaiesVNp59qk6ApskiNAV5SWfxxDlRJw0l6PD/yPRwJgDho8ZDt/5
qlFncRujh8Sk9vobXFHQzWAf6Y8+1DE/Eu9kV3OhKY3f8vhTdOwWp54cF90S2i8dlMtANqz1cJj/
uqyXMP/YiOHOT5B9OJ21wvWX4spyP1XAHNboh0bVQQ/8r/EIt5uLpYtHI0Nzqw4yBSBtX62HH3SH
DuHZvy1ucf25Bjf9ZcWEVdKtTG5TZ2bmEKoYoFT02SwFRTkFWAAhWOl9dCX/Ur3iSs5oIgyMG0W5
vd01jpEA6WAOSkzcgJPwa6VUkhlCoWOYqgG2Vcz9A0j33BHBzWblI4a3cBX6WVh3XbH6w/x3LiNE
FjrGmxi+bu5URFMKBoG9LAfi/tCUG115vrxEMhGcsWbHrZKR3bjKcg2p2wZkSsO8WWVbV7goG1W4
Y7fTtbm1l9dGAmM3fmq/xSHQR57xKv7YXFUnE/jD4WXNJGv0iiq3CfFtjDL6vLA+sqrxrOxGLQev
0D+psoYCmQW5oJQ2rrNONgpdWX+N5gW/c25StZPsJIkQHv7RjDHAZxTIWlb3ORlSrwS0sC3BR5YY
jO/md2hvTIqL436kV8QovH4cPEBMppMpUUacWLw5A9/osTamPc4U/UjRN9VPD9ohQmOEZz2YyCtQ
97nsB+Kr10YaF4RGkrhZMSCr/QeSOQHcGIZZcMqjLyKwvoLf8LJA2VpxW8qiRK8wdY5yHbklyw2t
72xrf1mEsO8Ic/P/BiCD/YaNc6erldSRhrVakKTvgYUYxOAofgWUVIP1CkBP6DuSTU4LU7SNUOZA
G6F6ky+WG6H8vnZfM+T+CribbHIoptx3Vtm9ix1H764C4IXAUQ+aWuzVc2G1S7ukVFEVH64YSzeG
cJ9ngD1i/AjdLLI+SfGSvQnjzsZ2ykfSTRBWauBbU91dhZur2cscXyaG80RDWyyriTAXF8enNA+r
/MmUlRtlIjjnsxWz1mIdTQztrAcGdlWcKOFgyeKROJy/GYzzP9ABRmaj4oGVRGjw/NzJO8/YEXpp
/TlnG80htfv4dbAdbzCfowc2PRwdo5s282jw+jzyoAYZg46QTQ2LA+GbctxZpWlzH2EAFYFwMHca
vW7dOxo3/vqhG9zGxbksYlFynSgu6ltmvSf5T2p/TBFgmTkqcEUMi7fhOE1GMaLAHhkvA/UMp/Kc
+NTHkvqZ2F5vYjh7WWWpp6AaRVxw9qNW+VWphSXuiTJsMbFLvMnh7GWnQL0YKLZPu6xei446ez5U
wLZNm2NXf3VBSn85ygrjnYX3TB3Ig8DU56KCueaxHhE8ttdTe9dS69StpTe5dpClbA5YlrCIL6XI
Jx0g3QJRl0fGIDW1CtAHoIvPDFkzQbJDH+lcAk+KTXk2z+WTnBVXfJJshHLpS9xNVaKxdns8/FiJ
Z91F++V2DXJgI617k17NYe/3zzKaFZmu/Ctd387YYKj3BHm3mwluc82O0UXNMQYW0x4HGNB7d9IH
IOGhYmvokCTYES6fEzpJOtdph1RgjgPzytllu3xfYqDsSd3hAvTlYxdWcBeYtuuYeHLgjJsmYHmh
LcLk/EO5cz9rXu27ARpfCg/cRp68R1IY/X/LA1by+aHZujSfGotF//SUo5GhdQ8zHjcub4tXUIF3
oXkjhTuaHVKMvaqBWHa4KtD3WQXrtXuf7dYbTA3lXvNXG6i74gAsvuvukV3M8yeKcZvLP0Kc1YEr
BYtogvLC5s7SQY+VPtdh2qUMGRVcuW9Kb/kReWpQXVV77XhZntiyb+K4czXOnRX/IGUtMS+c3g7t
J21+uSxCrJKDeS9gFlmgrudUSqwxp5WGRr0hQVIHpvnAuKUveMrblTsS1IfL4oQabaRxGmV5HRdm
B2lgAN+tcwKwgfIEcsTwshhh0cYCpY0NOgEQhqtc1CZLVXVtE6PgWphgVEy/k8jYdWO2V3FGzHMV
9pbqA0LpugOnWZqVJ22pDpNrSH7He3VB6IM9aKugKtEtgzsLNbCD2pXtgO2+jNH1EIx4QCh7yYvV
+7ToXAh3EsZzCYAKYschNPYW+69W1rfEjHW+9c4FcMZMO9dZisTF5dl2PSUZvcX5Xndhl+61bPZK
Gfaa0GgWMnDMDoEP0+biV9wOtHDsNQ6poQZ69Wiv9zSSDRkIdXoTwrf2uhqwIirTAKlTmd2Tmc5e
PeYP65S8VOV0qmz6sJjjp8teKZPJhTBjNTIgQs5xqNvXOfmSoODRxS/RdGPpD72s2vw+P8KibRTk
8oi+jvoClF9xaK8pULyVxa/UtPbqMrqaRnt3WTPxkrETB5xzDnh5zo8ATTNH9K3DQyYLCVHmFIdK
Jccqcn9cliN0dWyof+VwrkEtUgKQzIQnxvN9UfWn6gNky8xuv0Xwk+wgyXGKxIH3lQt6R1O1AS5Y
PALsMlNp8BFtkOWBUBIhgmdoKBoyl5o1Qpvxe699ilXJ94WrAq4k1pcHCla+e1KfMnBZJlMcznq7
y7XmQJbxuhuLP37cgsU2YrgTpHDxSc2EGB0JVHWTVztLVt14nxQzESaDb9NByMADjlVlFlnlCktp
2U06O2Fc19483Nnj4g/S90CZMG7nNDHQswtlgNma00qve6X3UuWROJbf/fkwxrlenOnQ/U/SpURE
GGJ7F6NTTWuIv5ir/wFH25iPbatNDSVPyLAC/D4O0T581635rivj8LIIsa+5oAADKw2wObgksAIE
cqSVSRQoyOe7rveBEOfpgN26LEYY1YDR9K8YzmApMdyI2G0cLk3tO+7j5NwQl/qVLsVxlCnE2cyl
FQgfEiwNDSvA+QPQXAntG4NRHwVp6YNzAyhwspKQ2PXe1GM/arNQmFCPJt1YEEfJvTFc1flPM7lF
euK5Mhhw9vPfnekbQ/KZSV9WEx1YbNCMa6B8hZHZSg4FmTLs7xtllrSa1X7Cpm3W7rCmy9Oi1DvX
pfsBNV+vsT8UTjcqcYdQsRpgRVKhkrOkX6ae3lTT/PAB9wPmMrqJcUXH9NS5SlE+K1FWqMBbntbW
qyxzX+nJaZrT70OtSTat0AE3sjjzNSDYdHUV5tOzq3i9yvIrs9tfVkeQ/CP+bGRwJtO7NO26Fk5u
PjRHBvfAaMW6z7rHJjIGyd6VKcQd3qY2VlpS4WRts6cyeqFj5ffxIhEiKPMzlVzQaOJwA7slJ2U0
UyumUYw3Yer8Vev9zw58zEYJwFfj62yM+8JYA9P4XhAgs/bJ82WDCncV3oh10MTjRHzts9m4/NDO
lh6nyE8i5zpV78dasqVk3+fWy2m0zK5UOw4Ltcy8ecTZN1t/juUDC26U4Cy4AFk8tkcoQWc7KMB/
WqIr4bKdhK7wJoLvHh2qSaFAN4crDIMf6ac+in2lfrosRHAJhCIYDwS5C6ogtsuFcDQnVgkekuKw
f7GvMjBvotYz4g24eszvGU9TIsEMFWq1kcf+vln9ik5Npk64U5Tghtf3VEdd6c+BAc514iKQWdRG
tq6IQBWGUVfFCB1MuV+2m1gNC1dnjN0wbGhOjSWpynGeoiBz1zDr6sPYKfs5d8L/JoY/ygHF3mYE
F5Ro/tY7paeogzfHh8tChOGAEFN3dAKfdgwuito0Gqu5AiQPlMDzBK6wx6kOtfKoRE9Zt4vzfdX6
QJyXOLhoo27Fcht1NZWpm02ahVTfJ/aVbf15zm2BKwRswSzWIN6drxGavUgx9GsadtN8ZTvrcTaT
06j/+XSqDTGA4ndB3I12fC4UtKYSa8ClTcJk6j6v7noYrPhljLRfRu/uBmruAJpy1xt//rp9JpaH
lk8Nd7D0xEAxL2q8JN+50aFXRskSMRNxGdBWN97No5gM7hgtYN6rm+s+H146Q/XjJc/RMD1fp6Vx
M8ZfLnujYGedieRcfl6tbDCWDr0OKActzfcOnMvr58syNLYml/Tiop6y4pksUec0dGePUcCzGrcS
Jj/iq9Tvw8grv047Deh8jS/PXwVuf6YgFwFNE+iNiQvZZLkd0lub/Pn5d/Z9Lvol+eTk1lLBgCM9
GWS50mNpuZ4twiX7cRFjATl3PBjQAV16AA8rdmBu+DRiNsregf7ST/+jT3A7ua3JBGa/Jg0bAjID
gPPM9HnKJSeTKNE7Mxy3kYfUTTLwhqRhH6hAamDztzGGy5R9uYtuZW9KzEIXLMg/s7hzkSvApMpC
Gx36erp4w/yiqvdOgUcs2Q2arfh7WS5GAB28YQGNGH/fnrmpG+GxIc1CsmroGnG9dIozX8sV33AV
9SMhA4SxBoqSjo6nlXNhq70i5o+IunlZPbUFBotz/ZiXbWjM68QeB305EpAwZrzJ5FMlZ43sqp+G
NCz0IixdC1jauj/mH6gVWai4qrZrO+xmwXl91eMNQLXhILVleiTWPKOOPQfdS5ejk3C5NmI4by+S
KCJWjM0VFcWvecRwY2Z67bwe6+nPGXhxiBg4tBjnPKD5uGorMhgV86jYWJkeaPXsFbVMGeEJspGg
n7tD4nZuPc1DEua26o3ptwmTXcbeaT/N7hd7kgYmYXDdiOMCOx46ZqpXYEe0T2jBCcuwBl84mF0Q
mgzfvi72sscawXvpuQm5zUUBz5ejjpyFw9X6MgdGgFTpq4oJKfTEkF+MQcOQFXiE7r5RkovwVhMX
zQgytDDuH7PkPpqe8vIjuRNa5R2QDeuWyzfYxjQ1p2Jc0tDEVIr5rUKHB5E8yYiuHpaKW5SGR0LQ
GPEDmuliFWrVDRni7f+GeZ/yfRskj8xo9PChiLsRx3liaYwVXTqoRGzAa8XPFX0x5irQ5y95/+ny
DhYG940oLocpi65Ad4KO9EKlobs8N/Q+Th/d9mUYni5LEroCuhJMoDOpOqgMz7fXYk6GWitQqq7d
XTb+XFc0F6myQp9QH0vH7dDSTJUQTopJiVI4ERzOtYtvJFtuAT11b8xoRXT0/MuQYsznslrCbbwR
yIXAPu2mMa9xiAyr32UvgylB3xGabfN9/pBq3Qpsmm0aOuXXuE09BCPdSSVKXBSiqfyb/6qRtU1n
ivGFkd7OlRYkrb3vWinGFAvS7453i1go/gOcy+FbUElS6DRP4QMd8Rj6eXTUHmnQ3rA5KNmLmXBh
8FZsmrqF0pHDxdcKY8GrWs/o7soeqyhskuPlhRfdRS30gIA4ATUJA+Hh3KF71GvKuNDgagjgKapt
zXV7wyg+Uin6iXB9NqK4MErqWHUMDMOHVaRfuRhqWXowuQ6Scqg4zG3EcJtHrUyqKykyPfcbhqkP
6YN5dBDmpgCERyDUkTbwiHJzDH8A8xP2Y0Q+5xaMAWelDjoqOtnNEM437Su0bxOqL/9gyMjK8SIr
bsVxKUS76KmyLAa2UgyeG8UIlmoI6rUPLjuGWIyBx1obtBIu34KVrzUBISyqYbliH1JS39C1ChUn
lXTMCeBHbAtm+y2HiwxzkQAC2kYXt67XtbartZo8JtaiHcs0UgrfivIJPJadSRRPNSL3uo7m8XNc
I9e9rK/oNkJQuADhBZ6L0TDE/RBaKE08Z3jFsU9DaO3ycDwkX6bdKyVMIGvgE1h3K4x/mUqpDj6u
EmVnta19TLVd1Y17Y6cYuZJoJRPEeUsK/N8UnVfsxWjBxTENk3HXe+gVYt3Dd4w9u/Cl3ZYyodzJ
nyCht9IVjx6mG1Wh44Jx0qqCRbNkhUeZIO7cd3OTzi57mtLG2FuTO8sNTAzLX7ahIASfrRUXgsFJ
RACiASER2E99lPRaT1kn4l+WIriEQAqIO9i7uwqMmPMoMneUuugyIcj7QiW/KbTMcwH4Mycy9nlR
fNxK4l/gV82OOpXC0ccXpwYmDjrGTvENTTEH4O7Atnv6805s+0wgt0rWOIEU2oBAq3WPRj1dL21y
KJYlvGxBqWLcQkWatWILN8zXx5sqyO7cAA1BB+2K4UDBnjI2S128ZkgG0cuAhi6+w6SYSe3YUQm4
ur0VIPYHzg78VcA9ze5WsNeSW+uWBqvPWIwbv9k/r2ERRrf6tay7Uuyhv38H3x5SJQQlWRUGTpso
tJCR6qkMwl4mgosjk21luTbWOOTqbtk146D6el4/Xl5BiT15qoM6MlakidhpRjxfx/20L3Q18mhj
fU6MOJFsOIFG4BEDLi+e5fCuwGPJdHWRLYDTQ7xvI5yhLuJTJkFBl4ngHB/3vGFxnBiJYlyddJMC
IVSVjCoJ87etGuw3bGpN4NDAWZhCBiZBI+Cv1a03NZ7yYO86fzrkXy6vkEAj1GLQTGUD0oyAtvBc
2tTO2uQuOE4woFmP4bruL39fENBdlz1jWy7SAmJxFlPbteprRZ8xF4z+WbKr9MPqSFaFRVIufT+T
welQNOawDJmhBLn9MpX3dvRzqu/y9NaqQjAoefb04491QsOghmqPaZsauDHPbQb2m7EaFUKCVenD
Ykm8rMu8tpIFAYHpzsRwB0jbqgXa0NhZ2D5MbuUP9l5rJdc44Qb9rYrL37AcjEMuhoLnf9oOfkMP
gJfyTXrnyl57xaF8I4gLN4rjgBuBQFAfsBtWvUfTjhV71u38UB9fazypxCsEnr0xH25D56tkqRgs
JBbMl5X6LQHq6Qxit8uOICpdncngvDteZ9SAS3by7rqj5pkhXmX9+Sq+//49RyYmQyMRq8QgYzBa
o2p8vUezpwoAew4api30rBbdsdFkgDEyEZxGaRQzAG7ksVNW7Ux9eHKa+NNlq8lEsL9vApySAPOL
kWKFi34aM8AEHC9/X5z4I+Nn/dCW7fL70+kXC2hYWPkOvpb47Z4qr1xR9i65Amy0rMlXuE8dl7x2
EoOskLueGsA1ceICIdTVlX1eonA5pLtykU3YCc22EcNFHQDqtkqSQqu6ux2y5/UDbxxoenxTgws3
w5THmVbAl9vpm81qlp1vAtR+kuHcCM21uZZx5kpVNE1RqpOgIflRd6e7uFKOqtU8XPYCoRhsTtbM
CRgH/vYHbNslAwpgHMalfpWptZ9nycHt5uA/ieHvfTOhQ2wWaHRMSRu25hq4yQ2V1qsFo0zIuN+0
eU0aNnsmWZMkKpAVhJM/157um/50Kr8BYCP33cJ3rrqr/rnyqaw0IZXLBdGoRAnbcaDeAnyD/tP8
xGBZiW99YwTs1ZU1eXKqMqGjA2CDdV+yNJwrv6j6mI+rlqFpsCDh2NtBNeaHy6vGfIzLGGDONxHc
aZSABI1kKdRSXsfQwiz+2qExJAXRmzrJqpjCM3YjjLfhYEWum+PynJDciz6j+W291yNJniU+ijZS
uMBNAQvoLEqBAgRYtAFF0d0BssTw1Htjb3eB4eteJSUFEiA62Rjm0fEohBQPy8XFjLXqpiYdqiUw
MUMKMK7uhdHvzgcSDl9Hv1NCzS9CVpGQcUeKFnAjmN8PIAyP6nHCApLV9qv1yXSDuq28shq9SZEF
eJFDGioeWFizH2brONNOADE1IgumLTExSILFlYQqkYPgtVJ77SCDAM4byyJZdB3nbAhgZx/lVG+Z
X4riKVYc/7Lbi2LiVhDniYs+KtSdcLhT0npUmb00v8FZL3FFoblQ3tZgKRsvKpxTgOiN1JpaoaXU
LP1l6jwqAx4U6vEmga/XFz1GEh08wYdODip383tiO2E6SvJHsRA832ko3+DJhv19E3KtxMLIE+C9
wyz7XpjfJuXkLLJnIaGp0EyMUwpXV8xpncuo+5aYw5ygrma9uG5AY9njsVCJjQDmehsljIgBnxUQ
4JiPxfJXAVayShJLZSLYVt2I0LvE0AY3Rrg2nX2/zDe9PYS0+3NqNYQasCYy3mTVIQbnVagZoNMx
hSbo0ggAlgw8ZplbCRNHRjwGvt3X2j9nra5OQO2rQUbbvfKO2ffTtNf2bNBzOsS9N2reBzYkYfJM
ZPQa3/kWzXrVYnhPCWhz39Envd+by9+XRYiVepPBt7llaCYHHLiiBP2PIaxvB4yTZn/VxCuPwII4
NbLiqjAyb8RxwcxeKbXsFTbsU5RHagybuLtEO83jw0iIxHzC7bORxcWzWs8mVe3hell0l8ePrQyL
RKwL0YiGa779joJcSTRwjBaOEsT1z1zf0fE6c4C3sy9XSdFHJogputlD/ZBQvYgiJVAMvKznj3l9
445PVveD6o+X3UEmiYs4eIeCP7RQycnw/uiCOsUBAHLsYjv1B32RofqLV+jNgtyOcp1oVtsZzjfo
R905JI3EcMLgAwSVf1eIqbsxnDK17ljM2EAraPtmIBWVgxGM8Ydi3EYMd/dyMC+DwQKsT7OQnVIW
u6lPdugfOf63xeFi3FrTtMgJsnzF7b0ibfyhnsJ4Obg2MCtpJdk9okoj4uhv4/HHqImUuS81GM95
YqjYSO331u16Ze+A1XZ/WTOJH/AATCBRaezMRFRI4u80dTxT/+uyAGGB6Z8GDgPO4Lq8p411VdHe
VBhdWXPUAopXW7vHdcwj+3FPMkASfMS5tyI555vU2k1jEI8EFYi9UWRKV4lSIqttBXBuZ1sdZvdy
CFCj+9X6RpMP7J7t9zl/izJiop6EwilIoXyX5Jhwe8CQ7e7y0jDL85etjRT+OX0BF4QxlHCz2LV8
wyy8Yb1vtZ06yJDYxOayVbAcIZ3S+ZNutOtldToWDKw+hI/sqlzWMy7WBS3qBEPjKMBxK2Ip2Yje
OCSF61qmPumt/Vi518h4w0RZZZCxr12X7yyn6cRgySEwBjhpTVwNVqayXXN099lXPAkEjm8PnrMH
Ze5foz+HsZ8H1r16q18tB+vvy+sm3lIb8Zx7VOBTjKcJ4ShFZwcwDsfKq2u/O9ie5o+p33n9T/Uj
1SHzTSbvLJGFvv8hwpGe6idr2CnagzV8vayX0E0AVQpQedUF4wtn1V7LU9gUL19G8c2ub5zqy+Xv
i84k9PfARVSXAByCCwvFqJrTaqo4LHA7iYz5U2r13/IlkzQYitTYiuHUUBwjrocaYkhk3fad4c39
KrkCiUW4pk5UXOPeDdwnKfDe6DwogeU+p1nmARdScgbJJHAuhtpdouj5ighXRkAlc/dNFUnCj0QE
/5aaKqhip/moBKaZ/Oj0dt81xuHyiouiAkZ/0NNFVIu4PJp7DFDaIkONANjOgVaiVXagoQWGTBUF
rMuSmD34iLCRxNfGbHvsnSjGipQMHMoiHokUbzZOQ38qgYZbLZ8GWVe/0J3flOMJObW4yQ0nLXFH
weOAV8SLT+zIX4n667JqwnXayNHPUzmrG0g1OL0SpPWt43yi9v7y99l+eGc6dPC7QPUlGH7mLibV
ZNlz1+U4hpxU8YDA/Tlfi78A8eDnQ71fzOTB7bF2/00op1TSZflQgGAqcOLmSWvsMKX0RumMnZuQ
gwU4aKdXZXC4LL7wikJJ9Dyh+w//coFBNwZaA3sNXdtG6lX5Y5NFntJ6Ub9rF0kHssg3tqL47WvQ
WY90+AaGmE+NqQFDWz3EQyQpkAkzVbTOujZ79TLfob1NVmv0K4joA1aGNkAwzboal50WZg+y/kzh
fXkriwvfU7KCjs9tcV8OFieID3Sf7pPPhY32d9ZdJXvlFZ6yW3ncchkptWrqMt0e5p2WejYSVzeI
DqWO/p0ihG0lPvl+0QD7pqJhHO27qILzMPyjvYK7mlZK0DnkyhiQ9Q32KepkHIDv9zNOJ3S6oWDj
GAbgic73M4r39rTUA1DPhy6Y7CK0xkKypcUi8H2G2sHKdOciphS7GKMDiLtWekPBIrQO6R+n4NBC
t4FbZRHWIs6MublgzjquY3Oek8Bq8zwcqI4xt6z58y4JSIGRNGKxtmCepsPSOz0rBz0CsS45jHT4
2lDiJzp5vByNBPsIctDnjoSSEery2ZVCsIeUKSXBdLUyULN9vncrD5N66KdaHO+yNOHqbIRxDoD3
qmkCojnAOuzSq4CZTiUZkMiRt9pwwXUCcFmjOhDgZk9mfptamVdNktAjVMJhZwYeozDkw47+zfrr
8UKqgs5RgMeVL0Pd7+gCarEPGApNMsB+x2ulyeN31Zk1DJWxMBma5w6nNJItxfsEBesOohliadiP
Go9DFXX2UM32GgVFlPhqnHpWOns0+7RYsmZEob2IxrBtwUIENzu3V6u1qeM00AUgDNd6Zu3sikoS
BeGyI8tSWXM7Zq65AE3niip6hWyL6DdJ+alA7SKXXBGE9tqI4LRAT/HaLR1EZOht1EoP88+Bq312
5u54eekFL2hYmY0k7gR1jRjMvzX8y9yTlwSzskF+Sh/YPW94Aeusv/4cMSocEMuXPQ2IdMSjHQrq
wC0AegH3qtXqFp1mo4+CQRnRX+bGu8o1dloxvQA44ftlNUVLBjx5Bv9J4Bl87tWCxmuyUF0MjOhU
5/vUfV4GSYVJGNvY4AMcz2ZPBZwl24h0YDqiM8PCvnEO88E6sTN7PFV72bM4W/7zDAtEkG+ieMgH
s4tIn3cUi1bVpq/YmeO7GjU8u1VxhFMbQMt9twBrALezy4YUba+tZO44GgmwH0aCgyIvkLPmkT+6
MpZB8Vr9tiNfSGu7Pi9SAo+0+tjXcBb1ixMmZiwZFha735sYbhfrsd4pdgpN6q73ouQY66hlYJzR
GQ//zWTcXl6MsstKhh4wVUUTaO08+EufyRrXBe/v5z7BuZ9CU8WIXYiJTvGhn3Y1CDzWWwfke+z9
GymyIsVxEjoDnqRNG+OnDl6szmOtaYx5N+tYqYgMgdLWT1R3ZPGJnaHvXF3DpmXoDCbOkHMZipoZ
SaZg52LMsfTQ+e8l3RA2phGoTnpcY+uUuunV4NRPOXEPtTnsM6UsJV4vyJFh3M2v4IxrWrG2YIYP
v+K07oqvFGTEueLlx1f40AalXWlWLtGbz5TmeBnnrIBts2N3BKgH8Gn2ESpf9osR6uNOdusQL+Vv
M/OQ8EO7tFUM8qYg6abphEiGLveVyiiIhVsbhRzMIbIH7XdbOzayhTQmosdi3U0EVzW1fHbKP3+U
wWoBPRHZkoNaPN8AgHFKG/A+8BnF/ivtK3AB/aijT5d3tVAVHF8sN2cY1sygm7xMVVR0e48dwked
eVrZer39kjSPl4UI4zzwVB3AqtoAT+Q22JBkTpbWcDuKBl9VfcwMdKy2X00N1XLnLl9/Xhb3Sg7x
brNt5HExsbebVVdbGI7N9kSfGVR1FnQG/lOecJdHLzjANq57T/m2fmaTHSjMHesnC2hxMc659mj5
S+Xhfzuh7MQT+qflAAsGr++sV+Hc3HSpHLerkWpHGu6mThLOlSKpJYgjKNiWGPEMq6RxMpTGHfGS
V8/QvjguIdlh7GIX3RAoxgb90p0pWV6hUhuBLAZsfKjtqrFfR3CmLml8QEHmpI26rPlLMA6HzbAR
wqVZ64wZfZvAchaQJT0r7w4OSCXyWAuHrti1ivG9abI71eyvywgdOZc9SqYht0tMA0Cs7YQcz2w/
m6T3ehnYrDgyb9Rj+3RjwzqJaKfXuFm0aBE0dtSnU6iEr4TSQW9hOlPmicKNvxHI7cmun3onjpgn
ghjOvM37q3mRlBWEqclGBLcNNaPDe3yE2JItuyj7VaQgtsz3jSI5W4WaADTack3W08I3/3Sm0eeY
NZqBIWd5Q/tsNZ+nRLKp2E99F1E2MjhVmrky28jC8uSldqDAUc7g8Z6Zap/Lsrsq40GSbMnkcekC
nSnpoFMUjDpgsAd7wXxd5/w9lfTrOhW3o+kUwQdcfKMhlxoouIYqZq7haqEUhyHSgklGcCrcRG8S
+CoTsfN41kZ43Dgqu2rsgmYeJEoIio4ORmQIqGAR/Nipdr6NptjqCxspTtD+GgM1NA7dIa+91Wc0
IMVe2V22mVgc5ttQDQeijcZnN5jJ1YcY6F6B5U3hcMvqQGAk/EyPDJFR/UCYBdTLb2FcXDecuukb
1vBtWN+T4ov0PU+0Xbff52xX27SJIlslgd499mnQpXfJeohdyVyzaLdupXBxvKlBtVbOC6RExbdG
s+5B4rNreze8vDQiZ0M2o6GoiWEpwPydOwI4yxyU7+c5iIc+IHPyUOvxr8si2I7gY8JWBKdJXePN
SGmyBaktpqKvSPhP/U+W0opCwVYMM+jmZFA7UEWZ60iCEjdjWl6pzeQBtruvdsP65bJGwlNoK4u5
yEZW1DXgUy4wtznu4oMROF/qZ/v+H4QAtM10P/+Ptffqrdzmvoc/kQD1cqt6mn1cx3ZuhLE9FtV7
/fT/RedFrKGVw9+TeS+CBAhwtiluLm7ushavGXErMFzbY2C1VfVMK3OsLSozJ8qfFvIgGW9D95j3
kL5c3v9weQyqiovYpW2F5XWWHV/LEBvsEfDuSOj1LtlVwfgE8vXLNrfc3ZQk0NfQQoGhMyZLqSk6
Al5Dd+me4+Knkh0qlbNrPBMMco9tVbSlheBkMj7S5EY1dmnDo7fd2qjVMtjEZ53MJMuUASniErOB
/ejl1RBAyACzBf1+Qj+30nHpI+gRZc/X2iaDd00/qFA+wp2b/0AsayehDw0kRwvilyIDL4/GuTu2
EGNtjkGMeeh7xDJ96FZJHRjSDN3LngNKm+drbYOBDNXorbCz8BmhVj4r+yp7lOcHa3yb2708PAjZ
YSHveY764m4sOVHSv9hWqcyGgjkDVg9OiNOiwEBI6EbX00mwNdGmMtWZLTn9Q4GSt8OLMLfuE/Ti
/mOQAZNJFKshinDfp1IPZazMqduzWhTe8p/C87UlBkZGq8HOxTgBpgWVu9Z0QETD8Y4NnVKELqvV
MAe51fvcGgh9AgTRznglSPfalT/sDIhmBaYteeJO6tA+6fIwctsvvz4jc7yrxTAF+CbCpuaqT4Lw
v1zImPVGCKNjUgg59N8xf64ToTETdHiFKAWbtSObO60NOTC46QuyRHmbTB1FIKbC2FlFqAplgjRD
JDlW1vrZVD+ozeKrhvjzMuLSzf4GGytTDGwMYVno2QRTdXoojZNQ36bCu9JjTLbjkZLyVsVARgEm
KqXuYCqRP8L5odVCu16OY//r8oo2PWC1IgY1MjUl0yzDjCrdxpI/L/7l39+8QFa/T+2vbv1hqKOW
LHRzwpvBuBLrERn4xr5sZPtboW6GxIRFGRl+NxJlsxn1NcG2qGaFDLX00qlGvSsTzIkpYTfy4O6b
G6AsiwZGUEmDjQzcyHTRq0UVotygUoc4Vg3ya+Iou+gI6jgXahT76kNCokc8SqMt7rgZT55h+iFW
hstcj/RMxazOfKveJvv0bgxKp9sVx+RD3EsBNd0F4V3+evn7fsd3ZsEMCCL+yMdo6qFXeh//7Pb5
LZURG30wAXtgd+LqYfKWycCGMSVqBo7PxFWHLtDEUyY8jwuKoRHEvVNOTerbAWCWxkDgmOf1UKnY
S02VTqUanfNcci9/vkvLgRQiO8CfLyr4GjWYeBbkdyM6CtOEMdAzr1jIM8OAk2I2BG9gbFKtDrbg
q/p92+/By+WZHQc0vo+crj4aXREDTlI5C5UwxImbnKremVzN75HuV9/NG9VV79XYrm7nI6/Xlbc+
BqqkUI7DqcD6DLSADeQ4hNehWNtLfFXxJCW/ZwSZBTKwZYZVWolKE7viIdqlhziI92QnosjL03jn
WmKwJGvQ0VZLWFUXHpbyeZiv2/SHLO6r4l0YFJu0j63KKet9Ty0wq2NgxJKpErtqgWzuryG2413m
N7uwc5YDJdNrX3nsoZeOGPUWurEr1CpSSalbUYzdIgo06afFe6Twfp+BCxIPQ6rTI1xZuy55WmIO
RHC/F4MRmWhi2GPB90r25iHzwxt1L97nJ5mqNu5GkRPPfLsyf98dNpc1R6SuMgnWQNakyZmtCV4y
vFyGpG83JmODwQpxtBZw4dOLRCrt1rwh5YcYYqhV5gRM3wsGjCEGKZo6GpOW7g16D0/1NZ5arviS
Hctn6SC74k5GvZIzMMEDp8/LbO1uhjwXJVTKXQJqQMXXjjW0qXf6u3iuT2SHQPdJSWzj4fIH5fjg
53dYGZXbRI61Fh+0nnZxeK4Kzqp4G8bAhLWgqVggIX5/2XXK46zc5IUfTW+XV8FzPQYYytyo5K5e
CHSNPqb0ISvfufftxVgCaMAqo4hjr8VkgEfU3uJLbuYTV94bEOP4W2cy52TXufYYdCijRDRIBPRp
ntvMVmQbGnhX3TE6SVCczWxzJx5rnk16fH57JzBezwBGV+ZpO8gmXBBDIYq7gE/J1q7qU+ERaPdw
8OL78/F3aywxOOnVEIxo8D2tRmeDeUhRl6sd9F45AHX93Me26os787rkLJNzIbO82upkLE1VmDjR
+LBZfiuStx7seRr4obOJt0ieMQZISpAIhGOB0UvNxssOZPym4S2vghfDc2Y3dma/xqgsdHbM1r58
KDhH+1OPdnW0DfQ6d2pXIe7QUqdVZVvseLRonzNJFxxGpn/DysZAhF6a0J+Cump8p7xVD6DEcfIg
O6Mm6cV77QAZ25d5XwW8oT/e8ZAZYJHMQYVkaBm7o4OqID0cKlI3qq2/USbVIsBI9Z99TgZjFl1s
hWZEaCUVV/F8rIv95d/nICVLFt3N45AL9K1i1FeG+VFZ+3lO3EJ+vmyG548MrPR5mRkY7olRyf8A
h0epvZUNmk/Pnfx02RDvCmVbNZQ6TuJMBGBaaAN2ij0YrG7VG/GmfgvPNDXU76JXjknlMn6xU6ck
KhSlnhGCCPeSr7jtlWbY5nvjWbe0wR5n3JzdyyY3bx6w9EPiGAQpaH35/QBoymKUokkRs0O08z7G
rsLlKKYQ8e2QfdlgA6uoBbPulGDL9Csh9fVDDiowy8tVL35YvA5k7H+0JLahMpE7RRNoliA2RSer
doqISjuvj2c7Nl0tii56hRxEk6RCoCmB7DR6hr/sUqf3jYAe3ohLJs21Rh1nZS01jVZd5gVXjT24
xY2yI67gjL7qL1f83rnv7aL0YlutjUFFKDI3YiLBmniId82Z4EbT7dFNjuKOt1nfVcUZWwwO1pFu
NLVOd+tH/yFm9vQ+Pxo+gaC3lx/Cve62PtLMdJqzPRfX5Nifp8Vu/vd5ZebPYNAxD/sppe18Lmh2
77MqPRgir+i3CZCrr0qRbbWHYWzFdWUCgIfpKS5/CrXfiF7J7fXlnTYGIJVhbqQ4B4Z0vhnI3rIz
3cEp0SYk2nxXoT926Wgz8CHkqpBGmK5zl8WvM4R5qXK3YGFtFJT6XxCG4YUjnNWxMZeejvGw1NQ1
QZ+RCcdYuOm7M2iCbBVUwm3lKtG+KD8Iuc+HH5dx5fvI8e8+wsZdhaUPEDGH7fnQ7dOD7NEmrGGn
+WC/9YoP0bKpRFEVTC/9U/FL5Aycbl58X+7DVr9DojZzWiL3o+uVLaoPpH5tkfFJzYPFE/vleCob
eUk6BBT1Fp7aCvdxdQpxz6b6vkwLzm5uRnirJTE4Y4WqXtTUTiXddPOZEM5NsP0kpbPoYKaSZdB8
/X7koriZ8mY0CHas1e36MB2165DYNW0foc9gYw/Gw4LbIbu5rpVZBtMgl4CKeyoRN4NsS3ol8XKn
29fBygCDVkSwSNMJhLgDRGGIU6CjOnmlEE2O5MArVm2/c1bWGOAyzFYw5XkmLpFcPQCV2cNiC3eG
6FSa3XyMLqUoTYJk5HjHVmiCaVQIuKANB8NyzOb1dV6XiYGwIRKzYxNj0qTortEw414+1jwzzGY1
ljpqzQC8NCD9lXYWiLtvhK7iLGYzmlyvhtkyS7DSpaePRfmvzs1uEPx44K3Nnyt8QBpNGjc9b7Jp
CzHWJpl9GyIRjfcS7rQ88sfUcvLxXHcHxYrcuuLl2jffM2tjzLWT5KHVKu3ntUPZ7jK/C/GaWSDT
LNvpud1pD5e3jftBmaunUBJLa3N8UExQeotbuDH4ZaOr2jVtSENfWXteynjrVK9WyAbnWRGlfW9F
AOA5cSzNN1MeZ9OWK2KKF1LutMnXYnvQlSQv8kXDhqUJCky9aofJsu8KJeB8uq00Cbj3IbWDyVBT
0RjHiMo4hc41UjPiYTlVfh4Mmdt5o1v64y7jEQFvL+rLGOMYSyGMYYXRN1ev39Pwl4piUpXn9uUl
be3NekWMM6CPM4w6EUYa/R0z5U7BlRrjWNCZWmeeDkU5zdj9KvfNZLHVIeSsYfMIYZoSw66YPdYh
b/f7baUXSlfXCxIew1t6TfXO06DxxhstUP0ugHYqJ420dcuvzTHfTO6KTJrjGO/bOg4G89CltxL0
hof67vLebN4fK0PsDGdayJKppjoeL+fJpbIcgtc/Cl4HdEAk81A5xh7o6162uu12/3xMlnlYkqk6
q5mg+EHulPluwgNt5uSGt/B1vS7Gs5O2GaQpRwqn1RIHcu5QWnyV5ONUzHZWc2xtu9/XcpjN6uMh
NMcS8JqXx5a8GcvzH30utpSf6JWSjwgp3DHdhcapKog99j8u29gMW1YfjB17F5MplaH99vcrdgEN
VX0FFltHRD0n9nkZNs4XY9uGE3mqVD3FaQpBCJTVdmTwQId+c/bxs16O8vt5jbK0ERtaG8j20Y6+
AeiDHIW8Heez0d+5ZIfBhQJh/1TGGnI0iWib2W5Z7pZkX1YYaakqu7X8qr4SydmK91LqRQqHBp+3
SiY+0pUxTbtFoU0XtGKZBv8/rZIJkMoiJ2YrYZWtV+wXlyqNVV6+h96ITYVyeUwPHPRTmTvQsuKi
NrUUH7U6j0PoiMqjDEJg8sbZPA5IqAxIqGBWCTNFBCfnvYWkHqXBFzzZiw6WI76Jz1QHGA70i9eo
x4E/lj1zJHitQZMzdjGw7CzdtZaNDtoFeVcW55CxtGJqlhhEUAiyNx/VyYK+Tv6XONqRYAto6kTl
fteCGZRHo0k/2bfzIEkYDUIDDJ34/f3cmVmWFxHBs3GMUoy6oAaS3keFI1VPangYxhfODm5+Sgm6
XWDSgOQZGy21ywIaXAwmoQqNAwAiwPYWYuY7zQMLSXZX+ri7XlRe8WM7GFhZZfwmXTQQw3WIBSXJ
RnEpqEAdrb+HfuNFN9ku5U5ZbpZC0DNogJcElJ6mwqDZ0KTQ+dOyHOcvDOoDMhvaX3XiqXhVKmBS
IxrGlaZzXNjDS10HvOO4iTJf1tmPrBCi9EuGq2GSaqeYRE83xxdjyj3oQEOUOTsoZvxTVV8v7+32
1v6zZpbuLISmuSYWWeya0mHqI7tsrvL6/rKNf9nJLyN06au8XzkYsl7PYOSdLEyUyD+k1/DhTbnN
rkVX+lXwB1g2r4uvT8lGqhOpEXCNiHyo0jRtiC9/5XiKib7uJ7Zww+sy4XzDb8IbQw9augk7Z+Yg
tBUgzBPfqTyirc3c28o7WQGjPDbw1MMIohv9aD8okTrxl9yWrtH592qeZh/1Ed9EtTVzpHcSzJwQ
lrdG5mzkyqj3nYpPqjboC1muUzCp5uN/Co9WG8fc81XXdo08GLgBs9FXyhdLfK2FmzE/G1aGCoYT
lzeG5hcElVCTB+SbT8KVbfoFVk46zH1hFhJsD361J051Ho7Co+wPgRnZ/3PjMPKo671kbvokxiSr
VJvgAIj/0tPdCArFBO+OP9wz5oIXSDdNsyngeZMUdofDXTTIlnacrOzmBbj6bgxMT9nSS92gEzfM
IMpn2pbCoyzbvu3+gQ9WK6+FwDU67hH5E6lzJLTRFKZTVNcEJw0dHY7JexZudsattoft6zalWE3K
1sKSoqu0E+1ubG2raOwZl6t6o0EnZoocQa45Lsg5Ywb10JUHgjiqbcxRI64o7Uzk30j3pi88Cp7N
jPB6cfLvViYJfBdgo6DgKPnjHd6hd4aX/aRT4uKxc4R9ueNp7nBcxGDAo0m6sh4EhGIdNC6y9iRy
9S3oH/09IPrHRVjd3DgJtZTEiMKM2q32NHJOR6d81m5xdXvzTv4vnXLrj8iAhQow1jqS4x2XnQbl
ryW6BdHdH7oDAxLWnMelEoUEPS1gSdBupKW3MQDDscLbGwYklqHIkdvG3Wyob6rxU/yfaXd/hzqD
gQcVvJppAvFnNw9PKqS2ioWzgM1nzBf+sMw+U08KMUypc+EpaJDT2J5naUK79hsniuFcECy7pto1
c6YlyBbh+qGvXdM1HqMHSo6GK3d/2RgH8lhazV6dzbm3cEir+GRWBKP5uT3lV6gtxs3LSHhKA9t5
ia+PyFLMdSYRU8NCgqoljn6oEFsYnvDYeZNXuqn/nzJTK2sMHsRKpCa9gPcE6Me9RIPskiJDSWox
x5njHBzvZrmYRsUC+V+MdZHkscmfw/Tu8j5tNgqsgMBkgKA1omREzh/H5yw7gk3VoKtjuu/35PCH
KMrmxvNhHjIN9KSuOp1rJZhz3j27HWKiSAhqNhNZeIvZF0usNZJOsEA7skhsl/JhPISBcIZ8HThu
aMtb2IMxfTQfjUPpFgH35t3cr3/+Agh1/n45obGvKcCrgvafXbUf9plL3NQJd5Nj2hqeYOORF4nx
DDLwF6vZGAslcmQtOglBfGmbPM28zXfdakkMAKbLFMZigRxZSq466Q6sOG7WQR7gOBjHScIDWrvn
+KS8dRmuLDLPLTMTxDTrkNjJG9uw02tth7petYOGoxDkKHConAhwGz2+DLLvLV1vFT3PxRRCJUAP
61g6uZMZdgZXMfFQ58HH9kN9ZY8JlGaoO82GSiEfhS9wFf2ob2uMI1mOuccmOspH5Og7+YhN3XE+
7eZls7JMP/0qRBPnuDL7BY8wzS72smP56kGFXKX12baY7ke3c4iHCSyOWXrwvoU3K7PMwZybIZuh
JIkXZuU0e2WHRC557XubXCu028q0pxcu4Q5vqfTkrJbaV2AaNSeUyCbJ1uzJXSB0TO6VJyLaw+yY
ZwXtNM0v7UbnJX44R1JnIFXR62EIZ6QkRuWllH5k0+0ffk0GZFpZSeQ2o+8JtOl/Vpmu1H24o1Wm
JjD2FqdwsR1xr3aPwZhUyOYCwykofF+Bk3v2MLd3FDyM2CIa7t3imqZ3C6fjdQ9sxhArswzwEGmZ
x3xEWqKqZW9Q9hbxrAHyAPJBHG5jkadAufl6WZljUKecWojP0/pMmB7M5Gaxrs3kgbNzNK954Ryw
D7NRX2Kw2CEsCq+afRskfurgIjzxOyg/O5kuWWIgZlTnvm8Jip1kX/5o9qk3SI5iQOlbcCb0klHF
vAqCy11QBA3+KZ94VB/bNcOv78nqtqe6PoqLiWNQfmhvi1v51nVzDvedrZ/nEuTP8z45RC5v4JJz
6tmn2kBGBaIvCJgWldi9eNQnR1V/yQbnDHLOOPteQyar1c0ZhUMxf6rlp2USeZDJs8CgSCIZRFtE
vNDmg+SbuAj9OqBJQG126hNiCT8LuPcgB6YNBljiYQ71xcRVn+xDTGvlV9Ej+OeWA6JoP/LJFepV
lw8E58x9I7vNSDHXOs6cHh/wb9uabzNu3Z/C06WjwOBINo9TOUR4W0tTFdnKFCIjPZ4oJXgWqgdM
HvHCCd7WMUhCiFWNIN2jmbjO7z3NV3bdTgkMb/Yx9etHLgkuf0ZeQME+7eLJ6FIpxcbldvTRPasH
xYVE2VF8R1sAwpjehZpJILvE43XEbvbwoDHv/wu5ZfahB23yQs0V3A35bOvBp5OC0E9305OsOLof
+5Zr8YIYzvdlH3t114lhUiPIlu7FwwjpluJs7mMHRfvFWfCcjVyJN8fIORmsSGY+FUs+9ziN0v18
aJCgyYMoCAt8WTp7FXq89zPnYLDvvixXzKhEc6jbDsmvDgwDoah7kfBfOufWu8eAjDjpddtPyLCW
0VWUpCDwe0qjl8vOyVsKAyo1qKWQ2sIL05qv09GrtbvyP+VoVk7IBChJtrRod0U6uh6rs2nNdrH8
7xLvNA+0ssGgyFyGpNUXFBCU+8U3YuiJJWiqHyV7ciQ4en7OeeM+nKvMZGDESNOBksMAjVGyU5pD
PO0xsOamI0+JiRfgseXYCl5gLiYshVd4LQ+28dzdFD74+h1wgSq1M75D7/28cA4V5xizrLBVM0UN
XvI4U8Y7SFS5EkK8CMRiHjtpMfSzPKIjJgXfKIYJw73wc2lsobXll8ab3dJFZvUuf+XVmj7bvC7c
OGwewhwFRZroyubGh8dfqyC6KPEHlEHqdF51VG3Z14+zq6DAPuF2ld0KqQgehnyON136M+gGrF5A
QhdLepHhHpJvzUD9MaC45+tOhXcflY8T7mjnTr3v/dGV3RQvPzyVgtDWAmAo/pvUNq+lgbsjDN7o
07J0ZYfnJ9lbuxn0BzPSM5Uf7nMnB430qd5DUPmscy5kTl4IFMG/f4ioK6ORGEDT2pt8SHZ4Qmcn
94LTeM0u+6BEy+JOOCVX1ZXgIxPmXgZAXnrBYuAJbSo1aBwlumpyQ+c5DI8+tTU6JejwEkJcawxQ
jZGQjBp9rdWe5PfX6Pd57F96V8Y9NXb2n96MFoNSGmiSW00raBMv1Bfy3XJMHfl+cfpTskvQVs5l
d7x8FUPS8/fNFCQhVOQJXm3d4+5H8kLA2NaEWVaaYIt9XlsDJ8JRWOJebZRUNVIBjsYZWgzO8gqm
8CGyrcf6hHPrFL8WbOLPyy5zGRohBf77Gq2s7iNlAIBMYx+Yfb7DJer/mQn6mVfgkJVpj7EtdKdY
GXgMEElpnDDt8r0PNYvfDRStNNRtjnsfQb4dR4Y9mK7W8wg5Lgf36PD53coUjWWcjfhSwq7O7EH1
aPUMfTYnTIhorS2eEXcfikOMGC1/uvwFeQtkUKWXNE1aBrwBtamxI92fq9np04c/M8Jghya0EpFy
PF4K5WMp9p34Mk7vl01wPZxBDLMVtaxPsVMjELm5ET3KQF98LKioJl50RlqU4xqXIxuFHVm1jGlS
WxmYUUsHYgTlVNnJcCdhrufyyjjHiB1b1YRi0Y0B6RZN+mXpt7rAYU3lrIOdUzXAzt7PM8JnDRnF
Sjs00WSP+a2le5fXsd2A9E/wCbnM373cnMpsnGZ4edY7YVCgkSx80O/l/fKZEc+uLI7X8Vzi8w9a
o0MPLgvdgkGaoVZ/tsGAGkb8MPpCQEl0/w9JRrqEfw9WlM+/aGVxAFIIdYVvOd5m+wrtQZA4ER3N
a8EB2gQxjzpzu/C1+qQMcNSW3nZ1iZigzIEZtDdPrGzyoz7Np/8DrQXPExmskGMIOWUW3o+DP5yS
B+mUuKAfAzzVAwpDBKeMG2ttf1DINoJpV8NeMT4jmJWZ6SaiX/kWk+9O5po3rU/uqKbqyG0I+peo
48sac52I+tBXfYVif4dGDKjKTbZyJ9/LbzQlbe15k5T/kvD4Mke/98pb0tnqYtHC7qmB4lPATyQn
60C/YGK8XzmYvmz3r/q1egXVrIqXmP6X0/FlnfGdHBHPQoYKSY+P+XO1mB5AL5vmLXgLdg666CI3
5mUEt6+bL6OMCxG1hHINbgOXzI1t6k5RNE5S8po2uGtjLpzJ0FM1iuE2Qr3XG8xwt04IzqZYtsHu
BgQAkwZarTkd6v/yAv1aHHMFzZOiiKGKEDlBI34KfoHyKpOc2El+jMiwdMH4OiYOj7r7XzDgyyoT
uy75pGoivR9owyyUCf3iSaediF4VtLxRPs72sTVGNUnyMaFNlkq3q8Nd2+70ihOQ0D/3O4T+sxy2
j7MiQtzVA0xkoL6WkHOcfcqfzLu9t7HsywwDLN0slEZhLnQs4yxKH1bLEb77l9vuywCDJUooZGJP
8IKh00bEkezoUB1bFz2A1xS7eGQ827f4lzkGS9CUYAoyge+J4q62fmjCTWMdmjTg3OE8B2BAIyLh
jPkc1EO6twyAv9MByTTFgmKIcmvcWgFN6nPzs5uvJQUa26gnQ+SP7cpOBrOTlxGxXfQjutN8RHZO
sYtjJC7RueJZ3EzppnN82dOZvYOsDwb5SqTJZkj49gpqhAIneJQ5S9KZ/ZIUqdAaWhcsTpMr2H/3
SBeo79KshpjYKhaXniSnseuTdaA6MuUrL3e13WK5Wiezm1VES0AqMhlqgFLJuUN4RNuzyYHnnds3
68oSg/t6sixLFtOb9ZleNoUveKNi9xhUyg7RmccBt+mlK2sM/EPBASQzM4Zdaus0Wh9xtY/V/3bH
rIwwaB/VmI5N8ol84m58pCmD1h1HW/mLKooVgfSSc9MiPMdksD40oD/TFxGwHuKgsqM7NY5C7dLs
F2V84RNrcAyytV5IL89ExWQNiLafWzRV/Kd5v6+PyHbbltBbtkw0PLmRMNqCFqT9rRLzntecs8YW
cTNQ6FsRwXHW/5qd+I7QvKHXv1hXxuH/MtDK8T62ehtWYpQ0EjaplB5M/SYsa7drR5eDxLxFMQAS
QolKG1RkkP6eO089SBqmKItbQRfMu/aJF4pvXjCrnWKwQozUYrBqmpGrXy0TQvPpVasCulrVvrwy
nssxUDGkA5QZB4C9OOfnLm7ue13mjBxvR2qrxTAAIQ9kWIwc8SHlMQLm2jWqxPKDfp48yumZOOEv
3tj+dky6ssngBchr2yGkr6fRQUhKqZoGOwG8P1PCDJrFx2yAfHf5W24/MVZGGcBoTT1LKwNhznjo
f0jIpvYZjYaRGlmC+tRdL7ed1+4/uwg5NxxnG9lqrpBLc5SJiBTIcgzr2970Ly9tM078Whlbs9Xm
Yhq0CQGPGtBS5rCTAiFQucRQ2+H1yg4TKCpRPBtJBju0HZO+QIen+ERb+CJX5ewW54ix9Vk9apsu
iRrwtQjlTm0zJ8xPI6mcKZq8yx+PdwDY0uyYgUllicBIU5UYBlvc8rDsCKhbKIV46tNh15jbMcjz
CAZBEqnoR5Ij5BHL96L/EVX7P1wUgxzdNMhCYeIyOWq9TYezJtzJoejqIESijXLVY/TKq+PzFsUg
iTKKbVuqtEGo9ITmaObPnEXRH/j2Hlr5HwMb0jwUMemAu407uMngkBsDYiUNQjVa8bI0rI3WDIpH
XsWHc42xldu6IvMsjrjGxvSgDreD5uftH+IwW7MNBbXUlA5YP99OYOSLd9oTDe3lswjJRFrQCu9m
buDGuTnZkq0wJ6CExcAwStJAf5rnIej1kG57d3ZzysbkcrZwE6qggm0pKpSV1c/K3irPA+2zPlEa
ZIoHH+EifJOySCPkuRoru4OunIviqQ1atBsFNcsi4IX5mxv5ZZ4ljAnrLKyWhtJAmTszUuzQ8rP0
9fIaN4/BygbTqSdGRY65DGT4Lf19IGjU4YX0nG/4qcu5+oZ9EoVCNSPLkZ1obkWH/ABNqXKfmpsY
vFoIdZ6VnbJDNb+KYGd4a3zxYB4QYzvdU3HMbPlZPbf7LrBcHkkx7+vR/78ymuhSEc0hjpowqQ56
S0K54fkgvaa+wchqXQz4glBqBA8TrVZABJJ2v9YQP86Of+eJeK1cFJMuGWOAWCGp1fXgq3ZbXbRT
5a2cvFaR7EV5R8eTXZk8CUWehzMgrE2tkbQEmyaH7Y1VF06cTYecTMGfOTkDxSLmmyK8mdHLm5z0
4TzUvy7/Pm8Z9Ays3CCDDD2k0xHSR8tf8vKsjI/6wgkxtp/8X37AEqyUylClKm3epZHvsF+OGhr6
aK6Q5wOcg6QyiEAqU42WFveWor+Nybtq7Vo9sXUeG+J2nm21IOr4q4/WjIMBbifkMFp0CmBYBcCK
BgGAOdnRnjZu0p4DRCoDEGG+lAIKcpgPPVDpMFAQuCEot8sgBtVEC31f+illm9Kv8hQ+uGtlcAKz
3yKUlmiN86C9aT6kCNzsiTJgq359TzzexfXJ5XjhHKsMaPQWGUZVh7N8FtCc1KsD+UV1jUB90K7p
UFC0x3PTgcP69RPqn+Hj9HL5SHCQUWWQpJ6yJk5nIEkKJiCtamy95ARYPD9lsMOKJ9MSE/paF+Od
1et7XRN2Q2E49RRxGiJkni0GQDo5mqc0xPecg86lIyStN4226Wl28kC5txO3Oy6RPZ+123Yv+lJk
q+cBL9IiyJ86zpeVeI5M///q4EhlJ6gCndZVzgMUXNKDcIfiU3m7HOMgP9EnQJUiJqHUyEkQ8zSb
NsPar2PLMraMZBHCRqapxwiDnMW9qNyUsSd1v0qJA3kcF9IYIFqMKpazChucpaLdm2jdj/3LTsrB
bbZIGSZSLut0SCcsS6cWfkzphyi+X7axnUFdfTAGd0RhMkZ5xOVDReJSb3mCdyjBgq5N8Wje8c4d
b0kM0sRdKxmhUaNO1022aX0M0VNqCvblNfF8gIEX0vf1POVY0lRavjJarhFJbk5elSrzl5DbA0U3
+gKasWONWZcP7USjhBHIraIiA0G/K/rMSA7cMHLzjbHaLQZVSinqCBhn/0ZOlBw94uv7Aek52mlt
7HncqDwfZ4ClkQSlkj89cPorl++HmuPh/+J9uixbqqiaBpsHtsauL6C/BF42dNfQ1ssJPGMqRgtp
4orX1bVtDQr2IibpZU1jGQhTQyvaVmppKy92CnercS38ohM/FAobHv3v9rX6Ze7bA2lSUD8V0UUm
B8pbt5d2gqO7aDZ8pnN9xOM64qZzrOwxiNSPYaMkU4fU2Gl6+xz0Bot6uEt+GBhv4E9qbp7llTkm
QmpLmSRaLqMDSr5Kox60Ro89PPPyWeYZYeCp1IqCpFQSzCyvh6gCSa6nEA4G8mwwoDR2i4RGRiQz
xeooaVdCsie8ySue67FSpnUTg63WBMnwAtVg1KkQTe6aHI2Sg0c5tbnqlZsnd7U5NGRY3cJpkii1
NuLuqIzXajoLk3N5XzYxdvX7DBDVw9wauoqj1HQQ1r2OhoesM2xnbmQOmHO/HINBhdoZZUopIOSg
eMjRIKyfaD4Rs9UHfl2Ka42JXnREpplJLNwdvuQXbnogvnbdo7Mr9zV+ZxDH89hXUzYUchua6JLs
jPduvhOSnQ41gMs7xfEE9sGUZE0HmdgaL3RNtU21tTWecOVmxPflCywVpaiRDEFfQ2vOMagz9H2+
p5TP3MuPZ4fBgnBcxnAc4NNoyp16zGgrbuID4QbHxGS2q+//zl2iSrUbnX4X8maXec6hMkCxlPWs
EWLCFa+SfXKTH8DyGtlUsS33C0fnBJi8+4N9JkXGMEN+Gd+1RTJvtqu9dSR+dFWWtoGZbY8+CXlP
M3qYvsUyq61kYKMso66bQlwhjQlYasFf2wUTyEvzDgHUY8t7zPN8k0GReWibxMyB7guo/q3l58DV
MdkMzlYLYtCjnHM1XHToOzVu78kOcZbjJ58aeIN4rT/021z6dgx09HFSGJDMwshOMTjpDNmsY6c/
mz0vuU3v1Qt22CcONHugF63BC80rKs0C5W9IOf1dqOdLs3Bwnn3lVGUHjUVKRmllcdAJkPIt6yth
jHepWQeawWMp4XxD9skjmovadgngl5hBpmd2J2UOARdPonmXUZGDvBqDJYOlhbrQwVAoPyT1ZKvh
rRUHl23w8EJj8CLS8nFWlgLJ/0N2QyecctXNn40AebGraXSahHNXbh8nXVMMhSqms2xJI+Tg1ZmS
ampNc5rKyslT5Zmzpu0d+scGW39VNAmcT6A5dsPH3qMdaOQNkmKOgW7E4YNKV6LAt+clsrcn9rUv
q0xom+ZEEOIMPq/Y8kG7DzWb9iTWeC68tW70az7rAESo0qEb8lNtwOWsmrrD9zP3ZZ+eyVU4NTRd
W4oZVi0G5i0t7QiOeKN5WiC6iSfseVQ52975ZY7xztSU9GahIjc6ZqLDj7q91aK3P1wS45yTUFXz
/yPtypbjxpXlFzECBDfglWz2otWSbMv2C8P2eLjvO7/+JjR3pimI0zjWPCuiUwALhUJVVlYf4GQn
N+YV9USlFjz2K/sn2YkON1VDyLbdQJMfZFVCoePwegdrVsRx1UBzYew+18R27cjPk9o1m6fL69re
ujOOdKVUTuPEAcPWlXWxLxbnaM4YXTXa3/8bjHSvhNm4dLkuIrfuKuEfO+25rv/jSqT7BPOjnSgN
kWAyUnqoCNvPde22daBilG7fJ//smHyidV7WbTajh2v0hpc3uJip1LnCTeHmP13et+0uR4xT/387
kPkVDlsWzEIR1fpv5rfqRoOocnmofoAM2X7hIFqEO2tXeCqW0bZnPKNK5xcUozxKI5RAqH4f0Y/z
+FmxLGG+bx3EGUAyb2MiE9U7LEuk0URHSPGs34lGxnKPyutXVZb1XxziGU86vdlotC0XYqrmQ3VC
unc3nbKTgRdLeJWidTNH22Z+sp+0B/HyD3xV7fdfYtMzvjiGK4fItVQLqJASEfQVoR8Gxe87E5QI
DTyxcPc+vcSV2Qj3ssKjegDWQIX9nQLTSw3u9s1t3L+n6XoFIvkOMuu0gS4j1LyS5wxL6GPFWdt+
wZx3TfIaBoWFRIFgU4OTINhSoslZLXCj8LUyxcK0QFONRG/zlBXXIbNczfwYB/1Vpw+KiEOxIJlo
scQjZdYMJNGa0B7SQ79vT//DjAAVjnT/l1nLSB4iCWAexGyy8LY4Cc+R7IOPTeSJHAp9DvzaJ4/k
qOqQVmFLvqPUOnh7A2s0D+VdgYlo4QmMsGvndNmFKC4uuS/eNDDOQxMWXhUhxm3ckhQ8PhVBSwUi
uQ3WgATfCpnBkZy0/g+Cu95QNJT/S9T7j5FzyTV0S186LcUNrB2XvYX3ifVou4Mvkp6xugNZcXvJ
7eup0UZVrCMpoKGR9nP0oQKLiZ50xKN3EIe9VjLOFY5e7lfnVlljtAwssfbFDGZULhM3uq+uRxDc
m0PfuZMqqlecZi45jUQjaFQQsok0/6WZNzy/6+qf7+ulPfs+uVUdTadQZQtg5UtiuoZxG87PU6Lw
r5et7013Og2z2lwa+FdTL3aDE+55jwjDKPeXT5IixnjTlV5UyaK1S4wde4AiPfQltNDNnt2wdJPP
9UmIe0Wf6OIqa/iXo4w3nek0iw0jE+trfY7unPhakGGWRyFULERQ0FDyn3yGQaSowyS8m7kQ8aDh
ydT/0PvdEsQKF684z2961ZfBKktmYVWQKG6vxKDg6TjhcvzpvLy1VNpo2y0s/1jim671oqZJO00o
INsP0Ydl1x/aGv2SOZRKUU32k/sMGoVX9Wk4aB+Y4062W0LZoCSusrH4suM3iBRzzEtAWcGocGTT
fr/s6qsYSxcqsGjJ2GOvfRDrDtWnh/542YDFif73YNIgUhzi8BwXuA1gO4o+BOTbZKMw2xSHypo+
p9Ho90ujSlUIYYhLkJKTAddUawLhRs0D9RBhPTRokMOteq16AKh8gNj0VSBnT01m6QPegWH9R20+
8VI/1kT3L2/gNin+bEMvdKUVCilmzhDyJ3jcLnv9JvXRWWCe4pu/C6XFL5XZbq7LNnDkqGOSN+Mc
64XzkBJYbc+eiuhrUX3QVTyxbdb9CkPauzZMhjmbcPfMEbh2uR/dj78wg/x6eSDgWsX79kiudR9C
H8pxQtvE7jO0XMs0NMg69zE+W/CNeMZehxhy/As92j9HIZ+GTDTzVZM3Nr3pClKK+eLYrANNSEiw
9Fpbjv2kku7cvMpXAFJgFyxJnzAT7VwOvxJSr8neerSyXfEDdJXTcKduOFTYiDyDJu97UlgO7tix
+1HSZzM8ZNrjZctXQUgBHp9434/iRmA89Mzho63fBEzhnrYff6uNE//E6nRhIIruOIJxXzYuWvwg
UgQawg6Cp39piiPK8y+vSji8N95pBSh5Yh5RHjExpKtysgoCM4T7ZTqDlVfFGLdHKgzwNgNTEUaI
H70EKnnhsHDiuq5w2oblQ6I/ZfFzmT7GieJJuH29rtYmeV7a4FBHFG9CQYYTfa9pidzi/DJrjUP+
QOHpNy+1FZzkQ0zoWCYEmSVM2vOz8bPDDmAXXVt1elWUtZ8M4y7vF1XJQnHS5DpnyFnuFA66Geg3
oaImYnQDs23KG7Lv0BeiMheF55BLns48D8xoEP+l/KkPr1jzrs6/8ybKFc+xnu3W6eENzVth/8Yx
vDJPJVLRL9zxW5WOlGo9UphX9mGaJjPOG5uPob0bY4XT0BXnSy5szszI0AqCDUMKsPdEJ3SAa6X/
4kD7unL1A0fnKT91FqqqY+NdPtsKjyVXOdNkCjkXA2CGaPbjoY7ddiqvcmK876PZzATxx2FcVvNn
VV0Qe0Q1xqAe9L19oT+vNZ6FzONO1PcjU6nptv3hzpCSC3Gm2dRYgkCuBjmC6b9op3CM/+KKzwiS
94gjMmN+eSf6CuiVSMHkh+DGvklP0PBHKxn/4z0f6wwneQ9UpBnHJDU44vCRIhgfvxnvE9q1/8GQ
c0oxHoeJ1aLWE37udiJNloM2NV2JeDsHI/h97OcVnhRnGFHVBYXQh41OeC1itHP8CUKSN4ICCTkP
XznZedsZntcnhR2J4WR2+1fhRejf6sccWh4V5FEw5Auhm6qkv32+znCS8yBJkBt8BE2rSQ0vCrC0
ovLAdjr9J8vg4iisYgIraeomEH28JDnyeJ+Et8agMHbFaZITS3TIQ4MIgcSx9IcBvLNahbB9nBwC
qV6hfmRYYjNXq6gCJ4wMBj7igC7JQ4+5A0jvBFDQo/vuRYNC9XW2ufArRCm0sWhVZZhHJfrw8FLB
a5d6wUNySu8oWPH2ybodoICZ3HV/MleE9uOzKr25aR+rf0DyUcWihVVW0xx2cZXMmO6guwPCg8vW
odxYyU8ZBaVdZ4GFJIpM1Ucwd3a5x25MlJkKP41c1b5u99euliV5KprHWQ+Jgb/CKhPMUu0xhoSm
aMxXzQDYtMszlC2JLoa5PUMwC6a/hHcduS1U/CrFF5Kla8qyi2ji4CGEcEZzqLcMj0Pwx+UPpLJD
eQKhlrQ5C2qQIIUdto/QRPUXt3yRUzNPwxX9Mu/GXYD+k8ivHuJ95lkqQbrNIGS1jZKjajWD6ibH
SahHy59aULjK4eCknasF35xQsd7tDMEKTXzU1UlvMJB3LAnC7uJLyTztpwbR4mivPxLuNhmqWCKp
pDLKbUMxHN3RuQXFGemoRZh3Hy9i0nEBmr31JWGqF+3mk8X5B0DuZkx7jcWDmIhkHkT3dbZvQ2iO
cs96KI7lidyku3DnBMfh62XjEWfpzUtpBSt9OVP7+6XUNo3Hs5s0viaRPycfwgSjtp+qQUUT2n40
rRClr2dzs6psofkXm3uhrK53LmTGoDr+VA7u8KAmVys+nczfxYh3J2ZJBe5h/N1p75zo6b9toXQN
aHOtJ1CXEZXBvwppBmQHxMCSyzDbruRsIJIFIiWPNsYFbjhIA0xAbyAZoWPmtmqCnmq3JG+vm40R
EYb3UU1PlN8O5vN/W4bk3MeSEi0RifbKCl22fLGsL92Ye5dBtv3RP3slP1qbqdfTOION9cV1o31M
MxOvksTlQ7krqUrP/F8uyDOaFIVaGLKZZBMMLDqBheGnfv7J/hB7JVSaulu+m0P38ur+xQGeAaUw
dFwo57WYVm/cx3eCObA8L4/pwUSpLvSqb9ou+nQZUWEUcoejFllRWKKZG6mpcZcVwX3aOqo3nuqb
SX5h4pQNXKSx0Ul70HdIm0MEK/ZLDxOV0IYPvUMvO0YPKseu8LvyGzaa/hYTt1IMkDZQHOnvZnay
sy+Xt1BxfOW2ReJkWbuIpwpPvvd96Q694Wr1uwaPnJ2rPDveTKLMakz0T6Gv2417coyHP4PqfcT+
FYzkJPiUI+slXKpQGiLiOQ5y83QlnuJq6bXtnXMwcVzH5UDkt4PVFybSQvCv4eIn2W3ID9RQZPK2
be8MIbnwbrLLuUwAYRg3sX6KBsh8EntX/hF0ijrqv5zdM5T4V1bBSzv97f/iPzH1NzyOh2Q3/IBM
0wPI4eONfQ1ZN6WH2iwROWdQ6XsRvWp7y4I/nCH2M1Y36fzIqjtOUjetvhbFKQ1GTBD89R6LP4NK
nj7T0Fk5VXq6q4vWzcPOHTAnIPp6GeRfwom/UXRZNj2rOImmEfcVu4Wdi/xXcxwwE/HW8FFRSdxm
rwAU3vxtxHQGlLz9EId9NovJMIvumhjJWR6yH8if80P2P7BJ/+UtdEaTXL3GutBJlzHCtJke4oqo
ho2u9Y3uyz3LlTmvbV94BpOCQWiG8tw2kc+Lx94l4Zeui90a4yxjVX1I2NulPZR8fU7CmWN4AJ6U
eQDxkdCN+i91urip+Z0td8Oo0pjdvr/OCxMuZnXo0kHjsSYGE1rkJkN6431Bzfn3Jf+Row2dJGKs
DRqL9zRtdrHt7BplV/HmMhixGNdNgyIZ+noZ+tKN9SiyKGl+NWSRG08/Lxv3pqtdAUgG0MzaAIl+
JJMhMe6a0fVY2orITBz6N19+hSB9+SHSMMw9QZEr7D/xbnQn9Cxb5eRW84RuoIcle55j1ZjGzW3j
pgH6ssEsTqWvr9N6KjsTOjuEHuLok1MrVH43d231+9LXn+2i4qyAR9Ds1M3bz1O3uF3y6/Kn2Tqb
nOgUutfMprYj3RsVppWabYKKJ0Ev2DD+YuzPqP/RxKV/GWcjmsVsC27CxLiJQa+2tJpksDNi5D3S
0vuX0PKYfuqOgjNh79M9riYVYX4TEF0PDnRMLFNcUq+tOhzNFLN/AEgOaQaRLogke5o3ON74Ukiz
PqjS1G/twSJrQGmFjDbVEpcANJ0R+lmQWVAp+20g6KYOczNMx4RArXTfWuhcAsfW0jx0Pux4DC0u
ZVfqW6NDuwZ4SjowDNt8EZZYubSu5w7KBwOaGZajEd8jKYK7HHdstavjzE1vp7zzuhit39clKPsL
pgYn0UOKk3bZXCRPjvOEwbiEGTAWx6KgDb/+eJMZLTmL2eT3A/JL9ZPWPs/0OVtGP+6v9OjzZTTJ
e7xBkw5BwY0U4uhk8ufZ+ehU7G4s88PS5rugtnaO0V5NmuM3vFDJEsg2+gZY+qAp2umLgC/o3IM2
3nRK9mYCq9nFEDvJoA4ZcE+vFDsrRzZvMKX4CTq8wWSk9uSDvCVOBX9kH/mnyYswuhe5oD8ub61k
TzKa3M5fzrxKytKafLO5WXLP6D5l1u4yhMxEeYMhhU6g2ZROmgGj+olJjKgl57+Exn3soXNWqMZk
3zDi7nQZVDqKbzClOzPVCtMO+2nywwICDzF8ClXV5YWNr+60NxDSrbmUY1BpM6wycoZdkdR7qxt2
to1cbNwpyvGbXwkUDWaZJgdVSbJD0pXJbEdYzZw+GRXAnqvRv7xhmyd6BSGZnZ0SrRoirKZHNQjv
khZhbnpXYNoA7R5o+nAZbXPvdHgO3aSUcflxZxQ8663emPx6uZ1DD/lXd1k8XhWK07S9cWccyU9R
LZ0jjNKbfMKezNJz+k+sVYQ2mxCUEm5ATdpyDMm6U7oERYnRzH6dTG6oM88cazdS1mNUMJJBB5wO
2pI6k6+Nyy7qx6uI5F5kFYp8zCYMgkyEHJzCwYu/r+4XrSgzyjCCyM8MY1eUy2FI9X3r5IrjqYKR
DBpN4fAHNgwalu3PfXM3kd5rMltxcWx6gdVqJKPWnYUUrTXDqJufcXVbxMfLZqxYhpxwtAIjGdFu
O/loLPON2fwQI4CuHBWNUAUjmViWQ2xOs5vJ5019aki/j/T2aq5VcyeldMhfDs2wmOFQG/GyPBps
ybRiygNn8DE/cZ8gEosZ9R0dXdjF6BJaKXzApsdZwUn+0yGaRqGEPPnBdF9zLwyghVxfO8Pi6knn
Lqr2yU2XY4DraVCDOxgh89qyhzBeeFkVo2+UhjeaT7FG3QJaV/qgcAgKIPlKJUttF0UH205zJ/Ea
GyyxCZMJ6x4acXXlX7bATQuHvBBIrJDI4YYUGrG6503s4LyGza+Bxcc6etfdc0Z4Q82astImKZ18
G7JcThvhemv9jhuH/7QQmaCVa306hkzHbGbjqguuY5X41+ZXWS1DsrYgjVhoZlhGlWKewhh41Vh7
Ve2cWp0rbuvtb8Itpuu2jjeb+PvKh6JmOFdlDMMmw6daj+AQFFXDTQALXRIOvjl0ZKW1ZBycylRP
Rr9ENpmZxSGJg/3lz7HpclYQ0hoQruUOy8PRb/E0z3uXk/ugVVU0VOsQ32y1UZQ1A6TB2ejn9QAN
+eGxY0b6+xEA1DLx8sPTVqfGSxV9hcHHuoCOPFx0E/oT30/FdTr8/l4BguFLMCYe0ZJ7tsd+IdQB
REY/L+jPyq/j+vfvy1cQ0u1v6UIZluIGIOP3pTiijdkdBoU/3vgaCGB0btrQouDEkhxkp6fznHQ5
bplsbzv3rSrm2/D369+XSRd4aPRo88HvV/nXaardPP9qjJjwbf0Y470OG7tswRu3GeAsg1GGLMOb
l7IxRV1p1fbgW84PjP6g47EoSq8i3khDhQHI2X1xc66xZK59QkhK4hkWUPqQURdPnOE43xed2+51
kMTKp+z2NyXi30BKRrcUjRk2BiBZ+bmp72uTu6H5o9BVSxOWJb1yXi1NsjzCU5sXC3AQcaCNQIyV
ch4nzPdB3ntXP1/+ZuLAXwKTHNsyDUEQhTBzZ3xu+13Xpzud+Umkml61ber/2IYheTedtVPDjUI8
dhpXJwfeqOo9YvvfroQxnTHktyD4/dq1EchaWmYNQh0LZ3dOiyeIl17FQ3Klh9qN0z2ng/NHPHdX
Wt/sutj+/bgUH+2MLvZ55fRY3pGuWbA+B31tGXcr6yFIFO5CuINLK5Qij4XVaeRAXtmfl/yq1IfD
UAbX/YAaZ9vwXWRaD8Oofau16sdlG9m4mV6tTbiZ1doGixpJZ0BIOnNS18xAeequCP10GeSlsePN
6qByiNQkI6YuD37quDlY2ogdHL1lj0G5bm4/hz7yPTgBprWrMRzhTlDibMGKExV4yzN+5dourI5C
C4G5oTfcGpPLf6GyXXqqiZabm2AjiCWOhXSt/OgMnJHZY41N6IqPWeA7+VP5m4Pu/3IwKwjp4EdJ
jj5diIX7NO/3XUCvGDOuqLH83tDR/4fhIk6ijIDk/fpzpmGpL8ipDn7bfKomEIZD1OPDXz3TFWdi
015xOf8FhJz6a6A+GYM6pfXoWy3oYymnCMdRd/azPuu8hFf1seh66qIeHLnGOCh6rLc/2Bld2s24
1fM5ofhgA8Rb4rsBrYHveCU6Ivr4e4GSy6EtEl6RgCDkY+fcQlAAPCHFod900CsMyXEmeU8SO0eT
O+0XdyT+WN4kPfVGVX1300E7qEPgZaPzN/nlAvpfSV5UwAG9FYXCpv/N2uBfdueg4ZDZDjq45CsA
OgjzYjjYrTQb96XGvixEpfu1+c0dVIhMVE9tIlucGZuzU8R08IPy55Tvl5F7S7m4lz2VOB9vHNUK
RPwTK3doc0jlGqaGhE1p2W4S2gFSaT0S/mDlW5+Lvo1dTdMLL21TVap60xhW0NItkzSVMWjiFqXz
vTndonnT6/vrEu/cy0vcSok7ZAUkXTVDXGe5lVij32j5XW013tR8TfPsYzChG4SmY+uyqPf0vrwO
u/hDrSWf04nvLv8TWx8TxR3KwDJnNkpxr/e5ydEHy9D64oc88OCW3QzS56YibNjaUd1kugUg2zBk
3nDCMWuFN9ng69C/S3h3NBABJWG1H+NatalbR2yNJbmLcSjAIK6D0deuhQQ5CBQ/II1YZdC7nXcZ
modKzDjXFagqUPH3lbUGg75MTYQX37R8TorgNPBRwenZ/E6WbsHB48Qh2fMaAW4+BRUKCE1efBg5
1E1ZMbhlPKkYrZtLWQFJ+6dZfEIzfzRhFN4d4VetqsFb9fvSVtVWYhrRAKMn5QIvCJPsHyZz4O9b
h0WojTcy2KTSs28a+9RkaT8g5u4Pvdbd5o1KsGr7m/wN8Yas00Crl0cTHIUxP7EasRHZdZGS7aRC
kS/4tg1Lopmj3+2EqneGeRNXYYrCOSZTi/mg0FMu9/mw1xP/smvYiix067w8yeQaLYi7dEJFxtLD
+zn5I2HRiTrfmqT3oyz5UWjFIQO/5R2gto6ACcVgmxmSPyrMCvQguxj8pL4tna809sYqOwyh7qbF
F2M2vKrfXUaUFaxerkxktP6BlEK1hQaTaSc5QjUkbDyMEYJQxw68B5BfReNLih629gaKzyB0OxiS
g0FG6skXm6fi/D/I2UhII5UBmxCVzibcfldmzTEf6lThh7cu1dVK5WRk0jvW0qQpZgCyT1Vu7Th7
JnRXLo9G9Sc0IhVOcfN+W8NJrmTkQUrKEK44OoWPxg5qbjfjXkzzyvxQqb+j2kHJr/SZGQQkwUU2
l+E+7AOPVioe9uZJXH0k8feVl2+b1LShNY5Mj4He0P5+CT6YseLQbdXmnfWmSQcAsTyZawaQ1je+
iEloqbcccmhMZUKMfj8e435/+QColiWFITRf6NhqQOyK5Lbh0WmyynurIZnioKlwpHPGymTI6wxf
SKe70WDeTD7YrHoXCHNszm3MU5bLIUGUZU09x4PfGB8m9GRo2h3pw+PlHdv0jPY/IPJQ1yIhiZZY
JZzUyxz09CCGLPwPs7qEh5WDYDjBvxcjz3Wt2LzwIcYBslziYSiB295qeJXPYp7RrapXffvznMGk
08qWrmWaACvIh2G6T02UlVXGLUzpzYIcVJUtPB/0N2Wd3OFTyvUIaYWXsaSYmHXtPGqtCwF6dFp5
SDTCwMvrAJJIqu7uTd+3gpasD4RGhhdXOqDH7zYYTjZeXtH8o4cwWIyJcabq/bK5m2c42aEXBkqo
mphr6VijR/J5NxgPUa3iASj2U3boYDcys4G8vj8YN/XwNcl3yDV4dXc0B1XGVAUlmccMqtIMMRsI
PfN0Z0P8u/q25DGuqg+pebp8vFR7J7lyzmmdMRsRj1ZjVHg/+1UEOUemEgDafJUwaukGfgxlCCmw
Cs0o5HqFU1x0zn3EuoeO54eOaYMbgVyuMP3NNa3ApDWlzIzjyEL8Hgf6VY8Z9loV3NQOU7g/8TNv
DtgKRvwbqyuqnPoGnFF8pbQ0Dqyu946uahDbvqFWGNINxefCXNoOpt36YrYwRoNBdlm0JnMxNHZv
KKxh0/AYR5iGXmjDkdmHid2lyPnCGkLrOooOXXedh39U9Cu+qSJg2dw8NOa8PIVB4ZEW1tdGvRga
Nm/kxGuJdnJqU5EW3IyJULMD30mwQx25u7UOAhvVANhB6wcHpOoeQh8akkdBga/Ar/l92gs2zBHk
apESktWnNK01kjqDf5iKh5D/iuxd3trv2DUH7C3xdQyGLMJrk8s1ZDiCwsGuLce6vf/dpuOX8Bw/
AQ4XJQ44tdJX6VjdNOEY4NFhHbX2jvO7MlJxqrc/ywpEGOHq3DgopdZRgk9fW2K8wb68NT/w7+O+
PhVXMGlFHL7lDNZLkrYszVAf7lNsWY/++vRDYN7oX3/fhTqggyCFzkB9fqnsrdYTU8YGp4eZzfnT
mPDjYIIXXKiYNVseVCSNBLGGQUpbcmr9Mi5xjaHHuBOu4NJ0u3CD8boL/ry8mK1zyZDxw+w/gxJb
5gUkvNBx9QBGm+8q4zQNu8u/v+Vh1r8vLSOO06xvrXFEN8riGs5XpzxFzXU0/tD4r8tImyuBEaNl
AF/HkM9KjSR8xgashNJgb4/JMUpUAfAmBEdfN1jU1LGYZMm2PvYceX4kipyjUz4PnSIRpfp9yXbR
9EdjbcIS9MC+7rrcb2fVadwyK1EBAgPERIGbi7B4ZbxarAWhEQCisBL03O/KZPIyy81mVaZ36xyu
gaSYxunNOjRpB2dcPBUYW9zn+zjh7/CPaxDJumwW1SzXALIQ6zO4HLmr4SGkANlYCRMFBaQH0c1P
5bS/ybOB0j4HC8zy6+qTNXxHrPsODErQjMsIeikMQ7yKVp8lK9rc7Fk7+lUbH7TS3idO7tW2au79
1lJWMDL5UM9zp1vsBqexvM7SB7u8z4fPl4/hJoQOBpMO8UWEFeT1SsrE0JMy4IMfpZ96+twHB9R4
L0Ns2LDwiOhvAT+HvHHARjgvJIGyA8qMUei3C/qbrKh5jlBpPGZ6ouLqbJxKhuDIQHMGJm7ACF6v
yDDSqLHaovcThtaI0jzx+ne1xsRFzAw0rOoGqCe6I/cWt0uutQllHV69+Xdnn+zjQ3xaIEjTuPlO
PQFra0krOEv6SHHXxFkX2b2fW5BdDSy/zQsF4WzrI60hpBdAxbJZK7IUCaoQrXRjF/+a40m7q+pg
OVlTmPy8bBNbZreGk/watZJSL4VsaoA2j/JqTG6Cd3D01t9IniYDRegQQrHWCzuo0G7QXHd5Caod
k5xZNWVzFrTYsdnJ9zOrPExF+5BkA8Q8Ou8ylGq3xN9X7qZYUnMiBohOyfI08dyn069WNxQ+bYvi
BGPGjBrwKwgzmbSgvEI+rwbVDdl1yNMLkS8M+SGY/OgcDG86kGPgZeN7VrbClFbWcpBnlhYr64tD
SZ8sZ9fOj5c3b/M7rSDE31ebR3JrMW0N9APwxC1fR0bsGi8sDGTQw8FrqP779fNXuyi5n87g06iX
MDti53taB99zvX20tAhxTqY4RHIP8V9uCI6biu5BcPokv1AGDUNzpDBx5JDiY/E0uaBVX+E6urIU
cfpGYMhE+wNqbg6SBLIAXBjpfZ1YQedXOkZATfXghVmxq3uIbrC4cJs6O1z+bJs+bwUoOSSzDEum
Zebgj/OIgbHJYexVzcqbliF4o6jdg1wtP0Bns8jMqcbbw272nH8sksLrOgw6pc+Xl7J5fG2dWOiD
IYhJpKWAks6miuBF1SZXYe7OLHQ7VSy6uZYVhuRQC4dH6OcABi3y4RB3uumVE63duHUwrSvO8/3l
NanwjNenquyJ08UD9i6Jige9bo5VbKVgejqQLoVc02WwrTcp6l/nHZRc01R3mEEmUkb5/MK9FPPI
6dO4R1vGTj0Lfaud7RWc5JXiykY9VmQ/as3amYnmOaDy2CDDaAU5JNqXwppOZZaCUwSxwLHcBfyh
H4qPYQ9x7ipX+K9t6zFNxpCbs2y5XyegAdJBIRLFQVt+mHTjdiCVR61RNdJgK5mFVZ+BxCdfOUod
c7NtXAzILgU+vaJ+7KeHpfFGPAagxdlggkyqOBibZ3yFKJzOCnFY2iJEiX30OUu+JJgM3piOwk5V
uye90TRrKOdwxqKs/D7R3ZlHrlYovpD4N6VMIzbO4dRkBrSpZcV/kuqxNQwg6Ix2eW2y3Asb/hj2
oztn0amwVUJO20s6w0mHIdSXsJkrwQeKPznVlc2/K1UdN1eE1gObCNFFeOHXH0YfDdTBKpzuMEtR
EtAhg2FW/dFu2p3RYYpi8g46K5qSELfjnY5ngizrT5u6KjhFZquarp2IuyhEJJ2KByG+9ZvvtAKR
zA0Pj6DXZoC00/JlMat9kgReOvXXICT7Q8vvlyYqDpdd16aJnzHlHniw3KphtLCTRWH60ITdJ3xS
vK827WEFIZ1bLRxzKxU0znS+z9J7i3xMqu+XV6GCkHauzGNCutEGhL2Pgz8o3S2qfNDmhbJahXRQ
h7pujYBgo4bhuYUeFLREWftlCFWZbXkQyV9B0wpIeruXU9zyPsd2BbfNR5556KiCmq3jOd8WTGxv
b8huulVr1SmWR6UTVQ7G2CWTAR9RkqepzfbMQkgY8W/jsny8/LG2D+8/Z+mF5LHyqrHBJqPUCZ5y
Fe7G+qHEIOvY+JnxJ3NUDSJRGIbce9OH1dBpJbAS5xESIDegjHtxnimcuGrzpGAjQwmx7h18sihl
J5OOn8XQ7jSYsZm14kGiOK/yOPo8MHpdG3BfDFW7M43ikAaVYjXb0YxoJkKpDWlJuVQZLl3ZkTlB
YR40pvC6xcTM6hpxJ/Qtw8gNFCt6SeG8cXsrOGn3ysFKtDnF4Z3hivZhPiWeNmall5SgrYOqN7tW
3X6dY8j0iGeG61Rp4V82yU0zQesUhnAgB0/lLJNBppboo9X7Whl6LLtjZbsLit+vjuH+PYNI92Ic
ZHnJGrh3h3wOymtKnxYWeqQ60enH5eVsnrAVkuQO+dLXY4rhbb6dHM30MMd3BX8Osltn+nIZSLVv
kq+iWhm1Zo2CHzLou9ReHsf+OTPHz/8JRfZNesqLCmlIpGUt4zYtpquaLP7SUgWfTbFrsl9K62Ag
YQABEdSDwMJvWuZqYW0c5zCIId40Jr7RxqqoVgVKX0cyQdtkpNeRQDdtb4n1Xa3/GcT3PL+vC01x
0DZdx9kqXmYorfyuWZFETyyUG8oW3ZT0yo7ekaRfW7jsnEgGqbfBtICg3bUk9KLlKy8+/TdjECa5
WgX0ApKZcphc0iPrs4wHkuToDVXNA1NYtky2nm27D4IM133mnExyrPXPJdn9t5VIp9QwWj0OO/g9
OiFJMQ2PvOkhR6UpMiObn53r3LFtC7VleXjqXCxZE7QiVu6L1K2tnJysxWn8y4tRoUh2nJPSHkOM
SkDpF0fzbhp+vzzOjNUqpEuiW0KbaxpWkRifkyF2LXIy9feY1gpDrHFlWlEztVWS4Rpfgts6OeTh
97JTfIzNSIEzZC9tlGfAq5IgupIFpoUwyzb3cXQEkcvt+nsSf7z8Nbbv1DOO7DLNpcC7PwCO1lSY
Nqh/m3J+7WjDocyLY9rQZ96ltqtn5rGb51+XwRVrlP2oM8UQHrfhZ8wq9r6YE3PjAnoHznsKacZq
jZLJBSFk90NRe6TdjRk8ZuGDHSkqqJteYAUhWR2mVxUjNRBtdSYKwHYP02uvceG9o7hh2uicsnWY
BLgNr60i1ulcVb3wzGS41VNyCMzgg5A+mdhvjlx4eV2soaRNm5OJ8qEFVEpOXfCx6PeWUkBqa9fQ
cITiEzJiSDZLGEk2RoURACPKPNO+YYEbdoq7ejNGXWNIX4aTLta6dMS79UbfCy2n4tjvKlfMaYQY
geLmVC1IcgxaWmXOYmBBNr1mxSdrchukLi+fGhWG+PvK+ZhNGtt5OaNY34LXknc++P77QB9Vwf1W
wLHeOHF6Vzg0DJLJybFx80P5Z/WzOInyYO6RJ4xXv7EeRTVluGswmu3y8rbuBxN9bjZDGxWU2yRY
sx5o1i2A5c2RBUebKn5/e/vOvy9dpjMxKx5n2D6IVLnTELmhQV3q9O+xBAgGEpNYBlgPEkzVGHlQ
h4AJ53k/tJpXttMhXeb3GAPy/kjWQS0GhKrXHykb/4+0K2uKG2m2v0gRkkrrq7Ze6KbBgAG/KGyP
rX3f9evvKTyfWy40qjvMMxGdZCm3yso8x5TzoBU7NzIeRsHRpB8i7xl69cAWIhibDqO0b4qIdO5k
SjcN0Bz1krhKWHHsjSeG/n1hbgbGiIdARXc4roaDCBalNitjS/JzXkCgDs/eIinm4f+OjOnP1GAA
7Uda3bYO3ZCudr2lPSrW4LyRmdvR87Y9U3vdEsck8oAU/SwYI2JcaJxJrtliJX8KNUGxEulfwkb+
itlX1dhkPjYdwW0ARjeqrSuXxg5DDO62OqtPCovjY5N2LtZ5nY3QR7zvfs5ghpf27T47Zbkt7Sib
TLlLGjvjdAZXY9FCMSZRqK3chU0KoXlUnPCGbMepfwnC/LaqWjeIecRXnG/GXoAMMEPOZY4LXlV8
HgIviURHD48lF/Jt9aVieZiMbzUaFkBVGZUJuSRfWxyl4UhfKJ+14lHQRh4M4OrL+FIe42RCG+pd
TAe9BnuyjWN7ouDQ3WvtTs50AH/H5UPRnI6r0p1i8DYyYTAWhWLUdRnA0OUPE9BsyjRxmiXrceMq
gXHnZMoiRRZgGj7sL3np5WOfcZrGq9ZnoOLC3UgVsYj6Z2jq254YQQY4rrTfdSCUlkhk98WtNB3B
dsi5vqymv4UsJlwYnaqlYR/B0g1A9WID1QkNg9OMWTXvqwz2tR01ipBKBTVv9abLHUW5S+STPn9E
iqkC18bQMdPxxje7COh4HJ6x7YYZuQGTcSGQCnT0OSvxJOqP2yFp1QJMAxOxhkKnv1ijzscYu+No
YhnZjdrcaNJnOfnIV1mIYMzYxMfvwgwjMkUR/cDouueLMmeKnKcFY2RZNcr5OOK4IvAiNbcFUMe1
+39/ULBf4MoB60XEItWfdqxl4FZN0Tp1fRUbe1Xm1EFthb7g/HsxGB5XMYwgI1GzgLvZ6Ad5kRWd
m5S+CqxMXMIVdSrxGhtxTGztzJaSGGfJG3EedKXClwcDoi4kriJMp8GoPuD/CzHs2ANoTEJJKwBc
N5cCJspkcNfP52LWQ0sufhSJxBFH/2u2YliKY5JdVprV0PUBhiXrwAl09eeotEh69as8ZZ8wwneq
h2qnKsXP7c+2FnmWYpmLkmD2WZQriDxajuV6rEB3tqaTlmMc79lAAQGDcTZZAkKBhv4G40q47wtV
lhYDwLtRdIMs06mwatIetdfIxnyWi40J0QEVo8O7m7HJFnj0f0pmPCyXW71pxmpwqtR5Y2QGRWca
2+lnAOLjNoipgH9XnP8tEJMIOqHjMiIjsJtjsZ9KGY8jQgrsu9s5/zEqD9tfjXGBdzIYF/BbyRe6
xgAyk9BaE/g6QOXqxCMn/v3D2f1WhX33SEJAWmCXWQbsPoCQBcGu1fTZFx78HivrCLpin9tKW1tV
EX0q0T3qu+9YFeTddhgTZZVlbztBUfhy2ZPaSTUXsLIKD0qJc5hsP0IIMbTS6/hgmQkPM78kMQji
usDgkdGxddg7RRhfA/Wz0iRK2jijJ3nG18jNzvVef2pR98l7M7ejC+/xjHd09O+LbCzN1RD0XdSA
dmf63FXVmVQyx7VXTw/XXXxYeDhGD/8UUavZbGatVjt1ldy0EZoTdXvicyWwN5Bfh0d9Cggn6IWx
4529GnWY8MVXGgBxRRzsbaserWOl2MZ4x+A0jx1mY1pH4DTf2FbSO8H0ABZnKHZaFZqBipIM0OBR
YKWe7ygYU5Q99QnzEPa2Z3PFMem6D5s+rAvoaT6gdenO++FVs+iqfW2nZ559rJvk4lSZuJz3Q0Jm
Gco1bnQr29VR2gtuD2IVS7Oag7gnApfMhSuTsRiQhYwGmClkkPEiINvqTXwJnWg3fZfswNae4yce
0CJT+b77gky0JJkxZMFYDw5sC8/Dex8E5aJszeUT59tRB17kcFYQO2XaikMmiGk7OPULtpG94Ulw
pVvw1Mxua5e26cy858F15/vtFCywZ52XkTAPouyMf2HG5a4vI7cfE96UBDuo+04vpjaJZ1P1ZSkf
nPZFO3a7+VnAtV/Y9fd8auHViKWKBlZfMEn1roOW1EKMXrchO3WcAZxDJpNXNC0vpaxrtBDD2KAW
SGNVKx3Chku8BFzrAA0pXopD4Ux7jYclTn/snVkshDH2p1VjAmCSEMNn0ZNPertLj6Z5V6pnvT2Z
CQ8Y963fsyGOvegVGHEO+w5WqFqTHexDe/o5ubo37gdidZ7oARkQa99WeBsgpqB76G57wapNAvMP
G36YuEab/8942Zt5DdgJaDvC8tPhrvafM/JtWwZzN/9lkFcZbDsqnVFKNmMzOFn6rBuvYvGZ4mtN
pAaSpfmRem4hizH+CTOGmNkJoE9UH+fZB+Ef0U6zUnEq8X+wyd8Hx/af4kHWZJJAqSa0x1O3S3Zl
Bh55inVVn+Pd9gmu+9lVGFMZYOhzCEO9qh1BEDx1MA8hoNS3RXAMgaU3EuWKaEKi106MeruRD3nW
Om1w2Bayni8Xn4fJl9jXijJMyCKDHaWXaE+pz+U77TK74+4DbLv0MrEQxqTLoQjToZwhzPQvoXJI
J07FvR4prl+FCUtDXIk9EZCpgnB0MDDtFmF4zpIG4x762RTSXRiknIKDBp/30eIqkglOIZD5xiSH
1YXtsY5eU7R0A+3Uo4YbA6sBk03NWzNftwsKhYI1cGzPMhKzNswnw8CNTFUpQNKL0LaWZnAaK+s3
TuAm/pJisPx7bQQ2Jbxh0BsnWNfd0cEE0n20i3WL1tt0HHy+q20wQ3Oa1v9gkFfB0p/xT8j1qdQL
XFcaF4zrdmNFR+0O9FQnzcsuvL2W9bJ4oSYTnQxBmUpFK3GYF8kDppgnninga/c6274lfa3x3Mmt
OrgqMiF+xrszUFeG2jG+zB7lFh73uqvf60cVVN68SLVeLy5UZELVOEeZVA840OpneWis3Kt2oTPc
qTvfau3+ib+vuH7vXUikFrwo+QuATgGsBFVx8HkGJptl4g1UsAGVPTiikzjmHa8OX4/GV5thghgZ
C7xHKmLtTE1r5UVsTRUnGHO/GRO6xBI1wai9Vfr6S4lqoLXIjhY8NXogvAcArlkygSydVLoQDh8P
4QdfQzt2oh9kBDCQ4mWecRsefQCH8ep8rlQmsgxKIWBWtKwd/aH5rHq4y9gqtkBwW7NBeWxnl8Dh
rh1Sd34fP39/OrZH0uW5IAzCm7u36MfgNSd4Ms+aBe5oPo7Uet1zFcbElg7DM62MS72jlo+j8T0Y
9n0+29jUm3jgyqt3pqsLvJnTwgWkIsfKl4Ii0jADexDD/Rh4RPQSJIXtBM4TxMSSrhC6dI5p1TOR
U6I3uzit3JmothIQTqpjx57+Lhuvx8dEEtmfgK9C7zHpYXIlK7qv9+RI3OmGB0jE+05MAGnjTklA
Gw17yC9Dfx6Tn6iGLFW768nEU2o7nRpvCwOLL5Wr5YiXozfHnr1qtprIruBvk2BN30EU/FyetW8g
Z+eI5UllwkmV1yk4RSG1BagvwagoaVNLaUOOGJ51MHHEmEk5KQ3SWzCdzfomDe8HcacGvGKB58RM
4EjzrGuVHu1pSVZfDTThdQVE851uazB7I2jcSgLot6h6JG4Okc57oeWYC/uCX00mCTICLSvhbvB/
Zhj7k2TlbT+v6njl16owTaLELLi5SGwrHq/qA15/UGP6g+wAWrrUHwUM9wwvosYZj1uPxwtRzNfT
yqiawoKGq0t2C1IwG/dst98rFsELEZo9tV2fRx7myLqXY9dQlzADBVAwxjTDIgtlPcOFLdOBtdef
1fbrrH3vsq9K+FUYjmJ7TwaOAa16w0Iko6ggZ6VaT1njGONTpZ+U8aEVeIFyVYauYCQG4En6u5fV
OTO7uFdwmPl06yeOIB5LzdmOxTwRjBs0YT7MFa6gTgbW2yiPbFES9urQcFqqq9XOVRPW3MmYdXVZ
4xZFgtvEPw8db9iHFr3vcvJCAFMUC3UBPHUfAvKTv9P3bwWxF92paHzwX5hW/WkhjPxZLBJTGweS
U20wyRjNR2MEa7B4kNJDNX3b/j68g2Pylx8Is+FP9PtEZzE+lbK3/fvrReJCF2ogi1xSjX03taJE
7y7+rr5EmH3wulcJK/kiZgYOxYfuSgt5NPwv5KnxUMeJQFsEJ9pYRHiwyf2vh7l8Z3ByCe/0mLgA
cPSpxA2eOGNbYkJzwGuqz4kD7HberwpjoRATCPw6BTFHjgcXjHFQlGfVU/fZTnfpdE/ltC6IWm1+
W2LdbzFKi7kLAHIazDE2mRSIDaFvBuoh7v19pDwZebfbNg76r793qqsQJjjkXS1M2pS3jjidNfDZ
q4ZNhM4xgBsYP5Dgr21p6x/rtzS2ld7NQZNGuMM7aX6uul3VcSbt/+FLXQUwpXQJBFtfEVG3U0TW
7FZyxOEQXjK7SW3NKm/lvaFbYuFkD7zacP12CXSfv78WC4qFCcfc0OlbeAHiHexv0rdw0xUfgt6S
3HpnOuZ++yxXzQN4fljZkxWFqEzYKMZ6IsBdrB1NQNY3oh3parsyuIuBNNK9sxBs6gFfA6AegEz9
05uNKhoHrUJlMaLlUh1T4HkA8vh+BjMwLn2BxQPfWy0OF/KYyJv3zd8HCYQhp5K9CoSJuvBc6ZGz
fYA8QUzkUMRxKogoNE5NqjthUDFAYIR2owLamzQP27JWDX+hFBNBjHwIE1A6o/dQ/Eil1gqmDxUS
QGOQZVPHCD5LbTsIczwNHT5TVCdWgzpl1l+6khcJ1/W4SmFiUjXnph41MLrBNnbRXgW8C4W9GG3j
OwjbnXyn8PRaTcQLvZivJIFJz6w6PK8n8bM4PUbKOYJyZv81zD5vf6N1h7rqxnyjLh9bAZG4diL1
VZYHS06+zBMPzX7d6K5CmHgrR0MvhRiAdUQCbo1C1z04+F6ZjU+a0HIixPbHesd/gAmLSAPVKaJD
qNnoBjtjPHnbZ7YecIGVamJkz8QCO3No8ZBmSjbi8q3sAsCtWLOTO83Od0BD962HVWDX1dJa9E0s
jmAadtiwZIoy0TQw6QCChAlLdaMlmlyhcFZ2+V3uFLtp2FGEauNmovj/PMiO1fiOQTjQHhhgSTFZ
rj1ARJdYoqCK6vaYwvrx9nYTnMpvWWpPXveY3+uHbRXX7HEpkdGQBHOol3JAHEkqXXmY3GAInaLh
gaXzxDDxtldR2wwJHk2F8U6NnzIwcGOgfVuV1RIUBgJ0WB1fTBEZXWa8aZuKjsbCYAP58k76FuFj
+VZ8U5/5HcNVjWTsIhkYKCESC4QYR1MehAUcuRVvFfJcVY+FwUP2Xr0FA9Dxf0JUptLIAjMAVi+c
K5LLIzjparvVFDfM5UPmZ7f6pIOtp3XSedqpkvJsBqNTZclZqBrLJ6IFdlBOIcdRWmVOWM4TP59G
dO/nqHkEpaZjyI3XZgPnLWstpizVZqwlaDK1n9QUc3DmtxLIDehGcGyFJ4H+fXF7aLUc+NiZgg0O
vOCrd/rEyWG836cHufj9pMbgfB0hcLT1ufZv8pRTg/J+n0mRkzjHRDfRJWxqCZQNph2X//FTMykR
iydprehd7fiZb+Xxo1ZjB458IHksPzQT2OtODqM6hz3F6g9SfsaE+XZIoInuXfxe+A+TCOMmUY0p
m1C+dhioJM9xKWFP+VMGaEzxTKbCqiJO44rjIZr454eXJYyWR9pcO1J9SAH1KR0m7b/ZFkukFRZz
DQC3sXYUYcQoWxh+GfLQ2T44+nU3Do5NfA1AOmpfwtdPhXOmeUW6S8khCb/NPEd5m7fYksT4ehlm
taGr0GaqLX+yiBMdAVblgosVb5HtEXRhrrifsHJlTc7/bweTGtnWf8DEAqOeW7XLEQsk6cdQuGN3
R+SLDua/qbkxgNS7fbKrb5ILm9eY0FAqQ6HFtMEPpvFgV3xq7MI2HNRNP8XQIWhs8icD16MFFh0U
oE7j7si4Gbguo8aY8TWzoLJKzPD7AC/cVosngvE0hIugEqhWpIueIqF+HnyBI2LdJn9rwT6XRWFa
JGCch90n4ldlfJTF2tLqwjOzn7H2uq3OaifYlK/CmMyr6HKr+DT8KTsf7aVkR8Duorzxn25LWg8Y
V0HynwFDyLHvmQk0U1RozO1iIN3FnKbmqgjAtGGzArWlrDDJQu4jJekaVBGhpln1tK/Uv8aC05h9
285550ULIUy+UIYx7qUAQszOQnfC3ylu6hSgqlHd4jRhY0w/pkfqwtGF1xZZNYyFaMa8g0oRRJjG
4CQ58UjyVZDRmFGrfTCQ0CqwH7D9xVZNXRGBmokJFE17c/BFbi87uchUDaYhG5gbBtApeOQ/ZuwL
IUyUkAusiXQaykvBLEJh3yfkU5WmJDhOk5/ezL3SXYK2FjmpZfWmRUHjJQXNZ9qO+dMax2KS67iH
bqD67p1pdEC5dh9fym9oYHzuU2xayDlWH4bn4nn7UOkPvzMfXLGAuYdVI9lkBIdYSzbzFGkgycE5
1NzISmSl0UvY77flrIffhSDGTtHHCieN3lcbDPZQJr3xW5RYpk124L6ylcZOd7xl1FX/W4hk7FMS
dFBdinBxqR2sLk2tNNYsM+BN9PKOkAnB8xCB0zmGG8jxscweJ+KauCfwnG1VysIwmQ8FpPyxEysY
ZtI/jbINkhxnrH5ANsfL1u/CC0HMh0ryHGsBBdTB2lTrlIfMDVzlFYf3GfO2wD713W3LWHdrgh44
CDMUU2eOLyLJ3BpdhfHh4tLoX4P50/bvr0YptFD//n2DqQwBAx+LKk3Cc6z1tq4GHgZBM2vMPpez
eFSK4fO2vFWrA84agVPpBDy9f7pyTRGZQhkvw1JmSxrItJJLxEOY5shgkcYTpYwRnTAKGkXnsLur
5bPOg2fniWA+izBoatw2ENHX57a7JeNTwruFUP97F3uuJ8XW7LFKsC3e0xQsAL4qqaxxuszls0FA
Ehs+yBXvGZ3+y1vymNpCDCMpiWlXqdWKL4Y5WsFYYTTA93ojkLGPFf81z+Jjqpdfti1i3XV/WwRb
1Ee6PmZx3KA/UhmeFu416TRPhpNlnOs755Ox/PITFqByHw+1TgOqIeAIll5nPm2r8g/R4aoL9eZF
Ek4GVarSvEb75YXyT6mnSsNW4HTpUEJPuTW1Fi8+8LSif19IzCRQrGsttErqzwKwesiPwnzd1mo9
BF2VYly2DfwczHiocGshOfkhsfTA5+U/nhpMWC0rM9PHGfnPOAte56Z3ZB+4eCsoLN9r3XBf77ob
nVccrse+q2JMBgwBjklAGYuv5QiX9pC4sWM443N+M9rhp9ylc4Q+ZtEs3lgfTy4TPAojI1KDlXIn
LO8j3YqF0kmn/djda9NH3qPRXfxfuGWBg4XQiDHhA+fCs/cM7th5Lz/6FxkrE7g1nHVn21LW7ycL
cUwMKWu0MlTqY/Eh2mdH3+mxV9YdRO48Gs/TWP7Jyq9AvJAijyAJn0xrPATHBPyTXWRhG8QbLN5E
EydK6UxDwCd5nWfUCXz0hRIftN31Z0mvrELhtGpWBanYtMW+rSqKBiMoTzLMq/hothfZTTVflOpU
NIMljByPW3W4hRjG4bocdC1im+FVTnjop9iqxX0PMhOOPfCUYT2szkHANtOXg670Ik23xaj+Is7d
qdPrgxD4xzmWbNP3rUTIb+ugPGPA/VbI5HOodqemjc+SrNvb/9Oq8y0UZ5wv7uXMnzIYzoAOoq5+
8c0nIX8Jm+9KwmvnrmoPjm8dkLIygFYZUeNcNCQXDMkhQmJp1ReNYPHRfCxN3kMhRxA7fwSwaRWZ
DW5HsEWqaOgU3cfms1E+f+Doft8YCLuBEPaziXtrOjgz9pIoKnidHKPpe956icJtSMlr5chCGBNK
eiNVSCJhqKBxwzsFgGetVbvmTrYSJ+Iu1a+kOAV0S0QjRNRk8+3FY5FFVVC4FX2pl06X7qPhPm05
Nc7aKtQfAugXXAgA37saziLIaIwEJH6ll+2m1+QEUlko03CC/oprQxbG6sAXKWK5mIkg4pRXVSQH
lTMVN5nxWZ9dWeHUUmvh9w8ZTKETA0AkDbF/jUaU8F1yUse4S78B/cCi4/ARyCA4zaK1NycFb54y
wQAkbQIwdU4gRrPuh02F6ZbeSfZVYpHG9onVDHZkz7aIqf86AI6yVfaHbatfO86lZObTDYIWRIaE
T5fPt0b3GhkHQ/66LWItb/6hHRON2zAF3AlRZydIitcgO5IatEX5D1V/UJPD3PpWpv1A/54TnldC
4R9SmeicV7MPEpyycmbhS5IpjiyFVmq6+nQx/Y+UBn8IY4JhZBq9Wsr4gFr7TZReBP8YC/fp9H1W
b4gUuIHdtDJHv1UrXXw69golKUrkJ0NYIYZMLnECdxrs/ji89bNBsGw1vEC8tqQFLVVNB00DEigb
ifW4LPxB00r4BX3szT0sgttvE3PIAFZwB2AEBLD4rEyc0mvdSq+C2XBp9qWmVlC1ws19vOjpTcEL
/zwRNGIvYlg2ymWe5RChy04EHoCqvdGD79ueQE2OuYQqeIaQgbUETk2ZnakoZqMLAinCXUNr6Oqr
3fVPZi9bZjXvxWy+S0oeUeh6ZFmIZAwzJ10alLQSig/zaQps2CKeI5BqpHPkhArqSXoR4MEirB7m
VSo7U5H0mdyZIdKbHnZWFMZWmvqWkPEwl9cSGx4MQLsoKnhmMZlcUIhZ7idEqHA9BJR3GFf7sK05
+YYngw2Qk1/N6PFJTtJM4X4IA7wb+QKnLOYJYSJkMrZiFur4SlUUgm3nrqhETrRY/yLXo2Ki4Vjo
vuQPfuXI80Fobxpjl+SctMkTwZhaoIsYdW0DjHEL8h2pw+e5qfbyGHGqjW0xgKz701ErTF+oOsiJ
na66EfzCytOd3zUfOS6CmU/wegK0jIXHSjEXLGiY/XDqsdsLMjjqonLfh4m7HRDWY/hVDnuDVbXG
EIsIFjzYgAXCmO4uEPY05Us2QunDCKRNzg1h1dQWEplQOlehVEYxNCujzJo1kU8OtvqBFhKYSBo2
Qhz1Aow50hVwx373k9wa0GjYPjqeFMb382HqQAIGgxbB6zmd8nwnjJyXGWqw78L1QhF6lIuUMCWp
5o/6LCHdtYcK75GDRyd+eRuzvC9CNV2I6ZJCJDm1AbVWAQ2Fi44elT+3T2ttTksB5M//DJpF7BWr
Ih/A74ti4ahhro7cBK7/GKaWsFP2gWP+S+4AOlj/hzg2oE1VIpeFhMZ+Ew12MpexjXkuYPAMTbPb
Vo1nCExkU8eiNscOBt32u1CebUG6TDH3ZYRGlS1bYIJb1lVR0bWQQoynMX8URcHK1Ic2P4rVY6s+
1GHmxMP9BzQDAi6oS/HkCTbEPw0DwGwAcCr0yok1DWDV3VltBEubMs4B0gz2TrWFGCYiZCMZp2TC
5FcQ1qGNpkZsR0o3OskUhE7tDzyEjvWgp4DVEXdRUJgRxuCDMR7Q/DcrtO2Gz7KbuIJbDFhvVrzK
C120JXnRfF3Dq0AmhzeRJkZ4NoGJQCVLbYWTlGaHsSSPqTg+bn+0VW9WRaBrGQBUNVhusV4Hx2jj
w1BS35OHYzT82P79VXNf/D7jWUY6CF02k8rJw1MfvEbhjRp+ABNPASjobx0Yl9J6PRwFA7FV1Q+S
dvT9ozRyjI53TIw/aaUsDAO1gVYGh5M/7rosOWyf1Gr4vmrBzq6IZos52xZa0AnmZqcdfrXaeb3T
tSkMnBbRsUekSdhfZFQJZbmdhR5y8u/pATun+/5E9qHjn1JLOuq28VftCrv0GBhW8W1bw3VPuopm
3zcnPRrnJMEp/p2hzondfP8Fi9RZw3G+25a3bnu/NWXJR4Io78CfiCQi9l8jEA0Yxjez4ZR365lq
oRNTPjSKUc0RQdRrndmjvJDmbb4f7V+ckNnzf9OIqSJADRRV8QRvRRT0xF57JMbkNI3xtC1m3dqv
B0f/vkjxmjm0qkiDgtnci2AaDLT6I2Xd4tTop1tISGdB8QUM5DjNEByk0rSAkcjpUvG+PhNF89oP
EdvwYYzptRcKS1ZBwMbbIF/vMSwUYeJbEPcmwaYLKu/vHbiNLM2eFEsZbNMGPx/W8YCBdVAQMhwQ
YDn/7SsxYU8oqnHCbD5wUia3nr5Xytft319vhKl0iwfERljsYk3b1GofOw+VE2nPBSF2MN1H/le5
OPqCF4Y/u9G0sbDHEUp/9F16XwhlbK8yJ8VIgB3ldMfRAcDNbr5J7ODQHNrdv+bW+FX3LYQxNjLU
ZpjIPRDuWrwGNMN+VmNbij+Wn67nyNhIXieClqkq2kHiISk+VfVZ4s3vrfa0zYUmjDHkrUnGUsJt
ltLmYWkS0I7lDTlWXuSFnIsz/QJbX4hJIJGq6IFQI4pLJSg1j32455gAreA2BLAQc6FQzkpO7a4D
WxS5I6i7/GdR7EHf4Mrj51jcjeS1441lr1Zd1xNkFykSI1AaI4JaenWQc6czf/izp7WcnES/9ZZu
jE+FwEeI5hI9NWCdqBZUvVEa7F6V6Z3QykfAZT5uH+Z6FPxte+z4TVqURqf1kBea+5xc+u6klA/b
Ini2x26AjgDlNYuA9gmdyVXsxJVjR8cykuKJ+4jbIuSYH/v4IAF7EA848CbxGO1hfs8J2sjkVrNE
rwBTRHXDTVa8M2SiBMj4olqe4FtDPjVWqkWdXeB5QM5E3iro2ugh2jd4bkYpjj2lt+HLRV5MfHAl
SwJETfdosdCBttGWBcwedqDzzl3jGxClJU4uXi/LrkJZujn6RtVMqYY3qrzezSR9Cio8COfjSZsV
W/N7R9CjHR7dHVBGOnMvOVGnuaqvuNt2tHrMi3+DDWGYse/Tkn7Y8ZAIodU0TouJjG0h6/XaQgoT
vVrwkLVljPyC/Ys3qpboyTj96pQYn3gV6LprXKWxneWRKD7mnN6MVbZDQOf4TrCjkOSRx5u65GlG
mIuxqdatNov4jMqOYhhL+0GwFCADYGAH9YeU88xmNVMvdGNCWVPkM1CTIa9xO7h9jicd0/X3YGr1
BC5Q8qrXL4QRxNWFY4zKKBbThBiTG5/IfMlDTvOM9/v074vfrzJJTRURjpeGOz8/ybzF69W4v/j/
qfEvft+QpSkoadxXYtnym8yr02ciP/Tp7ZRzVFmb0F4GEcLEKyHGw0wTQdZLDaTlI/iI7CBxCgqJ
b422fswDPHuVP3jYhLwjZMqcCTOL6EHTMqfqrLTYIe1wnPftxe5d9lycIhMizHLKB0l7M/FgH0SA
+gdi30W4VW+B++N0QDNt7fCoAo1N+eZ/4qFScT2MiR0kEPN6TqAh3R6lg+H+nY45J9krvMDjQYNz
wqHCtNOUoiT9lCFQpaPXJvcS/PkDs7lLQ1GYiIE58wkEOrhBkPEuI7dDdgqMx+14y9OCCRKhMOJh
Fht8TkCO0hBYmn+MTN7bOU8IExx8M6wTf6BC1Bc1u1fqFyXgzSdyop3CBIhUJV1vBjC9ki5dAxv+
TAILC+Uvope7wh3vcsdTif59ES8UQynnmgZz0zcfh659jv3yU1uPn/7b52FCxVSHZiI0MLKenFS9
s6r6aPBK3vWOE5atgdpBWTrYjRFwyWFmtcyxqLJXLeEC1Jpn7TX2THfy9GNglzvfBT2Hh215Trz4
h/R7lcyEpDqb9RzLlqi2P/dAy5H22mNxInYGHO6PfbCrKCY09ZkoRQl9Rgqx7D0DdvYk9a/bH4uG
l/fR7yqCCT9lOIo+3lzo43h9yDG2RGHS213Hu3+tm/pvOSw6jllE5YAnELoknx9mB6M9r9pBsYpD
v5ueK460dUO/CmNiEOkDqRXpW7KoNremNIAzfL4DCiUvKa5np6scqvTSoUZfk/sASs3fAcDnNRgt
ILfJaT7i6dIR96n9wdrvKpGJSkZUD3UYQTNl9wtwOzoZFgEOReSonFslTzkmOE0NyLWVGsqBunWo
QHr6oRbG1YVZVJepT2JpSlAeacKdKuh2gYFprf6XRGW/2jELKUw0wkJbkDSkRJGHdVQr07NzO3A5
SOmxv/cioJlgZxiYHQoTWXsQneqDgmhEh9fG3vo1zqhdzHvJbm2QUnC89h/udFeBjFYluHQzOcPH
gUO9XY8BV1vYmCMOItxZZQdwtbVdcIuV9WhxFcvEPhGrckmlIVo0ruQJVodHYemmvtBJ/tYFZ8TP
yYlRB3Y3yYPEUZlqtHXETCyUhCmTe4InOsN8SMPXWr4k800t8MrBVTEY00DDiWBCib0sp2o860OO
/n6aG3ZHSsvUzIcoE3e5EfHCx2pMXMhiThNgQ+NUCng1oaeJG7CLuWHyafDoIZZPKg/4d9WhF+KY
E2znqU2MEidY5G6kwFIHg5MbV+PuQgKTTIiPJU5/xFxKI7hVf476HXdYc71evspgB/DmUcQ8goH6
EpawQyvBlm6is3SU3P6Jn+w5CrGsDYIu9tlAhTX5nap9SfT9wC0COZ+FxSDTSykbBR1W0MKVpUe1
2PtOF+NSRY6+JVuguDfjXfuBrU0sG2LdFkYOfnb2HSuTpL5pRWgmZw99eY4yVOqvmswTs36AVzFM
hszlgQjtDIvoldBKxJd4vvT5t+0SZt1lrzKYnDg0k6FMIg5QxFvj+KOeweC3T8UPzXMsTozJh3oh
JiLdc3f8KgJlYOKRDsl+/MDWLj4M0KbAKY1VP4XxIeCcqUZNRxGy8ZI2B72PLTLvtk9s3eR+y2Cb
q7IemGVSoorIovhCDDAmxbyGwWqmuKqhMmoUYFJUCymRUVe2h+7c7gcv3KdHHo7Uep/xKkdjvspg
DjIgX0fZGe5Hb3KTPdlHO5BB0YW8zPl/bEBxzo7F0UiSEoySw1uqpwPAxhGIYIce42pU3nBqzzwV
eQKZVJ8RGYVSAQ3nKXvSQcAjKsTZtgeaaN7l1sUhMolISJoI26FI69L07PfntHkezH1k7uOM46rr
4eC34WlMChLSqRJIioWZMnnCCIfVlBe5GjlZiHdgjOlpoRKHHV3dnaSLkDzIvI3q9YHi63G9m1hs
5iRUaPE12MIFU7GuYB9GEM33rgaaDt8eOZU4z8hZYk91wIx7FsPmWie61TBuTqkopU90RNK/ibzq
edscOF+JXb0zMiGKNbrUhWcJq4i/1/Jjr/DGyXhCmKgdzsOsNR106ufbIb6p4lNh3G/rQa1pw6x1
aijL61ladCYAHVCV+5IZ2Rk4mMCBM4uvWphrd3NuGCchkeOXeg5Tznsmx6N0qv1CtFikYQgGQ9np
yI0R/CXKP0PipdGXKOHoyDF2dqhxEoUkmgvoiOXnfZhVNtbx3O1jXO94LOydCQ915Y9DFxfU3kW7
P1R26OnosxA3PPIGQXlWwQQIqcPWUWhCnUHJXKms3d5XrHY0X7ZV4n0eJkSA40mpdA0aVUHnxep+
+D/Svmy3bpzp9okEULN0q2nPHhI7jnMjdDqJRmqen/4spr/Olmn1Jo5/oJG+MKDaRVYVa1xVnGlW
OnR+GYnm3qYlOj6+Qwmw3mqHzUiIcy9TEJ3kff6CmR9fcdhOkdu0BMfHe3Vx3dJGtuE8xLb9pcs1
HxjsNUYSK8GDse2FWzLmGwxgp8h8mGTDe9Tn+LdFGgBngszHY+ay8b1hFwWiIsCmg7cixskfujda
u61wgAPFaqTs7xRgzlZ/qscft09v02dZ0eGErw7nQW87MEWOasDAl/qgPWAwfX+bzH8cHro/AZVq
EI2/pbJLEpracFjn44K4Lw+a7wQIAv/seMoET+6mgbCwRV3DdkILML1vLVEPsI8uo9CorPqC/qvA
rEUjKJtCt6KgvKVQFAOt1Aghc2ofpcrywzlxENcK1EhEhXsvqkEKtYI1u2PI0zFL+xRNAPOsrJ3g
clgJ5N2jseKGnefKck9JnxslC4yG0XC7jBynrLf8pI6DtI93Rl4/0rJ+ziysdFI+AsSq4ZL+XBY7
hBXxDMCErS6xeBNo9gXKrdnP8Ad5GAPVLdH4QGsBt9uadaXH+ZaVZAI0g7V7yRZ1iH2vV75snbRS
5JJtibyuEwNN3AbGvzS+/cauhhowIMBBUB6XgO28k9xibz8ynxmjVwKuthro3lDjZL61+4VmtMCk
z46l6HMvDpp9JbvynXSXuWOQfsI2aGDGuGnqC8SHiSEnPm9Ic8oQLs2iLn0J3cbukH2BJVz596Vx
9d1viD0vCqpUZIsZN+9IygTAs9i2SMx3K1Ux/0iVrh48gk5bQPemgfawAKJ1l6MjwBB0QG5IjA5U
9j/EOP5IYyVWaFF0QBafJGU/Y28ASqOJ6AbZZ27xxGl7q4+J3RWQF8C6zT7FdHgeSL6OXMgOCPex
I0qoitjitH7M7MysyxTDq7ru5nCjZtWZsDQzHk3BMN22KqxOkNPxiM60kShYMx6RuvWxDxp9RiGm
EFm1SpSx3bD+b66LU/C2p0Zmp9CEgsieQdtzlDWC58zcvCps0rZ05EIBT4e/r2zWuPRJX6KQ6bVY
ru4AOmtH8/benOZDYU65g1qM6AS3Bf5KkROOJCGpkXYUs/aXwZNhJQH7iMaw4QKFdgX6LKLFC0av
1hOpyD9j6QkCr8hPdvoOeY1jKzhI5l68l/krW5xgyENkhYZaojXK6NyyRtpEesqrR1L+0umZLj9u
c8a+dosaJxl0tBHk5SnxJvKTKrusLR1TEaixiAYTnZVoYDFPmqN/CKnNTHfsskHT930ZipzRbRm/
nhs71zWVUimtkFaDp8TYElgif64tolT9plnHpM6/Qs4FDDOl+ZACTA972GLNVfw8sDxyvxA8Jgxc
Mv0Gz+r2/WwF/VDdPyT5LINpd5I05MWAoB9zkcQfLwDV1z8BJeMXg0vKNccWiMRWVQkkTQWoHBjP
hmP/9iSNOImyLIJidQCZ99jECN11jr4zzurRPFr7eS9cu7h9eVeSnBgmtZKHJATJQsKGqPSumO6G
+fNYPc75IbIOLeAKE/1v3XrS0Q8hHepcMHa8bb2u9DkRnWcZC9Qw2oY+RDTa9081fISqcdTpoEe9
wJiIeOUEdW5oCbg35I20ufxB2/I+KYmAxCY7WFIrIwmp6ZbNfsJKF1TVsHpznLDzc75Q1AKjljhl
ewrJ2Z5Fjge7mncWZEWL04k2zMwoLboBW8uQC/8SGf4878tZ0CSzaUP+ULH5CUAU8oe4tjtcUP2Y
qGUw1HfVJNpcsWl6V0Q4h1Hv0hjwxYR4RvEg248dAK6xUrjRCdBGcm9sBU7UVkoAi97+vSZMAb69
pgJb7iS6jGz0K/066vpJzuvnFP0dbdHuxiRxOhp/GpU4QOJv1+SiF3RTEFfkmbVbSUmUq0OjVwB3
SZrpoCDOifvs6bb5EpHgBHHRsJnNDgfWeLs3Q98QJdi2zeOKB+61XHKK0a+mqb3wMmFPXxVEPnU1
D9taHO1M9qKWku2YYkWPM1TUDNvayHBlLAkmIUJ7JD62xAbDvtgPfgcXDkYaGLXzi8gv2PYYV6Q5
G6WiDAk7CBupzejfVlEfzFw7c6QLw+IZ9+rh9tWJNI4zUwU24XYlhUNnLIeZlbhOUyJSgG3xwC5H
hvaLVd4cS3bZ6S0mONn8a3nH3PvoVP+UgPRj7gp/wksgxOPYtlZXihxXo0KTqLWBhZPqvmQ+5vRX
gf5V9dvtsxNR4WziImd6E7PnzLRnJ2qe5eRg5y+9+nybzLaZ/8MM7xv0naVbQwzTW6oAUKywIfJ7
TSyXTKdElET/D0W70uJsIyr6i6YOcEtj9Bm51rEIwtGdHzRn9OjDdEf2ooLXthuiXCly1tFMMsPu
Rjh0nTd41WvvK1DvCXo2B3qNfhrJE8FAC8SRB/9Tk2hOpZo9Zb11UqVyN6jCvsGNxBJs/pUrziL2
kllhrwpEnjX6MjjDCvwgh+5bIuViQvb+Yb5S4kyjOi9xr8ag1PpqAMgnlKvhLCIHEe2A9g8gLfsh
fjTx13g37nXvtmhuW48rcc5O6m1mKbqSQTTNCvB7FxJbjjX9/REiJkOVt4G8p3IS0umd1isj1KzP
yaGyJ3epfg5U/Xybyn8Y3isZ7p00RivN4nlAZPH4O48UhK+Do37rvXifBUQUa26f3JUaJyB2o5hD
EkLRVCAAqJ+xXFojAruxNX4JIbzS4ESjSjMjNyjiGHkOIukrEgNTpAWxeiyH0ZdI76VJ4o6G4EXZ
Vq8rVU4mbDvP9LJgQbTa3VkpcTVNhPW6aRFVmUHVYN2AzeMgxXoShmaOq7LD3rVsA3vpU0ep+q+6
0gTZIn+9LRqbHK3Icec4pmkCgE9gxuXN06x9Ivru//Z97sRyzM4WVIP7NIcvKbZmhJbgodo2slhp
jzhBxXHxL3ASkTCVtd9GwjiyATuM6z8Z8J9kt3HK+ygwn26ztPk0rghyD3BfNsQqqhkptuasxQcY
CT/MsYlu+HGbzlZ5nkGp/8sZb8xTbcxHa0HgzJY62ueIemzoLQ6qvWm6fe+yOovtifp2tgXwSpVJ
zMqnns3M0vMJVGPUJ2TVcIn6o5b2VkwBui4qnv8en3tn4lc8cvJnLnY6EQvyMbpY2ao44M/Ldprm
pJ5tOnRn+/9rRzjG/ojmzB2boCrcfh8/SwfRmlpG7NaP4YRVrrSo0SlcK1ru+vBniJyIaKpk2wtZ
McyOf3W8TVHPVWIakJ7MiZ+SfXLUUt92sYFUBUxU6ifIfjsCQWLm/RZfnMRi+a4V6SVCDPm+wxQq
9e3Q1dC0bu/GQ+MWu49ABr2RXM57jBY50WYdz9oYxztrad1FsjA5Vnq3GRPcF1+QXkaLJJbFnNR2
R5B/1kLXBNzfbSKbTsj1wvgi55KS/z3RDHpE3bNNNixtJQqORLxwnkBcSEnZxrD78/Dcodyhfkp0
QYpIYLh4uNWh7Ylmxgpyf13sT+3DPLwqmNORMoFT8x8yblo20WQAZfBeTS6Zk1wYcJ0wU+2pAEKL
Pe0wPU6wWDSAxXq5fUPbWQj1So9zbzK9tZSKQg7Sw5g7dF/umv0E9Mzy9UMLnyHaV1qceTRTbZEy
5mGH5SnXL2Z6qMan2/xs3hM8B1TBsB0HIOVvTYSU5W2KCZPakyryRLG20MHKwPwUk/aht8c0uE1t
U/BW1LiwSEqIHkkZjJ6N0TMlrN2p/isqRZPp7FjemaAVFU6809YcaiRoKlSjf7bWPjRfb3Ox/Viu
CHAyUBfolhtUVKOoc5KD335AsHROsW89Jejc5mfkkUhgGkRHx8mCbaW0JjbkztZ8K3looiA2/dt8
bcsCELktFYDClsqRkIe8RsdNjDJlWdaOPXujLGNeoSeZY1oi1MdtX0qXDVUDTpmsEM5uGwkZi7bF
IY5HNo0BdBvMRQD/SPkRyk71RQvSY9S6tzncmoDTka3/l+hv7V69iEAVC6WWlUjTQ40UCr2wjoGU
eQEH1Ai+sOW0ZD9+p4Hx6TblTZlcEWbXuyI8NV2uThHD0m7cGVlS0Ujapnisvs+dpg00ornvoFkd
cGH17Gui75NJ2JXFHu93mnWlws8RSFOUYsseIBe0b4jvXMnBHP0hOeqfBorM2rIbgFhMnOJ5NJ2P
OTMr2pzt6EMypWaIJgGWS6SfWkf9nqHQMgdG0BaOJJxZFJwoX9dZzDbp0gFWpM0e6vZeHfd2JzAk
ouPk7Ei/lJMx1hHSsaXpt8VRujMjzLKQH2UYA2Qx8m7LoIgjTr9nG5vTlQX6bZf31CrcpfB0WeRl
b8f/q3viJH3oZxLZBEHyPz5MeChTD5fmqX51wYZGjB7f5mpryn6t0zxqRjskVMLgIsbddWcKIJvu
cmp33X5GE5C6+z0O8i3yPtCV/YYq51uH+jhN+QxoYktrfarIDs0Wp9CHj7yYq9Pk3Gkt15Iq7xNA
FcuvnZI7Efxoka8mMsUKbzw0ak9DAuOU98iV97sB+1Ca7z1AI3v0Z2MwzqeyG3+oFHZljYfkqPt5
7sIOwbSSvnQkdUwt8ccFTR2JCDmS/f4bZosH5BgxKCkBgOdfRD8GyMriWVEL1eb7uWKI8ztQcgAa
p8V8KSnohocUe9bivHOSSVDd2/Z5V4Q4u5GiQ7KwFtgNgHN7LYxwrTny7CUHDFT4876thWvxRKxx
pmOUK6MC3nDlVTM2aB81OXIUxZ2ExoP98ls3xRmPbgmryR5h5MMLMtlYPiSlbnUKgeOHQcldG3qi
MFx4lozz1cNs6pkhNzGeNCyxgS+QoFNl2mM71QM9wGLthJ1nW9AZMBw6RsgUSwFSGGc4WiOM1CnD
5VVfMVsb7spj6g377p4+h+faRpyMDjSv/V48sx2HH4wpVuQ5g9JhN1YcS/Ajy2VvqgdJPkrS7rZF
3vZ1rhxy5iSX8zDTClyiLsElULH0OrIFjhw7pPdy8ocEH42HRYttaKqFZWL1RY5mt+tfiDx54TJj
k7NoWf22+bgS4zwPLMQyB9mG8P8DCJrtsgPDcxa2dWwL/5UOZz+kMa+THvlYeDjz/BvUO0YrZPuq
/K/Pef5Qo5tuocdUwY4EW+VEMcqWrMIaLKwOSS/99FJ9YBoekn79PidrhdxEdsJSMxrF09I6rXBs
aVsOrhQ4UdMsqtQNa5bKZ2U3Ls0Oe1ZfJGn5nqv1zs6Np9uSvWkGDRnwnmgaRQWFk4RCSbUaePiV
Z1qTP2PfVWePzpg8y9KP24Q2XbUVIU4UlkwmXW/i2cciZSeNVa+gd2r5fJuIiBvuGcnqJJNnk6Xq
kOhMVUAF5cE0ESfN9eA2pe2IecUP935U8pRGUdOgcS6gd2z0Ib5fTuF5cEcvei384jLdfyjJtSLJ
PSWDXeqDjhSot1QHvfTDFGHC/jZbolvi3g5FLtGSyhzqssGYQOIgKE/6X7dpbBrTFRucjmqjFuvj
DOMT07OdvkiJYE5OxAOno/040c6a4T3n3X4YU6dbjo0moLHtYK6Y4NSUGiZZOoIXIT6wvKbyvOyt
c/5r9HQ3vVP9cS+JpjO33/UrSd67xNqgBYs94PNNyEMzlJbYM+/G19aTdojuI+H6QoEy8T5mQkgd
WgSy0Ax3Uyo7UdQ5qX63ALHvtkAIOeNsw1jqGBRhnP0z77BglD/uHKZKDD+l/i6LhrhFrHF2Anpb
ppEEj6XRFIw2niTVcgzNlQqBPdoOHVd3xlmJPpTqktoQkyFQg9gFoNgn5HIB4Zz7puSIXr/tVO6K
HGch6glY1MUC128IWLGL7hZUfBS0I31osY2uGyyXq7CVMxZ3Z1JvV3RhEdbUHkMlmAzYXF8gF+wb
73yiFQ3umvK6U6JGhjlnyBiGm/jWj8TtPeaqAKzyRUBtWyiuHHF3lfVSquo17AbrN+lYrfAzRkY8
8jBhiAJYSN8zb9yLRvW2jeGVKHdjRqfZ5bxAQBb5e67s7PmrgCv2gVtnyLheRQPGaKRKJUOL/9Gt
NKi+FyfNcYAXhGDALb+LSvAijjjz3usF0e0eBLUGkJ6a4s5pLwgXRTxxFn6Myn4ckwxa1R+1GCMa
xl0rP98+OBEbnIG3hyhW+gQXY0SXsuydbiyd2xT+wzj8uXseDCvCChAqVyDR+sQlPmoH+2Y/uAzz
L7+IGnK2jexvXCK0MjNoCU4QiF5g8xFKL9K+QGfp7wbC8PxPIJrvyV6UO9jOTK8I8icoS4VVE/RU
t352Ry79xdjpgX1K/BAbAVrPbpx8cYwTdqlHjggha1NCMAOlIAtvWzIPn5GPVWwuLZoXpeY4qecw
LZ1K1C287QJeifDTbLQguWmlbOTFH/34yQywGUeDf+ssv0KnREtmm2OsTdRBJmCNn+Rs8tzIlQGd
0GPp1/NX4H2m6I6/LZqbwr/ijDPuo2R3kWEyznTqTs3nOBNtIWdW4J1ZwqiQraFqqmHW8a00xoNW
pHomIbMEnFenyoZzKsPuysmpr2fMKmOlzG2WRAQ5lnpJT40qR1xFyi8DCtBS5ppL6VrRCfj0u9u0
Nq8IWzmxiM1GUosvKqRDHJOFtc4uUeimc7MrUgTAfebdJrPthNqGSmTbsCDnvKmVc7sxJbSKTfdT
gEUHqBVnF3JQf9eKAUHhl4KZq80n0rZN1UTACOR+TqX1pjRbLTSR6Ymk17KWPEOuLwN28fSp4d5m
jn3qnYBcSRlcGbcc+6qfLIVNR0fA4u72OrbiiDOc21f1hyODk8NersJoXjrFM+W7Jg7K+E5YhBSR
4CRP0fO6kSJAuy5aR3YdtUIHWNS53+a9aIuaiBTnMGFhRGvkbBZj1L+Gmd8h5V0ebt/LZu+gQVTZ
VDHlZ5j86ka714CIKsEpK85qwKAiw319YHBvomUAWxq7JsQJm5WHaTVXE/oS6OB0SGOqn5X6a9gd
sXhGYO+2zm1F6l1oNSdJp9ZQJFv71FivMzpmRSustlRnTYITNIymqXoYsfE0eqzslxhDuvSkiMrB
W4Z7TYWTtSzTSIxlDbicaJePiVPFPwXXLzoqTsTCLlkGm2K/K4OexEx1eaFHQMh+Gc80mE+f1dER
NcRu88TaOdESoxO+p7MrrGZUErTUqeoXyX4xo72AJREB9veVi0xVO7PKFix1wG3PKKoPuY2+Xq+j
gDPs/lK8xvKHMtCFMOfsznkbB8jpP5yxs14RHrKYNDbrqTcebYeBPpdueNZ3sq+cRLkjEY9cGGB2
vVKFmOj2ita8xECTy/As3T7HTRIyAY4coC+BM8G9RnRIraQlLZRIOVPtLmsE05eC7/OmOjLVIZMp
HB8T7RsG8VT66TYDm6J9ZYAfYe60EHDCkoYECw0G66nt/UK4TIWpx7srX9Hg1GfSGgw1qBaTNdOJ
9oa77BuEYyYuHThlO9GDvW2tASRhySgeyIBJfitislzJuZrjRSBHgBSjL5Q9pAYeUpGAbR/elRAX
XtAUECM1W35Qk/JCIjQzlMZlHqj3gTtSWAeZyebM+cKuXqRGWzEk+LYOxmH2K3RKTIBrv01F3vI+
0ED2Lxn+QVBCvUET3vjvvHf7HAPhWXI7E1kphrTL1h60J/Zvf+pENcPfjRjvhETViI21eegjUjm7
YFuNrukZ/EcDTSkz5sviYSc5DCzZ9FnyqH2o/NxpD/U5vxsPDDtDFeU32UNx6ydw9qIa9EkrQ8gN
i20SjAAnz8a58+0ja0GcRStMN0NhQzV1TKaikgdYibdimib9pEQ9vL0cOIGJH32j7vIJ8Eio/mLv
iqjzdXOKz9A0DRu8iWLKPAB+V8hJTNTf3M3+9KPGSjzDWdzCNy+TGzoNOonznfJNmJ/bPNUVXc4J
iNG5rEQt6Er78ZcZJEBLmj6F96qbfgznXV8zyZ3pIstJRyOVeHEoubY6BqWauctMBM/npuJrpqXJ
uskuj3PTaGM3YctixTn7bExuBVw10fDvpjZeSfw2cqt3MtXLbqgyGOa5zu8kbHw07b9zklsuYHoe
x6bIHWu0DjbtBC2/m/lUY0WYuy/ZLPV+rHBf+SG7kz0VtrqDnMhflL1ox8rm66bLimniDFWLR6kz
h6a3wwykoiotnGiJXptKZNY2rwqQxjKaIVHw47euEb1MLbkDjU7+FVbnGv9SAeLd9pFBkRU2TPIe
4qe0otouesDQsJzt+C17RPeBm98ZgfYiQmvZZMfEblGMeWCRHP+2VVg1O9Yh2m2i4TyGe3PZh9ar
4CEQ0eCetRkwTO2UjCj47rC4vfqNWZ8GVuUUs2M/sim67D5FGkH0AG1aihVvnFZJ3aBXsBbMza6e
VK/cVdMZI1ke8VLfHPxMaBI3fdErQf7FM1AJKZtcx/cPDNsvyhzraf7KEOzn/aCL2NuMhlbUOMUC
SHrc6HpC0BhQHezEafGs4YHDmh9Xf7SAghPKrv4zETfHiNjkjGJs2eMyTrBWDKJ9wcR49EgODE1I
EiLnb6ZngN77r3yqnK9ndOHcjAlh/Z0WINJzTyZOg94RoNIuPg0Ky8euX1Fpa9t5WFFlhmZlLIkR
ZTUQNRE2l844O8MZPa2PpWsDMqTElLCT76XdTqdwZAgaTePj8jq6rSBPJNAa3oFJ8laZigVtEor5
wBL0NPHV+COAL+vj5VyUiU5TOOro9UjH+Jy3wwETw/5t9d/kw0ISWVaRQ0aXxNuzHNGgm3es3aOz
NHfoMzeTs3PeC9HmNqVyRYf9jtWdYWEflpPJGIqLipO1U716Z34qgKJxKHxM/YkmqzefmhU17uCa
Ik40q8KwDOk+RcPFjg+3T23bvVoR4IIONF+amcSQCjDj/EsNpgO6IzzrAECVBd6VC1Tz5/RZlCbY
7JpFHfLPZXGmOiVzqQ4DDpECbur3ShYy7UzAudzLQGXOvLx2lLsswI6dxREwLLo/zlrHCTJiZgir
kmit36E9o8wUh2B614qXz7KkupWhX4aIoBZm/EhlS3Dgt8VU4cFRCqwXV80RQWXRyWjgCSLrr3j+
iJv353RxyG9FdIrKfChj3Kk6mB6gYB19XJyqEh7lbeFU+EggzqypiQYcJWuKxxIuFystNCdz9W86
MCHmPSXO8llwfZuvkaUjAFGwqhxl7be8lXOjREOKzMIQyEGC7Qv76YQZqBP5kRwYJFt5L3lahTn5
23S3r+1KllMTuWt6hJggW7RAhK1zJ1bJo27FAi92kwxmey0ZU9EyZOEtd23a0laScaJWjQaOOXKo
PDmGJcjOsK+8CxivVHj/oZRoGekVXnS2OzM5RkBHY7Hbh85sRYYTwwW9ao3EQmMpPLbKKS5PcSZ4
vLYk0GQNhCqsvmnyWPIFOh6GesC7MiuvxNyFNPj/v3ZsrkDFBvBMBmi8vY+prRQT04qoB2RZ5hSA
P8HFtw8RkIdEdol5GPylmLKNMgoLcxX+HaZaSYywQNNdYzvlHUPPSL/bd2kD1zXCvOz4UotC3C1V
QnlIRuaCFaZ4IGor6TukTuC3LuQLVY8SjC6DfmgG0ZKRzXq2iRAexUOMrkO43x7jPElK3RMWzHwN
sQGEHqPjhD0745n1u0gH4fOyKRYrepznWMPbCP/JGeiOHChfAMCTepanXhjmP3lqMkfc2rx5miua
nAepjn0e5S1OczL2ReXN6MACgLjZP96WyM30i8nqsMgTmuy/t2eJBRRLESJ/58XnHmAhmDXpHPuZ
YRHnR3TafL9NbpMrtInbCmpIKnrG31Jb0OVspUqzeDahsWvGgwp4SKzwod1Q7+aqk73b9LYK9ZaJ
SixCUhk6x7txpZHVWRW2hTc3jl46wGvyppNxCPdsrSNF/5z18qEGKcsiCOZlBMM6UJ7fcgn4k9bQ
xrL00iUwtW/ARVtECesNmwsSFh53NDxrwBF7S6IqF+CV9hgMH4IO/YBsuPqDNdI3ZLj7iiWjgDnL
C4CE5J+72r6PtNqZ0Opw+5pE3HDCnhh1JWstOzDkALFP78AqIeJE9YYev+GG/X3la9d9KEeVVRQe
lpo9L5n5rWqaw21OtvTJsmCUDORzULDi9UlChaTtkjrzzMiTbKA2JgBmSNxJPrIZ7sgTgWpsZV2Y
GVRspFw0pJC4anmIOeeJtDqgrBokKapAupsix7ywViIszH0SsLfxrLyhxsld2VbpBEAVrOX9Up0Z
PuQEBy3EoDVmWrD95CRagLhl698Q5CSwiNU+GSvkgdm8AjBKAG4suf0rq2RUO/NVNHq6Fbm/oceJ
YotqbdSj1RpY/UtAfP2UehIGaBiyfRmEd0kgejaZq8c91G8IckK5WJPSdwYISuQXyQ595beYOG2U
1s+JAPJlwx0EKcNU0ezPBJTjbZzqoq+GCmoWU6dJ2mBUnxUhTvumlq2ocAwpcpg2DO3HM83vavLS
jP5tGRR9n3G50uIy60syqDAWxXIndT8K+8vt7/+HyF2PiT1iKwJ1bxpmXOCYWAFE+cK6rauX5MzK
L9WjQR2RY/sfKnwlyEUDFg07eYkGjJV+hoXd9zuCNX6KwzJF5qvIm9l4gt8IAfc4TYtkxyZ2hXhh
8XNQ0UA0mm5uvEZ24dw+R5G0MaO/PkZbr2IJewq9ZkIMJ5tO2v8Vzt9vExEIAx97yGpR2YkMYRh0
v2th+KioQCVgg/fZE6lPF02iMAjdJ0n7ZkW7TISwJyLB2bi4A+TunGCCOVQGpzfvYgkN8JkgFty2
bNg2YZqyrNp4h97eh1XUZjLHEbT/zBJN8kkuDuQhOQCU5VK2AHpId7LgNdxkzEC3kEosOH18dN2a
U6tVWNzhDdE5SjInNx8iERLcpv1c0eCURyrQmpYwZ0vDUkMpdoZl2MfhF1o2rqUk3m1x23RUVsQ4
5ZkbubZnA8RqQI6q1EFJzbC/TPm+J1+y5DUqJwHBTWNk47rQW8FaWvnnvc+AcJHJ8FnY2tzJY0iZ
5GA5MlJpzJ0QWYctfVqT40RRnxDr9FoCfxnQt31UOLKodVFEgXuEFrpU1EzzEm3vXQn4pgQbDuNa
YHu24LHgHF+Pjf2KlfFZaGTMWWFSNFsUijN5smff50/EL9Dez3ohmr28m/zSm4Pirg+iMz2ke1TT
75uLsBmaOWD8A4+eSdbuakH9+JZQfVGLZoQh9KjlInPBEvCAd+/8eN9dRlExZ0vj1sS409WAlTzM
WVd4sXyWhp0dfk1EYCebF7jihztaW26UzsaWHOybtY59pnjWSPe31UzEBfv76vZas+wto6all3Tn
rEjcptBcSzSMJiLC2cPY1nKTjggNle4vW/LG/FOnCTJjIhKcbcprbJmqVJAoolNkPJThX8Yg2le7
ZZLWN86ZJI2M2pBGY4G51CSYtMhvlnAvSeimoO1DRslLm0+OHEX+7SvafE5sDYlTLDtG/7HN8dYo
ilKYC4ZhZWBVKW7s1m72jBL5kY0dJWhoEpmmzdBqTZHjtFQLQPlk8JRZfjh9TY7JRccCmQYNqMWz
aIB5++qu7HHeC7ZLEGluQKxSFEdJ0XamxGg9+3T7FG9TAb44J+hLv1hlBgFJwrsy+tyMwBSZRC39
IiJczFZECdprOnZu3dlEgjvdD6WAjy2n8no1Fp+6VxrN6KbagAVta1/vVUwPaJ4taQ/T0gX/tyPj
LFwpaZWaqRL1BuwmDM37wjpV0+42jW0T9+/lW4QzcQmNl0zr8ehW5eD2E5YtagILJzowdmcrCycl
My3nocY7C3xoCbXa/FFN0AFiCEI+ESecketRZTH6OCq8vlM+jUbyKIHm7cMSscIZgpYm0pjVuJB8
Nlx1eiFN5epW6hJRaVlgcpD+entoizrFrSbp1EtmpzoDLcRFFl1y1QtLF03YvZkFotd7C+GCpbNR
GUKKBak2TnlkqkV5NKgUXQNLoO3CnXli45xoBMHOV+ki7xYYoALlDmaEhNmPzetbUefcsagr7LCz
YNzZamiNjUGmnt66w6kPGErrGDt6uhM114iIchqmJ5aaAoaQekp/T6x7exI1KogIsL+vhL9Lc8Mi
Naxenf5I6TH8CLzWm0vjtKvDog09KxVw8EiO8Y8Wb1Oy++10yX7qj98/AJj/hh6nZSMdI1sOVcSI
s18Wn2zJD3WBKyE6M07LyATAbcokoVG9TrvI5V+3tXjzkVhJGqdbhRHOGc1hKGzpqEO6sqORfCQC
XesS96ZWktIlJIcnzDqgDbSx7rJnLI2s3AwRDabn/Zo4WuPeZkxwcHwANUlS17UlpLlLKmcg+0U4
Mic4On4sr+ybMJ1ZjQHpZc9qywdqSK6J///fGOFsQSqHHYYOYf3mfJ9Ev2SgMd0mIOKD03upUUqt
ikyIQHdSS58WQUoEBVYRCU7z1TlrZttEMmVqn8Lpq92dEQ8K2BBdOPsNK+uC5N3YFwakLM7PiX1P
DIEmMk17F88Zhm0DNkXB7B2n7BJ2gOg1wfczg7pWQR17OgyYH8vOtBR4Cdus/I8UNt9wV17WmP4L
Yyi92frYseYkai44rK0pAZiuKwnu0mdsaNOpjkDZ0p8Sq3WxdWlI3fnvKnWLwXS15WdRCma4fyPL
/OcJgi1OCuaujrLcsCkSrKxFiD4y6Gr0XbxQPw3YFlkGkiBhFR4N8tG3PSn4iKBfeeYkhFBlBMw+
FHZQzgbUKG1SR9JebhPZztysTpaTE2AJLWWnDMzaoYcU7SxTh1qJ5kQPjdNghQW2I9ymuK1cV7a4
JyLuItJnmky9ukvcOHcTa3ZykfstEknunQDgFiYDJRlnp4ZtIJOk8aNO7p5us7Id660Oj3sqrKy0
7FQFGfSkolkTyZOd9fTPgPx8Eo3KCA7uXZO5VKLjNokRIPWJXzOI8QJIbchXfoQpEykgNCwj2/9u
rbplpXMiw5dc/q4ObGZc8ovT8ov5JJIn2le0ydSKGKfYtJj6TuqMwrPm+xh2I1O+tOaHbO2KCK/J
iVXSqUxxTeG9Nh+7+fn2kYmYYH9f2XIlJMNs5Qhd+2FxEnj7eRE5pBZY9E2ZXnHBaepS9pkJhB0c
VTr+6ub05xiKiiGbWZoVCU43sT4HvTBo+vIiTfNSTd6pmuGj9TNQ1fTQz/FOa0yUjFsBZ5ulJbQA
/RE5Tl2XxrKHzCTIDl3QnnjIA8X0uyPbX9JcMHX/f7stTmnzLupRmIN8d/ZOSu77DOkG0Wob9oPf
vR1XhniwvNoiRURa0Gi8ycv2xM/89F4/DXv90pxab/irvjcP8x4ZZVExYwvVArNnKkYcFZ3o0N+3
wlhUWm61BeyrfG/sLJcFg1UQB7Y7uZPfvDR+5ytB7o8nUS5q+5G+UtY4NbPrbo6xUrhAhx1LX0c+
Q/2M9+nxI5vJ1zxqnLxIs0SjdpoYJT0AbMEEYAvkqsO/FWTZJGmviSzItqVf8cYJjQLonWg08UyS
4/iXjF3oi4oNC9hCggYQWh1FITW7pPfy8+cS+XBg6c1GCmmK8kNXPGEf2EvYA63bsKTPVZHsqW6/
3NYJ0d3x0YFOcjtqDMSipDN2CWkuNkk/h7Xqo1IX1J3l0iT8NpLiGzIQkSD22TafV2Y5/7GvuzxJ
25B6Wt+gxzTKnWJgRVjR0mtmIG8dKv/WjLGtTgVKArNZuaYdaOEPqyj/H2nftSM5rmz7RQLkJb7K
pNKV9/UiVDt57/X1d7HP3Z0qlra4pweDKcwggYwkGQyGXcsSh5+czeQtiLkIeZyOQTujH4myxlFl
Aae38Ey5tUEK9ubbSAeV3Cn0dU/uoqIa8woZ8xhHsf87nYAckDufdKdyFO//Ylbf5U0A8RbJPEcy
BmqToTPhJujAIO8lNw38j3GSOW4479AYc6aPcS2HOZIWYwhwX6lqbWU2XKnQnXkOOO8Qb0mMWQmS
UmhIgxc2b1796Hte3o48lIX17ODilBhD0oTKrLW0IDEBg59O7KHK9wIg/N/RRP3U7XlsrmtjB0tj
yQKVAN9XqQIiIzwLnBJQ04WtvvWn+tTldrPrMLAFN3+gGsnl6aUXauPCsQPxha52UxDBL/LfR0e3
K0D+R0fDpnRy+gvhVoVX2ygXTx87Hx93aRYZEdxxmofEvXOC4xSfeku1ot4C1+zOrLzOSnglH46K
6oxdIUk66/5A34byV6IG9iy6eoEc0cQjA+DoJ9v4jcBJCSd5gnumPVLG4Sl9wmQHx/9fEULQEioS
Dd2oICihny+cWU3tESklqK0bjROMR8V0DJ1zp3kimHtmlH7ZoAkbkTVid1ONvVaaHv2y/efvynIl
7CMa5HnW+BXcfpU8xP4jHjiL/AVq7CcZzG51ZutrSjDhOg+Jm8IhH7XG1YRf2y/Kiuv/SQpjazH4
pYhZh9YbTHdF0VP2F8miT9/PGNm8nugMRpM5enyoq9JWyEGWgIc23sZNyTmVNXv0SRhz+r3qo/Ev
hYIJkuXfBft81+6BStbY2at23TizrYOHhADqROFoNm8XGdMbkDmqiypGkUR+jpARa4S3f3VMrKXt
xnLICx+OTBCNt32hnKeS1yrOuTqsSZXGPi+aERGaXt32Sm2n45PEZa2gJ8DY7eUJsXY0qoZUTqIZ
IUSQfYi6XQ7GXia1mxqVV5tph4mJebe9dbx1MTY08fNsjEeYtqm4NYYdyW574XlbxJqP+2lZjFuG
MH0a5wT2IFKNzvIb0GiL5M6I0B9STagLmie9jW7jDP+vcsFxVzx68GdrKkbnNWBmsLZbq6OxIxGu
mGZhkGpEqg0cAlcaWoXRdug1hxGkDxS/k3Bs7epZLuSyBmpuq1RsUTFp9dCWJt8amqMAHM/uZjaf
W4lTPKGG6IvmLKQxhgow+0Yh+/CghPgsZFdGG1rGuO/AorF9lqvqspDDGKwYXeZKT3CV+/DaNJ4H
/zB1P7dF8JbCmKm8HwOpGpH+1QEKWRwjzQ6yu/nHtpBVk7RYB2uS0lAWW0HMnLEVDlWQAUNM5SgA
RwRLN0aiXFSGIc2cIkE0Z9R70E2526vgnAY75hFkzTCHaGRzYvm5S77l7b0iP2yL4JwGm5RUx0FE
CxFchk66K8vCEnCDwZ5lN7wu17VIf3lRWVpOTVAmFUVZjAmgf2d2KOFoe2p2NGeSX/FKJ1xpjE3C
YBxAtgqcTvOL5kyaK+OeXI0uyCL34ZHXmsDbRHqOC9cOYYAEilvUtZAhsjr1Wg2eYjm3FPC1b5/W
WkLv0yYydqAUfbAETnCJ44O0mw+VVwlW+Ny7lCtFnpxtabxlMcaAZFqm6BOMTiQmd3XypgvtoZD1
Y5LwXl+OMWXHZjRTJVoh47qWyg9NRndrplqCfx5bxRXqyZJ4UMXrTxZmfjGqo6CK9rtGtTixQNS6
EjOSaBHIErAFjAJQudU9Ml9uAr6KSZotPwNuMqA8kTJt99v7un6tL8KZvAwpdD2RZnqIU2vnag0Q
DMObG97x8cQwT78vNVk4SHCh0+YuI89ZcK2aj9sr+S/X7LIU5pq1ah1HeQLPrHAnMNFKznzSrgFc
4MlOtOMSm9Numy+vIPrJ6aCTohoyc88CQ8rDxsBbT8mC6DBf5hkuRd2f9rx0L/3hW6KYizZpkg/m
CmR7ZbU8xnJ0k6U8FMCv56MDhUoyMRCJyUvMYH62GigOpmKQEDAHzNeytOvkcxJz3Iavq/gsgnkG
tX5QiypsB6caPmRhL2vP//j8PwlgQ0ECGmLD1+LRCa6lXQlM0Ajp4v8VeX4lx/NZGtON1fXjoBWk
AxiOR25Gp9xJ3wRXffQfJiewsxvizLzmSc4GasxVNXTBFElYj0A+e2jamzjjbeBXG/t5Scwlrcs0
gA5gcGCwpd2Ef7s7qLWNcd9nCUlwOtIcPfBSjF995s9CmVsbj0LZTiqGGLJgPvp+YoMR3qqnBlNh
s1vnorOtJbxNZK5tHKMWXsPTcNL5QW2OzT8v4H1eDnNXU5L3DajrBmfSX2vNI+PT9u9fsXKfBTAP
oZa0YYkJcHpIqmbVh8bLvOAA9LHJobxW/3wm8LM4xjCM5jxLTQmlm+XEqwhB2n62VOFJ70/lwIHt
4hghFth5SqIRM4jN6NS1uQ98AhUYPKGQOSrAEcNG8EOQVYZZUkNUAY5ODOy672yx54GL88QwBkLR
BgEOLRR7SvbG6FthcohxYtvqsH5lNQqtAkoownrlcz76shKagzPoxbXfF3Ypt3tw29hCMbrbotZv
zkUUo9m6jotaG9g2eYwPvpjd5YLGCWNWXCGqbRcZjHK3AtEQXOZUuQe3vo2OJYBCZSe941UX1w/n
IohRa1EnMeBBcTh+8lAaR1n97seP2/u1Uqv5vBjmwQMIitxJPhaj3Ji1FX3QmjdIzoiF9il1Z34L
djrniP7Lo/RnWWxJOtakqNCAFoh2pglNutoJ/eJ24FGa+PoY7ZoTLy2+vkiJ+g46pvlEFjGwrQOh
HHzYOwplRluLKOueigSfAiDL/C/G+LCnEhEx64Hstcr2QAP/QpnkysB8KrkSpUOgRlZHdpyDW1WO
hRBGOSI/BPeZkg9QDitBh9RZcZCB9x3DbmuriiykcfAU5jZvM1e60T6vjtEYfWhh/+JioOADO+MR
/yH+oh1HaPF2Rlt8lTzDK78Zbvgc3CLOP1X/uCfyk3zWgzK7GqzhDYw9IcgfuVL8qtYvnM2lTsRn
Z/azDMYsxsBzj5EYxs17D3+0oCIiH4YnguBbtkLXDPh0RKt263KarNvUduiHBTk1snF3Jrg/UKKC
jpIPCrGqnms72PHanegpba2QcaPEuQolH0Mo6CwN7DF/NsISSnrMjF/5cILdTIbv23vKWyH9fBFA
opE1FHL6RgvavEsL0y1lnmquJPQ/Hxu9MwsZcpKN4OHCQzN5aC2mY1bAI9jV+6lz9cfkoNg62FuK
l45LQ7zqHwIm1FB0/EFW9bPgujQNwUzgsFE+c9FNwQs//fRvia3fzM+U6Sw8Cmdq2rb3dNUGLMQy
h5iPGVoz22lwTPGKkM4i4k0tvm7LWH28FzKYc+vHfCRpIBroVUBrcBPG8o2kF77VIM+pKaHMex2+
hqw4Q9Du0LIfQBcIs5VBokQxEcsR5gVE3157IlcU5bL2hj1PX1ZV8o8ooEd/PrUJvR4A2MEdkNSf
pXQnJN721q0fz3+W8oXlPgj8fpIl6ihk38Xoe0les5DnW62/ppdFsOOyWR0lRCoEioyvHCgFNqg2
n+p9+gs5LhvVQD7EyPYJyWwqKPLhLpgBlB0lusd8h5f0gQJ9Y8xop3Pa1zg7+BvBc3GhEyXXJjkM
IKo7DMVTIp6lf86BuNQ3cHt+VoJAn9O203U81mpjJbQYp/wyeRRZvHUwl0jpSFoNDaL+ErhKUyFY
uQjaeuHntr6tX9U/+sZme0y/aOu4gvmTkvt53nexZwhu1Yd/484vNI7xsSe9raJQx/mXZmLNw696
wrM/n8vsY3s5vE1j/OygrUHxqiLS74dTJe+qeu9HHC+KJ4JxohJjEBpFhbExi59FfJ2UN63JCxc4
VoYFFRT93AhCI4KVecjP+HuWrDBHZ7vw1Jxh196jHc+ucVbFgnx04I1PcrPErSGq3dW5RdJfxnT3
r06HxfkgSpekook4WEnfw/oh6F9DYf/vRDBPQTFl+dCpeN7U4mQ0gl22MbjJeORynPNhsYeT2DBz
sQjRF1QOOyHqPOB3udsL4Ylgrr829UJAVNjoKvkhFdcDfK1tAb+t1Bd37nInWfhCv0e8MQ5Q5NaZ
MSJiHoHCc1NgUCR/aU/DG+20lfcgPziQQ+yWT8UD4rp/Z6sVxiz43ZiVZYLTaqS7XnisyQMx/vFI
1ydbzXYUG8M8igDjGRzBeCcoz3NH09YTV4t9ZAyCL82yoHawbTpQvT3VpWhW+qPiiTvNBn6Ws31s
64HpQhwTS42dL3cNOH4RfaPZdZ8Cq8uwx+NsTwAvx8gLTx7HMrBsDtrcJ/EYQU2Asnf9uwXPC54w
TWTrVvpBjmiQPvFycytt4J8O7Us0XCWiXJTY0sYtPowbSr3WAlQHIasLXBZ0LceesK/2+R1wxTnr
5TyILIq/mY/GHLRIoNTljVbsu2TnC5g45HjhK91+n1fIuBBaU2AAWMEKe2CHPkf74YnyNgaHzklu
hSuKY5fa6j1HddZDjj+PPdvjDkbFmhgEQgF7j/EBC3YLDDmJnVry90K2snNxQNiBDjB+sPoVoeXz
eqmWLbyyXG9VeZ4hmhame8AptnsAsR34AIQ8dWVMioFgLpNpdlJNMtnSy2ayTCON98qo8njNeNvJ
OBttBxpCXekQ8as7H+G2bqt+YafFfYl29+2j44libAxBwFbqoGvDsIBip+IPIbsugDOcArF5/PHv
RDH2ZQaNo6HO8D3y+D5uA9CIvosYEyR2WvEmdtbTohdbxuZlSF4oIBjxByfBO1pPz0V4m2lOX3+P
4pswO/idR3gUayoUbePVY2cFYlXWzbSB+SzJoc4Oc8J50jj2g83KaAaKdcIg4r0BJFvbPBT5k1rc
KOrD9ilx1Fxj7AeIFkDbEs+DQ+L4uio61yfNLskHjj/N2y36+eLamk0r1TN924bgykiveh56z3r6
ZaEBjF2Ii3go5gnaFhYWHmnjOwIq4Hn2FtoDW6upnfQaDi8YtrlvDPUEtxSBMRRBNZG2owWz0umQ
VC53FWD0xVvKFRbf8fi7ePaepW8blWrUOslEee4sH0W3wVxi8DTeD7sBqbpol3qmK3I0kefgaYzR
AEiIkEfDb5s7gQEZ09Qf5Y98R67Fh/6o/mgcyQ7s/idx2p3/O/M7vfxb74EtfeVaB4MsIq/dvhrf
MfzjznuMmZ4xwyLuWjvZFS/hkSeUcwXZOliltvVoGkhz99Nt0cSWOEl2L7pGxynr8Vwxtp819vNh
8EcsrppupuJeLT2hRmPwR6K+jupTABqqtrImIIjE48fIG37mWAC2zzXrmrSJEI06yfCkm8+kuM6G
520jw10gY2X0TBWigj6mZhCUN2rjp0clztVTDjisZ78X7gQpeQ9q1dYDzbAFObtpG+1bFUzvcja/
bf+Y1SfQUEEWIuMfhY1QGyJUEZHxBCJxZYuR5g7llYzci6/tizjebQtbd+qR9zU1Cfr5tfyjUfcz
xu5SoiUdqDCYYTfs3qUOr29LnDd3/SFciGPMYFpnjSRQz4xWmyjmr3kYdupO3fMM0apBXwhirF4c
VejtATGCI/ZAuFG6O+CecfZutUywEMG4RUEUyIVmDrgVfeS2wZup3gvRLp/3sv+WvCYlJ+JfPypF
RgpdU3UZ4wSf36guzBrdHGjJ890E9l9wByZBy7TmZ/XE5wdf1cKLMDZ1KraFIZQ6In9z7ix1vBFK
R65eDUO0tN7d1sEVXCT4zAtZ9AVbPL7BrAnA2ECuOYwQWIZ294ROhSvdlvbo6sT4pmmBPBXPY+im
V8UND5ZpVVMW0pm7P5elDubmCZno4pSB30jgRCO876efL1anJADOS314MFFT3QhC5aYJD9mTd1jM
rSrlpJLRYwbvJUocqb+WmttOw9wOsWaNB4fJU8PfcJmL9bSmL47miP0KD+UBNulTl9Y/p6n/rBrM
HTNK4k+TAjVUircov9fSFxJ52+q3+r4szp/xHmLAloTxhGusilfzdD+ku27mqMB6IWIhg7m6tapW
hlagwBceZBSE6Xhf+6Ja4i6wW686yHueUvNOiX1F0izXsq6aYSyufCD0joh+0SsDhm0KF8JLqvLW
9yXhqWX/6WKxle90bCJzCwx7q1YXoVOCVj+4IlcD7cuWKozRSKR4UDsD8Yd4pGOL814F0r/iJtxC
Iuf+sjnQYMyQV6MqKM7vUfE0S6/b+kf164t/vlgIYx8AxKXL4BEdHVnRWxd4iDs5nO3E1L+NZbKT
1eiunTuOyV13eFCQlQwNJExfyDOMNM/6kJa4tYcU8CHFXYBQpIitFI0mBZifrL/yVVVgNwPa0cAi
aOFsYTWkocI0YY74hyjfTd0q6xLQMnYG/djezfWVLQQxelHPk6RrcIyRgAGHtEXx9W4CtF2AgdAK
LW5+i/7uL6e3EMe8HmmVhaFUwnoEz4Nb3iZHw40wrb6jg6wqr5a+aqoWwhhVKbQYSLbmiI60CdSl
8rcxjd9IVNjbW8iTQj9fHJVfkHCaisB0puY+mu5K8WooD9si1s3TYiWMe1aKeRVVAk2I/GoBo5wc
zUNwrt3JMXeh63O0fX1BuoYRHlXSwYr6eUGAedQjU0T2XfRfjGJfKJEVZH9zi9WLDOYVaUg6dzJt
jm5ED83doeb55KoY9n22N5u/SfUvZDGviVJrVZnJWA9GNO1CLXZTzWtEW90yTTcRf+iUtJBRa5Cz
m6oRB6OTqkDrID/V6J47z8qTwWhzPmv5HCoSUgV1ty+lF13qXkuJx767KgXwqyKIuMDuylZ/srGu
Yo1GHGkNZILwrCXEzgwOJsHqG7EQwqiz3ktjlSgmqopD9OhrsofGQd6V4S2E0eJGimIplLCQ383d
d50r2xSZQHCld3LVHPQTnziKtyxGqcu8MlMRffJQaoyTTtdDz9k3ui9frOdi3xhNlhsTsZOJ6DMP
OrA3xTYRC2vMZdv0OSVZzlLY6k5UAp3CaFTDKdqdLp5a/3nbonFOh63kqKACyuQIFwavagCA8eFF
loHhQAROLoYnh3neyqbGIE6HbolUvMUcTkQOosYRIVFN+nIqi8CWOXbEKh1CMjQXNK5BLOG7tvcP
iRu4EfBlLOXYOKPbIp8m3PLAiVYXtxDMqIM4AjdUb6AOgf5K+7qBsGMNXJigFW5bBBUXMWyTrdJk
QzLo2QDcJ4pAASRcT8IUCMYlrmluNLK7HW7ZITlT/9x/4bPArar94gcwzlAl93NSR3ApZ/nZ1K/T
5tTpsZWrA8cZWlX6hRxGWdoA9fsMY+5O2rptWVtjyYvP1lUFE1TgBQRZH8vnCRLFNDIllIYUxBm4
VsNJDaAjMBcdD2N/fTEXUVR5Fm6JOhKQAUtkcDJjN1cvRcrbrXXtuwhgjHjQ6lWtKrhanTiCZOZb
3RqWEfOGgHhSWDOud7Eg0g75EJCKZbdXjacu+LZtjHhbxVxgoZO0JtIQouvlrZ4/lcPb9vevp/GI
BEQLCSgkks5cVCk0zLgWqCN6pAMs/UkFJ6/gxUdeHLu6kosgdqIYcPOROksSdmuWP9QgfpQl1eMs
hvoyX8zdQgbj6ySRjJPOEYBhRtPrfzSeLIBdxhp23bm2+qvS7grOs7eqAwuJdNULVW5lc9b1Fga2
1vfB6A7GU6HxVkXPeGtVzHVBRl4y6xg3s3FpQJ465FW1S3QkBmfa2++fUPC3Mid0eZEePfstwcw1
KtK09ecS2xkfIiR4af37fyHgW5lehhVHNAkodQxwagqj5HkKcrAixya20q1SS+i206Dvk1WEPzKw
4cbo84+ks9wOVszrtVk/vz+iWWci0QtTGFOk6IP8e6m8Abe09fccrVwNLC/LYx0K32ilTC7hUlaZ
qx8z1z9osxU/66+YYj5knDaN9cGFhTTmpdBmvS6Bh4H2yJvONY/xIyYmgENIOTgCF7D4ng4KMZoa
EBxUsv5SZy4bylzB1C9lMxlklP3LO788h+NJ0Z91+SzKJ5kkVlDzxmXX7YopYgiFMrL/Vq7FDazM
NpaLAonYqsq8ARMobZS5nBOke/b1IlxkMHtKwiiOiYEYl9Y6qmvqqvdoX6otDEoceWzsqw8xuQhj
dhA9E0nhd9hBnxSPvQwULQE0nmZzkzajrZtzaG+vjreBjAkTKrVMpxSGOSp+xd2vYfq5/f2rLtJi
PYz5qhNhIL6BZ7IG768mHKNK3NXVr4oHILJ+lS/7xlirSo8yNGZADlF/gQl6Ru/xHH/fXstqUdwQ
wX8LZk3RQL7ts73XaqkzAQNKi2zCjfEqu91V6AyD9X+z7fLL8PB3DfxLmYxCDJqSDMMEM2youjWB
fSvoOEZj1QtYimB0YJbUMFLR7YwUbHMNAH5PeBc8VPkd+X57A9cOaSmIUYbYQGW7I3QYQZh3dXnE
Y20308BR6dUs9lIMowuJOqVdVfdwm65KdCOXOwX1tR/hS3AonzGttTc0e+R4Ur/TD6yRWMpk3cG8
MUclg8zGzQ8SKgNdZY+HxgadGZrWaJBP2ZCEa720wC92X50np0AXRQd+aiTKMPwhWrld7VO7wFPO
GydbTdOB4g8hBEb18MQySmTq8zzIAQIV/0oCWuWIwUANXGf/Nz3HGyRf3/+FNEafKj2oJ/ThYOdN
L+hb69s0Zrsm+ihiyUrROGgcDHCzWLnVpie1b6xtJVttxlwultGyVI6NujBhr2XMmZEdpQNv7MAF
B/2VcIWY1C5tcmjxl1erXlXvxboZvWvzdGgEIOU6JiAep/SbX79qIyf/sfY+LBfH6lk8dqEaYXGp
KT4KIYY8oxK9pur32azQ+iZzenJWvbOlPMY7S1JVz9sW71Gmos6VPI/JOejfYvWtzPfBdFJLN8p+
FkCR3T7EtWdpKZYJTMKg0lO1F9AS46vPoDs8yhN3upQq/ZcrezkuQitTC99hTACXCYILWmEwvfwW
6FmhY7jZYcDIQvvzf6iurZW6FosiTLoAcXdiFD7uBdpZD7Kt7PuT4mW38p43VL326BqSBvJnIuG1
YnsGg5xE49QNqAq1g20osyOEQBcPGmsQJXf7oFbrNEtZzGWXwrgaQgE2XfS0G1QA3MzzH0EW85vb
ukPTM0fe+iW7rI25ZErRR1VO5wFlpE6r687LbP2H/tgC0rX20isDhNO85AhPJHMHwIBTt6KOe03q
u9p81IWd0fMaZrn7yGh8qWeJlmfQeFrvojxW8a7/jaZKvPg0cKFs/suT8Gcf2aazOB/0CQ8GDe+m
Z5oZBE6eXV5raF78H1R//T5fpDGqH6ngWO8KrK5+nXeyrboSCtmGbcAii7/HAATOSBLnzNhusxo5
rjBOUoR2IBMdsm9hWINik+M58YQwz2quk76XDZo1K4qdLqXnLAevVMITw9MNFs4wbKtOl+MMCgjU
l86tD9mxPakOzeIC5Jo//rj+yFxOi657YRnRpZaAWREdSqHYHctG+PCV6kQCkNmqppXGPzlXmrrN
Xw3xRRxzpdMqqmNpQgZgsOXjfG68whPs6CB43cP/oIrrVvgijXlBizqYiWmio6KpJkvtH2eULMRY
tic5t43h0YzOwL+u/2oEywDFOvXBME/KttsQtRbCjrpg+uyNzTmrH7Z3cV0XL9/PLMvX1I4kKPI4
4KZ2JXSlT615r3YtxyHgiWFsoaiOqg7wEdyr8UmMUiuWryblfXsp6wHJYq8YW6jHgK1FURG4D8U5
HE7jq6EdVHLfCOjtOaXRfgSMx7ZIzrLYNht1nEDqFOAmp+DpihvdEkcJtNGv21LWreCfM2Lba8Dn
3qdhhDy+qOT9Lhnn1JMIF56K7s7X63SRQq/b4vamSd2lEggYHXN498X3UaDMXVV6RoZ69LT4eXtN
vJ1jbGA1K6Lg13iPTb9zuii1TRFIGaNo/zsxjJsBpotJz2o8V4BzUrK7KvwI9L/ARVvcULbCTGSA
XnYz3DOARO7N/kUB7dlfLAKXX9JNHbTPJvMKapHa9HOL849idQ98yJfavE0HXoPp6on8kaKxDGFw
a8t21vFaSG1pReaTH1wXf5P5NhYymFNXMsEQawHPa4RBm1owbDJr7hjJf3PqCzHsqfdCPuQysjpx
0FuB+REmsRUZb9unsp7WWUihG7q4MHrcNlXZYTG1E96qtvBCwdbIU+fUVutRNC/hMHNaP3hnxD55
ZRjOoYozapJDlZ+bbCcJB86y6Bl8sQOLZTEvglFoSpWLyI1KN+qxu6clUaAfvxcHDFFcBY7Gkcdb
EvMyTH6qD0OOoKMZb4rwgAZxS5g4BpQng5q+xUmJQxKCPBulPSW/ISiAFD+yjFM154j4/TYtROTT
HGRgoYehKVRb1jQrKEpLMHmXdNXFuhwOm7juSqUHVzre0bHE10tPo3TdNMTJ4reU/NxWBN6KmPeg
L5VQrGilkkTvnbQXw/du4HgFVF03VO23A7vYtMgc+kjU4XzM5Zvid1ZMrme9sFoy/s07vdg2xiBU
GrgiowaCxGYXo9zeew23jshbDN3PxWIkAO1lmQpz0DoUk1iyKLFv4/lvlJqtTS3FDY8tqKwft4+J
/vStPWRMgpk1SeMrqIsH8VFHno4Lb0vPeUsAYw/awMziXEG+w3gYXA1Uc6ZjhlaGEdra822eOJ7W
MeZgUDQD5UP4BX5zVoZbCSRtufw38ddCGxhzMKex0og+lTHv++HZF44ij6CWcyrs/ESrlhjw0XAq
IvyoQALRiDY+bB/8enh3WQbbU1vEpUmUHr7NYBfP0g5Qi/f+LryWENvJGAnhtlxTN+OrIgCmUKZQ
x6bGXKIkC42uMVDzqef2JEziSezCPfopbHHqrQF4360S/cjlci9jZqRNa85D8V/e2z/y2dhcE8y2
FDpEYO3r/EopKYzAMs/au24B5HnfesTp7OJle5PXL/VFJuOwhKFGkiJEXxfpT1N9q5qqHQDXsn3b
FkM1bmNr2Ui9rGLZoNhByKrQhSVet2swNM5rp1h/PS6rYUxUPwSi3zU0nTLXllA/TKYHIjaD3Jo8
spL1ZD7euf+vLDpjluQ6afWMjjwHH/WBvNDQPDlXB1oeUpArirgADuuG4yKQMVNh0Eio5sHE/4MI
k7d/jHGaSj2XJhOFPA1MKI3+EMSp1ccHLW8sXfrYVgneehgjFcYE6cMR69FH803Om70ZiTdjqfCs
COdWs9QD/TC2iJtV9K4ezDsD5l26p1QXGNpweOq3XhW4KAWLdgowTdA2l3hKVC+7/t2MAiAIwOgD
jTHk+GPrBviPOrCdQ60yRNIYwB9rpvJYitlVL6S8agM97q+31oQtNCUUd1kjDzaUrhcIPGVB+SEP
pVXpu2EEeHT8bvrOWPfetkb8F4N/kccYIzJ2gqr7Cm1cpOigqRMCFKXZtW64T3ZwAjnP5OpgtQFe
6v+sjzH4St6g+abCAyMeZXg0lYk/FMxSCqwKTaCgpj9QbFLTGp/NU+4VQM/JPV73PnfVjNEqlaQJ
ZVoWbJDBpKRhqhscE7v5nn7QyWqNBxj0e5By61gZ05UrbVmmIZI6hQvIyaOyb/eYJN8rL9nT7HUO
UK2PKeBEUQxG2ZWz5+vvzWXLGSuG5gFVjDJYGEURbMwtOO1QOmnqduPEcYnXL8hFEmPLwjKIBhSy
0E+Za3CIq2sEFu62wq6aMEVWKe4j4I1ZvMIir8pcNOARN905zg8JOVS8AZzV/VqIYK5EOUUEohEQ
J0Js++m3Ws73QnwqksTeXsvqdi0EMXchCad5GGrYk3Q8ycWTqnGySOu2cSGAUfOwUkYp72HvKXSy
hEJOcAzOtOUq93jFMN65MAoudVEi9AT3ugyfmulJaTq7LO6392u9ULRYD6PJFaLhVFFh6/td9Ux2
BXgFu50Bes3Eya94KBe802GUuda00GgSXNm87tBZM+6CXOcowPqmaaYuGrqkEI3ZtLIeVElsoWlI
wtkmBvK7prKMgVfQW1/JRQyzbcYQBFUQQgxptX3ZBXtTqPeco6GX4ouBUy4ymN2aG6JqIUDJnPJ1
sqm/CWhkV7oe7dnFs3/DCxzWl0RkAqJyjYIa4OcsAuMgiKJIGZCzKDBrKB31nBMYrJ/M5fuZqzkP
FMSaliSb4T2cfg3yzyS/+5stU2UDg5oiGk5Fpugv5lkVSwSQftNR2Q3XFPvM38/AFVHc2v7L7q2F
OOq0LbYsadOhSEtYmzoL3VKsXCKHPC1Y3baFDBr3L2SMYqpnVYWsMlCyJ1sGMw7IOM3B6mKrehWu
JkDzpqMV7HjwXKvqsJDLqkM5qmNeIIzTpbux9pT0ZfuseN/PqEMaxPGQTHh1kupU9jEScby3YHVC
xlgsgW7tYusCdfLNUES4Jh578NR0HrjTjJN/6EGbSo6Fk6F3XHZKri/EWxpjg4g5mFJBI2Cl8G1R
6u9FKXje3j2eVjD2p55KgUy0tzkXwSUU/SiCD7nhlc3ol3wxQIv9YwxQoKaViTsGxzkB65SW7aXG
PEZm4IqS4GFq3d1eE92WLXFMKFVqAdyqQTEdURtTq0hkoPn3vWnpMvC8Q2G3LW19B3VarDHhH7PD
EfKUilKOo3KyKrTGOrT9rrSC+du2lP+ig3/EsHHbDNlGZkBMekZZk8IetY2df0uuKmdwEBBg6H5A
uC04kcR5Cdc9cvUimrFOGJbQ/c7E+0EHqOhUQWGbbxogCyenv4p2wuP2UjkbyoZyetm2o5JAW4qQ
eIapHfXecDp18LbFrHssi2UxhqkU5ZLUrUIDjcHV7cbLrupT41SH/mo48Sgf13XysoeMlUr6sEgm
Ge5enz7N2exl5g1JZPgvf1UBXayK7u7CVs1Co4KUFhHFiLlnQT9W5BhOnBd4Fd4MjcT/0XmDrnYh
RDHGSfXp1qVn8l10KZ1WuKOE2YarIz6UAf4l3PImTdatyEUoY6ryXGjzWoAaxjNaZBthJ43TftQi
R9JFVyl5bZq8E2OM1oBUoBESFKrkPrINWPyhAceSLlmZxpkP4l4wxmCZquiTzEem1XiYsJnRUb1t
rf5XjdGB0k7tkVNV5NkSdiIyJH7oFzJ89QnvWbRXj5JTAaNEV6zIpoCr9Z1ig8l6X3CM2PrNJqhp
Y5bHUFkQj6LSRbNUYcP6kVhR+CNpJUuuBY69orv11fxfpDD3OglAu5MKsB9dc1bHj7z9KeZvYmJH
8V0wPgQKJ5Jbf6Qv4pibnVXCCIl4QSO/P0ZBchsn89/UzdSLCOZOA27FT3KN+gFK7QZhbLXDbMnt
Y8ybnl/X+Ysg5l5ruYxKBlVEs3j2wysTqMJy+di2PIRMniIwVznIotnMCOT06J/R42+tcB0CDWrb
wK8uRlNEVdQVUTMIsxhiaEEsaEhJCwFg+cpzE/yootwyAVy3LWjVMP0RBFK3z9bQ77U0aWaspk1j
J/A1Z5yUo5SFjpjGkTVI3JdrNYd7EcgWn7MRfQGlQLNGN77XPoDMF3WgyZEtpNk5tmJ7E022AD3V
YpbPtNslaCNrHtH0BnuEoyJi7Gzv4uo9+n+kXVdz3Eiv/UWsYmqGV8aZ0ShH+4UlyzZzzvz197T2
rodqcaf30+7DvrhKGDTRABo4OFgpJX88RXUR5GVoqROMql3cFg6ZDI6j5YlgPIMpl3qt0I2D+nCY
+2+gruFYAu+0GF8gaUUuTgpcjzhfi+oNlMiAP+bxF246uNVJMe4AL/1SH+hLzmxeZAWc9uPvTNmH
y29N25vNW8+dleCdG3OTStGslzJBuB8GX5rvlvjn+U+/HZBWGjH+oJSzZeoiPLcbJ/Ajf/Kw7tun
OBTFX+zuQJsGGUjAv1QYW4llQryiqSoWkONztcslMXYaKjytuufoRu32UzhaCWG8Qxi3ZdPMeDxi
o6/iFZ5wFfvyNe25ADHETZI2PetJGtujSLJMz/BOQfDLFrvS5YOWobTY8KgbtsuXKznMm6A1y76Z
6Hh+6y7egGXCwwVWQe7Fo7jjtXa2E3WiqTpFw4HSh7lVXREaqUhgHct1adjdkZqGhj6Zl13Rcil3
mGXbn5/kMferllTNrAO4ieUtvKOfLHThkZC2I8Glq2SGR8qFUfkqJ8xv3+uTXOaapZM6TKjV4i2e
JbY6P+rFk6I8KMXPbLIbfS9qnJ7Ztq2YpiQT3ZDxMT963Bk92yolNW5dM/laKzt4jnthxe0Nb3vF
kxxGL/SGp0wU4Nkp6WiJF/kdwDKO6Rr3oie5BNvEaIOYN1/GkcpSEyvtIhfqgOfCVO/pFc/vcvFG
VjlnyJPCuJA8GYrBKDH00Zm+GP2cytTql2Mc80jZt13wnzNkCYcjpSOTiuDi1M1NYDwO5VcGIcif
v8/OeaBrakRGAb+hCTdExJjvt5nHmrQN6FjJYHyG2LRyuUhIY+dDtW9u2u/LhZpYJuhnFVuNrNID
pdEN7xnHlcrkFVUQ6nIzobZKLOWtfgp3tR84yx0ii6scZEe+ABaZ8wLZpDjVV5oyiYaY11klUZz4
2FgBtvBejU8gmXCEKxrRVK+wkufW6Y+lk+6xw567U37bkZw+JuMwS73NcoWSQaBeuV92zY6yf1c+
92g5xq8xjjIs27CMRRgNraDQcvI7v85Bu0ntHizcy/cKUyfc0LMdUE/aMe5E1SsZeFU8zCkzFsHm
aEw3WtNde6y90DM5qcl2LDgJYzKTPgAWrpGQasdL6crKRTAV9jw8qBjtlgeO2fxDoDsJY5xJbZI4
UEJolu2xIA3t9s5Sr3Ms60Nm7/GIp3lGwuQlhZwOFWhKAW65DnfKrsGQIV1cwQWB0B/9Of/5oxRb
uAyTouz6Do9+8RBfUUBBfNXtacUIcK7eM1FqKNzIzb/9i50yHKfJ4k/0cGqxiufdUv6CaA7Hwpuw
EI5Sosi76DvPNjnWwpYuY7FOwhiQIacEmpFcDlrqTMXPjhSWPrX/0Vp0xsnoDb5e0SIkjHZzpIPj
4aHb6Xa5r0GqaHByE06u8GlvbBErRO0gjJixJem9HQmSZXKBuzxvrTMuJRuzfDQnxIjBw4ocj25S
7XuMHE6u5lELiY588muuUMaj1E2rBCKtrU8eeYl3YAjDKmNaypS94Bpy7cJPRc5TkWebjGPBk6cd
kwk4LCIf22hH6i893E/XjvElDTGXhuBZBUIIw+0H/SC1krf0AdZBj/fnnzg8q2c8idymhirTpda1
/JDWWGNsjlZu/JDkyhLr/yaLLV2iWliC9xN19KCpPL1SQHzSo1sa25OUumWZeedV2y7NniI5O4tT
9l0sRwV0a7BEtX3V7OK+22kOJcVL30Qujz1XHpOt6JWQp5qJz0aRT5IDnR5N+614xY4oaoU/zqvH
udUs4YOQzJWsUsRXJXxvlNekSS3xS6OAqxNkkpG5WrK01KBRrF/o5FIljZWKnXNeEY4JGozbmDGJ
WlWUP8YwMZWffR/ExlbxWFwmVER4mA3eqTHuooxUuUvpaKiQIMGJiBsYhlsq3e68TjwxjIdY9FSR
BLrzPJrV3/KY7Ud1eGyH8CtiNEVRDYB3AXZgwkgiBRVmhunLQu+8uALLQZDZYaVzbtLmF1qJYcwg
WRJdmNsZhUQDbmF6IeljNoHracCcnsDxrfQDfEo5VrIYa0inYlCUFPUqKQpsE7l3+0scZjsPeStn
N534ShBjCUEWklagUdHUWqvJf0W88itPAGsD6OYVEQ2HunqUlXsj4aEfN41MA0e3Cr5kU2bjLUYv
BFVJ8Tafe8XKhcgS6jd55JKtbIjR8MdBCK4RRddVJkTodaWbrVZTNwrXfRhBtlLBkTYuynuvtG9d
2HLOsYKtdHotlF3DFWYdlsKrE/bc++GOXER4JmjXlNkFkDSb1+DdQsBDmqGr4DUDZIyFDJn6CNDT
nGDjNpgZ2rvxMbf/6obOR7DI+MEVDwS3YeUfBDLPaewzk7NkKTFSu4gOSs3YImMn3bEhnNRvwwY1
UMaD5UEDbkJlE/hS7+VG6Si0P7oc9aOpcDCwvL/P6IE1k2UumCH+vtw/iETeDQrvpcoTwUTViAx1
XadkcJrupa73beufd9Xbf5+gN03AsG+w5IR9UJVhqyrYPD2nT2NcHrPM3P83EcwNGtVUM8Le0PC0
eKr11MoEHt38VhqMD/1HC5WpB6rJVNaZnmKp1dsIJirKYJdc53bjmret80715ZGf57WSN8LCB5nM
x5+EQlrCBWpJ15TPhOxCNziqlgwEugbEe/OcXWDoYrE1L78PXNWf8UDtnH5PX8Q8gMHGSxW/xYSJ
ETDiyCKTMg9pi+3EygBWROUYtoUlpaB6CC9l9UbTrrNJ5ATefzjvkzzmk/ZmMuSCLA+oTOnXnTc4
itf76WVqp6UFOkvUY0H0Nd6eP/FNT3xSku0dloIe6TL1GkTW3Cqt3CAz9lFnuufFbDvflRzmw4JY
y4hHA4dJ7unqJ2mX2xKKbpSJJOLyxm4735U05oJXaIdV4Fmm7YjiYcJRprv4oO3fmsyqH6j75RHH
bCXq4CKVVQzGybJJ2Kc+QKhJ12d0szRavK78SkvaqT1fDzVQoolrOl/AmX0QyORp+lBJTRSgO6DR
pZJgGyfhZJk5r4VJjY7JnT6Ioa5uBe0JAabptBB6qX6HcdbUH71ol7g8Asst+jXIQcoB9ilNN1VG
HSnUS2BBYIfqpXpQQXpnXqm5k4MXSgEB1Uv5QLEveEjW16HDK9Nsm8tKOKNkt6B8uNCxi84x0UI3
XoFfAhH4ZIcY5rZSdNF5wXqrYfZBX3ovV+dal4BKJzkyoHEGj1iFMlQtWPVb56pecph5GOxNt7pS
kElMRymNEqXuULYMPYzYWmqvoBZ9b+hXS8tDnG1f9ZUwJkmN59xQ1KClJpPc0FEGmmklv02/85Nf
PM22vaZpKugF6hTZwagW94nadNgjjlJQsZfBEEVXU+e2+LN3AixRpl0ElZdKbjlNBcFdFRWMwkoq
ExmIFjSSMMK9xG1mEeWYFSCYaDmtpC1UHbZv/JHC8rGROV6SRVYHRwbxW3lYchvdYtDwE+DObIxf
P81O7gh7tbHP++qtRHItl3GeUqDJmjBrg1NhTJS0zthdlsnj0HOAUpxDZHe76thfXC0K0vEk7DFR
6VZN7mJQ77wum+axVoa52mEx6sYQItVL9uNTfdUd6VUbsS3zJt6DytIxfoB1kXCKbVszZB8+HXO7
+yBQTfSNcYQvILPEPtDeFd38kKBPXTvkdsHnS9zy2O+jA2+EbAs8AdmmqeP/ikbYRYGhrJgZiFYG
J39anMgmP/TFyf3WQ8XdASz4ur8XHdCG+rzWyHuqwIaKlWAWa9AEuV5IYgDB82LV5tMyPY9hBJwk
YmF+yKTRCotrJeQtLNr0N2u5TGohLfoQAnUN2PNRw2GDc8EZQis9qp6MhCl/5lgUNf9zajLXA7NG
+YxRLUq5J9rVTQZnI+/1d4hkdOAxvmyF37VuTFhMg0xutKahvpRqRsOv6vG7Mtt38Y/NyMwtyYXC
kIFXxJbg+FhgIKSMW7tLOQ+7rSCE8R9VkmU8i5EofQx5/TIPU5Vk4F2Yr43x2xBdG9lgV/FPsdKs
8x9pU5+VKCYojIU+6EKDB5g5XfSTaC0RljrzNkZs+smVECbOyala1gURAJmtWsUW06G307TH+pdA
eEILgVs0oR/hk+Gt5DFRxwwFdWl6vA86r3fT1/lJsmo7cFQrqm390GG/Mm/4dvsYNUM1ZAy9yeyW
7yZH0g5ENapB7dHMXkThEHLxUNSCP2t1ksFYeFWlnaClcJV08DHeGYfKC/bqvWEFVvDMbwJuH+JJ
HGPpbZNMMgHlrqM0ey26aQWOkW9GbWSxYPoGsbMpG4yAxAjTHNtK6NMj8LM9yrV27Ye1hZFlB7nd
FV6uoNHn7fzYdIJrsczlQsdKWcoGYmsXBDQYBwldbS/5ole4safs//frtRbGXC85Iplo0sneQVG9
qRLschr3etBxEpENhwGEqQiyXUDUNAwSf3QYeqEQAe1aHCFlgZ/uyHIUxYtk+Z4Jv88rtPV8W4ti
LT1sGqNHjwx+9nsWW+UVwfJZbLB06pfiFW9Un8e1u3GzPshjrGQK5zFtKEo8M+GkwtnWehAx8/jF
eVIYoyhSfdGqCA1vte6sYNopVez00bf/eHaMNWi9gI6YhGbLiL05VrWnF3i6wy7J73R+OfN5L98t
W/9weIzjzSZJiQo6r0ABZBRnQnILy0ZpTQp1VZ6xv3NsMh7qgzjG705xMbXtAHEg2nlV/dE1nv7i
2g3dBgMnlq/blIMmBK9JAXbw5KoANtXc/+Q9dXhfk+YKqydjKylZj0kedBfMxw69Erw4ovyV8zE3
gtpaWRb4pTQByWIKxVcyG24EG2PQb9cvEs+0JWBUsav2Tt0FLvppHME0SztzyuyW+XaaxYYMeIMX
x26fYQAl9ikUUPsXVEZbK8A+KMk4Fk0kRRoSyBqBxUqBQul9sfTaq8hWOqsAgCj4SW5RqrLVi7Kz
k9RSKV6KV1/kfE+NiXzKkONNW8PnjOqh0+/jwC+7rxRxP6jKOJql1Rd51oD9ovt4JKutLVHA5onF
zrBSG+Pe98Av5RbvivJUYxxPbZZJFmXouBl56oBjC3PM1iLyLsQ/OAKFYCM68MBosny8EVpEgsBE
Yve+t0bxlJ1+pToUalbj1c8r2dCT+mSgiqgrtDWmqSwDQBMO84RpGMyP9DVI8VKn0zjPxo1kH0wy
JwmMXxvLKkoDOmK2qHaZtZYUPA6YYC4M0HrLe2Peq/rt+Vu3GWFXEhnXlmdSJ1QLespNS6GX82Kj
0OK26FtZRRXZURj+75nDBxUZH5aG4ZKmMo2zYGoW7IZcTKN7XqdN2zvpxHowU2/loi+QnMj9Yg3d
hZEOlmhwHhjbpreSwjw6xy4xAkIXNFEXotqUFwc8MXvTL9z5mVeg5JgeS33WYcImVWMdz7Pi+zR/
N3lL6rePTJV0rEMykewz/rBWtaqKI1A05Mliy2Nsj0ZoydhHff7LbOXG+PonOYzHS3Uy9MsAhuZk
PxwXhG666aT40Tqzg5GlnUgHlr7xvMT24Z2EMh6wHaRezkJkkWMQeNrY76Jl5ijGOz/676vI3Imp
0gyYMXcIbk8XJbs8q3ZEqL3z57cZm1fHxyRaYx2hmKWg5K/Hot2Ol/l4X9ShJQycS7pVD8d30jUR
wwcKLT981CcTa7VqExg3WP00n8CxGo58bxxNl4ZFrFm/znlfaatktpL5qdtWYINuinInpfer9gOe
MFgsuAMvPrbfAM5ro4++b/fJQd0VNk/29uf7W12AXj6qqxtYqCxp8Bhg87JaAYBG8VIfBp7LoM70
cwD5I4aNVmqOmURiUMfkC9fmPaHDP7ZyN92pyB4VLCkPAOqaL8h+vjtvN1v48/XZslN7QToModJq
9N6BvsTXPUqWH14i25gO5Eq1wCKwmy/KZ6O1+n+xSJhzvu++dHU90E2MiFrC6U/5N6W7b5LnWuOY
LP1E586W8SxFq2uBSIm+13UyrA/anT/J7Xh5+oSML2kKIeunEY54Vic7CCIsFyR2nD707U2ecG47
5xbK76Xt1bFh9V1RVAQ6NbP0w4xMFxAmn8TlIUwA8Y1NW56CVzUlT5XUokM8h4mV1J0tNuV13bfP
5zXnfUPG91RxL7ULJdc3y8EiYmaFAP7qPScf+YewejpgJgXSUT/OlQq1XAFj6OkuuxcTqwILg+5r
XuqFi3NeK648JgFKkznsGyyidkbMoEz38DZ24C12YA23/D2HPAfA+JlhzkO5pi5uEfFclL0cQ1z6
xRweAnmy5vR/76+sLz1bjk8rMWiLWUbZv7krFAyHZlaWuufPj2MVLAetJJYkbU3c7FRS9jPmwo2s
t0JF5YjZDuF/rILNTyJSq4ORI/Xuh3K5xNT2t7HtWs7I0/uPPeNDWKKqZm5iqahnSqnSHNXH2A2c
wANMYZde0gdTtetRwKsOkavdCV7xi7dujeNb2Br8lEaDoEiF4UxybGlLYUWBJ82YH2trMC7zgH48
afTLrpzLGGdAFWNxPWBimqXUh1A6VvFlCeo03lghz4+xO0xCJdSTgiDuJc2u2KM9G1nqQ4+cD+QZ
5RGkYyCv1DgWwzNMxo/MUjQPGpbLO3p1K2v3LWmteeA813hHyPgOgCKAkquAPa8wU2uS6yXdJfNR
h+2ECqc6wlOH8RyKoZmhKiJBr9K/Sz9C9vqFuwwSO/A1qljNxRZgzKpQe4OugtHT76r5W02PgfT4
n0SwUyPRiBFM7LdA4a68MgfaGryduUTsNNR/usYnPVgI65S1manIGA8uf6NVsk8PhlPsBhCZCId/
gxLbTMpX4pjAiNQmFrIZQGZJba0k9bT+wSx/5VyCSPoGO6cWY9F1gYlcQs9uPkjetK9twAF25V5+
H5bllaa2uF+Ba/hjDDpj24A1RmGgItERdvXv2cdihle6XWwCBrDDbmxyl1+Ge2xTc4x7MFXb0W0I
utTzxrJdk1/9BsboZSwx7fIFz53kaF4T5KzDDi/TtxlDwpR6Xtpz5HFOmJ0lwYsHAH4N4Tk5Uhqc
2m8uRg/QhH+122zzRp+UYwdJwqbG5qABkVPoTGcx3rSpdMCtwXlzbGf+KzFU55Wbr8y4SicNVqP6
/WLnbn2p+cEhPgTAIUwuUAhYSWyiqTw7oEERHF7NbAvmtLYjdqIEO+TNLDXh++l+OsGiZEahLx0U
d95F/vnvtx2/V7oyyXkfy6ZQ1NS70LlyN3Abh67ODl3TBVcyMEiq1R6Xw/i+PJU/5bsd51by6Sdf
nXUJyEyGtci08yd5kZ0fIu9XaocY6aW0BMLD7ry+HMdjMI5H7zO9MOcELaTca+abarjq5cgKu/vz
YjZzr5VWjN+JxKkeig6J/xD4oSpZaTxzghtPEcbXhFqU50mKey7ksmsshqWbyc8qDhyFBJzurMy7
doxPEZKsMssagXTGHkjZzjB78pj+aq4pXUXnDk+UMydENpJcyXiMxzfYbrDTXP6MIed3sFtEa71X
S5HuZ66z/CUowBuZkUOS8YLhlhhZQgVHN0wdXN7M0c5GFkWlBHVBrHRU29DLU6xCyyXvvI1wxLAr
SvtInzrB6PHAjx9RMg6mq5kL5NryzitVWDZpLPqLwOOI9ET2/4oGhmO+xnuKhgk9/eG8QlsmuRZG
c4zVVR7krlH1HueWAbjV/U6lwhIb08ojTgq56TPWghifVcQhMcMCAz2qX17R1um0o9Wu4lV6p8Wf
dzwugs2oupZIv+VKtbkjSqzSh3x/WJBHUHSmCt4B0ftrDoZXW9us663lMW5KmDQwbAnUK/6mWIjs
fgGOKQHncIeOLeXxiT26siS75dPo8r4i47oSlOilMatxyfLfE3kUyt8yhhe4TLo8McwlC4VE0DDQ
CGM5GqitUU7MDPCLAePswqVkUwzqjJbpeQvlfkfGk7ViWAamjO842plsiTY2kwAD68jfKEJMEyj9
LMdPb0WC05dU2ImmJJ70aKqR6aax8g2UfX4XmJyYxhPBdFWKKQY7cILrkJOHbnzsKw7jFz0UNole
q8CkQ6YJpInS421Ay4QYrvDpvlB5x1tqxlODcR9xELUgtIOYKBF3RiP7ctV657//tggNw4YGfax9
6kaOEyplAhJ0VfkWy78VHvUf7+8zd6eSu14aZFxbcUYgllUr7Xk0wDwRzL3BeoOyDHp49FqsCkso
yx854VGT0r/x+YOfjom5Jdkcj0FGoMZSlNaY6VbTXJXmq9S4cuDPvHbqZjlRlv6IY3uPQ951VRZM
9FJSiAjlYIj9ztJ9Ay6AB0zZjronYcxlUXJTy6R34hPpW6P5Rf6r4e2N54lg7ksKggATy/lwH7N7
zPrlyjGaOWn79pU8acHcFXkgBGsPIGJo630/qG9pNV8WHZC8Ufw6NLMdV1jiaE4cZ0bt94xhsCRi
E1ESXWooDVtceP3otvprrcZW3z9rPEbQzUfQ2iqYkJv0Q5d0NIWeD90eoE2/21EnrV58rZW1FsVE
20AZpHiuYIAd+HBlTKJfTwLHR/NsgvEMQi0lKhYh4OUaym/VOD8AJbBLwWF83sFtTQShfnYyDMY9
NDixoS/gRDFRlb6ab8gdnG6HORLM5YAhKntnCksOusN5I/xDZD0JZnxGMS1lXefvOZn6e3kA2b8L
tl/PeEkuZLyRee/WzfPElljNxNC1KrJ1X/xLb046TZCWa0Vyh/JKmDhhb9PTrkQwBhiSJg1GCiwp
tequrPLdqPFI8XlaMIZXBPEkt0kDjqmus2bzV6weF/X5vEnwZDCWVzZdn7QDRd6XkSXrNyBAsxbe
5hKeEMbsgFrK527GqBRWSJPw2OShFc6cVgNPBmNhxJyUOhnwyRUhsRZyIE0IyD2n/7PpWE8fnaXz
QxFU0UAV8NfogLL7a3QA+D3ePaUO+pMnXclhwhCQMJ2kUk9K5yGSG8XBhcmt0EdT6Ga5jA7k4bwV
bN/PlUAmKMlVOOsVlqOhzqJ4tJcd7Mld7WiW4OeeltjcYuhmgr8SyISovIwq0UCMArZav46Oo1te
5S4eapglKpFDVte5rzqDK2LxQ2LlOcikUBE9dJeC01vndedcZIX+++rxFoJfbZEl3IBQu5Dli0Dg
2Mwm1hWbzP52Ruw269AEtfQg0mqPR9Hr+tsCJeOdZofuolv5cbmjXFkltgsAmBZ6KphvkrtkR/1i
/uO8rptoofVvYVwK6Wc91iIo2zkLiN0WT7XbdzJ08S2+Ce3iIDgZdwEp17oYJwMWrUHSF4Sd9ImY
VuDTsffWS/dTZKuA7pvOV/p+azUZh5PNIpgWNKiJMXRrEH9kqoipO68GOkNX78+f6bbjUYiIToGJ
QTBGuVzGYEIqwJLL8krLn2Ll90I4IrZN9CSCUadThAq05HAHXX4clZ/h8Ou8CtsFBfkkgHGeQ9EH
mh6Mf5VZJ/AZijedG9+i1XcJ5kiXmkXiK5b+Nj7zPME/GMffslX2CZyHYo9V7PCprVvtJSd2u2fj
oXWAi8Z0sq5YvOrJ+e+lioxvJYpcKPUIY5yXfT1eDu0xFO8453n+gyEB+ehTjM4wlo6WRDsHLvWq
taAVaBd0N35QgBCObnmDgjylGHeaKHMxlguinyG09jzutGC2uokz+MkTwnjKTquFYagiikB2wJRq
LYtrAtl1/ux4Qui/r9zxFGc6eji4uhX4Sqv63gQZMS9X2JrnBCLzZHOMG0zBg9yCBJKSYdPSUuHQ
uDO8dzRpFmxYi9v5mf21UHMSy7iKZSyEviPgSZ3H3MoTTIzyOGa3X8srzRhXoWL9j9kQaEaZO1W7
96cL3R3sel8dMJ7Kybm2g/hJH8ZtFDWpAr2D1YniQ1/+UsTZirFksRy+MHtoyFgyAOYUA0R37FaL
cDazspAw/h5JWDIRhBY2kVqy1HFsj57/p7RrJYb5PsKMyr4uof1DsFXP9LouAo+ahx0XceN/wcpX
kpjPVHfVMs8KcoKgTi2p3CnKYHW83H7bra+kMN+nT5clrCbk3eIhv8LI9BOeEm5rBze6G70CWXsp
3OY32PK8N7nluu2s5ySbZbppeqA9OxP9iwSoZBVtUsNfjpRzBsmsl9qVC/oVwc8Okp09t55+W+9p
R6/JsF6J5/G3iwWr38K4/FJWpKae8FvoPOS0B/rIFy4NK0QjinC6D5vuayWK8fxDSerOEGmTH62v
Wgd6AdgPHlfC5r1bCWG8/SguQSsMmGDuZf0hj7oBG7hCuzXrlzZsnf9kqSrj9JchSLIgxtkNmP4O
3zTTV5OX8yK2U4CVPozPJ5JWgm4YD93imF8Ft7K77AxnOAi3kmsAoshLOXjfiPH+iyD2RBRxLUhL
rK58rsLbtnI5Om0+FVc6Mb4kl/O0ialOg1ftsdhDxP6r0KV8E8k1CS3yHbDPQ3OLbhT2/E4Jx5Px
LITxLw3wwZImI9LU2XMW685ELgxzNyUqxzp4WjIeRleKRdIlmtnr4NMfHqbcU4r9BKI5qXlK60MA
sB3nYOlP/+ykMfGOOpYMQj3GINtkTmMtxtcbPO02vcJqrJ+qre/Cg2Av/viivekHuhwrLLBPmCN6
23Cwdxc8EJposhvYozYTxWHEdHr1RqzWhUfdZU5KJ5Hlh8kWfOkR3Axfs9aTUMaQNFnAIl6IdeQi
tEz91sTcKQFo4Lxu9NQ+n+pJCmMwwpzJc1Ait1OXeiehNxH2Nef4eKfH2AqastpsBDkICusHJX3R
sd4x339BC4zVixJRwKPHvuW1WCLh2IbA2y3HKTskIafot6kCHeDQ8dyTDTav10Hn0NY5hvcTvdkp
tXmRae1BHTVOyWBLDFGxUUkCChGUgMxJ6Y0aB2mN916at9Yw/M7nZ5UHIaVmw37wlQx2fiEMSrWK
BRX1sjZxFbz2MIdLcHDSPuRtp+CJYsIVemqZLGgIV6H4LZMku6wuiJjC8+Z7LoB0y47XajG+fSiK
uUsoLz9eQ36WqW4j806O83Xes67VC0XH5sSukxcdu57vJnIZltemxKmXb/m4lRYsbDqYtLAvG2wS
18mvob8pjdclO4S13+aebvJ2a22+GdbSGI+6JHUaSg0B9dJv1W/2FN6l7pFLHCmjDre2yflC73Ci
1fEVqtYtbYqQMR6yPfaGvjPy+d0h3bcx1l3idezyXChPJGMUQiLHw6KCFUBtfiTiYyk6593OJgRq
fYKMjw46GYu5F/hoYmFyMbPSXX7If8VAZYiXrT3stGP3XsoMrlInKC2UcC/A0eeGnvlw/pdwvyXj
x2fJzBOzfa/kpFcD2OUqZNrOAsRE6kWazdunw7kLMuOpOnDOGqECT5WHLwQsrMPjghB4XieO+2CL
7ooRgR4o0vBWarxietFHT9SBeMckvcpbAcNRR2EeClGGCDhXQLdUWWmp1e8pljF+8XheH54QGZ55
dQGEWJemimCIZBRqqzePS9pa6X8MIQrjc7Uyj5omVXQnLGZgrHYyGKOK8QvhdmX2bLgliyhg8y++
TGL+nIbMUirOUW1iptcS6FmuzqpLZoKlPMi4sn18R2kpcmC0W3CYxi6YICtLAe8XraiBRXQP2BPA
ttlL+Xz+e/HulMK4jzSeQiScWCDfOYYvWPpuAmVquR/3kOvzYHIcX6UwrmQWRsnQc2TuYdsJ9lyC
DS+ODX13XqftO6WpBvbHmxTH+PFcyzoRDXAbgzEerUWt8iT9tpNFDGle16bB8Y7b9v5HFosBXzDP
1At0eKCoL8PF78H8wts6yFGHJQhKM7OMjRHqdKlqzUS6lQqMPgfJzWSWt+g0cTTafLCCIOHv42Np
t9RF00DyihQg6m2KMCwvRwFb0YEylIH56x5NB62c819ss3e/lslYoZQNpRwraDiTa5ChusV1+kSh
ccuOXC2ookS7HBN9/UPCZ36lvuJzqnjSljEWIk9Da6iovpF7tG8aBJXhh4QanA22vWP6Fh14zK88
i2GCWBouHWkrqIrpmedR1r0pai9CwkPyyttp1kkxJnoNSZ4SiT6t5lvNF23JUXb1a/JTccrL/irb
z27uRiBpwWOLruzFGOhFX1hVDhLMDgFV3NU/zn9j+gnPHDSLYB7SQVcXEdG0MC8L80eRS8BWdVaS
8Jhhtg/YRLsK/1H2jY/Xv1oIqYUQ75hIOZbGMZH86SswJ3A8/y2CZdqUWy2U22HSHVnV3Xoy3V5L
92CEdr9yZCcxTDCNpCBPtAkvPrmIvuPVdNEOxd2EDSlaGd+dF/UPt/4ki4mpRqxiLcWozo5g7OXC
W7Rrxbycqt4dldtgjna98kvJLqXwmig3Bh44XxFPFDhscGQQ/R33vIqFUSSTBhirGez35jWdHKLz
StEzxnh36Npyoambxogd0iYeupIqstM0HUpkaWMgTYmTXaY4wfgQkMTqeb3HTVNciWGcyxhlSxlr
qJMlknQEf/wxTmpMDNQ1bzqTJ4hxKqEYm4oe400Vpd8UcDv3gY9mCcccOULY4lTVl0kyJuB3j6PL
oH5sxZuKPHPsgPNhTPobVnYwEsypKwE4Qek8t2ZX1yB2vgse6pcebKQofN3H95kdc6TyhNJ/Xwlt
G7PISId39WwIT2Op2shTPEwlP85mw4uu4pYbPJkE21E3EwzlLUAqOFiW7WrR4mfmlFuBPlqtWNiS
nvnETNxZC/Z6X/w6f7o8PRkrSceqlYZZQUhQSquX90V5kOCCO1JzrjPPUpjYU3RjE1Q5LKWWvrfh
Tq8A7+KUkTZTyT/n+GldRji3nWlQ39jij3d+JX6hGkZWf595LZVNplQaSZD+h6GvKPFdIWY3rVR4
5z8JTw3GxWf63AlKDg8RqcArAjtWihwJ1Md8irsrRRjHLmPFDFC/kCDjsRQHuV0m38n0GoavqckR
dd6+MAz68R4BtF4uQo4zy3pfTy/laR92u0p8+cKRaSL6WjI2DqmEcRGiOc2Av0QwrmhywxiwIrVw
z4vYzkdXMpibMoXRmAsT3BDFqIHH3m4ftRE0aMLlnGHua3RKb7zoegtQ03+xjYB+9E+fbCWduT5J
JclLFMFHzIfiQXykMNYiwkrMaDc81s88fNzmZT1JYzHoqLlVGA2BrvH4WvQ3CfGi+YFznptGuJLB
3KaqjuWlNWGEc4QuJTB4j5Fj2uIL2ho7Y0+wKm96qm7bHx2Pc5enHHO/SlMypZYq10g3tXQxSJdT
wtlvwxPBXLB40GN1ltFY18TbjvyKzOdY5ASobREK9ixhVwSyFcYc4yir46DFE7Atf4J/X1RupoAD
d9icLCNo/fy/DJb+Q1mGOZLpfoiX2LDR/XEjEJqCsUa1NCBG6vftieetgqMVW5Aa+wEPTQFJS575
GAm0RNmupdL+b0IYA5iq2ATBLoQI9eVYfS8jP+y+0BZfnRxbjlqSSpBAIIEXXRLdLFHvdj35ZTba
7rwm26Wa0xdiK1JLFvbyTGoKJptdCptVR2vx0z3dbJlczjwqSN7nof++yoqUOgikIu11PFQBh1Ke
8mx2xPhLmetKKRpTVlKkURDR8kf/xCg6gNV0jwSm2xqmf/7weMpQB7US0w6g6jJVnJ1W3kixJ1eX
LXc/9bbb/nOD2C1OnVLJVdDgCVUcKRaF7IYd5YGZnkQK9uOUJzdhXmurY4LE/5F2Hct168r2i1jF
THDKtJO2oiVZnrBsyZc5Z379W9B5x5uCaOJee6KJqnazgUaj0WGtXpKzRg0jmpbH6BBGXigWo615
0n5GI6g9eUPoAhgGU5pfQefKOVXr/vyXqmwDTBFGSpcF8HmpAUArUnX7nhh2Vw2H0Ce3hdLwtKUX
xOcr8SKQuUByfYqjucUZK+p3xODQwThvYo0uLTXwZiWpO/0sDNhRiizK9Ib4aCzlYHZKotGHzvxN
Qb9XJV4p6smUDm3ilB1HtXXLvAhjr49abLShQroiL4T92JDrNsp2VTA+bB+A1UBTv4hhTrMxBVKU
0jblLJ4eVQHwDkRytkX85gq5yGDOcmnIoQogENqATfmSMSr80P0U7N5Gx5k95NawTzgX47odXiQy
xzpAXDF1PgFbh9pYZfK1Vt5G/4uJPILchByb56rH3MKz2cTFRKc0KdQx9Ju+Sft6dkx3PhKrvZ8T
J7nhVhR55sEcc2L64G9UYPiaVaSWjBB+n3sFYMdKsPLAu4hOWFuh23CKtKttZZohaoopGTpaJxh7
CYJ2VEwfJ3zaUURHCZnY4ormBvmgH6sqXkSxQEKSms1akuVAAzC/V8JoNeXLMDxt2yZPBhMGqGPW
JkmMvUtLstd63dWU/iimFecwr+KnLJaNxWhuBN0vJAHN0RT3m7aoik/yz8AV7CCy/AcZM3zoOUdN
RwC/1/DD4ARxqw+wxUoyD7CGCGDF0oB7hidSDXhewN7E48+gGPfoZf6+vaLr4chCGGMhCXqMw0xE
TK+fyc70MoCe1a6xo7AAEbfNcdV9LYQxrkVpRtSJAqRo/GQvjI1V5X/0UlhIYFyJXigFGilhIb3y
NBWtVSm6nYivnEVbvccWUhgfkvVRr/gJ9PiHHq3dX+nWP7wzb9uS1g0eExuahHYegLJ9vMNqY5yU
ysDu5N1kC8ZshblvFdKfJW6Nixxm2cJQJJGsZpSZVXuFWm54o7nxdx+BB+Wt4AUev7G6izxmAaux
yQFaiQXsPaQ07BLg64KtncEcgDPFa3hdtzpDlSR0hamgm/u4iFrra2gRxZuo1t9a+Ys57Lc36X1W
81OkAT7bfwUwu9SH4zgJyvtoWgY0eUB1AnwIRUsrfgGGN57I/l7AUDjmw6YTsVXNKq8pVLnCecHw
9GQ2sQtjoZNoOryp7hX/VOmKta0oTwCza0ElNJ1i5oZTDf1e7EOvbFtvWwS9CLeWkrkoIyVPZpOA
qIW2+bzzEHgCGOR4cTf90t+L+QRqURESAljexAgHuUmB696fUuWHSA5lgrtY4b1e18syvwwEvX8f
LdDXhzHQCFqu/UfQHLr5A/h7nERGL1GBXqKYC2q26jaISMBHY4JDhU0GlX6Rq9is0elaUF+CbYzc
xNX99k6tn2GMOhDUemQaZX9USiRTqgUKzjBtWRcscM8cy72BE5w4pvNH/VELYUx83fhmCyR0CMuk
zE0kY2eiqLWtED2ln2xiIYJa/+JxqfhGGuYlYiUyzpbUCHY8nxMTk7qNxolB17fnsnKMQxrrKUIT
Ph4LADe11DqztKGzSPDt7/RhvFJdTI0oNngsg7Z03xvHKMjsmEhWEf7YFrTGtkdgvoZkiipKf2w1
RK1IBCoYFKn1eN8RW3YT9OdF9hza+lX6lPWwczopR/4kZfdLLFgZP27Y1KGFKCNwuzVlQm7PyjBb
Gs8hrYfQCymMWUQkDEqFXlXVZFEyNsH198bdOwkjFzhv1cEuZDGGkYRBTko6Tj8N0q4NdMsvePjS
67b3716h+//joinA9lDjFhRE8XiShXtxfPB5wOMce1BF5iJqaqntiw4Xrn6X6RbALwCzZjySGwN4
7mAj9MwXIP47HCNcXTtTkjRNBPCZoTNrRyZ1VtFhA5eu2P6uAx1g/pwbVuN0VzHIXIe9f82j6Vv1
GAuRzFp2Js2e9ASpT2O8MbNDB0pLoAjYBa9mu/5oXUhiVtToBxGPOzj0TLMos7wGuuFd6Bn3rZVi
0tEdDvWORz+xxuxItIVQ5rpPNaEjSYP+6/BAgaaSI0XGlDB2yMNXX7XJhSDm0s9jU8lmCU9Hpdec
NLkZptoKeF6KI8SgJd2FexdQQNOqEJ0rKsqmef2Q6T86oF9uW+G6EcIJipSbFl3+H4U0WjskCnVJ
Yyraid5YhX+3LWHd5tDXr4MwGazJjCXISg0Kth4Jw6rVHTW9rlvVicNzGfK6udbWC0xEBL13kiZh
avyjKmNWg7gxag3HFDOUmlWwqRiHKXrZVocjhU1B5iBtSdIaHm8IasvQzr70Hz/9gyVbaKIy0ZdE
unCuYvT5mFlxJZSgIhdRq5o0NJ2Gh2111vZ/KYqJiUghzmERDwZS7L1jGOFdMUacKJ+3YsytJ2jo
PahyrFgSwqvFkzUmxGt83iDw6r23VIWqujgvtRk1JkrByIHXaXuKdE37EsqFekuiQsAITkwOtUjs
oW4mSxEUFDYT7KAScrmsqJ2xYdnyO+h6LL4jHSJJjkBn56jhWVBuMu1rCpAZZe8Dt0kqXgXfdLb3
cBWBQkdVWkKaE31FrL0UWh+StqA0ontUgdBLmLbgcUzOmtuDp1vc+3axTx95F9jawV5KZc6boSSB
XqX07lebVyGVDrmvHcVh9PKp5r33V830oqHGuCk/IYVWyyVaSJB2TPTbBIwv24u4aqULCcyZQwmg
QA0NwWeXPqj+vai6LQ+yZ/VVtVgxlr1R09s4LH0428EGwLw9AJKlPknH8l4ERkkCOIhtlXiLxhy8
mpqKL6J8O0auad6O/Ze/+30qf2HoQZLmtSIi0DTNve8f1ZSDjcBdL+YktbqvdVoJBeABgXRNeYVN
9CMUBwWoo5HHnWmmC/Lp5C5sgAmPhEyPxSGDQuSxx0QJskoVkJFVq83eu8D4KehVVyETUwOZmmQS
digtHPLAl3SQyk7HGgjw+mHwAFPODVfWDeGXGJbRRyPToI0JchRRONuJkFgKSrjbtrB+fC4imOPT
NZSPscBIc1XUTiI8pcWrMfNmtNeSIPplud4f+AuDq9FVqQgtwq6ouaq13RSACOKuN7xUuPWTv9WI
OT1Ch8Kf2COpXXSAVetvWhCwi+Bd3F63VTwBHXTTREd6lkifpgb8MmpFgkc8cCtp6p5SjdUn2S3u
AoxjqMBkrA6BPVZWvwu4z7fViFlXNAB3oCkVNyKjZNPoADcZccIyf3qu8+EGCAM3VZW6sYJUqlHZ
c5Z7mWbsBa38ydH8s8lAY7SVoNJjypDOmEwy5X2vZAGC6IcTGmUO3S6ze+tn9do5lGxDcHhAlJ+P
wUeBTKwjFZWkdF0BWeZNnN5Xgs/bTHoNfXQgHyUwy2k0QYZ8jAkCFiQD34kAgNtK6eJ4D5CVMvxH
SYzvNTRFrFUz7pGPDn4YNxQtn3ZshYArVm/MxxG99THI5T3enfL50v8ol3HJchL4udig8klGP3YD
EKGC+CVHERQ9um4kdG/bRrJuI6oi430MpMP3aYPFiR9MiSA/3PZOVwJ8J3yRcBaF4cu2kHW7uAhh
Axm8qgIhhE6Y67qvlOQKgI7utogVKle6br9ksO+seu7jWm2qnjbRAH3uHSLsDgONiZWd5dZpvNaV
bPGqAjJ+bkmxpdnlLnz8sxNw+QrmyM2TX2tCOXROMp5JeZ7z79tq0rfcZ/u//D57wqQkH3KNajl2
FjqSIvNK7mI7U0YrGnmnjbNtbP+TqNZFMkx95/jpgxCC2+xhW5mVsPrjntEPWBpf0EiNQQz4CwF0
Q0CbgG9+FGzpG6VRVs5q/Z4k5IOjrnjlj4KZQ9a1VV11Cbapyme7ElWLjHdRgMyJcRIFxeqGylLI
9zDk9B7zFpQJf2Z5NnUgoHdO0CtWJAdWm3ISoOve42IfTC5AKIJBaSa4fNWIMwrVbPt681NH/47W
pc729vG0YZJBuawYldKqndOOp368amfOaq1Epx93iXEb09giG97/c6RpXxyKS1ZwxmjwVQ1OhvxR
Fe1tjTjOkE09qLGmqCJlCC2JdNtVvj0nod1O9cu2mJU6yQfF2OfknFQRmNIb2L0jeboOpulsFxyA
6WYPb5ETcqJ8jk2ojM8w4wlNApoEnyTWntEOp4CkdlKHnlZNf2cSKnM9j11ZZWj/hHsKvqrmWQsO
2yvHMTkW10eLYmE06VQmIFzQoV1Nx0RW99syuLvDOIfc0AA/VZe0R7y+Alc22v0SOzvMbn73X7gi
uiQbHl1lfEJoZkLix03nyJUX93gTUdw9ZKqzQ/sfyiUv7hVeHu9zlP/R/BgnkUjl2Bc04S8jWVLv
4h4cvxhQBlZveJsLr5zlXA/ZfrkklXUTYzpled3RkK09dGcKP0v1kk+8kG399CKOUQxVVHWDMT70
QoTp1Iod1k60+vwuC3HH8yyQ+pzP23URwqwdijFdlonYrvTQvlejI7DR8nX5zQ31Sw47yBbJftPp
BuRoD4DS3ZMX2nEavPBhezmrxvZEKqUkyMZcd04Z3I/GazNVtqbb2zawfmx/KcNStqBWEQW9muIV
3viWP5QuUKJ32yJWKkzUqC8ymN0PJTUfpRRwGdKN9lWw6hfE6g/622hL4Hsj+z5BBohHLsjbJXZy
TgiMZpS7CXFE8gCmClE+zehjBeSSXQo/y/DRjPdazOngW6G3+qgp459afW4iMS1gGnjPxofZAee4
E+0Ci/J5Gdf+nqILqHvZES3x2bjldurwLIbxWKMONBQBHFeOIVe13ba14Bqtatp63eV25leNI1ZJ
5iWqiVa1WEILZUS6c51WX0AfFVuqWbSu0Prf5GjmTe2veTZdpGRimDRVRLYUokVzR3KJIohJhyl+
aufUrgu3Dm/l+GYQvnJMjuMLWGlk6nJgiyIrTDGScSe9UrIHZNHOwc/KMez4O8ijPOGYusGDyInz
qJvZcEMm41TTMhtHgD11jiDpVonYCEn2Oo8sOboOBR4G1m8CscvZoguxiNOzbNT0sYe05IlyWYC3
kxx6G7VoCwznzrTnAbSsbePlLBssuq7YkhlMQbiB5/SqCFur1w81QKVG9aQP36aEN9W4UktdniiD
bcYxW8xDCAOuKPFIqYmUvXQS7MQGtA9t6SztwJlfOLZDg67fb6DBgnJhUtjU8gmHGDaDbXPnk+7o
N9rxH/IlHrXAytzbRw0Z7xjLdRJmAihWKCWd/iTto12BjNcJt8pRBmzycJWhubN5Bmq6wusR2/YX
Bjs9SCRBmw1A3Ts+scXkRxG5MS9Rvh7i/mugUPWjgeppoWeqj5dqjT5F6bVIfozyFyK2nPCWJ4bx
fL4/doaY4H2Qowhag4q3V4ilTifduNs2j7UlW/gxNs5NxIBgChNZmdbYy9p1mvpWGPJKPisAUAZw
2n55SxbtoJliKZUGHGs6DCnbIYYhg9FKXEBM7+iQWInqFu39nd10L4qW6cjX/TkCl3q1/yt1NRo/
LPzLEI1lKYXYPrF7NNsDpk7y5mlbxFoIstDVYBIzw9DJQ2cg1aCHg91pviUlHAmcPTOYZ5Y6arVv
AgvACZBJm6pv8fhdJt62FqtRzlIN5hzLY92RLsZKxWjAENFVBQTLYDfazcE/RcBTUDAzxB0ZoD/K
+qqlUGZ78CyusySCnUxHOuMp7VPR6kAvRp3jBFIjp+V5R95aMudZLP1M6yckX2vHeO2/ALzo1AhW
5UzgJy2c/pzcCIfsmbO2PBNhTnculBh+MhHMaVaVWpS5s7qbT6WraRhHktEwVP7kNdTwRDKvidmf
zUwM0IECio5X38xKS1Z4aRTeWjKhQlNMqSEVCIyz5p4YFSrks03Il+3F4ynCRAhmEavlUGPtJOOe
jM9iftj+fbr2GybIwjElpGoUPaatOjmoESWyT2fh5Pv1FyVuXrdFrUYDC3Nnn15pZ0iKoKJmqFnm
jfof8xQcpxsDo8ySHe9rG5QzvJcrVyTjO9C92jeADKDJawBUnHIv9Z1y37rNoQVESrUP0C3nbKu5
MtHywft/YuQVw8wP0dkANcMv+hnFhcBSkYEN3Pzk76dbHZUx9Po7xcP47vS3xXOskgW/6tpBDdJk
RG7Zvw0rVyqeeh6sPMcmWbwrXZrCoaDhuTwMV7EMsugpcre1oGa9ZZaMy1CVti2aDA9bmttATyOG
dgHhxcclX4sWlybJ+AmSRkMbNHOHSSprSq1psiebHLVT+EVGGx7NF7VH8VXvbP21KqzplRKUBA4P
p3Ht0bH8CsaTTKahBGZJ9ywxbVn6poXncarcOXcqmRMRrCbhlrIYh9LFnTHGmAF0qurVVx1hPjTN
a6URG9QXtfl1jHfjdN0DYI9wQi+O1bBwVpEAAHhFgtUo+UtfOoX2tm0yK11UH84dm3ARM6OYmwB7
2bg6Gty8aife6q/0xc5vgeUpw/gV0SBiJ+YRYhIi2iQhP2qj5PSU80QwEYmp10FioCnJadIHDBlY
ZshZMI6nYHMsUtSD/K9A/V5VX/pk9hJavDNCZ3tbeFLo/xchaDQCsBGJA6Rhp9majbuhk6wu5b00
eYvF+AsBCH9zMSB868wYDYGFZYrpH92UKnoOwDohAXH8oyLz2I1Ck6LGFKWqrY0/WzWzhwActKH3
Jyt2EcRs/CSHuURK3FnS9FCA3UJPr+TqYVvG+npdZND/L3YlmGY9BEpt71QlZt/jOx1Z/20J64EF
EQ0As9MmccazSuo8RQ1QcJ1ZbTDi4RTm6JnzEfkVe1vQaq5QB4XTv5IYjxYbqZy0Rt05ZnA/oD+z
eTMb3fKCaSc0V2r1Eky8+u1vXgu/RLJRU27IyaTR92qLuCL5oomBNTa7od21siun93XiilJo5/3P
tjzlxlOuPgDHjLPAqwcLPfgi8vK0d5I5WGlft1mhw+THvEHjsPCGvKAjwHNzlpcjh21gBKBvWSl4
nL9fxann3/Z4GT2SL73du3RksXsu0PzvbkvlCWVelUqVdro5VFBOuBlBGj97ff/ydyKY82yAjiHs
e1wXxOzBTNBfTZrupjEPrWDdVi77xDYq1WKcVGUI6ujaT72wUK+GVD2KwXxt6NmD5qPHwC+drtH2
IEazU2O01PR1GKJzKgJueOorTvF39VwuPoc5+bVMJlmu8QKs5oOCkau+iuywvxKj/70LDdexpKJz
hJIjaCwEz2xKcguIQqSOqoNgenJ0NQ4cK1m/8i8yZMbJgO+zmAITbiyJQ5tkYM1D3sivRU+e410e
qV9I5uN8dE9TZnhFpwTOtg2tutGFfCZw00hsAIg0RWNn8iQjl9qonEPOE8D4tr4DTlnfwLdFU+Y2
+Y2fkr+TwLb3JEObhCpInJ3UfKzjY2ly9mj9JP8yAxazSEuHpssKaFCrYGr3T0PV22PLwbbjCWHO
8uQnYl+EOMtlIrpG84C72ZpJztltnhTmYjYncG6kagmP0cQgI3vGK7nSeZ2iPJtmQYvyXgKTbPT+
ZA3uVbBgpqf0ms70BR6PwmTdF1z2hiq8iAKkVisFfUZhd5gDR+puifnWzbdiL3NsjFrpp9fc5Ziw
kNldVcSh3iCUFY+K98+kMX2A8177nMOiMN4g1fQa3aLYH7m6rovrQeAUCFeT/QuXxuIViSCR62bl
/SoEIbMb3OmH8c60hfv0R2SLXuGkdwBFBX3PcBwCzhquP9wWi8i4giBTFEHQcSUOdyFG7nalF3oA
LpIFb3Q1u3j4y9Vke3bMQS6jWWvwytfB4nMk8uO27+QZOtusE0ZR7Se5D5S+Q3kAyvJOPqTXgU2r
QrwJm3UDJArga4miEsJYhiRi+EI2W4QTHu3WTXbKTtjJe96SrTuIX2JMxkGESKWZSkQRm+UrST0X
7VHzee93ngx6CBZnNh0DdaSRi6O1yFUonukFbvAov8ElRVedo9hwTeeRV6D5jfVdVGNchW4MsaQJ
hHIkSp5/pLO55ndtp3viKbXHF45pUH/92WFcpFHHtVBSxAxZYwqIbYejBHLcGeU0+SE7YN4dPnDa
bUvjrShrHImsZTptcM2G7zpu8EH7mQv/+7QijYYuGjGRgtzkVR92SPWr002V3QvDYVsJ+pFbK8Z4
Bx/5hy6edM0RlZNenP1AxyzDwaxyR/ALzj24fZpMtorcKsBjVmnXSXyI9sq+3c/H/yY5t70vJls8
JngG+5OOQxua+7B0g/rcdpwOvvUb499dMdli8VDkvV9JGervQ2oFzVdD47QTrN+wFwGMR5BFwDNJ
uonSh3Hoy6+l9L0xd6TIOW/g1aWSJYKJbM1QZI0xYYx/GXFb5/Bv3REYxcP4IIxftw2MI4Kd6Q3Q
IqhEIQy4Fzx9OMzFrdJzfNvqYl20YEuJPXi2kjij7rM2eqsMNcXRS/WpHuLYUYyAB767fgEt5DFR
oykJoVbT1wMtDqA74eQfgivKjRp4EmeSdP0VuJDFGoIEbjCMOqK+eJUQWz/mXnDUndQSvelGuzN3
rR3d8CoRq9a9kMlcFbqJV1EfjHgdgUS9uTHMp22TWK+uLARQm1m46VIKhkkRENcV7uiJlB8ht+pT
b1N1KPj4sOfBAKzfQwuRzM1AU3Al8RGy+o8Yzr9S9ua1dqZse1hAjwdryJXGnKtCSeRM7fFYpoX8
GYQz4w/NFe5ol/Sw5/FEr/af6QvdmDuiF7Oql2lGQjymt9UTUnLVdYoWtASAgLM9uwY6gwqAl7ZP
Gro8A0fj+HXeEWfuEMOsjUmMEFr0hXjqxbcASQlBLDm+anUAaKEmmzyLk54Es4y2aco6L1hA8cbw
DwWReBVf/2nMFa7KHe8wrF6Ql8Vli495XqdR1eEACiWxDT8BabAnaKj1d5gD4qVXOStJGM8yaG0U
hjOKLHNUm55QZQAe7IpsLxCN12zCcZpstbEpW80nEQ6ENiW2UD8Y7SOJH0n1vH3WeRoxviSdFdlU
6fJN5vVQ0rlFvfe2RXDcFVtWzLVEL1Lj/TV6qOKnuuJg/fFUYFyHPGDGPihwmGf5KpqOrXiWBM4N
xlOB8RdK02tlR9Cm34u1lem+NfH6AXjbzfiIuM0wBawMCP8BskCS0jGy0wRawKxwt3fjN7ejJgMO
T5FAD0uXc+HcB6UAiqiI2Kh1DKs/pA+ZHVFcUjd64PlZ+tGfglf5IorZGc3IxLwi6MkGtWltST0K
BpPmkknamcDYdqosO6ttwDEHnlBmr3oN+H59gjyLOSd2bbaQ56W1YRk9BhHn2543q7caNS+UZHaO
SLNgAvSaRs2aRwfCB0/1MCSw2943+tlba8k4cX2oUikzUHeZAEKdDYlbZei5CYEX3wFksuSc2dUO
VtjGv1bCpg/LQY3aPqSHFjdkcU8HbiIbGRgPVxSmR7XDtnbrZ/gijqkLZECH0sYO2cR4vg7rnSnd
ycr+T0QQnYDVFYxFbJ06nGapn0f47mJEhzOqG53pzMGXbSG/iSwuUhhFBtrnLeWy5mgP7dWw819M
u3ql17vkhseZ1ym67pcu0pj7SBynOJkAOo2uMi+W9/LwtK0O7/fZ6FauZXGmJbhG98zqNNUPf/D7
igxoHNUgRGH7GGepjhOJRJhA0d06O+Ux5/tXh1wxpPtLAOPs5DFQEmVCkWY6+jv0pwHPH5CpNsaF
9r0r4292MFy0d2GWfdjrrr6TeLDuq+5h8QWMe0ATlirOLZ5w6o5Cn7X7wQv3CXpCt1dy/SFykaMz
bi/VpSpSCegL0a2JgV4gPzqzhTaXvXkWdrUdH/nZt1XrWIhkVAvkKh3SAo/geQwxqRxfBzMP7pwn
gvF6wB2tp3JAG/ZAHiShsLKEU2GgV9Ant3rRgX3+Vs3U9jWmxJ1weK4jNy8Dd+o9yXzb3h6OHuwT
OA3lXHjPlINm0s2z4JT5PMjjVRe60ITxBWEEYOC8pYPpsiIfcetW+wwzk6darnnGxls0xi2UZR6G
qgjUGLkBkuQsAoAxfMua3JZF3twGTyu6sItoxWwKeVYKwEG0YvKSDpXbxvk+9HPeO55+8pYdMI4C
OEy5qYToAsEINWYaFGfeD+jok3DbidZ04gK78AyCLvFCLzgsUUq7EmmX1M5RD3YbK/tGDgD9RhNj
bwHizynPHcdJ8PaN8RFjLnQhWmrAOgqmrbqQbANsGdreNzp729xXMESQFl0YI+MafMNU54IgnFUe
yE61VTe6nlzdjr12XzmDk7w1YCumzaH8Fq717IWCjJmpagAReb8TFksLRtw6MXNcKupOQfondrrr
alefANupW91V7pbnlodGKq+bDzFNTZV1DQgiH7czE3XQP1DauVpBEohCJepu7wFSyZ335anzqkPq
YQxHsMEaHVlA1LHbn3xs8PXYXvn1GSxMc6ZXSi3QvKe6S2//idl6jKpQ2g1exLZuSxdRjAH7CQih
4wj3WhM25rNc+D/8KW3RMy33FjHymNNlyFWNsV01ydJWDyBvsPUdnb2Ijsq1tiMAE/tb1RjjBZxe
lYst3Fsm7ab4Wm1ezPjJ9Dkh73pgcFlA1mSivK5FET0G8YEGBj0CA1q74r0b1h3Nv2I+0cPlaimb
ugIHqmRnoh8iObW2z/qqh1Y1oAVhjBiVEDrOvDhug6aOUkhtDs1giOFE1Q51zpNu3Z0sZDBRtVRW
SQmkIzqNRSGtkc8FLZOPIm2KSYPCoUgl1E8DoOdWettWb93wFrKZexVPOwzRC8DoqVzDGh3BSo7l
O4gnf6/WX10qmD8VVDNFmUV9laZY1YIZpdOOBnG4Eyo7dPQDyGGvFXfaF5z7YNU2FuIYQ8/MngBa
AU+iTCssEFkWs/RHxnFRiDXyxlTSYUT8RvLrutzrcmVl0sQRsv7ouujx3km4MEFFQPOzVr6j2EnI
V6dInlgl5g9krwVEFWBDOCZB1+VTsLCQx5ijrMdNhPuNullKiVfscqSQ48bOTw0KtQS95KYTPaeo
N8icuhNnx95XYqFpXsc+KXqEKSQvs50JxCov1PG82VZwVYomg8wAVzjRdGbX4ojUQUZbBLQa5NdZ
YgfIq26LWDf1iww28I4lUyUjTUP1X2lkUD7ETnCed6JHvOBGPfHc4KqXWohjtiwBsrw40C3Litto
2rWYw9V32yqtOvSFCPmjI5SGPPS7ES+wf156tBmBJoJ4wTdPEyb4TshcgZHTaAHF4+baNx/kVtLj
tibrInTJ0MD0gNYGRoSvanUfj9ibRH5RSG4Z1W3Nm8r/jQFchFAjXJhyG/ZZX5YJeru+6sDP2yvP
2rX8QDrANuhefie88CoF6/sDVDcJwL/QjPF2AAWThDzVW2cSD6YZWIJ6L2mzXY+BS9RbFQeXN/+x
itcEkDBRNWQVE2kGXeiFjmKSo4dypCj1mm8rfXfU0sqTe+k6L4FGpaQntTSvijjwsqhwFTBqKjJQ
7A3DGdu3dBBeSvEP+40W38QEblLXIx0x4I6h3FSynTsjZptby9zlruDoHH/FXQEmbPObuQfWJKKc
1kF37HFyc6ewo8JWwXUJKkIqdLD8e14H3KoHWyjJ7HXrz6ROChiXrhwH8978A2hnPHAWAhgXCUrf
INICNJcYQ/qSB21kxeJo+4K03z6K671pOtjr4YoNWWR77KpAi9WiBM1G7RAEvfsKHTrALqBMSqg5
PWu74hbQTiAGiM8Z75W6voomJX4zMT7NTomnNU2mUjzd3PzSm7Yk8hrvqEv8dJEaIDvXgCkKu2Zt
0UBxC3lftDc95AfTm38k9miTVzrTbzop71G66tYW0hhbVEivaZi9ofBsbn1lYi43dgyKHgQ+As8o
beqtdd/mreLqS2khlrHFII3ySp/9Fs0oilV312N5ahTZUmpeU/G6S11IYoyyJxre3GaM6OCcXYtn
yhwPvoCv4T0toqd2wdk+znqyBd8kUgCrrEPcTB6n4WwUbyYP2GLVAi8asdXddsonE5C0eCRNz2W5
GyuPc7zWNwdQo5KkEGCgMLdQL01mIagoWg+25AE00mt0ZId7sCzU19nhHTZtB4CH0tmWu750F7HM
xUD0shXmBLGCYDyG5RETJkbCCUd4mtH/L+6eMhEmrW2QBunk7FiEudsa/2nD+kadx79UhjlXUgqU
zKHH01yOj1qxF6Z9zZsIWLUDvIhkA7c3vAUTWxVqhl5wEJU4beDGxV2h/9zej/Vho4UAZkPMQS+b
gcDVGcZkqcGh7x9Dciz1U9fdSbqlTUeRhyS6/qpdyGR2qO7UWK0kyKQNE82JnCVPdSmjYQKQXRsk
5QSgm8glWXhPHP7o8C6EM5vWA9J/yvpUc8q8+dKUotMHyksZcQtiq1EXAVi5IhIdR4w5YG0shsUw
YqKydTD1a2cuvJJqdcFxxuT0T0rcWIIhjTxHjvnSmk/6PWdj1y0HJE4moDtkkJd9PAa5kcxTGCES
aNzQt2jiiLal9HjK2xWKclVuCQdepLnuiCmLD/ItBugfmABaFmSM9peEZpMprxNNQmaPxv93GEWe
9LKtJN2rT9foQhyjY6ZlpFQKE0+CWLJzfbay6XnonuVOtmSdk4hb9VwLWcxBSaoU9Aw13gaN+TDW
D7X/IPWHbXVWt2whgjkXYzfpkS6iX6oAZncnx3dZwp1+W4s8gJMEriqT9la+7+DCO8rqHKk+BVbv
okMtnArtlIrPmnHXKbqFPo+8Bu9hctfLb3ni/O/aLSS/d4stJNex0cSqinaVXvOfFb276UYu4hh9
zbIGsZTBrKCmFDLI2PHuiK+QfndBU/Tegk8zZLzoZm2zlqIYPyL5aPLQBwQBdepJ8z0XoHX1BbEU
wIRPpR7GfT4DfNE3u9jKtOQuEho304UrMdCvRsO/r8bgdhoLp1NKK84Vr0+K2xxUU00cnGrJ3Ecq
j0R7tcaw/Cgm0hKnRBkNEVpLN4NLqwzJsbAJoK7F1+oQg4ZWeNu2mrVjtxDIZlmDupqEMgTCV2IG
doSezJzYNQ+rcbWFbymFyZKM4tgKGqWDqJ0JyO90piLVdtGuccK9vJ9deU+BErp99JdWxBLhAXEe
HYoJWs/z9MoIb+by+/by8TaMTWlEYTKBegIbplnRd9rS2j6DkuRVtWhnovo8PAucnDXnXLDjXnFf
dY0aosCnC7dS95jwcrerSc/lXjGOOGz9fqpbpAJ7D8NXTnqT2aZNHv5Bskh+bK8fPWQbDoV9hZpB
N9TIV6DRBGwnRfdEVCsdQOaWFFYkXudGbW3Le4dR3xLIuBU1NIu6EOmUEkai8p1yaNzBTZAk0idL
87JvySPl3Sgj4K20FQKI0Q09E/20kwM2lv+Cdvc3y63KuM7RESmypTU/R3CYTXBDgy3cSMj3hl73
ouzCfXv2Xd5EGvXPn7W/CGP8d1tIqjjVAtzLNFqKuRtM04uDu2BUeW/i9ZviIolZZzM1k0DoazTI
JI1lCAdfvR4mYKQAQ9cvvquC5wM9Imyv0vpxe4fXLeoimHHrgGQvJTB94ZLXvw5Dv0v6Y0W+5OIu
Hw9Gy+PSWYtCAaT3a/cYf613furLIiodALgJd/9H2pXtRo4j2y8SoH151Zrp9G5X2VUvQq3aF2qX
vv4eeqbbSpqdvF2DGQwwKCDDpILBYMSJc3IpQVdYl3I/zwpkpKrSnIasAytY2T4j0NaCKhg/eP9l
/UMPTpKNflwtpIPZ+qWNYerJFvVHRSaYyN1MSpdNmIj2tfhOze7LEizIglVcdkqFHaqRu1oaSgOZ
n22gnbz8LNTNJzJ6LYJYLVoKkzxry0Lqvkby0nada8ehPP+yKkF0FhxnFLdwAndZWKwjC3NqABTs
my20QnTp0X8Fh/4fanZb8rv3KWwdLRlsJc61YvJj2TmaGnnQ+j8peO5NMBGjW6BM1Kt47ZfKfVff
16MAJ/UPF+i7DzOBIiurdGmIjID8UF9DOe2UfFWP2o0RLYEWFCHmY0XDnXw/gMym7kAZV2eHn+wY
BVHwXuBJHl8Zw31tnuRBBPvhPwPebTBRKHPQNWwWpAXpccPjezsot5QA2fDSQDyHwcXowRP+XhET
hXptaPMxwZUNwoIxkF7tXyRygvmHjO6ra4dWJPvqQUSZ9w+u/rdVVsm4tkZlwRwcXaMSapAY1tEw
p7LkrSf5or4eP0i8G2PikNK1OdFVvKuS9skY0WSpTk4S2kbmX74+uHYgFg6sjWXJNstCYc6G3Q0U
5FOtn2KgpqbtWCYv8iyiu+EO76Do9JchFk20TKmVyjUwU1Si2bjOa9e4pdIK2Sf1mKgo0ZhhehVD
VT6A+sETnecXljAoguJDNrD7E5iA6KibNToZOn6zRxH72VUH2CrYqg9C1lt6iD9aomAH25ChZMMc
cklW1qwcqej11UazyjAFLXOMUaXK027nkDpN/pD4lggkyz3qoLr5yy5zDI20HwqZwK5sTzd50Yf5
gIbgnESXnYZvhha9bBXChGxEgYAIycwcbNcdMb1JqgJbvu4d4w+YWCzl3QpzyrUtb9Wqo41NcwDl
Yh0laf9tIpVLhj+plOxMsUc7QctRBg/X4Bvxw9acSlMQH7mnTKUfxnKgY6syt2TfJKhtFTom18pD
Un4HXLBcJlevBTvG/S7vZtjXn1Ob4zhTPU41vl/LQCezWya/Ln977ntsZ4M5RF2+LIWcwsVi81VX
npzl4fLvc2t+EHH/a6/YB1+JMlOVm1hE/HUM6nsFLbrKqw/qq+YRSIeJLnyhPbqpuwxmSAy8x1Yk
ldJh+e9Zhbtdj6EaNmF98yedmP3ymAQDl4hlgu8DrWwbPBxfDen35f3jvgd228eEHsuAXChEecEH
3313VrRTWxtdOSN7svLPy5+9B3bWmICzVWmZLQkqpvl/VSnm0LoSA7pEjs2EglYqi0yy0LzNpU4L
cy3pw1jqFddRdBERwT/4A8SGdQtoA5XVjJCydlHTAbeEHNEJWjxRw+JTe1ghN91+rT2R/9E//cNV
AXVDTbZ0U0WD+tz9epMUczOmFAPVHbVDEWUQllOFWEz+sX03w3g5nogTyMqheZjjY5WtcrSq5PWy
5/3Dzr3bYFwb905m5TOW0gf/aVHkhWf6OiARTQgSccieC17dor1jfL2ZMgMKIhiuMogcbCmuVzs7
GsPoStlxhAyx4khRsy7B5XWKtpLx+ZjMSaLThmCTHlPlajUExJb86uHOJRhvr6Zl02YbABv7pj1O
P0v0PJTH7IbOjUNc3ZMAVEgD66j9ySWlIfwA6y0reCqce2Jl6HVaWnj6JsqXIdlckOcFY3oi2fPl
/eMSAEMV9W9DzBUCxXBjXiiUFkSkV/U18Jl0nMjTXlLfCSaUoyjXdv4ZoJYrrFM068WNJTvrzIGz
1NXSwJ2Bu9hsTplhRrqqfB9W4Rg3N9vc2WFPHKSCkjhGy13FwJJxaKDrQIFs5ZUIksdF1u73kzl3
jVpJkpqg2tykXnukvEfdqfxtRQrek0Jjou1jzlyv9XNOFgAArSfjhxEWVxCBCa3H8qREyf0S2ZSu
/89qtJqhUql5gCkd5kRks7mSWjLQtvZr6M703oYRgO0WgcXPQhHWihtV/jams/Qt0qr0cknbZnFz
O+nHWBq8PtGiLL8rFdvT8h9GvgnKtPy35c4m89xr8rYf5wmRDI8TNAxKP77vDj1wXVBLPYpSEOoP
H64cyNLivxinwDE8P+hk6DaTVLhNV/KtVoJBfcjw3jNFmmx8T3k3w3hKTuJYjak2hrWcBu2bpj3P
peDK4YZiHfhu3dQVU9EYv3DyuhiBuUL1qbmPm5upCC6HKsHvs7JyQMs3GqlUtFOm0yrf27EA+cO/
Mt8XwHbVx0kykLHBwBLOlW9DHyX117vFQ0F+fgYeLRIeJRpcP3z8nUUmLBlmTdqxkKjCQXFLhbBz
tPHVeypHrAV54YoCBtcLdvYYZ8NYYFPZVIK1iO/j6qWcNzez/oCmyNrZYDyt0TCvE7fD7FvjlZO9
pPXj/+YGzI3fgydYVnqgjAojO+UJpu3VWFAX5J7J3RIYT651WXHStQNcqvykNqPb9febGq1FJ/Bo
fnLxboilq41BAmj1lYIELWqPzt0aAAwJGnejAlSmgh61GtLaC9I1kSPQTbrgeAYT4kDLNAy2CkeQ
qyrqjfbBUbS71EDPkOQ3iilF22aFl78bv+e9WyyT0qgpiaWJDvtbT+Sb5AIze4OwGgZWZL+quDog
lybk0uNXunZGmfTGygBjNS3U3ZPPzWn2hmvrAGS0n10tsadjgl2/q93Vh7wTxolbj5ySl8urFrgS
OwzuqPbWNglciUAV051K5dtQWp8KZfWAFRdUHOjJuvRRmWjSlGo+W3kMAiAC4BHkWcz1qlrvJ90K
6vr75XUJgrHBRBJ1NlorUzCYK0v3xLo3rZ+Xf59fmteBigMTnaEbb8F6VwmQJnttlgTHXLnrf0Nk
8S71f6jE731anGwj5YuIWY9/7e8s0iXvLFq52i46WWdc+6ON6c78aXLjgxXpUOb6f0h8czObnTnm
aw0KKfpJgWeWGPwqroaDgb6rLKR55Nfnd3aYL9V3fadaNZalGpAFoggI7VRB1Sl+hoQEWD3ilywU
YcU+3DO6jq9m6ApaylCdN5kYLSfzYnYOccDVesiWm6VK3XgTeCDXhkmrno5smLLMnGx07QwQhvUO
2p2Pav3YtHeqSPPog5PTZexMMB5hZ0mmqamCt9EMylT1c2OIOnY0zp4dWVjACrBTDhB1YIs497ll
KKW0V7IVeAfzCpo2B/WOHFXU3UtPNL7MW8zeFLOYfFiBQC1y8IMUSTRp8m1ZOd8uH1reJ1FRq0Hu
B/o7TMGcrwYkLpVSlY7tVxjFliHZhxa0Pgkn1T5kTW+b9m6G8a406btmfCO0f9Wvluce44QqxgkN
gChACVELRXK4O4dIDYIVAKodmzlBytwaAG2gCAoVJdfOfvSiYMc34KASiXq0bL0NYu8ij9baE7po
oKbT5lsVWm8iNZMPFwPdMKhh/vX7zKdvFBzHZJVsv+1vNOOrbv3oMFK43W3L8d87gAYogOpAUwTs
tfQZvluI0W2GYarr4q/JTWc/rMtpXEVH5kPcxGL2NpjUJTdKW+9bHJnkM6W5A2FQcqA9nfp777jb
rfyjAfXqelgrEBuLkYEfEifGOpPEzJlsTIB5YPZT+bIl14tz0jPbBTcXUR7KVrDWD8kDNYbxGA3d
QFV22Oq73q1p3zfyAmGBq9y6IonlyfJLKWve5c8mssNcRama2D3p4B+D8Qv4UW+zTgXF6FhGdNkQ
99vtFsScpNUxTSgHQYrir2nC/x+tFC8O7feNiUNFl6xJN1EK7w1I6OpVWke3FrWRREaYKLSORWr1
Cj7O0NhuVYKZZhshrCGajPz4RnhzArgAHbUDTItZDKqpg6nmSISGcPXU33JgfE8KVwqUCF0YzE/P
PsXTY7xUgIzhr+/dLrO+ZTR1qaKFLMOyg7HUXMhEBhsRKqLwghMK7qaOyAD1BRaFJyfKNmslYkYO
JpzbgYqfF4GUuPngliC3WP2hRFzH5EKQPoieQbzAi9tKAbcFZkJtdia4X1W7K2UDcq9F7+m6BPxU
JzhbvG3cmWBHgitSGPHWmWgxTZlXDKXf5r+N6eHyufqYu8JJMIyJHomNcQToy5wHXqnZYmIrFoYP
D9kj1COi8sVEqT/xUKEWTgJwd21njInAbRernZ2DXntzojX+HWsi9gWeS+xXwwTZesiQqKSoSQ/z
6mGg5DqdccVrzSO9x9xGsw6C7aN/MZuG7Q0yaZiK0SUn61GE6wOs6hlFfkADaA1m+GUJrsiPVSbm
UzGXsTxoRE5z2Kqvye2Mpz2MbY9ARXrmIR7cOBDqk3O/FwYdHdOiBUCWSaDQ4r5QiT0j6jqvOoZj
c18K5i90TCXxtk9oqz4K9pOXoem6jraFhfkUwAbO3RH0x53eG2TxzRvnrgObwOaCs+vT4o1IbjNh
HZy7QGA7MJJMJ1PeZpJ2aUc9K2pSp4CzlNKN0b5oxsvl9fDuR/399996KLvfX+qpXBuIg/nO+jLW
V2v3Nc6+lqUIZiRYBjtEYZpZvG0JImG/yCl0rpMgbdv7y0vhhqPdUpijRdRWiYFkAv5sdVa3G0xv
XdTGU2oj/N8MMUdK1rt5jicYsqUy6ufWa5s5VA1RA0m0Z/Tfd59GkQoDWLACqsRK6RMjBYP8v+Zd
pwfW0DVdNhFC0Qo8N6EmSTy1Ji4JU3mOk8O6Pl3eqY9jetQA/Y+N609F/D43kK9xrJBNRdZ8RUe5
FJArrSFFYIlQc1w/3hlirvQxtnsLU/K2L+t9AIUYH0sLbZIH6zYLFsX9LjaoqhAGQLnJZi0NqZIi
dpCCDcvPMQ4HSRBGuX68+31mKbOpV40MFhY/lW/t9Ndo/pQ3URSjZ+HDrbCzQbPZvW+pWm8uKl4a
yh2VWc4CFCxP25VzVYSzkDyNvyDc3QB0y9CgYhwZMNiBjDXOy6Kqrul4ZgIOluXzZVfjf5V3I/SP
2K3IXvpx0EvMyjrDSTHCXMR/QXf94469/z51wN3v11ljFlLcOr5OoClffdswU5Ou13aae85YRWNl
epcX9LHdSs8OxiBlSKUoJk7oucUqz8u2MHHT6A900HQ7Jdf03pZB5yoqavE2z8CrFiA4jEvgf89N
JWMCYiEFwxKbc2yLmyUWfByeB9ADAzIPRAEosp//vpob7eT0eFAAH+JOfe8mM+o0gqyeu4idEWYR
ZTGuWzfASOU8tdJJIYL7hfv7BookmqOi5GAwHtaYZpc1tgV2hT6LrHE9GBIRfHORCcbJCq2dcoPg
k2tK+bOd1bu4kaPLbsU1AZlCS8EQpWmz0asylNHqBw3RxbkCbW+rCaIj91P//fsf1EI6VcKNI0Gb
SQOasmylT7rzAxfX4fIqPtbQcTio2uJ/lvFBMaRMGrDGpCCioTo4wBL7SaAeU78NxusOfSXJr2T3
sknRwrRzHy5H1a4kxbR9qbvp4/tt+rmkgmSM+9bZr4p+vF2QWR39vwn0ElKSpSZyNsw9264WtFF6
M4ueVvT2ZWOagdofpCtBDAJQ2Lk5+HMlbxuy5+1u9RxX8bMABOMgfNH9xStve7TpKl9caOK7IKIa
pszhgxqTFExFJcWLAhcs42Pr3A4iXeyPg/pvzvFugImcQFlquHQMdKbkm1rvUK99mdMnWX1pisG1
l1BJjpKsu+pyM1s/aqODenBUzLcQSGxsTJ9mXpmKJsT43vP+JzEXrjnr0qzYOtpzSXvKcj2SivFF
r3PBuRCYYcXCDPAkYU4K+RaZNlebY5cAAE8GQaSlfyzjN6jXUAoYvIAwqs+E8z5BY2Ho1Nk39THY
hhs1gRDBtWxdl03jxVriDqLOOO9knJlkgjuJlaxpGxlYkqvuqH6irAtd0BxXnzyJHZSzixaWgDFz
vCpVnb0ObbvYTLWlvKv1dtOZqA816b0jQtDS08Xuogn3V1CeUYDYZg573kt5KdtAOPcJeEvyLzW4
o+QEnYVOE8T8j6REum6B5hTvZMMCsklnDjpZyhiOgJSSADFJ+2QkMu8N0Okkn2S0F6aAUlyPLzVx
ty+XoybnrMMybCqGqkMdmHEVoyJ2qWi0bA53GbT8CgN9wWUT9DR/2MedCcY1ViVXky1FFMuNyu+n
GyO9rqovc1a7RX/TaiK9X16VA1gmzZZBgo4eHfskbwCZHKd0RnFScTFTO37OTkUwoL1VpH4MnXOx
oCLXH20dnTRsoyaz8qodgSpsp5EZTY40rKw06JQu3PD/L28kL27Sm8A2DKSBaAcxHrnVsp0tXU1r
RcWtcmdeGQfwrlGNOeKnt+vdhnk7/QAsAXLQUDRS/rGbS50UarT4L1o68Jrz28hKbHvr9GUGIFq6
awHIT337OWlcKyhRzqFX4CS5jqAPwd3anVHmZCyNXVdNq1v+lj6W6uC243ezFVzr3DOws8Hcdzbk
CHOHjiKX5Is5v8ijIBzzjzdw5Cr6a4glbG9qW+LJckqkjeUxe9Q9KmrxNvEMxaLFq7/Rw11G/x+l
Il4aRoF9to1GOOCsBnOtrUtRQQcROTfEMJ8TiNBVUeEVx+FqAcCnCmtP1LfmXgToGWkKQIWKCoKh
cy9JLKWIlQ53u3Qwo+SUXVlBdY00EFJQ4qENnnfsjTGJRKM76uBsqD1PzV22PBgypO8EgCyeCTwp
NDo0SUnbGK8fZEOfoS6Pp1FVXk1l87T2UtBWIiFvng/uzTB+jpdF4pQmzKz1L6nHM3wR9a5519ne
AvNhmnwgStPCgraE4/Ys6eDEhXSWPAonJ3gBf2+J+SqkUrq4TwEGSq+lOzMY/DgaIyrPtTVBNBmA
PtXBfFA395R9F0RIel2xdw265AiRMgKVzj5ku0Tq124taL15QBqSBA4Ywmd/fu4iW3CquY6Bhw26
ozBoWczRihfSb3aD9CAn/V2sN2HfmC96KYWXl8R1jHczbD273+IUYwApshCnhWT3VSUc3aYPI2bP
bGBYUPdBmAAbGFMxJ0Mj5badzr5mjNHUDDeK2iFDbE4JgbDLMmF415E+NZL81LRKgMT8tGSGt8aq
CARLE4HzPwSQFxmqJaDJRbmTpYTYWuLEK+QpoOuGqcyHyvtBZ4dxsUDpVtjbpKu6ZIw5cI1txraZ
9p3fbo153XZF4k0byVxKwu47XYUqJbqieOijj6vpg361TYMkiC0fvy36jroDuBKSP5qG4W/cPSfH
fsac7GTK/mJ/qqEpLpw94OwosjqUQG0LwRh4onMDyuyUHdkqQOUiJSwOyRUoo106jk2FAkQsSbzV
7I0xD/BCHvOG2MDlmdtB0r/2ogrixwCGXH+3GGp/t1sYzWiTMgdxeCe3Qa00rqwfR+NHnwlO3MeD
DTs2Mjl0rEDSyb4utrlZ167Fphl97jcSeJAyvKSEaTEnTz23wwRkrWmcNq83AtCfEg73NEeVnxZv
vn7Tdn7Sni8HEvpzjMOfLYuJytaiyHna1cDAKj+ThHizmrlW/FJnD0krQINy2grnS2NiYzej3OuQ
jmAcEFMarnLKIoOOoQilOwXfiu0v5uaoEdJZm78sp8y+Vpyn+t8XzM7Wwl4pZV0PSzJNxE+0q368
m4tPnUhqhnty3j3uLafaebaRYVq4rwiSeKh1bd+XRFDz+wdXw9nBE09HDsp8j2GStSyTpBbVuC1U
AHJYDtajAaEmSBlRRvfKvexr/M/ytz2LCQW6XOlSGhfEH63spGjtKVGccEX/8rIZTgmefpt3O0xI
6HvizL2Co1rSEbIxSsM1dzXDJccanRJRFZ7zAjo3R5e9+05z15oNoduoI6ICj4eZp+aGjqpNgT2A
GNaJSnA+k5fLq/w4J4c21n6VzDWhG0UvdQOcnOrv9lA8eYy/UqppsKQ9xH4czj828DQtq6t5y9c2
In9wL6tIf2VNBt4GMzbM10zmokw7hIw3ZqzUq580y60xCLsFwAzLbvX98nqpM34IVDtz7Eddm2oY
dB0yslDqzIafw9q7elO7qvy77PB56++kFI1DfBQ2o3u8M8p82slRS3NqaoKbEiI7YGpIAv0e1wx0
+mIzQFT2wQ4fVbGnPBnuANRT7WnHy+vmPNbO/wbmO48YCl46A1GTEosok6u8Kau1B3l0qyMlUx5B
Ky64FfihYbdw5hbqWyclm9ySN1xc6W8vxuPwokRToHk1Anau+5dXyQ0NO3vMNWSkClSrrYrgQf9J
WlGUjJQyumyCOgjrQJatym8KeBhhZZY02ZJUxLMFYaTyqldOUynI/Ll7tjfArCHuOjNem7JDduiP
3ygbaQItos9DsJRuh8AzvvxR6AFI+y091hT9jd9tF3rkuqz6IbWJr92N3uot11VQRXgjTgcr6P3m
eYrsRxE2mBvvHNlRUdeykZqz+LhKGme882R68NOf2nX5YySuCYG/vkGo0a/72q1sN/FFqCG6fez3
25tlvl8hV3XfQQ3PV5anvDBcQwYTq5S5UvlEkutVngVjYxyXRM8TgvDgRMLQh85kyUNiO4ZtIHGN
l7umvdYdoP6aT5d9kmsDxWRoZUJ+HqHm/Opw4n42DRKDFnhJA7R0QlXJw7o2D/+TGfYth/IysO+Q
x4ZIS2iOjbuRzwVJvctGeH6BzFhDdUczMWTBotI1OUvGogB5ZvIbJALPqkdL1RiSWcBj9iBFVBtR
dClwkn+YNNFT1PBS1ViqmWIB73Fq46aPnQVe0WtxlKhl7cpFNblTvE6CNXK/184ec8SnZVU7Q6bJ
+Rgk2Mi1PQzxb8E+0ouTcfSzRTFOYa4xxBwSpOQSMFdhHNGRbSQwyCWMqEVTsY5UWbAuenYumGQZ
bpra2nIZLWyMx9xp67XaY24BzFIASUlDJbDF3UNDoxVxFB+BkTv3+Q3kGYU14Rwv8r3SP9XtvawJ
jtXHyT6KyH+buzRsWFCZO3MbtgFtu4Y+oijXBIArXgcagRvtYQqoHl7iD1/qG/nx8pfjrYzKPVsY
1bbRsqEfdheNUanrSVJOsp9pN2iYRFkR6mYmOMuca4y2E/42Qv99Z2RUlb4xFKQk4xp05IVMArwE
fxEmFFMMWdVRLjv/fa2yzQ7qj50vbVmkdeQql01ftUbBXnGiOZbxtxm2+D3ZcWkkhg4FxnaWDptR
r1/StVSykMKTp9AZCVoYEhrpc2EJVd855WiMMeh4+Oi2igIIK1LT9N3cLW0Pf4cegY4R19zvDkpE
B+qTUMQBzztcUHlCZES1xTbZiyTvtBow+gHG6lNV3VvxvTXcmVZUqMFl/+NFQ+BbKb0Xao8odZ5/
ugGSVXHh4E262Ue7/0qs71px0h1B4k8dgI0VeyuMl+fSVBukG6kSd3ZQoGpD3/CykFCPv2vvi2H8
fJPK1Ult7Jrl3DhT1IN9rq5+DyQk2r+HbMIbAC4AIhlfCWwB5/s2AfiSZCZYcKu2PyKcPKe66NNw
IxK9HQ0AJ6D4xY7dVqoTt1lptWBGngMVEakMB6CQLbd/lUMV40FoI5dIF58N/7JT8M4zhlYpBwJK
kwANny9Ot5pNnhKp8zt1AoPZLI1eopXyddlaqnvZFO+TYcYOw1aOYxo62xTBIL/WKKUBgULlt1wd
Ju2oqqlrmeHYCJ74vCC4t8R8MTJZUpLkGCHNh9d8/KYlfxBk979PV7oPslmiW9LQ9H7RRIPySV5+
Xt4pTu8PebOqAWiFGAQ0BpNIJG08jO2GBfSBfVVcxcdx9rbBtR6JX35TfaiNVW5+WA/avb24IuVN
nkvADeEMAMWhyMzECU1tq6XQJjxetzA2oGKtPihVLfA7XpjYB3gGQrCY2lhkGC0AwU13BG4Q8qzz
tZjehudzuMplzBKizY4yxPmXSnOIDWV2KvvmklrQqRxAbdxP5Bdwk8QAYBEVJ1caZEvggLwtVPAa
McHWB4Q/G2oXudXGEZ/Xt53XfACHe36jFaIt5L0otb0VJtQOGGo3jRnXVP/Gft/fFJQniE6cJ14M
NvXli8At6Q+ysX1vkNnNuQIAy7RRayiP05F4i+wmSkjLHLRRC8GZKWhnQdDgVeuwSMtGW862AWtn
zvKGl3+mtLi1DHfEYVAOw6kL9LDG3KwIrED/fHZ5KmYyMGCl0buYWR5JiNogL8XyrC2a5w2jHxsR
Njq51/DOCvWdXfCY9ZQYkMHDBXntlF75k1YCbH95GALZVx6g4xTkgfQlDgTfjueS+8Ux+9irpjyu
Mw7cdkdfDVUAbOXsKgBHnBYvuaftg1wNRWb5iwWkE11wGvWZ66VO7XTcFrRfZus1kX7a7cmyXvVC
6CXc1eFAYdzB0oFIZmJWJplJXDb0Cft1Cafr5vE/uwocNyWUTk+0xNp8v7yl3LXtbDLHzylys0mp
TTlFbiAHenayMffl6E+X7XBfzvuAzBjaKjlVUjIP4PnRwgpCIvFze1i8zVP9IaItuSmsXi7b5O0n
WJEop6+CQRKW2XdZNWlJ1LX3s1GFHiJUsstDqwuMcPNsPM6R+JrgFMCb6PwoxBJaS+OCe1SPjFcK
brESd/zS+6CROeSQ8hCdAV78AsDEpDgkJNof3n1W0UyqovV+/Cn5NkBXg3jDIbkGtOUzuGuEqs/c
TTRBBYISjoyZEvrvu5Pe9YCAZATYpxKUHJbkgfrWzR3BokRGmHOdOBIQ0yVSBVJFLRDSXeVh3NG7
7A68yEiJ/WTQ9VqQImUiYw8YktROQMdp+mclfylFXXzuIna/z+zUTIyBAHZKU46XOP8xl1/BQyq6
Sbhf37JBVW2oIOBgRy9SaS4Tq8MxGq+o2ncdTocksq+HgLpb+UcdEDT73+0xT+WBamWbTdVjqLA8
WmF/k0X5CgoTSgcDIdLny5+IF42g0Wfj7S+bGGRgPlGSNXmXZpXmT/HVCqV0h7jj+kPv/+D9vzfD
LAq9iNaUslTzHXP5tRh27KVSurnJUkyC78XziZ0ltui0EhXink2Ml0nWHlC4B+1Td8hakUIfBx+J
2Pq+cSaTiZbSWLSLAwAJpdums9zLqfcK0ItDkhKY+SJz08eZjoH6PeSoBK9lbg63t85cXHq/WXKv
Y5Uk2MIBmXBFXLyZ0WWN3f4O2F0RhoWXEe8NMpdJRqY6lgwsV5GLo9RtoZ3PRxtspPME1ZpRpG0i
+oqMW6JzI8uFAX+pp6dJ++ygQzX20WXX594jeJ5bgCEhQTTZmmGpZX0ll06Hk9Yeexd8mTjX9p3i
0Z6bJsiC6V/MZokWiMsdjL4BiKMysUrN9HlZlmaGPHCUWeFkvQpWw4tTewNMRHeUXFczFQbmq+k6
KXEtLq58D92S2E0PYLhvfFGW9pF1DMVQ9GQgzof6BpbEXMSAlJTbYCNUldeUIhPEPi+9Nx1pEjWc
WpCekevYjU9wEBCPJam7inCGvE1FkR6Zm4aaG6iMz6/Kqmqr2IYism9vr5vt672g+8b7fQx4AS4B
XCte1cxHi/uWpEoLWjOthI6FUp5SVRWAjnkHy0Gf21JUymrPlizl0tSqbG46P2syl6TPlX0Y2091
fSrM5g+uY4c2hNBNoYVKJqsmhaWn9aZgSmrru8pPzGZBjci2nU+XXZEHIsBonA1A2dtECDvpa0jj
VKVwR0BAms/Fo/0wHJXDdFBb17qJD/95q2Bw8SifaHwUsV3wrrS9daYKQlRrcDpz6vzBlDxVf5mc
2Bvix0kLLy+T10MHLawNkAv6lmDtZmOirlYWqLlAOQbKTJCfZ54CzgH76CwupVHNXsWMY1yH3Jmk
/77LDTUJlfqqk1V/bnN3KohbFII4xbtadDBroP+L4h64shgTRt04WpPkParYeBcB+EF+FR6l6jRD
1V0PleAq46zozBxzxLKBzMRKcIRbLXWNJXd7Ecc0L86fmWCixOZkcpEmuLsWxQf5M0iUttyza1d3
37huoczhX/YM6mFMrIdBJIwoP1AyKiYurhPIm8pY7oAUCwun8vT+55w8rtnoZvFNIYm+GL3sL5lj
kitUJjIM9GB9JRQj56iJIK2IPMDA23w8/HslbrjFbnHsm3mbRksxiAZAgit7zWPvtbWbmJ6cg8cG
OjXQVGtNz8w9cri8qbySzplh5ripm1bJWoxgvPyAbqO/HcC8ZrpySKdBRDgo6nUXtpQdU18GRa9S
DbZiYwzK9ccoJ+6si5gweEnk2ZIY5y+adc71CV+uD+Lo1XAXXw2KqxRCUCBmWQC0wtBl6ua/oM18
vLybvAWil4lHLehSUCRjTnkqr+XWUvyzWgfVEi0A7P77yUBKkExvZ0gI4xnLmBiTcgAH31t4pMSW
w2FAAU4/iTJTXgDB9QwYPihfcLUxbtFatlT1+az6SzyA6UUbwXNqVX/wXsZi3q0wi8lVbZxkC4vp
258yFMD65bc8C1IBbuilnQ5autdBO868KdQO1Q6yjh3cQQlNNBCzX5Pi6ccBM3nlg225sqh2yck+
9L1FJjRKqaRn+oK7Mmt/JM1vVfptY3Bu1XxDxGTB/Uy7tTExUWtLeUx6Fcl2ferzE6kFt7Ho95lb
X8pJr9UFcg5ZPTkWtAL/fW3+bKeYINuum7lmxdz5pfmjHF6sZXPN6vUPDuXfe4SHwvntXkLmRoe0
N7rkdeMSIEGU7GZJfv9vRhgnm0hWtkaPjVqW222KNvkZhGCXTVz+FljQ+Tok0rbGVhmqr5iRYz3V
xZ8UZYBtwuNNMdFdRfHi3AKajiS3J5yUzrfc5naO4iNNLFdfdeUTBNoERQVeRouJSyjogboNKvZs
EYhMJrB/OR5XjuK2YBpDvH7A5Ky34JEzBBvIrEFp9YQx8pDKz4keWvzAsDPPOB8Zc2to9aLzjact
NBr3LTZElAjyt+pjoM9THy9/QV5uiwokfY8gpKIRxhyn1l5aeHve+SP0Ha7j3xQfmiARVDUvu3+z
iWKUwCb9TebSNdAnsvCeVLSPUK8xqcYhq6sOEECEv89OSEo3jnrEQYyRU+Cz8U1LASOn3FrCSMjL
Eg2g1dHBhEtpH/NepxmqmgCi0vmyF0fIe0G4aoNmhXZMRdcvd3/31pibH/GfQCQX+5sfye14m105
t3geGTfdZ5rOqJarPoouSl5D4GyFTLBXikGZlRz7S71XCSWXLG6DGU3zqXiWfZpjDDd/8BhDbQVq
TRbmARx82fODSkhWj2WDB8tifSut0ssJ+tGLWwCDc9l7OAnNmSEmImSLrWaLbBJfQmZvNAHYZef2
6bIN7lfbr4YJbODp7jZtgpHZW/wM+jHNDWRI3IiC8Ys7T1Qz4h0IIB5M0PEq4E1m84G87Gsjl1YA
zpTrIgmdFUEG089NIEs3GQY3BavjbCFo7NDioH0OBW2c82/VSfXaagt8EizNq6uoLhXVLLzWcKsU
vH20W1t/UiRXBCbhwVjODDPfTm4Mxx5rGB787lr1EN0eW5A7tofxFQmqP16jIBciAxesl2aGTLxB
v9YAsTaob5CHM1/TLHptlnEQ/RL4c5TaFdm1Klf6RiccADFpvflFFMk5+dZbzo2ulYGmI8uygiTF
GqoEvWL7K7q443K0rePYHlIBypjjOGdmmPtiavLMyFpoEBQrJm6ckwMcUKb9SOfKTfTrWSQpwnMc
QAdBEoCbWEF189xxklGrK6UE+DJrAjI96Kmvka+XPxYnpaCUUYjOMmXiYDHprTJNVoWGPuJIGTr5
6q1ExNrLWwU4tlAgw+S1idv+fBU1sYHfkzogZOenFRPrybdG//evLtwwYL5CtdnE3cqcMAiVGgvV
FPAlndySpo8qnbhqIgIU8z7/3gxznuJKH3JwVLeAjHYhxCH9tBxdbawCUOPdbHPrm70hCI28zdub
ZM5SnEtAYfwfadfV5DbObH8Rq5jDK6OkkSZ5ol9YjgRzjr/+Htj3szgYWrC9W/uytVXqabC70ehw
joxJNDn/2oACsFFUuxg4Zr0Vf9+cH/XodfmrK5JClsTKxQ7rXrBpbUp97Q6hvxwkrwnIN+vrZbPb
gCXGp0LFg5bDKNInYxRKCYZOTV0qRHywqgIaKbktD+VJ/1onduMJiPt4llFODd7FuVXuoE8BlOLQ
c0Q7nTnRmfQyQbkPwMBIcYd9+jF3cHUG2U684gEpbHy8N6KYY+1LAOrPBY7VQvyrhJe0AF39zAm3
NLtgoi2EYGiQrgXCl6nRrr6d3hMQd0jS4haIrTX5pmeDI8yBWT5f/mQbIRZysEaBjBzfTWcemrlF
2rwfcG4RSidieF1EiYfZLXuKnkPz4bKsrZTqjTBGqWlQhQjofzPWqKJr0aGos3VQOponNTbdfU5d
y+UVwja8m0IfYzYGbVMR2zJvD1IQ40KMogleHBGARqd9VbyGUx5WNlaRli8l6cih0pd4B2IH68tl
hTc/IgW9o40s4IQx7oAdjVQWZ5DH923sJOZB6UqPqFdS9umynM2PiKcA7UiDYIPNfFCcAo+DUs2u
aF5H2dUglHaJBKAaT3IuOZdlbXvaShjjaZbYjjWKs5UbXdNGRQj0CO2u3dO9O+mWI4se0DsvwEtO
gSNg00ljDKYt01BpBIRgDN+gWZzdpCddsYEi6aS3tR+72WNrcBxvy7slvFopY5lBYZ/e2ouuIRkJ
IxPckeVtrd3GfSBEnOLIllmsRTAmieofycx6QAARDkW/tyRkqcZgy+PXy8e3dXpINCgmEKgc0cZ6
q4rV9VNBJmyHhkri1sNhyIV/OSy0+tBPxDMQcO1vJRArysUywj3Wtd2+jCM7b7XrqOWtNW0VFCj5
8y85zEeJ9GrMgS0mYgd0Poye5Jp3mt8jdKCScOiuFixFxq+yLewpMxYPnHvTIlbCmc/VjED1L4CR
7M7JqVWdyPykFbySyaZJrGQwYTjUyZInmlS5WLCzpT53w/AQi98E3jTYpkms5DAOJREhFHsNB1mP
N0t7i7VijkVsxvj1p2KS6Tyui7yKYRKDT0dJlaMEbi3xFTsEoIIkXkuwlsibOds+PdRfAPgKQmE2
3U3SAshtBr7QMAQjGPI0ALJUmV+jP3bZo7ZN4SyIUa5uTNDMmOHikhF7Z6IzoXdpTrwISxMINupJ
5i8pbJNbk8cw10Xyc6tbA4+E7qArht5N4YmfJQD4ubzC9rZeKKECAwsAYmwybwwNGDWxbuxWxFOr
RzD0GPn95aPbNgygsaMsiO0YtDrexoq4EazIVBfsyjf24iPeUeRRuiKbP0genY2lyCc8xTYtYyWU
CVBLUlR5JsIymhbkbq+KktvEuupAnsfRTma/maaaFA0cUHPYu8S/b7XrTTNKk06JMU8C5fzoMNit
rxwiysLB1ep9hfOtNBZ6KE4l5Gxdn7jznXZDMZzS0xDZ0p1u4yL2Izf9fFm9d2GDkcc8kYi0aEIj
N4lbZB/jaXDMaOYZPT2gN0bPiKAHvEp4iwm8k3IixhgbTfazF2J8EPjNjmTHkQPgazCJ341H2S33
MqZjgIV8WcF3GRQjnTFOdZ6JqcR6jDk4sDzop0F81JdbbTgqPOB4niTGIkcDhKixNMWo9u8mjdhd
L9sKAfaP8KFvdI5a7/z6h1oG0EZREwMJAqMWicoKW2JD4ibtS2H5DbDqefCs7998b2S8gy2eokrs
WwsyWm/2qtv0IFw3u8QXHMqGXR7pXlr9OTsZD5e/2GXVsF/61l5aCa04NewSV4uPnXYzLadc+1sQ
KEYz5vQwe25Z41wnrmKCazvczyqnTPM+JjISGGMw5WxuamxQu92LRWwTa8bTM+BZ0T1/Ee5CWkF0
LFf82zEtRig92ZWnTfPSakMTg3QGM1NWBgjTOv2PIpiUCeMcmhxmbeq2mXmosW7sGEKm/Sfjxovk
rR6FnEzVTA8P6MNxceiV1g4TjpX9JtL+z4NQ+3wrJDfkfhYzM0Y6M2co8U4o8dJVjsVrbBraeYkg
/eLvw+BZHnOPSFrbY848TF2xuB1A+SrzmHjf3Yhvvz5bto5HUhCQ5eCqnUBbApBstbSt6FHmdTXf
47Ywgpg7A6zM6oBtbMSe40/C7PyUesQXb+VXHcyPx3hPSaoqx8ztpUKPStsrH3hE4ZuniX4cmKdB
B4mH0NuvN6K6IiqDlbqx0NiF8RqRwrschngSmBjRK1WZGjG0tMxHq3iyhN3l339fxKPHuFKB/gEr
by1CC7CWmFVFeJ3c8CCe0Gjz5b1uawfZVT8Le17KxNOICQ8qmWYhXmCBU4LSU5TFgZiaFsd331cR
GLXYCCEUVSQmyCiE0KeD+3Vgut28oznuuOPBlrzvVv6Qhs1fEJHT+iQjLZZibIQJiOTCrvc0vw1k
LJ1f0/krtINRU77nfDRqV++8WD3LY0KTmWii0nS4nNRA8SkuU3dFwV3zve6Lu4iHr/8bGzmLY4KU
aMVNJizInVRwAQK0HYGK9mN9dV819kCc8AsljuE51+YNvFKSCVVLP82ktZCE5s1nRXsiCS4swms7
bYarsxB2Cjec9CYVC6i2qLLdp9dEzZ1i2ku8DJce0YUvxnJfY3uuyQqaxcjdp2U5DkPlpaVXCZoH
AianHL9dthCeWkxg0uZqFhtwvLpyHztYmt2V5sfJUO1c5ZQGty+w1QEyAUofSdNWOeJH80JuKX+x
4OQvxffepSZRPk+8kh1PMyZedQWu/DmB6Yt3ZgAzPESHFKkgRvQcCnBJVyD579ffhJNfHsAyjIAZ
TtS1DmF4PKgHw1+uVFd+oU9K/g29nbStTpQJJnLfNmlMNRwdwLFOx8IPb4vPwqfJKbHjYctI2/rd
yNsO43gbOyWblEgWZWoxvXZVT16dlnaScD4eTwYTR0BAV0lYX0VusPix0dhK5JQ9x/J5MpiokaT/
ixrpsjP667p9qWNO3s4xQXaKYpzUWrFy3C2xNJz64U7J6l0ufpA7znFt35S/jI5dalJCc9J6WY3d
OW9tK0QeyusC8byXTWA6mfTRKJZIBwF+N3vAv8UstktfVopHYbslXoWLK5GJFzIxSC+UiBdkj6Vb
SCyD3ImC3sdjDpUF8ng5EPK8iS0hJ8D3xUg7TRN/AJJibmoCQ4X4VbVB3uIktvxZKRyZ8z7hGCEL
mE9SAGUJE24VzQpEMAIXniIElxXbNkIDq4lANKFbP2/ztqquLGlaYBxGFFTF41jmdgtiBVX76y7v
j9zmLIjJNQq1rbCQY6bofI4/SGiiA/qS9JUi+9kudasTWI8v67Zt+GeRTJxQqqRcJFp+0jI/Mx+6
mmMUvLNjYoSsZ+HQ6SE+T5o7WfNM+tCeZ9nuQh5QAEcS+xqS635SAS6NWG4NjtHs1Sh26na0ZS7w
Ln3uvE8wfp3Zjxtslcf3cS1gIglBqSR3C9h6NTspc1cRg0pzwUtgKwOGWCXVJmR3+WP9Jvk9S2Zy
DWBZi2JXQkf1pAfxbgHkb7SnKJJ/gvv/m5v4LI2JH9iQVUmy4HbsMBgoo363PKtueKN4wp7HQPF+
Euqt6f/Ii1dnOkZmmlTgZ8FKUXw/f2qD0NU8Ef+5bzGBFTnAlTBGR3vlPdJ/mMWlj0njy0qw1oH6
2Mio2TijhyMFOaMRoH/t//WsAaMhE0VGdD+J1c+x2zXaDpg/u1TWv/SJ6l+2kc14iO0ldMhlSm7G
vNUxgEOWJkUQLtMPgtbZRfWlGVVO1NhMsVdCmEBVZUttxHGUoo/WPxm1Wu5aufs2hhbK8uZ3qx+/
L0vc3/83zZhQlcZmJ6QyFjyV5jVuJbudv0oNJ9/YvjNXmjHxak7aQkoHXCfRU5nZwxFwx263K1+M
O0qoEN/w5uK2L82zQJY/GgNLQ4iIhQD5YfTGT/2T7iS+6Y6+dVfpuDb/hHtsM1SuZDI2kpoD0fMF
J9mFvgF22Dq7b4BBS7iNIhqP3jnXShATr8LQKgGLgUgZfhzc5ZgeLE/5KB3Gfe5mgbS/bB/b0ZEu
NIv4xzLYvDrS0c/QaP5Rfu/hyhgyw+DQhBaV9yeHuHlzrqQx5liVpdZpmZqiao2Bybm9x8glxxq3
ffmsEGOMGIFtet2gxyfehdnnRnqNrVfOoW3bwi8ZbIY9jZUpzNUCg5/tpMc4KB6WruCEhd19Hitb
fAnxDIo/9M//VJw6nx8bqOYiW9SuFFPXVKJ9PkbBsPCgAjmfiE25Ex143lkC3Yo03hcVWthcssrt
SHg+PuaOHA2jqLuuxAOl+DrQwYmvyzDbZPFUvXd06z+a+LsUOylqKbVg4hoar4ovg7Q2dCmdsOSp
z7xpCZ5Dsbl1aIz9nNcZ7WmAqAG1tjhov/Su6qe+5f41Bwu9H1f2wNyPsVQA3g5YmW5Z+xXxIx6K
KXWW97Ho/KWYOwuQrALWvuFMyf4HLNYu3dPRSe74Iv3il+QwcWFIjSatdAtl5MKeD9VeQW9c8OZX
vPLpFSK43DVfnkQmTISlPqhTic8k7ExwXvUnwYM3HWYf+AP4UOnz5ZDB8Sr2xkqaXAulHF4VAmU0
bc37pKq9yyJ4lmcwN5RRlhNa9PhYy418oNgz8Un4BtwjKBS5XDr77Wvql2kYzDVFJm0oFRVOPAFf
70CH/7Xr6Z48ATYdOym8dRTe+TEhY9G6aLBKdNRSTC4aQnhstYrzKOaeH/0bVlltC0zgtBRxfvMh
vtd2A2iTKUIKnakih7/e+n7ruQaTQmcEPJHTJOAm7Ca7bju/rHqv0At7iFPPiKwd5vDc/2ggTLTI
F1XtY9qs+UnmWLjhXt/XLiobbuzzyuO/yQrPBsLEDtXqsmrRxtidXsJgeNCuhp3wBCDVYAjU5+im
3F3WjmchTAgplmlSYgCcugom8sVoClDJ4R0gTwYTNBYjtPJMwXOEYjtZn4mffe4iWzhRLqj4Jn+e
74Sv/0krdtLFqMPOag2UUbRq2U/lEnTLzNOKEwpZps26KcgoGBW4Ar5nxwq5DMjJPNAnNh7dp0n9
vx5Xe2v67CbNAhja2ZhDBPvUEQB/FKV2PFyPvEor52OZTMgA6bbSpjla1xMYtLS6f8yM4t/KhRTg
GxPOKobHmCgodaViSrOGB+pL9AnU2E57EujkPVZO3BxexQsb2+MmK4GMmae6ZFa91sWoozjZXnSK
ry0mycw99qSBkik54z68WTw+ztxvouNZU8b2AQGgJpHWwBJt60by6TRyKdg5pne8+EPm1Lwi23aO
/UseOwVYCm1kFnWKuRpBs43uMMsfFlAvK+X9ZQ/7TZw6C2KuzVBWB6mw+hg1ZgOYG6DBzHzkh7sM
0/IPyh9A9nElMkZD8jRsCwM1ZjkY0Y4F9Pfgd0CBoXdNcxKwFBxwdKRW8T6/OuvI+MKoidNUzHgw
l152VBs7PGBlzgESov4QHaVDf4TJYJ4DVe9vf08e88Pdz7Kpn66u1VBqNVLFkE1Hl01wIZUnbAbv
tTsdHarKyYKeZzrvkTIYkczlqsddYmBzHZNLN9YN0HiP3Yt+oGvf0n35ZQTQ1HgcvJ83O498cbsZ
fXZQlppkaMqubBKom36fnfGJYCHZvJUfFNRCKFMOn4DiN9WQ8wGzF61ZKUaOyw8HrAd0IbIMmivi
G04Pi4rAKlyc/nqrhDlgJgqFpjG0Zq6iRFBhrbWb0PvLMadISiyNuUAlLu0o1/3LRrwdz89qMgFo
mSWl7hQcbFXdCOZ1IXN+nx7TBR9hGdBTESU/oUNkjYvZXnKoYAhuIXpK7+lGbF9W5j369tsTVJmo
oxqpmlcFSuB0rkV1+iDy9NFerssgCiiWy8/Z2fBexT3ytyBKjGgm/Mjkfw4pmlexcgQ032Xdtisw
vz4Uy8pVyCkQvXJ8KHWM9s0yOkTtfMESd/9NDBNXumoo+8KA2RvtwTRvSXts5tfLIjgmx6LJd0tY
zl2CZymZa9swK7vQOT1U3lkxKbkW5hY4xZA/5GmLVfcnUfw+qo+XtdjuE5xDksoECINgl38Iixw9
icE1vytuIriCp51ofFBSwFB0ANYmj9wXADWkSx7FRIlRz3tJXWAIYiAfcM8dBCfaz/4fdl6209iz
2THxYRxNq5xN+G/tgYbKBbqaTz40P2hFp6A68Qo9nHDBTuaYUjwUFq1BW8r9oAONT7jXZ+LIwilR
FIfzBTmGyI7nIPmsC4veocKuaL32ifLJTDvlZGWucJo8+U8yTRqBLnw9FqJ/MtuybScZaIz4YHuK
ZNsqSFKya8o3x9vD5OVEGpOhdPOSGTmhGmLDfsAAV+oNuyUIsb11Y/0RJwrvTJn4kRtoYkkYjXNF
zFQBlMKWW15vmuMA7FhOKqnz2IFRBsV1UFKhuJ4GMTBD6dNAcHlPA04oYTl7RfA/Ck0O+8+0xO6r
o1H7vXHPMcRNjXRK/mNh5w2kt2+TuSJJEsNIctpyTG7H6xobaL3fxjYwEDDDyisybb4BztLYilaq
leChjdAuKKJAEgq7ja6E/Ko2eQ3NzaNbyaFar1LUPE8tYWxRO0gw0QTuY3eo/SiteV68GTJWYhgb
H4UGROoxKiLABQKa+zVAVSQbuzLV8xfyRO6b68ybr3i3PU83xswj1RyMKMNr21w+tnLpD+SlNkP3
sl1s+tJKM8YsqjRSpwQcyO5U3Izlsco5K6PbOe5KAHNPdiXYtGLA7AFvh4KdZe6IJ+j9fNt+qbH0
SDxsvC2KHXLpL7YVA5aEAWRXcC8zlwpAoxrFwnPCLY5hADK5m+ZZ/dodfo4PKokt3EbPl49y+7am
8BU/RbJ5aKuDuSGUUaUbHT2obsegIDbBlvHktMfpMLtAVjlp/4KrQtPClVwmI827Zu7LCMWtK3Ls
vfz6J6YRahknAJDAwf8kZnGOl+WlArKSWTYZOsdm1N9g0eABzH4xz+3ErYtspRjjdgqiogym2sQ1
EBjj/gmUi34aXUlhaffNs7hkdqGJTg581MtfctvzQAyjmMAiwej126gyE7lQsX6MZdbqc6SrdpIV
L3H4Tx1+/SyFSbKSdjBJrKNqPabP8YQUtbqOJR6E2vZ3Ogth3GAmYd33sYqGpy7adPbSSL3Lh0X/
zHfZxlkNdhKpNSodLIo66uHFa78cKvOB6G4ZJ84k3FtYDrosbTvdWIljjB1IHWJXRLCJzl980Ut/
dAQ10OmSHW3//NPA3Uocc8HMcik0oQQ7V+tPpP9GLEfoM/eyTpuXJdbEAaYM4jWNpSEaBatrmgoQ
PvEo7UAL4eWp39ThKeQikW4a9koSE4yzFhsZ6YAkoJcPhX6arU+5/OmyMtvrMysZjPO0c1xNfYg9
QRlTEKJT+W3kmImNhe3Qt07Kd1qustDpso7GPgGmHrZnfV63fdtKVn8E41vVSBJFkJCUJoAsN/CA
aa7CXbynLS5xFzrj3WWleefKeJk6ZbnVpUgXZz1zpc6rIqyMt4+XhdAfeedoZ53YjkJfoXxMcLxu
Oua2itdEH1/LJlZKb7rhTtCvxoFXJN9WC3g+QDgGBLbCnGKnCUKez7TAqqq2Fj9k08esXHgevZVc
wegtYAKaGthe6C2wyuGkpDImK84xXnVH4eWVq/m6Sh0rsrudCiSc+ra8Na+qb8po88xkSz8NkD/A
mTCBWWcxsSSUSBqZqBO4xuJX2anCNF7z4fJH25y4W8tgAsioK1XdhohXs5k4KQYJkHvkGcbHJVuq
v+T5aUJvQwDRGEcuTzfm7iREDfWshW5Sb9NH4LQjot10NtCUM8CQzMfkMIaO8Sr8NbotspG1wvRG
Wn3OdBzlrjIhuPVGr1/sH0wq++apfRApxsUr7/W02d9YC6QnsRIoJRhjE0yccNY7lLaHtgDKL5OT
32ZYyeJN2WyWidfimBgatk0L1Bc6EJBiKkXzjec8ECs7OtItEWwtpXYWLDwr2roi1kKZoKovSiRo
dDg1/658ofDRtVOXTuWJfn6UXxaPwpFat7xi8WYYXYtlAoDWz5qZLejEtR6e9vGuDgSsn1H7iZz+
9g+aZNTj2Bi3FsgE0qjuxXJuR3xLy26OFtAB1VvhafCK+z+YXaGuxwqD1wPWwQSiEfAB3xqOmcdK
O1LDocOwMlCdAIMYdLaGFYX0htc73fJHAMIB+83AoCqmVd8K67psABoMwd2X+aN6C/hlreUM0G3l
emsRzNcCL2OoVzFylUG9j9RbteLkKVsXEHgngVaGW8gy2MERQ6qj2VKxlEqaXa5dJwWgPTqgwseG
bcVfQ1NyChCtXo5jm8e2ksmEsXqZxR7gtbjIWxBqSmRXj4ab1sW/RK21bkzUqgExQroIV914mPwZ
uPOxR1x9r3n5XvHyD7wa5OanWqnFxCzLjEJjUSCuLhenxw5ENZick9vspa1VYgJVFRKjNwvIKF46
F8gvTnFDwLvwGLq1m+77Y+mmN+PPXebgn6x9pR9j7VEhwBIlyO7T9sqs6AqJuScx95bbeiGudWRM
fpDLVB2rFufYCgfVBEJPmp4WPQ2AbnNVdKbbK8sr0M+9rAw558v7hEyoyiutTDQVogcjIwj7nZeO
5v1l6+fIeJfyWbmqZSJkhNl3a7qvyuDy729mJ1gvB5kryEiBPsi4l1kaejgUaMWAJMkZyFPWvObT
C3jC2uJVjzPbLE6h4XOE0h99F3dXQhlf65tkkaUIAwlJbFdHWl0lbuxUWO1cvA67YVzEaZ5AxtuW
UoomM4WW84HiIfdBjBL14CiHFqPZscttn2wHyvOpMp4XDWZqjhpeHxT1C4VJCnRTOtEj5QyrdssB
fZtAAZRl6o5X/3Rnrz8p43pmZS2mWUF49aX/3uwplWccYP9Iu6PjYsXJdC5/zu0IfVaWcUFTmcK+
E0wMIWmVM1iCbRCwbSecGb9tKQBHxlgakLtFJlXPp64zwgI18twq7TgWvQlzsyEPFGErzaKPgf9J
kZlLGp2FRK0QtnQ1vRPS6UEZMRikZbHTDx3n3LZ9+yyLGu0qbRVJZajhhO8UWh8EDKONBg+khX7p
9352lsD4WVl2o9YDIRIbkbRTXX8sP+JOezUeO9TKj5rTBNljWiFH5r2rNmed1ufIOJye4C7VOgym
0dW+EryWbvia+bkTA91ddFM3uUt2oh3fcEdWeCoznjeG2jhJNa2pIaXLI1v9Xvl5oLuTQ2mPhbvu
UO/xNL8TefBxm1/TBEuaDloPIGYyGo9jGOEewONcKAanamXHWl7+wc9WEhjVjBxvjrFDS2Vp79Ko
d5rmNsPS32Uh7wEL8XrTLQ2YS+CMASInYzMLqXupq1Ahaj3jZg6SvXEcXmoPG/E/FiWMwp0qZ76l
O5ryLips6+HyH7DpgSv5TPRaqhRz6xbaBZJyVM3G1jXiaT0W8sCVc1nSZkRZSWLiloy6RlenOM+4
vJbmL5N1rVSPl0VsGsVKBJMiGNUYDqIAF9fmW1DVNN3ny7+/+fQ9fy2NBZoGWw3Qx/IpgrnTnWc6
shR5Kspcsts8cpe3NpOtX+q8j8FFNXWlhF5RLTp9dj9hPir8psmVE0d7YuAJTCoPA007jpKXP5TG
AmaFZlOB1wunCLYURJN7bGbuosclt3GppfvQLl15p+AAXv+jXCZAGzqw6luV5kY3+kF8xNsbWIbq
DV1ATdC4Cv+kbsk7Ysb9VGMoR7lHatR3SmyDJ+aIDoG9aLY0Sfu6AgV3e5tooZ2af02sA8fHyjdo
dg0NmOXs9lCv90uZaTNdckTK19jJxCtzb/bH1iIY3wZvumI1SZq5IpYc2sDci/sJZEe3xVN62wWh
pz0MX6wHg/O02zKflVQW4JAkWlKTBE8sNWyxsSzgxks6onpaGjcBx2S2Pt9KFltRkJVG7oomBCsn
xszTOwttCdM2/X/bqlgLYtKhcajn2uoRvPTqKQSHivoP6db695lECMzsmMIMDTz1Y0y4Er21wRDq
ZKpxyzkx6kRsjrIWxDhZ2oRWGCUFIDWF0BmE7KRNXeTMIHseDBQPy9LcVUt2FHQMttcD8OZbP0Hf
j4zcjXqOnbA3n7lMnZX1qG4s1YMwH+fUT0KOKW7dB2tl6Z+wSvmKsJayWknQA++jvRRKgUJUjgny
RDBZAlGXOu3MIXVDsjerUzc+XP5gvFNifLgvrSLGoGzupuQuzFtPU646q3YvC9lKAtbnxFzNYx+T
pW2W1K0x3ZY5cVJ78nANeFn7spzNWu5aEHNBm1jrzkhIyy9f8u90eY0ug4pfzQcKVKI53SNvX+7y
8ansha3OmSCGYEByIzmwZJTi+3tQXnDUunx8IM96a2aqmtcJWSj2CuBwtVOdlHZYuUbK69zwlGGC
xEDKMAe9YObmcpCjPUOMa0nhBKLL9oyO/FtdzL5Su7aCPZfLYRJPEQ9yZ+upfrYAVaTyVy4pAIA8
66Y6w2JQvJN2cTD6OhY+eVtwm8W4tRzG9fMZBNpGjg8/Or0HcgR3WNwaGyexUzrAocdEp+g2Toq9
miOod3jbppuF/LV4Jizk5mTJERD/cPVSNYXrMbGXe+uU3Zc+dtNv4pLjwhzXAv3224Ot6yEbkhJX
ISU5HD6kd6gZ78k1zZ0ouJXh8l4Om8nwWkcmagghiUiYImoQUFXnqX6Mp2Snp18Ms3dMou0XS9ib
lohmNNAwxc6B4+858YQq9fvbDOCHb5WOJYCiigb+hOhpue0P6TV9NSFt3AuP+aP+oNqUQQp8Fbyl
WI4nsi1U0LJow9Lj8w71yWqes3JCcszdQrx8V4NN9K12ZlfrM5ZCUlcCQQoFs5d2VWd3WKMDgJ7d
fas54+4/OD0vHOePL75yTqlJw4xIyElLrzkubr6zdoBYxogwnXAKR0d1aSNqOtCFEEzOmDtqWbwV
HE40/eFaqz9CrkkzGHKOKKe9TCCEWUa76O4XTeJEbU56rP7wqJWgWs9MgUSACDA6h/a+EnfYWa0N
TzUHzJChu+LNu/g5QcfYuWy3PBWZ4NRloTkAXDd3RTFQai/Si2CKv8ohDyCeE8x/nMBaw6JPF9XA
9yTavTk9kPbrZT14bsDEHLFU43Ap4X5tdRspz4VxFep3/00EE2TaCRDEZQpPa7PWnpbOtrKDwIPg
+k0oA/mKbFBgdha815jqqUvM6Sc0Fh2aNEf4mRJQIutatP+lhGuiaPX/4tjwQTotmvQKA+PWeDWV
qRPJoAzlHNxvrqCzECZ6CLOq1x3ByZUziPsoqZMzIHpgkw0jisJ3dRf7vNn0bXs4i2QSlLId1ayt
CxyjsUsmlMDz7/E/jSCvD4/JUAy9kKxmxKs2Na4q/ZCXNy2Pf2izKreWwWQpOdCcJyGGPWg3+X3h
dzvKHh0H1km81U4UZ2G+yrzYF3wMjXm8uVbeKTLRwWqlPBtbeK1izHYjIcZiHY+HLs8TwiQoVj4m
czEjBGnhpwTbnEJ5FS48sgPqnO/vk7M9MPHByozekkUld5dub7aaM+efilGxhfC+ERS77HmP2+1y
wFkeEyymGS20yRhp1iU7MPhTFMw+SnMBD21rO7CeBTF5RzguhTJLUubKYBcVsuJoTtnj5cC3WdNf
2eAPG10F74ZUyTgaHQpE2Aale2/Ciw4ftu4HZ3TLV9MO7fYD5oE5dxPP9mUmboBOTEiARpACB1a+
TrA4rfnRPW3iTTvBaV8AKAHINPOG7KbHyM040jfN0gI3JxYmwNHG8sIVDXCyiQhaG6tQnDH6Pkpf
R5Fza219PLAPKJQ9neI4UStaHWw0GVrbWFXq9vqVouyjyed8OZ4AxuzFDm/OqENiUcRoRRInvyuB
xVmDdBPbtAFqjTvee4MnkTH8Wao0KVNRnpoIWCnM6g79SE4tZevLrE+NMXnDylJ5SVPgish3VvVB
S/b/9PZciWC775XUZ2bX1rg+hJtSPtYl57mwrYKKQRoQMGuwsrcfXktUXRARIlxF+1JLlY3dY6cS
eEDUPCnM1ydamQ6jkqCuJaBWrpq+IQ7PzazuOFZGL1M2uIKw5pc2zDfXGn1ohQzxIXzsejArjwHW
wO6xi998UgAw2HPk0Z+7JI75/qoqmHNravAao7YXXBVyG3TmdVIfteigagUnO6endEEcuzRoVEoV
JlYP7RbUdE23DL+Hg+bqbdBzx263vefXSbI7g5kuZRmpF1SRtSixxUbKdsCcUTgHuJmQrT4YuybY
SmWrLloDJ/2SX8tefhfeRo+WQ2lxtW/yZ17piyuPSZTUeQHTewh3or1Zyc1cgvbhfYynjRA0gQao
Kk7w3qxBrDVkHExMsgSUuDBJMXjKn+QnZUdb0J0HzDIKNVgEvFlU3pejvrgK5VrSauOi462odUS+
TvMF81ZgJuZ8OY5Hs/uCdWNEkppg42IpzVMiTHfmaB6nJHm67NFbr0KMZOPa01RDVdhXQWXpwzA3
eO43YSALBCOZuZ0vhdO0vFi+fWxnSYwvW3nfajFBt2Ek+1h5nlSN472b4K4rXWQmvRzHSpwWkiGB
xv4eRVpYdj/bpOTAs/Ptr/NLGXbQs+olUiwJjE63bntwlDRYC0gNLlLGdkA6i6HxcWVqDdDONVmG
96oBmmlA0VSuKHbncKD4scqBgrmH98uHf/Sps1zmWy2ykkhhrSAQggz3SCfLMdlU22HnZNhHz7zw
vjv9yzTh6uuxiDKq1gA7Rw9RNwBpovmqCV7YcGpNv4lOv/RSmDTTyOV2KCYZD3vUK+drCZt7gifv
J6fe61egeuEOpW1fYGeBzOM0XJpQlFR8wKa0Z7Tu0Xrw6sgZrnRAnEQok6Y3zaE5tbvI523NcmyH
nfqLYzNL9QH+pg0dNoCx4aYZuTc3IwGZ8wy8hPEfJpPXH5AJxOEUiiC0QxU/6Q/Tcm80j5dDFcfn
FPr/V85g6LFcj4KYu6UMprWlOKWp5raDxbtQeHKYMNJYVtUWIc0CviGXJipmxlNvutKuq+/RcfQx
Yyq64Cu5v6wdJzwqTAYn5mEyE4te1MtzJdwOPKBtnlZMKLGMyiRmiOpCitJMJd6PmPU3M079h2fu
TNxoiSBqoopajDp0AUhs3XEcXaPK76tOOFhh68qd8PKfzo3dx016qzazCqEq09RAQCtC6tLdfxPB
RA1zQl4mLDi6OpxuMgPAte3kXhYhcz4/u2rbTri7LAl5U2QCzqENVKDNJA5F/wMtFbEtrwMiUuRk
dwlmO+mWdRNQ5MMCwCecP2WzBrDyYxYgZgRTtKCa6JEXLxqekrm3fMb95jS7Yid8pEgCTvONfOOS
HPKub/alNFR1MeUZgrMchOCaG3aq2x8TKPkHLCm842ZiyUQ6SekMHPfkT+5w2+x1TFXpELbLB1tC
2lhFTtxxEhSOd6hMYNFjQkqjhh2pycHMbrHh6tTAXGxTz8w/Ftnnyya1qaIE2nRVkyVZZxdOlTYO
i5DAIXrdz4p9nXN8ffN+Of8+ixMYAqe9DhsELEVf/MRsHFnPT1XZeoBqdzKFd51tHt5ZHDu5QSpS
6F2Bsv88LrbZ34wp5kYeLfGUt1eDwWlIb3ZyrZU0JhorwjAWpYxqSrLXD8uN6KCb6y+fzVvDU23K
DCfvjDusmdpAi3i4/N02A/VKND2I1TUnaEX1f6Rdx3LcSLb9IkTAJoAtbFkakRQlbRASpwXvPb7+
nWS/ZoFZ6MrpnpUWiuCtRF6X15wTg/cB5gfaRfKMlYdh4IjgXJ3JuOmupNifJhSxjX8Hxte+92Xd
zdoXpedmktQ3Xj2pP06DBZvPpynkOBuKMMI4WKGGFggtnjEeZutzdYxG2e7H8ZAlmH0TtFMULX6l
xPvbX/O22mDz+rP8pNaVoemgpUIbeVNZ4HcMjjSod0MlHxrdcJRy4CkPTepunZn+/+oG8x57sKjN
4oFoGY+UpAZAru/DJqU3H3ld4dtmrrOzE+MgyGWdoUQiGH5dvfQmx8w3H4irC6TyV4cRgjY0uwIl
uLlu7Gx6q6tzlR0mHrnTbZXURcYhF0NcFGIKh1yLhaXgST0UD9H0oole3L7eVgneF2PcsFgJct4Q
iOoChNmD0XD+Pu8o9P9XX6xZQMq6FDFiS9E+J3Oz61OAOZbYrjbH9Gcxq7wFqc1t/Iu3As/4Z4kR
ErtAqmZ0BiobuT5dA5OsUMNQgo5ZfKyr3okeyJ4HV7Jp0mBy6/e3fZbOjkRkuaJ2Sy4hsnVvhaRY
UXVXBbzEhKOJbKlCKTUCDG0jc5r+tSeym2Q7AauIVaPxXgAcp8XOQIhhIqOJBJ3P9gNysRQ9ODr8
QAlvuZvUW+2j1d2x4w+lWHXJYqLxpvrGga5Rq/eolEESb9CCo5bvb+OVWs5hR8w5Q3Vk0X8J2PaN
lH05PU3VYqk9rxzNMTF2yqGKhCgRQESHbe3uOIbZ/ZzyJvvfr/uGl33HJFqdJyYLMYB0SSuNoh0f
P2o9jzy920Q3Wl8R4zC0XhPrNkNxXX2M/tP7wy8FbOY/MO2zp2WY3Jt35EvPw33mBK73LH11PDOI
M1RDEKPFpXCqNLdCU3WHkXjaLDrxAOr2yfh62zFuTiSsD8r4EalRBiJguRIbPT0KPW58qI7tN9ED
d5DTvvKKI9tOQxMNUcW+gcimw5KuyOkYoiWmK1818UveVBZ3knVb6T9kaMyJlEIflB6BBSFfOpNS
+9LqE5ZbyH4hy87UWuf2F9zW+4s4JrEaBq0VwHCCJ0z4uwk9Y/5y++//zQ19CCDMeTKcJutiVIXL
LP6jEMTGFvtqsQlWtB/qAa37ep5e8NCuCrRKVJAnVER5TKsq3g81WGVv/xrOaQl72kaSgyBE6kEM
zGst4l2cpm+3RfyNlX8cmO2bmuqQE9Ihf2wWFB/NypkMtEsEyfDietgZQfZdxpaEKPeeEPC6T9ut
BSzz/7+GsgB3erz0Y00ndAji6ikHWSjoDczF0v+fLHR4yf4AtNntI3NUll3AH2exqHSMGDrgzXPV
QbUDNXiJe8nWlvDQAbr8trjNiTRzdUjlc/JASiUtiwrerXmb7Qql3sirKrc4TofRUShXBBy4FXL3
dTnWzz5P81QLQYANmKUcmMRqlB3NTLVng9ex3E4aLlfI5JWtVIQJ8HQQiWbxGU9iz5gk4FcOgzvo
BSfx58li4oTUYeWkEcBBFUNBmoM2v2XxGWw6nBvjfTkmv9QWSQp0AX6zCvZBfJcID2bPmy7frpSv
tIJxNHoaTUkXwpNRgBcKlEAxQQb0Df/EVuIR8/LOxLiSWCVKkebImTXM6OBV6CoJsaag4dgW54bY
Zv/Y69UwZtjNqPOnKvpeB4dCc0rC2cnl+EWWsaHPxpAo6YjeZ07cDD1/zChzDrJdLLvcD1t9yZOw
HasZoXqZH4BHYk3yqVV2i3Ew2z8qhDjS2rqwE8PGve0u6EVcZ10f9sTSNghRLgTmiIsqivg1GgBu
q4vOLPUPZotGr1qdpmUAvClv4+Xq4nRRJ9hY04G7SHRdZ5yUoMZSnlfYToojYmWShfqkHZU+5uV4
H/bK/TKS6OWu8i6ZlAsmeEbFNs7hneGmvyl92HI0nHCvP8Z+/yZ6YIt0/vFwFyOW8VNj2c19kEHs
FP4s0rPKG3C+jmWMAMY5AWOC9KlSI5y89O74taUU7E5w0s7B05/A97yGBu/KGDcVqxXA9kmt2L24
j5OnxjhrAxBVY+6NyaxKMidjXNVkLkVYZJpii77hy2A6kvcNXrrIkB1AhXCcL089GEdlGotWxVGu
2C1qn45eFD+kSMImAojf7HgUdTuegF1w2+Y4X5L1WrlYVjp0X7EFEM6m1UtpdFZiflP6lnO4K8dF
vyTKB5IG8AUisc+2YlDNORehI03x2IsPYfN0+yDX6SsE6JizE/EvdnzZOkFcjF1sNgPmMjBk+o7i
FZyGQweAwM4ej7wHxvVU4WdxbMUgKuocd9JhHQVrtk5woEAFdCYFMw6qg+wGYCgYKpwdA0+43pof
eRSwW8qyOi77tk+CVJZHzK7YnTG+Ssb4ZOaBK48EM9GpJ/c1B4Z3S0/oXq+kmiYBBjTjJEHpZGKE
SAZDStsDA6KvS6dOAuI3qqDARzeLw7lO+gc/BQP6fVcCGacFHm5DanI4LQrTqXmZFznKl3BPrD89
Co+l7fohzshjfFgEdjYkw7NiV29j/g5XUPqAqHoFguBjYKI9RldDeFp0lZpQoTpAYoGZoOmSxgSE
Rk4UYIjpmAyN9wbaRMZP8x/PRTMimHPlctVEXW9ChNi6Svu6BLnXpA+3b2tTO1bnYPxxHQ6wyrRV
7CB4FROQOsGLLNpTJPEWLq9SBHoaLJkTQrGGAK77OYIqcSy0MyawbZMACF+7G5IC5UhJ2efpqZY7
iydvy2vpJrrJqq4g7rOdISWrJDPtEsgq/9DE74bm3/5wm27EQAncFDUdqM+sG+kwEt0ODa7nGJwp
aWSNiuB0QPz0Mqje6NCUWMwtBRDr/+FMrGwpnyEZGsEAmXY9Paon1WBO84QJhDKxOglj35GVK5z4
spkbGLJkmgY8h6qIjGooWiih8CMgwOzQvttLSPfTPxqAJ1GCvfl53vEAd9/nuVnPsZbIhFGQjInC
BPgDe340HrHvcDf6kSfvMdok2mBgBI1lggkL0CHZCKsI41xi3S3XtfoBbIl3UafKrOoJJofq4eK0
FmC8Kbcu5QKv/OCO50WuCxmwirVAmsWs8kqBZLIyDDhxhI5i65f+gFUf88BHPNwyv7UgJgqYi1q1
ugw7T/bdPj8Ye8Vv982ZVxy5bjowB2L8Yi2meTmXPTIhzSK+7lGeTppTVl7ikWfxXvQGH8Mf58EF
DNAuw9DCP+6U0l+gAkwWvJmyqrHpyqRIVVmUjWIT6bFInhVy7CSO/V0TAb3LoL4f0JESrPDztamq
HkhTooJj4w13R5cS8x/dUUux0CTZeA58m8FEBJ6s8VgeeYCgm8YPdJ6/ZDM3mU6CmhQT+D1yXfED
bJBXGBXIY94iPs2Pr2xxJYa5yDLAQJzWloodivm9pJcALcB+dNcDDgKkl1k9+blZcYLRppJqMlD7
ZaKY5L3/vrKGpIJfQ60U/G0+0MsOud97+kHe8ZR0KzQAbvgvMe+efSWmrOuyT4oYKFjRUlhpL72p
YsvznttnIYoGgFHEB4N5fwj5LKXtDBVpGywKYnpH2UVOswtPomLRnU7Zo/hzgQ1IKhdIe/bt6LSt
odqHeBbfeFkyQA3UeP6kjaU8U74qbOyca8Qn8244mOADxDA0/Q10zPC27K2UArHpr5ObjHFgGbvt
pRj5n1G+dbmXaHi3HhuDoyvvk59XCroSw9iBYQx11U1I+6KTfq+AXyK5N93clV7R33T13XIU7MEW
sXOFRBTRIrPHQ+5RBDL61WV8dZ5abb5j1gdnTAZ7myNpGqLYylN4R7l8U19/0R7Byg4uXy7Y36Yf
AImQqcrIQhSWz3yQA6mfQhQ/sBj1VYd7Vb6UgDtDEtIg++j34lF7lnhNUJ5QZnCilQeQa4koP+fF
Q0Z+pNPrOHG2e7at83IuRn3mISi1sUDZNy7/Q+S7Ofduq+fWEdDOUpCESibFa/vsu4UoanNhaVHy
wBynaLii+VMb3dsytkxgLYNJdnsg4KVoEqg28Ie8spPttBjtQhF8ozE41rblp5F9ElXSVZGYbMlP
MAmJlQxlgNyYX+MWdRxSP2ZR/BDNiLRLeQ5GHjvN5ulWIhnLa5p2mQcwr9hDWO2q6T/dUPpztw8S
zpDJlgtdH42xp3koCqNJYE+TmliFQtw8ezD0exCp2tr4qOaDPaucaeWtt/laJKMcajBUZl1CZCeC
SVdRrbT6kRf5TpMf9UzgxQj6oVgXtpbGqIkghcuABS3kuwf1ILr0pQxAkB/0pUwJLSSOy9y+N4pC
jWKAprCtVRLOlZLLAu5tWeAsQkWi7Y7FAntBYEcGd+Rp09KIbOABhklDBPTPlmZGc5KRCLU+tTup
4UFrT2X6fNvQNuMc6hcfMphHSjCj9paU7xn7BKRjEFueKxHkuqUdPGuu5GvAWpWBaGbNuZVwL3DL
V62lM0G+0NtKj3OoS/p18ZQTFUs5f/RHkDBb6i7k7zVt3iEhimgCQUjTCWMTqCOieENtYvDkxQoe
6XIxyKgkNy4twxL8EnoT+fPuH+9hIOOFK/mQyxiGNtQAyELbGHVbAES4mnGnEU7OsunJViIYdRGC
ehHxCkX2J4s2SX9LkWa10Vsm4m3dxyAn/cbRnU3/goIEnSnAqhMbCUZdL7tebuCl96NLzqByDyw6
8ZsBCB7g37TViXLxnnjJYX7l4ZVuXuRKOHNaI6qCCvDVNESQp6qT98qMIghyNouYOufLbhriShZj
JJhpbrRMKFQ7NO9A0lP3/kw4Vcbr1hNVkJUMxhTyGuUQsFHR3P1PmJb4oHzJ9/8NAt51G5KRRS92
lcD3YpOpKa2MVd/yr5QSocXCqQGqOSf4BnCfA4+mnvP92FJ7FwRyAgRDxS7SU9K/FMA0r3yOMm7G
gsv3Y9uDmppGC9qDMLCD6tNFNdqLwXYVynF2/Txws/TNsunqwtjEoSgCIsQ9LchF1oz3ibYLVSv0
wzNlVKJbBeprfyx/3T7mNa7P56tjO4UqydNZUBYACp4GeCyb/OicwBes9ED3aQRX3Kc98G5mL/lC
mU7pYGLGxa1+f+FdBd7Vx2a8qF7VpqQKMg28M+o8xA7BJZUdMXZgm5BdfqPv+NIrfCz4Sk+8B9K2
eAP+W5HBQS+rjD3WSVqKQYbUvXF6sE8gaFloCb+jkBkOqIps88di0zXVcVdxF1XpH786+0o4Y6hg
BmhmU4CbDfShBjlu8V3VxAciipklDY2NWRLOAMS2ua4kMuaaVNJgFGCChmuAYruZM4iWdhcDvxW1
+ReSc0FtNn3rRSC7sZ3pajqjx4O+sDZg4slqgu+g2bIB38PL4Ohj5MbHZPe182JOBWXGTYLjlXaE
d9WuRQ8J838oT3LH5jd9xOpc9Nes/F6ZLlEyj/iQwR/Bj+IdszBwiOilpwUvWrBbNZzAse3VVxLp
L1pJXKSyQOlQUW3ySGChGF5AL0fzxRNgvDkekHdpjE0OsTaWwQDP0NZeIXix+joud/Pw+7YD2oz5
qwMxeUxaLIGaGMhj3ndnUbJXfNqW4pn4ZsRYiWGie9LmWGAI8N3SrrRloBKMhduZvJmfzfIx+Kv+
ciQa40jEYplzw8Q3m7z8LndzP9jVe/X4X6xGXQ0/U7+9ksR4DSNKAyGuEQLpFnW6AwbbXnV00OUU
Z95QwmZSvRLFuIt6MAGjV0BUYr6E41NuerdVgOMA2cJJozTKIiZ4nC8CMLw0v8Jrqz4JwBIpeBSM
9Ktcuwfaf5KRtRGRUYMJo7pZRWs0RgUIqvb3hBC7AKFvlCSnVfcRou/ts21/u4tAViEEkigJnYgR
qshOJWvKeRtXf+MSLiIYTVAk2ZwWA/WZzqPA44Cz3IlP4JfwQu9f5V1A3vnr87GaAMA9QKZCE2QM
cQz7Yr5Xecvf24b6IYLt4gm1tsx6CxFx+8vMHmUAU4jLl39zKWBZ0WQVYC/s7GauBNGkNqjF1pH2
sxTMY131zv8mgvHTRMfgVynnqj2ZP8f6Wym7/9vfZ5yzVo+TJg1ImDLld4Omo5BwBGwnCSZGuXRU
5TAexpjKONfASDaQ0yf74uF9z9MK9/W+QRclO/cW53ttaTFcjEiIKdEmPrtZ28tRGudVgJQe6JKt
tYCnotpRjkg+YDf95YwTMHAiiJOwAyOy88JlIyIZQRZok1EHYEeZd15BhOgUdyUQScNm5HSnNlR6
LY99SSjZkNZ5jbsa5ecy0JywfRzmgeNorgeE6UTQ5VTs86Gp1ELX8lzDfFXvUjdQv5B9+kcKoHz9
0NzBHTjRS/x6Ww23SuyfpDJ6Pgj48hkon+3WrTOw0gHPFgi62U9a1xccXtFjU0vWh2TUfgIaD4l6
JFzjYfHAvOeDSFFD71Jxo4PBw1Smf+yGnhj0Xle5VlDmgmC2qAhko+pVie4YlbDjfD+eDMbKGjPW
UMeBbjTf/iS3D5zQb9y+siZAuVGU0ZSXtco8fWRiUpWpWODWGvraoYNWrU98xaMv9vAQ+wRVq9ar
sdkH+QoYYQsbFKdYYbdVzE7sbx+fd3omdHVZNg+kzTRbxcS+Mry0Pcf0rrfkGatgIpauD2oY5NT2
bMnr9pkHuKhzeF7uhHPypQDfjrI3zsbd7N8+2Jb3XNsFyz6QKXqjSz3S2s4bfyuetKNMb/QVKTqJ
ywfG3chrPolj2kBNIeZgj0e4GcPJMsijAjqYmnhqKNtzbdhtzukJ8eye7SmqhSoPUYhEt3bpixlU
NMfqCOySQ4apW972Hb2kG4ZoMk4mLiMyyjo+JoUc6P3ch4Lu1R3vjcCJC+yEUixoaZgOeCO0TYnR
x4NcowwjfF1yTvrBsT+T8StFJ2JcwkBlrs0CKwAhXtU3XmkInGc+z87Zcv+IkaumiRDBx6SQB6eo
UpKjujlq4JVTAZc7FRXgB82oPeeZqLyWcakOWNwposVqTbmFv5s0vbFQIqodIUqxmNRmYnK3FLqR
2pWoCqOFBcyictOgHe/GuPsWq1GTW3Nk6L/B52lUVjAZWMdPivAXx75EjkowPiyplxxDy7Dr4hSD
3QMorPsZr3xxxyOQ47gok3FRSilGvQzOV3A8fQuHx8VwOCfhaR3joczMnAlRcZLOie+Q+vjDsUEQ
rXadq2AYIb8P7PzIW5a8LVRi9/17NVeMtIZFLckPXVAtUn/Ds04teJsct7+exO71a2qpKkKMEIrU
R6+fAq5/p6b/965BYgmJWsy99Dn1Q50neYhlZwqn2XqAsPFoxsMrl261t1aOVmL3+Cegc8fdjGJd
ezB+/MXoB65au3yb35rQWny6vt35ybngIlFvnhXPOUB2YKAJLuJzPhLqQTg2BH7DOIs2nnuRFXlY
ksIwnODLx5CLL3aNdkOD50ogo5rinNZLPVfoT3oYhrPo2FhqK99UW99lHgJaYs0eJY3P7ylhAt22
oOkCrw61HWsuP4OFHNP0cE7iCd2S6J1Anm55xKd8D1wuRFJeirmpsSthTCTtQFWvN/RhperRfaJ9
Vw3eDsmm+0ezV8eYiKGhiPP5GmUiFxjXDgHbG3XfF0V9rbE3KWc6JwXZPshFDHN5HRxzPQwQg8zA
E/XREtue02OiTvbK+D5OgvfU55NMgY7SQ4vkf0hOMbjija+jFFp6thtSHlz9VmUNuvjXcQzWkwSm
nmg9LbU2+ktjHGbRNQRXEh9zzbTitLSy/ClOF++2c779DQ3Wu1TLjMCYohgRVMZBT9NDa0jubRHb
7zaMvmB9FW9OiW16ylIR66UAVzx4FFFqgvcPvHCv7jt3xgMgOy9PAOjiTHJs58UrqUz8HNII1cMG
n1N7mjzhRH5Ez4sjWXSBsJltwW094SyeOm4dliuY0f6hk3V5pC+4obfkx6G3Z5fYJbpc5k/z3Hwl
95QckjoTXp1sW1kv35mxh1JP80zt0IOoWl/qHxfNxbQaduFEW2h63qVuu+oPYWyDUh3kVNFVCCOp
Ve0rL3S7HVjyGpDEA3PcFvYl56Gz7VQuAhm3BbxEve4DCCw7DJ3pBrgxtJ0uNJyJle13zUVv2CpD
QPI+A8sRuqKEQljPbov+fPpSSo4MqkOMFXLpq7cmmGH5l6Mx2X+UKJM4ijDC1p1/l19ais5oDwDd
fxs9tEf3gzufaNzR9pkv+qHDA9D+G9dz+QHUS6zqAO2SmBkZ8bgi5xlo6/GheM33siMfeYV23iXS
/18JmgyzzrKQxp5k0CysJMeWMJPOzcZFtm67HZ4omiCuRPXlqJJ+Rrk7Mf122GnF8Z/TCLxnD5fP
xriYWJgMAO7i+dErBxLfReFjIL7cPsU1ABgjg/EmSdSbQ9kgAsW/u5MM7HsKy0dJOoZj6Men8mT+
GDKr+CrZQmaBRc6/LX87PlyOyPgUDC62YR4hMykzNyseyunt9t/fvCUVy0yYJMRuCdtOkhQBnPEC
VL8X9ba09DHIeqtMgBxhtWM68lZ0tq1bBeyVKGKaCfXxz1rRtWkHgCDEItGP7+Jd7VMOrsCjRMHI
tTxelWSr724gl/2Qx2ihkop63wvIaDtncGYKwQUcw+kY+0ijdyIioH6gI8OFi8a/YLVc4N7NV+RK
PqOiWBoIm3zQ8YrUzMTSBLDaLQDcjIRvRTXuQin6CYZhO9XyfZlgyOTfXO7l8IzuGoIw1xUtTZXT
vbi4gSxZifTttoxNBV0dkFFQEg1jUHWYqJoETMoQoMCPKucYHBFsdj7qAhjuaMKcVPFhrrWd0S0c
M+PpJQsIPKiNome0rWrulm/DSUE1LfpFLOUwO6UT3vMqpNtlZtVQJYJQBiYexg6aSDIBJlTCrsF6
fKjw1tHu+m8T1l/BNevevqLt581KGKMHpdoK0UTnfoDH68V4Wel3vUeR33NU0Hl7CPTCr1L2lTBG
IUIzkdIsgcOUaq22jDB/6nTgM44w9HZ2keIiK0r20zJx8hN6iGu5F0/GHDJU6kmaUhxSnM9z/dbp
Mh5YL0vsx+KdyMXfodnOLWnMKaMoEyUk77TqK9ohmhKBA3ojl7IJ6nvO9W2WUi4++qp7HSiGoMfw
IcGLeojs7j48AIH1PLwPiumH0ok95YGXk2wb3cfnJEy6FxoZSlIh0rC5+Rqp96XECTx/Y3EXAfLn
SLCIfZkpKf2CBxoJFnzB1susCTvgDYyAV4/a2m1EJLjIY5K8phOqShbQk9Mka6Rb5yVW4tTYaZ3J
zVBR0ezqhbexwYmu7OjuHBdGXXew8mms7RKIB4M+ulGicxwkTwzjTApFCnK1xnhDZv6Upx3wbNT2
zFHCbbO+fD4mkOakMnNDqDBmcNSsBWv0Hh29TpxGtPCgw15R5/b7EgNedMdp+X5b+rbwj0DGlgFS
jSxlpOPuuqq8V1XjOMjD/STVdt/VqDJnVW0pAqBFB42npdtm8CGZBZdLpzmdNKFBGfOtdGn1FPNQ
kaW7xr18T4nXgQXHi9o8kcyXTuq0yOsAKVLf/6zEZzRY/qeP+f5+XiXmIHUwewlLqHahH/R2sIRm
Z0q/8s6w5t60yPTHUvBexn9j7JfPyDjnNNWB006XLFps64N415Mfil2GOVe6ZIuFnC+3j8j7hFSf
Vkec1bAV0glHTBeyH9D3IErv3RaxXVVZJT5saWoqSmkxkDGofrfXXjGIhdIGXQcNLBrEy1/Vm/QA
PATe+3g78nx8SpYhq8rzXE0TjJa0rmgrJ8o4uvi6X4ARjldH3H6Xrs7I+OisLAxwcuNdSitHtC1G
tzMpEjevMfY3KcrlVIx3Jg1mJkoQJ+FU/dfKm3aST6tT2ONABZaXfW37y4swqj4r9dCXrsnKmWqj
FN+3eblX9f5hCbo9R0Xoj75OEj6SPLZGs4DTLp3GRcWoaO/SvKsZvOhXR8v3WFW2oxceed+23l8E
MkFbGpNAVmPkXqI67UGa7vZCysmUeSIYlUjSBdgBDR6MstZ5afETwxLO7c+27ewvh2BUoSdY8zQV
TJu1nackrT1psm0QaywqK6pflOEUoLN4W+S2QlxEMgrRJ2RMxRK2rI2SJfbnVD4ZLa9TxRPCROlG
EUY50aANshk+FkLoDOH424z/Mb0OLVhc8m+DCR9iPwpdMICtIopN1Wk7mRzBBR1zLomnBsy7NkbD
tRpVNG7iIXDEqtxrGKu8fSnbGZumYdMLi+GYRmdULV/6uM/MEWubZ+me+MOp9wOn2PVe95u+ymKP
lyNuHmolkLkhMstanJlYRjckLIkrhHJFcs60qdwrEcztSJM+JXoMPJRkH+7oEkLrG/tmZzwMNl1+
+PP51/jRufB5Gf32m3Mlm7mzfs4xmUoXycSDcaBVkFKwRrwDaQwGRNDtk/IOykR8AOfPAkavkWWU
mtU0mjOHGKHSypclL8B7sADXu3ZFvfpXYg1dVkxFUxV28FLVzDHvSkT+UHpO9LfFOJemPXVohfXg
TC33Tfav0jXtIpFRmkIKxAG4p6pdG8cgPpk8QHSqEVdBZPX3GY1BoSABUzQcbiYRAAju1SZyxnaf
z79uX9ime1rJYbQjkRQ90gtE4Dk8x/OhbB6b0rstYjufWMlglGKs1L4F7hidqaAIGsuxONIkuvI1
XujlfTWqnqsQ30fDkoTUlGVfPtB1n9KnaAy6G58w9HZXeyDCPP673IzIEoABUdvE/utnqaOKV4pA
UJDugIIC3nn02aByFkASbV4Os3nAiyiW7kacRKI0BdLAcr4Xgz/EDEKNUxF0nNfC1tKYIRFgDmmG
oUjS1ZSu0tZVIKLLG+31d0LRBkuntohejHnAW+/e/C9qSJu6CJglhSIemSpbHRvFUW3NCZ5qzhrP
CPpDH2NcV5ufbusjTwxjWpLSK12RI1T21deE/ABQmpWH32/L2M5sdVNRTIBhqZrO6Hw+JKTKo/en
T/sb5G2IYbWDtQO67BU7vBC2eSRDRntfByEc4LQ/a+AE9npMOqIcGyKEBAB/Tn/EgNrinGkzUK6k
MJG5XXJ5zugbZJEswx1tOliqurRrZmbvDcjowDsYTyTzGVNhKUZZQSkl6hu3wPazJg8897SZr6+O
xZhvXCZ6mSZotkxe9ECfO6CrPKAIjHRdAJoILyC/j9NcufaLPLawp0/t3JgDkqjWHYAW0ngZKkRY
sNDum330AKYZJ/IoEXz2M/S7BqWx0kHv2ldA4fDfANzR4936OYzuINdW8mKAI6G5SeEZ+9HD2M+O
19LiqChhlKef4zQcaTm/N0DxBz54zFm3hKOivLMwj4iWTGlWKngJvU/vHUJ0mehSN2+WZ9u6AW2n
6sQE2CKbbSdVFhqtjjJpcKbv1uE4PWo+fbcCcuYLt4yybQQXaUyM1vShjGS6koX5rMjW396Btjwd
iD9OfaLNA35OzD3hleF1STwkkDlg/g2QO576oD6DFdeiE/HkX03Er74nY4KzEchL3CALqcpxcPWF
pE+doPHgTOh3utJ0UwHFNwEQIkAVPntJo5DLtFvoiEhhWpmA7UM1souhO7TFtBOVbsfxl5uO5SKP
NXRJ7vuFlNBG8Kg9giz5bN7VTvUVPU/UUoI7Xm7AOR6hFrhKfmolqvKkxvHSKrWEzm2j1JLKr6Td
K+aX20fbNObVyZgQakZCK1ZEgAuLJ0fXDCcoKlttB05azxPDXBiuR2lMIEPZabpXyUnWXDPgXNKm
ba1Owuh5JbeRJlf4aF2EEbAe5V0wK9z+WDwRjHJLzZAGhA57kXlCKftJ6X7dFrCZFF7OwJIkACQO
qAUJSgwkL+24OhZqYhfdqeC6PY5CswtOZlxWQo9CpK2ey9+Tg6VXQLfJz5ggAMAY1gKJe/tgWxot
iwSxEvmgBAjMzxrdD3WaqBIMyEzzyCL64FX5QmxDANhLb3wRZx6885bCrQUyem3E6NcPHQ4oB3cZ
6a1Feq7SkKPVm74VMKKAvtNU2TTYHY6wLUlQ0NyQYiLQmBtg11r8j+ajB+bPPLewWQC4iAOK6eev
WIfhQEj4nsp3GBkbdvq53idW5I6Wxjvalq6vZTEfMFArAWxkOBq2h0u8G3rgemaeYOffht+04Ra5
MQ+1enPyby2T8RKBBK6CVEzwFHfL37Ov+uSQY28ZMwl3GOY9lbFV7zvfdHjwzlvJxlou4zrGYB5S
bVJhDWgFSDvTHb0IMA68xGmzILaWw/gPcc6GgPI8oo+v3CNR/JqhkwJaMdOiGpO445H3jubc4vuD
fhVJpthIxWCBGcTTlxFMu1L/bwLI6kzvOruSkAHQf44EVHt17UuI6Zg0fBj159veg2NnWDb9rPhS
qERqmELIjFoURmAjR60s49Rjhh+sTb94S2dbbnh9Jib5bFqpNQvgV9lx8qoZVt4/t8qJ8PaYeXdD
/3/15dK2b3KpRYWtrkBZ/V34N0tE61Mw3sLQI/A1qtC2kYzWqLwNzUvW8/hFeIdg3IQ2y402mljK
bXS/bL61/W/O1XNsk+126q2GuhlgvW3pPpEt2ZYwB0ZrTwlgE8X75KeJR96fozDikWewm0Hkw70D
efDzDRXyKCQTRQxXggOZfBF13tq/fT7e92NcwgBo+0UCaYotVedBdMr59d/8fQWPG02i4ZexHF2T
AmVUUgR4xZ+Xh4KLq7uVScjSRQBzAAHYBWmZv7czgcj1DjcCLE+bWMAq9gOXhy+w/b0+xLGb0uWS
p43c0spF8b02v9SJd/t7bV/55e8z3ysvxAWLhLjyNn0yU1syXzse0uS2Rl9EMN5lAb7eEKiAmQ2w
lV/Ur4P6phNsYSYYdvpqBncdD5V+251dBDKORprLqG876NicyMc4FEa7zuqHZanfFtGwbn+/zRLx
Sh/YlWhRnvFwn9H06XsxshKy/JiN/FQl8i6Vkl3dZH4rqCej0n/lY8G5vOtaJ1AIdFUDCR2ocgAk
zSQQ/Ri0EpmMwSGzHT3oHpYXbQHr7e3J6C0DiwO0VQIen9tnvgZBZ8QyfmLoRJLmEx5QFGklPFLo
Xmye29F904GfglbIIwCgg+sNYLYVSlH/eCqckc/YYFkrxlyQeHSiurLE9Djki22G/7l9yivL+Czk
fVJ3Fa7mWVNF4MgibakeJvmlzLx05oi4Mm5GBFPAyrNa6oBhDVrm8TUGa3c/f719hus5FkYCY95Q
w97EMuDwzjVJ58ARRs6BR8cvIlfYc99Z9O99KlQw8hhbV4Ia+rpAM4TIal3Khh45Gt0BBNnAVz5k
PO8D0v9f3VEsJnGUqBC3yLJV5j/1iDNGtq0EQN8gGhBeDEJdzUrAYoS1Psf94HQFjGnOdlHa+PFQ
85bH6U1ff7cPOTpjyEE11OWCaWSnOBnNO4Flasen4H5+5lfIOGdiC/yJkmnamIiDY4Arsxa+RPL3
dPx9W/G2L+ZyHsZCzXaa9EjTgMOUHcbwsET7/+nvs5MqWL0W26pD2UZPgiNadM6y8MbO/sZ2Ps7A
hl61SsS5qOFcF8lp3ukFNRcLBpUr+J0/7+cdz61RZbqhBOwmUUoGWWqVaXQWQF9ID0MLtlbhSZk4
Kdj16+LdSC8HY4wUAyv6LPfC4DTYLlD/KO3BArCgFT4M2BXKRU60uH4FMuIYI63H2TDEGIv02QnD
pLa0+7MKrDr5XjgUP/itxut3NSORWsDKaqupDhtpBl/6aC+AuBDusQYNNLAutJRfFHJ9cqefpQP6
Rok37Ma7QsZfBHNVllUVYe0GIBBhaCFv91I3AF5iHVsgKLDR1HfMB/XL/2YOjPtQ4lbQQP+GWNWf
2v8j7TqWI8eB7BcxgiRor3RlVJJaUkttLox2Q4Leu6/fB81ui0JxiZmeg06KqCSAzEQizXvhOYn+
o7lxFz6VkeKOFGwopQ9RUjrTKMyFXA2esDPTVWKpSLIoKo92pKdmHiGoH0AnPVwY9Erm9J4WiOct
N93fShB3RDYpirozsJakDQ/F3KLLovWz+V+/drn1cEdCLSCDqTrudjk7t8rNMAhgwDc97GoZ3JEo
WSUVSj6PXjLegKuoEWFlsO+7ckar3+c8uAwAem1B3csDGKrTxyd9YPR+VLrXqWAQQnAgPBRmgUz2
0rcJICnz1gkNekiz0ZmrT/smsu2G3hbEV5pNhODGrOPaq/8yzuRi3rAXNWIuL3lcXgCkKiS4YDu0
s4M8A8uIPOnYllhXhvJke7D9xmc4jv+e0+G9pumcOy/bOppCFkUWF1iOk6GoBwg/4OMa/0Ca6LA4
Zz5a9gyHjkU14VkC80n8bCcv+ye16UNXB8V57xxV5i5UJIiQvpoKkAi7yc2jR21uD/uCtm/4lSTO
FejxRDSpNRF1xdJxaNFmY2V+mFdekRqOqcqXXKn8Bsl72srnGpyhrYQrsuwF3yHaU2aKq+sqGnLF
iJQMgOzGDYkqZ0lPNv2xv9ZtGTqj5MLDGENc72Usep0bcOAAt5UP83w2i5tW1I4gEsGdW5n2KJKH
eJUV7UNcNY5Sv4B+ThRNiKRwfknSwOpgkXL0aAb2JiT7DukZHZ0fzBT4YFpgBakX3glpa7d18vf2
8XnlUG7LNFvy0Ru1wTHmg1Q9zcnXehJxgrKjvvYZb3K4Y1LiEfhAEm7BWftcm0HW3en1d1X1Fryn
9hVi2zu9SVLfK0QRW1mnKLg/hnb4osep7hSF7oZx84zH/b3e6PcRSO07tfiTFxUQpVm6gsGxc1pi
l8mcVxoZPDLkzyo5qEN1lNoq2F/ddeno1Sm+ieFMm2hKa1TsIfpKk3ah5+aG9TkkTnKuBfeXUBZn
vygDjnpa9XAjU+nNavmQ1ambJ9YxqczbUY5+zX1yPyM7lC/o57MFpM3b2RjblMFLqhJ0HXMuGQTD
ZgWnNHrtuThJDppw3CwoZIce0LuVOOqTcpbZ5OSp/Z7eV7eZS37ub/am0q4+gDvSsZDjXMvYuyXM
wIxwrtRvS3KbFl+sTrTV7C67so+VKO5Y9SGPsjGBfTCgPhIUwfSpuDFw2+lu9hAFosLIdXYPasRG
vy0wfRkW4SmyaBVm2tgpsMezjHaZ/FD5xufqLAlHPLbN8U1fuXAut0inaBEem/L5b0C3Piju/qCX
iTMLznvG05DEBUsY5jQEmPpsHkc5+ZpLIjqHzY1DFhc9kWjtN8Cu8t69ZOiVBNZsgzttBVDXHcSP
vc04+E0Qz3LayroFpskGT5PoNqo0J0PvyL56bz8nVyI4/QZkXBrNWgjnDxQA0JL9WBBmJZ6duLnr
kK+z19wB7CByhYO07NCvtH0lmNP2IieLqdnwlcZt8rF/YQzA8ZPtk9v2C4NwV536KUGzbhR0Qpp2
kWjOp0W6NZI2w6NdPUg/ojvzBwth0S0TGPfqicFIMPwDtDZkwrD5GlCM6ehq1ZwpjHbWL72B9ET1
QwMxncoe0Z7l5Z8ZUkzl15caa9cwuIxkxff9oxYpE2ceU9QvyaJi1bX1oa0/ZtXz/u8zTdk5UL6v
CjQv4ZiVCDjz5qex3KX9QyW82K8hJN7vHz8JbXZo6s5D5Hw7T/+x/ChOCiiOc5/60a15Gx16T/aM
zwAGdGSvO4h0VrRCzu4X8H0XsjQPnmSMbtnfA7/F7dKX/W3cfsu9qYjBPXkA8zyTWc1RfHjBWd0V
Xvmrlxy0KX/T3RSt8nnrCnsZN1O0K5ncNVtm0iLJBGcXn1heezpGJ/vAGDTFUPYCNbzqh0sGSqjC
3iVV4mZ4fzehaLhru3S0Wg7nW6Z+jPTJwEGx6g0oM9m8pOSHR/QOjV79MUcJB31KkciXsvPfswDO
r0hZM8u2hUR3/hdjdCkC40P8qfVAQOil96J69vY+GopqaLqlXQF2LyXgVFS9Hb1pfkJazBBBjm8G
Pgb6+ACajtCLj2W7RYtMuU4nD8zwnhxTx+pPxbg4svKhmgTIcpuGBfQ4UB2j2Ic2hvcX6phFmVWa
I9JWNHcGqXR6+5mg7CewrM0AayWGfcbqLWqomb4sMpxH6yuMLgwEkYNbHDFadgBP5q9/DTjAfBUo
wghGn7C01xf6ShxpdUCPA6HX02LULe3pIKVKkJaiXsntzXsTw23enFEToL/x7GXxHQbmnDC7ECHV
xWYIt1oLt3WjkqTmjEeTh57nx2Yo7seFBIy3HFXKWyMzfEys+CUJD/tHJlobZ8itZdBErRP4wUVC
veAmSnLX6EWJ7U1TAjIjhp10II9dlbnBC1AMdcdS6taBMbqxOe4IXNDliaCQGIr97aanWEnk1lUB
zUNWdGSazMh/bTUkjuGhDbUGYDQDN1O+7O8j+70rz7SSx3mmOrIbNONZkzfF6Y0qn4Ya40PNFCSp
vy9o+/ZaSeICHGOQFCB44r0Yn5DuBqcUBjfO5mNxzE/xMTknz+n3fYmiw+PCmrnIyi5FnOyZy92g
YpSnK0R+fdtv/NYPvjM0NS2rJxJC1dZXZ7RPFh7pnAFM7PGdEb/i9ghzMtuK/yaSy5XIcTVlFrKR
XoEk4Zx/j9EvFY9C/qTNzbMIwXwaELXRa/HeIw6S3FEpxI2V/gUMEeDP4YWdgcdXfXpVxdQTzw5t
rmwlklMQDIQu2dQDvG3Mf7Xzeem+Wb0AClskglOJZegLS2V53KqsgPJyHtWfMRVcWYKd46PdkORa
nFZQu3QAXSGwsQ0RVZJgFXyoOxklXu8aLvh+PinNbU2/Ymh333ZEIpibWt1QFjplNS3OJs+SPlD9
02J8Dodf+yK289Bv582Hs1FWTG2HXpPXfhqQrHoMdNQEx119Ks5RYB/35YnOhf1/tSSyxBGZa0TP
kn3Qikuafdz//e0XnGUAkJnIigYS8/cCVGuyYpMmLPk2Ah4SnHWaU6GxOfYGMCY8MPi6+WiioxVo
VL0Iz2s7H7aSzj0O2naSlsQCvLv8ABb43NUD6scedTug99kuOYwnIOh9kW4Z6XXzjJtLlKPeVpm3
5XP7i1pWqloAVvWkrHTK1AO+0Rie9vdYJIP9f3WGoDxr+7jBHZLFahXIoTQ7RtpWgJpDu82+qO37
arWh3E3cFepS9RKsbHSriwqy9oAcu2PlDxUwACpkqSIvEo5sbj63VkK563gGQ15UTazQ5LUvml8e
pkdy1gFUEwWirqVrxkcWha5kcf52IllWETYQFH373JwwiA+SXAmVBdVXnPxQo3/w8yveFp561k33
Kzsgx0REKZftd/vqKziXLM8VjcYaXiA+0cSN7iSW+LgHDQjga0+s6Td8RcsNnxYMzo3HXnTOApXi
YQsThUZxMiHEk+T0ABRIp1aLQ5nH3r46bcZZNoiG2HAMAVjGe83VpLpUmzBEnJUPzmIFph25Ee4G
dGfsC9pcz5sgniOjlLQ2tCW4ubR+tuK7QvpFRkHsfY3EyzRnJYMz9bAwjSnWX3Mt5HN20p/yO+kp
OqZ+DJDQyYQT7/wK8M0l6MdUjE+PN6I5Y6YVV2Hr6gs4R7AAA6u17HjwhmC6KEcGT/pP2ALZQvbE
cD5A0brQLq1o9HLlQVlezFHkNLe7klYL4fRitKti0OT/Te3rrGvGs13z1kazVRQoAvcpWg5n8So6
xHX0JEM3xmeq3BiiK1ake5wtV0VE2zTBFQD8EicdjyFuApIKqiH7i0Dp570lNbnVEWCjDZ6SJa6G
IM4wW8E+7RsrbvP3Iro5qaLWhAjdPHXWOZRap7D9pRa9H0RyuIgh6hFJjC2ackDtqtIXC5Nl9kdJ
1Li8fZP91jHCc1UgWpTMzo5YlYUeB8wHm0F0HpzoUl+6O9WZb0RQpqIjYv9fXdMauDzNtEHZXaq+
LKiJD7Uk8HJMU68NkxFgqJqtABP5vYRmCFOlyKTeK9MnWfowa3chWrCzv+LmYhR/Ejjab7I4rTZM
hdpFilOSkq9ZKblJQgX5J2bkO6vhB0JlknUzoPDxLC5KV878jvURZOjZy37o1iTYum0j/b0cfii0
queG9H2BYgKGnkpEqkvjxIa3fwtth6Nvm8ZPpPRVh0PPkSRkdK6Nt0DnFrDZ9OiMTl3GymLedWfN
UVwWFFPZERIDMQ3Y21MuHh6mAmQhyfR3NyRL3YCcBYFwjsRN/CCKpbaLZavlchoPCJu2hE9Cav5b
emd8yzwA/aMzg3EYgEYNlRvVmW7F9VOBGfCp2KizUxLFuD20irqN8iE1Piz0k6F+KpPHLBU8nret
+k1xuMtwHGVwQUWoChMTxB4PSSb4/W1v+Pb73FVYZ4PUVTLcVD7d6/15SU5L9MWKRE3nIsXgLkEU
vHtFblDXZC2XGkIW0rgyUEJZbcj+MouYmkXmxnmPUe3Ccpmxa80szZduLNOzOYwmYPNKYflZsDS+
P5xIxlSkFsrPTenonxluu0oAP2w4Wu8agXysxv/mS/hm8URX0B/LBgXk/Cd8ihPKqZuIJqkEesc3
iCtdojejCSUHhlKEoIKINGIzi/dmvBbnKvpIrufRQMhsfLWf0APHKs7glksAi402yTKIz6KKq8Dh
W5y7KOk8yCOFuyBD7eXzwzS89HPjNOanpBfhsm/XvFbL42LlZszIXC6I+iq0MFMnf0RHR+qEHj1o
joaChzveI52nOaJB9u0H5kow5zCMOdEsoA8wFzz64RltrgfFi87Z95N1ZqA5pqvMznyaAHHef6Dg
ZSeYaxI4le0s0+ojOK+St+Ncti1qLWPjjL6JR3zkh4ZfYy98xvsIPoHl5/7lt62wb61JzExX4U8P
vNl8tlBklCfgIVaWN2fCwf1tU3+TwemsrYdJC4cCGQfMFquuCohCHcQyf9Gf2fHPRo7WHUGcF5PL
YpKnDi++RmrK82SW2qFQO9GrbstXrqTw6fRBAt582UBhFO0xpS9Gf6itYP9sNvMNlgwwfxWkv4bJ
d85MWb50c4p8AwtM0hfrPBQO8mSHBIygOVDn7LN6HE9zgJI6NLL7si9+e4W/pfPJ4SYtp6VM0LWc
qqhlpjdx/msWoQFsOZfVCvk6ui534zLl6NqMK3pQ6nNlfhkxdareE1X0tNjS9LUozsJtvYgjDcwZ
XpOrQTbXF3NIBdG3aMc4+80w6EY6UkEEwNnjsnCXMvKpEQn0YtNLrpfChQWNbUv6rKOjanQxWOcp
QRWwqUFyl6EzIHSiH+NRFfgm0e5xRlW3o0WaEpWCqMnQIT+0tteFZi24o9kZ8IHwamH84yIJ80mR
5BaNMXbnKMojrSVvic9SJejIFBwU/66YAA2rmQBK8+icO5QmzlLNjpqIQg7BpvEPi3bqp0jWUZiS
p4d0OOiFIBoQbdeVY40rWxoRbfTgw9CHzgUaprt05FKmkrfvDDaTP+ujYWtdXRRoSwSnaoLuhuJS
nXJke8GqeLAPidO4NpDs9qWJNo6d30pYUS0hRSvW4NnRN0b1CZQygaZtagBrb9ZAaEg03n2DaTDN
pnpEaXK8aVB3kL5OopEskQjuai2AlhNKKXtnZVWwxPKxi+0HGv34g61aLYTTAb0wQNMAanavj+JD
TPJDbOj+vgjRQvijHzOqqws7jfI+yz/GIIVrhdDM7DuvTB8pEiTJbFVBkv39kUujGVKoL7pnoF+o
SCHtw14D+cd/1sC1vaY3cZwLlZQkA9MkTCdT7TNt0iDLuksiJBoSieHcZtQrhdbbIbJm7UOjdE7U
fZRC0aDAtm2+7R3vNtUYIANTC03Dk+BR9Zej7Y5B9e2fYTpuXtkrYVzCUTKAnqo0aGaPE8bv8EJB
mZykQVzXRy193te8TT+wksWZUAi96+IYw5oLsrN2/R1JtH0BgvMxOeuZihYoPhVmLLIwPjXm4uZZ
9ENJRJgkoj3jLGjs55nQGPcNoFsm104koPSxGboia1OnL+PCob2IgHzzcjB0oEgCasXUeKzzuewW
4KkjSKjRBEwNL2tupuG56AVTjtd0diiwWCs53BZGk4QqMyajvepz64/+Kxt057RujXIuS5r1p5oR
DwK+0vwgbPnc9Bor4fzGSnm+6E2GiAtRELmkAEgmj4Oronu2ccM/7I5cr5Yp1Opmwn0+d1ODCEWb
j9qZeBhbOUrPsuIoZ1ZnFQ2cC02bk2cWg011CRlQ4zY7dSfgnfndecG4CAOQ/aM3jWIahgHqPlnl
Kcui2q7RqTOgu9SUQbIYpNDYWdRLwTzrtaN/E8LZtKzbVt8oNYJXIlfnScVbMF0St87LZy2a8MKX
5dKrulDU1LVt6m9yOT2lMukl4POh/6kuAc/8rHSmGwpRYkVSOIU0+zxrYwPPQqo8yKmvjk+d4e77
rE3DXp0SpxIL8vsgR8cwYgHi4lq9rYbEAQaGY8eiih/72L2jYl+yUvalK0nTRSViCxRKqZU5TSIa
p9tWcBUo4CoeuhZgzt/LaJuuiYsQOcfyL/OedRFK/vJYzA5K6JhFEbUQbq7otzSE+e+lSbIOlhZT
AmIEGqjN57b6g4Yqa/X73OVYmmgoKWtEMYWiH4GdCVQSUQFms3dnLYMzoEm2kpSMWIN6iD8YLzUo
H9joR+7OXwwnuSOAQrQP6MM4y6Is2WaCai2as6GUGmUS6XhD13+h4BgoqJJEF3IA8Aqgx8cboTy2
lCsFXG0nZ01z2mYxgDAGL3zGH6blrC8yMKQZzWBzK+pFF6iiwYNZxnROdZW9CdQD4LxMLM/4OZ0X
t/zQnKmQh3XTU6zWxhlXDHiPsJGQ2y+kxW20S5mrfkd/7vuKbX3X0BAMUkhEAtyB1cpY14WBPi8r
vIvLO6oJMh6bU2SW+iaAc0ZdDXW0OpyQfO5O7S1Gnw7xkVFhi05HtBJuuySpyzoy4KYf24upHSXy
cX+nto/jbSHc+yOLYqCx9h0sV/omT4cMLkiy/6Seud4t7tVhlJNF8xgaVqvzjVoiKEMjeqppgmTN
ZhV9LYdzqpM8YMYoZdAW5+iIlH3AHCt6+xJXApZyAFzPzhGFKpv3OlE0GaDlYPbgGxHypTIUOqD0
nDffZQnAKvrnKbyZq49A1a2aSnAJbh7XShq3k1NWJktsoeONzo3xIe3S6LGKy9hVp4E4+5qxreMr
WdxuRr2sj0VMWRoWlQG42+6oHxQ/F07DbN7sb4JeP2R13+K6ol2yQAcb1XD07gZ4da5snwZDkDfa
1o+VIO6aktNCG0LQHXjW7exiSBcxkVO6KbroUry3UeGOHRHh4vbdsZLJXVuFNncVjdEGhbn1Y3VS
/ejMqjoGyn+QKK43b765VvI419dnADTSGhQYc7OsDk0Tzp5N7NzXs17H/A84GZpSqkSWx3bu6sZa
SWVubH2EA/io1VQxvNAYFUdvM93JMmtwNLuqL3GOdOMcksKv9B7I40PYu2FCZQDcDH8y5gd2lf8z
x9cc8upDLG2ICrtB7/2I8WvzQpajMGez6ZJXIjiXnDUSkemEvFCC8VPpgqEMgeGxI9rbTM4nWww8
saVozGCjTkDyxKiT4RknzRlAiysfFaGli06P8yp6KeVS9PfInQlkV9aIUb3yCaWBqPKx6cA0xUSX
paUCXosTVZltmFOWVIvVl9S6VHmE6FqgjZv+5E0Gj4QcGzSTIgs9bjNG3kztHsB/zmA8JcXj/kFt
uv6VHM609RRTsymQfL1wOZr0poxPcdoGbX8OVQD8/hFcGZj1/m/rXj3NSrU71dZKjY2kVZ97ZBw0
l9wMx/j7fM/gqPLA/pB/2l/fZsvMWiJn1WViZIreoLDDMhwx5oFYt/pytE6scSY+ZufM1e7ExNcC
HeFtuLYpwBQGpNoWUh2WzrydouHUz0ogWN4Wstd6eZwhoy290OcacmZAG+jH8PQKbYCMjSiIEy2I
M+goMqe8zCBIGm7a+WG27/ta8AK7ZlFl+aiVdnCG1fZGJ4O+l00D5S/NKQf2jPGR3pq6U32aXDkg
aOIyHmEJ+5u4vTRdQaito82Oz8FGo9k1cgR7bu27eLk09Y+pE6XamB1d+UPNAtClRWQdkt5fLhEt
zcWa8VbWp1c2sPY5P2gEr73qUXWkky0IibcfRG/yNC5MsNNxbJQhYmrfMmyDoPmU3cR30qE52B8W
wQDj9gb+XhyPR6FUfSnbIaYkzfpzYp7j+V4TUflt5ypXC+JiAgnRNzVYolxR0OAhY3hAwZxEHMzP
1C++ZzdgLnSrh1l2un8AeihaIOdElk6a2wS9hmhAeirbs6q6GILfV0IWie4oiMY+YeUZLbVbyjrC
pa8dmhNBE+H4j/iWhIrBOYykqRYDmSFAEwU9Mr5s1nRy5A/kXAcgfjzuL2pbmq5rqPhhJAEkeO9X
VY8RuGcGFFHiC2uEYDxS8j1YnpADFbO6bwY1K2HcFvbEXNKZZZSH6KaPHg3zYX81m1qw+n1+68Dd
DhAiCfi75Zc2/xZFN2nyR3a7ksG52ToeTa0akLerfdNhXCoZxmXCC3u0iCHp2Y9d6dxKGOeUlgQD
ZhFYvrwm+WpLXiRbrh6+jAXQNAeBb988m9/ZfvBxvleEsFbVOiY4G133W/uxV7/9wdmsfp+z0Cqr
mtZMkVmT9YdBfi6an514bGpzv1ZCOAUDMXA1NI0xwXaQhgQjG5tkSgowIGpOfVFctKCDqrUJJIFW
bHcTrQRzmtcXYJ1XNJjRYMXgEZ+X/i4aierpbT+BL002D62ma4HaJOCY7Cv7UGtFOzrTYo7HEZNH
maPHveXoQ0of5UFRJBCuzm13UpN88VtZAY45yIhRtM1LW0SJun2r//54ACy8P/pYwY+GCY6+uBA8
BRBnIkxZ7uK7yFWdAsgHDM9cxMKy/WY1bBVNGibRgeP+XmrRovnR6NHsPp4H6mBM8ZzjlMpT+PQ3
16KII2i7s+dNoM4ts0P5RdNClA9GF9B5dyMw49H2ey9/UU+M3svCq6f8vq/0okXqnLfoBmXE6g2g
zmDkgj5AJYM4oG7yTcHWlsBEEwjctuLfm2pwVqZYZTgDOMDweuAV3EtdU/yl5nL21/6yNq9CExwT
BDyjssVje9bWGC99r+FJAHgr/TgcyQEUt4Homb25GAsvDmCMAH/81ehWN27R9FInSQ2eqMrk0jw9
drJ82F/JdrZmJYMLw0YttZRGhwxGBoR2WHJkvJikfW3WT47VrUQc8Vt486JaSWXB6GplyOSlCGeh
FtqhrV12yedfwxPCWrTALt9U0MxFhSOqQDL9vrpM3vSf7westVqNE1AtolB+iuTDMHbYWCe0hZEg
27M9QZyhycOSGRVFBsx4kF3DVdBX+fcFqd60gviFXYB7ojj7Utup1GVigYy7/IlBB0yp17rm5MWP
ljTHCbRB++oi2kLuPu7VuVWSGvCbfVt5MepAM+Z0koskestt16FWZ8WlRe15lqqBnVXrd5fa73CZ
MVLkAm/ixzlY/MFnuCOJ234SnZ5gifxbyxyyCRlmuOW+/Y5JWBVpUkO6qfPTf9pJvkuwsZWqJn2F
53dVfh2Mxk+tHoma6ZLSSBC4b7qRt73kOwUzeTBAL4G7uag+hhOoZCKBVmxa80oAFzrZJRjjWsxc
eOkCqy0/t9gzJAgFUkR3icn5dkrHJgdLO3sxamfJ+duw9DvDsRz1kgaWIMH1ytK3Y1tXQ0UDwDZV
hlxvH6Nv1Wk62Ufrlj421JH9wrNOwKM5Zy/1KT9NZwmDagc5iF6bpUU3t2h/OX9iGI28VDai4Nb+
FL60gM4nL/9NGzk3EtkLXuNoWvTkNnPC6CkeLnb+oRoFSi/SRM59yIrSm0aBQMuyL+30abAEyxBt
FOc1arW1Yb34/bK+i5bEK6KgHFNvf68EQvjhIquh8oDsOio28ae8BGnl4mhjsC9D4Nb5eSKjT9Bf
VeKxoKcA08lA6NiHtZPE+TnrQsfMKKiaMn9fJjvjK3U3AZYGTj4TnaucFVOqhcai6ViX3bq005yw
PhI7CI3WGdtcsInbxvwm7dX4VhGA1RsTsUa0lmqHlKIeDpQDD+XdOzYpaBxpIBrFFaxO5WwoNadw
wfgvVGOoPCoVvlJabm7pz0ShwZCmgoSTcH2cRU20biLQ4bD1GbOjoW8ydSfXPLCe0xwDFSLck03T
Wu0nZ1qFliatlmB9IYgtgLIc2HUpUJBNpVyJ4KyrkWJ9pDVmXxbrGcU2Z65/kPQhJ49l+kxQd95X
x9eC5I4+8oAU4IsnU1WhMhrps+KhvafzelNSn4dIK5wktwAZaKe920cdKJ7bdnBU4LQLPoJpxdU3
/H4ZEps7RWlURz2OYYflcB81J0nJnM56KkwhFr1IEHd8daU0adHhbmPvpPyh/2p+X0I8B0njMDyH
afBrQJsnz6L4cVNtVgvkzlSniAyqBuDNVv0jVSmoPT7uHyP7gf9/BzW+KWrsJaWrUWh4fV+kqMrO
AKiQ/z1LO9coyj1j0rkoNalB/lMil7B4JMaNlH3fX8nVVhEG9Ai4Dwuz9ipA9LHSlccaSwWx9kIT
v7PjEoxDQxXYmF08/Dcp3ELm2FqKXglBz2VGTocE/AJkh/8mQn2/ECVKk5CUReLbxg8K4Pwoe/hv
AribhJAqVcDHSX06opJFP4WFQMCVUnFHwY5qdRS0G+iQjiH1tdwn5dmqM2cZHBSkXZWA9CdFHVzk
/ESnz6KClcjRUM0xjlPqQ0c+DSYe+6ro0XMVWHCr4q6o2O7NdGgT6pfth9B4kcpDnoqGoK58OJNh
6qasoWVLs/ksZ9+A1Ns2J6C7GuqXUVGdiHwmdAT1a+Epc+t0ANLdV4Yrz8ZJ5DaulayE5M2U+FXy
XFiAFcofzfAJw+eCV45oZdzuSWaqTUW2UB8Ek7J87LMMl8Rh0r06fm4SUTV/66x00zIB2wamUaBi
vleHhZKy1e0c0sr82Mi/JnP0BykXrEkkhVsT6dTcok0FQ7JvUn12FNvXU9EBbQlBUZFl2UHKAHT9
90sxesWu9YJQP80NhwB8NZEXJ9Os074ebBkQQNFsG/i1gH/n64samYlcg9fYbwtgQOg37SIaVdle
yG8JfEURMw/SVE5S5E9q4xuhegHV1F1Vp8H+QrYUerUQjbuqlwn0aR2hFM0+aL3JVFfSH6QJY0tU
NNwsksRdznVtGcQKLTgENHBYzXmsQetZ3wKkUmCj11lAGOlqTTwJk52P5RzHUGeKSMTBXNuNSoxT
W1beJCuBOoH1rly8fMDkpD5Vx1S3j6Yhe61peGNUCkrRV6E69zHcFQjG1m6iMlwtAG1UyXbmZPYX
mECwKE/7RynQGD6Pm5uYBx1VLDsjkRPZfmvgNvzXNJ/ccrjbMEJjTDsuWI4yf0jIs6WInhrsvn4X
YnECuNtQjtEwKScGRZaMTeymaH6zgbpSngpf+iAKGBW2+3vS2J6uLsJUz4s2biJ4voAAVz4OWoI+
FcAee/OxEbnZ6/IstzbOA3ZW3EXtiHBoAX2WfKT9c9XdWtlh0S+x5if6/QjAknE8laKIXKQaXOTf
0wmvDxSzfKX9BOZeuzzE9dd97RN4RJ1zJHPRJEYd6tQn9jezPLfJ4/7vby4BYM0GOPUMANVxelFW
MOi+XeBx0ZhLl8DCNIxw8l0khFvEoLddAvwFON1kfKzU8RYX71NjE4GSC8Tw2CchcuppWmWw1Drx
FrsPGhtpZ70TRN/Xz3amb297xkOghI2txybm6fzkMgXDqT5Q8OWySTPiorFZCN8nlMedUYXZ93yQ
NOo3n4FVAzgQlMesSw8sHjak4haHfz/2wK2Q7fTKfuMq7kGwAYnw7QHLqivH4ca4tJc6KA6iuvDm
DbbaTt58ybK0Uy6hfqokwVB9JkA0bhMvsv7gSbM+Ns5a23SO7UbBsYWSn47nLvmP6sdp+YLrsTEk
HW5IDx0lDAaZOGkpeNVs+oPVZnHXfUQVpSg66Hht5mfS1sd6VAUX/bYZWSZBpKcByJ27WudlLqWI
wlq15auafijnpywW3KnbLtt6k8Hdd5lJJUNttNhHck8GIot+ifzBKdAhDdrc6iCq6omWxFnQrNtZ
PBA79usOxx/O7pCEt5b5R1HyalWc2WTzSBBDz9Q3B/04LepNORduo1bHfZ+9bTBvm8cZTIyK9ZjZ
eAOG5Y8uvXTtl24wPC35si9mc9MwCo93IDqEFT6/3I1tY5XyGPmVSUBbX04XY1oelLzw/pscThci
g6ZtCeoFdosmfYAnrWUKlrIZLa6Wwp1/PPcy6G7M2G/Npwk4yBWhjjYBUDYBguDs76+H2flV8LMS
xmlBnNF0iGrodlvc6Mh9DpFHkbuW1aCrf2VCMp9NbViJ47RBXuQMszDw1bJETktPvbQERFQjOzNY
EfZXJtIIzoOGxaDHckFiX80QA0vNSxLPaM9RPu6LEa2Id6R6OCuVgdMyx/CLZP0YIlBCh8ZhrmOB
JW37IXROyIZmoMlG4zZPtySiZ3hJ+NKx9+kR15yjPKYnxUfiyxP1EW5vH+jOkP5BC+1rc+jqVqXU
Nok09JEP8HG8PzM3NH4BC8jd371tXf8thW8IacYeTNoSchzgN/Snojz1VeppbX+UaX8KTUUg7rpj
iMUKeLH/76pewS1Xq4IXz7VeH5D0OiwBkOkD7Ys1Oh1ghntPeanvqVd+b3PBHcUM9trG3oSy585K
qJFKVWeaOLeh0gIiR6dJsoP9fdzWwjcRnFsyqBZr1qTEfrUUp6SsnWwqb0n6S0tTwRaKTozzTtHc
mz2e7YjvUNQKL8WYOCb9FCnfTfNlf00CDeQLaiRp8mWhcLU68Ue0sRFfWJUUieAsCjnCvJU6REEQ
0YALjvgDEZzM1uGbqKub4DmyTZWPv60RicHexm2+hOUxSv8CgZigrL/5gAVenM0CIKIb/KM/ZblR
IFvEPlFd7bycYLPuXHsyQzoTgssLpXGqVmLMXWkJpKHO+ZgDQgLFzgegWmOKVTSZuXU864VxupYC
1wioUNCAZHiqF8fuXiRR+njLcEzZJugpQsei/Nq2s7JNs9c7olUq7r+486QCvlu/VMnnHviF/16b
TZBu6oCJhzvltXkalFqrEqwly4gLEsA8R0f25O8L2VS2lRBOn6cZsEBWhVQGKZxSoo5aiWZyNy+h
9Tq4a9VU20EbU4gokZ0hAWtmH743R/NA/OSrqICw5WzWwrjLtTAgSupsZCabISiU9nGJ4iAvUsBC
T7fmJEKk2xSHihgAIWzdRI7pvaM2idmFYwF3IE8tPKmNKbDkWBjNSc3AWmC0f+IaVuK4t4tWm5pJ
ckQoRZ55cNxHnN+fiNCZXoOgQAV3zPsVJUUTmvPIQgZdcZXWupkWUYC/FUECbPG3CGbEKwtKgLFq
Tkgy+IY5PebR+JmOFeBQylNa9reVlnmNLurx3FRzU0Fq37IQC/HccQrVm1mJsHFhg/Rt9zKGgm3b
dDwrAdyaVBt9X8mMqFgpPvayL6s/NetP/MFKBGeqpMagRma01O97w0urGxV9KtMsAm677jlAwGOa
YKwlFoo6/0PadfXIjTPbXyRAVNarpFaniZ7k8YvgsFYOlKj46+/RfFiPmqMV787CD2Ogga5msVgs
VjgHsAaXuxNLMdVLKwt3ddyW3xqwcf+kZIhfGhCgRcBVj+MHrWG0P+VtyV6RmI5fAFfORPQnqydr
8TM4O5SURO1SUDTujLJuXNVubCcsU2tnWfgfeAsSR89EaA6rhrmQyW0imvji3JLicKeOJAMtx5g5
Y5Y9GdqkO30iYYzACjrHGlgroARfzYEtlc75yAzZilRBSRdX5Bt3xq2WwB07oM8AacZ4mAq36wVh
2WwufIy5FMl5ylgDPiOmz2IE0bcxzh810WHlmcPX7QtGJIbL6IxJ3uuGhugvGsarotKOZWo7GZCJ
IjMRJI/mr9pYEf80MFkUKn08Pw3Qx93s/0cEIu6zWI9n3s2EfxJQoOh1KRvh9AGkeWWfUTYE0tFb
bif99zAml8eRZ5JKehmNdgWEqcaPpr3FFEloCaxv3Xf9OfFv2M0Lf4xjrrQ9mZCtIrpraTeDnril
qL627oEt2cBsJQrvJmduDRvlIU+wDjT27ZUKZPQ09LZNbXUdFtFBeA3gSZOvSgaW2ptNXuPVFH6f
mNtNhdcKw5nVdSyEcPZMo6qLiAkhVHttpzvSCzZjtQ5p2shHqSAhxSwld8dHZY6Z/D4Jd2ie776O
O8ONd5Y37RPTmaHpi13sNyIggPk9+eHkLGRy700Sa31Zp1jUiK5lYB0FXnXuXMPJvgAdci/qQ1zd
p4U07oZJMekdjAzStDpzCtlvAHdeiNJuq/u0EDJ/vjDq0UoVMM/A3ipwWijKL+Mz1zHGNwzZ1tAu
ipHhSwFprxl6j6T7DuBaTlL4k4rhf/qJsMJCjhoAqmCR0/jHRlyjGUur5h6L6aZQD/10l+mCvP6a
17QAkKDMwDI24UGwyxSOWZG6cBepXoJObvkQpYDuuAn1l5KduqH7RBizlMddspidjDFtake7IS4d
A0Nvau7IIhz/tVtnKWT+fLH7mm0mVVOjrqiBdFEqD5l8SLsX6TPPTVgAwOI09Atjoy7FoOaYVsxA
kFLou0I9RiDUKwVlnbXDshTBHRaN2Ekh11BXmv8qy11WMaf/TC5oKYM7KwYInO0hQenIlk41iJXN
/Fqnd11ABSHHfCR4NwOMLIOgeZCoYOu5VJeMJgAwe1KUXsrfJejVgkBzC3aLMk/QXMUi3so1G1hI
4xs62hkIoe4VRB7Vtc1eTKY4jDboIP+1fe2sRapIbWLgTtWQreEPUFzhxZHHeM7EOgbDp6cpelH6
36qaiy/RVWNYiOLOjky1oAp6RDiTJl2Bq+6U0AAUKapgn1Y1txDDnR4UTFS51vBaytvvCXnS8lNI
79vhr229iRbDxbwz3lg8opt0Vxrlddvbu3Kg17VU7LfFrF0Ey+3h/XQVIPXUIQCl6rWJZwO6ewTq
WjWAOeRQFGBOyzbnBapQs6rahAdt2FUbPAPM0QmVqzH5YuYixMiPdHsIB+2FLM4d1EZBMrtAOUS9
tW+zu+BZNjBeh6alvb5Xv2RoQ1HdljjWGeUYF1SRHj3rj9sKXX0hLn8D5y7SlDBmJTISukRNEGZV
e4kEoSPH6lczu6F5cmU1mBqrkkcm2d628FWjQfexYmFKAyVczoWUZURzdQDsf0MnF1hep9EiHg1E
nFWrRvMuhm90DuI0olMx22YlX0mRclJi0azJ6jMCXPZ/L4Wn7qWT1dd6DjUqmKAFD8s+PNp78G9h
01LBnStaDhff2WmNAeQ5ZwkqNi07NCyTFTcpu1wEN7pyFJAyAEqLIgN0CdjIlx6+s0A9l6USoHqa
K8A8O7p8pch+nxaObVCBKax4qaUsfnwwr6aYKWxAAFZkj3k/434wcJKwHrOfIt4hkSxOgXqLDK0S
QlbJnovIT/ID0c8KKhnb1r2qPijO1hHsKYj3LtVHlIIahjVnY/H+L7TfAcmdtLi1zdytG4H7XbEJ
dd6kv2VxS2oAnaayJkJoWT5mA46vKTKGlev+QgLnq/q6LFU9QecLizun6lxzuEumq5YQp60eh0ng
51c8w4W0eb2LkI9Jk9SEOgKlOmu9lub7Tj1otP+yvUMirc2/YiEF+VYtUW3UMnoi7bVY83pJlORd
SwapsmbI6FG3VU3mC0AZKDpagLIi0Qc0LMNNfIKVvBpetyO7eh+OV6Xg/bdqdguBnOqaIMuUvMVT
Zmy/N+lNNSBz7rDi2Ziet7W3ukcY5SeImE2gmnL2raW06qgKQZZNnXxEXm88yPrTtpCPaGKqAf29
S+EsW430sSRBjxrAbfQYPuu3yaMGuHRQuLhjCzoS4Gy4bxhL3r9mcZkl63i2I7FGZPQxXVpHLmlj
YudwE5mU7hOtciMr8bZXt2qA6Nq2UHQA3aXFGWBm15Kmm0jPVsn3sLuWx389yfy2hncBnAuPsjbX
4mBOcHSti5aEoLy2jP8ohKcHGXVdT8scuWzc8o45XsVS4PTW/baqVs36XVV8XBbFMnA+ka5BFV13
YgqOkJdxOFT5Xv6UXS8kcRaHmd4eWF6wa2WYC8/ovRdWhdeOjmrZQAoBShMwfzkRSgFGRKrA8RRF
JN0i/lIdnNtxNxqDv622FQsDyzA6ZhWCxhqF75nVhwCFjBx1x6b+K88AHRqKrrnZhLh3ICSAXRGB
rI4d5taSxRk4sFV0wMQ6kCfZC3i/HdaDbM+uHCWSHHu6JoWoj3pFgZpsGmA+QcJG0/i3ukqzbEQI
H3gEtlaOpzHOPPSkO9vKW7nzLqRwS8tRIkTZdrYEGPak3SqabwXPnelLNlBgO4E/Xd0qsAYB2p0A
5ZJ/UKfBZEiprAZeo0aP6JQ6hFEnKsSshD64g/7I4J/RRqNLKUA7Aw+371cgyrzkSeCOknIbtPQT
4ysXsjjtxZHZVHhLS54yfY3IntLdIOqiXnEKFyK4oKSjclD3Efpe0vFJDw55dgr7xi0H3TFVQZvF
qsUtNDfv3iJWCKVISxpTns0csEZG4wHSbackkbdtcutGAGYTGzEoQSfjpZjCQCBnK0jfRwMJ5tbP
ysmlphA8ctdefVAckBd18HPYujUrdrEaPajTbqghhvTNrREc6sLvk0NbfZ+KX7Y5+l3CXCv9ur22
td0iqEciWsDAlMGHQpVWy33LpsCLeoz+/Jym3wWLnLa+x+ymwO2t7dZS1Pz5Yn3VkI8qm4OgUrUc
LfpLpX4k5N9e26ulkPmwLYRIwJcYxhFC5AGjIplxIqUqKCCsrwPtfursWWU+xhqm0JwkvQu8RKbH
AWGdM6IPgRnDJ/pTkPh+F8QZRFDrQTfZcD5E1a4Z1R5jal0XUvG0bQLrKnsXw5m32tYTSeZ9QcvU
Q1oVd4QOAtsWqYwPeeRGGfMAYZuhWa+1GbimFH3pQtENJFgJn1SoqyhotRJiQhklZorxpFgEkyIS
wQXYU0oki8K/7dqCPibRdALn6m57P9ZuuMW283TrU5wpcjzN5wQEL1V4lOqdXtz3wMiq+ruuLQV7
I1oR569TVOT1IEUQZ5nsRxDFfpgTUTQqkjF/vjiVaWCno2lhSYaceWkcuHYomp1ed2RIR9sKuCKQ
tb8UYeQY/JSLPvA65edk7iPZz/vEDeUHoyy9z2zQH1F8GdyqkoLVIURNXeGyX1oYuzZFQ3N0MslR
skV39loeC37gXR5nc4mUpZVuj4FXT8hLFpN5KBUyOWDFeMYUxw/gVWBEdESDaQZqYWs46FYgwqNZ
i1GWP2E+4MsN7I0s0mqcLLT/oXP7rtYYAslvFcZst3W77ine18r5b2Q+w2waZkHICxbh9G2Q6qOW
2X9tixHqlPOtYzFqavvm9KzOLY3Hht2axWPV3RGk7MrCl9mN2X1LIsF1K1oe52srxQZ8r4TlyVl2
B9rYQ1VFdxn+bi9PcBgU7jDIalqG5YRQorPrHTOSr0jR70dAgcaK8l0bQsGNuHq8TQNZBzyX5ynv
S+uQyNTFuUICwDpHaBFnO6MpBStaNcCFCM4u6oZmKbKOCI4AFaRJstMbBxLeS7YuMEDRWjjDsPuQ
9L3F5rJ2cp2o4cHS2O9P7M5iLZwRgKl7qou4QYRMn8fsWQN9K8OAB+0cQxeRLa1agmkjYUIQU+p8
60na2FaiYHppR5OHiNiehHny3LiT7czRmCTYpFXrtjAjZ4PPU1H42sHU1lgAhaNSu9pRg3PCfvXj
z23lCWTwSf2qHMyWanhlBvWPkH2r5X1afd0WsWoC78vgL+CuwWMPURGqc6xNPGrYzE01ImoPE0nh
7l3QvjTgbIQrmJTCpc2JElF6WKSq+RcsnDbIQ/CgSCAh7Z5U4wQwtDD2t1UlEjF/vhBBJXW0coCW
YCjupVamI1O7c5ILtnxVU7as6IBBJbKhco/WHgziua1jyyeAh9Du1PTP26sQCeAURTvMgmQxAm2l
uQri2h0aEbi+SAKnp6inaRFYCLKkstjLZuLZTSLgxBGJ4DxkPwVKUybYiqq1jl02uSQSDU58BDEG
nguANf7sBOcc8a2p2SnwXCRzZ6ZM+To+WcfAb30wNXnKoTkCnFDYobfqwxZSOX9JB4OSaIRLjqx9
IvuafK/YtSPniSskA52VxCfOlgvkLk50GphppmKfJgkYhXgWK803O6FXXSdwlauv/YUkjWtsV+NU
kwatQJ3DlV12nM72Tt/LHjoO9tvGLVgSX/LKkqi1KxNLghpHNyX2uVOzvwbL/l52rWiuatUfvG8V
n3hUbVSkWAdhkfStKTxzeh06b3s98xZsbJHG+820CGPTosieNj8Gu3eDfleDOn66zsJjQxtPsR63
Ba4fLJDPEQz4WbbNnd0sVaSpJDkyjjU6uDIN7dFY5ChY1npEar+L4c5vWoOLSOtwUwfX407bYYjn
yt4rTuoVrmg+f32XTAI8MwVjwPwdqmVhMJQjA4ZfMwHJijh9WbnBv+ZJfXMW71K4jTLBWsWUGGdI
G6XHVA++5qp8kGzZZ51+tsygcLRCVKNcN/Z3mdxeSQVtSKnh6h6NxL6hZSc7VB5QnLKY6WEMWdR8
ve6a3uVxm5ZoGlA05/DKCgA0H3bOQI8VK1yFFfsBUeq2JYr2jXO/cROmsqamWN2IPjKt/mlrGVjj
MoHBi5TI+Vu77ofaTLCokrxScpiUpyh4MEUz/GuLUWTUQUCYruhIP3KhQ5CiAjemEngqhj0rHxqg
g3VmJMD5WVvLQgrPCKwytSox1ANvYWqOjb5rOlxN7RUlT9tbs3p8l4K4IMVMDUDtEzva2ak/d5sE
nu1ag2/vSz/bi15DayNfSD2qNjLSaI3EcNSl8hIbmXxlMhDa6eeu6b8oUfgNFaFbo0/OkRnfZITc
zjGHy3BTmk3/Q1IywaNvXbPvP4HPSjQWyqQBFlwEJ9p9sbP7DpQZIIj5hNEvl8optkujSZ4sdP+1
2e+J2g4bQJItIgFf8/EK0GtUVLWR5jS4k0WzfBzqeeY+S6ffaZKdK5L82rYQkQjuVAXMTHNgbaFF
KEJeSpHdwpaP2yLWvJGCkVMZ3dKotPGM6bmK7DdpTMyBklPSvOqRPwV3Fr21RAQtq2sBcR7CIaC6
wedcmp/JAFenzMBFpuRO9Rc9+kTED/buP98/y188K3QtMzNdQw3J0j25uM1EhaNV28Veg4sHI8Da
2/Fafr8Vab1l42VUquGpGsmR1RpYvOkJ1A6CQG9dVehaRWUHXQsm5+aKSAc0YYKlqJO10yXjkA2f
mCjUkPT8WwQPFm2TwO7IXDiS0YQ5z5ZovaDQtupvAOmoQVuYw0Qm8HJDIrUGxhNDxMBAUz/zx3WH
cD+4ip8BsEgVmPHazbAQxoMFDnZShlE54Ikvj/7YTFeaqp4TS99vn5a1nVmK4RxYKkVklE3EdX1E
E8fqWyROQ0Hv/9qJ1CyYsjInxmyZ8yuq1CDVCdS7nUF9RXtUSryUgi+TksOybfcT64EYtMmrYCPn
WaZKlqRjbiAtHaFjcyRAQNJE3HSrKluI4M6lbBg2QJCxHFAz+EVpnxtlErRKrYtAtV1DFh+N3dyu
ULsOS9No0HWtqz9SQ36SSnO3rah1a8bE998yuGUktjaBqRZxVNdTV2KlZ5QSSqsgAUKS25vbioJ6
ONfZ5BcKYKDD4Etbj4bgXhMtdD4FCx8UpE1tZi2irIQ1e6oOXmzVn7AIHQkTDOTCz8EOL0XEBmVo
OsSp7eLkSxFGexzwv7Z1ueZJlyK4myBXpkrpDOBhGmFwGDGfDRtEKyWyi0YvGNRYU9hSFLdrQHku
MVBphED8vdKGczUKvn91KQrGC0ASpSr4d6mtCUSVmjrh++l03Q2RxxqAcGdejqh+W2dvDQP8ExZi
ZkzXGTiPD0q1YcAEX4iXEfNiw+k0V+rvgr3hhiflF6ud3gvd2g2NvVF79uAyw/0MwCJW+f4LOF1q
ZWo0RQCg1CiOzhH5lTPi5KrqRgmaVAd99GVw8Nnh11gOziXrP3HGl9I5009aEzMqkxru7CLeT6Hq
9lTETvvBWOanOiYV4URwXwFO+3IziykY9MwIM8+obpTii2S8CPZwvvEu9pATwK0Bc0lZk2o0BVEI
GBT86ojhLvSfOOq5dC2v3sWP6CV15bMMvm1P8reli1Y3m/LCd2hhzcy2ClOP1j8760YWtWp8OArc
4rhrq1Kn1qosLfUA4+1I8hMd0E1a3qRVLToKopVwUXFr5bYVzZKaXX1s3OYpfWJvLAaBg5nF+/6H
iAp33petfeMiGfTMU+CXSOB7TJ40HDi2Tw3Bm3N1TXjXzq1CmCzk0yuBWY8gigV3QG+8mN2TAea1
7e1fXcNCAOfXU3VUyrQFQkVmghPPaeW+o16PiYq7fqKWcHj1QxAzW8NCHOcYQ3nSki4cM8Drx4fM
i24rH/iYgSs/sF1yGM96AbYJQM2EjghvW6TJ+fOFnSttGASmVmQeyMNAbBposZPoZettq3O2Mc4k
0PukqyoQRsCgzoP16GpiRhorU88eX+Ie3Kn9lVXeql3jDmSv2QLn97H7XMew6UIcp04gfxpxHdcp
KPL6XQ68HgY8XdAwWA4cYeTYifOZHbwQyemRUKa2zdDMIumzkjuVZ+1Vv3GnH9LO/hbuyd7csxsM
pu63NbtiqBdyOSc52YaWIWGaezSMALfA3Kp5jqkIYmfFW9mybGKSewYfwfj7pZXUfaeFYczA1REq
jgU4U4qGiPHG+tfvknnjFnI4LWaxrMSSpOZeYih3uiQ5k2IcLHQkbytt5Wa5EMMpTalDYmToD/BS
9ZROoB9LHRr+auW7enqkau2OlWCX1i1ysTDuOrGlEC3J8zEjt//j3UUFt3Yb72qmBbk3RW1aQnn8
9WL2XVXmVurpt2Ae8qOHXne70S3AiIv35KGSnEQErSmyEe6eMY1OkiKGJY7V80RfZMDRztMYv7e3
blUKwWPPNOe4jqfbbJrISuVgyr3Rjn8mZtm7CRuZa8hTfjYnKgtKfh8fMrNFLuRxl1mQs6LKNT3z
GOi0RxCGDWflUfYBYeC15/bf3zpLYXyfsikX7VQwHDPTfMILygEFsNA5rjqM9wXxvZUycgwxkiQp
COO9PFW8Mlb8UhFN5K86/IUU7v4sQ1b1oQq3FPbfNLJXk1tT/i5ZN0Po6/mXbZOYncKHy0UBlhkB
Aw4G2DnDq+KobJL5rqZl4FCb+skgonNZVRqa05GMw+wCsLgv/R/tpgjYpAbuYGMCnUfmto16ChtR
0PkRqfHt4kIWQzVA3g5Uu0s5gSGZEkaJcU+2IGU2XLrXXhtM/Zi7+ndxowPIonDHf12r4oRyi5OG
AuwAg4m90u779Mc4nPVg+Ixlq+8L4/xRqbc5y0M79eIx8PsvVpdd1azdfcIQFkI4Q9C6Rp80yhDp
pi8N/Ub0h+3vX/U9i+/nfIGGOkeThEPqKerXISzulPp7T4MnHFjBdTFr44NFvwvi03MYAC3Bdlvi
fkqPlnwe0tsEkAat9kObMnd7TauHZyGKSwYZgSoZWgSLk5GRVw7WKBqUWT06CwGcJ8hiS67Tdko9
qzjH/cEmJ6s4bq9h3UkvZHDhiV4XgIKU6gLB10yd0LjB0d5pzuymw1sRncfHOtTleeGHi5rC6KcW
1Ts8qPKbeeh52usnxUnALi06mqLd4fyBbNS00JL5XUD2Nn3I7fttzYk2hzv6YRMaVTiHCWM3XUfx
8E0H+U1WpI/bYkR+zeSOf9M0LUPEhXDEiR4BlRPs1YO0I9/QBt37xAVXIBonfRGar0h7nD9Qm6Kl
UgXmSEnyjegXHZ+3l7WuvT+vGh6sSU/1sOwSHY7TupuKwcmHxqmJwOmIhHBOp5BKWiOYzTwrBnRW
yhyCflZDzQQOel1Xf9bChx5VoWd6bENXKEf3xW2XCOob677z/fs5P9NZLaNWCd9pRV/j4FruXjPy
GrSiyF6gLZ4cXQtzpNdIngJl9KbuXKV5rVOBcxaJ4GxZD9tULyacmap8HIcnm3Ze3Ykoo9463D9e
Ae/64mw3MkkD2ijcZfjuA4AcvLqWvKH/iu7POwkgLYlSukOWPlBd9tSu9asMTMpSs5fQJQFs1/M4
aMdusHybhO4wVjuVDcJHhkgTnGkiPdZLwbynxVWwb8BAMeOisgOarBJH3c8vGxkw3YILSyCUn0CJ
iB4EloK0o0WOum15enQMZeZtn+z199N7BoFPMPUtHeXIwrUoNaf62O8jL3erzBuA1+FGB/CweLqo
Cr9+6f/Zcb4ndqJhXE0jdpwZX7q2d7USOI3sLgK5AxW8agSH3eDuy4gEbMgJRCndk55qfhAqu20F
iiTMny/SSl00xKlSYpemYXSbmO5GyxacQ5G+ZkNZiIiDjihoJEZIaYG4VBmPtDf9IqDfrNH0JhRY
BYYnWhJ3VxK5iUgiQWlT+kjZbmSCQqbIsDm/QuKpUSQd6W5pHBxV2SV17DaiefJ/uInfrYzzK6Ro
rUwHwx7iPS/4NufUQebgTbWbOfJPJPKd2LOPonftPwRo71I5T5EAJqKOJ5gD8O494oG1pvPj694f
vdyrwcsjPL+C64aPoOO8jy2S4zpjP8lP61TdqRAq7aIXdd9ekVN0mJ5iX8RhIvIaPJxLW05otzKK
1Mth9M+KS5xyL4OVEWivDl7Zfpy61n87aDwrfFqFnTEGsMoxO2CGMW5etg/yP0S7f7aOr3nXUhiw
KO1ST73NHk0/PhUvGepn5Wsq1N9sex/vPGR28PRVAUTFWckUt3nXxDjRcwawGXtwwSCNGs8Q9dER
WExeyeJvguXNz49/lokp9Esv0utdp4C0d7ZMdqW589Nh+jK49p7tQ9AibEvbXiAAPi6FGVLX2JUC
dOjWfqH6TZ+DR7O47ctDoZwqzA5tS1s/A3+rE6Ael9IiCQgYoDlBeKoCAQGHTXkxjcpR7edtOeuO
8V0O5xibWglGxYIJJvaxmb6W8s/t7/8HE3wXwHnGIDGKMalggtY1aBqdzCvd8FrfI7b4963cb2+7
d1GcewTA9tgoLdbSkpMCcuysrJ1YflC6QLA5697+XRBn66Gu5WwMa9j5UDi48ZMic9GDs605gZC3
DvnFFTkkphGOAQ4UWFWdqLtrO91JjE/dW39W8rZ7CyFoJKFNW2AlBjCzxtFwq+KHZBYCP/cPV8i7
mPkgL8REWqdSoGXNRkD88DydY3c4zdDScBeeaAZ51v6GV3hz9AthscaMOmTwCp0/wzCne9AW+sq/
p7u+tLY3HN2FmDxs6kZVsD91d5pS6obdfhKSN626ASBxESCamTKoGC4Vl2S1nKoS0qNzK06qtJ6i
FDdN9VVnuqBfdf3+exfF37pdH4dxZiLXI586XPPpLvIMT782QH7OAMGbC8xbKI97VNK8AbhshWAG
HQLgfdhNoLRhTvebuDMJSOaKmoJXz9NifZwNGm2p2fmcABzkyC3VMwMy6/ipit5CCHcjobTGSDtC
iVSjDlDsd13SulEgQnwUmAWfxdKDUJOLGBdtbfwMA+KQmAK85qbX6/22ExIJmpW6MHIzHLsSHY+5
Z4PWq2uRNR18CYPjXVkIfKrQHvibSLaDCOBmeHWEXnXMwaBanK3K6dwJF7ri5beWIKshMgjuZmI9
JZkRwE/QYs+seyu6KTXhM3u24g/OaGEQ3AGOs1aeggm5886ffA2doXbumNf6qUAhb3r9b5vFXUu2
EepdWKA6RHOKoUa6ixBDG5rkBmblb4sS6O5DTy2tVG1swtwr6vKkFNgeQE9jgO+4LUZkFDxokqUG
QUqDEe/E5/Z3eOj3iZ+7zGlKJ39U3U869fft4lsCFRp1mAlF6qACjOMQmK5MasdWe4Gxr6tPN9Bf
C+IWzHdcHqs0UbU8VLCsAS0b5uR1aueMorHN9bP7Rwjft5FlxGRliwPF8lvJfgKLuYsWe6eIH7Y3
SbAYHn94mpBR72QsJreUZyWpT4bZ+EBkEOhsPZLU3tfDKY2hD7ntMN7gNb8nD9kqP73OzjMgffRN
hBAvUh3niyIKjsFxdns6616pHO4NAhR3c7Sc0RLNCItkcW4o7TRAAlhQXxRpDlMAUXlbw53XhShL
LBLEuSK5lyvNZvMLDaBqpu2jBWvXltddrbvbBiESxPmhUsrDukpr3OzN1WCddPkxAYi/qK3/H3zD
H3vgk4mMgNipqFCX0O4HTwEzXqA62UvrgxcPMJWW6cQv2+v6COw4h3zvFsgnFsOkaoMggQb1W+aX
z92ViU6v8JTu2U5+AAP9Pdkp5+jpU401C7Fc5BLleoa6lQR9ViHxQgnp67GNe6dohs4XLHH9vnpX
KhfAAGs+HXod3TXmQ7+bezZzt3+V7ovdeBBGgALHYXAv6txqQqur8CpQHyY/PoBL3AvucjdJXIaI
vd7rd8VfVBR2rj54F8rkvIgtFWoSJIjQOskfPHQHXkf++IoN9Mh9eCd79V40Ybz++lmInM/LIohq
UxIUZo/MUu2hdoacXfiU/Kh3vYes/7EMBKdPKI5zKGUOlu5qDqRqb0RJNXLj2UIdfZ8c5IOoTCfa
Q86p0GTKxzEZMi+WD8w4DdOhEhE/ixw/P10zDD14DnQsaPjaefFhOqg31bPqIigQZrFEToV/BeVV
wzD6pM8NtyV160fihLtEdhQbabPozJ5sjwie4LM3/Bgh/jlxfN5xqtKEEAr/n6anOD132l2hXIG0
1xmbztF7IDiK0mYiiZw/aUJiDTpgI7wcMAFufhMBnLY7FA+BZ1zhLesSVzuYx2mXAQlclPIUWSef
khw7HVMd6nzdHdFk6U2ghK12+qn+f01yfxwluPTY/ENpKA02GCPez+Ezate7xmmuQWBBvvR3bNcc
NRSDbM++sv8fliQ4GCbnZ2JZ65g0305T2p7ycDywUPsxqcbrtsN+I3vaMh/OuQB1OpmyAFeCcT1D
Tij3/S482A/hQT3YX6yr9Er+Gv4CaBPI9HZg/j7299s/QHQ6+fYAu1Jlplhl8Tb7NlMBSKGjXree
5suHuBE5N5FaOX+TW2qo9xOqeco9kMQsTBKHu0B3y7loScA9YLxUe9szBTU3odVyIQ06xgDpamA3
e9dAa3C77w7y7dyRPNdcDMHDVOSE+NcVoPLrZjRwMWqQle6S2+CVHapD60UHTE/nTi7KNs9a2zAi
/pk1DE1vlwVC6yT5RprItbrvcf8IdFq3yFrXbg/bNrO+iTaQxcFaA9xQzmaHDux6djtXlCgostqH
Pj/3lWBcaVsGMHEvL92ubooMRUZkNjHYpYbac2Ume4wte9tLWQ8n/l4KqDEvxQx5n6GKjvQ2puHs
CqRfvSwy+VkbHzfnXQRne4UBGFfbgMdURrc+oh/YaxIvJh6S6Gi+QX74VXXojv5QH7eXNv/0Dbk8
Z2XRK1U0Zih4JLLhtGrpEAn03dlXNhYOhrRFz7v1W+nPMvnm4A7DyIkRKPMRI77koMH1JN2Qc0id
1B1ceoxuEJy541l6RYf+IJhJEQnnLFLJ9T4hFraxTV6a/Dlmtzq5pp3smuxLLv/Mc0OwqwLz1Di7
KbIebZsBST3CTgbxi/C6KAVOS2CafIdTmUQ6LZQ+B+SjeajBPESoiJZCtArONEksd1GTIDIzMFFP
Bye0j3L717YZCpbBNzdJU9cZ5tzmpg8vmgpqGTRq/TcJXCZayplVmY2FGDY9BPFzJKK7FmjpQyKm
DcYeiPmIX4NbawwxurijpqhMLxKiXjqiirEqjtMAlYLkqkAe0wxuGhFkzUduwLdw6s8Z5VM9dmQT
jDTjJVNcKW4zF/M0R3LNFLQ/8+WL1ufXTpRNEO3/vPDF66nPCcGcKMDSpeYYg5xUNI4mcHN815lK
jQ6ILsiU1nXigWP5gHepn1NrpwSTa2DGdNvYRPvEHXxZTgkYoJBDMIvpSGLVk6bxbJSZvy1G4ND4
wlFLjRisxhAzE7o2e3bo/flJLZqUFdxNPKQhkykScjWU1xDU3ZPHMb3Ck94JhSDjH7HVLk2Pz/aU
aAzse/JWR+68/jvGwn7UuAfcYTffgaGvOLKT7UWEGgI18hmfmbhIqnOosap7R0eVf9Reh4Q6Zdq4
WtE6lD3IosSWwOD5XjITyR57siEzaQ5N9JNGr9umsR7s/TnEfAOZwlialnOjSzvd5tmdVVNfb70i
LBBXurpIg/8QOr+Lm5e7OL9JxUDWlLXo5vH63YyNYd1Vh8Gdq4qhJxpfFXkofggjrxWrNlOkd6bb
6iinTuIhXPLzIygX0LDEXHHKQHCgDS50IL01KGR2vHS4j8wCT/ajRoR1JJEUzm3UimTIVCa5N7QO
I15x1HYlwlpnuKdAFfra7QIn92JP1BX1D8/L993j31t2E2FW/K3FJr1pbvonvO7qHzF4oS1f/fY/
dmgTPDboPPNw8ew/mS94/wFciDFZUpq0CjxM5bW7eYYLdfBrGUxlpSfdiZb7D4/ZP9L49E+rptTq
VUyMNb8V8Noh/fmXei37pZcD6GK/fQ4FW8onfprczmMqIa7X7QCUAvW5DCYviNluW4zAnfBNZlmO
IQ610VDLqGwvLUyn1grBe05kJXxSRwbeVhlqcM49egdkbJJyCt8aiuvjG33wUXvQT9pBvgpfQxdz
tKLeBcE1xKd5pJxYVaCg/dIG5dvXyMUUthfvhy/pleFE4BCWHaAEXpPjtmZFGzh/vvBsQ9FKaMBF
rrCP3SBvnS69YZEgOyhyaCbnXuIAuSOrxjg086bW1X1ykNxqp7y2fniHjM59di3Ky4sMhnM15tDZ
YL7H3IpZPrZR6GBQUxBwiy7z/yPtunbjRrLoFxFgDq+M3S11KzrIL4Tt8TDnzK/fU/Kumy61+65t
YAwMIEBXVbypbjiHJ+M2OitNZQP6IgfWR5BluxjS9uPO0TI7vGOfa9lpL/mnP1v0Rg/ne+FB5dGm
tDoclS7FZXYeNmvdJrBO+Q0mxWrMvaNS5oNt2glPpujM1IA4oSt8SSfT1SyZVAT11tpZ4/vJ/BLL
DXGthBXwVZwUe8qWbKKKEy2C3U2eqNynyoupENZOHUX+We2LtLPaosLgztQ8Tuloi+0Hvfpw3bSY
jl2pPfA765oYSXHP5sPLvLLTVLM1NXXM7qFc7+OSWn6mDsRlKGJUCdYa4hUrAfa7Vj5PSmfPiHPX
j0RJYT/feIupn5NCZCPiU24eFKO306J7EuaW8oXs+q9dHecwJnmetd58zbfqW/3AysCDX+0VYOZk
vvF3LpAn5WnbxkyaVQcChXUUsOYY9odyfL5+cb9ou/6wWpPLQTBSH2IhXvlutQqsNgvM5wqQK07j
5ifdF2/Sd9aztaccIWVPXOqRdBh811aUYZMxB8zQITRzYBoc64TC8bio7ZqsSWAGA3yYzh0wluNl
jhsYLnoGtph9LaTbIrtNln8xSUZo4UXnfhbFR0pTTdM2xAaaG+mNbeX7SCUqaZeXFM4SeE+nlHMD
YCF8LfOT+YDQwRIA7BTNj983Bpp95acPZAbAyhtvtH4jlXNK0lxpsRnDhruD/vrijd36pgNlpeL0
DjAviPLd5bB8lmdx5RZpaaImep3OvZN862belbtsL51YTbb0yqDZdZT/uNwV2IjktGS0pLG02FrO
d5DB3J+bIHEGV3FSu/1mKLZFGB6hlvxIf6PN7SCI8Fhx4prFbTHetcuuXvZlo/6VVpo8XuukSZ0K
zKvcVepjPf3TUxU44nOZIlfiS5S4kUGM970comt2tJN2xqO41wcb1MAHdDpL+49a4z++l8nDjRoW
XqLKhNa4aT5Vyc4C+tVCxeLLr+uNEE4Psz5bJ0PEwFqSoxumOqOMVq6puCOGJit/nvZUxediGNsI
5IIl2FIKUFvoECg/dC145dRdM7y/7vGZJv/amE1++WE0zTatF6Rp2Yh8bM53urh4ugHkTmCq1orw
jAT1D0CjQJ7+Px9silzYrPoRe+4TMg4hAXP0HcpadhNSmQZ1MGZxmxwAk4CDroNcxMVonjOMxyTc
F8VqA0dJFr9GCcXMR6o95zLkIbMiAGEzte/35Ygpa+C57oxjdTu59akPhD1V7qHUg4uZqSJPctQi
s1/00R7jyW7im4RahCOE8KsRRRqrsg7cWAww5HbZHleAuhZUyYUSwrmMZRW7SpER/YvuUat26wox
7nU9J2Kl+WrdG32QZKEdhe8LTPkzKuqOBHg88QXMnY7oVk8AytlRMCXUsTiHoRX4PknOHgn5h1C/
VeTn7rfhj1mp9mxKr1q5OVUh6pEwTcgALMVZ4sxWySyGOgT7+UZC3NQqAFxqdM+U91Xytc12dEPy
evQzX9+wWxmzlYMeCGVSpY9zJxIwpWJUx3AdPctQgtUciMT9emZmvmbBG3njMhq1zrYeo6byErH2
rDEKrusbdW2cO5iWJRmHCD3xNS5PZRb7jSKUdhurhF5TcngnsHRFZwx4FaTmpyJf3Gz92q4dIYTI
h0yeZ65txDqsrddngeIXXhFkk2O869zFrfxpN75EMZH0XXwPnPX6tQq2+ULh1P934yevhH1T34rD
sJOHJykhwh+hCTKXy+JNNWVDhR3fMRIfk6balyuVm5CXx7mBrJ/+uzo5+8hfsRlaOFEAmk5v2Bd3
his+Xte8y4XVzd2xM2/urs7UTh1LDGLlif060+LnH/oDy1HKIzU/Q90f5x2EVK51IH6jeCC3drPO
tjySyTgRyWUuXZiqQlnKAu+N7L21G102Zgms5FOK6YwRCx7Ww+QycpLkicq/XoPbleRI5nKIMAPL
YRPBL6X7BEN7hYOhDOxExw+UJMKKZc5bqKAkHUTQ0rqmXB31ysSnWx6XviGs6nIxcKManLeQlnKS
AN2Fd43iYD72tnESDMLb7GGDDUvL1g7obPjxu5kqrTI7unKTivizToZDbJl1gVCo2XrshIfsYHnj
wXgI7fkEbH3vugkQ18mjGtfWOqoiW19IIvnQZcNeV1Y3n/5oJON8mzwb2KDMPUD28NJZsDyVi5XT
N+9XrOlfP8wvPhrjzMO2jCrx/Ezj0i6ybMoQc1i8+EVCo03dW8f1sXFXTCVhLO5JeKa+2GXDPgvl
jK7Ni3GUeqh+lu9y42Ui5xsua8RZAGdbYiJJgmUxBBr0Kl87Fy/RLRtlbIPqC5WJ/cIHn6VxBpaO
RTdWOh6IGIU9hNjtxNTTSThq/zLPkR6HzlkoAipmS29V/iyStzXBlKJGg2v8PhbAdmPjHT3yfjlS
/hDDz+yMKy5yVJHLGHhXG/LeSO/U5V4GfOt1NSQUgsdDtMR4FiwjhkIIeB/GbhsbhHe6nAWeT8I0
ZhO3qqoU+lliszvVQ618W7TJrk30/vVHU6EqZ5djylkWF5PzIlbEjj179aP0tTipnibabA9SeD87
q1e57WcwLbrhqT9Svom6R/bzzSnjbtTAjoKSvlXeZdND84fpxvloXEguh7Qc1RRF6UEDfljhjR/q
GwvT2EjWWjt9iFyZitCX3e1ZIucrcmusjVkF1qiApF32LYzuUwN2lAFrnLtAmRPsFQaeIeEn4IXc
dk79NN6odrYXgvWTeEN9pV88589n4hxGNg0A1lAwCjV+bSs7eYwBUhICHDnO7dQEtBGGg8k9bcJj
8BM+EYrgZctMefTb/YDS++ALAb14+Yu05sfZ+PmeetCSdEbBApuX5q4Ms0ObomWhNm48pjeSovmR
AI6QrrvLhN9mrH99rwLaWsIoMrBIORvHgsBQNwwlpW93WuIn8q1F8Rle1sazCM60s9yIJX2Bq28s
5Z/GjAqU+VWvGUKKIPqyJZ8FcZbczCAcrSTMv9T9Qe3uCoo4gDoIZ8hSb+EKhxV5fBgYS+40smPq
VJmMOgRnu0CxzsNSQn1HqD4K9SmmUC8u/n4d6YmhGGz/lvsaVcnW9EeEed1wm7i3rYqaxrwYADcS
uM8Amqk56VD7ADaj6vbIwgT8v5rhugwiBF52QhtR3BeplVkKtTBFLeRuOQDw4pi8+8pyZyMATQa5
zHbx+2+kcZ8mNyvgD7Npycq0jnmugR8RnY4RWMTXI/tFt7ORw7nWcLCMRsFuFF45bH7R3E/+/5Oo
kLfHudRcMdJEjHF7MaZYzeS5qtGqSk962QF15yRbd9Hkj8UerXU7X0s3NInPdzHmb87JJWRzj21O
QcrwVgWy5lQFneGpWM+drI+imdrZH21FnMXxldOkzGRQDiYoakn3iXQzGjejRjyrCA15rQRscomk
0lIxMfDOKUAO1KmLM1Ufs5HK/CgpnM+Oh0XMDBX3JkqlLSTPqfIspV+v6yBhxK+6szkJ0L6tvByg
g/Xgjd0hbDQQ090rmEG/LudyE2fzVThvkVtJMsY63mxsQTR2uiAsncRhyCs1UqOE2va5mNNuxHEe
I1nB3qvqrHoK1s8U7dIwtieQghqrI4ezc/1w1CVyDgMcYlY11iagDrrFKYrqPkHnvuxkVFR/m+KZ
xfHNuTifMVmjUJgjYp9l3S3VQ6furx+F/E6cs1haARAEDZSu9w0boxWApSsC83bxFQ8Enbvr0ogg
JXGeoW/NcExLC55pAdqYaNxn3UwsmhHfhq+gdqLVZp0IU1WF6t4c4tGOpQEsPeHjZOnU5AFhsXz1
VI31pev6HPVt0F+JmLTKPmoCcaDXS3nzvj2rAF861TCpka4l1tfZ+xbrCUF9D1hVp0vtGsh3ui2h
MoEW4qE+Nh9aKm2hgglPkQW8tlZNOjzgzE/tXnXEb6kLAshH80nCEML6jVzbu5w0b47LOQ55neax
XDGdm2qf9VC36+45Me8WI8gBDGm+WIB2KK1/ruslEZl57JI+jONOY573fyUELF4Cb+GPpmM3R+P8
xpBorThLiFQG4Jri8phi62xUiSVBwsb4Wqo+aFYjNCq294A4EP5T/WGdeHMMzmWEuSxIBSPaUgP9
oB9HV/GVHTjhX0Y7CuLFNu/YnqyGyHL3Z0AAG9m8B+lBSTFN43f6i++tX2YBr+xpLjkRw/qhV0yP
r6bqUbPUBd5Rr7tBrBoeeer+FeMN/YTrKkh8Nr6UOuA1hYwCAawA9Afsy6TKZJSn56uouthljcjo
yxhsk+Si/LOT76VACAqfRpakzFjh3iMi2HnGSntVEvNQ+iOWdSY3tOXdX8YUhV3sJqPB0seAYXpo
RJd+aPLHNfP+7sNwmcUcr1nZsmxatRB/a/1JUSiEEurbc36hHqIlSeQwdeUQfGijGGAyMLh+CiIn
53d6l0G0OtXC56iyQ6X4Qly5ufhFaO6LXrZ7caLSP0oe5yPSSBz6MMMDMXpf7tksdPTIlg8izzit
QZfYpj97YAB6RzPdX27L6bqsK4qqWDJfxlcB61vGCjIAzR5dhnkr3YT+6Ol+4lOVg8tZ51kUN08R
a+piKg10Qy5u4vqus76Vog+4DXswqdf35bmKzbG410E0rQuw/VFMAhVLDtZ5P9qVvhXZ4st4yD8D
ym7Z104eaM/XFecXhnw+I2fIhjY1SpUMAGie69YGK3dmx635ZYqM5zgXBTtMa4yQosF7I0ixYDeq
oj9c/xMum8f5L+AsXDIxhatEyIFVY3QGbHzMsUBA6FxO5M4iOCNX4ywXtSVClqMUDhhhHUypOolG
oJRQB+HsPJvybBIyDLaFqeDkiXWYepX6XJQM7sEATmPRwisVl3UcPOtjh6AFQrEECX0HI1C85I7k
nCVVkzP2UkqTeVxMTM87opPslndYoQVw1fTSuelJccagVu1KtCsqPl/O9S3dskCCZIB//GfXvxj9
khng33IBDWQbmdNb0q4fVLsg4WUuu7MfkvjxH7MzFUw6IQsWds37+hkrf0Dhx06OH/tfZ0dM7PHU
PGNp06dSxl/c7Q/JMqf82ThPndphZGtxEiyVZDeI2zfLixJMbntC0o9BYPHxT+zth0getWDK57Iv
GMmLER6bfLVFmXqtX1bSswTOECYxMa0hF2AIiSOAV2yQKuKJTkngzCDXG4x0slkGTVzsPDzFo0iE
OEoCp/RSN2RZ3qJxUaRWEA3tjSKIu+sf4nJzRD/fE5ftqkKJ6kLG3iUPosNWwNad8Kj+YwFs83UB
7KiSyBzEsfg2p9IsXWq2+DTDITsBkOMGIyCP6Rf5afRWT94pgk2BkFMSuSCqRZ0h56OBzHcq34u6
YXfCSLj3y5hJ54vk4QoMUW3TllnR5CxAWiwxIKTiOtM7817zOhfdn6/Cv+lBL+yFMKbLkeXHJ9S4
8FmuQo/2BdqQq/aoK41dxw85VZ78RWp/FsKueJMDV/EiZeMAp8+wqNkWrQlEYEc5VlhMmDBp7BF6
yRzr23fRWR4XLotS0YEUjc3dHlNCbMaz+mZ5uc3EgfWTehoRzpdHM5gVyxgsCyrZxoGJ6dhZLexQ
fVz1Qy+CY4Yqw1L6yLmOITTWXmEDxlrz0HZPTf98/fYuJ43ny+Mcx5StWJqpMW0eJZhtHwGOudeM
B4aEP6fUwC8VPvhWZx1FczJ26G2gSd3eYuIc+cDc28IpCowj1qzz0+snE8nXJtPrKyrC9z6zIVP6
VkBprBwclqmGbv6lHXwVmHO6v+wa0a4nwucTpsYDG8hFk5lJhRbbMD6qNajDPNOkIJ0J5eCBDNJh
DKNowIKzOt7q9fNY/p274IEM4nlBj2RiztC4EdMbsDPYukDNslKHYD/fuAurHtpJHjCyn9WnKv2q
zS/XNfzNhzBEU5YU5GWapJsyz07ZZssSDXKuOkN4avPFTuUb9bcb3JwMzkrNShaNcdEA0CIBcy8R
PkfydJj17sPfHYUz1lld5nqqBMWRkneKuovLm8UkCnavBdyfTIU7ChflRTGs4q4zwHb9cXHYK1my
rcfufYiySewb6JlITudbQe6JH4Zb2a0Dil3grZf4+S+wuKnBJF+0OQ5FjLYfhveti9nPW2lnut2L
+jS4yUvuWXvqXflGBzmRXNSXxjaXdRPT9BpQiOfyZHb761+O3dqVW7VYDNsouZ4DErUuV8WpgI6o
zrsIXNQKeJ8yTJmMh7R+iAdqB5w6Exfr+yxOxW6AyFS5LedHrSemqd5EDu7OOLsFjsIyzJgVccyl
kO2hqz506vxUZcKtWMjoseZEnKfOw4V5cFLrZg64NKcRX3rlPUgmCY9NHYh7B6x53tdxAwHW9CFO
fUNqsV/hd+nHeSQ2ES5LMjBUw/ppusIdBc/7rlkmHe5CPEYx4EXkJyuP7bb305jq87/NNl+/01kY
5zRCJZ50YYJvkrTEbrr6OKXgldSRIq2WLfelZzS6X8xWsLaCI8e6PWXjTkIFxUrqW1No7yQz9WIF
ONaJ5l+3isuu+cefpnIqOsti2knYMHAwTmun5bFH8apvfrfO8fP5eZS9MRzUykJ9zhHnqglG1I9s
4IJEhHa+ef1zUrhPukSlUei9golqNN9aczfOvWsIpyUiotllKzhfGaekkih3gAM1gcMZ78b669J/
u/5JqN/PVHfjqCZMKaYJc/9ClOzVAXvSabu7LuLtA4G7K04jNUa9PqWD6kh3q5/tqqPhVbcM6xOj
22TbhDoQF89krKomcgT1X5XIrq0PxkQch1Bi/o0qd2I1xTByJ1o/FZPXSd+0iNqdfNv4/PnK+Dnc
CtQqbaRBiBpIPlDD/fRLh/QVmHBe4pveSGgZ4aD4F6pUh0sUrxBXpsiQxcqX+xYDurlfhc2NNFDU
OMQ34p+lEVBD4rSZVPBH3g/JfRW5hMYxjXobfn9YDQ+rB3DwOjFSxKrpUAMwB5ThQH1l1MQJ/k1u
5FR3jCYpeaJei5RycG4hjcq6ibVZcWLBFy1niN+pCqF/lIPnX6RduY5gwIXJtgBwEj0UEnzLq/3U
b4ECxnYFWif2Kj98pIaOqc/G+QrFMFMlVqEleVHZ2ljY8W/PtnBqz3kKcxamsFVH1Zni/L4oTDdR
widryTwZ3uO6jlz8UpjNMiRVV0Eawg67cXxRE8erwkQ11akUHxvrXfT74y3sOGcZfBsyCUtTWSzo
eedJfnbTBIXzNRxs1t1HH4EYE7v4dTbCuAOlhjKHq4RIoQqRIykjnm7ElV2MeRsJnHKjDq71YJJU
nCRSAZQWGe+GYXCHJnUmi0IWomRxcS8qLFB44UxOGka7CpaUiHaMUcJKJUBdL7qKzaE4pQbnk17M
Jg4ljEHfSXYVPa3j12YsvQTs773025hCnE5wKi5CwZWymlVHttSDsYCXJJluZjENpnq2r6v45cC7
ORsXC/thUTJ1ilHo8dlCZ4SdxHrH9omYBpJTcIRF8a3PtU61eu4hLZ2ejMTvrfup2l8/ESWCe7eF
ijygpiTDr1dfNeGmkL8lFFcvJYJ7ueGrRHNa4PuE2seoAzcSALXHf64f42K4PX8XPg+e0lABW0CI
p1SE/ndth8Ca0NXHBBQyFEzW5UxiI4tzC0kuIJeYkXOPvvHR1515Nz8oh9TGLCyoAnXv+skIJ8R3
b0DNrSVhC49Xh/tRuB+psf+382g/m4/K+wWwZCXTDL+AcbrZFwPrzvKroN0VQf5B8PIP6tN3fj3z
JH5QifIYeZecr1gbIcxCAXfJQOthwaDY68G8KBwxWmLXR+H5+mVS9ssDTnc90E5CGfKMJzbGqgAV
Bz1ot3tG2dQle/xMs98kTRtN4bzFGEXCMIuQZh5X3/CBCuWsgREwnCsaB5NQFD6LDgtDEtUBwoa0
F+3ELFD4AUwrEbGoL8bn0UXdpqHYImVh+HQsR8octvw1uXDvvnrqiGra2y3On9XzTSI9GqUSZnh9
RMDT/agfxGOKdSIpqCbbesdgLxm6Lj3bRwQxPqHW06iQC/bpurSzW83LBH+s9mnzpROOWUIUgggP
ySfXq6XNgsEi5gTUUOCgiPuZNHNKPdjfsMnOytQIwS+J5/X3sdPmHUYWbNFvXCxigHWj21F49dSh
OL8SNkquGRnLNxS4ZNNwCv0fa/lIGDQrcFwxMX6/bcraKBZjOP7i3+W1MRG7wCe7Y0Be/w+SLuVA
eNBqMTa7CMN9TP1nV8MbKHTbnYoJycKneXdIY+McyDKojZIpMLYeHU7FLe8YZJgBhyX7fdAAn4+w
biJH5Ls8aSzm4sCe+mlc2kvyXJpfBWtwq4ZQeOoa+d5OMw+5mrIiifxJyh31wFIp0zUzzLTI2KSn
yPIIa+bbPP0IoABpxj0qwHq2O6vx0Bh/FrTOa4fQqaf0sKZUV4a6S6a5G4MDJrDZ90X7Ws9yWqB4
pc37yjwUGVEKJQxbZz/fyNEQu6dpUuEgl3d6/K4UCRNjOnbFwni46i5uwTaFV6rzvzUnJYjB0kVN
xlDH4NxFFsZD0jfQiDa8Q5FploiZAer3c5mGNpfYtcXcjyML4WlWreMiUOVvSgTTws2XEAVw3goR
C/dG5nfCvOtVahr87QjJz+HwDdHYogmYtUEdJt1rKFZ8b8XGX9aAwZXjEbyviHsj3DgPNx2uxdwP
BdQL1SxnFN0e/kDWiQrz5QoMZjtFQ1VMReHRmSWhk1aN5dRghQVKnNd5cuOwkQ7BK0G6bOTYwtZ3
E3x6HVBTn5cN9SybMyB5TEJVq6AZufremL6ZaGAZ07EsqFz38hvlLIeLwP3UasZrX3A46Ji8PFhf
X7dznN5m9MgHBiXS7EVX3FFL2Zc/4VkwZ1rDrErWEMOrJzOImaJ90k/2qhJ7La9LFW/9xFkKZ2BC
E1t5x2LVhBRDP3TA1Ozs/ja5AeulGwXRfe3NHiDlXHs9rYcZYAHCPgTjC/U+o07LWeFaNprKavxO
P53M6thhmiujSg6XLf18Vi4uz4aGfqfEskPRdAVtck1D8q5nNoQIHqM0tiJpGlHtcop0tmtA6ovK
5+sSKKPjwZiVKa/zEUirjnKXYDYMkH9uF4xfLG+p7Qa4pIy/GNuLN1rpUCMFv/BjhqoqqiRLBv8Q
azV9aDs2U9C6ra/csadE5aCYUtgq0HQqdMWpWispkvtoY5gutWDCDBoPwNMeUrd764TZbmztVi7m
sN3sy/ULvuxYfpyRf5FJ5TAOILlUHb0SMtvq8AZshU+Y3UelbyUyt8taf5bF1XHabmpna0T4LMpv
VYpe4PguRLXt+oF+kY+epbAH7ybCaeWAjdOR6b1X72Uv8SoHb7EH3RaCNhhuluAv5XE5lJSvLagg
IU8MwmA4YTgT8pQguQf8zP/xYKcukYsEUdYJWttAQ2KpOY1R7Jphc18LJWHalBj2880tdtKQpcXK
itjV+3oKCqxVdwb1bmYf/K07Pn8qzumPvaVqy8DOsv/e7xIsd7lje6ALEOH8P/lQimgalmKCgPfV
9jZHUsQQ0VuAKzGP4r8M80N4ZMJAs+MAQpSk6LyYz2/EcT5ezUrR1HLoRSRH+wb/4YmZ56ccTGjZ
Y1LtiNNdNOSzOH5ou84jsUg0PDLhrG6Xh/DIOO6KoJiccNf+y3RfeOl2tUuIZdb05hNuxHIRtQAr
aDqzlBUJQ6D5LI5q3npYXKBOuOQqHnVI7k4NZRQmq8CdDrWje9NBPshe44TuMNmqux6UY3MreX/A
zssS2s0hOa9cRo0KOBBUh5MSgEXNcgD2U4U2c0WNMF4MqGdB/PLfKuhVhiQTmXPyqMenqScSZer3
cx5Yt9QpTFkRp8sPUv9uoCBLL3qNzd/P+d5pHCdQD8LEFu1jaxxT6UGjUAkvh8iNDM7fis2UGROb
9Ajfgb4HZhx96pEKLF/Zdhege5zfXtT5+evz237JqGlWIiJsSYv1vk7A1JCYql1aLeUOCe3mB4YU
OVSqScYrFnWbyvYLUDSjbvM0x47oO5U77aob6S4m4tfFp/PmOtkftfGKWliMvajCpML4Q7c6bC8v
LDxzPoBj1+hlZ+0pl8FcwhWXwe8F1lnXSmKOQWRWKi2xXwBCYYb6CKyGxcesQ6BWdg7w9/6F8FWU
dnLeQ4liS0xZF2G+0x+k/+6j6iXCNbYDjQPTnvS4/kmDdnO/nO8QrbqIJYPlyHHpy0Wxa5OEyKsu
pzxnGW96cOGM4ixrAmtIUks3f9IKWzvqdrdH0flYHql3FHGRKudGQt3M8gpvZKfAsLUiS54+CK4q
Uc+LV6zeK5qicu6kUSRryXP4XfFhdBl+jeCYzyEYDG3Bywan2rPyqZTaVonJbpvQFiKy8e06c0Xs
nmNoyxIwKgRGGFSC3waHdiMyshGOmR9f65O2tBTUHRwzP+hTYJlEv5v6YuznGyvvBaMvIgmBJQFb
YugvIVqPyp64MUoI50rA8DeIkomckTWeMX/jK7fJQdyjdbUvsQZYO4IrP16XSd0bl35EsoRWZ4tz
dfn7GH7DHMn3BKUHnNdoBTlupAaJVe+KznBixMGMMUULdL99lxKFUiq6qZy7SMZaBYYNtK7DAxCR
AFNM2TFzVNsKZPD2loFFaAZxg28egHgviTK4kR0kkIGox/sBq6h/9ZH4dhyG9bveipgIWXJG8A9Y
1ML82wXsn2M034HLtKaxEnVihR3m2BvHfDGO32EGKDoPIkrzXbdCG0tQ9UIfVsDcaZ9FOWFVc7mQ
iFu7LEfFeI2iWabKV1HHOq/E0YScqTHsCS1F0EpWwHcMqXWxyxrwQxBf14zHRdGxF4QxwF715hRs
aNTnISTwDChC106JMaGvFwLkdsnsaf5DK/3fITDZ9bODK+VwkjP2uJsOZsBa9O2u9xj8/x9Pm2LT
//un0XgaFLnV42llGWElfOikf9uIyAQvO9Lz72cuaeOtS62vlb5k94UpNRQGl+GQUCPGv0gazkK4
PLpUxTyyetzYEDtlYsf3nY09rZ38PLd2+ZktXv42bMarkZ4lMjXZHEtrpEjq6x5jItJsdwAUECmb
oS6OC3OKLFahvCKZZbhLQ37AQJcTUuBvzAW/zUrOx+DCXKPnXTGDG9pRpNJTawEEsPLtGnU35rQG
qmR4RT/YQ61/vu5FL/cjN1rHxTqx0pqoj3G43l3+Nfx1V94kewkqnh7oSY3r3kcTuahnFEkphSJm
rhBdbbV6nDqoYb8vciLgXXcNmsjFu6katXRl06VWjxWk/qYRS8KPXi4hn++NB+vrMHSyTKy1gB0M
vXbavXKLIl2w3FsYJnpEYWbPSI8xk+6FJ4XI/gmF5FH8THktckmRVMew3uXFP1PitvLT3+nFq95s
zEoIV7krKwSKzF6B0AGWaoDnjp4QYIHfppI8QvlfvcpGWBzXRpWtcH1q0O474Ngy2KqCxCCg7o1z
FTNjfeosqEVfJEEqFTdGXeyHtHKv393lp+gPU35dUtucxqyFJLJWmLLWaa4Fj7SWu7RTbE2Q7ELb
XRdGmBTPhGI2oya0KexXnQV7igA3vMBH3aotUeShDsX5icxs9LCMcXctvF8knHQptoXGGeM7IG/+
3ZE4L6Eqcb1KER6CeTt/M4v3hqLfinlqi11JtO6ocMXj+DWroKiyiiRSfVh9VP3wFlzuBgA8yW7m
585vkxb+HKt4TD+5TlodHwwhvquCNX03rrkTtoJbU4slhAPk8fwquYoxO4ZmudpIO6WS9lVC7dQR
xsSj+U2aZchTCy1frc/xDGrt2V4HQrmpY3DZhJEO+hpjwtWZlw99dT9THE/UGZj8jaW2KwgZKgml
gMl60kcvURKbHNQiDJSH5EtLI+qwIIp7Ej71qGbn/2IevJT86zZDnYT9FZuTrOUotwZe+9hw3Nfq
Meo9nRq3oURwHmCRYiCAJ6+v4sheOjufBFuu/i5J5XlNlqg1Oz3DOdboc5U8LegQyQu5EkXpFZcf
ZJk4d9OMo0h3iuCHgerFfhJIBpCgnfB1nPn/gPO6/OT/ERb4Mnwz61M/GqvqZEASkz1ph00bT/0a
OaknuJRmMx/5Jp3EiqgiySKewm863LWWFpGGRegkfgi72LY02dZqQBmJ98r0yRKo/YCLWr6Rx5Rn
o39hsXajIUrI+xXRzuOgzXovkh9lKgxdzBQ2cjg9z4u0ygCiwTIF0NHsWKag+jI5OHJ5+HYjh1N2
s+slvP1gtfPXci9+rg5VMKJBLzzod4ApBfUbaG/IfUPqcFzgm01BBsIKPhpjBJQw/TP5KAcFVHGe
+lac9qfrUIRy22FZedBcNXlNGQQZSFfDtz9wSudL5LfxIxCHSgYrja/hUTCeB2sfk9O9F61qI4Or
GmtKXCUjGIocOVAPqDTsNG9wJae1W+cPC6obYdwTum3DvOk0aHlmrSdLGE+L0brX7+yia9qI4ELe
1OU9lqYjQE70X6TyH7Pc/93v50NeWpZTKSCkGmYgqk9qTgy4XowSm7+fcwRlthR5i7zAibNPObYJ
UQSYtOD6GS4/vnTJFFEsERnJ0c/eppIVbaoQvVHPZDXh7psaTB6bKQv/GW3rUwasERBPZx2AW6ku
xWXPsJHNfaBuXIEB38MDhe9GX3RWVwPERP2he5Ee0s8K+sTGPvtAUShf1IqNUO6riVotKAMr4Ari
U7U8RRrx1ajfz321cI3DITJhRUtqetHaHIXM8K5/NOYx30SkzRE4zz3mxSrKVoPeaiLskwoFDTwc
TC0NhDW/0SOSap3V5q7J4zx4OI2zKLVQ9Fr3JHlXNffD8AD2RlG/jdt/QxQLy/j99SNe1P3NETn/
3bextZTsGStVoPfS78S+sYWaKK2Tys+5byuv1rplwxG9Gz6s4LaLMIov7dBYxS4KBpT98Ab4mY71
3Pp/dTw+gZk7DDkubDAvbyw3XQRQT+fHsKZKKxej4PkWeQBhNSr60hpeiwH9Pjv04O5mMMzUViih
8grnQ1atApGjBR9iSi+9+BI1hL4TysAv7E5pm0pyjGDepL2raYq9WtIBhByEmMtNis11ca4h0ydj
rCJE8+S9zChG8IRFKxMUzCwvUqiPc3lpzjAtUwHDgiHzGzvGnFamFsFTGHfLo4WCxufeX5zFKzy2
nWSU7uSvHjgLhlvFSx+oWfnLzduNeHbrmzzTAPLzMrHain5Ug/WuvAWvtpf6+l7eR/v4c3QP7EoX
5Vnnuuq/osO/8SYbuZz3Ko0mjVI2RTH61Sm7iQ7qPtwVe5zRt5wOq1iYpLhJnQHxKEb72NgL+z9a
Udn8CbxDW6OwFAvcfBTOj2hK2FKleKWV3xTzYl8/7kXb2IjiHFmmJ+scCngfCZHgaZ0ragMRwi9K
MEFOaALzVNP5CN7ESHKsFWnOFPlTs1uFx+snuOwlNwK4MD0PwxpFNQQ03ojGeu3mFXDjgBgSlB+s
T9phtDVP9BkI1R/hNmwkcwZZiTAaCzTEjpwdTOtRK9yKeiVfdJEbEZwVzFHW9kk3wQpQeg7/Q9qV
NNeN89pfpCqJmqithjt6jmMnvVGlk27Ns0QNv/4dOv21ZVp9+eIsUl6k6kIAQQDEcKDfMP0vrflE
qxh42J9G5SrP/5SIc9OarSiK+p8xrEHBrD7EuezUlxoyh8Du0Cw9+j/rYbIRWf6T764cNSmkhcjG
oYISJlpZavWMq87m3iPaQa1KDHd+thaZQ5UREhyqaowVEpsEkckn9GSc8Tj30JO97w/VF31vnqAj
fyi+TEvew1HzXOAre+LjCIu4rcJpuTc91o/6wTryxeLxuYDtuHx2m0fnEJtYDqJlbNV6azLbqZyw
pgGB0JwerCwFjtPo6uUiMRnbhaQVGeG4lLHPBmuEhlQBt4KlH2OExfnMtwhHO+03eRKOrJyxS8bi
mGia/hBhTpv86OjjZbFtWqhXfsT2J8OhlZZYeOstWFJsVmhjH/zLFGQiEzue8kTv7ZqLrPV502GM
tozCG++6KyQIpS0Z/JjfXacVP+StGoRYhthZLYjVde0qyEKFvcsWv+mPVXn4TcYE44sN8CyZGtT5
yi/GvYUZx3hnHBfT5WMwmHGUOOftJ9mKNcHijkY3aUMO/JX4WB7ZMTkBofaKfgXu304/8RlfTXGN
B1kyX3p8ghVuslZPGn6xwuvxiVuM6ksfoKMGS2zsO5n334Y2XDEpWOAK+9TNOUE8OXrM5xMBWNXE
DnVQJC6HDFAPit/8mT3/5kkKxmPQnGahC6rrXWB+qXdAH7zqMc3El+AOiHd+k5pgQ6IhGp3RhOvU
b5cv3Q2HbgTEyOwuwf8HN2C7+rMSqWBFQtY4zCRI/yuH+ji/DFk43nKqULrNT4o0vSfTU7EryjDS
MTdndGCYn/gcTr3DlJ9n+RWwYQI+wxgBQwMvKolUJfZfbJQatdAyxwJCVYryW17FXtWmj/UstWYy
OoKBiYqmLhwDDo3tfjaZhaNLRtdcXOV69CvkTO1HelPKpo23yVoadulQ6qgiPGY4qwBdt3ELx3If
kk/ZslMMSb2d68F70/lKQtATo0avrcXVEqOnu+yU7E2Upz84rej8j4wmdhvFOmLW1oKFHorIVbqb
NHwuZcib/6GDr0SEfGmHMR8adjDN1mdyr9z+bHUnX8MdEtvcViJrKgf/3/Y9r0QF1cAEOtGjHqFc
qVQeSz+n+lGZMre2Cq+w7y8bkc1obiVFwff0FsUAkAV9aJcbkt9R5boG8J1sNlxGRXA5EwljGmZw
OVN4CtlhKcCX6be2rK6y/Y5ZsSM4mXTie+lH6J522z2ZO/68r8/dTlkAAjLwPUQYJtXvjGt6I810
yk5N8DhDUy1Ycgd9TJ7GYPG1XXJAiALYkwjdt8zTT9Vdj95RWTPIf3i6V20RfA5aVZUu5P1W4Wf7
07JbmNt5i5vtk6v0W3g7XOG58bHWEMA845lhEdsQcRLqsWNTFULMaGVO4pNenrtkd1kxtzM1KxqC
ZnZssHpsRIchPnBQnOVQn9Obnwu/pAA82/r5yo+gn0aRkDKegHSX4tIdl+/aLjwNe56smDUgaUyn
nznywyhbebtljnXVATatTQ1iWoLSFEs+O4wgTDHDU6I/W/mu6GVdG9xciPZ4TUNQkIJqra0nEGT0
rX7kbZnGsfxb3b2AgH6SDclvhnkramIpdaZVVRcZ/Nr0fQjMHW/ZNzvXuP2J/y4dEZAIkAq2Upv0
MSXKaHgludJqvy72hip7eMhoCJpIpmVaaMjfNg6e1B7mgjicQuU5nhH5cXbgWCQtEiMfwRVci1LQ
SkWNWxbP3Jj1X2yAPpbTB9oH1gQEaxma1EnMCmZ5Dqu7xpnOS6lfGUkmSRnw77yggCIuPHYsZtlL
dVhBn7aSX1nxr68vQXpgzYmg47qK6ZdIR2xq1N6M9vPOLe7hZ27iJ8uND/U9doDJtGLLZqxJCtG3
CQiDvO/hOTnAlZO47S1WY3vTCbjtgfVFxaBA4iu7j5S21lSF4KqJOhV7JPhlzp4d+4bI8vBbXmz1
+2KexSw6hcz8+lblOTMf6XSgseHOFEhTH4FNX5MSYqt5UQ07rPmz1/iREsxyRpKHteTeirHu3Ftz
DUwBdFm0ya5r0u9pnpYu0TLJNZLotyPYhzwiTp1x5dPJ1RCf2lgSo8lsqiMYglBpUk2L8BIa73vf
gmeKd+Ru2Jkv43IyDKTNmHd9LoJVyDEmQIoRim0ihlKD4h6w0TfMix6nAO1FB3qT8kbd/WV3Lzsr
wRE2YRt3tokopi/yyW0bG+ggyaC4vRXJ3s0vfYOiPaKaZsK8WYYBFL+3uZ120YqlnuB0XzqRC8AT
G3fqj+Xe7lwOUNejJhL59AHdHifn0TnKkBo3H9Jr+qKA7bwhdoLaboXtfbwUdJs+h4A9qb+FaILG
Yq/f5liQLiOmoi58fors+yssmjgYGNmOgUjGMO65BL1L3dkn7nxYvpaeDFZmy1Cu2RVs87h0vZ1W
EHe69N4MsEhgXM1K4eqWbF5QerKCTZ6n3GaYAuJ1p+v4DtsnT1ipehvvwivyOGCXBtuPh6b2pp35
VbZMY0uBqYZSBbrIKLFE+KskrW0j5YjDcXtomK/Od4UhsWdbdmZNQjxFk5ZWjFZ2LyP68zTX1+bY
S1z1ZtSta5ZtUxuTncQRDqvNa4btY/w1UXv8/RT64Y4AeY1jRvnOBxh6JaaLUwFmRRqAdsNAJ1WE
bW13RfcRq/IvN/oLt6v6Z2o7Q5cN0PuF7scU+4+UG62UiGwr3bFmQohAm0FvGVNB42c3PkMBng/u
yAzk1uGvyQhGK8kHdUr4kEay3OrmPpc6Gf4DolVcExCcDGG9MZQD3kAcsZCj/CgP6rEPOqT3as/2
ZYtgtp3a6mwEK9jVZjurC4oSvJmcg56GVwV2E2CUJoD1DS67l8360Zo74e6kczjWMx/PLq3ma5Sl
e5WVj0obe/WU/T2b7fM0RnstLZ+nqVTcy8T5nbkkWeFOZTFLu2ziWGzmA7Puo3yfhH9X2PRs1M+X
KW0ZoTWXgv3LDbtoK4761lZfk/GQjZ+q6ekyCZkeCgEo01OTDiqc1xJmpzRVry0q28QmuVFi378a
WZYyGNDE8io8wVdBC+NDepLdqE0/vJKW2PY/jKSeFAsaOJyGIDlw3JRw1wGkmwfv0U7mIV5+750e
oMFYM2yg31viYx9LWEaycGCp9Mo4zfv8+HMvW3Kd3CvwwZM3HKegOIauHiAC2Unjjs1EAAIeOCdC
LCIOuKfGOCw2xx2MkXVOXM1HR9mx+JI2CHo4mqasaLupKit6wg1HTG9UeovmRmJ9GTAAU4+SwHgr
stBXBIRLvTRN1yoKCOTGjx5rJeKn2cBDjDHJBd6iYzuGbiNhbhLsLHgbMIbFXCYLLVAMXPRbJc1b
F7WXQ6mGO4Uqx8v3a1MrsSqFmIBhJg4R89ojSfMKvRjcDo+B9pj6k6vdZBgyBOoBNugtX3+TnvAM
W/QsypuRR8PX6A4ClktxzVxyWx0xHQVLLNPC7RhtxZ/gL0cHO8IbMvO8Hm9BTj8V6R41dr4hkLch
t/vxbPvLrYknRhx0Z2m+lPMj3sK1fAVHmprMHqcW9PmYuuJiDPG6P/HQMN/LAKG2zPGalOBStSYC
jiVBOZChKG4NPnbTAm1eojAyIsItUwZVn2OONOxoyy3miX1DD5+jXgbdJSMj3DXDjkMrZSWMcnjb
sfue3PdS5MstA7WWl+AoTSOupinHfY6vlh3PHRZeeTb3ALLayadrNwOQNTXBWVJ0edAkxqtav8VI
PGAos88OzC+ML1bGy5zNVgywJsZ93ioStWnTz2GD8K2hn0LjUc8xB9vc19ZOyx8uX2jJQYlBdRc7
bGEMLQv59MzMz6FhuVMmySlvWfYVN2JcPYYhYM6QVfZyesz0T1EpmUje5sGwKIZgLNsU0bprQhcN
/TnIcqUntauw5PtJJ5JYiUv8vR34l4aIYc3arkgUjb+mwsLDpi+31ndV/LlimNm8VaadXn67fDCb
uCJUfaUoWFq1jjIj5upt7ClAl/JPyb4NyjPHSOBtF+n1IMMy+w9n8i9JWzC2DjG7aKQgGX2b0YaW
o81I/Yqt7EcOoZOeZEAmknMTYSyK2bIzFnb48UEPUAIOnKjd104heTfKyAh2tYirtrMduEijX6J9
GO1My75alq7eS05s6020OjGbf8jq1mZLvlhFzKDnV/oX/kYpPOvKvGaBFqRBvpeunZDRE41sX4eY
ZsFx0evq0CLVx0d0ousSeTdsMEhuPxKhrfkTDK4F1NGfsUZkPPbNd2pIBCg7KMHENiX2xthmaXqM
/GDWt0bTvH6QDGNIdVwwra2VoRuRPySxOO3l4WogQelN3stY07XjE4nxkxEUIXdphUbvZIAtJ1iC
wjB6xmHTyIB5f97nkHuRxFJJCQqGYyxKpXOwFNKzP2UPvBSKFVNoLOKjdf21fG5LSk+wGnpr15qC
TXjebPlNUB7tXXRK/xwGDAs5+34f7aRBmURRqBCU6WHa5DmvgzZBflyushsb9bXYb9CJ5s479Uq7
ng9q5F6+3jKighmx6yYBGC6PnAzACANIkuWdmywyEGiZ3aeCFamdEsDhfAkp/dz7w1Ps5cCvSjwk
H7A1DsAN0e4jYOyre/2u4jYZS6a0EGdfFoeKfbdi+mfTGI+X5bf1LFpTEazHksVq6PB8JGphnpNP
jUu72q3T8Yj8+ociAqoRgmK56bxMHKws8TDVHbPqEa8G4tv2o2ID607in7eDmlcSgh1xymmctQmv
PMsplf2c5MUJ/Rx98BGh/Uvl3VgQ9sGSuYO1oijglZo31YlbtQ+OITMa29r9SkgwGmaSa1aWRaY3
wSK91KtzFS2Q1XcscsHiVHSWRr55LL//HnuC6ciiwcxGHlQT57nOSnfU46NdfZsz2WiNjD3RYhRY
Hxf3OK2oeWLTleVcq+TzZV64/r6PEF8lKNiHvk1pqSQEzzdS+dhMti+G9IqY021nG8xjWfKbsuMs
r3Sc1rM5qBn6vtqhRnkmG2Z3UpZxb4ZARqlzi0kc2aYIX+tgVFT4ZLZNbMQDtGN5toHfmIef8vjH
ZRmKxk+nJqJ4XFmMJcB+o1noLVPYbNLbMWvR47gfvmF/wYGd8/PwhQ+G877tznZlaOCCWXpHURAj
6jMDaTBVG5AqPba5YrmNo+z6QTsX1S9OC/xDC+MWwJ81NEscW2PTuLQo+/RBYmLtNyloqwZ4sJSZ
l6SW3koclqCQ76gJ4VRvqInmWOUY5OlVOpxj3Xbj8q8coMt9510+t20hvjIm6EbmKCGmtWt0sumF
n6nDuQGcCNrRC2V3mZCEJ3FwoGCFQSkW+wZLqz2bMfYJKOFVuWT3xti4jkE6iQwFK/8iQ6oC9ts2
MU6li5B+mFIgUeWEfTCzXD92Ttd97UddlXUibslvRUZch6LHHSmNOR4DWt+YyoStZMAjs/aLnewv
y2+bH17FNjU8c3RBJ2g51PHcglCVQxuMIncjQ9UlQtvkRtM0y0SFSTfEd91YtkyfS2MIlLbxUyXe
U9I9D3VxPeuyIqeYlvl5QCta/FtWVlDpmnio4mYMep83RvPNWRFwK/gmK2zOOl6WnmAC3xHj2rki
Zg5jVIS9woKwy73EzoMI2GdaLBs73VJylMD/lZ9wSCxifWUCWDrIsS8rs3cJiV3VfjKcQ2d/vczR
9lEZANdHvlqj4pSMw7Rh0AsHBQ20dIV/K0RFkuYqU2WAotuSe6Uj2PWyZ9gmlepDkC5A+uyoG4Kn
LpTVzsTC3T8n9EpHUAdDLWI74qJrwsat+hziOxvTiZal21lAubKCBEumZZ1x/EBWrv8dVUEvehpj
F3ecjUE0MzS7oKl4N9QLdWO6GH6XsWtE2Dmm1k2l/+Py+cnkKqjKgP3Lal2CX72oAbRU3qV1titY
ubtM5j+u2atcBQOvxmZNsxma32FFB88MhcfyPHkv7ztfmtjgweY7efLCl65TA7ZXkOegDHFCqmUI
5lN7HDAsuOybY+vx/nlZs8vmBViREhhz7HxOeoug+bQpb7Jozu9VpcOM4mBPd5XRTr5EkDzQvMCa
mA0w80iZ8gasAa9uBqwGJJnyzhobuCp88AfF7FlGc1M9X3kUu16TBBP/PXFYYLq81xzTTV5yzfNT
ClCR+QxhuU89jqVuPVzmdlM7V4SFqLsr8rpnJgjX81OODrQy6JZM4mxkNATLgsVfmHce0zGYCuZN
GVDz+j8T2byi2Ojy84avOOFfsbL8sWIpYekgltJv+RIqNOpfc7Tifl/+6ojzO1KCCbOTwUmaLh+D
saSnyVSvwkU/h+Uvtjv+Q4bqhqnrxATWy1uOFJXGTgm4omCaW+Bp7DWkkzvZm4EL/722vxIReDGR
pUmXFgrQLNcTqnPq4bKCibmnd1wIlkIxoyatc5w+vdZ2xNMP/XOXutFV9IipKOh1nAaXKW6qmw74
fw1dwrol3iUtqTMzrSG2CnNEC1AN4880kvQIbUptRUO4Ng01+9DkNNL4bJgPhizPKvt9weaxzJ6y
ktAhsLDw1nBcs6eSSymhIPYFYzMccAkSvAfoNO97Pd4vSyI5CBkJIWFR87XEJsE1yZvaTQrjpBr1
8fJZb75G6etBiC3BGoCQap2/oPhYaHtE1Y8jpnjzF26ra6/0ZOV1Lvl392VFUDh53en1sM1wXyqT
RZ45NEEfp7tcVz7jJXdfJWgCypddFRayXsjtwGlFmYt7ZeAMVjFETgXEqWR+bj3EneUrzr1hP8UO
MgyqZ5LTJIMtkp2hYINm4PxW/YDXCMjvE7U+xBXxJGdIJCIVTFCoJIsFIzEicmmeDCyENYMOax95
04583ZHs/ARz1Dr90ow0hKede/270elt5rWpXtwbZkTrfblU5MooQ+2vYszj2SVJZbYfuhfUMmHV
DRWP1rcH2c5mknQFYlGnJEE4lZ/VYZHA1W7ZQEfVHR3FViwgEhGgM0PphkqZhoDQwLYI1tDeoI4s
MSESImLRuHUSqowqjGCRh27VNXtGC0+tZQHZlgqueHlxMCu9r5a2LUsUwYMwQt8/tjjNselh+tB+
uKyHWzHYmo5wv/JRX+whQwA9zYufdtdj88eknUb7ya5udBmM1VZQ63A0CmLrqo3u3Lc6oACBc2iQ
Hgws58Yhudsoe0Ye21h2ubbP6JWO4EgmO8c8UGmzwGpvqD57vX1X9rXsBnOjJxpFR1Mp9sChHK4Z
/CtWRzSNtCSTMiNkPvxsvMOU5gG1ELQ48VUBsubPTaZeyYntW3aS5PWymCww6E0yBgWaCmXj3DIS
gu+KGJlGRiC32MixFRbQK81pnBaJ4GRUuGVcyU0vE4MaHbd8in6c0+oMVO4rQ4oGtGXzVscjbtdw
ps6smwgIv7oKgNcm22lmfe8U6a6Pe1/PujOLGrcf9MS/fKO22QOCtMGnIc0X571ib1mwHEoJcU60
Ojfhg64EUfvpMonN8NIhPBVjEQtNdkIrn95r1UAy2gfk2rlNHjosvQr98lD/7ZyI+8stkC/R7Joc
Z3nFEi2StmEdRNlo18Q6sHp3mZ9Nka3YEXwhsEmVpR7w+2Ru4B9Kj5mqZzNDYrqlYhPc4KLCcyyA
TgvCzE1ytz7q/nRuSq8/sb9f1lScZZm5TYu34kyweMQyraqPQdFQpj1NoiMbez8Zh0M3Zh/yTCta
gtUzo06Lm45bPUxZEsTPVbyPf7FZVVQFsd+ozIuybGJot4NGFdfQsBBSWQZEYmMT1PmYS45s0w0S
YPQj24LGVbEEDIjIrFJrkGMGKiAOZrr2SjPOEqyHTf3D7gQ0xRqAjRXx7fK8SbJWQ2J4GB6qpjto
ZuPqimylyCYvKyqC9k1NpsVmWw+B2qZu3hn7JsuOH7hIryTE05mnInfihrAg7x1/qfogpdYBqQjJ
fd2+SCs6gqMIHQCMzIWBBMr3aVcfOdZPia3s9BYNPmgEkFVXJOcjDuqnsd5lY6jBL5G/6hEb9to/
B1OSsZScjsW9/crGKY05xVWmAxCe+lZ764SSQGvz0QZo7v8pmcU/YEUgXeza1hYQ4JO2pZ/6xuha
R+tqBt4zltSi7LGXyY1r1LsIZUVSsNuKnjHF4na7tPugZMatlXb3dkROrareDU79dFn7tkVoYCWu
yVNS4iQCbYdIY2Y3BDbTz3pY7VXlz8sUthXhlQJ5K8OyN+0adVGGDMSDSiOXZl4vK0VtmmwMv2Gq
0jExQSrotmnhaV1n0O1EvVWwVJpGT0r23Iay0etNXhAfWBS9/w5g4d7yMrZpVZQmeDHtA5lqV8+O
bfHtA/Li4jJQ1qWaOHLbpbQCJCl4Ifaz1v+VdfcDqniXaWzk4BHPI11nmqZqAetHuDm1TnKnsYsm
oH/ML9N22T4/63vVNwBPJcuLi0AhcEBvqYnXSHHYaJGkR+4DgwVIGsd++Sf92uiYPJl9XoxnvU9l
9db3h4UXC9YmajrBWOS7jc9LQ4yyqWdEQIyvNI1u0OHoogdfYljfv8ZAxlCpgZZWDPWKDWQajTMj
H5H1D8shTV1jiMpjOmazCxPIPEK62zxDSr5TTcnFeq/0bwkLlqKfs14ZbRBmym4Zd7Pp+Irl1Wrn
S5SF3563JuktIf4hKyuoOGNTxHE/oJECeIE7zBkqOLifXRQfqO69JSZ43GwqS6VEG3mgjqx2WZgE
yoLeoTGWJB7eG763dISr7BBDT0YTdBLLn9XGXegv9glxrX+jGEJstzTYXrEkHQsGbbxrRsCwNYAd
N2Wd1u8dxhsyYn406aqqodhYEZTDfjJuJ3NwpzGwo++NbKjk/euMU7LhJAiSQURcwoOiq9rohYKZ
uAiQ9DcL0dzGOGlq5Y7AKExKTwllG0C2T+lfkmLzXc9beInaIyiqORjJcs5rfX9ZvTfNxCtX4t4X
M831pcQ+uoDGR5McS/1ky3YPb5uIVy6EC0TVKANOUsKCfvmR1X/Nwy0vIBP1r6Va3AjwDZc5kglN
uEJhqA6mHQ6I9Nqj5Tx0shV4G6HkG0UQ3WCuKhXJwhIvpMztgp/Izsm1zsF2jF2xQ+OzJBCTcSRc
pS4LtQzWHHEYGbyptW7xwPj+AaFhvY+OxJCNiE8QWldoLKpb/p4oyMnBPr/EkTWYbGraKwkRydzQ
qnFsqhRPWfUwOed5Oqvq59/iQvTrWW312mxB06YIr/E4A2i/LOG0eRYrLvj/r7xBWNaaXRKcxag5
AapaPsmXjxz3ioTg2QCJVQD5DiZtmaNPlAECS82a35SUcCeXwinyxo5Y0Go02pVFSrGYMpZN3sqE
JWiVk0QNoEXACYn1gIVDMBLZIpJNrbI1G1eSqA6GRd+ex+w4TaJ03LhAn6KTpn1tk6fLWrVJwjEB
K011LCsXW8qoYk+5ZcQsyNRjpY1uR3wH0e9lIiL6y4u/1LBtGCjSaGrUVOFEenUZ1aSLh4BPU4w3
WRDdM7c8hIf8afT1YD5EqnuQIV1tRcKAf/iXqlgb0B1k7c0a5p+DD5Ag9/tn3o2Cse8gupXZsS1B
romRt2dlOHNULSrUIGrOCcD3DftQh5nE/MuICLF9XJcGuhhwWtpy0yBU63pACZeS05IREbTOZBm2
8FqcEwTXE5bAT/jr2L9eIgcYyOp0+GesjE3fFLM5qeClSI/VcO2M/vCL46Wi2r2o5YpEEVa2ySja
1oB0dBXWzlWCmQyrlUE1bQpMcyim79HKCHzVt5zEWmY1Sw2BkemrEn5RtQeF/n35Bm2FGdqKhOAl
kRCrF3u2B3jJJvGiJKIH9LCZXmSjdFg42Lut1SmmnYvE+XyZ8vYteiUtJrctI9SjTuf27d8XXv3M
V34Vu/jzr7/CoRRExz9gyaLdRNC9JU2tFg8CmG72iTUnYmau7UhM3maMAwI2f4mT980ZBVmaKmRQ
izYzqsplShp/d+yJ+EWWWgCOzgqGrkNlmRRsAtYwLkyp0rvZpCL90Ft5eC6Lthn9PHdS2fQQN4Ti
e4w3tOG1iSc8FVGk8tYaAZXV4uHHMQeA29uX55T5lvLl8qluOa81HeHyweKXmoIW+iBMj/H8MNL7
3/t90eBjj1E5DoiHoqnfk0o/mLMMU1nGguB/AanALKRwkVydgK5Zhkcl/cgTZS0l4WJPVC/GWgcX
c+Q5zXlgEk3kn3jptIVbrbZKNaAOj2i+d8iuW4x+N6Irc99bSfEYR8WfdgOo0Msns32f4ehNAHbo
FBtG3lqrsG4LbJoDU/zJD098QnKBvYB1zIex8j/ystReyYlv2AyJqrSZQA7YIe6kVV6nhEGfuSYm
7wYSOMq9IyuKbNrjFUkhZaj0jKrYx4Njw9ZfNO482Uv/eS6cD6QZ1pwJHl/phz5rGE5vQOqkuhvm
h8sntckGejOQr3BsG8hybw+qqSZaKYuC9tYp8vUOr3LgUJaVbEuX5B6J+tD1wCFpVdYHKgYVde3b
JAOBkhAQNYC1lA7FAAJ9HXkjtoFH2kcilpXVFA48s4DIZY8IL7XWr2jrFh0AJqW9T1u5Mg0QOzZ8
hoWdOZzPVTShIg1ZOvwBpu6XnQHI2xH7f/ZIzvAkp2w4YlNoyGwCgdRAi4YlsFT15TDHXTIETf1U
hEBrSX98QLtWBATtnfp5xGJIiuaP3vCrrAmamdylc/V4mcw2HyjkYemqwbNmb4XGtNp2dAUOrVJS
z+hCDA5WwWUSm/fEeiUhBMWqgdaCxsA9CekNZccoPCnpR676igTncnX0Y7+k2kwQA2Vt6wOubxfH
kYQLEWX8Z7C6oiFcdzrMY+goUK8WIyrEw/IWrG1ESr3xqv2MEV8gDRK3um3u4pMlmdnb6FtG2GWh
oItFtZjuEOGBrNLE42Ws0N5+G+55+0Jy/X3xnFO/7w6XD2vb/axICYodlmmI6i7uqrHP78pdAUhx
6gK9Co2S40FWnthWjVe+BNVgODMymjwyXzxbqQK78qxE5lFlRATlUEILALo19K+Kv4xx4hkLgIIN
yajyRr3y7REJ6hHVBa7YAlbYF+Cx++o1Si27BYCXsEBYdchHAqavl89KxpgQxGUdCmJoq0NHVd0u
LiArzouFKabFwcr0y5Q2nzcrpRBiuRlbXdPORJBQItu8ZJqrFIrX0W81OVv57EaKbAJokzXkArGy
AovPDBE1DdN6VhKVCBH6rnW12PnaTOMBsFmSFu0tMliNSgxsQ8WrRrR+UQWvjp4hvJ0oO2iDtYuY
eVOM/a9hBb+YDg70jgQOqmG2mF7J5zmxsWh6CGpT82Ja7FrCdpdPaJuTVxLCCTENHY8lUrQBeri6
U9RV9Q7Nq9reUQfnN0kJUXdeFM2QGuBG6Z3dQgdPUaqj0ckC063gey00IQ7WU4Vqc2lhsoF9UrP9
3KluC8BotDn11kfqRStaL23VK//Ro/CVaQ23Q23l1WxnRbVXtLJJ3i1fu6YimNbFWrIKTKH7MXFu
HTKqHon6RnI6m0TQNGyq6Bqlhs4VZcVKDsQpJ8epYMGk5Sl6fN04msxHbEVaeP6inQ4tddQyhNiE
NKA9qipwQgGmPFL7s53/MTXqdZPbzxEWSZkVDbCYzre1cOcs6d+XVV30hga/ROg6QoSHlIthiy0H
NMqROWjVys+PyaH+FPqOZ+8VeN9aCs4jKOE7UgKnQzvPVohJZb+e66Crrob+tJi3Wven9avTcu9I
Cb5QsbO+oVU2+qhfh/thHwX5cx1kd+r/Y/+ijC3BJc7DBJADhTE/MabETbruSQNwcR1Nx6krrvKS
+JePTFDKd7wJSqkXVad3EcSopJFnZ/UxtWWZKTFr9I6G9VbxdYux3hlL5rNduOctVtneVr1wVx1b
7n1vy19MkP5DEFdMVR2eEROucx0qNSYNaeV31ZPTTG6h3kTzrzmodzQEpYhoESZq4VT+ZJ/ienKb
cb+0sjEfLplVmuMdEUFy+F07UpeI+cRinoZ56KHHppC0PyRxKjMdQiTxjpbgp7q2qlQlVQafz+Jg
YY47fCt3yo31Q/mrqVwT65WUY3Nm38felS2j21bC1/MS/JZZW4jREg13OT7r6NZWmAw/QXDC75gT
XFaUxCSbelxhZ0SJ8TQ015lsN71EfmLEkuhTOlo1xXo7Eu6Muj/auXNWzQogqI1bjRG6YBhJJe/3
TXOB/cmWhZU1gDsXJNepDK023AqWk1K7dhReJQvxIziweKafujGRNJiKwfRPQa4ICoKcSlsdTUAo
+1EyP9RDWoLQXxa2UyisOtWm8sg09bBU+QOrul2aDrtpSf3ZBq7SLPOnYm1M+BaUVt7aFatPzNFR
OgaNhcPGBsokCI/srPY+30Zq7ep9XHnDL76M3lEVjEuSzvOYqFBWw7nrsr1m7+xqf9kob1vMf6WM
gOEtZ7OF2JBg3QyAV6dd/APvyj31aYknyxIAFCF2ZchzUoqCOUPOM8n0AedaVm7xxAGKuPO2NPQ0
NUdczH1zuMzjZc01VcHRaVk9EuaEzNdSbJ6O/6Ljl7z8awx36KiRXJJN87KSpuDjzFlNkkypMGGY
f56bx1kW4Yuzff+oBHos0QKkordbUES7pH0Yo/bhG3t0xGLPZHLk+BilJ9O9/zimV0qC8tFeacui
R11DQWKzci0ABWT73tXum8RtHivsFpNN67xfWs5jOoAG6UAYNSgRW4F6okxlyqAZZI+E6lMR1Fir
Q13Wu+YNh66cARwwq26V7oZnWaViW0n+pS02hzTUIckYLVi/WIdu01fuUNxHSuJiY9EU1/5ljdz0
Ea+Mim0iPVVyJe6wLKJU/hjwpmWfKkt2sYX4/B9NeWVI0PrIYEa4ZCEwvzRMbdQ75aE+N1/yG54J
VSQRipgwekdM0HtS9y3w1MHQ3Low2AcgIwbm9YJnO1DuQk82IvIf1+CVOSFayZ2omAHpMPplXHuO
c9CrgOhXcfqodsFs3IbzTSJr4N8MkNB797JiG48ewWxNZW5gwHoe/TA5YiilKwe37nfzIGub3b54
r4TEnjvVduysLRPm09rLHviyYycADuj8HSAkB/UQerIaxrZ3W1EUVMWq+x7dwTXzUyy/Bgiumx2y
wC7coXY7P3tEV/IzkJh9+Yzt5qVbERbUpg6Bwmu0INzPLUY8IjfUOlclkUuWh8z6cfnSbSvpipqg
NI5qsDpXB5wgAAYcYGZokZskQJnUAyxbDlpZMWLzlq/oce5Xr/C4QF7LWebK13rnpaqWZNyYSRKA
Er0UmwErvjA0qXps2Wszd5xPE5By+mq/DBIvun3nVuwI8djYjnZslYhG8mN00M/9Qd9jwRrQBGWI
2RK5ieFtVhrLsKD46VsDh6Y7a8khymSHIxGbLri3QR+bsSUTHlXA5ExHt7RsL2XUzaR4hfz2vHtZ
vcpN9CxGiz00tC2gdpgxM/+PtOtojltntr+IVcxhyzCcJMkKtsKGZTkwk2AOv/4dyPfz0BBNvKu7
0UZV7AHQON3ocFp5CmRvW7F5+8UgE2q2wAyiYSml0TjaOKPg/lQXd9tC6OlurYLBCFXKh6k04P7L
vn5U9v0/jgePVo93SdnQVdum4qTXsMPikQ7mSEHL7SEIV8IzFDAa3RF5EwQ5GKQwqKDIZNAFEe+1
AFGPqnxF3n1fD7qrhdFB1cnr9jZy18eAgkzk3kDbVO9a++KA3P5R8CYFLCeGT0vsVN7qeMfGvNrK
FDenFDOszhrvRLymbG38OQwWoMLEYA5QQ/h48lV2KXLQlretLFrMQ0GIOsMZGHN7Sv2o/YQK9aHa
BwPXYnJksUyC5pC3cyRlo9vuTJ+AQsRrRftH6hS25EyHGI7qdB/ZP3kvGc7FZgnXpkZHFolar7g7
6+bNLHAQl/d95mmW6pj7JE44u7S+Lrq7lPuYoMCwcadVBjgC3RJL08RrZdxhGrhd3yeumNjQjWkn
u+Ie0+iMh23156gjO4imaGJUNeWke3u+dH7qdzvBz3c8FOEgIkszUBMSSkk04SExvaDSxG0sP+WW
+fOEMMCRJkmRhbMMDU/lqxBJ+WnIJ1sNnra3jCeGAYxxrFu50mA+JgxCsnbqeD3x4kk8l5Mtjuy7
sTatoRzc+Oe46w+gP3bbV/m7QTUhgc+p/8uiz1/vhYtNVBl0qAtplCIBKJhLqP5B1KrOJR8VIpzn
+F/QVtMxaBmlS2hP/NMFQ0GzKIrhCAcTNc2ULi1y2z3xqkPmDXsel/k6DF2EMQohqb2l92IzuKNl
OXIEpoS0v8nF9EZRQDZU8uLp64pxEccoRj9lqWJ1BWqzy/hhTtMvWYCqg7niGH5qId6DxEUMY0EU
g3RtIKLorCA3ZdTahfJZmp+r/mhNxM4NXtKXe2SMauTjXIlWBXnIwB0lF/1nnvww7H7NIUwfty/X
ehoJLMUq2gAowSkDgSA9qfO+FAY3OgQ+QTxliP3O7c7lLvO51IvrgP5bGNsvncuZ0cw1nuS9dejK
29J65qxmHdAvAlh1V4yw7Gh0+9ckv9izuh06w8AzfijgXRSDo/OM77oWXkTS/y8eOX2BvKkxQ+kT
cmO0nyZzLxm86AJv35iLlaM0ICpMvPaz8+jSQVWGhIHL4ifptnPBQWHXP+YP5XUueqEzl8soptEk
BMuayBdNexnIg9n/2D6t9/OwaLhrIYO5WWSSw6EO4bfTom2jsFtXdFQnvxVCW6oxIUDcZR7t89R3
dO5u6GYfsiyXo2Nu2qgLsP8JDFg/7bL4ppPdpD9sr/HtrfYePX7LYFtXGlkPC6m2OpeWcOxuKrtw
9qY37mLDFWs7eUBVJvhH26NR0+a1Q+PmPaIciWsi6m9b/rFGPpfnt3FU1mCefk2RgHVNHQe3Qjc8
eTHVOyJqHMuzjpqXdTO+WzE0JvgyKYqRB62+b4PrGZ2n8dA7Yrnvah4N4Hqy5KJLLE8z6vFnIZcF
jJ+FO4oZGhhuBuqrfQwfGARpD5Fn3nEjxKsRxoVMBm2yWgotuYB/OmhIVpMd5ZGtf04u5tVwRyhy
F8jiDEE9gxHhQmqIbryJwyBh4csI5qjWiU6pW/i8XOG6Pb+cIQM7RIkyMNfiyRupfegaZvCDjNOO
xD+1eti3kuBt35W/eGEXeQzm5HGATHxvwl2dbNOP9/FtlbhJbWt+bcu2jNg7cIBjAOkatu4ng0Fl
H/SFhlEDbp8/I+Erhxj9q92EEq94jAPhBoM1UxmLWiMi5Yu5eEcthj9ejZwCSc5xsXS84oABryLa
SBGgfey6g6JfFSONiH03o4ftk+IAiMkASF5kHRqWyOAaGOSm4nnbHpSYsxqeDAZA0Bc3NX0F765L
jq3gGNUu+pelSP844b/1jWVOkEFjV1Ul4pOhkrgxuYlaXlKFc+omgxCSPlitqQKSgvzYlZ/JyJvP
ydsl+v+F96GhF8msJZjQWnvNGr8EJtQpLxFNt3rjjrCESkUaWu3YwW3TJKQ2FMwmlK5Dwe5cwa99
ZeCn3jiX0mSAQDL0pi0jrCq4Una5F7/kDrw4D8mwu9ajjrAaoqvQ5p3WXyK8F4VgwCBKZkRcI9SA
5CTc1anuBUFzRRoNGTcNBLPJbgrmQ2wiP2YpnNJZ3kEy+BBYatx3E7C2DQLbqB47pXWMgNe5xXP3
2TaHRMnSVDHgSSaoGmsLO3FTZ/bnCYN3iU8G5z/hBFujZkldOIwGQotyk9mq6cXDI3q2t2VwdIXl
tbVAdwJyA8iIVN1TssKR9fqQ1tWp7nkUrzyHlW18U4x0GlBeVcIGg5X/+o14wEXB8d783v/icHzQ
nOQ4vOYn/hBlnnlkWzumHHWSGKeKyLA/TfbsKm7lx1etXckoTS889AS621u7il606VoCJyIqdpm3
YZoIUjx3NOFRHUjkV8br9vdXdX7xfQYdky6CgSrQpJjnjx1SzeZ830bftmWsP6cXQhgnBsVO2Rjg
jYsn4RuF1g2SXjPK0WnNSnI1cG8YLUB4B5YLeQx2JamoIEuK5M10lNCAgyGGB+2YoPiOlyViWY1+
ma+FJAatqqwKMyNH+DWgy9DsKoNS0L4IwckF+ujVjvr+g6+HhVgGqeoBMfNyUlGBIVyXnWjrSJSK
GqdYnHdsb1C9MGzGUBEDCVEkga/mHR38V++HHaVJpQNxeZ786mPlsqQ31FwIi2vLVCNTw2M3PYAs
x84l0zFkEzX336M6cmt0Vm5rJedmva1+ITBPrNLM6eoSxH7zTxqPOI63IObmjiQEB8ukIf7bG04z
elP7PCFvJct2FD22yZft1azfY80CkzycGZEdtRqFaEjOAvhRY0Uypwm1bt+L4oTMopH6/00UAxmy
0dR5rSuDC/6M1h4wLs+tZYRQpV4teFEXuknvb/JlWXTZi0MyRlEagwBuT/il86LnX4UIzVMT26Ir
owyBx7z3F52/CGSgKtKjspFrvBFa8DDamAPph/70JO5CB1wQbvQft5IBKtSEBQopOxr9OPX9d3m+
HhHd3D6ut/LfrT1kMCqrCsEsB7xaFVt0Zjdy0i/0b+kHxJ4+zQjuOFic8cURDvLdtuxVx8C87CaD
U0pZlmkRIweiyrdV9snSd3VzjsbbbSkc3WcfXWAGEgYNtThuKk+7LmvRDTTbsUV4Pjg9jfcbiVED
tI8G7H9M3dtEpmQOChj/8CsCHPvKV9EHaesExdC2civvcLM9/U68xRM5sD6EVhfZzHOvK0jd6Tlk
CxJijTH4V4wPndVFgvznVZu1IuyUQIInkOwnfWeKgx1Muz7mDVhZx92LHAYX+2JUtbCAOgrTdRd9
inkMS7zvM/BkIUgbJgM8ptTCbZJsseP5FzwJDCjVZRqTXNZxoSy/wXGkCW9o66oES0bPPbrOdZNl
xE8GtRHCFKddyZgP9xI0nDbV9WqriwDWtEtyIFbhiJyUZpPz7BZu6GmhTb3Z1O8xhmk6iHZe2AaP
4Gf1qi7kMmpchKrWSQKULKmfVPLSYlKQ6m6jwTqEL2QwitwFUx/MMgz74KD9Gv2xAQYioQHNp7OD
uVWAqxZqIY1RZ0NQxzELoc7zTYFJVmhaB2PR7Au3GuZLCS6PTGoVURfiGO0msSkXyFoi7DPWtjKd
hXK0my7zYkPn7OPaUaEd0UCHE/KWKIL7Ew8aQQ6I2RJEj60aI9ZggsGxouXtbvu41tykpRhmQYXU
JvkQV6jpUcmDao6vKWn2XT+7bTFgbKZ1Z2GwxbbItT1Es4wGhilwKJssUY2Uk0qO9axw5TBuHDGu
QcMXto4wFXagfSCmALJYWZQUE6UMGmN8jagNiZABjebmaJSHSv5i8PIbdIdYs4Smdl1B9z8il+wM
xlxNMPYMCURXb85d9xBNnHcA7/uMEUc1OTETWufaFJGtz4NtCD+2D2Q1sL5YAmtZpZkQJchRX9B+
mxzhG+hhd+qzNdvoAdB8yat9HY7tM0fo2s1dCmWwaJaDeqjFGNHNI/rZd40fuKjFV10UhiC8hS5p
XmH+6mtxKZFFphnp6khSB9f8rN+SQ2xLdv84PSsv5RmekW8deGvkHN27zHLST2GSibDpqO+qkfGt
FJmjHaswcdE+tppGFNDJFKgwVZhF4+XlfTuWXjk/bp8VTwj9/+IZQAczmA04dlxR2/XDWQxskXBc
8VWzsTwcihoLGUKQYvinlkAdiFPCQ26c0MudDo0HRxGFSIG3vaTVo9ElDS174A2W2EmwbV8kmUCP
Rg1DDIspj1pj3W2LeHszv0OGiww28Zn0REvnCUuaLTvcN9S2H4sveL8jOcZ7v6/v30IYc53SpLfK
WgfShV9oexINgqjP4xGjYq7gSTrbS1sNA2J4y/+27917d7aytlS0FO80Oqc1c03f2CU78hgcGzQP
xY6CgE/u0opGU7QBWtvy10/PVDCeG1Up4Hj5U1lGNVeCOO8HtxZrrw7a80w0jmFc1XkQYP4SYbHt
XqWs5BjUDnjS4nMf+YrylFq326tYPzNDw7w+TMfGBAXGOrVZnlTGbCJxGZSOke2qqfhSltNVmT0Q
AbW81m2GUB1m+zltdNB5V27VDi+kM5tYpbKVRATqqebXum6hnb6zM4XYQ8Ybe7/qZFwksfZFN8Rw
kAR6EYQXHSVDaOh3esup2k+R+blPvnG2dS3+qBomuH9AyamL74K2gZo2vQCfRsOLGznUo34oDzS6
z4sf/OUAL5Koni5AK+gB6qAVAfretMgLFTvrOth3mEeGfDQ3Fr2OJyaonzHsmQ74ZWBYDLUZ/faQ
Zl6ZfgRfNzhMN+WBzhnVOI/t1Qt2EcVm7aZaRb7CEAtXEo6NeGpyjl/G+z6zlFpWQbSQlCWK/64C
IbGliseOuapzixUw9mRS51lqUmxWNaSfU9Sxwsn5loXakZI9D00CoqPsX5JBvYWj0bT2vwNik3aI
D4RJOs+Fq0UTBhlmu6TiPq9WlXshg8GMWp4LrcPsMaSvkHLep5iO3Ryov8QrnOQdEQMPpSbWU0tv
kT4YNpHIQa7/JTMbu19sKs5ohyYGgUiK/sKvpXU1tRwzxbsxbPatA91LEiDBjXyRDgM17yvBzk45
KuGIj9nYHNyh/uM7e385GjYPV0kY4tZQNOh3yk7HVFn9IHxRbckxd8PpX5P1vts95U/wEccgVOQB
2kZrx1SH7EIQ9jsqsdEpNmOog2zL+2kfnctiv71QjmawWTgJuYEosvA0rcvY12ZyG4UWR8Sq9cUD
EcQiskYJTP5cW2GlkTLkENGlp3l8LaI95kFxnIh1GXAeDJQGYygYE09slNoEB0GD/UPXlC6dBgUj
crLX7b3iCaE6s7AQuQxCTTXsAKTq6OYDmNmnq6w0eKq3asvN32thO1iSliTdIGK/MMTDx2jPc+71
p9awMSvdRuz8js43zZC+5GzhWkhWXYil/1+uLuxiywywhWIwIPl2SpRDZLm1fpsXHIPxl6t8WSGj
EXGGDqqqRefer/b7xo6PZG/4MprFeWadt5kM8hl1pGtdGBdur7/mCMWpn8L6oes51T3rt+j3glin
KB1rQdMsmEB9IK6kRw+mzmPW5igf252iGXFel2NeuGpUoSlXV+whVu80ldddz1sKo+RSSUxrEtF/
mIifRutTNnEeh7zvM0jXB2XXkRwHovbzdzXOI1sqRHf7or6NzniP3pfzoD9iocu92AX9WBIKB/bk
0CKfGmTCDm06B/md0/9U0MdMzWz2xDe2HJVju1V0DFTMtBjKYGpRf4NmTmKj8jC5Vss48xsUw/NW
S49ka7WMexSNlphNFVY738y7AN185BVMgtUDnEluUz+9mluyGJTIwjrBexvgRGJ3Cg0bGcsMVB6k
v4mHl3Di5Wp4Ws8gRdfLrWmVeBzK3ddKPiUIm4ncdhne/jEY0Q9qpPf6G+CixsHJdvUr9fzRDeub
d7woNwdm2YhpKuuKgA5t3C90EU+g8kLjeZq8GOGV0D1vXwOOImpMGKFrqhykXlhXqJ+m9ooMn0rl
pxjzmGBXK3kWlkNjIINU6Rw2MuREB5rMy0AAEpyLtx1MjgG36Wy1rm0pj4GQJiF6rpkJBsgJsatN
V5p4kJLGrmo/kydH0m5T9cdsKv/xmrEjEiNRTdMe4wBc9db00f547PHMdnUb4+xhuGpeeRZPUejV
WGBY06FgeU6LwjWUuwC8V9mtaf0wpMIGM7q9rSg8g6wxCBK0qHkwGpyg6EsoTxn3ZF+dkRx1Qm5x
ynqA+uJnaAyCjGMXZWNTlK7R2cFnOjkxODQIqWr2uXNpn+LpQ8Q7S4VhUGRGQfRkRDPiP/VDnOf2
XPhzwxutSm3KBjJqDIpUlhWk04Q9BPfkYR6bQxvebB8TBwxZshg9jWTQyMBtEsbrVj0MrW+k3rYI
DmSwFMhKnwdqa5UFcuOtJ4T+aGFCoyLb3fwfbxM70LLW0WugU0My3f4Kt5gIgDSuvMtR+s9L9a3u
nIXwMAiRREo++uddGsH2EQsqhFn1k57dTe2RG4FbO34M/0Mxr6VjciKLDuASL0mqhIWLx9SxBFlY
nuucw1lbxVIE/f8CEVSrA6ElgYeO7BX6B2YniSKnUivOA4QnhgGDuqolkuoTxAyGqxuFH7eKg8wV
ZzVrqrZcDYMDaZkVWmJATBOAc0ycHY1mD4dmr4zS522t5p0Nc/+VrlOkMASUBlNn98X3sOasZdUE
LhfDXH6xUIdEJmmBN5u0G79XTn8qTsjzfpdtjIA8hK/bC+LJY6GgnOK5jySYwOAzLUQiu/RWuG7e
Kgqne36R5KqBWKyPxYUx7+p66vD0BR+Pp50TtCPNtyNo2IeTyXlLcdSPBQYyzVmtdbAPk0TsEKPr
p9qfdN687b/soIXR4ZYqS8rb/xeXKQqMue4ws9PNf9KKzOI+dVBb6IKC6JqSjvKKj9e1/SKOrnoh
Do96IYpiKEitGE+xQM5Gg3D5KJ+0jHzfVo51bb+IYu6vUM0JBhxAN/r4LoQjqx22v7/mmGgSRhci
Jq8h4MLEWhSVyLKSQhcEcluLuyLwestAymPfGbxB8qtLuYh6U8vFrk1m0LVC2FJe9uhUDiAtG3id
TKv1O4vlvPkrCxmmlgVzNANV1Rf1qIMJsDyGR/XQH2dH8KGFJ9Dm8b0g6qOy3sJSKqMPjZU2ulwB
kloXzQQa2IsEr8ycYRegNyy+yZyYBxmrGrjYS0YtAuSn4qGFwtPWaN0XvcaPdio6M8un0QkQWcpu
LTflSOUdIAPyfRmRDOTY0MVM9MLCRJ7ocVsbV/3J5U4y4B5FxKoQ0kag3p538R5Diku/3Y9OKCN3
I9vti+CieHdb6CpGLfaSgftYEatGj6CXrXko4++oBDBUzro4It6ytgu1DJNZMBMFt7grvw/9jRx+
lRRO6Rr9lRs6+FbtuhBh1cj6JjRukDftFzGJHYH2Q47VbhDlM1h9P4dmvM+DiONfcBRRlv+Ewk7v
okREa5cLOkSn0GKnlH4W8lWtfuhhulANlnotF4pKL2SlcPUXzTaPxS5yw8+K6AyfaLAxOsaVv60X
VJ23dpReh8WONsYUEJSQFa4Z5n7TmDYollA8KVzFZujoI2+BnNvFEixqUSnWelzBUxMeFMmXgi/b
y+F9n4GMqZOT0qCvgXCK91rdOc3Ue9siVkN1yzOiW7rYMqlBDePc1lhDZ7fnakaSNz2iXfyg26On
eZQRIPHyQ3P4Ku95PSe8O8ZAR25W+iwVgMSquatETwnOkbzfXh9PBIMUVgK+5dCkOQPd09BbSixn
Uni5So6Qt679xR6KWd8RXYXaYVShTdLbNP7a9pyFcHSBJVgThTgxYw1ILjaJDYoSO9Y5aQEOLrDE
alISGK0uQxMk9XuNrVKau651FMx13D4S3kqY8JE2VnkSgObCJeRZjj9XFUeled+n/1+chjGY0zjn
GnxldF2iDsMseCMpeRKoPiwkDEM1IcqswwNrPc28jngMHW/AuIFjbAqqnGarbTPYN/FYecWBksWG
n1H4dP2LKzm9apGwUY6FB2YVlzjdXn7lcZByoFRhcKFSmjGshAi40MbTUaO9uklzxpA2exz10tGE
nlcpzrtFDBrI/QynVhtQy4pxB9XQurkZoq1DTp+39Y+3MgYS8kQthlqheq6pd22r7KJec/JOdJIM
1QxRymv84WgLm5yieb0m06GPyn341Twqp/SzeSae8GLC1ZRPw6ni+BWcjWRTVbLWGkI0wWzk8SOR
rhX1lOYv23vIE8H4EGoOn7IwcYdHIbP14SoWazvkZfU4gMSWfKpt04oifSKa2pM+fh6Gh6C8mkWR
g0er8eyFCWTrPlP0fknEhEIQDfSlAu6ZcdKUzCHy09ice3LWtJMEfpPtLVwteFqKZVDEHIs4zor2
FzUj3lamGz1W7oxZvcQP7pSWI299N3XVpJFYU9QZcXpXV8aYw1lpW8m2Slsyd7n2bdZ328ta14yL
GPozFtgYdU2fjRE0I0YYUXzKuvPQfSRCIV1EMNCUmhpo6gukMAtVx7BQUOyVJ+4c3b8cz0UKA0et
ORpFnwGO3ipOpT34ZpSr9qTa2VfJAzMY702zDhMXeQwsiTrGKgYGDHwOcgdhV4eH7YPhLYgtoc2m
ebLCCguiNS7NHdo7jqk/OqYdPye3PPK21apW7XJILCuQGoRxHL/ly/3ZfUkEUMWRx2+jgzpTO/EE
1zqifuOQnSd7OPGCPesI/3sr2Yrazqj7LIthPuVJ8I0aNwxjKUg42V3Z7UON17XAUXmWLMgqUyUw
5bh0k0h76M1vbVzfB4T32OCeH1Wgxc0ypFkXtQAwBaJ/CTVR8342bMpIJDntXeGXj9v6wsELtkIy
aUEiTTBW3hUaw+3HwO4q1a6rn+hP5AAwTxIDGaBbEBNwZkPzO5TujoIXm82dWZN7kpQfMo0XzWCg
Q43DMo2KDBqR/xysyFa0ncodW0eN33vv7SKEQY7EyssxVPHsVW/p1JyisHsTvHGNqzioJlPtjsel
ztN3Bjpka4pjkBUXbjnvmxT9+t1VMF7P0mzrJc/3/Uu85/fq2BbVDs0FWk0dw/jn4Ilehdq89lXH
4A7zRt2hkZlLjLV+vSxLFjFBGYOxmHgn6RpxlgILhqu67chOMe9bk+ejrR/ZRQaTqs9kbcTwawS9
3+ZAuMmNHOx7Z/QQf9yPrdvyiu7XVf4ij/6exV3uRX3UJglVCAFoiOLhVtASvEu9EZ2q27d41apg
DJ+G8nsDhdyMwlvo2BpBBVO4Vf7NVM4Gr1l/VfUW32d0HSOokqqYcHfr6dOYYsKbdZ7LRwxxdc1a
4ASu1teCkYmyiR4+xL7/3DRMZW/bRqauBflBimt9/pAWyL8FsFmdMAOhc07f2Mmhuu5vQlAEqXZ0
DV4ip/7MmwpKf+07lFgIY1ROIOpgBgTCVJ82tLQgpKD3h1eAx9k0Np0zl0LUWdQWAhssze8JB1FX
O8E0DFCRMVcbxfQyo2GdoIG5WcA66szBsD9H/Dr4ND8VnKfKxTAAJ/Nq3eHt3ro1XIhlFG/W1Rq7
DWtIaxjR4gRCp8A1PNolE+94Tcar13UhjNE8JUrKUKHpxU6obBWDFYb2qpR1jFHk9R6tHtdFEhtK
gvNuZVZGGzpRSDuV59z8tg0I6/mWhQRG79osJgGIWxGU/Vx6CirWjB0a4wUng4EiIAJyRLd2Ypfn
k62i+EIsg3hmMyOVVeFRito8e6peyqSwMYhqe3H00N/dKQWjqlVDwyPHoj9iAatSOhRNMZm5m0m1
Nxh+0p5kkAfr1YtqIDI3Je62vPXo6W+BaIplBFZRRvIQT1TZb13hKT/2+/pG8MxzXoIoEmTp7rBH
NyTY6cMdr6ngL1fgf6u12BGoeTuNUkHwDup3BP3atO5Lf1B8iiKWK3O2dv0KXIQx17yVwCSWaVDM
rD3m6XVoJF5qHQZT2W1v6foFuMhh7nWp1IZcdnil9GNkj9khST7yelwcGXOXDbS4iUMIRYzKZxIU
dlR/C/qf24tYHb2kXYSw9fBiUfWKXuOSKbb8QscFJTfBdzAvK5RggxIi05l8xhlEH+J/Oyc2ZVsZ
iiyARx82rD122mNu3SnZ3pA/FKxbLJC5zlORymWBAiJ3VNOD0IQnqYo+ge6O05K7XiawkMMEiyWw
SohSj9NSbzsPPKw7ANWJPlpp6ydYRA/bB7eOUr+1j01GK1M+tnkKLU/lfj+JzXVT1deVwhv+smr7
F6tiYCOOzbgdRWr785Oo3Erm7SC5ZXYQgxuhPFvC/faqeOLo3V7AotB3SWZOcJya0R3z50IffCM5
auKNXOzF3heHwN4WyNtGBiyIkXdaGOISJ6ZfRXth2mfRflsEByfeRssv1kTqPiRFPaMCR7yps3tZ
4Xx//Z2zOCMGJ+osDcS2A7T3uwkj6clN9SN3YvDyBbZ5mk7yiefScFbEvnPyUNDLoYZSRPpNbII5
/QPlixpIMECppcimbFD5ix2rs1mS545mK+WfjYb+89c0e9g+lHUjcRHB6nXRGq014vpMeu5ErWyj
tMNBEqnoMndb0rqGXSQxKt2OgZEhaPDLnVBrPLFzEPElvMzeX/DnIofRZHB6WAbaY3F1iEMOkYNW
NBcP7ALEMuBm/H8U+K9rwUUgY//qarZGJYEWWHl36mNpN9fpbnvv6G9+7yVdRDCaPZqp1LUNMNUw
J9sSUd1c2nN7o0hHnXuLOLLYaEEYl3ozFFA6YR/4kmu8BsLedCmAw00ByZTgKp+GyM5+fMzf/L1I
llS4VbS57wc8fM3wiUiWQ9ovkc6Lyb1lXTe20mTMoCVKYZTFAInB+TUQo3RyJ0zt2B/PxQHBJY8O
/xCcEH3Tqt174rm4rp38JkBtd3LM/MJLd+NHyPYXF50lIp70RjIxiRpPPvUhKypHGr6CdfYjj/EL
mrBdzUKaBpoQ6rk7B4fKOOcyj1yLpzkMlkRKXA5BhRs+SVd6jpkLBQLwEbFr4TqZcs5qOHDCchLP
2qTLfYkrESiGo1nPoEd3isn6UIBhsWkMmsTDmKmhistN3MnREfq+RkO9a94jKN78P4oeeehlMmAy
BUpkyrCTiDG0hwzxaTty9e8tHnmUiWYQbe37NrTw9pGBlrAQEcmS4PcWwVUhvqYWBvlyHFwOQLKN
zlUyCXKj0Hoz0TWHo8mb+rH6fVXUFFAp6DqoiP40k0LbVqnUILCgS8/q+NBZXO4c+sJ+BxoLCcyp
yL2aTUIs0XcbZr+5417zeo/WHRLnQ/7sQhRzHrNSdLoZqAjOCF/78UuU3cfTR0aWaBcZbH67S9q0
zA0ER7Qg2+lx+1jXqlvNBschW1WthRgmblGofZdWPd72pnIqy8+SsmvDj2jvQgSD5l1ASiEZob3x
XHnipDkSSDSR9yDP27dk/V4uBDGvGkwAQrXQKP8T+3PSl0K06a3E9JV9t58e9Y/cmYU8qvML128O
wrBpqF9WIDZX3aNr1d5eEe9w6P8XAoRmmkFACx2I6+8xOYfBTR3x6obW8/SLVTA+H5HSrDZb+BJF
Gp1QGeCTWLktpnJPuvzQiZILxHaqQN3LU8CJcvLWx4CCUmJIgdmJtDn70xjgB9wLvAIvnggGFYhq
gZFuxIOmJQ9x+i1Nz/qHKrxUxTJkEDFi6jqjBmkwRJmpKDQ89imHrxxgNKwoo/xZ+UiM5SLoLXK1
UAc9HRq5IdguIX/utPsavRg5z5bSO/IeRX8v5i3OuZAxp2SOVXHOXekGzOlOAUYK3UUxylMN34pP
6kyRckscowHalERSGiMdGqb7oe5sUbpqe0wWal7N9lpNznH1oRYt0Pr977jYJ+4s9bWoW/AWKvI9
J69aekUEr1GuiSq6MWZxdPGxCh4T6ylQOU/FvwDURTRjN9IsyM2pQo1w83PyQI+zj39YGKGUXVOe
8+CO56yvP7YvS2XfvqElCa0qwKhPt9KTjojZ4JefdcWWrvNzmmNkk7gfeV2X64b+9xrZ8mvSTbrZ
6VDSIbvuqttaedzGxPXMyGJRjDmpsyYoykxAELB12rPqNU4JMvXEsDPbG71sn3JH/VIl3FBStuBa
MM3A1AccGwbE2EHiKuY1qDIi8Hk2HykAW6yNgRIrApPN3KN7LBevlJTYSXafGDyrsp6rWEhhzEqg
CshrBzLtmfhFI9Dv6GSk8FYHHdpM+dtBZb3rOI+Bvxiai2YwhgaFD2kT0ArBemgdVTxNJASf4jls
Hq3oyur29SzaKoYmbOsLTx8ZhDFBC9hlA6TG5SmqjrXEu9RU37a0g7EwEiFJWgTwoPQrzdjTpKPg
BXvT9MGt7vM5tnjKyGCI0maREUd4gbeoRdA8A6UIXfRFm73RmDgntm47fx8YmzWTy3bWCehkXSF5
UVDILpFPgclx2t7wYGP72Arsbp5rYy6AUXKgi7acRUdVTfyoGXekFjzFKj1MpD73SeaJlvyj7gen
ii0vEVBGH89HJVbdWen8VsxtNUTivwv9QDOeBhLdb+vR6mZoYGJUdSTKDbbyyqgEIiPtj+dFoDpx
/yyQ1G6rr/9NCINtgdTOZpvDVdYiL7cKp1Z2Q/ehl8ViJdQFWJh4NdBIqtFAVV1fgQ4nbvZR8ml7
Hcylo/TnmOYNZmqwI+mmztaYSm2jhrqlgTW1PQrqFeE9+SlULJTm3fcZnEzyvKiFQem8Wj7Th7/V
5vbwXZt4w4dX5VB+PlR2Yj0Gc7enVIomNFp2XooR2NlViVqtWHot8rsPbJeuqIYKSWDNY46djLFk
1qAZ8/oGyX2CVLH8L8maf+3YQgR76ENbTAbRsRKMLshGEBmHd1Pgbq+DzZ2+k8Kci1TFgVaUkJJg
ari26/x+H+wl1GfVtwK325DxHd8JY8yY2c6T2QtUyWrPMm2kzRyM1VYwSTmtnsTuaCC0xVkfAwLv
RDImLNUmU7FirG86yn58hx5HjDFCX4/wI41c4VbfRccTxrxsS129TIujYyyYHCYjhk5BO8TRibsr
qeCAzvr3dYwPEiUZPN6MkhttJwSRFfdeZ0ZXetDteulf5hX+2beLCMZoTWmnlrkUdJ6ieZKxqwsv
55XGMnaRFcH6unovGJkS4GgK6+s8TraoJLZWOqNe29HgfeREfi/nnY87SyCsyCGrj74q5Tet5/QM
sQ+Fd4thACGvhVESUwgYv/0aJJH6xMvA80TnSAoujyx3/d5idhQGDKM9UWVj22oXNVaOFL6n3avH
cC/tBefbDPp4SgTMZahfvUQLYcy9TUplHubA7LwY8xdmd44Pmsk5IJ4I5p6aQZWH9WjAPiheph1F
lHHwpvesmobFKphbOQ5JktQxVtGVqT0LV0rxf6R9SXPcuNLtL2IEOINbDsWqkmRJlmTZ3jA8NQdw
nslf/x3I97YoiK/w7NsL90IRlUwgkUjkcA7KWPQ0/2Eb9G9T2MgRTicx8iJSHJgCK38RGqzDN5Yd
/sKcbU507ug6/ieIiNeywzQnGYJqimfOq4TWL3uRgbDsHlCHYIIfQCJ4YQs3UFX0VVeOcGPq4Lg2
1TyqKncd68I20U/q0H28rNTu/mzECVeRma3DMJsqSIFs3fFWxXwwS8YeV2MsMa6oN4+Xxe06UYc/
qijh6gl51IplZj0kBlr1ktkf4vlqjEqJUe+f0o0MwSswc6BdlMKqs9wDlUSQHdQCrIeuBQ7iHDW/
P8xv/ja9jTxhx5pSbczYbGDiahE01PBGq/MvL5v4mn8nQ9imOcnXAREPnEHHsnNS63aYjsVDbTm5
m5hJFkaGU/u6qtWBo5aYGDf1xNdSTD6wSWeHAc30wWCPjwONZC+7vS2FseJZQS2V6GIjGCgYG3Up
hiHo8bBIQTqxdGt4Wf09PwXqDFOjVDeoJU4DjCRP53h1cCbU6aSw+tvKlCt9GSVZvX0xL7RfVDMN
sW/KIPOgxtqCCGL41ik/9epDZN//uSYGjB8OxLZsQ+xXZW1aanEE2zQU083Hs5PiCSxrgBFTCP+x
llcpgqfqtXl0nJJLadKjTfPjnOb+0il+m9UhEodBnZhBEichy9anP1fQRIBkObZJTFuElK0XszAq
wBoHNtK7Sva4lv/EiiQfvhfR4mGmcrR/bJT44F5pPulqBYwqq7gqzWtz/lmYjptNT4323aof0vb5
sk57PnIrT3BamNeknMEPjn/QnrrE9pKxPM4Lzlspw32TiRJ8l9HH6qIBQyyI0ipkuPPjrj4Oqx7a
MkiQvWPLn59A5SUqjpYgqevxp3qs+gDkNKgGK1/SuJM9BPYO1FYG//vmCZ2Ab5OMoNsNOkzzJH6+
lCNILbQ6QaPC3OTaX1zQyDpw2r6X8ys4Yo0wtkZsHIPSuk3UG7uT5LD21Nn+vuCEWaqnmO3G71fd
QR8+IT03T5KWw73934oQVixTMNtq02EMpjF3G3qdgDmqX0NmSjKoMjn875ud6RdNz2oDciLnDn15
cda7FbtWZBgSYmr9xRNZOvryAf1M4MGFLWnita0qZeoRXpws0KCXtyxEXNP8GL4YbnPi17EuSars
3v9bmcI29WMSM6Rt0e8y+uVJC3hvPqaR9JvlAIbFUBZE7wVsW3HClo2N1VhkLseA1UkLtmWdBQPR
m29qWcJTLKkOMOUipe5f+KTN8RU20DEyK0+iGndV1dzi3sLsixGOGfKbcSyxyT2z355ivgAbW6kL
MsHfwqWz6o6wsG+/F7Kh2j1z3IoQLqx5sorErhBCkeHJUm9S9EqZpHQXI5cs274uyLWpqm2gR18Y
5xoaoI2YSs+XDZxt03SDVJM/ONPny7uzG6+ZPMS1VUw8a+K0UKNT4IWypQ+iX72PeWc+IaIE833f
onaHSFTFYMpypKV/We6ueq9ixXkb1al0rdXzIXBS4i0IkPQZJOpVJwmUdrdrI0Y4YQaxi9EsYXxK
3H4v5/Tzyux/xgmQ3lQ9/m8aCacrajrTMJwOoV86P2pxpXrdWt7FYyKDjebfLOZKNztmCQdKzaka
08jpg2zlL5P6uurH75d12fWGWxnCSULihcRxg/wO528ugiIExr91Wj9Gx+pUHeJb9S6SWcRLy/0l
vYSjZRG1NXqC4KX1o3uO+xX52TN94HMaqYwidc/8ONC/RhwVU3/ikPccZTq1daQau+qDBoeYXdvV
4fIa7oswLIwUUlt1xAYpzHrFwCHCNhnkvHzNkltLlp3dMwRLfZUgLNi82mgapVgwJW98NUZv5UAk
Suy6h+2dIRhbn+a0ahF+BZx8nQBV0fKGxi2ebM/C5I523Yc5c2UXI/9R0RK2QgXrS9Y5LYAKPQZJ
dWtl96Vzn3ZnJ5a8cKS6CesXJ1HPogViMPQ0ndNvC0rP2YF53SGNA+OWHMC9ejL+sFrzO9AAliPq
TmiJhst9e0nNKTUHp+xH4MxdASu811Ekq9q/uD0s08TP47LSMNb6Vohpqfo01tkY6OsvtU8/AFnU
61n3dNnEdwOKjRRhn0AYtCYz5YnmxU69ISOPrCuIO5spuLnMOvFmklHJxcE35Z1tbGQKm7bMoMp0
bHimKHvusg9Kd8Pm52w+tcO3Ukp4snuGHaIhgYq6F2o5b5exjhqatkMLnz7SXwn9ZaTryZqpJDu8
u4yvUsTOwIopmoJmR9ih/VSpt1l2BGOqmw5JMC/jXxgGMoM2L+PpiC6ELRuSMaUzaLeCOTq38RfE
u0p0vGwVe25pK0JYNLPQcD0R7FBV3bHh0Y4lv7+XTDdUkHhqFDeqSjTBuKsGA8FlM/RBE6gH9YXB
1gzaALEKunUdX/aI3zGCN+KEJTMyVStNNB0EdJlS8HYbzI8RtPkkTRKJce8s3RtR4tLphFSgy0Ud
glFXwZstS2VllV1tHIoNQm4TAYlQucn6bFgagiTYWt9Y5p1KwtyUtLWJ457cxQF/wLQMUJPaqqZz
NTdxeAagBduakh7Rg3JLAnRU+ywErOGBz6TxiRDz3IJBLPa7o/rzsvHtvaneyBaMQ7cKqqYdLsX+
gNg5YIhdwBACqcBHPfwh+tc7RQXTmKoccM2kgmkwzW2Mh8j+1Fd3avPBNGW9G3zrBb/3Ri/BNJpG
z4zIRiQ7RM+z7o/2fZY9TLqGbNKjAfolyTLyTNE7cZxVzNJRxnZEssp6rZOZsBQFvt4EdErbVmGB
0kWQ92hYbYADETprNPtGrg9XsemshyqjuNJiDH5f/pI9e32hN/v9IWKklk0TyAHBRBH0evMljuo8
rCqd+sBkH4LLkvaCXtzL/+osdoRUCR1aliFim3+gynAiice7qOYjOS3KwTwD/exWNsy2E+m8Eam9
PSkjKDTrIsGBb7XkYLP1kK/Wta23H1ieyrINspUUMhxFspbFNKKikX4awRyoHscrTXG1O8NnKEMC
uwEgDk8yPtqdDOgbBQVXMOp6VxUMVbUWEQgpfpndVVk9q8O1mXdukh5JL1FzT0sTVxvhTKEqHrVv
V7Sfe9ZnNiJ7JcrdvD6vbe6yOZVY5V7iGmSkKohAMRlPLfHZDEzzZO41uw8Gc8SA/nDVVYlr9unB
KkDJmHdXaueAMsjAlEz6SWKne2dzI9sSUgPzYObgFcGTnY+rDDeJD7woxMpHciW7LMTOwhcHh0gc
CWwEDDa4wd+uZs2qTnfisQ/UOABbqOozJAeUb22w+MMj0TGfFnvg0pMyAe7t4lau4O0W2hF9rJBd
TvLyLhowXDxnhymfJTcVNwbRy3GoHGAko6fpnZeLk2HRSV0gP7+E1vzBSX5c3iq+PO9+30IaHPkb
20A59u3yrRGZazQsINpa70rzNND5KiUHns2MVVnCaFeXV1niCOGARuREYdgqpJ1d2laukkjSa3vO
Cqys6IgHTR5/OL/VpphiTI5mdhd0Q/S1nYazU9EgnifmJkolQ/jYP2EbacJBHtTFTJIYtZMumP3l
Q3yOr4HiHizPsq7qXVuzgfWHoMiC3xA2iTl2QuZkRBWW3Ol96pqzm8mc7+7mvMoQm1lWI6mXrkdy
qKGs99LM1twlLWRzlruaYJgSbXoOsH/EwHhFgycAGKGJSZ+iNfYc9cva195lm95VZSNEcAkowrdR
lRSomzEz7LTMn/M5uCxCpodw+mMMxbTokOgDm57aWvH4lDQZ/0c9hG3P4kF1rGrtg3R20tsRcc5H
OlbGl8uq7K0WuAcMDbeFA0oXruomFDaMeY2bNsVbpf/YRR/nVXImd4/JVoAQ7xozUfouQaxdzZUe
6Ms8u0Rhw5VlxPptyZTWrefia6f0wE1nLPlStY5sxkSmo7CSRjNoVsz0PsjXOli74iohJLy8jHsW
sdFSBF1umVlmfWf2wUqP5vhTmfwOAzmXZWj8O0VvvRUi+DejsEhPFpjdEtq346nxEj+6cVzDs5/p
l+jMgrl3qa+ewUEAwG/Vm26JC9T+2M3O9Sfj0IYy4O89h7v9IL7wG+OprdhO1KREzI/+zk55tpQf
iF/dVjalIJMjGCmr1f53v5CWJl4WPS7DqcIID01kMGt7j5itQoKxal0DrvEYK5y3n2l+Qt9C3sfu
2LmZ9rAYkgMusxnBUVFbW2bSJfDr2SEfPkXVsZo/XjaZ3ZfuViHBU1XlzLq86aHQNQ1B9Iu4mr92
lY/Go4EmHlTxvDLUT+U59mWMIPubZmsOMsz8X+HpUMWaVRLsXKBMV2XxuRyB29k+97WM1Xr/VLzK
EU4FQRcIyWzsWVPRwW26QQ9nk5zHzLR+5ZxXdlQRHNbR+q3T7fV4eYH3XcurcMEyZwOsJ1rW9UHb
BkVzY7WSBg0RgeglwLXJqwDBSGrNqBaSznheduducdGdsQQgEgicIEdZGwz1rYunPB+h+f9B+9rN
VmzFC/aTZpGurDzIQQoa+Imn6ak/QiqnEwDuqy/LV8iWU/DUTVT1RReh6tZG90Z0u8iwUyS/Lz7W
KRszRy8QG2Ag6WNpON97RZUkS/dP9b8bJj7SAfMBWLOl7INJt2evyg0aOj3IIpnKqKxAwE37/YXw
Kks4YlRB8XpVkSM17vXP5qELqW889qZLUJ6vQ/ULe75s7btH2qDoHkOvEG+8euvvY4WYhgJE2aBY
l8OY+nOUhwq50RJJe8he5QPQbwhIDA2pYFvkfh1Vs1Tn1cK756aafA68xQE54LMe1MX9PWJfetKI
fnc5N1IFY6ckspQV2MKBwvKHpepyH7zeaphY2j0ALEbfqvOf9jDdt2j3Ddo6Q8lRzSyXFc1PWtad
ZHd3DWnzNcJZUCyyRGtDke2piqOTkxvHTI+D0Uj2dPdIvIoRiVRXJYvq2kJPAqgKHnoy3+lEtrDc
LN6ZKZrXDQPNuLoponIU3YxHGXK6QWJqqjeaQ3UHLAPVi1j33A0KO1u0ryWrt2uqtoYaMbHxZBLb
ZYzBTOMV7+cgwqTOPJxL5bNZfiD13/j/jRjB//drVjAbo2pBnmVfFaTnvLIgXXD52O0fh40UISwZ
cEpUMiHO0m/ZB3YcAMw5XjGPYpzRbzngxBMwO2VTILv2h7ZD3tUGaCQq2B+pF0cF3QGcSzE+FKoO
SMQ6iV2rqWpJE8RLv/c7A3kVJXZqE8NilWnBj/XTYrmpqS+ulbbUbam9BFUUVW6rzcCKI6Z5YLEC
Ap1VBQLKjPhvMJ3AHNLOSx0G7F07MVz80uzbsfNx0ZLucHkr9swKBTzg1SGxBpxUfpo2ES9Vogxo
I8iHsshxizipYFuYqDaVa7MxJE+nvZMJrk0M4lAAmKBh962stUmTAsiy6KMoi5soL12WsNNldSR7
LPaYGoqlRqaKTJ21Hml61Q1hOUu0kIngf9+sWBFX3Ryt2Fuqd0FLWUCwRVRKg7krhqJVFvSk6GUQ
IUNjq08pwyB4gEeSH2ndxzWdQlKnf3Mq4FOIhSNBOP3uW3X0nuqVyZ88dVPdDnr8IS20gyGdkNgN
vKiqI0tim5ami/WNSNHmtepxA6q5RxY3PnLWLQZIcM/hYzJ9KMv088tNPIMbgWLcAlRgpWIMTnpU
f6X5WWN3dhK5JuDYquHDqvz4c8PbShMiF9B7weosDbY95kG94kpXHebWtSJrpNk7RDwbaOgGjyXE
u0dJczVFBmII4tX2CsM8OVoucV97poc2OLA46rCHd/2/TUPHngwIWpdu8OJGcSNVv+uN6vEvlowH
XihYohtOnFtWmyUHcCuqSkWyfDTK2evK/nNLBsmLY88OkDo1TJRe0XhuCDuTFbMGNWEHqv2Nrh7e
jweHVC6ocjsQMA1EltXYtXSAwutodDdMzDkLQWU1RnrTt3jhkHD90Z5+2zlVQVuG9pY/xS9+eU9t
pQnnV2unWNFnZNUKdtaAnjg9KHP45xu1ESE20ESTQ+bJhouI9C85aE267mQMsgLP/kX076qJl0Mz
jiuNeWV3Kq+S6VCrQKhdD+UgZdXZC4q32gg3XucMSdsjNgx6tAAbHgsSdCBptxaA/3gzQyExv73z
uhUnXBcW0ew4p3ihZfRpnm/1X5f3hm+v6OUclIkszVGRIzYEY1OXBsnUCu4gA3tneRiPIHAK+1AG
DLuvxasY4SXRGdlUZ0BPDaz242g/djLM6D2Xsw1DxNDAwtwpRcYxYMS6yatJu6qTkhzUhK7PlxeM
L8hmwQwcSxXhB4i4+aSuKbb5xgAatQkD5qyeZ15BrzNyQ8cTaY82k4J0Cjb9WxYmD7ExDryPWDcs
9bKOCM0KkLm219bZ8NDudssD3eSb6mm8IeO2OMig1cTg851UXs3cBCjJUqoVJrsKzhmBHGr1RP0O
zBHl9xQkN/yt2f9CdI1g2zUlHl2M69+JFnztnCxoeDdVwPOgi9X6lPuVV6/+6Bquch8joZMxl2Zy
zH3BOt+JFaxnrOLIUcecQy6NvuJi1O4m8rvD8nkOUPs55N4fHup3AvkHbZZ4HWJrLeIy8538a6be
2zLeD5lCgtPopnzQNAwU++v6oVx+YGTg8iEQjtu77+eGu/3+qWMmqNWBSzKGk34Hho9Rk1R6xUr2
f2ToFOeNx/oi5o/GolqfOsCsmO7oj6eC+YYd9O6MzJ7pacfFdis/CQzblfkSsV3tnWRhd4ymKRV7
weppXznWaeKtz2lY/jP44Fz16xtZ0WB/s4BdhhZTDZ5FMHqzSkszJ03m90vy3I71D3RiMv/yhslk
CBYOttqotluQ2wwL+AkmMj0DJsK7LGPXM6JN7b96CMtWxda4Dt0MGRP7trZLkCKDH3Ut8PSNT0lk
SqJMmUqCjddW0szFCtA3isax6ZykPy+rI8Zh/zGDV30EIzdTLW8mAIb5wxk8zAf1CIAJ4g0HJdSO
5iTNtgk38W9x1ECkSRzgAIiFx1xhU69EXQGSlujMIYzSU3KUc9OKCXRRji6sGzwdie0JplD/4KRA
Nbr8tBMDBrj+Vb8f0CGenCMvuV5kE3viuMA7wcJ6OtUys0HHsTKMF7Sr8WhWgeGSzzxwYp3EGndd
1Otyio0webK2MfrfgDq+PkT0k5KdVNweEhPZtcGNECGsQdycD5OGCzq6Mc68d1EJgIR0zMEZVX7M
gvImkSTTdyOCjUAhWs8NoCpEEaIPx/qOaJqto6fRyTM6TaKaRJDY4jzqyHWRBUGA0pwI+6TzemZ/
RcnT5RWUiRFiDb1UyWh2OGPgm3YH5VeqX2fTbVqe/jcxgosduy5HWAObN/DIsZ4T/VZH1SiRVfh2
PeDr7oigS02TJLSyoE2O1qshOTbxj3FFmqo/zb2kIrC/cDYGYdAIhT4l4RSrSqs0cYlIKepSpQ2M
vJ9iHzkS9a5Zzcid6Nj4l9dQLJ3y86sjdWyjBoGOIlUs6SedmkdKZCEGrD3OHFCenEP6dSxc7WEG
pRiIzwP2yEEqp6Nz/EMkhHfChQtM1fOkLyZ99vXuc9d8nmQ943ve6Y12/KhvQhrq6C1Aa8zJX4tb
ZwzL9LavHzPzSIywWkMwMlwZ9j+NVUss86WRSHhPvJErbGQKTLNGyaHYdM8+qYf4aIUtJ0Y+FGjY
dc2XvoXeq07NT1SmPVl9ce+SeyOe29lGbbNxkqSO+tmvP09eexpCUNnfOF+1A8gNQlnjllQaP0Ab
acCSmzW2wIT4cBJw8695ywa5M1F3n3/JHjI7N8Ab1QTnzDprHaI2m/0q+ZyYN7R9NP4Qc+HlSkOS
Br1bSHcBwVfYvLHSy3RU08nP5qvSOtdqSGQUXXtrht9+lSHs0GqXOrMNowKqNh+eUI9xwDzrATsU
xr7xUXLIuScUzPGNNGGH5hktCmlkVX4TjL6GG42F9LrzlZBXt6UxPj+1l6QJWzQUkZnpqTL65B5d
zscmBA/tI7tGr05AjsmN9JDv3ddISFITA1ao4ouhtqWPUT7XmM+d85dWcSWoj0BwyZ6Vrxjtx9is
edfYkpt0z7Og3vYqVHBddU7Johv14Deta535VEX0OJ9VTznLgVJlCgpebEK6oJo7CwPIUdir51UG
K7hzpt7oIhg8HpbLaprd6GOOAgT0qGH8qGU1mN33F/K5BvKfKuGYaG+9xFw3U4dG0so3H2iYeNUZ
hL7edHDC4cSpNWReaVenjTghOFgbeAqQViK5mgR9e2VSILGHkmO1uy8bGYINKNaQWn2cjMjkjL7h
IcPgjcfe/bEc6GF6PkrhxPgSvTtYG3mCHcSL3Td1AiCkDgXRk37sj63pgmyCuhzouJW1iUm3TLCL
wYjaInLiGfrFKFgewdc6uWRwHaRtiFveALFllkRAL6XFSzoKjjHN4sa2MB+Hy6SvXN7tkfh64a73
uTv5yBYxNw+lQvdCPHQe63inmUjNiwAxfT5Pim1jVVMgD/6w08C81UCe04TGXfIPHb0lR2c/ZxqU
oy3u2ClmtExHR9UGEGGa4CwtBZO9oMabfLqeFIAEx909k8b9e9eNRtD/Tgy00VCU2t4evpwky9x1
JvN1pF1e+CfPafjDxg1dh6Yk+NlZTMiyNEz1E1T0xMVMy9FO1iyb/KH6AVCarkNLy/xBT07j/Pny
Adw5fxqxLROVY45KIz56e0XX1A74Z36ShrlauSDGlbj5nYD8jQTBGp1osYvUXBAds8hV9KM6DW4c
X7WppB6wZ/YYgrdBQW5YVNMM4Qlo9mjgKEy4K95mr/qwQDVALTwOp8MaoNOVuXF1lHWs7B3wrVSx
K2ao0Co4aRZSzu3BvOXYZw0akJzObaMACAN+ejAlc0FcD+F488Kahv8wloj2qreGyCok4EkHwr92
flaKU1bfFsNtYmheaVcuiRp3UGW10b0ThqESgnsHJZd3TGIEVJC1MoMUK9Y+t81DCRx6adPyjs0j
+EDkaPJGUMDavlVr1WY91eZ59tF67rXlTWTcaW1zWJOjBej7y1a/d5jfCBNv0owZNEcFE7aiHuZT
GpTIpnuc0JocbbB8yRZwTzkEVhhYQVMcWJmFQwBOrLgyc2v2qfPcqy61D4riEQxWGd3DZdV2tgpE
NkA5Ayqwo6umcMEhSGlXZpWzX2bzMWKpFyvloWKy2GDHb8AxgZxWA8YQSPOEe80qOytvViyg2S3X
xkg/FlQG17+X6H4jQ1i0UeXV5QgvwCvlaD9oXuKxMwvZ9d3oVtfERwrGl5En777lt3rxjdw8xIx0
SfQ4BYZ+FySPmAr91nhxsIAeyh2A4Rt8gT/BvZ36ZVhmQfP98t7JFlW8yJCwKJ2J4hUYfSnrMJfV
m8URi3fJAsFF6pUzr0kC7ezbFq2S87E/O+F6I7+Sd3zU9okpZslUbRrtuoUmjvl97kIAk0Tll04P
LfvWHG9t6SAhdw6CT3wjTzjPDNV6anc8C5IaQT4a6FGcPL3sfS1rD3N9jlZyths0xFWyx/SuK9lk
f8Q2iBL8fbaW4uneBdldesWC6Iv28/eYtmL4MuSrveO9lSY4f91wMOfXMziSKTpEfekqSn6KaXy4
bIl7/morRvAiaRWX2sDXczTbR9NCT22SHJdRDUqjvqaabEyKG/al7RO8yWDnSZU1yDEpJXVVA2vZ
nufhi4Zcfx0kkyRXvPfwfGMtgmOhulKh3GTzbAs64v0EbH3ayQY333K0gssLKdsvwZ8UAFXPhxIn
jiTIALLGdeLPpSwikO2W4DcmlRWW3kIIi661uAsc04/7D5QlrlE/X9Znrwj+Zu0EF2JEWoXJHaxd
76uH5Tz70Tk9K958Rs/1yQwbn+cL0kNyM8vKaHsFmq1oMdSqWzxGSYGTxhtM+ABv5Y1ufAJB8CFG
AdS+oZ/1ADlW3ZfozEP7C+ZpCt6lVZNkNccXwesBFH6B88HyB5T8h4f00Eji2L1LYHP0RMT9MdJo
3hfcR9vFvTLnVzXVvcsKSYxSbHm2I0B82jUSgLnaHKIOo89aGzRMlq+QiRGcCEbbC7R04hJIq85d
ksxdrcqdWknAww/rpc3hX7G5sbV8KDInSuER02OKl3XugC9mLT309gaXl03mN0QsIgcgw2SpYAct
bN/y0gCvaj3k3IrkOMnKgnurhwEKx7AJeog1MSW3ZqSoEZEjBql+5O1jplVusUhsTSZDuE06wnJq
JP3sZ+k3Pr+2dEclltEfyoQIZqCDuKtJaIu7uSxDswBEw6AfSGZKTumeE9yuF/+MjR3MptMuAysd
P12Il2TO17mxDmgCBqwrRvzN4emyMewd06044Q5RLMzZKqjq+6Q9xPHD2vx5FV+nSDagp5siSfru
YU5VkpSxOfuOsp4juvoGrSWX/O7GbEQIKlSVVbboKZ/RH2+7xHBc2iMxWgWXF2rvbkebCsXrB8An
aMt7uy9R1KtgpkgW30YbdNa5K/vC5s8jQDOy5D6vvl2Wtq8T0k8AhULzvS1YdJzGRlrEeGgt9HPM
PqX0uwrW08sydrceoHr/lSEYtNIDwj9aBsd35uXaoZHft4WkF14mgqu5MWa0c1vdWI6On2AYeWm7
Y9yrkkvgBfdadJwA9PtXDWH724qj3aCzDIFrFHbI1KWoPSGxBcLrwlsXvwWKq4J7dQz4q7g7dkH6
YN+BmisAf8XfxEkv0BJgMAKiuYhPNlILFHRK7/i9fq31N3V/rTofL2/bbqROkcKw0aJuwB6FRY2A
tsamwqE+CdHljUi98qyTzUt6KBgpjxJpPCh4t7wbaUJQ5uQOm9sOllivD113Fevn1PrQRGdrPjZI
AVRz4lLlTFKJ3N0DsBErxGegUEbmEKMmfuvknuYs4C1LXV2GmbzrbF+lvDw0N/YZJazpSDw5vmom
boz+EbRdsOTH3P0oHBk7295ZQKMn+CsBAGhiyujtWRj1qY0HmyAg6gegfCHfqsgYGWQiRK+h5KSM
KixaF1knjKoDrkGT+PO9FdtqwT9hs2KkhpNNl9bxSVVnbpzbgRm3YawBedf+Fa/aX9zsW3GCrQNv
pFqUqXN8aiaKOyFActt8GG5MFDKDy5YuWzzBjxhLb6iairdibR+b/HuqSs7tnkVvVeEru1m5mcyO
6SiV42fRKe9iN20Drf/1v+kgHNbJyjJdaSFjnLRTToxjm6YPl0XsZYp5w/K/diycTMXRlaHuYQGJ
tlzn2ZS7S5uEVqqercH0otL8oLLlkBrKETGB27XrgcNEpL2M0kuynmLzdGwbdRPp2K+mQSUo+mIY
Pxb96bKyMhnCiwltvDVVCpifUnaYQ/ruKNwH/m8yBL9gqEtsjDyZRSKgVwCaoP5nrmVRuGzXLME1
oOCACnaBsHJYvN7Hon0cwjhIvTRHVaE6pAdpiXIvYNrYiSV4iihR0aPHAEk3RMF8AM1eiFlG4KmX
V+aNdVudrNsaScjmNj3Ikrr7yqqo4AEHDF0bhnCUF91aATiGJTUWTz/ofhWSya17F5M9Lfrbm4fp
OMgqKLumYgKuG7VDgrFfYRt7bYjslNSOP9f2bceQijfoAXQMkrbp3X4ix0T8aekqBv90wSTHobVH
DEbxcKc9Gff0nPvrMX9IfOprD4OvAwrlJc65QvofcI5/Yasb4YKSjRZNXdXjvswNoH813XFu6AEj
8qfLYvY3kIN0vXSHk53ZPGKzEQ+e8YBejusSiZH6avTYyT63YR4akkXdTdFjy/6VJ+hlJCVrjUFB
JiF1VdDqqe763LvxNWiZXU6ux/zs6730hHAzFEOrrVThTMaznfVthhMyeSO2E80Dpy4EafBP52nw
k+P4FAFQVYYgt2unG1WFY7m2hVFHC64Iit7+dKnh1kafMupd3kKZGP73zW2nNWZV0ASRv0Y/TONN
aV016eGyiJ3lQx3K1DE/gAeZQ4RK28xUY10TRDuk+z4Z5x4sZOXodjJO6R1N3ogRDlzaAQES0K14
XlYfuuSB2T/aSXKsdkKPNyIE8xvnfNQbBk2Yabo2OWq1FD50p7KAKjwYTkCmCRBYMb1vluA+wkQ9
oo/6MZqfYAFuWvwo9RxtBihq1F7Tlh5b/4Ib2FANTtlOQZoAcIK3ZpCnht6SFprp2nwG9w9AsVpJ
n8je/mxFCPsTjVmHR1eNgmvzCbhhZfupltFY7AS9b7QQ9kftxw4wvcvsp9NTbKtuFd1kyc+uviml
rCf8zAs+4Y0owSekBhg+pwra8KkY9bo4V+Hs8qmYxZ8e6rCRWB4P1i6JE7xBViWkNwCJiFkwzqvM
QjPk3fqycs+eQ3+jluAOMJFQAhUDcrpg8cDs7THmtsfxn9/QJrG/frnsG2RGIUQAeWdXa0YhD6Al
x3gxJrdY2dmumezm2Du6qqlSm/dqwA8JplEo/7U+claO5Fw+Jl7jAcWVnDq/euRbJhsR2F/LjUjB
RMaEgXGCW2MXxKlXH9g58VPPuWktTEylAHFuJY52L+NgbJUUrKSpokJdNazm5PHUCo/irNNw0A4j
LuNKYpK7W7dRTzCVeK5pbqNJyS/HyUUB1i2UBY8lmUfcFbPxTMJzzALUBSCLcUHNQ+O3Ebkeqekh
Ly4LZWS+g771gBRkVVUKsm2M/ay+5c0H2OShCuPQ/FqdnPsIe7Ycm6P1dPkA7O/ZRj9+8jcXsEln
c8zKhu8ZQS+s6ue39ZUZqkH1EEvRYff6DXC+Qd2N3hAKYBPBCU9dNFULemt89ol4kHVgaOzMAbsG
dqj8H/0cuZmb3laHJMCmrj8v67q/xK/CBVW1Hqi4uQWLYcpzTO9odFSch3y6ncq/Mc1XLU3BZpws
IXmVO/CW2UPZ3RsZ2HlMiYy9qGazkpawkl0L4JMCU9v+Gn8zV/S2By270ca7y0v2/zCPf9dMfK4s
C8kprSGmC6aAXXXo0x9d5ak5IYn4oEgcyK6TfF038fEJTgoja7sCMaczlO7aTSEyz8+XNeLn6P1N
9qqQ4KOyrlFzkvbcbTzkBlATrXCsc8/QH1P7u8IkJrfXpbc1eLFxaFYVxGoKqkFNgCTsR/OgH52P
cWgNLlrpfXaIOQzlZQ1lqyjcaWSts9ZuYqxiPp56x7gzdFm/hMat69IqChZOm87CzCXUaj/HnVt8
rA805Ph7VdgeWzC+AYusxTOsAT45R5lGl5n/vykpuMuY9ChLFLDL1rhOjFNmPVz+/f3bc2OLgrNQ
ixJdtgXust6fgurDFMbnOlDPIEDwak85yfSRraiIwGdS9LGR/yPty5Yjx3Vtv0gRkihR0qumnGyn
00O5ql4U5Ro0z7O+/iy6727LtE7yntod3dEPGSGYIACCILAWeza0CptZSnZv7vI70CUDi6F4Ac3b
Xe2So+bTvb7L9o0Q5kYQT/irNDijkibUkfgribxfZvlXESqsIud2Kf0i0C1Ldq5Yj8ElQwsp5rRN
QYLVQLcsTwCR7D3KnOxlwi8FdTPRwrg0SEobND+yWmcwaq911B5lzCsUYApvpzoSuN7Wk/na3Q0u
utC5Sso4wSnO+vsVFCSGvWYvTnnf7ISdWIJIxlPWzmEzpIAJxgnwsz92bvSrcEGCdJu9dJBJ7cXL
WAP6JfVFWfp2SvRvCDW4AKNJZlMsE3P+7hAXD3H6rHZ/rpuI4KjmsW8GU0qKRIaIPogDoGIx2EH9
Xl2SzJZya3FMK8m86yIFYdPgIoq8jKmJyIlDm/jmfJckoivA1tV6dWLzmPLNEBhJocHq2ZUtOCr7
GK3a6Nk+ioAEtvoe11bI36aNpernqEFwZLc1htyRvCQ/iAfemEVk8AJXNrk0JBvKoU5lGaIu4Jvb
R+fObrzyKUSQhMc517dIYHg8gJBFMPEcaHBlnYS21SrOrH6ZikpwtIhyHh5CqAnLagFIIlPf+KWC
C9dufpjdxG52/x/gmptH6fs9hmfJxdhDpi6AcUYCrviI925c25VnHNV99ix6dt608ZUsLhbm/WKk
fYNDLbfuiu5PLQJeFX2f/b66TEwBKKTqvMTFXbkn6cXKBCfHZixf/f3MQFbfB176MMYWMvi+z2yj
ci31PFffOunhup1tRp+VGC7AKdIyDykzADO1dlq0L7r7VEJPb3+SRCVslkZ8OgpXorhEijYE0ESs
KhVXJYZenhsaemZzoQB8SPe6+cWYBNYt2iIuzMURmZUxYJegetxpU+laudCBNiPdalFc7tRhRYNK
sKjBZ0X5fKfs6oN2AlqQKPwIDIKfHJrUnsjkH+dhmQSAaV+nV8lp3cUBFLoPd90lv0VhaKsz80Od
gwt6S19ZqSljfezOHO+BQeguL5IDQFUAMuHYLZzAQU/q2fh13S5Fq+Xsck4NODCBe8nGiQYPuryn
2a6X/jsL4REzQgtnR15neMxUiNvFBA0IIopN0UI4IwxNFGOBwI735/6ka7ELJF+7Kne1EA1u88TQ
GTQgqLDA28hpTOp7tVveAhK5mch+anxNOEy8HcDfZXAurNKlJMmA+5ZyZoNYio1s9huroHS3one1
7VvJaj2c4gARkNBwhOL+GfqqnQTFIQ/sCnibbSUn+q0crpvctq1boErCEwq64/haRlGnVtUR1DL+
GdUvXHPH8MfCo3LH0B6Ai+WOh+ZvwJAwfPUulltoTrXFwCwdFCp9p+mrIeo42zIMzP9pGJ8jMoYo
uRBVR2qfTAbe1NRyp7d3RXbSZE+guq0wuJLBBycpQidPRZCGJQc2zdPeVri7UT86iuYnt2L6WhAX
j4Cwaykqu6s2+p/FfJLwaCNYypbDriWwNHB98OoSkNurt4g3uM1T6yivxl0HuPvA7hxyzPYxaBJE
lIBbZ+NaKJetBIa+aLRHRp4dusM/6TLFo4PIqXj6EDYmBCqpf22BZz0sI412Q4hLG/h+PdTlPXQs
TUDgIHuUNG5wj3sjz9JczE33PruHA/LzkB8YEB2IKzHhKzxgmDr5rAATsWi4xXsfQ+nm1B3X3QC+
HlZ1C3bjQ3ypTuxKB8Sz53mvPlzf3G1XeBfGxUjTzM0umFUsv8cdoe5vlLgCJZo+XP5CDhrW0B1r
GJ8nisPBooNVI6Exc/DJm6ZvBcGdscwCt9t0hpUYzmokqyrTrIXVFEtsLxlqvF/+q3Xww43dLAVm
a2Bzmhk863Fq5/ILkhCBy2163PsyTO5UIYGq6ItMEACXyVYGJ5yoow5ONjxdX41AXSYXaLMYhPVh
OyIB7X6VKLoniqD+oookcKF2aQejNGvEjsmf0YmqOioowsvndJe5kV/tLU9zuxNuwg7gbc7RMdup
D9HFFNy+BX8ED9c5za2xpDPU2Y07KUFy/V9+nwvBAdpdTG2EUSzNrZHtlFSgxU0nfTcHfjzCNOci
awcMoJbBXZJfwEZmt6MIO3fz5gvE/P+4KI83b0mjOhJAyrvkbHxVvXpneP1PhmPAIEZFJU+BhfMY
630ZllnL3iezpLeN4CZunwwdyaYggxFpjv2+OroMmaL/OMealOGYB3ut38Xqj+s+9HZH/xSvV3rj
QmhGskaRUywl/jM7GIr/Qp38+/TyVhF3JEf6zRqucgzHK7fkWHhR6ASCqCdaJRcu6sSQweLD+vZq
kP30c3DUgu7WkmNBX6/Ij7hwUWtlTyIV4ULV5qcqVXbT3LjXtcn+1GvK5OLFULRoHAVIoKvIj2HY
OyW5N7u7rL5omWAy8roFUr4zSDWGQuuVDJE8zX0cxwcAd9R67QNVYH99TVuItqBT/Y9ngazwoxXm
qlYh25TMt6fxtwT6Mr2kjgY07wBYLKWf7UbRQ9B1m/g0ijLGYzYsFDFJqirbIKB5+qNPT9cXJlIh
d9oujdIGOpp23M581eLQpehM635EocCJBZGJyswuV15Mi5pgVCsw8dwZ+UbfOr1V3cxGvV9C4oRy
9b0vRnsIQDRZtyCcmnxtoYIGos0nmvUecpFkSFRZC0usdfKHG+mxO4Cg5ZDuYzxfULf++hYn/clL
To0jv2AaQWCtzLX+d7+gMhdkaFuqoLyCX0jSeQIfQFv9aPMzPMSess7WC4Gnb75lrJfLhZRmisxU
7tjDiXXfAVnEGiJ76n73qqtWnWNodjjse3KTibosRSbFhRij1zCKzdRMLF+ez1VxUINzJDqwtxpk
P3gkF2bkyMjieIQYNh5DASh9Ke9wSXPQeYxXlAAwU9m+/YoR30PnpOLe481AivSegHyB4PbBGVPc
hpUSzwp7KRpBeV4dck85Ra7lLEfyp0P5XDQ1LRLImQ9Ikzq5KhEN8gVscOpwYwxCUrZNGQS4tQyT
Bb1OnE6lejELTGEgoLrGT4aDSr9JP8iOocaBEAs3X1EOIRBoclpMBtqkjJTGBUAMgEkPVfl8Pb6J
BHBao4akpUTFuWoUKCbOt6r09bqAzZIOUEX+ozM+0Z/ychwNZoejQ3fEb87DHvBRfn7PHpoZwPp1
edtRbCWPcy8amVJjRjA889bcjXfpJbvXMNs7oX95z9KUIrQrIEw23uiO58gLH8nT9b+A7cmnOLb6
AzgjaZKY5pqJ6vpEGrvTK79TF7s3qHtdjGDn+IzfMJVp6oIBbxE6ptiX9HtpZYIbrUgEd6h3mlot
OkEvf07vTOsQDd71JQg0xSf9i9ykZc7uZrQ4KfETSfcKFUV5dkBf2Q0+5Z+XKCnCFOZAL6zfEiyU
kdvZ6aG6051qh8uGwP5EOmO/rw5yte5oHYTw2L5Uj1qH4mVTCaZJNw+QdwPjqyeJXhFajTKGYrMA
7KuTLS2gDMj3nSUqlW+fkStRXHiYSabJdY3VaLvsnr106LfpPauJZo5osFhkDNxxXBa5YXUTNgpD
9H6Zq56F9gUrE0EUbmbfqxVx4QG9gGagMrepFtOZK4RwNTsoQegqZnkX5uPv6ya+2SC1Cn88b1Ri
ZhRwDAiwrKIdntCQJQFQbHCCM/VVu3CQ6onex1mA+WzyGDVndBqGwsMzq1Kugs4QiVRRVHZc30nz
DKyGE+ZVQ/Klyu/l7m+KA+RdIGfzNbgu54Ki2NxL97l5BrbMdSVum8b799nvK5/K57SfTQvJcaha
h6w3HuSmddVWlBGK9MYZe5IVwUwLNG9a8z2KOrap3xvWoSAHaVhsjA3Yy1wJqmD/i4O9L42z+iJP
5EkKalj9+Z/X8dJRgROseNpJ2FDDwvU1u+BMP0hyQ5MCZC+sfVn2gHjxPd7lh2yfP4pksU99FgXg
SEZqARYuTlQGhAjZKmARNFbt1nDq+KYt75LRD0Bk0GoiQPLtoPsujjtyk0EL00zBzundoZgSOxNC
ngsk8BPSSWWG1Ryghk7Cm4meIhHO+aaJs8FaRo4BdAXOxBuUjgmVsILKfO7Ce8XMXDp8ue5Gm6Fv
JYOz7zzRY/AjIROzSA90yPulvWup6cXKPY3866I21QXgRg3j//gkP2bTybo66ypq4XL5p8giuyU/
rgvYfLcDYOJ/JPDoQbqCKzMdUXUNboOdcWJnO/qsPf277KMU5ff7EJ2Z4g5vwcJ4JOxILnWpCxHO
dSr5JA9P2WB415e2bQrvK+O3KV5KM5uwTVV/IvMhmg6VtLsuYtsS3kVwUYeYcRK1CxKvnKRe22on
ZQmc1pDcWEG3ax0IKguiFXHRoAI8Ix5fY+C2kOMMrL/2YIn8R7QvXARIZ2sJcnas9012RzL91E5/
rutsu8T1bnH8oPVsqOWUzFBacKv43T3KIn6f2Ppldt/GTdDTn+1yQVl8+/a0Esql4OoiBQupcJZH
B7qTvcJf0NHisDEoyrpJXSIk49pMmFcS2dvd6rAdUQPK4x4WDkSwrwHGk8DMV6EV7Tw5qp/lthjM
W2AefFu81kddDBInDMfl6q+4MDO7oyBoyZXH6zu4eSitVsZsaL0yKTOkNsLFLO4elPRsNrKTWKET
Wn7d/UB+4V4XJzBJvjU+oUtn1ATiWvU2V1+URPSEJtIbFyiScpySIIHNk/GlyG7KVren1Lu+CJEM
LlJMpJYrvTVNzK8O+3Fobts6uV8W0XDp5uDMKpxTLkTgTAyspYWdazuAnJYPLZjJxm/0EKAm5zAS
OPn0FtB98PWIu+230zDNZIiuGKCl/PFeZNJs1QTFo8qyGeu4mdiGp+ySu/GQ+6IH+e1IoisAaAbJ
L4atuY2T60mf0NPAnqHMI90xkB5AMj7HuwEEGNKx+R4Kn9w393ElktvHJhmjNJ2RQs9asjNC3U6K
7LZrZkENdztereRw+1hj+rUeRhh9OHuLz9pCQI0teSBtGX3qz6Yt7iZg2vqUa65EcqEfwyCWSWak
ZousOHX4WNdfayO2tb+YGAcjzL+7xhdcUl2u+qbF0rTlWbOOFppC5Ne/8LaVCC7ay3od6R2FiIUs
bhXS+6E1j2Uvuq8JNMbXXVJV6khawNnKov+SpuOlqIGJ28ffxiQXXA2377+rJbHjZhV0lVbSDCti
ia3bo4ORok2odIKnwVlAcFcc47OI6mXT0sFdiY44YDPLfHdzN2r5mKsUuU2LbfqVZC4GAAVFHpEM
7iQhpCrqLkHy2Uo3KTkOzWuviG6Gm+ewgWiEXhJgP7+1HawUZ2lFFKMdkt3WipvFBVi3Fz9XewCq
OoU3vooqzZuX35U4tuSVOKJnbZmFEMd66tkE9OizCWhRbWLT9FZiuNCnSnVumDFw8Az1Jm16uyiP
RqraWtH9zRaZDFIdDAJogeJcCYibmhLnMIMR4C5Q4GLn+eEvvHUlgsuUOkvJrDhg+M717ZRcos6v
td11EZs5xEoE5z1tZ5koEfSoJUeFHQAwyRAkmNvl8pUEzpSnskDFg1rj277HP0yg09S7yP9n1F7P
7QHnb/NF8XIg45Sn5CiqFIhWyNld0FZDIjGQbJo9FuadqQs0uP2yulogZ3FxVBtyH0kMZhYDwCB6
DQ7ygdoy3qST338VGFbCuGO2zMsq6iJoUzbum+RRk4FyJRrC2kxjVzK4I7bFq7CJewEOCXB0ll/l
fq/nl0k+Yl7KBiG5IA5thrqVNO50pUaOA6mC+uoAXWCjrShPqSkas1EFUvhWUi3QULGsYQWT3xxS
b9qrFxlQzoWbIzsq3Bo0ka07eVOD6MdGirJbxUu88CxqB96Mgu+r5VGFQEAXFkHz/7yBRUECHIjk
KJow284AV3K40JGPNALyMTozmFGSm9gzD2FqV6+BP/4Mb1DC8KRDFwuGnUVK5oJJg2S+D1JsZTud
Dc1pyp/CSu1meF+ti4sm3ZzSBDhepkub8DDV32JZcgraHoZRVMcXLYb9vjqvRgpSVKPETlFlpy1f
F3KUJ8HbkUgEFzmsotVAjAruBb2v7Tm9W4ZnhQryI5EMLmCEcR41Ro5jVylKO+xLgMjdjnktcGJR
EOTxOMeiLgDsB3tLQiOzF8t6DLQEb6LVrmtBs518rUzDaYfuaz1VP6VuRqdaKLoaiGyDiyRTOWWg
GkrZw6zqaI6m7FjXs+VNl8Fr7koVvdYhXpb+qjPy3SR57oJpHIt8nBEu4+wUlOdFhJ0p0i2P+QBi
N7lTYlgig1BnA/DGQ3ecnGgPgNy9IbBJoTQucoRtp9cKgRalPbuoDqfsxLC5GGEYJuIFSZQgHPIv
SUVhRTHA8hD8AXcvL6WzROgufKwXT0mexti0m0VU12V52afb3Gq7uAjSpx3mGRjKeHQzepKtAb7W
vFd26X0nnjAWOJ/GxRBVLcOkXLC8BlFYw11VOhvIfoyH4vTW0NjbYi4oQb6jcUFlqTotMxjEmlF7
5nAalefrGaNoTVxAGfpcHnUdmH9Fsy8Cn1aXTNSsJhLBJSCyGltaYyBmyQQFSP02XyI3FfUeiFIC
nv9pnGNVKzRsDnkcwcKafsHVxGnBnFju4pvIT986OEIn8bpj75b38j7w5Av6QwWhUxC1+HcGSSum
0NISAFx0N/1FnnYAVR9U//qmbQDvWbqhg1pTVjSD6PxicyvuCtXAq+YIZBxGVh1exhHAe4aXH8Yn
4GG6iQPgBBEN5mdj/CCWX9yoxFpQyVHrxrGe+XMnVZgNURJXsDoWkz769Ecx3F0sUklYh33c4g3c
+Kl55c7ywM70k21e6IqA4zdyq4/SuAipRpjfz1upcWPwzC5PjHpV9+In9OPbrAu/BMFbKMqSRYrk
UquiLQZtGKHIcnigwzdiiE7wzz73cVHsD1ilO3MvxWSc69YtRjDiNMXXIqydMqaC6+DmOsBUZ4AE
TQczGLcOJUzjrJx6vK5r889uBlapKiJ2YwHokzGsRLCVrlZSpgU4Zo0G5DDmdKOaxaVSe7sbUjcY
JEcpy0HgwBslSahuJZDLO3orW9SxK1pGOL9TJzv2wt9vCDUAXXNB9zraRMRtIlCjyYkcdDWMBwDm
uon5SvPzPIrihUAA39VUqmZUBFnewaMUv/lVXkKvRX8w7k8erg73km8dShHBq0gm+321cfXQzXpO
sShizjaRj6kiuJ9s5DYfdopvbNKa0FSCCjsVHYBgyY5iCSRdZEZeiOEChMDrcUm0IP4oDpopqeOq
xWVdOVemcpm1QvDyKTB2izuNlVyz5HKqUQ/oH2byUtNnGa0/I1izvl1fy/YJ8m7lFncoS2Ymh2lQ
oanRMS/pXXWP8IDRDEA7gAcAbY8pFCh+uhOtjzN0Ezy5TWRBKhCQ3UA65GTXzQ8y+SO1ooP4+m4R
fpiBZgCoA4ocu/CdMdEaCCfSRAK4U2omSxKkKaxPa1K7W24HKvLazXPw3z0C095HDyIkicKOjMCd
9nugI3rLKXrtPMWRbxonP4sqawJ3AlDAR3FobptaEredSyvAPzNCZt2jj7M/u6otRpu+bgqEn2CY
Y7ALajEYY+f0ZUw1V23cbvk6LN/L6ZfA1kU7xR8hZpb2eQdTmC8JRmcp7giR25zI996t7nI/9P+C
wHsdmcCx8VGVplKPWjsjp2jAVdUdMjd57DDsLO2Qw1z+hm/vozgubIyVpS0yOmNxZA2H7NzsDXSE
RRdRzV9oIXzQoFKcx+ycGn72sx3s9H1wmB5QjzeOoJD1hGUvZnH/+9mPLsyPapTliKioRbALl3We
G0hkPaXqocjd2UVbqS+6wIpWyD/sgug0RjcNC8DH7lAe61vtkJ1a4N2wOfVGmOkKLPPtnXl1Rko6
tfKOxZDxOKLfM3IINPoz+rI4MlufqwjC/mZaCG472cT4lokx748KTVJdyWiTINHAcIDcBpkdLPSY
mZZodHJ7Ye+COItcpAhAVQPOSq2axl2U9sRWkkQ9XPds5kaf7eNdCmePKu4IJZ3H1qVJaA/99JsO
yqs+h4xcQxSMt+PVuyzOFtNminUrg+ro9+om3BtnoI7f5o4S2nLFaMC8YQfSHCc1baEbCHaNv3aB
83EqSY4suz/q5xjoKjWeyCuvOTGc9WifXWJX5OoCzfKcd1kb1ZZKcX9odAVrig9pr/rAvXSoLuhO
37QUUFCbuMsy4l9Oryg0ap02w+Mk67lZDsnkXbeRTeW9f59/hgdHRNAa/YDLZGc4TX8ce+KqoaDM
tqmulRAuFxhBOR9HSQdzl79p1M/RGjdjRAy+JrqdfK53IdSvJHEe3Ft6FZo9MqiStHflmDtmM/lj
DOSRGMSL2uCqZPCq9rfVy/uedu51ZW5fjlbiuRxBz6N0Qtc7HlcmX25sAh48GKNjLPYUeNYOgAk7
0SivSLfMgFYxcpTkwgjbpnONYYemWjdv9jU6giNLNB+60XvwUbfMlFaS1LkvymWAKZKzZQHFM0JK
bB40u4xt/Zg9qOhlE/m2wPottviVyHZZUn2mYevqcbbLKtPPJhF6hsgBuFA8Nww1hB2is4qB7y+y
jl6lXlTQEBoGF4pnVAfyiN0n2A0z39c785fmGhfFIV6xW74J69oixXFhIzILED9qyI31x/RBO6qe
sjfd4WjcsstLc6l2otRgU40mTk3DAju5xveJGOZsgDgWC6TFbphf82gXlC/XvUskgrP0WTKLtO2Q
xuXNT1LuDYyeGaKGik29rZbB2XiTDQqmL4FitRiHpL/LC//6GkTf5wzamlKAJnVB42ZDu5OywgEN
lfcXIiyMMeqmbun496PPLPLQjyQ0Gww5lveSXuzTXESOsJ0H/ivj0yh8WtfUipRyfGveZSVI9ZDe
MHinFH0NIpxnZquf0piVMO70CAOSAscM+x7WuHwvlZ1Kt8nwTc0f0vi5tp7UvzK0lUDuEBkDOcuH
ELa8IKPOfhvjfsoe/ptNovxlclL0oc0D5CxS+NC336fw6fr3WTy5pjPOV6xcCozcQlQrFOkyFsoR
HLAOzZ+Bb+tJCxoBrKD9m/rPSmuc3bWt3NWTgqK7NPXRg9oa2jkIYtGzJ9P9tYVxDoSOwT4oCPLM
1mMtDZXP+BiLfXlA1/jjX6V5qyVxZ4MEuNKlrVBcTVNqB1WPoXbMngYHE457fb+2D4iVKO6AkJIp
r6QhARDwz9lhLWOBmzrGd9bWl3mSuKy/GYhW8rgDohvNKAylunOD7yNmlxI/pk7qdJiTsU2b9Uuk
ijOIuuEFQvnrI97Mix6Ep4h+y2NY/pg7Uf7Hdv+KdfAXxjqPgbU4w3OT4LakN0ri1+ZrIpry3n4T
eVfeW3hcpyVlFMkkh5jOD+8GV7LRcXwrAZkoPiBKAegLrUQ7gYFsGT4uAeDnMgkhCO5Y+kqmXEuz
gdoC2uPO6ATG9H9Y22Fsz8AEBv/oqy4IIFuaXInj2+0nc4kibYC4rDvS6DgMv/r+aJmiDduyiLUY
3p1NOZeaFudtJ9/lwfdwFvErb7TCM4Kgf/VGOR+OpDxtSooT9x/A3HYXp7sucImP89fR7+jZOuZ+
vbjDLvI0ehTlRaIFcttWJOFQmhrEt+Vptr7ozfN1uxB9n/NjyzDmXp9L1JziH2XzXSapfV0AC9u8
S630xyPNl405JUqOsmdVXCQlc3LjoSln978Twh3xFprtcoNAS/mAZ8X+dghv2/jbdRkbvZkfLIHH
kY+MlsjtCJMefNxz0T3do6aEbjE0MUb+FL5NRiR7ef88+6pbPoo8WLBT/GNg0o2DGecWSp7ZzVic
cxGyqGijmPxVgMhVGZZWwJU0TTk16HKPe/kYoJ9LoMbtyKDJ1DBB/UX4Tuo0mIu86bCO7BDvG6Dn
7hNn8TF1cYlc09Xs5kvI3oZd2Y1vcJQ46r5/TZzp3NyKgCxFfwmXcVghHgXTLETBYvaUdgIraOUA
VChrZf/6mreyKSxWlwlwIGRqcea55ARdrw3KPbLylGeHsNFsqbXT9HuGFk5aCTS8bSjv0riN1PpF
C3oJl97cmo9SUvnqImp63Uqp1wviwi6pknnuZ+TvKVqfaEUdK6gvpCwOc1m7s6zYZSH7NYleruvx
+soM/sXGUvrIiDH05yagbygveS+sUbBo/jla/Ud3QGv76ARFa1lym6E3QtvRP4Xb/gbB45/pRJHW
pICZb5zsORvtYid6/Nx2vne5XJhXlamaQVqNMBycpfmVUF84ZiISwUX6AgydTWZhzybtQVZ9q3tu
SsGtRCCCz88soqNnZdYavD2GzqARm6p/Uk00aLeZ675bn8FnaUqA2xXKLhDzPDtsIDLy4531TG1M
RCLX/b+PsLC4/+/e8NkangmnmUaokDWE2knzMhjfTEn0nipSHVf5A1ppYkwGbVx1KHobHGAuZajz
gyqLbgrXfReAFB9NXIq6tm5V0rhK6Ml/kLWDh14+sA675Y7aPZqcujeu1gBgQKKruMCB3xLj1Rkz
lkZjqp2B9yZ9wvRqe9CjWLA+kSI5D66mMuwnE7l1odhadE8HPwn218OQIEi8DcOvVqGTPosnCk9q
czzTZdY+qoObdEzd3sCLRfV6XZpoQVxoKMw+K8IMNy0p/d5ZhqPSyJYMUSJ9/YhC9eejVTT9EppB
UKDRcwbeS2fZaYf0ptc9Jc68igKcuDOfri9MYAxvkGkrNUZGijF0tlPl+Cov90b14/r3N6tMK8d9
S+hWAkKjmuksIU4wNjHNYTNb3UlHHb10MyFMv2CbeGKNXosNI9OwmnR2cutxmm+7VpBGbKAsWBiG
VS3QYhMFENKc604GhkalAK7LIEMYrGPphJrNRvjGwhm/Lo7uYAq9sDugvImOxo31fZDNnGKlzHKM
DENrs86dF/2kNlPudwONHTnsa8Frj0gSZ/AhqcZltrBKKZYei3j6vpDJyWvr23Xz2DC/DwviLJ6q
IcI6a0zs1UOjHtu/yKfX3+efFQs8hqRVXXSuZbyOxY90sMAbKWKy3bLxD1K41LLsdMzIJEj2ipvk
nrHH/Mzs5kfyBqomSlI25rI/2J/OagwrGwCW29iB0IVNp5lsEgj97h34pqo7cTe4wAh07jwMWqlW
5kpFS6DRUbvOJHuKwhedxN51K9h6lfqgQM6ngqYH2saCgxe9vq7sgRDnOOx1j91A9LfSmYhWQ7Qy
9vtKib1SdGNfY8dw5Nt0+WpaP2RRT84n2yaAdMEriqUC7cVQ+Eu33Ku9Xuos1xtfLL23lfHputo+
LeJNgElUE3CHYIjgfLRr9KJU0gp8bfSPaWFmxbirA0lQOvh0zkKIZlIGl49XIfRhf9TUXJuzGiTo
XIqMA1n8MNW9znocMJcVi+Z7VWZPHxJ/Tha3K0pdx7PFbjT0tjoogAAYXtipIXs58FYHOzuFt+pj
+Kt5c6zod34eT7Wg23dLp+vlcplLW+paSmv8CWn9MxruU/2XqXj/921bi+CCOLFCizaxjjpJdlxw
pkvHQDQj+ym95BTJWYaaxiSNWG2zznZL9JJ2N1JxKKy7ONmBBnPSVcGSPkdATiAXxyeiN8tYQSAj
OmMQB4k77A3H2KmgsBWVDD4fwR+l8bAzGYGxJm/vlH19zpLRa4rMj6vRiYllS+W473ptFwczCGaA
bEhwhaxH0BwoD6qlgvyodypz8QdrEKQGWw6/2lienxUIm2GmWyP6TctfOkrvcSryEOVThsitnAv+
NSlDqksLtArAzhsTUxGJC3LR2/SmOIF7E4DEaIo7Bs50TwSdyJuOgcujoqEHXpZ5IragV63SClJc
josIio20n0Dw21FJE8SbbTkUrfb4x9T4462ock0zKHLgJPqhBl/q8lvcvlx3wM2QZr2L4I61jibF
UsmsNtPGXj67Fb0sNHAMZV+moqeuT4QwbMNWsrjwWdZJpUs9XkvqRs7cWcodMhV7bQDOjjHvzRok
04BCpYHiaNH/GXEMsqFGgidkQ6M4JD6G7rQYcqlrkcOpxLqBh/pqHe6vq3LLHnVUEHUDpxzR+QcN
iUxDETYox+ZTDsqK1u7S/aj+KAFNUzhxKwjOn3OftxX9K453/GmwporEb+8AmPUGcsayD25m3/TF
z4afCxycLC6po41OM4ng9ZXlJMgZ471yMjy9cnpURVO/fxFldluWv9Ilz7u8jEmjmQHu5RlJT0lG
b2cd14um/3Z9yzZj9VoOZ/4pcH06gy1Me2ObBfz1Yf6G8RbUbfrOFrXmbDnbWhrnAAY1skGvUWke
aQVoVjk5UDM8a5gysNUuPBVU1MUoUiP7fZXa0QzeNjaoHpZBU/0JStofqzwzcR9U0t11VQqsn3LJ
Qtl2iSSlCPiLsoAF5FseJXaU/6mJNxR+rIvwOzZVqRg6GgkB4YGm+Y8r6wO1VmgCZ4uDex2dhF3k
DOXPEDAUaeReX9mmEleiOBuZ9SWSOqtG1kf1PSMK6pfMCzRNED5EYjjjiA2tAgkT8v4wuKHNMbGc
VlhOFsng7EGNowmBqWlcXXtIjNtAe5AqwWV526VW6uIMIY2yqNBBqYNXqfYH2gV3cuIB5GLwTL88
S274NykksCJNg6BPEf9x29Mlck3Am45D0tp12o+xuc3Cx+sWwFTP5+JrEdzWFBJY9CYadbBrgAIn
5gXPs4JJoM/XPhZiV8vg1EalXBvCGFvDAPEVF/CBeGvKbdbyiwY3W35BPMpfrq+LffPaupiTrcKD
FeVxV7c4kNPytzqWdifdBNLZ/AtiHW5xLHisBHU9gqxpYI+Wc4lyACrkpQOYwhmQgZ0zC9nRN5Pi
tTK5036KGm0epg4F0coZHTDzeuSrgjZq9qCn1q7yMEByCbQDIbjypkqJgtkFg1gq/v9xpblSLXkW
Sqo7zKcAeA1xjlFW7QAIXOf63m268koQZy9mFihaY8HNtMULQcFZ7Erjcl3E51YDtm0rGdy2lf04
mmUGmzSf6Q4jzq3NVFi8Wg/Uzb5IO+MCl8PoGNC+98Ihyc0I/y6cn11Q1DrVipnFqqQEz9jjHFZO
M3wxuu+JKvDv7VxqJYtz8LjPgQEf4KY7ApDugCnyvfzYu+2BtQCLerAEG6dxThe2AQ3piNQmzfZJ
UtsxscdZ1OQgUh63c3TAYgI8bgAveJiQzfcFyH3Cxh6rGg85NUFsKWWRubBI+ymcrLTIeR0wd5Mi
HuHlfQbABNXpzmzEMM2czK4P5j72Ra3i7INXBPIVTS1e8rrJEL/YmNc/oGTtQQxKtn2kvS+Mn44I
wWNSmBoWNuEJZzcc5NpOXDQFAMPQoX7qT6JC0+aBsxLIZTdRm0pGDvdze9R7yMMAlr3rri0wQr6a
Ca4suQlRHXDJcheCO2RKj9kkbBIXBEO+XmaE6aguM+6v9exE9xho3DNu4jD1LE85Uh8PsewFWzwf
J1od+3113IRgXzaXFPtlWi+99ph0D7IhGGMRieDCb9cBLgdTR7jshf9D2nU1x40z21/EKubwSnLI
ScqSJfmFZXst5pz56++B9q5nDI3Zn+2HDVWqYk8DjYNGh9O5H+TZoRzg3SQDIYYyBA4sxDzvx3SE
hQvL4IZhbs+oh/k7U+CgwlBTuTcr+J11qWzqQGsco9AtcOyGf6kLBw+SEmFKnIRLudC+TTmokSmS
58vP1NOx4Z/EyhQqRYoXD9yMCVQ7hZu4sa/cLaBD/l/mlBKbw8e4RkwSt4oS6TxBvu/SZ215Wd8Z
6vscChhhrS94A+NWao75tGnTz+vf/wWuqQbGGsNTUfnhE0q29FrEXHUVt3uEKTjDV9NVrjT09eQ3
NfWmv6zOf9I0kTuVWp8toojoIyoHr5dyW9UEVxahjsbXyqBSFvPYWJ6ufUOI85b5KqHfZWiZa5xo
Q93jlDrc0QzlRCgqy5TdCv5svcdQ1/XduYwwp+XizmVUzWk4qvh+ibFucTrbY2KBYyxz18VcxuiT
GO5UBkOjaY0EI5uFEfHina4XTl7djAkVryUE8bU4baTXC/ZHdsV4Fw5ubn7KikOQ1sTN9rGW+d1p
NSUToyVY+w7ngRuRNCtqh6sNpefvlczzpveHrWoPb4LPYKA9UL74Lyzvh0w+IDzqQiTIpdy4Subo
e/G7moCcJ7NBTQEi9i1Y1EZKS3b2P7o+J4nMFzu74oZFSbLOhMTOVb4xKgzTFZ6UvQbOnMwhkwws
vrcmjZ2FM2nxIA+JpQy4IzAibg/K5qF91UC/UexHZXSs9LaRQC4uvK2bJrPwNakcYDTjUEtoKoYX
VL0Z87dZ8Bdpq6i7vt/lPcW+cNk8TwvK/n6moi7Wfd/X8FXABvMsF6obBOgDLAPVDQ1Cr8sn+ySK
Qw4pHMzEDHFvxOK2LO+N6jbXiFj7Zf//JIIDj3lR0xgTMXE19ZNdTujI3jXNEXWRUvG0vkmUMjx+
zEqtjfWIZ9o09G4cBq09K02wjXvwja6Luoy4P5TiW3uLPhhrHbT2qFoF9dqY273yd8rwdbF1OaiS
NSIxNkzPIkYvSf290lFq/OK1edKDne0zUxPCHDDY4CLsQlff1/twkztt6Fr+5Fc+dU0RlsBTAVlF
jlApKlcx1QBjzaMZOyOGN8GcYEoScj1WQ+TGKHkcVFiZmGXFgGsr08x7I66/h6hejtvkM2JNh3AU
qNk+lwNnymk1mYGeraaphoYYazi4owMCX2FjlDZr4NMwIdrtZF+2kw04nKhlJcyeb+TtFtMSAr3E
AbOkY6OCHTMfvCkKvHWTJ7XjsGLSiwZD42ErwN5PChLK4Tbdd1v1YXH+7VCmFLt4yFRJl8CJxcrh
uf3LMh0lx1miuNlk1o41ppqjoczmT46yaqIgRAcFO1gWft60EhTfY1C/45OfGHdV+ml93Rhaf7g6
UNeOhCOytJLJfV9BWDNCuhHNS/p4K2IGTyGGeOCkWyRUd+uiLlrCmSjuNKul2OHNgVBL0rzo6usc
owouJ0IrlAzuto/nWGslASmINH9IpCdTvFXjx3U1PjJEMb/pTA9u4wuptoqMOYLsHP1bthDAI3SE
LyrroAPF1iwiI1ZRDU2UbuzvZ+c3x4youXxn/2vl9KBpiHVUYlbulDQnmxLZXqyZBTObM1mT2Sm9
IWKvMGfrWmmnTagEbl6kPuYdObIYe/JUfDfy5IgA2g0GZnoVONPW15kt44efgKytikFeGv7D/YRA
kVJBDjE1fM5KR6ylb4loflkXcXFFQRdpIARtidb7Tp9pmZca/Owezzora/1K6I6ykbtJ90fZzJMY
vppV71WlMXU8t4xCdKJytqPFNbKtPL2Z0R8Z55ks7gBEoiyHhQkYFPdi7aTbjJXOYlBsdM3q/QJ7
fESh/c4ixBIL+SGY39Ry3hbI1yZp71rW1zZNnDCnqjwuhy1OyvGs4l1QJpXFFjJ+m7z2WjsErn6U
bxV/PJZukJNp6MsOyJlADrLKJa6MNEPVlWZLL2xOcazaBV5HxV5wjYqAemoRua2TMqNo5qVqXMxq
s6Oyc8bscy8TJn/5VP0wef7WQnFmGBYSgliiGdznVn6VTZ23fqouPyzPVo0DKissFbXosU0ics0Y
IINy59yXtuHGcKrM7gdb2rCRchRB9cWr7EwsBxi1MKgjcpwoBJy0TYPa08XI8Dj5YtWkIVKryDkb
DXZJwSD5BgR03VF3Ms/axLtqO7y3XxhoDqZaCCnb4J4psV61bTdgSRNQAgavEkZzzxRT8MVX5Nn6
cQ+UsurrbpLfXQENPPDSS9Umx6kXPRQbObLaO1ZGeW2EWjyneK1OmpSbOF9LVdmy5mbJsx746+ZI
yWBP9jOQb4wqN60Rj6HZvDVVTAL6lEvEoWIr8/Gq+nGo+Axcq5Zqa6a4R6IdS9mmV83G2Mtbyggu
vhhOG8SziEe9HlUqi0IK+k4SrpZqL+ivqYX//+2WAebinEli9n+2ZomW9WJcwdys6VnuP0/ydgio
MNd7u+jaqnEw0fWKrMUt/CiUf35jI81bUCY1X9NrDR3a5m5w7NGyMc0anOyxN42IEP0vzHaUeXCo
EYSSZhYdHOxYTd/kqXJaQXroZMqb+QUoWqqkKAYqRk3ODHVrkK1gxJJqN+EbyBd81TGew++Wo9p9
bA9fQjZFe7Nu+r+4ME9CuSvFalpVGlhgSNzPm9aJ7wJvcV6VTew+WCQN7OXgnnGSxlnNoJRNn5eD
7DbilOVbCQOKPo+CDgZTRCOafRtLWW2L0xi9jHAlLRuvX3WwLQ3T0e0h64rYm5dMJMGaKcnbGYhq
0H0jS6AG56Mh0tKKU87srHlR95VX3ESe4Sz7KbM1MCWylPwfrDo6E7DRkoKUAU8h2+MZFYsxwlaM
qSTesibz2JkOrYf+JS+O7JKocLxkwufyOOCWU+S6ahkXn4rEdVx7eZFgLNTDulbrQj4Q/4Rg+UOD
I1ZRF3eSfidJ/lQTaZbLIhR445IkyRZfGVd0jWy2EfCt1w/6dBdlD2L+sq7FxTCBjm35TwZ3kebT
+P9F7tU3eY9w8OdwI/8jfpNfNAfM947sm/frEimluM2ZqwnmMMLh6s3EMSoXzEVNRGh1yfM5U4oP
EvRW3pZ9gL2R0tcItHfz0rt1ImyF0dqsa/OefPhwmE7rZ3AwZuoynps1EIU9fofdsq22s8fY7SLi
2qZ04lzv2IjKVs/YZTejt3XGy0XM97mFYsmpET4RWrFf/UErDNdDGgQFySKfcunHfExBkIQFfECz
MK7w7rl9qXcdsmEUsd1FezgTxbmOWRFjHp2CKFwlZPY8+5b5oCl/AggnGTxRQ5XWGcb6wK1KVN0J
Z1+zKtuICEC4CPf6mRSm6ZmT0FSFMvaMVUO9Y7w0td9slz2jLfrTFPK5MP6aRnS20rUEy2ZsJ/Wm
i3brJnDJhTv/Prctil7L5shyrgm4LVoMVlDAFIwpbe66mEsPh3MxHPxEQj1lY4EyhSYtEkdJ7oJS
NYh3JLkxHORYuTKOmQmPl1EOIj7pmrv4ODlsDGHokZOVLx7Ukxnwb//E0k3Ua+PsVD16Wxd3vo73
U+IM6ONpbIz5OCY2Ct+uKN/mkjN8tpJ8LCCd0cxjMcyT58+SvImKTVPulfhK6CnII0xD4ZGokizd
UN7zpOOmyJxqp25YvYSegKgrYwPw3PTdS03uCudPagHO1eQ8OEkUrWkKEYhbcjT7z4XTqHfrJnnR
Mz0XwbltRRMvdSmzbNEe9GNOfcXKQVKn2oLCV7WtO9MTt82wJaQSkKtw6GHIlVK0HS6SdpM8sjlW
4V7/J98pm+wz9W6iDoTCgQdgv4CO7HAf+00MDk7BEXeaL6LYJSTLFqnzwCFJly5DJI6G7KLf264X
uwZ11gAmfKv01peQwBK+k3MZNQFVAezgFXejdBvIxBZdvqnQC4TBsoaCsuOf8d20mk7MTSTEenkf
g1ioPKjNH11UJxEcUqEurNHiHulyqdPscryytJdkeVxfpl/s/g8hFmff6EBGIX+Icio2I7C8jzeI
1quuEjkosNpUV9HorAu8jEz/yVN5An90p8e6uUApTGbTlcdeeajGLzomLYaEoIuZCJ11a73vEIiZ
ft6hBtzXaR7DAqIdptgwvyVCdYrdoRg+wONGuEJBjx/cU5i0bhgYDfyz2LpqotmYM1z87TdtSu06
Key5D4hrjJLC2cakLpE6FXCUpPoqVx/K6SCmf2caKu/3LUs0xeECEGIlMMG+cKMb5ar40tiyPR7m
+3W7+AXQ/tiu92jzmcNUlDqq+lgPbxHb7QKaHae9B9Y+dM+1Gz/G4SFNbIZIC5U5uvzqORnK+xE5
k9xIWVqb7LJM32YnuY0QaAlcNN+pdn1cNvpWcKmW6MuX5klX/t7qB8yCR2GF2+VhBO6d8ahZSwBW
fWGbjeVzG9Rba0YwOKLaqwizeV+KM1X7os9SQ+pkV61BGyKCnQzEfxLVg3QxsnJ29N73+kzMZBZa
O42wnOUFOR0nvxsOzBlAnfBGx30ZEWUqlFbcSY97dcnbYUENnZ51na1ZtfglaPUSM4XbbKFeeZQ0
DvkFac7LcYJnbwRfku7aDL4oMVGDePnyOtkHhyEZWDTDmnmNQ3fXBA9KQtwsl2/h0/c59FD7NhNy
FhMpcOebhyYL7Ur3ApXYl4udH2d2wFPhCFWTSdry7hyyAbT61YJ6WhAzXafgE3IsMDJJjunJWzW3
xy31RiZuGj6xaCRKn/fsjayLWzH9qoOntpRDVPt86WeK4Z7YMJ4lJ9ZnEY3IAK8hvLaC52Yiip4v
5trOV5JDjK6cYNoCLAIUJXsxdJC3tE3JbnfFXg1Iv5paOs4pKKNBjaQIYZm6uO772Mn6rdQvdqOL
djh9IoCfvRA+hhd+GOP7iMYzsFjEJK4yA+ki1VeQRvHKK/R0OWbvsKr+0KXyzezsrInjwCLrK6k3
DcQfQ8V8XrrlVh2UQ6bq7igptlWVr0oQ+3+pIgcZUpLNIUpwcN5eRngiOSqkA29y6qMKNGwJz5Sy
RQ48DA0FK7MIYX39ac5vppQAD+r7HHgowmLOSsACqvl+Eq9E5e9+P/9kDuQwVAYo4EaiZ5S3yUTt
xgcLAH0A2Cp1y1IkDMXgOXyzpsp7LdNTDAGIbpeXblfcWNfdNtjqD/GjeoNQOByN4gqOBjV/4MPV
wUnmbE/tC0UH3UTqmuJrqyNtjt53naxP+YDunBTO2hooD3YbIXKltrHlOnCC9iFVX6rOJJxQaiE5
SxP0UiusUsrdoS81N0jSCvE0UCRKrfhiSAEaxM0wc4x8Tgnf/oMJchpyJlgOQyHnY4Npc/rBGvaN
XBCafXw8/CyBDxqXVTeVktqlrohdUsA8rm3NW5Cb1i/SXkK3Vv6ICZ9O4Qy/741ykrkYsj40ZQgW
jQwx5GLXf+r9eI92p2+IIzuDj/mV1/qGQCfCKj8QAOfRNMQhVlO+0tm07EPzLFzPCvxfE8UI1R4D
s+7NllrhDyEOTk/uRgM3UhtZWp2CaumfQX4rh8rp6n+K/C5WZHuG5ZqhbHf5w0BFBj76+5xk7nZL
LSWbq6VN0d9T7ORNezU8I6CzmRCcNQ+pl5EsqB/9YU4i24GzKy4uhEmspynFiJjBnTeMsS/1zcfB
qXf6IfQoYpmPjcucPA5npnzSJdOC9Ua7AZTeTJ51nU62gIm4A2Z31pGdu4UveD2B3ZQpcdCjReqs
VNmUY36D4SWYMI9qa1ctqO4M4vwbHPAoWhhJQTjkmAtdbBJDiGxjFKiTSOnCgUwfgNIzHdQUNW/7
bvrGioBJLpsPvs/PG8UXmFaK1i/yLKQ47Iz5ULLDfewPDkuFjgfyoLMj9ZPrw0njoKVpLSksFgVH
Dg96CaHv0tdvv01oYs+97Ilq9yA2ie9miZpQjOseBzzXQtQPSts8r78S0EVpxIFIPcrBPHQBLoJP
ixdv430hssFqo6ezcP5N9J3KJn980nBryIGHFUZpksU9nAew99mLV96nW2UbucxnHfaiV2x6b9ig
3erGIsMGhEWaHIxIRpBNWpikCJHkdtJ/CsIvQlc562tKbRuHHUUBttQmEVNwYGdbrUEHS1Zs1kVc
dFCQY1Y0GWWlmOD2MxxaU9YZXYArrs8/GcZDgtKj8jrOqdfnxcN1JobTpNUNFJfGQN3ZB70npnnE
G3Mn37KMbHJHhdEJnd6vgDOIN9Ii7uIpxJkSWidrvBD+16yAuCSV3PXVY7jz4RSf1OJjON28mFMu
4/pS/WAf75tt9x5U+e1nBDP0MzGcsdVtGsiGnoL9V7nL5U8T1cd70ZjPvs/tzijGQRbPReoa4b2I
UzQ9qDNFIkNtCncdmZqqFpgznr7n+oZbA+Oet8tBrxACzr4ENgLck11NeGRSQeCLh+hMOe6CKqe5
6vIF1MmVtS1KzDinymE/lhpw28PdToWqIyUbZXBQ94oXOSggvZL24w6lBsQxeg/SrNgbH8Qp0qRT
DA3uYb8vjjpqhHJf2yDqjPhN6ii+5WPAnqfs8G9yGS+7aqd15GM4Ra6imWrAEWYFFfk9kz6BVKN7
mzYoFnrIHIswGcIq+UBOB8+QER7j0iq/B8FkNzMo84gH9Mecy897907aeYYVKWZ1N0kPrFD95qiC
z0AGT7nkJDajeafiHQRc8OUOSY2RwoYWxxAWbvN96qeYSguyNcLzY0dpzUo4uOjEOkcDBo6zKcw+
6no8re+8TFwe9WHYYIgT0dZMacWhh5EpJbYHzkWy0zxlO2wVn6VzqK4cAkBkDkBKcVFzyRhSF/Fe
u006u81fG/NWVgh1KLPj8EKJ2lqOBQuemXYvzCC8TnetvlBPLuJClDnMCBJRsEoB/l+76Y7w/zzM
ZnpkQ2jlbeZTrFCEQfBhHG2Uhn4Zxxxxtsdq+d4L/5QNhnaBJaRUidI4Ypf4aoc8hEOBcUapKxQ3
dXY7SJkd67EtWb/f+fPzyeWrHYoiK3opgpUzEl2UtrvIYqNpz1URxO6fl99tguSkcd5tYs5RH5kx
zhQmygxOGc6ebt001b24kP2PhG18aH2QNaVaajwZGUy0fv6EkbQ3rOJg3kqv3eu6C0PZBgcWaAyc
Q8vChiELdtumOMFg8ZSa7mqx4oO19BTgXnwmnK4RvsQhTxqhNNiLH1MTbhf28HlSQrtGr2zp5chM
YSTEuoLU9axwwFGUQZYOJl6o0QCfU5IxbHe8arTRbwUL/FPpFowZTwKmOJhG9WldNgGNfOVDhSLE
zkynDA1Vcu+ISKzaUiwt+yiUQW6ftdUmWvLFneYociatFgjVqcPIgUyhWBkGkuL9UC4FyjsOWmts
zSm2E4TR1hWlvAO+QUJXK1mfVIiSbkzwKRU36VNwNNA57s0u3oHPChp2H9dlEkCtck8XfY5FK+ng
kBjBfKfJ38yiOIhRQbj4lIfA90z0cTmOo4AXktgchWjTYexQoWZ2gXK40tqpwt0iXwnttVDedlSM
mnBd+T4KEc3xktzikSnqt13ll6hKX19CctvYLzhzf8Z50lNrwhOaQc04OWCMwvA0zK+QrjB9M/Ta
Ld0idDkEd4IAlYOcdJ4ibUwAAcFn5kUmN6CxtnvXeJP/p5kCxClQ2d/PdQykJGrY62aKn6bgLp3m
jVYodjZQNACUQXJAk4VjGVcdUgpFe5cVLwXqFuaE6rMm7ZHzT/Je1MI4grs1eDKmJqeYJcAGEwl+
7oWu9He3g8ohSJKpatuGCIqlXeykGGxbxPfh/KI3oSNG1EOKWD+e/K3W+iaZM9x7+iJ6i7LYmjw5
kjj83buC534TOwWk0jIcPGN5MI3aiTMnUUgCGUoZdsmfWZ0mKfEESGfBqcGN0d6KYq7BeJ/gN7/M
rmwjUHqrihviQBO+A08DF+e5MIslxDLSURVekXkb+khv7jo/82WiNoLSkUOPalnyKJ+UHGHFwi7S
Oyt4EFDpQaikrD9nNPYrzlayaCstagNEP5ijB4/Bm57Dpw4rKfj1Q3D9Z9eKDgItWddUReXOVzoK
E6ZrYwWbTthpSr3R6thL52G3rtZlbP8hhie5NWPQHatDiXCp/FgL/0gD8Yy57Nedvs+t2jSCkWRh
YY++8UylshcNFZ7C5yL5HpAlF5ft4CSLQ9iqScOyjXFww+xBSe+i7r4r7teXi1KHw1Yhb0atSEO4
qfJbq9y0liOgRiBW3koyUnXZ3k7acAYQZWI3RRg9gu5Y02+v2RBW/RgeUSCzQZHitUhoRhkCB7EL
UmC9FQBi5/J7PVzl+dP6yhHf59OnGhrKQMEAexbMpya5SX+7b+j9ZfRjuT402khLZ0wtdkYsPzXB
62x8rXsCZ37hMZxkcGBao4Mtn8ssAwRMbvCmbPMn6T6P7eoafK6uGdoz1Vj6C8/oJJJZyRnq1MZU
Dp0lJLACyQswgDX8Dod20+N92fj6ffZExSkvuykngRyYNpOuiV21wA7ACDLPdl9amyRR7FatvHWL
II6rwUFDm05gPk1NPAv6Y4IHet9sBuX572RwkCBgnkI9FXgvK9Xd1Dky7lkFtVLrQn7hC53WjEOF
KGyCqUlnpMv9AZOVMDT+SrpGrShSuZkvEYhNbRCHC3KcJ3nDUiWz5Jf9TVRiUo9xW45UspOSwwNC
H5YCyBwyF1NIRHGnJLNTGJUTDLJNLB+BdHzK06gsQTBUBKGql6a00/veRzLcCbbzt/hRQiSKSsxc
LuUAqfv/3618b7GRKpOY9HDF48ZucZcLtvY1cjHFU/JxrNDEFthowiE7HYjLg09/WiCB08wYMY5E
mDa9LmMwbp5s1Lx2FpTzD5Hpri8sccBMDjv0omgRKoLHEqr9bpCKjWCWm7FfCIOkxHCIkcxNLPYi
kH1QjgYQY6nvI7LakVnbx2Dyacs4sIjKKBDDAkcsQ/M3uKoQj3JQhfi2OInHet9R0+mxIUjJbt7W
2/V1vJzhPbMXDkWapu6qLAEmMiea0XOkIerBVXs5BEfN7/aGD773Teeg2MnLf3vM1M8XG99WohlD
sHQsaY5pS1C722rotBPJQ0HtIgcrYtzpmOgBR1CKDla+yzHrUyBcDAonTQ5SQMnRjG2LdUTLLWKl
iSdYboytC+zO6Z5yKs9BuBx8I/skd0NtxkBKM31W59shouyC3fcfjBIj3xmdmSV/GDCbzZpW6wBJ
+AP6ngURMeTllr1ySi95+u2JsswOTsL4cIWhW8kyGkrk9tKdpXwuOyIkenG1zr7PGfk41nk/ofEK
hTqWZ+QtIhOmTxwkYsF4ivpWb4MmHXCKWZwn6hz1tYHThNKM8qF/Tp9r4vanVOJsupJmNOoJCFyZ
VvyAHXQNQfMIlSgZnE3r1RhabZlkGPIueYKd3+XIgyYGpmuYNoMkGa2dr4RMYhn5CEU4dqJcRDIu
kmN8zfrzmq0GMmrWSRy7v92C+7Pd8XEKKdaDpVFR0qmOxVbAWCjDGIiE8kXsOZkeP46sFCIpK4cI
ERfxDr2ponScRXd9zSgR3F1YmGE6tCLgbemcKd9JgB2qdIuwBJ6Uvm3kYShV+LNVeaMX92pEBIyo
73NXYCeMaGthAQikSZwJroulWfb6Kl1+bpztBAcCMmhG5tbUUrfezI4Ixg8v3mNe0MvoiZ7oJptx
SzU+URvD+c69GC01gA25ieqxDfeL6mEwF6HVRQfzTCsOB3JMKtTECTVhrMGbFf2Al+9rZ6NVDhdp
+Ux56JRKHCSkWhI38gJbk9EQb9pZ39pCGFNbRYAAz0nfoZEcw0WA19PNvx0EJkgVP02oFOx8E8Vg
zvoiEtbHc9KDEiErAjXC27dAKVudbEC+RsDA5ff1aZ/42VtanUzhyGJe4l2/0bx8H7jJc3xkj91k
nzkLhaPERvHBr1nXO6PI4CBU3zQU7qH3DZFKYYMR09rV4kRb8QCh1LuKOmM6W+mzJ32LmaF6n+NW
AilZtRv99MpqbeN6uZb2jAwz+y4clcf1zaMUZX8/EzkFi6kJcYWimQzD01rZzo2bqtUIE2HgsOIO
8Xw0SE7L6K41M3cRj3g42lWyDYuruIkIORffUWdmwkHG3HV1USt41CeB5dTNUyV9qYp/CulqIIm9
KJU45OgyhGHFAKIMRkce+pr4RTa/pIa/vj8fR47+fMnqPGRIYmt0OXI22ZFRUCzbIbTlYbMccpSh
h7ch7CJ+YLd7/RxQwXpCRz4yF2Hg+WLkC7zX6RUlZDvQN9tJ9UW3qBA6YYV8iK5sIiGVNMRnE/lN
1B1jeY2oYi3qcPGdC+CZDSvDRAK43bw/Mdzhq5bbFmrcJacA2seSo7nrm0epxW6fs8Ol4UGjJQLu
fcyfPrZl8VWNOk+sJkIMhY4GhxvVtCSYdAHAbzeB39rVTYhX6GOzmVBbXJt26M05ccdQmnGwISqq
1iimBd/W+DZYrx1ocURydOB7Ad0KbBicz1FqadfKM/T6lx+4tVm7yRw6hpd5AVKy6WO3R9uJIx4b
vLAVwbYEO/36d3vIQYqly5hfn8BDSGfXalu7z+6KngDhyxUgJ9ziexQEozBac4QDNxvDNhr/WSw/
Hh5V05/1z9nc20XxEFdEmygDqLXF5YBFjHNMTZ9w2eTlITA/tcN9KINlND2o6sEqCQ+VOn18JC9s
S1kBUQk8n7v0y4RQSe0Iuf1NtXXGSgh0I2mvLscUTovKx/LiyowaQcCT8t9+iRbEcc2BtdFkcFap
NhriQPARvGSUQhPjmyNXb647s7A7Ef9k1FuFOul84C4z4tZc6nedJhc3mzdsO7t5M8FSkXvCrUrk
NS5rpaiqgrmCEiq8fwawEcPi+rIEZsYFOnO+9LlHzsNlZvbRDE8iuDMeWYrVqCUiP4wuStrivYri
zGhP9rMQcj4MJZDHeK4luN6Mu0TadS67TfvvkeCw+UOGj/ruJ/MwHxDlIEuTiWXkaQz1cTLNRlUz
NzYyt0ky0zaL3q/69n4dq35xyn4sJj9dKY+GWe4LLOboSCj0Bstybbeebqto2mEV19aOuuLY1fLr
7QOJ0s8WUgSyMksSXIRFCwTPanTENtBG8UfXzX96YWQXJ0UyMXgGHS1gAtrL4UNavQZUofW6fUii
/LOIDs73mE1gLV+iUrFDHROZZcMPCs1LQiTyZBPmMWnbYCkJn5VaQe6M6XlcSAHbs5wN4d0KVGx1
3fgknkSnKMwFhPc1njLSrSY9Td1RHCJify7nTczTBrEfcebp6KlWqNXYsPxn4GPkyyF8kp67Q7VN
d8sGwQEUrPvK7o8qrs+kctgxd2oVy6OZu3r60JVXabHY6Na222gm9ogyDs4JGEIt6NUeGa/F7P08
uQbtXIuJkx2u5mlsHaW/n9O79bNMmQX3vhAFvasFDXiRlkh+7kyKsYf95LWDy1Q+2zHMRSuy2kR0
0tBnu5Iyp9PvteCgJ6ptqBRD8S/u4h/28e4AnUnTgiBolalAynA3buSNtI2vJkzEZbmZaN9QJWjE
2vH0QPM0KLFQAOtr5dFKr0KTCEcQR+pd2zNtxiUNuqXHkQ2H3sGQZrurvstUTQGlBIcLVZq2C5ry
8ew30NtcGLtKpQrNCLN+v07O9AgrZL1TDXqYzXdh/pbOh1zfKp2XRq+WthlAN7Ru079wX05mwMFE
qIZJC+ompJJ6O/ArkGyJox19jUu73KFH3lfvC2qu6eX+5hNIvEPXmZLBoCmopNTz90eEFtv5Nas6
Q7JEsCWMFtthIocD/9NRMHXGJfRll8bKIXv/bWey02TSskAE9v43YXs4sGI3wcc092sqDUSuLgcZ
aKCJZVPTkNW6GlyNvZG6G5R4KqDnG28aP0s3VbJZ1/ByhOC0oRyKDFmqDGoMBAbjvb1YO2P4XI1P
8+CtiyHOAt9WJncNmll1GOqUPY7mduwIP5dQg28dq0ZMTkGaK3OnVLSlrHC6xrCb4SZdOuoIECbB
N41JtbLMnY44esX4LxUQRMIDPUZvaC9wY5Qzry/c5Ufej/3hu8dUQ7QKc4BiS7Oz6tSRrbdikB0Z
LxQ1uO4w7nddHuUI8B1kQRpFS9tgp1iUBaOtA7/3m2ex8JTPjJUCkPmgPaoJyUJ0GcpAkGpJpm6p
GucKJHMRS1UMyGfPiP5K3eW7DFMQKZ6oX3jYP+TwUaQijRbm6bBnBBv1qDsIDbNRj2CCCZ3iMz31
67Lp/xBococajpUiWbir3bj9bKZHKbtf3zH5su2fBHBHuKks9IBE8G1GZ3BRTYgkCEuE9B0CLOAt
cxQ3vLOc0ZM2uWvdlihmiN1FdctD4VBpeeKn8Gl5XYmzOATjvdvFR6u9SqXErQM/Gqm29Y/8ge9B
1R8680P30lRsixoBfjeK7dlRvN4HFdycbHCV/zd5KgodAThAxfgvu10nyQwezm8EAwSa4A/ECy0O
kKbbSAjnFknthMptTE2ooWRxHsQkG4ullS3K6MxrTflkNAMIO5ONHLj9MBO4dtklOunFzPhMryFN
eyEHTLsWmqUGOOBBV9tVIFD4wn7zxxv1JIfzIMpC16yowzkPZ9sECwxaYiMvvCotO41BIAzGwMNv
84xzxsJBizqZc61VOCBhFmAicr/rBdXRDJGoh6ZWkHtjdGozhCYrF5DGhxzdxG15M5MhVUoIjyZl
3XfaYOEi7TbJ8rXKduNEAAolgsMTkHdgnKUGEfn8WlRwu4ybxbAIO1iHe/DB/WxutaHkcjCocI6F
8WBZoSfEaWWHwXgIw8AfI/EK4QJHFgJC7rpy4Lf/We4s5WLYhxMcWA2pEL235f5Zr/x1SF4/txof
iijjodX7DtGOxbxRq9tsuc/aN6s8NGRD0C9cxv+OkyZyEGHiKMlCFbDsUuDnm5a1Os43ks+If+at
HtoYebqu3DrGa3w4Qla13OxZe2Wl/KODWLRIdynmF2ahtlkXROrG9vIMkopZD4eowmNDuzH3BZoy
VCQpbsMdS+5He2W0F4XQjbhXPowDR52HaKSsVK7d15mNklXG3xe48qvyOcnsdMd6oOZnKkr7kfDx
J4TSRA46TMsMjVHLwZHisKELjJQ2vuq98dj5lENJHQAOQCwJRBy5CQ3BeeYGKXh+hy9DmhELyW6L
X6O8JvIYYvapHMnwstRgsEVz3A1RS/RLU3v1ISQRWXJWCykLWc1vktv7pROWTuqEO5YhSD5btylZ
50voxQcm0MXVzHnEXmjiVVt8McZXwuYv+/s/zjMfmciMXFExixG9QWCAc9lIzfhOcKKvqCIObk0X
JETvtWC4m+XcJp0b6si9//3syHVKnY1Kizwu8/4jTHPrWsdyWO8fY8Drn8uv6/oS1sgHMMo6kuq6
wfOmFW5H9ExLdwE15+adUnTFFnl+Yj3MwiAJcC8z/7h7zOFvVF4Mto9nNnHKwlO+PgaguRZtNuc9
Osp3/Y7N2aKcY0pXzg0ZZVGMDBawK4SbIdJsS7oJxv8j7cqW3EZy7RcxgjuTryRFSqpFtbpsvzBs
dzf3fefX35PVM5acpoU7dkT7qSMKQhIJILGc8+36eRLOWaxXLIs+YCcQRfBR/asCrZNlPKaAdC2m
v6/LoXQRvYiZZzM2MDC6UCDWJKtjN8mdnddE1/EXDeTzdRD8SFaWll0wQHKAxvYeZel9WQMLdwVw
bPOa3P17G1JneUvv0nf0AltzqO2pX7yIv/8GsXbBmhBLBRwdstlpH1evwKZlegKPCOBwwDjrmvv+
LvGoduQvCq5nqUKiYqWFlcaxjKVwwwFoqd++6X9pn/EAgKVmzx01A0bdfLGskelS3CoclGQ99RjC
59R9uezUwJt6J0s5wd1cNyHClYqVjdLMVNOWOkCGJPvSelGxXnBdAKkS/wUXzixvx8EsV+QP//YK
ox1yIzBTomitemhQ3idv1wUSaZ+IbWzH5iiHDYakFPsoaR+a9p9I+QCeaTdrW0o39XqAfS8KXOgW
Y2K011f0kbluGeaEWe+tT0ag7TK/WT1KNSrYitg4amyYcWvCeUk3A9Zq9C+NC+IXlGmil/Qpcvsg
8QC3ff08SaGCl5nU0ZRDq0dVz9fehzvrDqW2eW+5ix8CP6kOut6pKdIKIgSLwDmSCkyoBs4TAyOS
o9tT5GT2cAzN1K9L+7YZoW2XB4SqxG0QAXS6ZNXAW4brpwCmlO+hRACCVVZgl2ENZp8B/Er+HRwd
9t3BiDg6JpPTTqmRx+cWXsNRYJYLeBA6wKa/XteNiEkijM7axYNc51ruGal800e1E6elG0WFOyS/
td9/oZPwGprtYonqZIGD7jBwPjlaFsjyl+vqbFulLWuKAThDi2mCEFlvslwpNAwUYWUI1UOnm50i
SNzB47ScGu4CUHSIZHcz3p5likgknaGV+mgh3k7JW1EUwcKkO2P4na7YWYi4eyCzmdlxhJCjDIsb
p4qT1/8MZDq26bkupAiBLc/bMpk12F14Fz/UFYZzVbd5ki3wgCpeduzfwv28Qy0g/aIVmOwzPox3
kTcQrmXzul38CP4jL9xnH0r6WIBw1wuXk5rcp8n+upEQ30sEScAYhx6GCtYQpWFy4KidXkEx6O/r
QiglhPhmFUPRWQ2snZnmwS7K22pJCLvbvLsX58T1vDinokfoGlID2LtVGIBzY4rN/dg/FVbiXtdl
M3ZeCBKSY3vKFXnm0z1peRryXVR+YYrqmKGTZQ0haju1upDFf8uFUqWuxNbA0Tsnd/7PEysLeoeP
ECGz+kNLEGJYbmTR2sTIHqvllBU3Ex5yPQVyTRmCkCWXS5XEqokrtcSPlvGxW5/+6OOI+wh2BB6v
Oga6W6b1Abi2Du0UHdYhuZdlTALaaUXcTuoLiRsJsz0MgBhBlc78jGi4Sz4v8OWfOfRpG8SNQ6HX
US5d3E7ogSmCNUAU9aX96o+H7H06W7nnk1eh0zrVKfKsv66fKXGzxAUFJZ5Z0fRIqMYoDzLAtACW
fWdrg5Mtin9d1GZCc7Z3cSuhbZe0nUsUY9K6xp9HmYR9xLqmO0+SE87PpfF8XR5hjiLlQmTkqPI3
KJKk7GDaT4NELP0QvkJcRoh6uVtmXsKa1CDvgJ1RAXtMvW/rO0CSe9d12R7fvzg8wVlMnZXnRQHT
UJ4X9HuLXXQ0Iqe6U4Hkae3Qz/uHM5dIB2tyFKrXxO/tT5WLC9mC71gNmcUziM2wgNgfEoCFL77u
1yTuJRGsxA2FqlKqSB6B474a7d6WmGf2YWC1C3WUPKheUUfcRphMNrRFgVttPEf3fM8bNI4n+5Gv
CCc+9aAljFDcSKiTogxDHhxndlf3X7XxkTAM4tTERvKkYT6pRoD0mtZZWtcMLB9vohPzQj+77WU3
v2986UBtQVBSheRzKUCZihFBhJM6cjRL26GtsOoq4TEoBywuJChlil5WhrqLiUkUsETskyC5RU8B
pl4GJJIVZRhClgF6snyaMyhlzH6h3UxWupPUIpDSxommQLJeivGe9a8xK++ijnruUYYiZB5VnBd1
w3g+mhyz6EudfLtuKNQXExzIUFlJOGgFSuFKsPSVo3doWn+4LoMKYD/tH6SDAvATuNzyNgHjISaz
5r2EApX8V+dhf8QtHzlq83WhhBu2hKwjLKolLWa8SZgUBWpYBnU03k4rHnjhYj6rIxDcrgukrFLc
QZByjFJoHT5VYzj6kY/eFK4EmhZP9qdD5lNgIoRliPsHkb6wdrXx5RLtk5bvxpw4wO3K4tm/izsH
6zxGdTdjlAgd1tvm87oPvQiIze1Nu4v36h50lUH5Sn02IqiIGwi2XYWR/G7vaA2G6eNkoS/ZOUaM
jnVmuYX1pR5lIqHjd+hnzw/gcEXRdLCRCG8+TQtL8CIDxi3GiIGjVYaTNkAGqIHRziJq1vcXZvJf
aarY482BqWRnIR5f2qlGLw27pocRS/vFC/t/jLxs34KzMO7bLh4T8VS2miTj5tXJl2UsnLr8mAyy
Yy6LO68fr1+AbVdyliU4/9GSmnExUfRrQvVutBOvtbO9rWj762K2Z6Tssxx+MS50GuxuyhcZoS2+
/ZdRpmqc9ivHf1f9fFcGxYnqA20PeV6IFEKAMkRtOctQrfX5fnAJ3HntPrvLdrFngayH7z9MN0ns
UIvC1JEK3l+bAFwBrFAUc0zfHB5Z4fYaMZu4XYe+0E2IAEoo90WXYkVX/tx77FgDjXR0yhYmuXgV
tlUoEH9SoJA3FgmgBJiJ7ycfMUsXufHJfGkNoHHIaOItsjNOLlUgps5RCAa9vcRhHSEnZ/rkzPJj
B0iBkcrprrsRVez45oU+r0uo5F4z116Wm3t0ZU4rqGLtRHm9fgcIfcRGrwFAiVwvMZ8CbqPHRQqD
UZ9PyjAGfyZG8B6VOWuSXWBSZBhXZ1ZA8bJYPRCcUwowinKK7zZzcaf1Vs3scIZNLEcW6LsqsN1v
0QPvetJjgKQwwYGUZqwnpg5r6HbFl9XDkIGvfpJeufeAb6Qaq9tx+ru7ek+OLlSrdUCYtBr8/Qhw
hLp5SCuq5LudoJ4lCF4iW+osKiIVCarCe2NQJ2V+vUP9kD/+7IOUeH9mF4LLCBFU9GmFpTPp1jaP
VnEjUUMnROB6f/henlpsTbmpowBh6B1KlJ9X+X4YD2Ohu/ZM1eWpiPIOw3UhrENrLLE5fqcKzrls
V73a98pTctvdNn7iKw/DDQU6T9xfsWmbq31t9Q0sUGNfpPFve/48qYSL+EVp4LtViEPndj4BFSGD
Uhw7THUV7ParoPX41L2GXnmzxi4G2tz2rlDconS0v65bCPH5xH5tuOYmi1METK3er+bXBTtN7G4d
bqvxn+uCeLD4de4GVMUfk4G+abLBrDCblHWTX5lutfhjdAvmlMDObkyM2l8XR304wXWYlR5FNgfe
CqWHwbrV+6NBWf62CEthliIz3TCE8BiHVlKWI75b29zNiIUlOOlJJIvtNPssRAiIcxtPK8tR7OB4
WEPADlrQHdqgI2phv7hZ3+X8VJsdVnmtGLqVI3qkMLlnbIzWu8WXAFxXY9Lb+EQd33YUPksUknmG
PqW+5Ji97u2THvltZHj6qDhrmO+umwIlSAiOBhYrgf7McIQqqIiVk5JOfmx6TCM6odtX6ayQYOGa
nAA5cdI5LupNbLihjlnk7BZQIFTX6Rdx8SxJMO5SN2Ybz0q+3qv/iyoHMEqk1RzYZ3mjwA0pvfg9
uHC6VQhgOamCnU/azWAdBvnEEH3b4sO8jsStJTUTIqSqxqDcNuFvpb0ZzChWGvegdXY4jSnNcrQ9
L2mfz5FrfqFZWUpqbtqYkluOLWZj2IHP/HEICQCtU5rxb/Kz/zvLErzFqqdDnIaQxT7jNQlEaLBr
Gp85htAE5okK46DSy3W7/0X+fhYp+A5ZTbqo5jPy6eCy4xAsk1shZb+d0GGuj6Xu5G5DjeNsOUVs
f4MvRGYqmPoE01SSejQjPBy8YgVmqtq6gFnOtN/ZlUZ5UjZs2QCzhFgICNN1UXROhqWFx7l5Vkg8
MD43Ln6tSwHC0SkFk61CwXPcOPGyZRGMmNodDumRKg5tn9d3TcRVlzAxWddgkdSr2Ws+3Kvdx/V3
ANwvdBGXXMJV6nXghGPWX2ncRYq/hn32F2Fq3FlfOS9b8LGrobSGzZcWDMcMdLf05r12x5lyJI8q
PG1dpEt1BDebWZ2OESl0UsrFt7RXpSDe2dTfFyy460zFGDh0IkYSbTl3i/634IwvVRA8qlHHqZ3o
KIsvR44G3QWhh42jHC95PiQX3tsv1z/Plge/lCd41VXVSmvqUJ1YUvl5tRQ4hHk3r2A8RTt+GqhF
mc0yMlBCdBs7C7ZtioCQaluzRbEgr/d55awL+CT6uJc+mJiTbfzalbyZ2vXedOaXQoXvZunVErMK
diEHYaDBAMt9deArvZFHzvdzG/vZ3M8KCh+wKrK0bGVUkA0Ha+ww9+bVBMRw9MBZ4JMTOTu6lQVe
6iZ8wAhzerHCG8vpAc9g/MtApojyFkrXQBk+MTSX1X33YGLT8fcc1FlVIUYmVpLNBn9yLVrQT9+w
YmPYf183z81AdameEBvjVGrrkDOk8fVoDlcyviXvxBm8XgdYNSoYbzpdRbYBZQMGFfyHz3sR91Hu
bMqoRabGkn+0AdVAbGQsg3ddK/5HfrKRsxDxEtSLMdhphLHRHACBaDFX9asG9Jz2mKygLtN316Vt
37kLcYJbXBRjle1O43du2BVPGpAK0aH/e3QXFBfwRrmXgX19XSa/Udc0FG4ca1gDqXjSxX3tGHr/
UMb9y3URxJcSKVXihJl5yPEeo3Wng9igPfQkgt+2+V0cnXC7bER6W5VxdHyQh4M0Sxbw4LAA+jHF
dTY+yUSEoSxDuFKsA9dZyRNqQIllc+rMydOyyIHdfTaKv0KDKgLxn3/tMwnWni5zPUoFnJU1Bqkc
7rTwVgb5gEQNq20WMpSLcxSSJuCZtph4xcfSA83v3O51/IplyV0SdF6FlSde44IvnpzphsJT3fSP
Z8ni6zXUU31N+OITr1R3QRJoAecr/R2cmQsFxXkiu1KNmTWYbIztxdH6Q6t2B62sPZlRT7z3wtKV
jyaOEi1WONrziLPsdu2BPcZ3o29/5GhpsZe5XeUwr/oIFjTsYi+gMKWc/uY77FJTwZvULBuaji9e
NTs+rKLspSfzIB84sLy6V3rCVW7i3l2KEzxJOZb6YPMJlSQantJ1vjft3JetxqsM7KcaxWE1Kz+X
sMBQd49/5GHEKaMcyNzrbKOrMlcv6FsO7J+BCt+EExMHjQrET9ZwIrSoPJZa68rq1z6ihnwoIYJT
Cdu0wbotYmikHPL2ubY+KlQxlH+FazYpOJKMP+0azu5d2Pfm9FgYxJoO9fcF/5HXdlKuMvrYnQKG
3ok9gwn26frX3syEz45CnB0KpTitlhwd5AwD0LM3r3HQd08hlkaqnkK5oWQJBa6oaTGxzuCUOhBn
5cGcdL7dA4bFUP0So2bXFSNiijhG1K69OkUK6oQ2hhq68i1V7vroU5v/ba43JTWLQrkHEQ9Qm+TS
CHk+qgaKr+5SP/pbuwNm+jvrRPL1umqEZYtDRHVXdplu2Ujsq38wtO4sy00s/X1dBpUDiFRDajRM
SmkkfJj3Pw/YzpXc+Z16os0c6UCFLCIqi5imfaROpiXhmdnMoLXoDZ2dQPhSuZLVFgGG2/W/rmtI
XC5L8A9gpO7rWUe5dQAmvKWjS0hydFI2KPiHamKl3ej4UHGFKgBYjnx2VPYY3sS+KSD0QIRi+v0r
hrJIBgLKRATPIcu5lsY882Bd7uil5ejm7I0L9W4gzlAcHJrKgSkawElQ3OoDYDn6sab51z8ToYlY
2coXU2oM7Jp69fpmgaM8O0byt+siKC2EWk02RihVRxhpVMJDNX+UE4PwRZQAIXlQ4wJoULymxaYU
KHnmPo5b77oO1DHxn3DxgsuG6T9FoEyvdrkh3y5TEmAZiFhl2ZgnMRiKjBZDjdE2NLHHY4y6lYVj
ynERFnfZRTf1x9nnM6fjjXpYvjENz6sC0xDm03X9NvoxPwoWLDoLhzntVDQtOIInMLxAHKN/AqmD
q7it09/lr//7ROgPAsUU2tJYrqI4iIZZcZMAUKUbvSGOic9GnaeYQUdZlTKmoRZZ/WOfVm94SnbS
PQY8OGeheeLIUJW3OAAWIlPMny3mR/0Eqzd0PYvtFl+SMzw0/2gonoDoNHpdTutx3hkuIrLk6eTu
4c934Uexwl2YZdmu5xJi9bvwjjcZxq/2rvM4ShT/l+6oNwolULgZ9jK269QgD2wllgSG2r/a47D8
z17qR634YV9cP1nRVqPWYjDMZcds+NQMO23YETeAf5Afs80fZfAAeiEDxDzrHFUwyH8pORoUSdmt
BlDgzLc9ikuVOjUhOmKqUIqjBADHEYL9DBRM3aI6Ixtjmj8qJITHDCwmobLwPtpx/Wj4qIpixvsd
vvxgg0yCI2CGbvRGHCM3sGvHKDgSJmF6oW7gjPPbCowt7QFyfbzkHhfPwLy85RHyfu4E/KClmGGX
k2yZ4wSDbz0Or5/7xpN5ivFGtQCGcl0W8dHE2Xw2t7o1Lsh5UzUDOXJ3OzQWEQD46Vw5PTGtzrTY
1rUpQZa2NDbo6Pt9tcjuuMqxk1m2E0+tG97kmU2I3UhHfzxFwW0wTE7aswZ7HH3eIch2YQlIEtNR
3MjV3yKfIkjeKB/+KFBwG8Xch/bAFVUfkycsDn+Odv2N9rn+wAlHgIQd1K/USht1toITCWWDqWkO
4tJ2mO9q2TzlhrYr4nwn6VOAxaLj2KUHYNJRqG8/v8t+VFVwLKNe9kPF53rVOv6MEREX1bFDnKdf
G3ncmaZMvGq3Ag+wTGVkETqaMOKeb2NbRjLmI2r1muSuanHDRsnrgSd9/TIQYnQhvqVyY6qDlACB
M0PBPDVv2nLdlRLVGaXEiB/N6K3QAMktFiwxAIrNirV8nihWtk3zvzgzXfhEZRuas7Jg17v3px1v
kFVu2TvfZldFQyDVSeoi/vfEa34pT3D/hi21uTUD3H7QZVeKA6Vs3Z5TAhJp3ZbHupQjhIDRsowB
W2Al0DjGfa4qQQKirut2QKki+Pt4HcM6TDFxyvTRqTXLCdeHOL+pisN1OYQhiFveYcdkfS4AS7yg
TI6AmUS5U0RUV4+SItRQ8IRrjWqEIUwl4ASb2ZHmL9r/vp1ssIuvIpLLlVrXSmkS44aGi9NUX7Tq
W7+eOqb+2acxBKduFabBxqHBkc0ghRiOKlvdIrutairmE2Ym8syppRLrK8vguGOnwTAX4GWjo3mr
nubH6CD7KmrGlDPfzOwvD1FwDKY+gYW6K0ACGLRYk3AHTC9qT/pf9W7F2H3/GO+iZ+UTc4c/PFTB
VQx1Wwwlm/BAWu+S+FDlkVePX1nZ/5Yc3VBNsHgy9p7dXaSjam6tdTpU2G6UKw8kpY6M9FdtjlVP
7Mr/wvmdJQnOqMpHiyU5sJRb1KTBr6dhn2cpXfvzusOcde/YnvFy/S6TIgW/NCGbX4wyAgrfxxzd
ZRDsvNlYqhx3ICoFGjGFnrttn2cNBR+1LCwKhwG3Ws72ilU6kUYBx217we8SxLndqbdAhjjiqjVj
ETnKCpwebKM6eVc4U7YG149v20mdhQlOypbNJSqstfBk3TfqfVe/mOR85layZMpnGUJ4TwAWIuf2
gPnM3K0+hAF2y53wBQs15oHD86Z7TIUinZe9/w/BJ3WaguOyIw01c6wQe1EVpGbileVDDDDePP52
/SApOxRRo9W2yrslep9C7W85DQx4dDz5NHiqz/fY/vdRIu74z4cq+KywWSs91nComMt3l9pwWKgQ
trHRFP1RhuCf1m5YLD3KC2wrz58QI/mCb/YoPSlPuhMdLVc/FUD/Uu6KEzWGQ9wyEWupTdZ+lmZ4
rApXYEDbvCher38vSoLgNpSqlfKKc9nkPbur5PWUyD3xxuPO7ufM7PyJBFeRxQ0rw0XG8RmohE33
cfmwGgugZTxLeb6uDXGNRewkWUmSoTOR2g5l4mBeyjFAlzZG++tSNqjCYRAIIdhg1EzNFjEt2xpl
xnKCQbA788gRtvnCd+F2Exh6pLtwH55CB+tch+hrHpRUPrXRaf1Burj7ZBpynBYtN0csG/yXaAlo
yfvf8vFnNcXNp64e1U5p8B6p1vww12awRPLb9aPc/GAXIgSfaFiGlkwddBnZq6m9afZ9Oz1eF7FZ
tDFVxZKRm+myqQuuL18V8MLGoGy6A3LmI0IjZ5N/mJ11z0Dv3hymv8pApkpFm87+Qii/dxe5xmqn
S5zoWNvpTfVjDLQyPUuC2Vj9ZVRuG9VyAGz8pCRUfrp5nVUDHAeGYdmoTP4oNmat2af86ZBZNw3o
bFZG7dQSEt6rEBeKGa2VlTHHPa37g9VFTmxQDDObNnHWQVxH0qxuLvRcyr1KM3b9hJs89aOvxzHh
+rb9+lmQiHu25pJSYbWg4Mh5z+8AXrjK4xuncdAdI8jveSiu3fCeakJtG8f3ryTioIVrqAFDD8bB
d6BKv7/BNsP/YwSEOEixbJHJ6dhHuooBnvSoDwcj32fs5frlokQIZg54nkTnjLBeL9luaCHFzZ+1
lNhs2QwgF9+J/4gLk5uWNVojhpmd3mqOUiF/naY+qFLlNTJgHKFsUW1/Sish4FsTsqV1QnKrt08l
FmeSx0Hz/uzguM4XOhlSJk2NZqIPGUZuMh8iNgfjaO+uSyEuqzglOZZ5GoEDDYamBPHw0IzEGBz1
9wV3k62hLY8jLCyxaifBXBijAsR2Pnn++Dof8784qFEaF02P8CjtduYR3Sxe/QYM9yFZ/O5Q+MNX
kulnq/xtXkgU3gJTIcfdnON28viKOipyvHq/+GAVDKi9nM2s/EKUEP6qsdcTEFCBuatrHGl9xlxf
nwBjuf+fCQmQMlzIEUJgqWOhfo6RJeMN4Cjy1yr7nEa/k3tdyBBcQVdGuaTFfeFZw003PAIgs9AI
NQhHoAuOYJGRqBYaYg8Yhv2m80fjrqy+ZQh3ykiU7wkXIJYv23puZEvtSxBuxDr4RIA1ZkbVrcGU
D9ev6GbZ/vLbCJ6gZaj2Mf6Sxl4PsJD4SvGAvtLoSMD45QOX2an5SsjkdvVTSn7xrYSsPykM1qaF
hNcgCOMOwMDeSW76poOFFwLJUUTqLAUvYcxrP0UTrA+VHrdsd3osO2pO2AZxlcRippSNsZqnC2gk
qlObvWgyEPuzh4RCWtzWhRkWMzTF0sQZnDxRbSnUh9Jjmb7PsOgYxfkx1Sg6N0IMEyJQXSSa0mng
YEnK1rPS2inMdb/MunvdECgxgh30mWlqKuCdPL36VjEvTU7K9OW6iF/Y9/cTs/lvuHDgaWOF8ZJh
VqXbSSfOF6iAJgdN0/WpueWdqfwVdcXujxRD1v+j0Niqh3nRsJXP8uee+UN7aHoiK9nYVuFO9b+K
oTH0o4y+sXqzG1C25DxVeFQ8qyXyxtVVdm3Qj7vrx3j9S+niW4zVoarUFQazQrQ3RlUP+gGUAEvv
XxezHdDPOgkBqammiWU27K4JP5QmGCGIpzP194VAZFVsrPoBHrybEn8Ok09MyYn3HiVCiEN1JBlt
U0GFTj2a0kGKCRXI7y4YdKL3OcjfYdA8P+CQFivIUa0ASOKPVP1nY0rzRxsT7LjLm1ltW576Ymco
2QPD7p1WWdlVzyW5U7MdXs8fX4hEYV1Hq6wi8dEkTGqCMnI2geA1vzXtrqJCOfWVBM9TLInS1AyZ
T7GOTrU8pylFz0fdGCHqxHEXWvMKO8jGL/oS2O3XcCH6wtsdk7MLEGvUTTYqo92ix4/7eOAfp3rk
r0f5UOFd4qhe/3fztgRLcP2Sbj8fv38nEW0iTgdjVcOuxPMx2mv7LJgABommKiHmF4WTsxzBGdhs
xsdZwJbVe82H4bhiiG0IUg+gl4kr3VUA5fWzE+Zsnq6rtzk4d+FYRZyJwlqUXglRsAFQkQuj9+PY
KVwVAy+c8kD9mrstNXrP79HPCdFZVcFpyPWiyqk5AjWvL++NST9gP3Bvxf2ukxoiIBKWrwruI4/Q
FI9R8/KMtbnT2/kl0SjYVSLm6iInAHYo5zZfBl7ZkF1krm4OkFLLAUJe8j6zFt5EDEDU/kw1vijl
BBdiylVWFen7p5OeOW9MCnpW9WF0GUqiqgM49E+EsfCIce3LCY5ksKWsj1ZEFADzP2Ik0Jd2Q+qE
/uDxO1H1DrXXs11/vbj0gmMpFakYmAw3OWBiLolDf+ma45KpHp4Mu1SWM8fqrfu+Zo+GNlPBh1BX
rHDXZT4r64hRlPjw71RRojv6od2NHziAU479Toc4YMKPilUyM6mL2I6wA6E+8s3O0k8y3MYem86q
rxwVUILbB5VwAcR1FAtk2IRgcb7AjKo2vG2Uyp/n9Uudtn7Y1b/10Pt+838qkuVpD7ZzzHNk1nhM
UgAENJMfrRTyMmU1muBhJhlUc2OFbDHrmQfeA3Dq9bNjptNDrzenarIDs1Af87ncyWVKZHXUJxRc
jpmuqq70I5579Y2sP5Thg1nPhJ1Qn4z//4s0f5IUU+0qPJgt9qWBiSyGBLRMR56ok6SUEVyM1oEj
rbGRfknLW20xf6wCs16JE+N/5IpXEQtnxtTK1YQVY2AGRzds/sSM6jjFK5h2Y5fp7A+lCR4FLatk
NViIVjcgP7OXOf2IVWrMCeiunvyZKLGcBmJPLONGmExQ5U9r+HWc22CWD/FSO3r+e4X871dLpKoA
vEcSDwwATvMY2PlHTX+ZUiLZ3/xOGoA9dUNGx0MXTi4t1T6dSnh/lBgczCEsbjmHfj5ke0MrvpQa
RcbErfgnuzjLM4VbHE5s6puhARpbkpwkU3+Ls2xnr8xNTPuNcLwqIUu4tYNdJxjpRDOz282e4iU7
loLDl0PNwNV/lammxHYye6Eb1/3iBoe6usZMX9HZqZzRn2854kMRPNirU95oAfg33OIU3rMd+50i
8oVc4ULPutJhphqjCa0RrYEOzLld0ejUdt12VnkhRkgU7GEsrMmGetpJOWgoe3HowyhI7lQQPsc3
mf97j7cLiYJx1qoyARLL5h9QeSctwjju3QDKSl5is4i3CHETxKHtRI45ywj8L6acZ2cZ8kO+NDuL
p7TluFtCqiBByVN+tJZ8jMu2HLCM1majGwJzDrCwje5YqerUNeG0iFsnjnCbKPdG6ohPZ0YK4APA
A+XKGHg6TE04uSxj9uv1q7eZxZ4/nLgb2ZpqklUqXt05O/bhvTIcrv/97abGhQDRjchpa5kKhmTW
07DrvnS4aVmwnKQ72RuD3+EbRBXhQpzgSRo2WvY8wUuqtpvEH9bItawP11Xa2Hb/UYbgPQASHHeV
xZ/bGCK9b32Ob5sdzU/LQ3GLfrtn3c1IUdU9Rx+X9+Rd28yLL1QUnIjUNLVl8kIJp3bUQZbJYVXs
Xe5UBwBz7anGDWUhgjNZdS2ulwm3zWZfVsCPKAkxNLNdZbpQSHAeShiNAybn+eN72g33XZAFnM+8
fsIaBmGOmxnVWZS4ExmB9LWoDYgy1RetOvbqsZ6Id8v2DTYQpbHmi+qlYIGWGoZt1+NBquf/dCjG
SLLXr0ElU7A+76/nnwP0WZBgBxiADOXMjDBQ4rcHxWuCtXAiFJ1Dj/P9pX6/5yVavqgTB1hvuWH3
Eiilppvq7fp9IBQWx+As7AEDZpcPFGbFx7pVXFYVtqPG8W7sdKL1sV0l1L4rLZYUVrWv+kqasMVY
rMjupwDUZ7dmOR1mVdnVw/ApUor91CSR0y/xabKVW6YaxNN/24jOv0G4EXpqpGsbIR5I1qGS9kp5
U1MoaJQI4UoUmqb1gzVgnkFTvaaw76KwB+qPSb3w+d+5YkPiG9tWtZT1711Zpu6x/Ooytd5VqLvH
6nIrZQbY3lbg86vUvNUvMrDvZyg+tccQm146s3PP1nYlJr7XvXEf4SnF+wpolqABbd6rPudIoXa+
iKMVH9zIVAZtVnG0wLAr1MaZzB2j1g1+EfXO6gnF/4IxOcpWzLSPfP/WzU/jTXtjvfKVUfDmPJSp
d/0Objvpszwhyi7dUiZthY70DLrPCMvyCRgc/0yE4NewkRr2Nq93xd1j3HxNK2qOjNJBCKsjYJmx
SANY8MRUP4Vp9zpFFBsP4ao0wWX2g7ZmpcRdZvFpYDcr7tOQfR5XCvqZkiN4CDyhS5AWoHUaSfdS
8mLYD+V4yuMP17/IBlEwT0TOX13wEgBJKOV0Rj/dfmYYzlSc2GMvELor3HI/gqlpdOt9cZA9AG1I
DnvKZIfKxbcr5+ffIL6ye6OsVhmlc2Qj007xUMcCi7u0653SyYC0Xru2p95TsY+4w+JzW1rGdRyw
dehZESgS4vqW5dI+yagZ222LZIyZuqGp+k9wl4M2guYZJp/n7BBO0ieWUixzlAjBUcjNOoOOAbmk
1KwHaZ2eraIjwhUlgv//i8fuMstZltZAkRmK51F+zAwiJm8b+/mUBMcwR0qqqRP6tUMZdBjcrljm
DqHkVBPVutj+7GdJ/JdcaBKbwJkqFaSiaxG59uiEowJwK+JWUUIEH5GCZNjqFwyiAwr5MBqa04+h
XxbV7vrlpU5NcBElq0vseCBCpOpwq4HaXm+XHVNXP/29J+X51AQvoRmGnLAQoXYq+4dOX/d1ovtq
Ge9s1SIGBa6bmiELcwL5qDHN1lRk8tjaql6L9rdSzf+qYsjCS1xWpCiLehjAaH0ZesuZdWQP+b74
rVlP7SyH16suDE2Nx0idM6S0i5QnTocpdCdDppebMXF3qAMTrr+qNpgkM9bEkzEbGU/fYomoOG0n
zLqqqaquWjITMUHAn2ukYQ8H828LH5UuPK960KIgx7qj+qib6pyFibAcaPEl8hzi9Z0mzSFJMMA4
NNTE6nZudSFE8Ge6UcVrzWut9cfyIDmY/H4zvaICaA/mEna2VxBGTR2hCLoWjXELwjRUQnmIG+6b
oACPiAVwucKPSUQMUj3BybFqRocEzS802jkLHZbpD/Oj7nAklfwY+RSSCqmd4O9YivXlfJ7BqwRS
dd2FoVgOb3lJQeHbnyriMPlf++nBcfHxBLfHjDSJjBiFwnpV3ET5nGQPRq+6YfZZIhPKTRd7IUtw
fKrVYK6MM7iWs9/mPnZlO/lBmoPrjpz6YD+VI1mj1e2KASzDqRMn2me7XnZY/N417IGPHB8logBK
fTMRS8I2Msw7jxjGME5hMAThoT+u7r+UkjRt9HaL/XyOYk0y19k0hAa2FMYQTB8MXV85zuZ7qSy8
Qn7LbNurTXCajcnTyrqXvkq+VqbWOENvfgGAzhFIV0TFiHAzYtES75sxnRTMwlbLSxgFGjVDvPkq
vlBY8DBGiuEgS4aR2ni2YQtuBRBeXaLkkDiMvdTJ50H2rhsRJVHIoRpwPrRWAy/dKve1uTpyvVfn
+6LwI+W1/j/Svmy7bZzp9om4FsGZtxxESZY8O3Fyw5XEHRKc5+npz4a/0xEDs4W/09deVhFAoSbs
2qV8MnSR0jJP/PEeoukIfUKyrfDtdtasjYnC3ILU2i91/LXvooO9jHupzf2uCh8qHUxVkeLUpH26
vtTtW3mRzFmArpvt0JaAXh0mw0/z1Jes6HOcYxCfRgSR73aVQbvI4ixA0i5D1g9YJZvpJjn2ZwAJ
0fjCml4mt7zPD4wPi+5Ew0K2K8QXuXxZZbIaOW56lGjVp85TASWScqd/GW5sUEf9KN3OaT0C7qgF
HmT8HIqy3O3r8WvVfG2FSANGGbCSe2Tu5uhHIZxsuN0VuFofFx/lBoi2dR0hvwL28naffmoO+k3o
UTd6nr028cgjCUZP9dEX2ApJgrZdyGV5XMw0EXvRuwivPaDEtBrdlXRfSv/K0H3eAGp0XVn/wbhf
hHGmYBoH2e5nwIbpJws87fqegd6mR7S3/w/8KhrMupl9rHaWMwRtW0x6ZSCdNoqbTrpp6VcwBf9J
JWclg4swMpBu9WrIXvzrxOva6EDaP+rGWYlgZ7gKoGsdnA6VhAtA5Xo/KlUgzZHIhG2quW7IDLit
aKrCGZLB6mMwKQLZz2jto8gBqYLXBh0KHuFr5Mr78bNoZu/m4awkcuZErrthiTIL5kRTnBb8XhFG
BEg/r6vcpn28CPlgO3Iri6oGiaFag7wvU1wpmX6OI6jLMhEVgEgUl07pFlX7sEHVMDJu4ua1i7+M
7ewuw/P1FQm2ja+4tgpa5/IUQNu8eyz6v+bOlydBRCQSwdmErLAQDRngdyHtcenv8/CciNpktk3B
6mA4UyDlOslpg9MfXfV1ORU7MKKdqtkBcZGPApsnYpLd1m82lUKxDcWwOG2zKlMvQE4Gbct3dYJg
QAAo2cZp6X8LMGVu0/o0BzOoAU8s1a+zITuxcQKpdVvpbpV+npTdAE6eUvt6XRmur8qUuV00wnZW
izzJPUON3DK+mUTkuNtKfVkVZ0HziHSLMZjInx56qXJkFD2ryjWFo9CZj/sQQa12j33HysT1EQmH
mgJpVuHdkpHHLTca2C3es9CjiLBGtGucPR0SVZOXHC696zEPJQWcNRb1U2+H+asFcfZUHdKh6vCu
5eWOtGf0jyoILX5EJ81hQBwQnYFX7boubN/ay1FxGl6D4CRbFihg1dY7tZz91u7OS6F5/0kM371S
J8ZC0tRENafd9eqtanrKH1FlXfaO71mZpUSb1AVuW893lv04DqLXl+1QdiWBC7kIcmYtl1DrR5OU
s3gsjAUe1vY7X/d7D2/lGHuXuMubKGHffp1fCeasBAJo+D1GO2I8oA3+O2P0xyieXf9EvX8/0xTv
GStRnG1ojNCuxxpaXsaRM+k7OoqKRwKN4x/njUImHY2QuLbVX0p6M+tvdiqouAnsD0+9FCZlHXUU
ZjszEge8tAl9turzUr9cV+pNMYZiqxbKegSzxX43P2FoNq1StMhRFYemZ2I+QrLTjoIUanPDLmL4
il4VtmDDAMm3ZzevPWaY2neW5F5fybbhMWyLoOPGNE2bMzwmyNmHsIbF7rzqMIBDL0UjxLCf30xA
yNiMqfazcPT2pkFdyeS2Ty+mCsVSbJ96t+yK+/SoP8oAhjrhHaOFB1RiJyRJZsv44DB+ibT44riu
tkmca/B8zauMCX5tYEaOfB++kYfOXwITo6bGvRw5xmN8EBWMmHu4JpoL9NpF7eQc7t7Lav1WaUK3
kolb1J2b5vLLPIX+9RO9vrmWzNmqtC/A7o8HYi+M32TFTamgar796GjiSc4gNjGIxQnQ5cU2xgWE
WawiS2+iPTOH8S46YySGZznLp86NU0dEPPaeUXzYxpVYzhQqkRJpWocIcPnBGj6AWXjUntC9DG7o
5inxss8qJo3vwJPsxF8tMDOiScFyMBMcFNGhqzr62/Vt3o5IV9/D2Usq1XKHSSSwZkcjWE61CxpU
QH+sO5mVNTwR8mzzWFfimK1YRTxDk8shiGvxwGw6CkYbLAC9X1/RprVZSeBiKqOVNNPQ8W5uLrrX
ZupTX4U3ebR8+m9iuGhKUbp+bBbcRDk+akbjUP0OmD7BWraLtKvFcGYN5ApDNeRQUi0onnN/2ncO
PdiB4iR+JJwpsO2mV9I4g2anPSYW58rfvSvESTzrTQ9GTIEUTdIS6R3/Lq71aVtpHSow0yuLRGo3
/GJ5A67e4qt+eifqkhNoBT8SsjDMpaWA+Xrm1Diyderp18g4XFeJTeN82T5+JGRkkyFdEiCz4xRD
wW13qW6k/lNv+P34SRMh5gQXyebsiB1mdhVaBh4mitdZ91MRqEC0YZxdKIFK7I0MAa8+PlnpjzQ8
W8Xr9f0SiWB/X9kCw2hqDCGB6ZHQAzPuS/pCx91/E8EZgzqRqDZNEKFVb+p0MvsXCeiC6zK2c+DV
uXOmoAWvi9zNFM/wRuc3mh2MM0anztQNrcRv0yIwaXIca+vZWkReUiibMxCRqUQz8D3/mwNWPNEg
P4wHukOeJYiwRPrG24bCsHSU0aBvUQ0EqBLehLksaC7bjuJ+7aTChzfgXBmXqaAwQKFv/pi8wtsR
NOwqT0R39Ifssb4rAlFycl0L0RvzuxbOVi5baCZCFEd+pnSvSF+jSaCFAjOu8MGMQYGsUyU4/Rbv
e0AqlsFQB/KBDQftAlsTJsXXDwuT/H5fU1RUhBQLMA5Wmd2nRX9rppUn0HoWH30MZAzDUogB+BiP
n2qNUMtnFdauTOfStXLzue7je7kuHHBM/pAo+h8noIlHvPeNEz2YZROMoS54Ct4+vMtHcAtNQXaq
x5GBZ4oQjEqS4VTzcyUaoSUSwpnCOpSnIrLgO9rlbOWpA/4SZ7RFtL7bZ3ZZCmeqUtpSbDKgiwo9
GxZmtn+6fmCiVXBWqk+7VDUWJMa1iempcra3SeTptrW/Lka0DM4gJU3U1FbGUtc+yKeHUUQuL/p9
zg4trd22FGgDr47q44RgOY3C4PoS2E5f0ewP3Dgqpa2dg6UtlRB8x+dEx7NUUrmtIiJdEEnibI8h
KXpaFLDeKM3bwy4h31rtpFeCcqlICrvJKz+bTH9zEM7Vj6U+WoQ6yfC4iKCk/2C9f2kwz/bdJ0s3
azaOBl1GQesPng7rXd0U6CFgA+0bN3kQVf+229TMi0zubpI2HmqQv6PAfQgfwCsKVM1wBAf8YmJy
UOgU/rgnowA6IFwou2qrDTX0LLc6TNXzAOwaPBslE2RNwz7cswE3U+boDKDtCZnWmDG7ppfsnFdi
TVL26WCB/XOx4UUKj+yR/WOmveXqR1ZabffDl+s34R8ygsv2ckajUdK4mazu/x/pLf2aA/eVH7rb
/MkQ1LyEsjjLESWYtmgXOErlgTVw1oFxn7p6oPqdEGMmuhGcEYmXabEBAwX52rzLlAWljMKpNOD4
Rdg8gSC+9JW0dWmA3RmZdLR8xuMbhqsPE+iO0r1tZk+CwxJ4ZH7U1EIyu9Mx1wHJIlBYPnrLguW2
9aRA2fd7ES5i052At4FgAJyt2DJ3B9I5VkzgDlFwA5+kWYaoUR4LW6Tz7Mw/qPxKCndQNKy6WiXI
SCflTUIzUPqg1a/xcgqTx0E4UHTzsC7C+Bp/jnb8JW0gDNMEXFU/VEPrNMNL0oo6ZgR79w79WF1k
UqDoMtUxQs7otg0fk+L4ZxMeLmvhe5wMqsrJOMEWo90OZspHA6oj1Y23aJ+va51g03juFNInkjpK
QIZT8ryMu6RsHG26acKf/00MZ4gAcE8xh0VCbl2CAQYsBpNXGr6KvOC6HNHRcEZoDhuMVygQJY2p
4Y3Z4lT2KyXZ/roU0aZxaq0rvWyD3QKxszl7/dQeMZDD6Yvkc66K6MS3PeRFE3gswNzl4LHvEJC9
k9vcaoy0dx8FkwsKjV0V2PeiTFGwhTx0aDRnzBtihNvh8KLqwZR8lkTv6CIRXERDka5FxAC2Oku7
GLl9+TJLPUijtVzwdMHU6or94elO0OuDoS8ZQsEysd0iuum628GO3GJ8semn6zqxGdiuzomLZAAQ
X2obNOmeTKXbKFaf7EWI0xXtG/v7yvDkRRjiFXhgD4DLTr2rvNkNg2o3fLbdPPYmHyVvX9Qrt538
rhbGLsNK6Fw1tWS2QIh0O+Cr6L7GtPLo0HtgjnIrDEn7b9vIGYoqDrPFHGH4Jn3ypEW+JbkhuL3b
TwerFXFGIooGRZIwmJdBZ7+xBu5vgHKAiDR1w97B9LfeiW+B7L7rBYJFx8eZjS6aSKI3UBGpAtOc
LIGvoHMIKunXt1Aghm/HWkaQDnYawMhxI+2rPtzHk/GYUkOAHRGJ4ZKfyc6WkQwoUmi9dtNbxWmK
bWBHRYPeBLaWHxNmDphx2lZgLELfnmcXE9BWYNRsd4oe+df3bTsvuOgFT51vVDEdsXUI0CMPOgHq
/DJQH4f9kDvynR2U3oQJGMK8QLSPnOEANLWzQfcA3NLYPTVa5lCboAVsOlxfncA+8WzCGlrkLJ3B
R8ACj0Yj7cbKaoEJFB0VZykSW8HwEgw38hbjBVONlvFHV7wVINu5vhLhOXE2IjIibYoXFHSGXXfo
PMXV/PiuuJlisL0ZoD8I3fEoPV8XKjolzmZUoaTI/QgmMsaUFz6r3b1u/Mfghaf3qYg2LWqBvDSN
H+TxObLRwd6IxpRuLwQdX3gBQOjNv6QgHkd/TgYf0kW5S5v2h2mil8rqRbXgbX27yOE2rKFR2ZAO
/QnomQKX5wEC98Ox9759Y8m1CDayrXoXaZxpLeWhHUYLz3kD2ujC7BCitWQeAi0XmPB/8IZ/C1L5
Erei1nTUVICBs1MPkELqW4W73DKMgrLPXoSDNT5m1WjYsohm2xqDeRgGp+uNSpqsnA3Vbe34rEkg
31004ObyA0gx74jVuaXe/AUCL2+Q2wcitZ+vq/3H8JOTzx1jNM4VVVqMjaazo95px2oX+eYjOMJ3
EXUmX/HEIcDHPWYyFWKhboFZ1hpf0o9CYsRDoauuEjDeomn/o/HtoEEjceGKFOedmuK3EPF3YXwy
p0f1GCcSNlh+0H+EIHFJA/ulxQwnjLo7gjLp9N4mF8Tn3u19Nlm0BKmLCFX8QX25j+B8ad8lYdE0
NoZJW09NouxAu+AUEyKQTlCl+XD7OUFc5F1SycK0eXac4OWT88aNcvulaxrR7f9Q6+LkcIX9eaiq
ns6x5jI+F9YSHnv0TPE8zGgqI8/+t9aZE8eM0SpGLS0tpj3FIaoDVGTag4vEzaUvf3IXLnrJJ+UZ
XBvCU5xS8QqcFXsIqgPNk261t/qVNA5jrGhF2ZjoMvAJupaiQLpUElTDxPijbGc/6j6akOoTsziS
J8wxmAZcuw+cwSG9BKs9azA4/uyr4GGzH9Vz54P8dmc9CqkDPngJ7uA485KZvYLxE+96Qm/JqQ3y
s3YwXeMpdAANfkrOi+AQRQI5R2HOVoZ0GssDoNHRi0+EiDwE26ArG8gn7OgLqNGdAi0hd9pDfpsN
DtN/+qI9D8fkdn6N7hsHSM27SbAywdXm8/Z4pJZZYoCXm+o3S3soDVCpaIfrV0AkgzMfdUj7ulRx
XFQuPEnBk8Coebo1iSI8gfng8/aoT8lcq5HmgrTIlV3igej2llEZzajQd2g3ur6sjxnh72rI05Wq
WgxUV4xLZg2eERAv9UFEo3WejVcI4o6gzItAB5idhbdbYPhVtuErw7VE4bygRqtimpCrhX4Ddxfv
bDc6zHgj8LU7cqTvDBr/mgSLWzAXqqvt3KN9C8pSYoK21T8aseRXpnt9W7e1RVdl0AfbpsnHLvJY
DGSqQtU17Qz1+VOXHFVblA2IhHAWRE0w3dnqESwstvZJN6mr9+RuNhb/+lq2D+qyFs5uNPrcTzTC
QQGp6irF956YQa64Sf7tupyPyc37yfwSxLcSz9ncmknMDJQ/+tW9yV6nate+DTFrL/s2nox97E+S
6MJtW/2LVC4AybtI0WfJVN1ul36LMMeyA1Stpu/PfgCVB4JFbt/vizjOjkyDgTmJJXazeWWzQd+R
cbkTvtUeQ1TQ1BWNI93WEssEoYOqGoQ3ymotZ3HVYX2xfWdke8343or6d7dDdeUig7tTld0rVqhA
hu70/uIRjNwLTyYewIpABL/b9mIXUZyTbubGioeSqG5vkZtY6+8oKiLXz0i0Y9y9GlSltccYq1HV
1gkxH4M8D7kgGt3OLlZbxt2qcYxCJWa3yjhrANMCSJg8dXtM73rETBtXcSQhSFKwLL441pX1bGgt
vLOa147ev1kTdeiciu7TdhDw64B4dI3SD0nYN5nmMnSy5KBIFhTvqQx5NM9l6UgvMkZsFUHdC47t
IzCT2Q8VKHrNkk3GE/y7RzHIqMwhZvm4yYHsmntEVEG4q34yKofkXASiibSb+7kSxyk9OmNBV9rC
/Kp9YCYP0bJbNEERn/3Eh4BqJYJTdssM6UTKXHNtEIrYfgNOIYU+ZkB3X9f47ShgJYhTeUAAYwlU
25orB9E32Z8x+/a9UxwTrJM9a/aV95lrnkQlb+GRfbgFaquEoBlC2crCsN3oODjqeXItABHSXeaK
jmzbxVzWyT+UJqCs1CvKfBngD/qu/cZybOBd3eZT9thhBmTkGb5gb9karhziu/FcBTo1JRinukAt
jTPZEa/0MUxgDxSQK7kmJCu79ATeXq8LYl+UXAtU9D3DWonu9X6gmLKhub18zvV7iRw180GwvG0d
1Q0imxaBQeOuASo4pYkpipBxHI/ViXjmnj4MezY5hBW9yvsMSBbl8brU7YVdhHIXg5YqNVPQLblK
02Ge3ovR7DVVEBqLZHB3IqulvmswHcwdAekcdkN7IsPhvy2DU39zLKWu1hHs98k+GjxTPvZN8J9E
8JyvbagvdjazVVDFKYeHtrhTUwGW8R+u8a/jsLgYah4yuqgJXMt0ZwR0j5nZbnHT+IvL5n7NNyKz
sRkDqBdxXAwl2+WEuaoU26Z8Kc1DLprZ+Q9m4iKAq+HgfRZjadHE75If4eRoR81ntBkLygFq4xB4
Z9mJdiJsxUdCw3f/dZHKlr26raNuZ1VlYRdHfTjbc+uMR10eDiX0o1BTp5rC72pc3hOl2i3qsKNJ
+lxVkgMskPQQ/mWVtdvVDf45Qf039svB+tzGIkCw4LZb7NKsv3EAkpqaIwyoFdjT25zsZNSCREWt
7dLP6oQ5ozLLWarOCrSWFdEYt2N6xoCXHXPl0Y4IbuF2LLaSxlmTVC7zWh1x3Bg9CuvcHVTQebB+
FWC4oMD0z0IxTdHQvahYNkzn77s4pGwcqFRp7lLKjprc6YPltcD+/cHVX0nhrslogI0ZJgxFO8Uz
wr/k5bbuhC0E7Ec+eLeVEO6qhLTDNFsLS5mt8WEwImeUfbrAjtVeUsc7ajpA6oLs3ziaswrawty/
vkhmha/J5y5Nmta0ssCm6+btbiyPS3iU+8rtOmAZ0xu5EAAomSZck8apv2JWVtMbDaSRZ1o8jXbi
Z23mYhSdk4p8nEgWdweW2agaNcfOlsZrpr6Mmm8M+1x+ilKBC990dKsj5NS/GRKlSlMmqP8epSCW
lNxeBCfcjjBXQjhvmnd2Sgu8y7nmtJNdxS0f4h25TdDpqn9VkBCoQbzPn0TNU9uZ6Uos52ELBVwi
4GdlDyrprepFR+tUHoByDf4PTGGbtvEii39PmRVqFM1UaK7ysLyC+Bjji3Xw1xkepaBDi/fFEUwM
XvT9+gXYdIYrqZzvLTpTXqQJG2upx6WNHS3+14+zzC9puk0sU1ZMm6/LELvWe82EhAFsNrdkfCOq
KIDYtiI2mHQNQKJVlTsmcyz6sdRjHflHc9L8ZZ+6sB+3ESJy1tj/Jzv2SxifCDeV0k1LoUAVq4dF
u5szAR3L5onYyEAtlcgqeot+t+6TNs+d2sJrz9JtX5+T+E8C09Xvc/e10oFrLk0kFGZvO1nlRCqY
2WyBU9w0Cish3H2V9LSywx4VzDjbKUmQa49G8id2ZyWCO3S51NrY0qFXpVm+THm0R4X9rk374Ppx
C1bCO9tON6W0keB89NjXytkru3Nfxn+iU5e18EleAjBpmY5ISDrru5YEuvV6fRHbIfZKAOfM22nA
TCIDwWHjYbouiNyAAbmR781g9jCw/CzqmX/flQ+ebiWP8+tjnsQLcMVQYrM6VWGNYlgaJPbXqUl9
hqGp696ALQdHDnr9HcFiBTfoPWBbRZn1OBVNKWOxrR/fTztQozi1O3yuvWl2kCnDJmiiQEakJezv
K5HpUnbVbMAoLBg3QPdDQZ0mEkQP295otamcZSiq1pDDHIFmcVp2Y1CiPpW9Gzk2m+L6HorWwxmJ
ptcGpW4mPEMXX1J6bMo3aRSYCPYT11SEMxGGPZJqWgbEDdPkykq6Sxs3nyYnn5AV6AKjKloPZyx0
Setm8N4ixZS+yiAR7HNHn0Tnw37kyop4D17FVi0trDifA3LRu1rjzD6I4vbZ5+Fo+mjLuVOD8kTv
daBNxXC47Rjpoh78vFerJXlXgWXBtZ/koPetY8yAGG70AmqqXXvSf5YgyRCONiDsnK6tmjMt2lx2
ZGb+3QQ8gXgddTQ39WM8AVa5H38jKP8tRwBegEL5P0RNzJDw0m1ZtmxNsTQWYuDvq4vXx/Yktzku
HkiXvP91Xpm35pkVHXN0A4tQL5uGdC2Pu4OAr5PQ0PHgGX7t/fqR7HM33MWfBh+Tas6S968HCCF4
Wovj7qHSRr3S9zBlYLgf5tMgfHTfuhhrAdwtzCraop0FStPi1UxyYtc4Fu/FRekv9gIz3jQvokes
LYVZi+TuYhT1uURTXBO5+x6nr8tyqKVb2mNMy8sQidp1BevjC1iyJM8DalconwKM2sXBki0g6ROh
dpiOX9FCvoLVLksZFS0sc/jSecYRHaCwzf0rA5ZXgag3aPOirzaQZ3Dp5bkvpQIbGB9UzR8ocBKA
090vj+VBxdiK5mdyq3j5k+jcthKUtVjOp0dR1jSZiZguq2LPMGdX7Tonygo/FE4J3bKka1FcWl61
HbIutsKmHg/G4qJK8Dzo8j3mDvpykh+S8RSZ3667vM2q0VooU6WVKekUqtElQszCnp4YmTeooZ3a
qw+sBN3srkvbilHWwjg7Mlqz0o+gFXTN+DEjz5LpX/99kaGyOMtBbYyEH9m7gf6k/+gO7ZkV1eNv
9BmcOuiZ/I+GyuLsiATU4ZiwrEWn/jwGmvJyfT0Co8ETOrZ1G2a0HDU36YjToQvAG+Ubs1adXvIy
0cOZwGjwHC1l1tMSvN24zl1hHCoyGTdZlLWOrsapIPIXXWYeVlxRhD4Gi0zmIDuB6RivOzWmw+eu
cT8cASQYMuDjigC81tc3VHCbedIWzJLtMK9qgX6QN2W505oYsEY3CkW5uUDReb6Wfpqk0GapzRQh
GkdN3EEbQrdn0ZB+Dn8QPz6KoHii4+OsB5711bobYai6pUvcqaV7uyG7PE5FEJrttWkqgDo6mLr4
hnmiSBG4U7GHdRbYw1etVQSHtG0HLwK46kzcmUO+xFgJ4MvAljT7ecfGggoniokWwsVw8qLPpmbg
kPQ7slM9vKQaJ8MhLoa5Aof+7zs33qOay7I4TxLPU5tLA3TeGF5ky6+VU7ME19X7H6z5RQanBCkG
GZYqwdY1nvqa78sgBXF5+INBCCNhTWgrl7HlizCmkSvXMQC4KEcxaqC4UiXwYMpXK0ezutoQYJ6a
wYblUEVs15vPTGuhnAuZQ4OmdoNd1B6KQ/faHAqUQy2cm/TQg3RU9cXz30R6wjmVeqinsZ+h8B25
j0kGqLUweWcq/TGUumwl50jGCGT+qgIRSsBIw+sgfH6f/cYwwqInjveM7JowLhTt4iJWKobess7k
kJzopwlNMcUu3dcue9g37sK9/dV86E/lDggQATxj8+FodYB8k3zbKr3VT3gOGN3ssHgGhpFaXnk2
/fIA5kaMuosFceq2Yfy1t3yjPEBDXazKCFMrnTqLHnTdY6nvBRdv27FchHC2pNTRzpnaQEiyedSS
Y8RuMTiG4bTn9JyCpCJZ/JR6w1/iWyhaHmdWrIa2qakzl6b9aNTG09WbonwRLI99/hWV4Ud7FzFd
lspGRpadrKA+Rkc278V4Tf5P6a1oRezvK7uyxGUqyzOixEH/HoUFdvJbLOowF8ngzEhRGK1dZbD9
tTT6HWnupAIYxqoVVEdEYjjTMaqqpMkNlF1TjqS9aZKDpD5dP5v30vu1s+Fsx6CVqb40SM6loWpg
7dWh/aKCu6vcl62e5m6eNUR14gHMZdBISiqnnuwI29q0ulcg5PsW0qX8NmlpFQYYaydZTkoWQ/FJ
pxS7SDJ+9CRq2LgWS608OlsUxLG5OmDMGZmJY+UN+H1lLYp2jZSCZaOJzRTPiGPSuPoYmt+HSALS
ZUoyNXbqMckeW9SLbmKkc49jr9RPDb7bctB7Ft+HgBrdp3PTDZ6aqiAxaEyr+rOMBwBjVCbRNcT3
ZGU1TdusQ5xrvcws8d/hnfzY7/6XtopKJ9u+4yKMi2WmQta7VK+RWEl3ufIpFKKztg3PRQBneHo0
g06Zjlf/9KcRWF/xZHwT78KT9rQcBz8/MYAsZrTsruvcR17T91jmIpUzOqlZ6Wo2v4dOtgPA4m7a
M1SY+lh7NMic0UsAS2cI/GSPuaw+yy0x4QgEBKGbvSYCA7+5x4SAaE2RdcPmp22lNlUJSeDPZOmp
kz7nVLDaj0zabLUXASZ3w/osqqUkR5o3HjsPk5NP9EgDcpOCVmFCqwuYPVw2PkL0ELsZX63Ecn7a
kLukNA2Uo+0EJE5hQu+y0Ygdq0xuJLlCeToXmJL37qAPpuQika8bGbkETIeGhRbIXF4ZYy31Qy88
4/T8bJf+ZZw6n/hdA+P/PgcHlcZv6YERS+iiMIHt6bVP4S9OFodUZiVOhmYZb2UAYs0dPQLr7ck7
OLuzGegueFGfRECpTUjR6rT5QlMBZivFNLEJ8oP0ZAUMjtvESL07x7q3fTaHRz7YZ8YybX9JAoCH
bmpB+rjZZbj+BO569RgHVMsGPCAYgauT4mLC0oHxs9p+8lN/MIEGjo7ktvMnDJLIguWpOFAvumtG
5/o1F1wsi/195YiHQmrKxkb5QTZAr94NMpBEs/SvWTt/v108PCqZZGs2KGKLuH5O8rNivSQihnXR
DbY4d1/XYd7NBc60lsp7c+68UpaczFiCXrlvOhlcRpOrLrE3jPUpSzQAU7onTc+cJun8OGl2Rqyf
6mryru+vSMe56MAwqrGGk8L72dj4Y/VTyzv0yT4q2rkrbkJtf13aZiyyutycFdNnfQjjFEo1y8Gi
ekP1pGsCA7Jdf1vJ4ExW3AwN1SvcWgWkVAvspOR2RwUNUQwNHbr0839aEl+yqnO16GLWzaMPN0Pn
Gvp3Mgh2bfP9cXUX+VKVmlaRbIVwdTJSMwazkA/loXmnZBa9P24+IK9lcc48SpKQhgtkldPXeXJz
5WRkihMltR/NN3NcOZb2abS+XN9EUdHA4A5tVmVQlE3wn/QTM7LJHabx7pRXVgURpyubOn8pGvBP
V5kRxrk1o95M6tci+6rOsHC67Erj4Gj2uVAEvntT6VfiODfS5QvBEwUz5t1ybhd0NeTdF4P2gpdW
Zj8+eKuVGO7gjEhZQFGEON/Kb4z61hxnJ0UCqJWiXkfRejjP0BSWXsUJM2SoC8TD5A/kbCb/mlX9
Pbz7lc2avOHPa7PswhYP4foSFDbGL4XWrWqJQFLb+i7/HUYC1Pi7g2lVy4hSRlcgHycPr3GBeSud
470s9KibnmwliFPxMCcRjXuoeKiXzqA8t+Gf6NnF8PEF37popyI34Srz5rsu40Gg7V0ztAUOY3MZ
RDNUi5g2qmfcuRStYcbvtROa/1TorZb+iRoT1glE8OvmuxtdOfzZNnuSRyzusA569poqxJmNs6KL
2G+3Tc5KEHfwxhKmksU68PXITO4H26B7kLAurjUuo4MBY9ountTk0HSt5YaDWgKF37e3UUNl1zQa
QxDnbD9HXD7nA4iAkHqirKWmqB6syk3uVW/Zq7fKXfGpJZ71VIBFfocB1XtRDXrzOq8EcwdKUwy2
tFnAbTfNacpHp+voqxGnovEXIjns76uDxQzvCf4fC0xOco6+YR2DmujZOtGD/INhO6uvYksvOmSe
i6ChZizHNRLt/ogAFUxgEiJncmTw8CL4k7YdoC3/Vl2Fi6W6OO/BEocVKuSBKjsDLHsiX7Kdj11E
cEo7UZJrsgER1lj7Mjk3OXHDuXCb+LyE++tOWSSLM1h9NjZqgWKMm6lvTfPcjL0zmScUYkDGJMg2
tkvql63ju10H0AVKIzjAQFSRncpb6MaOBukJA4n7HQOyVEHmkrfr61MEGsnzD8DsjyaNEep0ALBI
6Kp8pDf0CAIXl9HrJt9Zm1f0hd73B3CmH9msqh63TzxRTHT3+VmDk2wbMQZ2MgIGOLgl2wEZih7q
APMJQAvq1BiWxNglhsc/fFhYbTznzCdTGUlUwArGWeFQDQOgJcHZbjuMXyrLO4xctpdariChwGgp
K7vNJBEwWHSOnGWZm0zViIYXp9TywvFo6phmJliEUEG57E3qw6hWWrilMXZnt0f/33tv0Q8lc40T
kg02mD5zO0FcLNo7zqKomt4VGYvpjDF8M7XuEdhAwS3/h+Ticj6cSQlLObUnIMWRLzGCmGlf7PVj
4qRe4YoOSiiLMylVbMtLomA9ra+/smrd9IhqDh47Y18S3G6BUvBocVLV+qhKSOmbXNktNfVl6WyK
OMM2Y26F6EQmaAmS+ZHmSaLqXYm54W7UJKc+yf1hzE8tbb0i7Nzr1mo7UF3J4uL7WB4khKqosUe3
BMOZw0O/608DGiKEp8R+6UMmsZLE2QRZHkDK0sEcxafOA4IFTlM5wE17sEM7Ua1ruy6yksbuwCou
oEOshLD+DEg4fxreagzDnR77V80DlBAte1mKTiunBG5TVBff1BBFszGPC7PoNJ5fsIwkCeBo9H0M
9UOf3eaYLjb2rSiuYzjIj5v5Swo/8k6Zm1TCewZ7G6PWQZ6A9TAlGSTq0qw5nZWAIhLBdlCafe6r
GdCrBSrMgo/YNCOXlfLPj5NU23FYYIt7zbCDviLRqVCG+HBdQwX7aXAKmo6mPi459jPtHufxkEbf
TNGMe9FCOM1USNXHqYSQJBpfRkIcIqRq3L7Rv46Lf2XsdDtPrBHRsFpi7pUkfRpyFaU4fWfbjeBU
tq3h6lg4v5VjpFJaL7Ae3S5Hk9Oyj9DklKCsI+6dES2Lc1+J8f9Iu67muHFm+4tYxRxeGYacpNHI
CpZfWLLWZs6Zv/4eaPfb4UI0cdf7aKuKZwB0NxodTidgH2iRgM6Fn5ibPQcYBY3+yH/NF0se7YsV
UfdVoYVSPTV4tBfhGTOcouoqFKz6qfXg+AKEurAmPVBEIezxkEAB5i60wvvBgv9mjnvBQ3DcQMoH
4cxr76QPopdbwn3qMqNkrP2kLrJBRXPVEEGjkp/GF2RGMg+j/OyKMw0kBVoQD8JyhVf9Lnn5TzpG
h64yLo/yOYaOBeFZkPZB/KSz2nvWXZ3b/tKXWhHHQTFW4PPJntM9oSqNDiEyD91OcQUkmfozm/CA
odcaZTpihQ/AkYoynkxTvs769M6X/9E6aZTpmPJBnSdSKdxIsPbfK/+t7nuGRjMsIB2z8js5qkYF
GKlxGbFzeCpprGYH1lZRRkPFyPA6xBwkqwIxVSeiup97+G8yRtkKJdSCQC4HOOzxSR/dQjxFBcvp
JLu9cStqlKGoI2FMasLmNWOSqX8A54v17nt/PszZzQPr5UYLkaZMhiDKdTK2UFfhncwxyb+QPonW
wzT0HfdDBSuoYrV3M+FKDl2JWb/NOjLKWHC1zFW5jveJEoOgUEA+vGMyhDM2lE6bSmo1aT6PQ0u/
Nj9b9GIWrv6YfU3N4H7Y897v0DktDD1dd290Wa19RE0lHx3b9UllEdwx9ozOgJa1hilYDU4sSl8q
aBOrlp91i+iUPZgxL2BA/wypQJtBWTNYUu0RanpCFlu8kxrMAMmHDryVA0aJcy5pPWZRO7JMLZ3d
bOOyEcQEkmEIJm+1EE1SgAyK9UNQmCTPXSPuwaJdJOK2oXt0snOM61lrohHliy4oEzDtbtg1+9r9
HcK+pYhQZoQTe67sSUgHEyaM6UHi937CqLr4hQelg2cYQTcdkxGw1MXbYVTHam41+INyibkCGbq2
c6/8ye8wI3jHGiTLBKMsL4KkfxWMg6N+rx3HY7fTXN8k9EMs6f+FYNwWRm2eqIpTJvCwj91BLa16
T3ibfVtzojPSYoWZPpAHOqvPZB0VBUmIB8m6BhLHf25nIPrtII8dzOSX7qcmmEghzRiJ6O+H0mzw
vyFqTbC1NmsS06o3tcCljpGrujpKZzjds3AKyWsvQYakfU+Ep9+42RY41Al2YzdWXANerrn41smG
KTZnWa7tbZBVy7UAoY5OnYw4TFWAtMpDYTwHGiuQvmrqFwDU3Rkbo6AJE/o35y+do30lo2xDu3wp
IhTETHs4Z872gtYz6gtA6vYEEVZcazMcwvFdPKT3DZnSa3c7Q/lwcyMmt/R6SGABSF2YZRQaylji
zRzvw3sy1SDxGms8qrZs5mZx36PshvBaswICqx2Vxg2XzuUjti6k1QxznJ+4HVixCF/yk6pYvRlg
dCYJwSboSipsbi/9sb3HDKGhM/xRZWhziuJGSxhfehEEvMn3bQAi2p+M/mJplIfdSaHElSnOUEeH
9Khkpta25tiwZJPksrdgKAsyyEXuywVgkmfdVVAshTLAd/wL2RbWabFWRLZ0YftLUHLOaQdjxU/f
KvmuLBC7Fhl+KlGlreVQBiOsxhjUhTiWUEZZQtyCfxnRsBJDjKT+HIkslqb1RMDilCjb4c9jJbRE
8FUNZc6DE9+3X/y9vB/uJXewddw38UPLvKl/oeC6qhsG6sMNmvki76UOpA5wtqRLl5raLv2iOZi5
h+rNwNKPwY6VclyX9r/xPkKdi6MLx1T2BeIaBBDGRD1lrJmg67JxA6BKLtC5O5VThwslGZ5y9awU
iKoEP7Y16hfW4gZCq5RedrkmIsIc/QzeRjJS3EXSxtLtwC2sxMoKwv58ip3p5bfaCVCY8Nd5fZzn
Yv+MCDVxmDeAAhb/0OlO6r/kAiPhsXpEsiiI4EFGUSvdxajmEeYwkupawT8n5VsWPDF2b/WIbgAG
pb6hmstDQsK+susfpJfwUilWih0THEREX0u0WtV29DtGcIFJftNi31RfLPSGRCi74k4PD3z9NS8e
tte1nlRcYFAqLOqJyichPDejM5M73uG8ydK/6ddMNSGOTnAwrGbXwLv3aqd9m39m+7Axxf9Xc9Qn
cyIbgiTCm/so1BAUunezEDIjHToBvZsnQkmueIGTWNMPFMSZGkbqgI5ffpheWKWj9MlSqPQtOgVz
EuoYDWON5eOgPwvlM3NA8ieLRWNQCj6F6GrwK2DoT73tu0iH2PI+srI9cVCjHeuuYeJRup4X5YzB
NCiqka+E6yDdkUGoexljt0KvPRs2aw4qffH8uT4F4wTBQ2QYCqUdmII66kMuoRG2bK+Volt8EZ+H
jL8kfPkIrip7W2oZcHSCINPSQld0ES6lgdhlg84hGOYqsocYE9RYwdNP0RhqcXSiQJS4SEe3EMzX
RbnU++Ec28m5ckNc4PeBKyMcwx1Cx7C5++EyHVnjuT69cmh4ykcpikERuRiL7XfSbnwUUFg9YKiZ
OeOKFe3+qfs+V2ZwYSW66EcODUsdqVJnfcEHWHWZj94w1+dZnuywq1zMoHK2j5N8aum20FCUndP6
SO/DHiuUuMTkmpM2XbcBfmFZ/pZPlbJyhjBIY9UCITxlzxh4gLkbsOG79hhhopX01p0I6wjrVbxu
WG6g1MNH5OdSUUKAJs2uEo6RsR85d3th6zuna4oAMmoQr1N2paq1RknRSWQ1+tdAfmm1ytwGIG+l
z0dzA6CkoG0HrWpmBfMoij8ETFCWXS78XsyC3QT3astgK/+Fpt3QqGNSExSfarGKUk1n3olOdg33
pNGyGc0QwYThnbAYxWb7pB0IRQ3PuAvXz+uGTp3X3CQYcSPAC8vEgyZ5af8k+QwIgQ5m/SnqNwzq
bZpwU1eNAtwIfeDMIJudLD/KY20JyrdAxuTx0e648W7UOHOuUksPL2L5WArfpgRDt4S7JEXALzgh
NmxvH/O6st9+FvWC1YJs0mUVx9zyI8xLZiXaZCrD05zn/w2JrnOY+7bkO0PHzaSWZqudW+7E12eM
DN1eEOMsaXr4csgMrhI1VInMlwAtfmV/mVmvR4by0YMTBUyqjjB/A0Yl48CuksA6fvtvq6BMPyf5
oCxUoA/5fM+lT4JxX4aP/w2CLHLhY+qN1lUNh5OftUNp3DelGWMq3jYGw4jQlQt8gl6wMsaZi3Pl
jM0XOCYQ7yc15M0G8Tl2EQMLkLIjsYDmlLxLFQtjTkm7YnDNLMNKf0YOJvKdODd6JJSPsPhHnVVA
wRIKyojEkz5xSl+g0UrBxJlZ4AxH45TK2d7RX1xofyusTNkRxD0LXxogGZynHjIn/mJYrWM4wRXu
uh3ck8LboLFYFMar+2pgQBdYJ0GhyVNmItbn2M9GoGqBYokgfE9l/rGqpH1WYTuHuTUx2Yq1VHKH
fbqCbqD061uZs7aYSpjlYHJIO0l4ER5Ahluc9F20q162N3bVEC7AqAu1kGpJmnOsTkulwZQjFdGn
rlHMshY5DDsE5+I23qqdWuCJ/1Q/rSpKzMmAnRpTzKHRDLPhUrOoWT0QnwqLP+6dBQ5lSRS5CNEI
gVChWNR2LKBujg/R/InxH2VmB3zrcFCVwR/tRnkKdERzNJY/uf4mWfwE2tLk8zBkoA9BV1C+Rzki
qO5k+88hDDG8Z1bGjLWz5O8Lw6bkSY9CTrRRC9y3urQDDqNPcKTbx7d6nS/WRBmaUho6qc+gEA1M
J2JRUjyYScybSn9BHGec92LBLKxjiShlYcoiqjolIqqfY0Reho2UA3BQjAcRnC8kGDEdSe3vv6bq
pEWINjltnQddC6UX2vmqKdl+MPKnodatZtbOooDEX+Jbvq5aesMqZ2WdJWV3NL3hRl7AkoN0P+Rv
WnoXs2YkfCLZoJb34Zsu5GVMa0zFjuFKt2rrSN3sGFLg6VN3bCbR6srGi0N0kGr5l9aX7wM/2oXJ
G6eHr7JUsOakMJZL91YYeQZWLh7LTRVuJ3GSozWSAxyGj8Sw5h8p58WKuzKaCqWHL9pwvdtJr0IJ
FSmeM742m+xVkVhvCdayKBs0FOoIDxvLknQv6jHh9zT7f2zrI5H9jbvio0t4sSSOK6Sh6aH0CbKO
eXbu86Mhu0r4mMK0bkOtXvQ31f8IrC2gipQD5TcnwzfTu6uIYEBYdo/bECyrTbeDGGB+UxAEVBB0
zB9J/TG/jx5JCjd0UovFUMASB8quoKIzLKYEMaqBq8y5JaWsgTeITu4L1hxZeZYxdpAlD5RBmaVB
lJUYF0IGDkJOtRt0yQvSy/YeskAo04G4sAR+DghdUxwD5U5oHqr+5zbEL45JQd8xyEURAKOchhlz
yZIxQaiktdHCS2axfmlNMlG3whgJFhvQ+oJuYJTHMKDhde4NEmpDeX3SmpKPh/i/5Zn+0xjeQChV
nVpfHXoeILHu+sEuDb5ubxlrEZQvEChlIw4qvi+Ur7P0rc8OTfVlG2JdPw2ezDfGwdAtOoIhdA0o
ovDoKIbdGGpghWK9mtetzQ2CPveyU2JVhQnIuqcKpBYxolfygfffqorlwK1v2A2KOvVARNIrITdg
pcVoNTz0ZWQbUczQyHXX4oZCHXvSIuRXh0CZ8h9afMmaQ5I8VcxZTqzF0Kc/ZUYdyICZL2gd9K/F
nWolBx+JKP4iIEs/mYITH4TXbYFYdUDBwCejDVRT0Q1KwVZhjBcKX0NzztUzuHo8/jXC8OnyrkWt
lM98LK0JoCTAKBiiJigiHXPsFS3pULMJ6RD2M3dKWI1KnzosiJKi/E7VFNhJtDiQbV7cQH0YxlUP
8hHcDvU+O7ResBcstNkfWPk7kZw7fa0ukSg3N8wSPuxEIIGz7oTgqWdUrgaa3AuGFwcmH5spysDS
l2FHGhWR2E4HR3vlEEpIHFZF8ZqIYsCkriiCgEcona3peiFWBxHlKlnkn2cjsiIle4uRk5q0bL8t
MGtiuoSiVl2NkzrNKaBGfX4ImsTmVSRTMuG6DbN6fSxxqCuqyTt51FrgqOdyP7jcXWvKl2IvmgkS
Q4WzjbYqlX/vn0JTOeltRriiACYjZdLy196wtgG2d02hZ8sLKPUJRjUhdvePsXIiDty/iruN8Ynt
5UP0F6ugzCHX9p2UxFhF5eAt6WZ3ArcDvzFG7Vno2vO9YVegC6h0OBfTUJ4xzTtAV6TssUcsfar9
oX8JZTLryuBU9LHDqb00z6SwP35trAJD98RH9aIbqMIhlfWGnTES3gypQYP8P7U/TDl1rscP4AE1
rahdyUAfJdQm5xL/kPV8X7vrbkL6aepl4GNamTAAjue9KZtMtYzMHB37vcabmrBjnC/dhUTvKqV6
OjjMMolMpCSMh/qhQSeQiYsvOaDP1oqfyXCG5MLdx45/Vx3547+lx6LhyWYsLGtuaKBjJOI1xfpr
H83nYpjt7SWy9pNyfuO2LBoOFVzgjTqp5RsvnCblpZVew4A1uoqlkJR5qVQ+Txrl4+TcCe2SwpM6
/thezCcWLGrD6BhdwJdCx3fAIH3r6h1h2CeVmLyVg6+SdCfnmHPPWe/hnXTld/Ju+sq5BWj3WTcV
w7p91MQuDq4Q2r9MaYAhow3GiXA8q2li+wJSPvRyAaEXGIjHhyjKSMdjDfqBoEF2QRRBipwytIBx
cB/+zAIpnIuBV0QsJIpUczAcPw8Ql2OxhjEE8SMuskDRkyjLaw1HN6R2ibicYJKW2szt0c7ow5SS
iwhzCJnVi6x9JKtf4NZlPxcqEZlZGyy5eBPHwpYxdSKOWCtk7SNlTAzBqFWRmOhIs5vM5p0/a5Ol
6+jwnRm+NacKoph939YJolaffKbbFfVxcSzWl3Vc2HUlUNM9mMiOrZeB9a3+14Oqac2j7Ijuj7qB
0ZuQdnRRGH/ErMoO1uZR1iNSeGmUdFznyqwnptpIdtIrj0XE6vlk4NDhN22qMF4vw3aJRWrVcB3l
bwmC79tnwjAPdGBtkpVOFWqAcEVs1U3hhbzMuJdZEJRnUgXTlA1EnQrhwqvfje51ewmr6ooXLap3
SCknndhEs1usSzLMT2/Mdp2NliD/rOtwnxbpnTBOrI6FVc9/AUeWu5DitmpqvfEJ3G7egU2QJNBc
5YziMMhysOMZFQDrb5oFHmUV2i4fO0EE3nTgLYQHPO0ObXx4DbISL6vqqfIoHkUFtczTlOyGP3Sc
0CPcOwCMqxRPm/3KlCv+GPHSk8hlntCJEPruy/b5ra9wAUz5FqnfzUUlAzibLj2m7xi51Ya2HkC5
0idRe43Kfc/KVK8Gt6UFKGUllKgZUp7Un8WYCDU9p+jbMZz0SEZCY/7NRdv/TknPEpAyG/yUZk0X
ArAYC4sf8n0fzwzmJcYJ0qzYkZxkqS9iI0lfUOcmruA2e/HIquJZVejb1tHBvQK8hprcAUaQ35v2
NZOcbYFgfZ8yGG2SBpoy4ftpT2YDpCzaZtbZq9QLJfT9TJkbANQ7dCAHb+qh3Pl27UWnGsVzB9Eu
XdZjYdWYq5qm6ajlxMBu6sYNZL1IJthWSylKc8xyi5Cwar9T/ATGLRG1TwrsoULbirTpgxzKDQKx
xlQRpc6D1t0+nNWFLCCohQyDzo8ZB4goP/Z40+mX7l9T5ZIbXEZ1DS8YuoGFULoZJAamUooxXlaY
54mnXH+S4CxjXNQpOE1ftcP40cZcu78j2MCWNcmQQAZCh4+SqEjjgIwjVvLLkBxb+XF779YEe/l9
au9qI8xGkRB1SSBd69LxEKgs0j2yNbSPBQ8cTfwaxmqIMvkJi9spTzkjjyZAJOSJX92lnVUKd7nA
22NoGaP37xe0RKPkrUlKLjZI21c8GLs8ylypd7YR1kzaEoHaMi0qAhReAaEqm3O4D+tDBZaPl3ni
zIm/l6PXbbjVGIIqITqu66oMYAqvaOALRSmcu8HiLoJNpsBxeG2Y4i51uhdWG8WaMi3RqJsvyhvk
G2OgZUlzLMrMFMXemdPa2l4VC4bWJ7HwY66BPgW6biLcZUrhlyLcbYOsCfdyLdT9ls5CkpcT3G4k
hoXwtVdftr+/JtmL79PZC671tbqfsYiirq0m9Lj+qa3Po/BWo29u7PXfcIwRQNZ0mbQHyTQXo9Yb
LXgA4LXCWeIcju80M0gU1qyp9ZP5H4pCP4nCWUfDkASUVGnMeX7Q5tysdEY4lQVCHX9aJVEQ8DgZ
Pv8jSvep3JPRT9uns376t4VQpz+N3ZAbAzCy4FqIoWnIjDcrYxH0a0gOulgTySuiHBNrnnfSMFuZ
8rS9ChYIlb6apOqvULAkRyZX2pgsbcbC1/8GQrs3aY0SESJZcXHhJ1fKj9zEuKQZp/GRvVjcAlUY
4AYlEEKUmXIZ4JpmGUpimuiL5qYfyLf886LpBK42uAkQOub2kQE6mRu/cI56ir/Pd8LVcEn9ePw0
/luCGuIbLHHJES6Wlin6oHUzWZruJeOB489lz9CXX1wCfwszfQmgKUxPI9KdVdvpI+qLD+2BMNKQ
IDKbUo0lc9QdEEhpGOQFwISwseSWt4saQ2mT1NmWutX6yOXGUVYg0RCykEjQM3gbHAHTgRK3clEk
ZfE77fqRJUPJGYuhkSWIlFnIch05iQqLK4O7MT/m4b8cjUJJA30paNpUIDyMRXX5c9rtfT01/ZYR
v1itUF/sHN1SMBhiNxYkRqKgXXs8EYqH6Im/r1/0E8nvtRZn606xC53myOp3Y+wfzSvpC6kfqiRk
1mWHOjkM8p4hFeQANtRYop5CxhhEU0Qe/M2hc2Y7OIK4c6+7IRrd2hf5ccA0LOXJ/xpY4aFg7StD
8mleybFEoDUkkh9Npvau7BInunJ3qs2dUU3n1g8YzGCzSAVZuk37+KoBNsahBehwUN1xP3v6I6m4
5O0SwzdYIRXWCilvMhEnLpAIXUEp3EfCceDvq/hx+wRZEJT5QGNsNIBjEpvY7grhmGs7n2eZDnIj
bQkJZTrEXFTAS41liNcYodvGDc4R4iSzQ0Sf9VL+1JVL6zRlM5qkKaM4worSU/McvAUeGrYdzQn2
4Xf+D8UFs7dX2KTOmWf0FnziB6GQ6U6MeCo4RSHKMB0irzuPpmEpV+CZnC0zwnrr16eBYTM6nus6
HYKopxGV1ITMSsl1tJgYuySf3kQOkqI3jwHa17alZLVlDo3h/8Ojia20sSqT4YM8C6PFDJDTujWy
0Of+IB2yR7BC2uiZG0DSuA27br5uqER4F5c1ClRnrY6wSpH7ks13behtf3/det2+T+lXGseyphQR
CXgFHmowHAmR0dplqTFz9ygl63XMvGgqrENDShtpPOTSCRF1sEdm2dUOLRpWWbGIXxiq29oopSvn
qZKkEmubDnCv7OpHb0bW9D5b6o73GuY8P9ZRUVon9qoxJSOWOFjCjneKA1iSrenaOWSAD7KGjnAX
3n2k7lHYIl9Q+n/Mzyz+7V84KX8vmibBmgzQbwcFfkW/013+mr35uIpyez4aTv4zyNBb3mNUOKs5
eN2G3lApt5+XOIX3WzwtR/R65fo1mu+VkBXlZmg8zYcF7vRGzGKc53Ad37O3dt9eQPuC5H1nw5Ae
EHmUd+oRXCwMHWQJEs0JVNf5NA4T9lS56K62mz0Qsx4Gm1Ch5BZrKxkaSfNhhXybBU0AsFoEGSuG
xXHGDuPbtNidjUPqf0kHxv3H2lbKxEz93EbgGsQ7PYmtoLzK0iMno/RKcmWV8S5gqAgdw5VjP6/T
GicYoj1PvYblw7Y1W41LL4w0TdkQdCii1yrIYeNIO3U0BY/MQdPN0BtOtZkeJo9VOruae1lCUlZG
4WZh7FJsX7wnii548p7M4ooPrCnXLBtKUxlE4dQXRgek9iso0qfUxAVvJ+58VxVgppSu6UOB2mAW
a866RZFFVVERdEfZKyUf8dQlfkeCH4PFW5PTmPWXvsXFnv/U3/8cThO6mBHNanpbFcsFLHUzTVkd
xXWDyJ7gp7uS822+0M/93FulP5lFysoVk8998tAWcNQFNYwBwmM94GK8gDqQDIAMv5F+DKwys1VL
ucChxGXWMdwtMoBDZnoP2XMktqj62G/rAWsx1FWkT0keNDGOTMp6K2ufMxD4heV92OUsr4iBRDt8
w5jq4ThiOa3tX9FVjarN4pygbKw3yVS+5GtxQcsxIxrLAqVumzlHf9ukAXSqVLctX/UIbALxaTJ2
29u4Woin3g6L7sadoznVZALUgSrErU++Kzqp3R9zb3gPMHaw2mcf80h8xo3DEBKZelPW4xgleJXj
wmkNU01eYjTSCam7vbqPyoQNkaczHSD6TnK9hpTUu+iucoSdcFKvwi6azeSgor6qfkHzxGzN8F0y
+09NNxh3z7r1RJ4K9cyYO/R5CmgfZ36Z48EgGuUpMRqzqVW7lPVTN4mnBNBR4ZudCo5SX2U8VlYv
oxv0h7lduNYTps1EUEcYGL42B9UbOcYLZd1vWCAQOV4gNLXBl0ZSEMsZ9yinFLzMUpypwFsZE5bZ
pPXrYvP3Zn6OhQv5PBM2966EzyuAWRb1clCNe+VbcZres/3/x7VfV8YbKG3QisxPe7JIZDXNThrM
bL7v9NiUKplhbFjLo6xaKw75qJAyFTEarKba6UljSQajAoABQkfJ1SKSkoZELlFHZnJVi8RSjpEd
rBqYtWJU9SYadNVQVeqqWIXYNcXs7cQD77mb7UnanOU1sNYj/lMGk2hUm47EDwk5RCi+B3JjKs0f
26aEBULZq14Po14kfI+ClphJ8dZhiEoledsg62GNxZ4RhV6oE6iAZFB5kKWcjYt88F0lQNw8A59U
4gacyX0b7PDYndo70WO9JVkLJH9fQMtZrM4R4RyX44Ou26V+18Ssy4Yoymdz/Lci0TFzUPkpmkFM
oY9xD++QcK+28311ADOQNbst0hCX8G74GHfBoiNady0XW0t5P6URIL5BYmCNU+4DL/HQb4bxxdM7
GUyS7GKX91gUWQy78THbeLGleTgqQ0vsRoaUaleepOK5Eu6bmjViYPU9tVgaZTX8oA6mkRxdPaTO
IOyauTMjvTDF4jrmgdmU/a5VGJafIS50UL2V/HEKiXZP1b2mHnT5IVJZnY6s24UOqmNWZNj0hMmN
+OUzuPfy0Ews2Tbc1AtQGmNvqx9rTZQhmcIhRkky4IR0N3E/tOIHF7xvQzBEgg6lYwK5jsIomJEJ
ZIV5f69OqtXrjh4xnqEsHMqQVGoogHsdxxMVz4L83EWaFWDarJjnDEf1F2+nv3WafjuFalPNNdHp
xCyeg4f2vkM0hnDValZ4Fz/4x/6O3VbxC7cVdT+6hvYKgyYX0znM5w4zrK+2VVcSzCw180cDRO/y
ffwS1DYp0Ep2qocsGeOKXlU21BupssaDc5pOSKB8S1UGUsgeaJ0jjqj4zrh9mpWK2UXfEzkGp5Tu
JPLAcGVX7ZeuqRIv8Si+BDX0P+1zZ6hcVxQTOh9O0tf4tbJi2z8hOefIqEbrHvvCCphr/XAFaIO9
BKVuPUQWC2kkXrp+jt6qZ/A2o0knvGAAl9e8+xfexuDWXWkbB0LUy6KiIDK6BU7JcBah/C4xOtwW
0lWV71tMht5WxlX7slwedeehaTPo/Q9WJbSQ4WZwx2N6RNsrchahEz5to62q5E1waO6ZVJbHOU7x
FsGIRFC22QXo78ZLE/6OYV7A0JdBlhRJpANGMUYnSGOzjNsTF4oMvV87HPUGQxcChzHHh0oHNZCk
wByEZ5n5Ml11FhYI1BNY9SNpSBqyX1dC3C/XZrsHLxEGxWt32hNmLz4m94SPiLPRzr19VKs9r8vV
UcoGeqpCnQpgJ8/SXrmUKJQtoOjwT6SD4Igei0WftZuUns1Kqvki+HKtbHiTmoeMt7cXxNpLSpXa
qE0SvcX3K+MeM2XirjSr9JtIKlfKI8ea38TcPkqvDL1pxomD2Yj3ylfBTpzeKx0ZOVRUGnvGvfzw
31ZHNG/hZ4l5aUSZhNVhpuLUhmbrPwnqq1LaTXlO8sdtMIb9Vyg/Mgvlv/KcMSaNCl6NpkmSbPmt
qr+F9JMTXaxJT8asHcnTva29JjlKxb3E4m5ZdXcWEJSliFVRFhAGR8KqPvjCea7RI6gwKrLWox83
ELrcnM+VBtlSnE2/IxXUmVs6gw0uDpdV88MSOrriXM19zQ/IcuRzijBW52Yuofu8Dmicy3bhk7Tf
FgTG9tEX8qxNHKcS51QMHgPpPYlfM9bkC8aVQSeAM18PZZ7EpVt5sKL5Wzu1Zpn/rGpneyksHMo8
+EmhY5oBcFTupGcHXUEOz9hVrOWwdoz8fSHT3CjBUfwoZBRPQepWfmsmCcPx/XhD0l4DAvnYF1VH
FRhdF85xWi8HPI6Fd1s7vydc3eBlRAJN+J5hwOFolcfaKUT0+xa71OV28jV0w/3kTh7Lf/mFRBq6
pKqKgtkllFXvEi5FswXqkruDfGjviVMs28JBsCCQNrupmliezyu/wVGnKIfS2FQ84EjLWe2/1rJi
jfIL7L3MKndaN4I3KOoky1ZCry8hl+MPAYwgGS4Tev+PnPr6vXXDoSz7FNZpFSrAGazi2XeR4T5L
iDCm3423BhlR1QsT9FhyO/+OdXjrsnpDpsz8JNU1qlnIZmJKSaj9UVSVzbEdjXXNu8FQZl4ryogL
cyS81HPnoA/f7Y+l13vNq+Kqu+nIPU5kEjHDd2MKJmX5Z1nzJbEix4fcPamdIa+1YN/ZfxaqsfK9
RPA2BJNO2MtV0kcxqc/PQ3eqv1YyK9S4Kiao+9bwLEKLOf0GDWpd4yoJOVFCgKvsw1MzmeEf3Evx
pDl6ahluf8ifRcwLCn+rIU5dQFMSOhrJKAYGoGMElSRP3RN3gK0Jq+KoSYrOgypcUWRKHOd8VPmm
Q5pGkx40VFfhZkslRq3d6mtPXYBQwtgYEe9npGk13ZNumtkLrehOglAGB87qUQPaRGaxJ0nm8kfw
hRV9WbUpC3RKKIdirGNhBjrhZWlQeVqDh0L8vXK7Gwz9cBmjyg/lCTBl68qDk7dvcfm0fZ2uvtUX
G6lQTxdRw7yvyAfG/F44qtufCHN9YumX9EjMVu+yIyKr3B5LTPrJUmV6CbYVFB6coNOzqUMi8WDa
hbZqT7vZEfeVNbjhLnD1y2THKMyZf+S/l7dc7C515QlcYRgfh9iDmNMQKrP0d3GomO3YMYwYQyNo
7vyek4NwrrHewhcO89iYhZi40fyTcZRk2z7ZrsWCyM9Y+CwYzP2Xfmuo6yX5rcidr8IBkQ8UItS7
bTSGCiiUMQlkcdALDsak35EnZ+8JLikeY4X6V+0/qIBUTP9CXQemgP1zUXweNlofgoELvJDPGYYI
zsFHLls587sCHLg8zzistRtgCUjptqykGASSgdRJUaq7TC88VZkZEKuByAUGrdhF53fCrIEcrZqQ
cBIxCYO3OJP4f7XHBw7pvY4dPTNZt9tqLFJXDEGUBEnT5I8n0EJEcoxINIwSkiiWVhqZ6SMCyGYA
3g7hW7A3XHQeDX/llllVAutrVkUF6IKgaBq1r6IANUgGHWv+Sfq+G3d+6Y9SY1ZfZ6s7kRFW4p0Y
mMHLtpyuVrsjffc/XPpG77K2S8a8VMCjPCGzfG1PyFFhbJ3ozF5iKWc5tfpn0txh2OGBdVGsr1rD
wASNlyT081OmTujlfDJa+BP6ufs5OPrzcA4cwuSc3/Gotsf78hjZrL3+cCJoS7AIFiqU0khG5acC
qYJqtd4RpSNf9I6udzY4HaSy8EC16gXDt7Q4x+lZDu1UQ/wBv7FLvK4WngV+r3FHXr+Uc/CMrkxT
C658cZhQ8IYRXdEkmmL5kmegKhETS5Mxkan5WYexqfnfBunERYwo4S/28BZOpq4ozkj+oofuO5NU
cyLK6kKM8EThX0X8F7oZbcJfwqppZgJTNk6Wp0JN1Zm49MbFP1SH6GPkoQwlST0dw9dqd/BYHu/a
ZbE4O5Vynwx50IYA81esEj1bDXoIxtpMpLdtrSAf+SQguiRooMqTUepBKWMelyCdlTRUGVae0eyl
9n6Q3sN2V5esmqTV5dyQaDa3uRk7jSM0AXP+mguSKRVHnWesZrXQEA2uqoDKFV2W6BnppYjrVeqx
nM4ad9wlOOKdZ71j42YkTEnbBSuPz0Sk7lqF6zukk4DIK6bxRb+SQa36Xs/NRHbi59HJncHzf2ey
wnKZlDxmhZ5PagHQOWlsScGg8XTY+TEmEOqM23391G4bSguhks4gDQKSP+3l4LFUdJBes0bzrT2F
lsuhrFSE8saxJ/ydstu8SXa8y6wqNnW72fWOb+pefOhMYR+f2Mki5vFR8i9nZdx3BqDDU76f7lAm
+irv0bKqYHxqZqPGRHoNvm+r3OqTZbFcjRShLO7eKVOnTAfTBKxJb4/3kysfQPiLCX4PQm3JXzo7
9MgM1eFo7CtHui/tbfxVT3+JT5nRMogMQfs/0q5rOW5d2X4Rq0gwvzJMUrSC0wvLli3mDAbw6++C
vI+HhngGd/tU+c1V6gHY6NxrzW/yp3DcqT4Je/TkRtAJtNem3/nVXmbLNjdQ1jIF97d09hwrXKZR
gBSr2c0HdCZicGJ1D81eNqe3GbmdrYBYw0rdoXJK/iab9smsPpqZJOmU/X3+/6sPOJCIuAVGEOHv
an+aPi22xNNtPghXVQ3LBdYBooY/BbA+z3Jw7CE4Wpb2QBPF8tuuG7whMVvfYm3sRZnuenOsyzbq
tz/UWbQuPPhqrog6JS4+FEwZn2SufefJ3GeH8k62fbJ5jStRwilzO9aG2sQprfFbU171/f6yom/a
rtXfF962baLNT3IcZQRZ6vxZjwHPKnM4W6mWc5YhDtrGaj2YOWDi39YMeVlRCaur/MgCUC383cbD
WprwcjPTKBoVjg/zQCzEx9mlN9FhCDhAU+QvsjaI5Pu8G7PV2qptMtzfvIsPmDx9Q50EOb2XX4NJ
K2z2jeJd/mLcb72LRla3KWTiYFZPtJF/Maf4acU7OldeYV8t0eGymO3nBSgMTGLwUEEwwAXR6hwI
lwgd81PrhqqTBDlSY+2qsG6tOpEkeduHOksTnHWkK26bLwpcaLyckhxN+knfqa0dZKYtMUzbGn8W
JTxeQM+0cOVIJ4ci9rQmiMZHdwkvX55MhvBqGUnq3C4S068xDWQ7H6rmxbUkqsd/53s9OJ9DeLll
a81AjMeVmdhbahpw4KlPeXPMQLuRa0yidNsxAGDUf6mDJuLkGk5PBmA6m3782r5yZmXOdN+ES+nN
WCdqHv5ufdZZSRTeMauGrkn1GNk3O8bkqzkr2Dn4fPk7bSctruVqjmO4Lkbt/nQilq50YGMCMtOE
bBeL8RNfg/HmT2ao7tS7/hr8amHzU7aVta3tZ6mCepiqW46Rkpq+CuL7NH6yQUKTKjd1dZQcj9/R
ex05CxJ0pOj61iqaDOREe3rdYHExvnb3fPdL3nvYNoS/RYkBW506pF9GnKm2bkkRY0pF1rnZHKJ1
zh/LFjRislm00B4iUIIcr3vssi6BBjZzbAbeMtB8o5AN7u+Q3lQ/ycPlm9yOR1eyuY9bhTPlMhPA
REO2sdd3FSZMCciXEHEgr879gnkAWCqPjleF1T6hQXwnq1L8l5jjfL+C2UcHsCk6HT9g3P0Ck42O
M4A2OPGfjPlCetFi7FaVLUsiyCJ7Z09wYAznnMwH9yHb2WFPkMurXrrTvqRSlk2ukBcU1uaGdXXN
aPBGY+y8XTNvX/H+I3fcsqhq2z6fL1NwNyVqzNFIK9NPGgzMtDuKfeik3V3WGdmLEBxNC6S5kTGc
JVOAWBMXt27mShpkWz4AoYBuwi7rtiOSrszFrFt5DnquvotPBaEnpU5OVpx8B736NRZbXy+faMtu
rcUJJ8qjtsqWFoGcRkie+q2hdU+qVXYfVEMhuVdaTvY3RA8rkeJcbTW5bjL08HKdBZiSmqIMG7d+
nZmymcEtlVgLEjRv1NuIORkEue3NlN3O5KRnkoxlSyHWIgStG92mNasJIgxaeNnw0Wn/AhBlLeDd
96kioAhDgIY6QPMwz191VBov68Bmj2EtRHBeGWuAxZRACcxHZ+/usjsjAGomQPl+rVnJkDM3ZznX
8gQfBhplGr/Jm/wppE+8Aj8erLvuFvXEK9kQsEQLxFSFDSjI2xEOR9jgD/Z8sBKsntBSYhpkYgRP
BqTQIgdUJMLd8rVyUt+maZCksmnHLWPqqjqHnHQRw7uCvsUNoIlByYVivtVoe0rt+NSpVeEbccX2
acfGr9GQP7o0671ZrWSgYMIZdcdEvVRXwVqDKoOF+OpPU65nTg/O1pGGfWwzy8vm3mg9JzOm11J3
pZOJgiX8R5qh2qoD9FoidmaVEYD81tgPofZoa96yQ3yAFtFb9+B1PLnoEmW3WF2TllG2T3mWK8QF
TppFdtbXQzgAJlzvAjLttFwNLr854UP+czgbVEqOhoKtuBxHdKbZTZbSsJ3qMNKw5ZsY5IouxsHI
i8c6s/eExOjKsF6Slm2f7ixYeOsjs5IutbQhzBz1SdWzQCXDB2eQQZILhvHX+QzVNQgQUgH7KShq
RBaL5ozQMFJRvyEkVOJI8uK2RRhwkrbFwT0FbZx1t6zzZaLhNAdF/jka/qX/+HUGlJt0FdBhyFuE
TKJ3rQI87AkNVfVYzvspeWhKSRC6eQYbeDF86swmrmDeF1YTRIA1DZfWAu+EuR/G/vGypoljnb+O
sZIhfPEiAYTtEsc4BlBw+DJ0jrhWC8EpsZdI2lTq35Kw/PCnfcjjvJrm0cYXgV1XPABr1R4i57eo
b9A9eioKzPIBVTvQ76tnWa9RJl2wwCAoU4qpxOfiaMk80FxOPNA0j5JTbn4zl/D4zDXxkPgLWwW0
SVq6WlHNNDQTj/lg8fbNq2TnLt5LcjsDN6x4lpWRN9+sCz+F8UTXhLr/KXEBrGUft5y0UY1tj2V2
vncNeDEd3DTh5dNtH+4sSlBIsL+5ianpNMQ6tmcMT5UlU0ee1azygV/quDqMoI7oy+ektCGhC4xT
cW9gpIFiomEpkINwBBPZ5fHLeS/PhX0ARZrxDkFXsZVu7krI663xtcxACKsoaY0cvde8cVJl5KXb
3+osTtAOPWd9QvSIhmz4prT71nipmWQpWIzX/rnCswxBH6zYypPGwJHsR4I3DTwtLHJbjwuGVYsw
3tWHyzohxmtcHmiUCKIOdEwJSod/6l8PWFvTaQY4q5AGGDJDTTS+MTBfBlYJKa76tjTNdW0VdtEw
xOGQqrTMdpjhGhngX4AdZvk1guzAysDh2buogxFn+hTRsQlbNRtDIM1/SgdMbuTMkrXoNj4m2B9w
ckdDwGWK+NvodvQ5OKjBHVw1XjkHSnzXus+Xb1cmQ/iYUzM5SuMkGAQb6u+LHrCofiz0RRLjb7xr
nARY4gYAymyQev75CRP0Vure0fswSVE4ouOxMaqflw8iEyHETUPUFg3j9tekrZfP2O1rdIm7FHt4
vzQR0SCHfkFtT9zocLqk7Jti7OFhVH8ESik92LtsZwWAf7k297w6n8QS9d88lwE+cITctoZp6T+v
Dsa+pKMG/1m0N9Vwjwzi8r1t+C1wW53/vmAQYwN83PYEr8nHUvu9g7FUYyefJNvUMxNA4vBaKpIH
fsyV2wLQqsXmUYEus1sze3Lcu6aSfJ4NUwt3eBbBf8JKBNDGxhoRM0wtUu3qWHYtimgHYslmKja/
CFIRfBKgAOkiQ4i29EB1VwoKaolb09lVzr/rJ/zSstXfFzQZq9JgvE0XfPEYY1H9wbQif07/fSBu
qish3E+uLiuJp3SmBJ890V7TOejyzwaT+VpumAXf94cM4ZtHutb2loaL0jN0UEeVHtK28SJN+TK2
2qlri7u0yPy0TA+ZossaQNuG3NFgb8AOid8hWDanQKbNVDCvU4z3cZKs6GiHhYcKZ1DtZSs+m7q3
Eia8UsOuxtqOcngNE9NJ6ktd99eFjbZ+PEpKMlvap4FkU9dNE7QM4kjbrDhmAyA/sN8ad+AWXGSk
D5v3thYgaMaiDFFpM9xb+8pCXpBWfPVL4SElDNRPsqB9697WwgQVGY1CyyeCN+vGAIVNmtDMj0uD
nC2TbS6JDae3Z6URF84H+OuEEG4IVxpPU9LqCaugD9gD6UJyImEazh67r5Wd/czA7a4eZEnB5sc6
yxRzuCIh0+JUKFlEaXEVwyDFTh5ett8yEYJrRR5dzeiVwH5jlJuW83VW5PeXRXDlFd8xFqRsV8cy
O/olgogRGy7gWaVd6AD6u6+C3J13bo060/Tw4bKkzcOsJAnqYDOtrImFhLQFeWZr3qaYBbosYVsN
ViIEL9GZRs0A+o4U47Ts+luUfrH1Nfr6fgp+IRHJpn63HCwvsmBLGOGkLaalU26rpHDcHkM/8aHa
jQdgCe7IQdYC3HKwazHCRzLbtK/nuEH+Gd1rRhrW9YFmsjhu87nCySKSwxNCQvPnG2pKTbFaNvRh
POvfa9f5XC7gNjHnm6GQQSvzuOOd0qHipwKhHZsAIsQsLZ00Gae4C1Od7gxCD5oGCIFp3Gss/+Do
doDkSVZyEXtiv2zESqhgxrO8cVk8TX1Ypc9MAd3JI81Mz8kLj1XurnYrT+lnv4jMgBJJLX/b7q5k
C4FYTY3eBhI9DUFV03n6OLwoiuaRqIo8BqD1fa9GRQiwvNxTSQ90ubLNQqYO91kcdZJnKL0HwVbO
i1NPjFk9ijbFfRlGR+qxHZajgJb6Lwvk4pWLA+JFp7DFbnHsKnqJsj6kaGUsUS1JWjcNy/lyHeF1
6EAHSJqqpWHt5l+zMQ3idvx02bJsWsmVCCFsa6clj2Ji9iHoK33az4tXqZhvQfdaV+aryRxNSQi3
/Rh/vxARiTWiM6VmhY+kMT2YzflAUiSsShb0aS6DG5PJEh4+GyZ7jtAtg3/+muM5WOaDboXDIHkE
m0YMIINIeB1g4Kn8Z6x8tFnRKmoWxB4Dc2ePxpHtGZoW+4NT5JLb29QIG7sQwEkBebgYxWdFbzhq
pGCmK/s09q+1LHkXNx9+KfZKgBBHaTRLh5jaHXc0n98sfx3oD8t++swXe/mEsuMrj01gH917WY9r
8x5XsoV7zBySo1WDWMdEfHXQoiRqd7kyY4QxjrAR+BdXqWumgQ0hDH9rIiM19oayLFVQp1CbH0VU
e5GaS7z21sdaSxDeVpUbqVoaPexR9JjlJynfzKbB0zGz48LVILi2hKjAosxlvZp0YXVNsAuUAkfN
CjgxYnkn26nacmxrUcK3WdyB9pNa0tCyZhe41NQyAyvX2tukooyXYXRPo1QGzSvTCMGzdVmltEOB
XIzV7IcChGogHLNPrI+S4LIZlOq94Mc6lyqdmjGeP4zE0wKOxXJ8OuY+u7u2XpKDcdB8Tr0uC4C2
dARhgslHNfERVcFnZXXbYFsT741UP9ssBemjDIV3s/6zEiFWItuZVvFkoRaDWsmDCs7l8qa5su6b
sLLeysdK0F5F3y7f5/aHw56P4ToERHLCsQCDQB1lROksUxOvA0xiyOwo8+Y+UiTPeDsC4URvv0SJ
rjjVQehMXER3/ayx635Wr5NWGb4bWUcPBsKTk7LYd+bcYWRiHrraKyyQNTZjDJw8ZfzLyz7/GsF+
Jp3ZpLWJCkX0c3ypMCDIR6M626tezZCCVZM3csyn/+myxRazmpTUnSZ8YHdAeb6xb9K+8tlMJW9k
ywRoq4sWrA3J0OJgCXK2FlggyZIcCme4N/X5Kx3Yvk+AcY71CIkJleiR2BJNtMhwqg5V9Nhe9Mcu
rzrggKkDyLVQYLdlRMCb0tBbBtoboLJtQzByY5TFo1MjqrMmOjzr86S/amOvaV6Ru83nyx9tqyFh
wnbrSE9VwzDE4A57LIgaOjwRzgSNxpHyMJ6yMuAke29Y3MlRZsM3jwdMOSzEmoQzbvwZpyzMGutG
Q7IVLSApxLBnc1wMJnmP/I7eZUDoXaNmTjDcKH6xKHKcXKUozbPqdlx2XYRAHNVAUyZny3ASQAVo
xLZBhiXSexnMrjDXidjOUo9KfzvJWsBbl0WwfokGsmXomOn987KINTZ5Y+WYpACfY8xuCmu+N5vx
cFkLxIHKt3iLAGkPEH8A1sOG7Z9iin7S1Eh3u9D4anocCrXcx/vm04hNimUfHUcgcKvXDbDvaObV
3xVJ0XZTCdfihVOW+hKZ7YiuGLH96ANfJ54PALIqsFLPK0so4UqqMpufbXVe0aNbzVxplot2d82B
rCZPnX5cvtItM7U+kqDlOuuZbVkRzDuJ47sYLgCIDqh+U9DK6Ara6RkAY7q0/IiVyUiT2Kst7ef0
27zADo7Zd6BJM0rCeNY0HOey81hD5lOTOI9d0ranJF70j5fPun2bBtEJQafKEpMpOmsVTWxkbwo9
Mft6siWDlZuPwD7/ff7/q8xGAc6DCX47VB+db+0SRtiOnGS1LdkZBBXEwcyElT3GOXg6jU3jOY3D
/+2aBKWbrc4gY4zgNe38FJbIHorgsoTth+RommpgcEc13t756qYwN5m36QznaD5i6uqI5Z638hwf
xYbM3d/UH5Bv/hYnVAaWJp3GniIw7gZUddTApAAEyI+XD7X59VdChPxlsbCK0seoAdrKrhhu1erO
rp8vixBhPX7ZP8z4YTAPZUakY39q2ETKqC1H5HzRzXLnPs4BWI5vZ8AgooL/8NO8fbG861vllXzu
Aczy/xl14JGo6K8wrKSZYFo2kEkJBjhqRo3qStOFrMc2blTdLn216wxQviXjCVFjWGfOidTF7vLB
t+52LZb//0pfYppmWZLVXbioS+8l2RLMDgks5so0Zet5rQUJkbhjV32UdtD9yPycah8z6TrCRQHI
YoRBh7xwo0a1eWb41Y2D5giuyHD02hcQBi+Nr5/eUBpkJd2L1wehgv4nTaHkg0mR00y3Tky9UbvT
Ohn97VZt7PfVQYig/6ym9a8Qg6bPMTgNlCsrfh4WpLz/cpnt7RWsJQlKaC+O7qYNahHROKMO3kWB
oTcJ5v/K1O+UapHEaJtRB5AlMLLkYpDt3e6706qjNlF8Mz50pmF7BIWDY7aLvrgPDLjNV2ynBnRf
3RQ3MX7KrYz1cMtFr8ULyl/MS+NOKdyWPs0nu5pv7dq9WszuCO0K5yjz1VrK/bmtpucjC25GmTSt
1wYD6zIMXDS1h9cn8f2bEn4XlFQRmc90l0bNlKENXbXdNWn6RFn1/S+sxkqE8JjNOiK6w8o2NKpX
ZbjnJMN1PknOwW/inUX8LeTdjpttOl2X8tr2Uo4eqvrBUpsvCzUBhW6+XD7P5pURALtoGJdyifiM
1UJtkyXK0S5JnqYMbmxR95clbBqKlQT+C1Z2lqCu05olbcPZxSR78c0wO1+ToZ7LhAj6nM/FGMU6
or6seK5r/UcDfLbMcCQ1lc3vsjqKoMFGk1XZrEIKQ7MhKYudoh2a+KRHf/NRDOKCiZvYiDAEs2co
Yz11HXqNheGEY21cV64uMUCb3x2VV8dGZ9FFMfzPr9IYtB+pg/Alb8aT5qa7OB4lp9isC6FnjolT
Cww/2Ar6U4ZDltixO1RFrK8cLokDJQGJZvTBYvxRPim0faKzNF2QpoLZiyqIYypyvYC4T/+LVtD6
NIIeL63ZZdGE+HIgX6hz60iRHmQHEHQ4a2mTLC4KV9VL/UqvDdSSXb/VPffZ8vojvYl3qqRtsinR
1FElsLAboYkzi2k2DBnJITGbP/XOnSpz35tNc30lQNCyzmHFYJpLHxrp2HkG4rqoyduwKg37p9ZN
1yChAomEY1O/qhsjqK1ndfnktoHd06cxJqUk9d3MEda/R9BITIkCwG7BwzK+8pHQMkweccUBjg5U
smYva6dstwdW5xd00ugxFj3O0Eljz3dEeRdf27fH8SYOZK2Ot3LLO6dhWhi1ttBiN9++xcrOxiYW
FpUBZxt3ys4B3Dwaz8/W8Y1q8VheK77hoYyCXEgJrAMIHv1Mipu1aR8RxaPlgmrKO9gss2+QFjHY
RxdlyL6oDgaLTtSJT4sxPVz2KpuRIeC5+AaFjtESIaEEQqeuZxW8ignCLSesFpS2mxml5S+JK2Og
2HQuK1lCPaNfjK7KM7sPHXZjgnyi/NnJvt5mPLaqWgghvB31KPsqmN0bjchbkvGDq7iNN+r6R1Qd
fmDLMbDiUvL6N7/WSqbwODV1mqM6RXPMXijQgvUW3CdaYdVBVjI+rGApEuigzW/GQRxc3QFsMhG+
mW5PxmJ1+hBStbmZHPt5aXq/dBvb01pzZykygKlN87aSJ3y3fIwKB+N1Q5hE5L5b8kBVWskdbvs4
1+CczTraf2K5iYy1QjQTxdbkqGEVG+B0e8BJcS5vPWSHUfcuq/22RV3JE7yQWXRsikZ4ISM7OIDm
4cRG9QTsA8eLvPYaHK57GXXApm6uRAp+qW+iuFcHfDYrjj+igxaMZPzqdPXBVjAi6fTgqq32l4+5
qZorkUKg5QAsQE2zZUCUDe6H9OAM4dRPHlX+5VbvW9rH6+Ro5fNCswigQxd3jkYTKsK0I5ZVQht8
D90UXj7Nlv1YCxH0MFMLfcZAHwrZ05VR76rl0MiamJt6uJYh5CWtkRulmVm4p5NyR0LOC73clsfY
r3dKIKMO2JamaZatYYUNe46C6Vji0pyiDIaeFlZ0g/5mnHqASE5fVCMpZw+YxfR7QtLAzRT7DmWW
4ovRolW12JFte3ZRuVJy+C3bgqIvnIGGSpKmC3dst44+OfEMjbmhQd/vTIJKehaMma/k8HuR1/kN
phDfaAOlW/ybwokGRHJUY7G+JLyQqk+1MSF8VG967OfexyDNrhyv0ADytKiVRO6b3WTjLE3sJkdx
HadmhajN1gDEy0KOweYEgxYY1NdO/KRJmN3IFpKkYoXYSa3IUqiVCg0DEBqfi67RJSE/BtQHWVAH
06HLEOHJ7B2PkMSoZn1YIYKKUDWuSIbvqtM9hyKLQ6309JvkGz6lFvK2jGygbvO1rq5XsLBTwdAr
BORbmAHXtAOsh176/fjzL0zCSoigMVrRAOJDZThW9CExFm+J7yZLVtPaHKlYX55gRrWxi9QqNodQ
OcQo6WoBY+hw6fBR2r6+bsLsGwuoD6xmT5XOlW4537Vswdmr+gLmsTTFCUfQWQK6tDcWyUj7m6Zf
Ug7h0YMLK2srCqNn7ONDfeIIKNMOtAvS2ZvNxMEgpoEcCZM+mDH7M7lsNY25iY7hlPkuxi7AHdf/
bJf7WQl8HhIkodSgbyv+WaLw7WqzzxwA5gwh5vQAe8K5BHNfPWLxAjQIhZ9/uqyQW04e83OOiZUx
rI6JbLltpEYtndEVNGm2y0DV6/aAmLGmsLTrzE9q9wP6BB8uy9xMj9ZChVtFCT4FGyWemt5Ufq4p
LJyaGfuAanwDp+H1dIn9dlg+ZmX/I3FU385cWbtQdGVoLKNR6GJpz3CxmIW17D+/bFwzxTLVjgbl
K4eXKXaAN35o8FUx+ZZ40s/KPeNKZd+JE/y0mjO1tBVMhmTH6okjK2If8HoOOZKxI4lNhSBKFCWO
5eitoxWkhqjBHY4OGMHoq83qfad+vvwZ+U++cCRxjCJX1cVUkOQGc/6Vjh9Vek2oAViRwa8LwB6m
10w2GSDYlncnE11RMk066cYhGBfi1brzjYx5K/M8glN/J0TwPEnaOlVcQDF6t913VH12Mni5ptk1
JE+CKKm/tFHz0OrFYaoi7M2icZ+O14CzzU5K15TBtNj7pkyesN3t/28XLnioaKoXZUSxC/lMvDeS
kzPFfqpf19pVlDzHy6cC6LaXJcpUSXioNBumohxwF7H9GfjThaF6in2/6BKNlX1Xwebli9NmJhtp
kBdHRveUSRzG9t/XgbvA1wltcZ3UdXPQX1gMf187aMtNFEmGOfg1vH8J578v6KVltOOUxfEcxMrH
Jr+xjAONf1z+EmIY9o9anmUIammls8loTOdg3hVPnEKjz7wUz8yfAgd8Lro37upw/pclkHdSBZVz
8nJpZ6OfA6NMvGX5nrLHtJF8HdntCUqWGos+RhVkROyG1NfEOhTN7vLtbeuxjYEi5OtIl4SgRCvU
vtEw/x5MpZV4JXrNjatfZTYYBruu+Ctt+I8wIFf+6Vlwp9lUKNoUDM79lH0ci0+9YUse5pvKvle5
30LEZEBXO7Zg5n0OzLs3+Iib+YhF99xjX/pgAgmHsi8BzKZ+/UH/X2B7YmD0j2Kc5QuZILAzaryo
BaJAVoeGyC1QQJOATd4AlHztG4BhZCuTQqTyTqLwyCJQTgCrgEwBTa/74lhML4m1T9ubUd8RQ0YQ
fFlhtLfjr4qqbCozneotdBK8C87ij6XlT8Db02UQSe+g7n7FIeeLFF5YrY5TGRMKPOnjsqu+aECD
89wwv7HxsHWfF5SyA/Gqfan5sqBk29OdRQsPbxynAi8PryKN7hO3DAzVwnPofF07DLOs0rltg8/C
BBvPQPqQtgOhQTdMXs/uc/evzMhvAW/zLqtPRsbCtJhN4bdLRFk16JqSOczsNrhsSiTnEBHvQLS6
wJlADdOJ/qxU22d5Lwms/ktsej6KcFdzPHY0LnoaAGcyvu0AHDAe2A8NnRTQuxV77Xj5SNsG+CxO
sI4dnRy9LAYa1A0qwd2Vqdyb2cfLMiQPSgTLLuc667oILtIxd+7V0J/y6KQqkouTKLS4sjsa4G3O
xgbr6S4KsjUAAh3yUjoANtUHH5ggEnGSexO3dVmtsKmIEbZQ0EKqut9Xn2kps0T/xfH//joiVfmQ
ZUrfKxp8l292GNHDikQRzFdWMO1s3y342HLpdXvZKrKYpIn2VhfsbdWZTLcwFRPwJBtZ791cAlN6
DHl925DR+EjUQ0RZtJYlSUqnAzRW9K3vn+P+lJqpF+XStE9Ir9+dSjC3ery0PSDghoCgrIRZt719
uzzERxtb/s2+vZKickk/n2Bk1XlJlMhuwBhZe/kt8dsT0OGop/hg/wNxgc8SGHc5GdnWhRJg04Nh
w7HRFuTedGUNU5ZqMCEIF9vqZ88i3xivBiBAoXsmSUpkgoRoR9dQPu9cmNwOxqoiwB1P9mp5V2Qy
T7n12lYnEpGSmdKYMVrayEWaW0vbtct9I6OQkYkQgpq6a42lo0iwbPfbbH4dlwPRny/bQX7vYty2
PoXwqrAPuoBiPkFRzt2X/dc+vafO4wwc5uuhniWuSnYcIWXQ2gzEGeU8BNFwV+TLoba/Jua/xe/n
8cv6QMKDSsY41mifD0GlpbemnXeeNc2veexILk52GP7/K4V26lypJuCYBbnBd17IjcGKEI0hSfC+
5d7Xx+HqvhITNWkRzQasLabVfVD4tZHE2W6/F52/S0BTOW8ssysBCs3GOmth6SzwEHafM/Mu67+z
6fWymm3f1lmK4NJ17NIoZYScSo8ftOF+VveklEyob6YAaAP9PolgYjCdG5eMFwcmLDBwWuTkrvSt
xzcexzDdWQ//05F04cuAZHx0O5R9A9P83hYvM7rWbnK4LEN2JrEvWGtppySI8gPUBb9xrCa72Y++
5ruvnFc382smeaPb+vb7EsX+VVEvFVNHdwrc9DmzT3kheTbSEwn2ecqWxGjZQgPlYJ10cBUrPhy5
e6NjqbLIPTegXy7foUTBRQRbIy6cPtag4IOxm/R9p087c7jOcju8LGfTs670T9zINtUxjpjGy2Hg
mh1H9P3SUAnNcAHm2h3b8Til8C3ZfXID/d6A//5g4oyeDQxqvc3wstTTeMzDEkSwEzjxAHZzKD/J
sOwkz1iszhcxOKQKA2momz1o1tOAc6YfL1+jTIRgv1M6VqU5IJF3xwzjLbGjRait9pb7I6+r/sdf
CIPVU/EPzRQRpCOqVbPTsXsUUOM5Jq1noOeQyPg7N5/USgg/8crCAiGka4pWnYJFCab0KpWxsfEX
c0kDhL9fp22b6Qj9A1NdEIY851b3YaqUj45bHuzUxgh1tU+nWRYiS/VdMIAuxRJmRvCw+jDa69fa
wQmWD5XqcYI7HYD4RPWyvSXrxMr0Q/AkijNGpo6Z0aCOXDeoRxJjZKizkF1L4xWZ5RAcisVgOhIb
Fp5YaN+XvhO/GMgCmAw1VGYTDcEmZq3dRnqK4Dg5TqGKoQl0eifvZfGtXb5LnktJTLGZSq0slThv
qZRxo84TgH/VfXOc9vNh2Zsn4nEWRNnSieRziTDUAC2xzHGBKAwJtEXYuq/t/PPyIxZnkd5yqPVx
hBi2Jr06ddiZQGY4geAIs1y5Nxi3VjAD0hNr1upD4csoISS6YQqxbMc67DgDGzVwjW9qq/pdES7A
FYl1ab69HaHz1QysEmJNQ0gC+mYsSdEirNFzcOXqAfhWQ/eZc0lGaZAedR/doO/Ew5BLoD9dvtlN
y4U+7H9ECxeLQfm0hkubAjYThBrNYY5k8I3/xYqcZQgXCSSkWW1z1K+6gGEBpf4wfCT+APzhLrTs
wxKWQLtLpUMk/K++t5lnqfzkK5sMdMImsiY4Mi0O+a4tb9l34fyQHs0Txjn2veTJyW5SsNF6rrJF
BaBJoM2venGioyTIkf19wRZXRQPA8zgbAoDY4xLnmh1zo5dR5G0bjrMrswSLmA1GzhQFIU4yW/dt
rF4X2uizsfmU55jnqMsja/IHpnceAHb3sSLrMmwak5V4wU46lKZGV+LRxdmhM4HG+MGKgssqLxEh
svaYM+a3lqWYg7r4NMXozaSlV4ySVEUmRHjSWJaPFWVERACgkXAauistH4OujP6ijUnO12ULzzcu
x0Yr8gIJEYmeowWOGju1l69rU+9WIoTXqypl04BeZQh00rpgoqzi6xkAdbIlv01ruxIjqLdT0ry2
MVeN6ePOi5ND0986+s/Bkbwi2XcRYouSLPDvnYIOZvfDNk/T+JnIukaykwgvaExmtYNdRdlgzsNi
OCgF0ka39GMqsTjbhnV1Z8JjQRtnKCds1gSYxCx8c9fvMbEWXfNlTJ9+A4JNUPjl917S9XhHIPZW
fzmLFac9Svj7IuexDF8oJGHyA9heVwkFfP0cUt/6XO/A7PGs/bish9tfDuvpQLTFGsk7DAg6pZ2b
8Eo7ArSxmz2iFF4hHdMVJ9l+hRoacHMJiCBBbSC83A7ojjoWcOD2kzfq9f6hvWl2wK/3l1P2MHJy
eQ2jrsUNuYp89nD5kG8lhXdeayVdeNBqU4/u3OGUxbU2+G247NJDnXuoDlynH/lqk72LPhAf5FRA
2/GAQ+frfruz99Zu2s3YuaB7c28WHkDAWcDh4v8y3Fv9QsEeDP2SGbWFSLygB7O/ZcN+Zp8v38K2
yTl/Av7/K9e9JDQ3zW4YAkdFRt8XQ7erAbS4uyxlW6HOUvj/r6RQkLXSQgNoecduh3g31h8zXSJi
s9VKVpclWLVhsfFF+WCUDQCMwH7hjZToCIJEJ3DuXb/+jAW/APPCz/PktZ8un092i4Kp05ZEpcSB
KmXm9dzf22PtXRbwtvlySVkFS5fqZVUvJQyBOV5x3XSvsh34gk/AmgdVcnOFhXeMfGIMff9XZfPV
vYqWz21bgoiVYkGA3HU021MSPc39KDmh5ArFkQenZbVJB14MAapNebRzifvezmvO53iLxlY62LB2
zEgBY8Ph2jmzX/6h+6R8JC+cJ0M5LneWzM9uaj0BmARWwVXyDiDeXAo2sLIbglZ/akG/ZHU3bvR6
WTFkMgS9aJhhmthxp0Hb+HW8MwH6KMUu3Pw0q3MIGlCUTZwZKg/v74aQu74GBJZ88yw/WsgI60+y
dHD7UIZpGDZwP1SxC1+5VZz1ETrk1GFg5by1TBSh5/8j7TqW69aV7RexigkMU8YdtJWDrQnLcmDO
mV//FnzetWiIh6hjjzRQ1W420Gg0Oqz1vL9y23kCFM/+Xwpb4I1QthPlGodWPFWPhVMgv/1VInDz
FKGnPS+ccIgrj7nt8qIdw0VEwSZ9DnzJSd3wrjkD/xGXSuO3L7xcAfU5HzzGSj3megNEDknR6tgh
uxgmVqcu5y7PnqR4cSu0TpRDzDlgnE1ji7xlX9dpJLW90y3Z1yVeWh/sO91BbPThjrNz9NM/qqYD
EAZoYmj6Y+7FplLHRCC4tGiZt3Ckc+SET+oN+ie8FsfM5YjbfN6CceR/4hjvnpQFht9E+N5JjY7K
YDpYVY9kqiVF3YUsBVYYL90gdiWgO1tqiHpvrN+RmQeGs30O37+DOetZrsV62dNWOum01L6ica7Q
7R18/33mnCfAJ0irkp7zyrjkQ3rdkfA0TIbPWc/N7QOKkwQUbODxs9N1Qa6SDvQMtLQ0us23GpDb
4m3vJPc0qc87dpuLBpI4oLrKRJPYRodeVgCHnkIpilgeeGn6uK8N7/eZsMMc+0APR5QU83h4CBrF
rqL4YV/E5r6sVGD2hchmIbW02q9KFznSLSLelBOPgpkjhMXoi0jVmJWGp7pYg9rOCM4GYIMVJeJM
i257wXdlVOYwzaTNgnlBmNY4kpd9Q7LoxnSX+8wip9KrNG4bHGd/VObQLBVFqRoRei7jNVqI7Cj8
o4rESiNmexRzKhW0FCKwEMCSmuWPqcAHqt8+M7/MmE0yl3IwApYHZjx5EkiPaj8TreBA62DRKbnw
HoC8XWITzcVSmEEew9Wgs+VI76r8SUI3LSJojNu9Yc797a9MnFD1V8FZP9RLqLQIzohRf27E9i4q
JC8UTZ7r4VgDm2jWRCHrYwN7VTmDQ+Gw8lNpDwfiArzmGkNTB/l+XzFqXh+uqnfjYHG4DGlUxjjC
pd/E482g4aFbFfEBj+s3I4wdQRHtWtA+7cvkKUmP+moxu2YJ6sjE5slRbCmtN8tf9gVQi95TivF5
pFblCPH05AyTl3R23WSWiOyAmmRWleMdImMcVOOgPHD8E8u2lJGmGKURrV1V81gun6bxKRF4iP+8
zWJ8RRJGQi1qqKYHpfrQFwagDPHgn6VPnawZVk++A4iEc+dudoOiyeZ/9xNhvMfcZ5pRmJh6oZch
LbdgvPWgOrpfe+iy4MRoW5ah6kShQJF0PooBJBi0sqwF2mXRm1Nm4VF+QY6Gc8a2jGMtgw1zATsT
gTSazkLRtwIyFwDObnxeezNPFcZjDI0g6I0a907eYxapmi9FUfLepJtucK0LE2hmhpEsWi3ShpHB
Ua5qML7q4HpFD7wLzDzuxPHmK38tjyq9OrlDkOZznmF/tDvDz120v79V58iwxME1bdAg24anvpmj
bRJ75FVxeAvKeI2wTtKkpK+8KrjBObCigOMKN1/ga+0YtyFPCUHtLUEPtxve/5y1rBz1drCT6wTj
zTI4me55Sm2d6LVIJtpQgEhmJjUy6sUYYQIRb4W4cEGmdKtOphUpgE0pw8Da9468hWS8iAxK5DBs
kTARjeJgAhsrzZFG3ZexecgMIMLIOubjP/AVlL289CTIe2c+UTIB49h77TH3eCARm6qsxDD2H2pV
MQRC2DtqCqPL+s+yWn3b12TTAYK/9JcqjAMc0G2x9CbsrkUGllpFeAquVMrM5YU3PK+xdYushH1o
nK1BWNrjbkQaDc+48LueaJbSPO2rxBPCaCSWgLrsEzwJpgR9skHfv2Jy8KwsJedAceSwPbN5FyjG
qMA7tcj/yHHnq4N8RYLi+a/UYQmfgm5M5S7Hsc1qQM3PUnyopXGwg3o57AvarHasdod9GBZ10qdF
DGUiwVNPgvWWOIKrg5zA7r3iuT+6SN/aPBvnrSJj4xUZ2jDukaUDjediGVL+mQTBtTESziuOZ+gf
SA/bKailBoaemJbhU65Z45vanGhamk5zVf+Vu+1neWW9nFTz1W1iiFKrTRWad5PjdJW65VNJbM0S
vQbetnhKedRWvIVk3DuROjx/paB1zPJOEZ1ouSSlu28hHH+kMe6cJIEqZj1EaOV1ql113A5ReSOy
XS8Z47vFtKvlMYB/kP3oVj/QQW7zDuAbqO+F3p88HNfCGD/RpO0yVTG0icmL2B6S4XF/tbbDl3fX
ypbfez0a+phe6TLgU9BVdgjd2CcXzZIxaVT4/xWyljU4nQn9mmRoirKAQnRsMD+Z90rl959MnyLv
z/eaaAvnmuMzqFGxT5HVGrJV+dYMxWGhFhGrxt1UZdfK1HliYziAt+fcuRz71hlHAVbKUSy0CZ2H
wXE2Q6tvXxReEpVj4GwLZdGa4BmgXddNdqVLd53AWS56QPaWi3EJAzrVKq1H9qXPW4uMX4HpY6EF
BQhrhhWFhrNvgLzNYTyCqmtB0VW4oHQwffbDBdP3Vql9BVQQR9BmJXltBoxjUHQ5m+YKlt55vRs8
LV9zq0IjUugajpJhvt8aPXqKf0Sn/0wT8sHqGZ/RzcAPy2Xcj3n5LCqnrvsSVf7+Qm4/DFYnmXEV
kzTJUz3AzJuvvRvfRwDdpE1W0znGECnqfleiU97w+cp5dxbbf1CPXRSHKSox6EptLBqdBZ8jEWif
NDzLUodHpcGxfxZ1YlQAPwhG8d5Z8rt0Qa348/5Ccs4wC14a9GjOK3WcryCUXptRuBIL4z7tU85d
zxPDuAqxWACQEtPWKuOa9Nek9rqFYxI8EXQlV5d7LQdDO49C60zyd1PMLEW8qB0n58K7QAzGXRRJ
azSLiEy9eJc0Dm3tC47qg3ItVTYdQU9qi/dgY4Hr2dPE8py0uQYgDJC+ov00u41s5SXCnIZxzO3+
kjygznNpHcl2+8fsVPQOGa3YC1zexcxbW8abhF0gVNKAqb6hL9xM6G0w4Dq5rNr7xshdXsZzFBVl
+aZ5NNEXHognHXJbxkuONpo0Np9/drOJCVj8Egg0DJMAbeJ3m5mCFkoJiG7AWe4ug0UOwrXkp8ce
HeY0IChOAqZg9pXcXEvTVGVZo7QKLN9Lr3eT0new0yYU3F6UQRQx3Kvi8gdiiCgbYEE2VAPgdYxq
etZoNIXs5ITYhbK4Sxs4i6R7+9ps3WhrMUyEM5JerXojUZ06mD5nUuS2VYVIAGWfsOExcG2t3FoW
s1tGaoZFN8HKdTPym9p4rBbDEhL1+75KWy53LYbxVfEkTIae4IzPxa2u2qTg/D5vyRhHlcUmmaIG
qYp4AGtoSKyuCt1wtPT+8e8Uoeu58oj6JIS1Vgrw7ZiYED6F5h/cHZStHoQCmEQF0Mzvv5+bStDE
g9EiO3xdK9ddegjJH7SyrkUwewG8236ozAXd6fFTHH2LhNuE19u86QTWMpj9WNokVbIJM6rR1fgD
s98Yj5BvldcaULu0286ZD8rnpfqD2HktlNkbqZLbJid668zBbZA818ENamV/sv3v28MEm7o0GnUB
vjYHOXtR8JORs/2b3hoYlLRqLVJySyYGa/NUCU0d/SK0gUi2I7uJrMCJbd0XfNmSX4T/Bk3+8yZc
yftQkTUiQYhq5BGF6F4yvLrlGBv9XvYtsP595pbL+3BsggZpKgoBQOEDR08FFTWP1H3Tv7wvG1uA
JcEUFymBTS+hrw2PM2/metugVwKYfUEHTy7o4LNE0pxGKOVk5U/KdVyCpFjzqouRW/J9deGhpXLU
YguyYS0EeV4iV9WOT+X4QnjLRk/Ezu6wFdhkEXRQymH30/bbUL9k0aeJy6yx6ZrfV46tumZkISEY
opCoBGfw2DxL6nBSWz8IPu0fzc3E3srU2LJrJo0lQoToH1NrbuqL4NJzg3oy3SK/PyTov+VNiWyv
oKYB9xCQLQpLH1zK6JVRcIU6YXqSssc+fZV5/nrzfUTgEf4ng7E9DVR2aM1EsUu5QXsG8BxLONP4
KNmNlZx41bvt7foljMXAmUmU1noLB6SmJ/kL6X4YCNf+ZJpipRHbe9dEupiCGxu18f6L0PgxQMfm
4XnfHqhn+Wjb74owrjpqk6nDnmHVxuauJNJst5rqJ8p1Pc/Xktg3nNtns/K0VopxdSgDjUoDNiwE
vq8iPDc5B0fg2Fv1sUTmNbB5pvezmXRPQyayF8NGk2sJndvqHe0yWA7mNTV4+So68Zoltx3R+2Iy
JogG/j6KEjiKaawtpUisJX/b3y7OQWIbJZuxiZQwoXUGcAtOwVkcX+Thx74MjkmwODigDOxKLYUr
CoIIMJPz/EkZ5MkSwul1joarMdS//51ANporIjEoddx+czqfF7HBayhLQWJUHYK6cqs85tzmPFfB
9kdmKgEXCDV67JQjWLio7PSCh8Rx8MHdcL+vHW/LmCAvm7Qqn2c0Y9YK/FAjX03F4ORm7v6dGPoZ
q5C7DpOubHs87khYXtVLdkV0oBelf5L2Xx1fFhyijfu0AckAMq942I25aPVcqHXOKWKhIepWyQCF
i25ZbRkeosD8Egy85z5vTxifoKVlpQUhhpWG5pBrj5L0qNecxhyeCMYX1EITJhF2xKnrypNy8xTO
k9cOvEbRzcUCjgpA4glg49hMeF+PuWkmmI8cKkCYzWhHTNTHfcuii/HBga5EMAYsL82kow8cicCu
uFZqqQXKe/89nGs0CvaFag+hROxAMP4kXQEm31+qMZsU96MYxQUSnnX7ZmqndGmsNub0QG7e4ysZ
zC7FQ6GboYEkpAaeVmWokT/IXLn7FLSc/N2mObwLYrO3+qR08lKi+wF5VSttR9CZ3udc1C2OOmzO
Vk9VYEnQtmElOAXZrTRI3pAeVRAi7JsETxvGY9MJhJCYcDZZeTOQQ6nIMIXP+zK2HxPox9JVtFaA
QJoRUrcyOA1GzOTSdiywmzlIy511V/dbIF8SpOVCh9eTQLf7o6m/i6R6r5xokyRTWynQqwhFO5FG
SyVeNETWTASnSQ9BfzFwu+/rub1n7zLp/1cyzVIu+nSU0GdW1m8gfvhRVsrdoPevpt5+3xe1vW3v
opjYy4j1XOuDFLde1L6IBfHysLlrC93fF7OtERBgRRBXoCmGycyRsGk0ZcIrUNfum+ahiI9q8yiW
3FByW513OYyBCAAdNHVaxRdk29D/IU24C13gWRTW2NvFj8kldsUH7KOpnw9Wooigo1F0JJ9YSuJp
6qN6mmj44Bn+fI2XxkWw9afJRi3X00ebhxC4uZ4reYwDFoSgBbkO8vCafCdImW00JyU78runt9Mq
K0GM+S+TqAvhgId0eD3f0RnM4kFwGxDEeLMz+c0T72FNP3xvIRnTnxazLYKMpnGC6xhsRR3Hu28a
yEofxt7Tua51/LzqNMKl6xAwF27ff983dpZo9J/c0EoIc01J0UBmkSYKVV/v7faUgREsPule7ccA
2LYV/58awvzWXcvWfOAZx7aOgNWHp0QjqcrsGQ6hMUlCglsyle6SSvCKAd0ehIc+uL1V72KYpRRM
M9B6oKU6mVBYbXpVypm1v5Cbvlf5JYFNTBREHsswQWQpnuJDfFIBFUkTErwuBY4ibBd4EQCoqyhp
Y4SQ38qt/lC3GqcAwhPBbEkBTnRl7PGeAcWSNZVu8EfFQCBI/m/TCXNwTCUzpoVCp3QK7kbBmier
o/hE6KAz7MDK3Ka2eM1Z26+mlVDGBGKhN8FZC7cXBX7SBHaqnvvqqUgP1eA1raeEn6fqOS48SeFS
BdAb46OjeNeXOWOZ2kvTGKDfQzhQt1T7U26Ry+BqHqaU/ihBvtKTiQnDZhYnVcb2FRVeoAFBBUM6
gQXlcd/eeevJ9gwOfVZVsop3DrGyI63nL8hhK5fySHt0eGbPcRNs56AQEkOaAlRMtAIDh3fA8u54
TW7bIgD6bwAqQQZJFBPIyILYCTP0EYrKKrJXMzZtteJEnttn610Ia/n5IgaKguObpycj/F4YnDh9
E++dvqQI6GF1EZiuv2vRkclsAfIyAifFKr+IboPL0DgpB6ASHSZ3vgrRRq/4KvCryqMMKFteMntz
FVfyGVMn0mQMGVg9kaOfr+R6scUle8uF0N23vs2YYiWGMXJARKutJKNCN/Soniggqk716brJ5hMx
s9rbF7bZM7NaVJMpCeuybCpKiSfkfGqOy9f6y+KobnwyHIpi69Sf0E+PLn6g0gi8Q0Z/+YPneNeT
BZnqpyzudBl2rxR5YWXm+L3IMSdt4rImmNtc8htRL+xc+tZOGcdUqaV8FA0UPFHWRVNmG5zlpZvl
pkGSwTQvWvMsF2/EuB7bCpm07/vru72Z75KYzcyEURezCi+lSf5Wic9j9qUFEkEEkph9OdsuS/0l
iHVZ2tIq1TwhlzpXdnWkZGHhd030VExqU1zGjBcgbkekK4HMU0IzQA+gmsgWSw+DU3+JAACS26kt
VOi0AlCo90c5h5U85kmRSnOQDWOFCLi7F/KLDOLagGeSm4HOSgZTWTbTptClGEDO2RXNPra+gYgx
PMX+cg0MG2QIrkKADPYvkT/d8KYJN93nSjb9/+qxuVR6M6chZBNyNOPDJHAskff71Lutfn8UNH2e
MjxmwXt6ZyidLegLz0N/PNJgpSUGeAjRXiKCxu13GUVjTEY1asisuSBe+wo+Dl96Md3KHawOhUbJ
Jn5gyRaAatzxreagD3081L8JZ/t4hzCtTAlcnc5c20DhcOPiR1iYuEyv4pHjNT+u5e+iGNsPsnRs
DZWKyh9y89KNnKLzxmmGADD7EskAU55sMMYQdhIa42Zko+skLm0yq7qXFplujdrSHDO5fVhmtbBl
fcjsKiapI/dHuRtBgIMcIEfXjbLk+lvwnGI2tQiNaMgzEB/qT8JNephe+s+jZ95Fo1M9DzaFWIpc
flclvU1/99G/i6WedWWvYawPA6mAvQ9NnbIZD8mCBresvG308NgM2pGkXGDbj+f/d5lshAHeTqkV
CWYBWiS1ZFs9RbZkRV540UFELgEbczrJHjIXdmHzBgM2qmG/C2fCC6TSwzaTsc5wqZ7otr46WsNp
sRdXPkwj5yHEsTCFZeiJ8l6tRy2eEeJSpBxKUB8caQqvwKw0Oe7fTh9vwd9UY2FrZmSjRmUeBoS4
oVenvS8rjSfF7etATE70RN3YjtmwGS46kx0rSdA7JskveTtbapU/z13EWT+eRsxtZKRNuaStiHkY
8pgCi5MYjhnEVs6r+PHUYQ7fGMYDSZJqADyc4XV6fBCB6DvHvEMu0+/dWzbG4WhBnAYTeGqdwZvd
9LActAqD7KHr6feYMrujwzDCrWGnz8581gBAwbvdN3I1v5nIz+B/ddzz2ERZO1UHJ0QEanrpXa1a
ExB08LD8mVVW7MydAdVdHpI74ZZ3c2069F/+Vvm5PCvp/SgvVRLBo0m9PxZX2syra9J92llfFixO
mw1TE+txwPoCuPUY2SkoO9F/89jgPoxOPKgtjnmyTRBirS/hGMKXxDG6E8TQ7w39riy6c5vxCg48
UUxcsaA3Sh4WHLioDJH/FO3MDG0pdZeKcM4c10bop6x2yZyUVi+1Be75qrvSQUQa2ebN7FLsOcGO
beF1sdvj7PVX2SFFw/O+D+PdgzJzOUh4WQNmEkeespKicAjktOhGO/afDEvGbFqB9+bIpZLlnH+W
M0gum0nKunxwZvkUxLdt8pSVT/uK8UQwQZuAebR2jtrBqQbxNA3IV83hySC83mPejcM2SNRx2CZj
oGL9Zis8ACzDF4/FW+PKXufHN+XbX2nFtkr0IQpXqdkPjlg8R6KHAWODl/DgasRcAlLXdFMjxoOj
Pxj+CO6H2CZ3JtocIxelAI79cbaJ7YyQC1kq5JjeoUCzm5NrQ/u6hJx3MU8Gcwt0WQsKojYYnKQy
DmDgOjZNe0liXkMEd+Hod6wOcjVLaRDM8BmjXRwbvFanQ3HQ72goGXvm474lbFQrf7ta2MYIMmaY
8aR8R6Jv3qBSeQifAA4qa+6E4JWCkmq5VZrO9HlfLudOYZslmkXK9OrnnZK+KsDoNsMf+wJ4u8UE
jEreNUEnR4MTAQFfnhNHU69EFKH2pfDUYNyDJsS1JDRAU5fjQ5heVbyOZI4W7EzCGCR1n0fzgIbx
xAqS1Co6xWrHb/tacG4plihjnE25D+IEF7yaWBGxoxaj+sV3szOsfUEbXXS/WRtbGwfzz1BVC/SJ
fyyeao9+7BpAlju0zvJD9RJ3PnMzaZwtYikySKNpQqbgtp9tg1h4PHxJ7yJHt6fGqmVLvhIPpiPf
c/TkRDQq/ajVGVa6aBpBRgx/9EoRCXSk/gW7dkbKTd/gGPMixO0dxIMYYHZE1xRGXqhKbW2mM70+
klOgwWdIxEnn6NCn2cO+btsmCTZGRdcQlonMwQpJODVKhDgjbr9qen4IRS9pB39fCMvgjuokNZRf
UtiIt1WHYDZLXO0dkb83ErZN7FxJR7tvqDlCXSVWUudW3YBTQA84YwAcDdn4sK0EpU1MEzAmoZMv
vlg8zfPXff22jfJdPfoJK/vI2nFpoxjXvQmGWa28zIRzWVHH8zGkfhfARIMS0A3VEDM5jpyIpm0M
4GtH5odog9e2ADlMxMaS89GJjPbx7zRjAsFRWHKtqpElyPXWRVHiIOY9zzho6LCnHGOC4ESqK7lD
homgSQPhEjkER9OOI0p16AoOr7TxL8Ht+2IyXh5BzGQkGNyilAi24dfXykFAQ67haA8K0h6JG9/w
p962j/QvoWxE2NeVUQYJnLIgAXdmOmYp8HtE1+ANBnOsnY0FayLrUxrBFLPpPJSHFnENj177X0Ka
d12YWHA08wK8yhJSgvb4Q3alQ/A4fgbi1yeafa+5ySKeStQ7r06XlEaVtIC0CBEULbsOV/Ml8QJn
OpXHwKq96k5weDI55411wHKgaWFO6UdoF4B0BkYCIKswf3ncP108MYzfUCdghpZDj5s69NEwZ4dZ
4sSC0xrXvWwXy22dmpwrm56lnbPGxoeCUgUojCuIerPpVJHJjTTx0hL9VIqRO+fGvZnGnATvz/f+
nkzGh4CbI1EiHfvXggtEcURbBVh1DE6Q4DF7lq47N7A6WzzT1GrgCofowj99PBNiXEwqiuKkxfCf
unCJljcwnwwKrz2At7SMWyGBlGqRkOKEp4OlCDeZsVim5M/5l0J40ALd3rcdjkNhY8lKlVWtjxCT
hNp86khj163wWZZnjFFmvIwORzU2ogxCfYkJ9dDDJ82NjskAUtrCiTzjUb+g0AGwVtVqrzApeOZl
U39GBjvGw4aYY53Ipoh8HZJJime+0OyHdhUAJSx7CN3A61yaLEMbpl92VuhVTs9zBdQ69z6A8T5N
YFZLS2A6c0H6o7kMYFjvJ8GShOlVTqriQemBHrm/t7z1ZuI/SmUziBMZHFJF4DTDckcGqqrhlYC2
3aIvrFT/g2ae30I0toMry8yhGkOc0smL7xUkfAS3OMRXCziecq8/638SWOiySExdVVSFRYaJpnCU
wxh3yBhgHm8ITTcxi4JzRjaP/UoIc1HpkhksYDzHoIMOOFtLC9LpKidFeSUN3D7QTTvRiYqAXQJ9
BftGyAMw4wLxlwbSsSMNn8b+cxSBYL1urZr3wtu+gd+FsXN6bTEvUmCg+Djakie7GSgy5KOCsdPc
Q5D7sm+N26v4SzO2V63C+SvkBiFFHN0F/ecwvY+Uh30R1KA/HLKVPuxFaJRdCAALQIV3n4zhZebm
pDm7w7aqTWoXqqKOvEj8o5wt+lgl58hTHe1WvwCO6Hl2KD8bnfzaV2w7j7vSjH7YKngpgZWvZmha
RJk4O85u4cSufq8DNH9B0KlatM1KOFZOdMgdhLqcq3f7gb6Sztx7w6wLmSb1mDrzFYAEKy+SbmFQ
HY0SoqMdAGof2P+9xQt+ZCWSuQaTRp8jWUTurhrPJDwr86GR/1IttgFkCiLgPkw/09Mjqu8D2nhq
Xz5qN6JHeVfMIy8xxDEftm+tiaZEAZT44AileCZpeZiywtJLFWF8eCoSkeP/t0tU74vI4nKUpj7N
8hDNP/PvigNeWkt60Hya0GswfCB+VZ30imIU0xaD9EH/3CWcQJGnMXPtDRom7nIZ26jm5659kPMb
2XiOhUeSfdk/IRs0Lb8ZDIuCJ44tiZoWR5PyXEZ2cMrdxDFd+Sa8ZJb+s4kiew1s+ZoXW3D8msY4
nXEe1KGakQHOdKBoa43TFqKrRzHHBfCcNQt4EoRFqMUpUueVMd+2oBQOBdELNGBm50tvSQrxMtCI
ppPuFH1/DkjnViqv6MfTlXFDizJKVU+QqRvagxk/1pE/FJwocTMgXdks42ukVgiBFitNTiyjxU1Y
3LRrD8Ii+JMiuhyboda3c1+wzTd58r8EmSh9HuvrGQAS4b2iP6UE7+vZAainlSj3I6pk6TnJ7/el
b0ZnumEC+AHIORI7Rj4bXaAlCZyBPLTXi1raixYdzb79UUnRYimqemtUOs/lbWv8LpRxq6SuVCDN
ATZcOBdHmmqlKcjMQgoyxAwS/8W0fSP/kicz8rI+aibMLCPCaN+a6GZUOFu4bZC/fp/Nh8xJLfSj
KSPEDb8Uxadmvpnlt/192u4yed8oNhdiam0fJTHWrMx9w0d3G7r2OtOhLS8WH9biXy7bd5WYaDOI
Q0HrSwQx+kN1HB4oINvi54BvyjH+X6JNkOuk/8W1vItkvHQzSJiRjnDmyMPo0kwFuVZvMLvgRO54
5mWluQpSm1nFMpUSpIZEW8FGO3pEPGFVN8ExBvJb7cS3OXI/vGw/z0jo/1cCxSQblDBf4LWCzMrH
Y2xmVhB93jeT7SfmykyY5GpcpU0g0pcPLqA77TReF05tC9e6S3nnyk/BQ3uktTr9KCMBVPjpy758
npKMa5bEBXxHKC84unEJ88MQgqh9fNyXsX2bv9sJ45uHKJVIqupo4aljOxFOlXrolNdRjqw+v9sX
xVOHcRwRietomRNk8mfD7gM0JRayJbQNpwOS44TZ9EeiJrVcqWgWIjVgodE8Rlw50W3FqOwoLv19
nTYagGmM8mv92ATIIoplLUqY8QMuG8qq8cl0VQd0P3YINkJ+/YezhmzSo+sjaWlpe2cJuPfuts2e
Sv3vtomto8mFkcY5PcuDUV/XZQ9U5T5C2sr4tL90PFUYnzFKQTYXIuQU6reiP8QgTlxwaf2dEPoR
Kz8xKpMgjSpIXrWR3KTN9DUnE80pHP5ODOMojDQKOqESAI4HxpPkLVr8dORhxfPWi/EGixznYhZ1
aIJTtEO9aI6BqdXF5OWBeb6cBWEKwXUZSIUEXlxH+QRs3tQCSarf/ZBs2Wp8cuTzM/xLoP9+iBjP
0OqTkWslfVL43bHzZnt2FVB1TS+I1kYvvu0wJQvX5Ou3vJIPx/2x0ExyWSVJIsMIJREICKLiIpvh
CnnjCoFwzoacF/FvBmsYhdR0TcM4pM5sIkhlyqRMYhDdXozGKm5bhAIa0GDRVp8ctDMQKjkSN61m
JZDx7+m4aII4owNIqO/09lxGNAKP/uSUrYQw+5eJhEwpbVvsk6OSX8LgpuflaTbfEO8iWHyCpC6U
OR40WKW8OIZWWyq4Lro+tczkPxOfwKMbYLI1NQlEYGxPMOjstdaoUmCvx8ohJoKnZVyK4M0Y+l3G
z1tl5ZZyozalQoFbouiaHXg5MY1ruoaCzmMFaYr+LbDF130XtR0RrmQyrrBAWrpIgQyMyhWGOizy
gpAXA5mSnR2SE28MgaMg2+nZmkScxhSXcF+ew/yzwHtpbWC//rZLbO0eUw5an8socqj+dKW5mDQ9
hve0G5HO5pp2C8Tj6AedeFfc9KHDX9nCLBzn7cXTkl3SbJyQh8fhquOLIB8M3igO7/eZawW91Gah
RTB6oH7cjnJ5IgWPNnrbP/yydrafE2DU4jA1ECHMha2GRzlQ7ZnXfLZ9eN+FME7IHOXWADUihOiG
Nyu6OwypM7eJQ5qaE5DRn/rw/n+3cvZ1OupyKMwJ7ELXpchfIjOx4nAxvbkoNXDhtJrbpmlnNWBx
4EjeflS+i2YfrmJZgcM1SGhKNb3PT6mfXiGbg57xylY4M0acXWPfryMimSQQISqJvyxjbJXSLeEN
7fFkMI/WPAniRsK8ghOqd0L50hSnpOecn+3un9WSMa/UEo2WUzPTovORdneUtgA8AsFXz7x6Os/7
sXX7Wa2KQozg1WkuUUGFUm8BYrrYBdr468PEAXagF96OFSqMYxCmKaoEEeWl5Bj4vT8cJAr8eej/
JOxcLR/rHwAA26ehji1KHwrFGiMApnr71wbPCpiAJcBAzth04uCUJYrx6qExEzsiL/tCOP5BYfxD
EslNJaYQos+tcAbM5Pgo1sV4l8968BomRubuy9u2BvAjUL4nFUSfzP5os5IHJMTLunXbZ9waHjBZ
HqU7zVLBrzvz0iObbnwljdkmpHinWU3KwUnrcxv8WCqBE39x9WF2iaRNq9fgSf05N6JhjgktUrca
ijmal93xrG47LbLSh9kuVRO1oZWLEQOiqJf5/Vl8LZ8BEGBRSJGiQVBB+y7br+YF1+4hdHgV4s1H
N7ieTUMhYKdDrvX3Vx2aswH1sOA++YcIL3MSB3Dv/mTXR/UQetKRYy5bG7iWx7jCeYmTqprx9IKy
zxgTs1CGuC9+GJZi43pBuMazmC3/sRbI+MVeAiWAaQ6jY0pK4QpKZJdidtXU3dcpV+06aO4GqTgY
/cI57ZsdcGvBdCVWgWk2DVmvhnD6ZuhUV1pjqXbh5L5aWei3V28kOzoAmtJJTtIf3GhrwcyJzIOB
9ABwQep8Fo+a/tIYFUbiec89ruUwR3HIF2BMocMJB3/B8AqYjmw8vzBbRZlnsI+cmIBnOMy5DHUy
lmKHNq4xOYrR1yV55lgmtTz2olkvG3MU0dBdCFIDRyaX3wADDIS9E0H/56K8VulrnvqtngLk8zYR
RaDUcZTbjMHXwpln34zu0mIc0LubHCnG9eQ1DuZj0f8jnQOnwkjL8GaCcwQsn07hxl50AQMtF7p3
c7Dh/SvwKvjdZFWtzcNBbujhDHzKiQm4cpDeGsCwtOikdWPPL4HIeVb/i1Sw6ZmqIRmAef9dahGk
dTwPSEAbmiMA0Fdxylc0HzlSY2UzPGB7VM+Cwwuk6XZ+3O53qczxJH1ThnkeIu5Lp8MgOqr5xUwk
qzEeavIdVIUc69q8/PEMliQC2GLzA0IEEH5jucf7RpEc9Yf2k0mmOcxf60+TbZ7Ql3AUubNemyuL
qfn/I+06muPWme0vYhUJRmxJDidIGgUrWN6wHJlz5q9/B7p1NRRME9/zXWilKvYAaHQ3OpzzLpTT
qr41TDmqI1zRyX6jOb1PTuU34GAe/c/VEVV8j74WgpyxYKF820BVhAnVJADCK+XjQLy8faiH3fZm
rpmCxbL4RgHLnKzMZCY96LNr1WhuorkTWW+RDM5P1U01ykaIOAp+8Zf8jNE8t81sDSSksgvWzG/i
+XTRxnHXIKpTOZgC5LMkJTkGZXwtacXZakWmRrQwTu/TrvUbcD9iSkBt7AC9qYFolFkkgS104fjU
hEZxleq9q2RfqCbbtfRj+/zXru7y/DnPkw113FL0Tbh1nH3Ho+c8zIPddI+yXn8z1eI5C/tv2xJF
Z8M5H+BzTYrJgkKDvkjtri+/l6XADIpEcO4nByVqMrTt4GYxsasMzw/sXCxiMBWZBL6oX46JRgHs
xfQa7Z6PYeDmt7Ebv/S/WAA2jk4+2oErwlBfX9zlkcDdplKJJ9K+OW+p+tyBkkDXkhcilYLocl3z
LmK4K2SkoW8lxgQcCaI4vvIrFzZFrUWT8iJe526PWQSERCWCBDakpHvJadqFTuq1Vyp6zhJHPU8q
XDQIH7+BnEC1t7XwDyHXxWdxN6seSavNNdQwjezo3AINRdphyE26yY4GXlvdQRYkcFdfQ2i+ePfN
3FXTAr8u6IjXd7OL70qvPzBAVhXli8gVW8C1e43igKXrmq4b6K3+aDjKcA4rGiBwnXPVqcLHoTtk
VmIP1QmYKOVw2N7NNZ1cSOMTC3Vm1FKqwDlOyqMx3BiApvqbx/hSBHen0dNsVXqO+pJKfnTRz2Y8
m+pjL6o7szP4PZJ53za+ypii+zYzGoanUmW9XSWAGdHzu3KMvHwWud41/V+sSOOOyNLzuLAUZL5Z
limHPvxvDMiiJXGKHpUVWGEHePhRTpxa+wpmmSBEG1eTC66UQAl4tpc5z6dqSCBogCvMpNE29O/x
JATTEmi2xvmPUjJUvyzeoonxH3AUzA6hnzhGtgT8LLeT2zq9ZkefAuj+XziW5ZFxSgjYhpEWJZiH
eoKuXMBGUDeJlcBuSmGGS3RsXLwZ5oXVpC20wyxeSXyugq9h5RW6YNZwhXbSlBcr4iuNcyXpVJXL
f3IWkq3tLDyYGHhDsOsP2o/G63fqDlSJIFVKZIHCrOZZl8K5hIlfjiXQ3qAxyux/ioNuNw/1deNn
O2K+yOr0SQm72770v+Z+LngkCnSV70e35BSV0IhisJm8pigiq49t+/qfbCL/FFPDsmlLiiyoNrfP
fhAdQ0DlJV0hML1/yI28myy+212KipZUBUzWv6ROyDp5Y/iW7ALo9yOq1A4dbBHkwWpdYXl4nF2Z
WtLJLXCg8MAFB5eTfmoPaAo9sumLWZRJFB0X5zolotOiMy3MtOhoYmlgWiIduadv2ycmXBJnWuq4
yQCrjoeleevvs1N7FbwRC7JSiYjegn1qw9Hwb1ipKOC2R4xXkhHTMblpRzGGszFX3JpOV4meEX+I
di5KwlmTUTL1cB6hJPJ9ch49Rpo2HiIHcN8MEDDErRdsJQsPN9bHP139Bjj0eoERX+sLkvTnEAkQ
ySkP+XNzRAO4J4JzXk3+LrSRf8cWmjnj7FB6qiVv2AWH8FFBUxwmJo41zFfjhl/pjVUiVwhjg9oK
PQp7GwU6yrfAh6Qqdc1XcB/q6oAn11GKMbJRK972zgrcn8HF5VrQZUYs4dHRxMe4/WQOmII/yP2j
1p+14v9P4PjBO/Ct7kYlz20LVnl3yPdBck6kU58/bK9HtG2cGfHrAKPURjO4WhM5dXqfBaUz9IHA
1ay9ZpbqwRkQYPTpJiVwcxLJMXjoO4YhSuKuLgRFG6oAAldD793HiHuI+7DKuqZ3x2CvaF+03lFU
wRNiNSa4iKBcTjHKzKiWMxQYRp9gLCcv9QNRVPmhicPRQ/e6LDgb9pN/u8RE1SlFRYPStxfNIvsg
10Y0zGxkU8l6p8FEnyGhM/I6HDwp3SnyES1KAruxahYXEjntLlHYDSQLWVPCns/KQ9a9lvLeqC2n
zDuBTqwe2EIWF38HeS+plY8XYNh8tub9VNwTUT/w6oEtRHDKXSlRX8FLYpKibDPQW5XfsjC4yQEV
gLSeIKRZ914L7eCiqbHPGsmQ4b1YIIB+ky+J81320gNLcW/f2VW9UAw2NSirABTldm7M0cwa15CU
HtnDuT3oQHYmBxGV9uosmrKQw/ljMy0sS/ZZz72dH7sdcQzA57LsgOXehd8ab/JYoqUCbbgZ2yKX
8of9vKySC/a12scUoRHiLZg6xbnbty+JhL6/4rEF3ZUwIbFqoRZr5cwHpmqobI7oOZj8yU2U+kCr
VuA6Vi/XRQTvk/NqKtK2RlY0UWW7NG+7+lgEp0HK7ES4nNXLtZDFKaOsJcBNBwaqm4PZYzDuUsPc
qaIQe7VDc6EgvM81/bquohEx6HCavayxja/a6Kjf5CdGLa/va1TOr6frOXCizxImbAQ3bvXIiKwY
QL03FZ3vJovjeY5KA080hbh6e1dWT9vXTPR97pqlcj0XRgNj2Ba3RfFEdEE7yOoZvVsni3cnmULL
MMf2IaXyi9H11DWaartf24sQCSEf3WI7x5NOGnQZGDQ6Dr18G8WzjSaUH9ti1p9B74uhMqdwbSxZ
s6mhBiUdRq/9zmC2AVx2RW+ia/Q7ATh119kCmQLrzoPvFnKQqF0SI6iec1syXstgcpS4tjsSudur
E0lim7xwxL5UDJROcMSkkuQX1Ud21gZpp+SZ1C/uomAYG4EjXn+bL/aT/aSFSM0Ii5qmeDEQ65Os
3s/T96Lx5vKFIHjPXprhPGqiuh5z7hvhhsyZe8lCT1HDUKsGBzrphU7uxW7msLFR4movooaR9YTs
YomcgU/a1DLM/i2T9A8dMqAVwYYsQxoIVP6ilgcYyn9jKb5/Vw3mNo4ZyKhKJW9qi5fAQPTWaMdt
Tdm+bqCx+Xhsqi8FNBoI3pX+S126qdoDN1+g96KNe/OcC90Yi6FVcE6sT6kkNiU2Onu8aE9v8hnQ
Foknou9ca/4HK5ZpAVoM8axFuZMKssJXwwh5t2aXo6ifHJDAZF15RLEB6XiduDEaJgTBtva7Nn6Q
yTnkaexGYyxQeiPRvV+8lsP9//ukFt+nfIOAnjRTOjCFSMvXOVJs0qKjRoTxsqIOH4RwVhHVbNQA
LERqVqh4EhB7Cj88Tkbgba9lTSM+yOGs/IiS2+hHULsY+B872kMjCif/Zn0a0FCL2yQCfBWti3sn
DJPRA7ca1qnWHtL+ZxE9zKLx4O3zB5Hex5sUSGVnVZoB767fhoBSEpk70RLY/xeXSLayIvNZa5FZ
3lvmtY53VSAwBsJj4Yx4ESd1T3pskyJ5rP8kv2U0EKNuk8JG3ySqXAI9YPrEmfAPesCZ8BpYysY8
YoJgqNJzVKZ22in2XHwJSqCZIIlQaQATAxprl9qWKH0n2lDOSISYl5Gpgmq8SgJbHh4z/Ych6uNm
l/639TEecEIsA+Qk3H0a2rGpQooNBYFBmFPbMp+i/GY2OrsenyKy69JW5IhXt/Qiks9sRbSWAdgD
O6TtJ3BWJacazy1Gzy0fRAADqyq/EMXdYoBgJFk6BFidodla8JXOonLDSiCjyAsJ3L1FG3ozzQ0k
1IDV8i1nBiGRXVQ2Bd5r/Wx+TR8CoGpFn/THbcVc1Y2FXO4yy5bZFCObN/KlO5C+oHRzr3a7bRlr
/QAfFsfd6Dq0VDAQIQQdP/t79CfeMxfVO921/MPcW165lwN7FARNTKk3FJLHaqgLqW71mFEFKP0u
l7N7SslVqY4OgCJsMiZOUtQPgnWuxGkf1sld8tZMgA7G8CH8xGavckYl4rtRjAFTeg8Y1VMfu9si
RWrDXe24qbI2aJFH0dDQMerHUENNQ/WE3TCC6813dJDGUNJQQkpIATelLjmKdtTrB/961Ho7L/Z9
8XV7XYILZ3LRmqYpVdmz/Co4C+xKfzCl520B63qPooVFDNk0COcAfHNMdeDd4vWlZDtfIWck5V2z
owIoDZEYTiNk0lPFkBCfkbK1o+QYqp2jGYKsk0gIpwRapqAXtygwd15aJLGjSVG+VX4XOb4azfZ/
2zcu+CtIYbHM3eBW+c/akuye7PVccPhrRRnco/fD4SdzTC1qEPNi19iTFaAqnjbY87lzgVlvx6f4
RtTMvK5tF3mc8+qmcppalrZrGi8yr5VEEDGv2iKMLqDFRWakg5yySRI4YfyqQnu4P92D7cdRhvxW
L2fARqeJrSjJ3tdy7y8OytKRpQPoAKND+xhFpZEvFzOD5Riz17JCzh2lznRo/0YdFlK4lfl1pYca
uoph8U7Z+Fjmoa2JGFHZN36z5AsZ/B3qW23IdOyej55p6nWw3Wm6i0RTCuwzW2K4W5TKiWLmPcpU
VTI9q6kOaojITSzDxpPufmhEQdmqzi1WxV2kObfCuM5RFWkKkGqb0pWWtbttFRCI4JEVtD4cpRDF
VKCmnIr6kIaioGXV8Fh4S5sURRBV5sIizOVXYTGZ8Aq3wVcZMYt5UFzlkMG395Mte8pXMVuySCan
10ZnkH5SA6SC02OtqnZM3TgXWbm1/CmIbi8rY1u7eINIukVLmkKva7dWQcKr2ywRMt0EO+oEX+D/
ao/h/lvfAldUfVl/myCE1lRqEmoYnL5LmHCfTAPtfz2AMnM08OTfIgnDb6CQBF9HIepCXtWSiziT
29BUoxEJFaCd1h2qCf6d1gjc01oJGiXG9wWZ3GZ2ZkaTTMOQCuMgQeP9vu9txvWHe3zVfZ6AFA1+
uuEQvBwY5tv/QFLF9PC3q734AUynFqdpaLI/qnlnuHVhD8+s5G689o6GQjhA+wJPE6nPqo4u5HFW
UR4SAxjvKEeG01UUAwjsoVEFKer1mHohg9MSzUo6vUhRuJ2c8ppNxoRudJPd9FAU/3sNfgjMVYl6
Q0Xr4kykidhWTipASRU50NGTqwJtvfPjXxitxbo4u+i3QT4AK5Y9ta4K7azP+7/5PsBKKdUMS/5t
dlEG4uYoo5wkVTdRdzNlAm1f36PL97nfr02xaZqMBC9QTm14DsvnNhLYXYEI3q6bRUXjjiI9W5f+
fszng9abmCwW4RKv1flwb9+XwmPl+G2mDPKI4avey86sukgA7/GdDSmW+040Qrce9C2kcc4kKICt
p5YIWIZTHO5UTz1Yd+pDj9ev4kgp0ABEVapVhw8tUHRK0H3MVylyfcAkVosqTxfcRG1gd+bZiM6V
KjkDfd1WurUTw1aaRLU0omAI8qMBMofCsJoa3Axj+NDn901X2amoD1gkg7ucZZQl1FdANTFm5adp
1G5NbT7HVIQ/uOYuFOR5dGqxP57kcUSlqogtRGPJ8NDQ23QU3P/VZSy+z/6/sNVmbZq9pMP7oc/e
aX3VU5A0K2JRw+qqui3Xwdlo00hLavjIHim3xXN0SO7JXQneNsNTHIZf/jddgUgqX/aNU4GgKurW
igDwNuh2eez2oLq9AdXJuGN4csIus7UXx1IapwyANWgbwP7DAx0ZXl70gBE7J7i3gGOnnrPIlvbA
2f4GZDkha+JafezDQjkDaFpVpkbpG6Ix67ZQDuTIRlDFzNYrLNDmUhJfpg2VNK0mVhaTKtfY+6GT
HVLXOvbO4LHX4rxLn8Gw/Zh4f9HR9EEw914007Id9Rw6ivrwCMyjOn5JfFHXuOCiUc4edlk04SGM
qKmbm3M4GMfCFIHhCrSEcqGf2sppAForBGatcp9p42sc9PuoLdHBHckPsWqd0tISBS5rwdhCNSlb
9+KCt0QerJZBfMWYRmc4uBrwrmdHBfhl5Ip6VdatiaEDyxvFMcJjoY9moBtFhXuALJCtNV/8tHEU
Uafe+kldhHCXjZoJoI5iqEOQnnLrsaL3295D9H3uRkU1xqADFXpemMZB8+d7WveHbRGr+0RkWVVQ
STTAKfnxUOLUb6x5gPPoMRpgBY1Tmw7pn7eFrD3klYUQbp+SitRW0w1Ihukepa9K/Lm17hQQkG6L
WbcLCzncfgGqfsxSGaDSI2o7PdgFDDcHIfY/KWeg/AGdO/0inixin+VfGYvlvTVtLRRbz5Kk1hlI
aYzmL0BR7dW9gYEpUdjyh+WpmmGaqqmhdfnjWVE6xGHPRnHk/QDkNcPJTnML2m9pZzrmvvIqYltY
ZOrUIqe5qojkIpnzmQOAh/COY9nm8GZiML2CbOna0IWCXoD3pXFqGJSKFg0GgFfj43BKHzVwZGrg
cwVThDuiIbtwB7hn4iZAWBcBr4nWxilnbfm0pRIBLG/52gI8YRz322opEsBppVSTehoZFaJk+XfK
UHskFnGNrl+w9+3jHWLWhGne9cD3D8o7PfLS5NhrnqYetxeybisuUjjvl5ld08wyIDRbxpFlTk4e
KF5YiabA1hqXoAwGRcoU/gLyPup5aCA2N0rAFSiftH19zMA9C7rU83eGgaY7QJNDQ4UoTFtf27tM
voxpJdOQhLWJ7jztu+LbJbgmiCRoeFk/pYsMTslVcM1bNcUEQJ9aN2Y/OMUAfeth1jPjcfuoVnNJ
iz3kpyl8kpVFBIRI0HPj1gIbJNhFN+XOPKWnwBMpBrsivxvAy8I4DU+aMJhNA+aB9pIDmEbPD5Tj
kBdXRkLPKZ0O/pgJFrh+qd5F8p2bfeUX8txJo0ub06jfVH+TRV/sH19jLtU0KUBmDcq5bjiiqXFn
ydUVSt0C2yBQO75d029oqRc6Kjh9LN0Hub6jDf2eWpLAy4uuFD8jgfa4uB5K4CaQfdjbSMOFbyzE
3Wv1ubme3HTnn3GrXKHLEq2PHePCNbaaWky1hDElJODod3mXumiCuRqvEtAfW0j/zYUjTqSKdIP9
qIVQZWwGvEVgcFPN77vdWOWmtVPqZhLxAqyujrW66ogBMTTICRrqeUpUBm6tq89tUNopUuDq1+2b
LJLBGUPA1crZODdIYQZgByS1k3Whm9aiTmiRGM42xUEVERLAXsxqZIcVMrTFL+K/bq9ltWsNFv19
wzhfGxpWNqoa4HeNm5YATFM5WEgn2P6nwZM9FTQq6p0qMBSr+dKlTM44xaU0zJmCKzY4UMLkDExN
Z34xjuUu/spiiv5JDL3PvvmbQVRNgk5slVgaPw4wZZE/6AHeVyQgpY0BJVetRy8MFFdS2+OYVqkr
G62d1iKch/WLvpDMqSSN08mfLdQvzM6OgJG/i3Ztaw+D/b3fTW73ST7ku9IJbkXvrVXftpDLqWmL
ERV/LnHRMyQZas2JQxOkHGh9rEWTe6uaqmkyMMUA5wOC1Y+3WzeriQ4G6mcDfWmyk1lGjhaWoqfE
6mN1IYXTVNPokratYDCnE643KtHGq3ozAlWLXIlx0thP/k1dFsI4FQ0rFZ11Bq6FFDxNyXGMdln5
NGPeR9ZqZ/sKrrrqiyg+UjSGjGRRiNTu2J7U9DOV76rhMGiAhLNuYvBMb0tb1QpWz0LqE+Voyp1V
AbaLFK5ncFtyPameXA92O9uxqHFwdVELMdxh5UMmaWlpYKhISbBnyC9U1qGAPtq13IPBj5wU0n3a
Xtq6XWHIw6ADoaasMg1aeJkkJH5BGXw9Gy5KDtkD5mGuGo95Ne2KkVGBb8Ddlrnq2BYiubRNXisN
ALaQGUqbo9mcS13QrvA2n/GbIi4EsB+wWFOWEikqa6BsNzvjlDqx0wH2uHZNu0HxLHWT/Qw4gfiB
FdEGj3iFJ71K3vYa11+5i9/AWTC/CgKZjOytiSlqSL2lbw/BOrAnjzF4aoHNmqyCT6KH4KphWQjm
TFg45mprTnh2pEQu3VqOQTaipYVTT70Ixmr1IC8vHL5HrWlGteiZlZaUn7NcOG35V1EDRtGoYekK
RnE+HqTZx7IlGQy3Wj35KNmUqqd3veB2r65CvQjhNgwchzNweynso0ZupTpESX4+bmvDuoh/AwbZ
4i6ZlMphIUWoURfzvWY85CI6d9H3uRulkGTs6wLEIYrZ78L5ucr1/fYKVk3ge8iDUtDHk0hCaSZp
6cM2NZ9rehitzs5loLIJB0XXDdJCEmcFTTM1wowBVzHk3PYuOvWHaHBau9/JmGifDukTuoBFb9r1
SOf9gCjnuioLwxV5D1oSbcaiys+Gea0VN5Q8qk1n+xYq/oft/Vy3Ue/LVPgpgTZrmqqhkFi7yD44
yS46fWGmgr6Ebm/rO8NOz+D0APRlvpfdeCfuRNk+UoUfrJoyvNq6iLXdkeuxPysYVeiqg96IgF1W
3dpipZzya748SNRARZylCabyOsyOKgAzWlcv9hYRpOdFi+JuAlhRiWGGcNVSr2gehtwbl7TZnREF
hetHae9sH+P2xUOH/MdrkVk0bGUNtoMm0k630pu51f6iWq4YFuZE0U+jotXzo4i29KXMDMA7q82n
NAKGm/TY05/by1j1GcCVxKg8JSbhaV6sxLd8uavQtNBeS8FrVd8YiaCvYL2utpDBbVUgqVFVxGhS
VK3uum7JOew/T5q8G6h1Vmhj55N81pX5uqf5bnt16++1hWjOpGBExzQbEw9P8gUgj2jLtMtPvmu4
6o1hAw1qcjXhiPO6GVvI5CyKDvRvPHdRVIl+WV/YcHOMhKndvyRoLkOGW9khCXxnCSKfVXW8COVB
f0iL2ZNUYXmK+Gsev+TJ8/ZOCvSETy/WpErzUkKCVhmBtxoot6muOzkRdR2vdm4oi3VwOp9bNI3x
nIA53hdnhqDVgrAEACMAdxa1q4m2jDMYDVHR3ArDgEFfCxWWsEd+LDCIwH2KNo5T/inppwK9hmjX
Lu4mGQH9mNkE/bPbx7PuVBb7xn7GIvAdKjqbg9TiBXaYPfnZcPJP2T5BVZk+BKfy0AGXM93940+G
W4alKh7gEu0nM9CLnwBWIs2qxx65kfGexNfK9Hl7jaKd5AKRjg5ppTAVjMN9bHmyeZAagQ8RLYEz
F0U6lHNhSahch5+L6Kn1/+Mt4kxDIMGg6zpcP5p67Jw4efZz8AUKx7bhtyfQRRN+SywHWqdnbF5L
s17Ufq8gXpsicNbleEhKisALrp+JjuYQYhi6wc+m6lE0TYmGguXQqruoTry+aq8DFHy3j379XC5i
uMKNHI5Fr04lwI/bY1l970Xv7z/4iYsAzuz04KAItAJ+ojuhH+PERh0lB29FG7Qub+X9v2oaU6yL
RM76mMbcoaEAqVfjJn0czpXju9SJjiaARtEB6QrlsbmT39XiIo9t8eJ2GvmI2k1NOyTQUZHaZfsW
/ZYVDKswZc5++ZYkzhRZ0mA1SoPsdQ2AbM0xDzHCWhUU18qudoZDJihKiVSQMztZg1G6MWYtq3Hp
JJKZ2foU73MFtnZbCddLUpZl6gpBzx3l+eILi6DAYXUdsEtQC0UFgqFRmWBSig+M2mNb2vqyLsK4
XazLZLLCANkZbf7iZw9K+aOzXrdFrN+qiwhu5/o8k/NKLcB47n/Nsq+NiFToD5HQRQBnsVu8HTX0
l7BMSE7c5lzd+I/GtfGpfVadzI1u6316Y+y2F/WHq3wRytlwMpqdjrHBzi1d1qUTgck52VOnchk2
dbobDkLSBvbF3xX+IpGz6mgaq4y4gxGMj/MtqMAzgNrELgOmxzj77cxyrp7uMMIPEZwO+/KGZJ6r
rCCxVUQozSPJy1B7jOPghQdx48Ya/r6iXDTf4uzvMKWy2ftoMahdf6/bxaF1a8jrr6hT7sZT5Ohn
1qUCjNid5bVPwOO6sp6ib9snu3ojKMFbhQCPS+WfKlogY7aa4KK3SqE7WUnz/VwFL7QGvt5/ksTj
PBoEgUyUNgh2ya8oOmnWLZLL2yLW6xyX1fAVFjrFcdAWyBLGRzNCepLsAjB69ugOCA/tL1Q0D+GO
uiJjya70bwqzkMpZlXyY2540eO6l/k3V38By2np/M3U/BKtj/nJLDm9aML9lVFI2wrvNEYo41b4+
WJ9mZwBUYLgTpZXXW2IXy+IMTWImI81SWGYyVrsoUW2iyHdFqDhV1NpJUjox6LjQH3HICjC0DZiZ
nPsn1dJ/bS971aAufgZneiRDy8uI1KC4bbyqu0/rL9vfXzU0i+9zhib0VUtNSI0a1dChBr6fDZQd
2yutf5nnfVWOAocnuHB8JIm2sMDSKVrrfO3zbP4w2squA0HEvTqvpFzWxPcpJHpI+5ZhnSa/6K10
W+O9nOPFPNqIT07hr8lLHwD++xS4uru9mevufCGZ6fAiIirKtlKyqmcIJKgau43jH7VjCvQR8OC4
kqhBjJnIjRvBNzCYodnWjaygT9ELARWOx5lT7/RTjesQC2yLQA15iMfayOdeYkBdkrWvZRBMiM5s
NZakukFUOAXZ5IcCYrMakxZ4Ha7ShCbAaLJvwOYvbKNN9/4cgNC5zq4wIPY8FOVg90Ukkr+umO/y
32zr8uSUQZcmEhtu+TkF7Zl+ANdoger4jmEoaFeszW449H8TLV0W/abIC6FtGTWtrrLxmLHYgWPw
VBnKblsl163z+7rextEWItD63jblhBcuXlPXqpVhVFQDFRqwViMRb9x6mHRZDuG0n9ZdpCOgBbQ2
0F0YMZkV28ARcZprFMVc/Si5otZ+0eq4F8841TNtNESDUk2f9KL/UaLyPZnzvs61++2NXL8Bl41k
/19sZDsoZkeCAeNe2mvsv8iW4PsCBSTs/4vvhwCZypFWnNwJtMXdaysfKkM0irca2y0OiHOhoPyJ
ZYBNollRDpH+7YDvN0inMDVu6tj6LmvSVZv+iCV07fy3veN8KTGSJMnGdnT9aR8Np94XOMk/OOvL
4fBeMsjR7cK47ls3P1q/cs8/TqXdgzm18PwMzM/CF6lI8zi/KVey1vgGwldGgqsh8wtw6/gTRjkP
kzfv1J/xFTr4b4ViVx/ClxPkwQAGv8p7q8C7QNbfQDXQsnafOWh11m1MeCAbJ3rkC9SeJ+vsxkkG
vyGePtJAjmhbuNNMWeTHBLaf7xoYY7NWg5yAGCq+zotD0JwD/1zS0o2ll8a6H+tv3TAJVHI9K7zY
Sc50+IWWa8kE55nNh/oIe49ciT96kyud/geScGb6fnfV7wrKM3hGWUxbiWXptNTNvmroGxivJKdT
XOLFV+LO3T+sjso6EDUUQIJyN90Hn6I0Nuymv5liMKX8TK/aHXswqqJG+HXLdZHFXYU21gC6MKA4
UZaPYXkYx1tLBOqxroXvIizusMo+D8aEzal2iXZIm+imiMlh20at28Z3EfyEUaVqYx+yOQltb52a
fYKBBYZWK7rB63bjXzG/1fjKtCRdHCIHY426k9bZc4cBficI43NvSJ+2l7R9ML+1YvryTMtBQ9Zs
lu8a9UxRjjNEd1ckg1O01ojmRO8x4BZeT46/r845ANW1GLxd9S82QJgCUhOARtsLW++HoZdd5BxK
pTI+DQ11gdotj6yTG5mRq/S2cOiu3c27zAvvWTlChGgsWiznZij6+XRTHke3qzy9rO04v5pj4m4v
TqQh3HUa2k4zfLTqunUbTnZLgPwSEgouQmWInToOBCfItup3y/S+lXy6PY+tslEGlhTMjZuuCF7y
WP7WUBI7lUVOUjl+317eH95IF4Fc4ic1skbNEmwi2Wun0kPZ/hqJNYDZ1E6+FwWIQmnMMC/CKiPy
OxlIlJhhoJg0VdHynzn0a3Qc3yAoRRMTgrN7i1MW0qowo1YZQZofjjbJlVMVF6e502w9bgTnJtDF
t2B8IaruFFma67JzqfmkJa5fn+JyLzgq0XLYb1jIiCszJWMDGbVLahvpOaSntSNDW40c41a6/6eO
QUXh4npO4qIhnE2pC20MQhPvdzXJ7ZDeBprlmMHnzLiL2lPhl972MkU7yRmTuteI1KUwJrKWZU5Y
IWDMfHSXRHMmmkkSieIMyIx5cUuVkVSi1LgrqezNKspowywwISIxnAlR+mgyah2FoHhUXWMGmmMa
u8U0CsSILhc/5DflpizVFbowem9IbcVtQFyK1vXsOjzIV0VrlyKBAoXkX7MSJUQBfihqQPv2WD1P
u8aOdtIDJlG+B/vULoBgEn7Rf2zrx3rN4eJt+Hetkja9NWRvXa2jGxwMsB5Ju+omczRIBAf7Fbn6
j57mrTa/uHlAVR4lne1sBCqbnDz1/i4GTqZgYetR6ftF4+nfyJR01OiRf9BBVirZBuh5EjwmimPl
5U8i27g+z7jYRt6alGTMBg3GUVHsCVyIjHqlespu2Bw+MPpviiNIiPbgfcHgs4hWT9v2cjzoWBNM
02BISBR05DRqN5nIiwoCboVwRiRs5IJaMuIgVqEcH8dDfdVCO4xDeC+q0Ag3krMiqkHT1g/RmEFK
ZwYNF/WqG+tY3fRXwE6/ZgFQvAtPwVuR+b86VMLZlm6q4gp01yzpmD6qbrWXX9E1j5l11ocspFL7
Q03jXUX5B6/f5VOgRuh16SdtV9Po0Cixo0jdCfQYB1VJD33ZOGphnYZmfGwr6WyM7VWigfV7nK6C
Kr+udP1OcG0E5pV/E4c+kuYIQFGJ+DI5/TWDUHrjjI938S9zr+5qxvzwN8N3GBfQKAqNuqnxPIBy
r85VaGKgOp1q2/cTpx2f6kIQVKyq8VIKd0dTraRD3eF08+v0UT/0UOJ2l90Ru3SEKMBrbn4pi3Pz
s5FqrSGh9KDtMZWjFDZG4dCdpTdgvg4Pmm0+DB4mdg8IpSi4jQXGb80iYPidqgqD9bF4o563ld6Z
OioRkjJ6ME1HSq3jtqKIRHCv1o5IViTVMDoZ/WQqT5aIfHVND5dLYPIXTgKzVHqVKLADuqK4w0Cu
iVx5mToI4iPRMnidiCaJzCVexmn4UGnnUNSTKvo+pwd1U9eA0a6AUOB7RfgQJX+RWV1uE2eay6ZU
xmhAB5bfguJ8btD0mp9Iawi2SXQanFXGYKzftw17HKbkoUw1b+itn4ahHbaV6g9X9KK4nAFWdD+K
/ADh6r+EoMo/OM+4oiJPI1gSb3zVLpDjYQRSE5lujWGXkedUBD4uOHzelkal2Zp+jzyq3u4K/0Gb
BM/N9e9T1TARWWtoA/14RxqZhn0/1m8wG3r7oxPhcTLl4Z/PRL58n1fexNBLWccdlI3otpBrFyx9
TipP38fZcDM522+fPvvchjgepKaa9K7uI2zX6J9AIGdZP+nY2dVInW056yf/viyeSiElXa1VFgOb
UvJDWfrHyuz2RjYLliPYPX5SolD7bGxM5DpIDlLl4ErOvxIQv5jBSyM6qG1FACDKR0XA9LNUFzkO
SgmQgg1Lx/ybyeeLKoDx56MEIg0RwHVGtO+bT2FuOFXm6Ri32z4Y0TJYSL+w+VOQa1ICrHcXtBBn
OktXXSwSsX32hIeCy4LBnKYAIoKs6Q8xcIT2CsCT3XQkkvt/pF1Xc9w4s/1FrCIJguGVYZKyZMny
vrAcmcEcf/090NbnoSDu4K7Xr66aVoON7kaHc/6bNlzblTaNbjfIAihweeen3vxW55K2NfeF/3xd
EATe/746YYpKA6wdfGV31A5/U5DJZ6ZkJyY4gWVktp7XGE2hQ+Sy/kecHCpLVmbfbHKt7YtfptVh
JUs0THWPO8mXK/lwQXIKUYoBnDqIdyv5e23rdbiWJwS0qsG2r1GiQxLeYKABlH6cvsXjgCPTrdFJ
ebJk30qIa3quhCwCX5w/hDe0P2bFaaj8uTlm00Na/SiNr//J9MS6p5WmdNEowmiyKNlDP0zLbUdk
WNcbt9WwNEM1MdtpOtjGff/J6MKwSKehXhFryNpJbyX7ZTEKyaLGhhd9J0WwciVb8powtKZBE+7F
9uIC6xgbMJ9YdWM7kvRjw9TfyRJMvQDqlkYtPOLzMgJjfOLZ9GciG1qQCREsPe+VegwLNB3BfrRr
k2bnLDQwtCW4bAJbqdQ7ZQQLN4HdPpEWM+C8/vEGCHNiB1AF+exGhpK3NRzxTpZg3l2YW0ztcZt0
yxtKd3kbSapUt91pIOngsL+Zn0hntCUGKO7wYPijVWeDYmoBuIfWwUklpvcPagF5yyQY2vlA/llj
QL9pdITV0TP3aDeCUK3EHHjrazlK+qorHzvfNo6zRP7/KzeoD+AaXToYR6LqfmIp95g39gc1/Peb
cvheZzGCDTazzgxgLuEl3I4urU2XLHehDGb9HyzwtxSxgqrUGGeKOXxUGczeCPiy+lm7RTEsyO6k
9beNNvtaI/HFS8ho66WGdmB480bdfmJXnHCE7WW2LvlCYvGy68peNUAG64fsqsm+tM5X5HiSPGgj
WrxTRsgcIjoBCJBbQXqkQMftDpxTXJVu3slUEYwNhBupiqkmNKisBRxV9T4eLfAPa5KFg81rqhvE
tDH+ZpjiKpxWTVYTF8hTSOjO+dcEl+eyq5MJENJGZmBMquBwfB3R3c58COenywK2shMDy56/VRBC
nULCtCwqvBUxsQ4OqXJfPnCIMgtNItCV/3Q+XZa3+WFW4oTvn3eM5eOMRQO1Tt0wegmHYzzIlo1l
pyZ8/YmFU2XMKlqxy1PVPVbj8bISG6+5d2cmBFM626SeG3x2Nfk8FrnbJ6iEfbJ6SRa8fVaWrYJy
WifqWxtn5TFJMedDSRGzm+hRr75Slvg0lM6+8ueNkGtDmbMU4bCKOENLsm75KsuyC0+4k1cGcsX4
Sj59tZnwrEQJ5xYRlS22jhcKlrhe04xhjo1Oz+bEPs+t8shiJkl6tuYN3ukmBAMM/y1My3GCwKd7
4X3Q0ktulmPuD4e+QrBLfkx7IAj5Zry7bCHbFng+VCFDMQC+UYHdFQ3D/jVrDuP4B7Xsd5oJacmS
t3UTERR8lzvj5Oza59BfbqOfVbB42X3jVV4BZCiJ0E17BDka5oKArkpEDnQFuIzNmACUQWuaE5ud
g9O2nkFlnGibVnIWI070xDbtKKM4O5teafYjiG2CwnZb53MuRWeUiRKcn6PktVo0mE/SngAlNz/y
WK64zufhgBlEgkFETQkwC4slPNnGseQsRQBhNnRxpZKFL/TftQpw28u71JDxQ276qdVJCle7QgFY
7RhyVwP1+HlP2vssCfr58bKtvyUgHzzISoxwrcc4SsGkiAqqcjBO9ovmYiYvMK8LL7qpCSaKNI9g
wrG3XOcwn35xYHJL4pA3s4rVXyDc86ZcYkNr8MQuOIJdYaU4V7O4HsMu8UYjfHC6eNiboYP41muL
d1l/mREJd70uKkzFdLBXTS19BS9sAFG7Ko38mg4vgBGT3MKtDSzDWikrXn1l7uyhxNXvvjOgy2Zo
arevuZ/cWrvamw5OML9yZs7OMw4JLBcT6vtOOlK1nTf8/isMsS5np2GVERMloOTF3k/H9M72w0P7
HfvMSOfIF9m20vZ9AaYuNg0cxxIxsBU6FIbCx7it7LoeP9nL7UwlKzUSEWIyx9iUG62ODboSrMtm
o/ukNEfX0HRJ0rhtL79VoUJOZ9ponwH7GPbSvpJx3+mBboTuWOyY/XLZMrcmIGAqZ1GCf1NV3Xay
GbUZY18Hy645WjuOWmn6zo3xisVLICxLF7A2Q99KppDhKXncg+wKyVeZu/QVjBun7Aa0cUd2u4Bs
KD1FAHW+rKbswwluzjZHW6l73k9zpsCcvhqteirzh8tCZGoJTm6azDTsVJSEWBt7Y3Sdk8+XBfzD
jTp/LMGJxZG1TA0QWHz2OnvNkZMmhXyn+EbHNGa0k20VyxQS3JaJyX6bZkj8LeWvnl0PmcQn/4M+
NuCPdSQL2ts4xCp9tecirxKVQ4lfm6fW7W/CI2CPu6+8KS0vL2zHut/SxBd5TKfJwkA6vCL6BG20
U8gNqRN/dv6A0sDA3jdYz9CA1sCh9b6OkYDXN805dXqZtzfL3D9mibG7bAqbn+YsQgQ2xDRnprbF
DPJgVvu2mSQueoeyYdzNW7MSIrQ9WBU6dV1FeO2n4660mI9FlsFd5vTXZWXeKrIf0oOVIMHfVaGF
xP9vJwQ4hbcJbWWvYtlN1vbctjgKokAd6GqOIy7rTvpiqmNswAZek9voKjuVXvXZuRmC/pPusr0p
KaJtn+BvceK+Ilm6aVQw9+uD6sVVs+8lzg+wJ67k/DYfaGetROwnVM3GvuNlGYv2D8bYeGZCHxJj
DNKovVIyZ58zdho7dtU2ajBY2ieJ/G1rPKspBBGj7nS0lVB/qgPORYA+PKoEWdAdMEq6tz/nnrTi
xX/xo8WcJfK/aOU5ijHWktJBhsPR36an2hs+A/tnB3Y317yqnk1JArsZkFcHLMSP0OzU2W4RsUY7
tV07QxE0VF0KWFaqRH/pZiUJJdvF15VAIZa0rVZM6VuN8nXCHFjr5k9R6dEMMzsGEGfxegMf4Pgn
UXIlVAgvVWaB2cnCvneLZvo49q9pql6HlQwG5m2W89LHE+KKaoHYK24xdTnsOOYlHhyPHHahAPKl
DRyEedcee6x+s73yQ/E7KQ7CthMwdY2TYakmaLzfG48yxxPpS4yl0Dttl1wtwOc23fSWo5hyXj7Z
otX2x1zJE/RNSmIwShDm4qN+orssGK4s6Fp443cOVpU/Z5JEYfOxsxIoBKAC8MulyTABxZECuT9t
Amyz72TedNO7/RZjiQk+o/pEndIAKs1QBI7VeESvTlUinQ3m3+ODvazkCHGIDMsUDQnSng6k4do1
7/aSfX3kdIqJb0hc9uWzs0Syz5k0RuiMeCOywaQvM7EAfAP8BaxAMcw/z9awmyegFPSVWnttVUhC
oexIBU+a0nrJKr5Fn1RXo/USJUGcvEi8tew4Bd8Zgb7FTDlGp7rPbvVgOWQeBS7N38m+zPhlCgme
s5sVY1EUfDsVKHduG6Vf53S4X5pI8uaVyREdJtBvuozaqISG9b3SfEkV46FUZGu2m3EA0FUq/hlU
pYKHnFEuyfIZM6tZU+2o49w7RXyoNerqGZbXWV2rruRjbYbWs0QRCaDulVExOKUeJxVNLDc7geHW
Hf3ivrvhQKfsRvY8k0kUvhgAXEOaz4gCU976dW3cFXZykGi1Gb5XWgnnyDnJpzJFhtztlh1n9VQe
u0Pikb2y1w+O7/y4LG/bOH5/NlNwwFbiLEChx62yRxokSw6aC9QiemkeJjEPkT7ejhdgg+Nxi2Ly
AjI6TN2jjAw0k6vJ0zidpMe86kFeKfyHgPZbP0t9H9C0XG+znIMTGg94wB+SzDWJW75qJ45hNH9W
iCvjGZAYiYhulVqDvSQ5ajtt9GBN31VdhlEoOUpLiNF2FRdaxLcpQ6NjX2g0EG/pdXp0Cq32ygK1
s3B0JOWd7WbA2SxFjuDEodlYEhR7lzt99KdrbL0c4x1MZm95xTXve/scZwfc7Pv/ZKAidbCGScZa
STHIWmZoE4YsiMI9Y7LO6vY1ANEQuE4xMikOfdZJr1hmg8cPoUDYNW6J/kBHSUfqH5KdsxAxWBs0
A3cbdoa1u+XVemU+vwP2j/CAalYAKEs55+S2LZ4lCqbigBlHTfkioKkdLYxmSjdAtr3VWYAQlMcm
1ZN41PC8umtAPHxEDdXVfywnvDZOxtV4JYNm5+7oY75zlscVXj1urDwHaUEIfMFlWABxYNbejE3i
sQqvNLXZq+Z8nzSdJO3ZtA1btyzHttDpFYG7rQQ91qVBLmdPeHorsW/O+oE3fS8b+rarWskRXPHU
xcnAMpRQzRt2NJ4xsOkh/dgnP/iUzP/DNW76EVCAogyDmowuuv64Zh2JQTjhm8/2TR/oHgfiyww3
x2IxQyTVALUGq/wjojXDWgkWcnBFr5WopNjAMtm+Nu7p+OnySW5a/fn3RZ9fD05hkAgfKM6vsygI
y+Pl39/CWjIsh6g2bIJiqla4yBRPiFZvGGoXDIAUTQgIQ9CO+hp4H4arwe1mN3TpC5D5dvZtKUkQ
NpVbyRasJFk6swwH1PKH5OsCv2tVskxOqp7wfVpnMOaYszTOpzHglCfJcw1gm9AnjxT4ANmuv9KO
1C2eZNsxEt3E8cSsTs3FCh3sk2mJa/dA6ta/Xv50MgnClwNlDEhCR9i8jQVe1X7J8x+XBfBk+oOD
On8eceygB8WvaVio92Rxisdl2P8oVGy096NZuWEubVJuO42VPMEBM3Dap80CeZhAwVIWkCF9pXVB
0Q1GI1f/3MkKITL9+AGvHHBla3O21JBnNrtu3M9p4tXGz7kt/MvnuP2hTIqqyt/cbu/lJNbcdjYr
8LCtSlfvRjfJPv03CcJFalnfOQ3vwc0wZvKqSgGAthtIzlkH4R6VS4S9CIJVqPh6/MUhG6yrOHaB
KPOknaqvBOuK4a0meexJzk1EsmzaIVZ4w9ZP7UNiv9TF6+VT+weD+62UuFuCUa4wj2oQdBYvzqvz
rdwrGMYGp9YnEEp7yU7mErbt7SxOyGB6ZgyhxpBgxEnyy7QBAErZYWjLfRLXu8uqvXU5Pt7dsyzh
LoVpbyRxi928FuTzWHDEQA+vELUMm/+LB4SNN9JRFUmNslPuG4n4zXB8thaRVl2rmyQzTGxSjEtS
4o3E9OSvbmbH3Ip3ZQlSj3vmZJYje0bLDEZ408Z0UfWFz7JO+XNkpm5vS+7Z1jYrouX5WPknXrkM
degULJOjIUPvgEfB2yRIfOOnzPBBHuRHXvSjcdsnOU4av14fPyc6Geh467ZlCE8/tdH6PlMRpQ0y
oeyvuTSersA04Q6UYSGmv0ZP8jEjskHQ7e94FiscKNWrYUAlBOUWs0g96uSe0xnekkWf52W6aQb7
j+ogzlmgcL4pMQCvoGMLmz6xYwS6dcWLDB+nG5Cg23Ma4FJWuuI/eelo+RmsPqmi9VlhjSj2IC0O
FEpOZeu8YHDR71Kyv3wruRu+JEpw0yhdLXYYop1RxU7s5rZ2q45mUCz9oSTWfTJafjepf3QVzycq
OO6OjRrAcDEGXdMvalr5zKrR2/OrxqOESj7f5uvi/PXEYfXUyDiWfWRiUXOyvJnZTZAtQ+taWasE
l4/yHwLSb73EIQ1dcUiboVGOarG2w3ABhl8cb7jic28cJItDOreSeY3tjsZKP8GBJzkgzJES8cJP
PriGp7nRKXsEmYevePnn5YHzVWNz/L7Gu9tvPOU4yt72Ej8gNjaXuCusiXs4pZ1MN+7pMW8G5qYR
yB3YuENrxy1GHV6C+JLz5tnkBdsVsYnLckhN0DvyPQFsyAK22zz2fn+t++qVjPBjy4xszsBFLc0E
W7LgBIq+CKOwyeEE7OemwEg9Vr9K2dzd1l1cCxGuvZYVJNXtDLNqIJBy9OfS/trmORigv6rmftZG
ydWX6SRc/VQNx2IkXCc6uWlueIbiqfM3yUfiBih+pLVSwmUfytpJjBgVQit2h52957sc1ZUzAcii
3EV3f4KrbqzkibMWoa4DhXTQKSY7nDuy4xDnw2e7csFsHXvEy0F+Wv+Jv17LFJ49oZE0ml3wNbPo
GzNucu3G6K6ozG1uRvq1GOGugxnZ1k1EOaBcJQdev0ZH7yG70Y9Z6SIMA5eSD6/Mlnv5E3Kzu/AF
xdWLMu7yDNcMJfOaulq4r+LST9iXrn42rC+XRUlMUgSPSWrDmY2GL9CV0a4lV2B9BSuI7J7JpPD/
X4VXWjOzanukgkn8aicABNYDVbYavH1ofPcC7ytqfMjjzbYoui5D96m8HcAM1yau6pwyK3U1+vny
oW3GHeDA/JYl2AVgW2jSImSj6cqRQxKs/CAD9Ds3zt0UsNTAFf8pA7+R6Sck823WZD3t4KvGMn4d
puIRM62o7s63iR4+lVRGpyrVkefZq29mOE3O0gK+ftgNKF688PKd6Wun8OA8hC4LOC6qjG59Kw1b
n6tgJ1gFaeZpNJCnNInPlp/EfCjDfKcR2Sz01iNhLUiILmbe2AqddezxEcA/tY6r5N8kNsKz8Y+X
+Gwj/Huuzs8BSpKWJGguT4bauuFs+LbWe+087HRq3g+56VohiGNVAG7lqSTf23zUrvUTIo0T0nTG
ohNvJZJ5pwbzzYIs2nrWlgNAsHegL5Z55K2kxAZHK2ZyTYOAGfq9usrA+pBqGPv+e5Ur2Y/gNJUv
jWyb5UqO8OWG0aaAt0E9QH0AVSoeB7E/RS4pMFm+eMqpe3ZQ/v2Tng3o9sCFaxKAzIhFsJyOs4oe
JoYxl3uQGLm2+W2W4jpvOsmVEEEzrcgbjTYol0fK/TL+UMu7Qn+WGOWm3a9kCEbZF3mpJvDvvqW5
2k4PCgxWYDEy4Bg9o++8zAfnWjZQtR1FV0IFYxxy3arNCkLbQPUQQU/V9RyUpwkkIeZTTzx6IsF8
yGT7xzJdhTxIc2rAnmgTBYnr/JdjTo9dZvuXz3PTJ581E1Mfq0mTqKJY/erHRwoixrR/gVS3babA
0iV3WmIeImoe0UErqShcVojHGz30euIS7XBZIf4pPjgtsOpi0V0D0III0dssiZrPNEKlPEljl9L2
qjLJXkdpowf44KBUrk1mGWr/tus4CxVcR1p2ZqGGiNzhX+0VcSnoGCe+nWUCpjJ3p1/oJnqNm+0i
P5Oyu2+f6lm2cOkcdJxLpwRrOJusR6M5AnLRp02+v3ys/3AFzmKEezdVU2KbJcr0/KHqPCl34Uk7
WLdVwLmH9O8qRt9QLwokUrdvwFmqcPHinrAyTN8249FcP9X78MtQgpRH3fELZ4Fu9Ycue5xuX4mz
TOHWqfOSlVkEqB6bjIZnN2rrjX2bPBKgS7vGnM4na9TNP7qHv4WKI9LRktNQo9j4MbPWRU/crZdd
3HwbK7BSvkoOVWIxjvD0UAF2E2o6iuB8SscIQvQV3SjQ73PEnzZ0YaiYK9RSyZNA8inFOUbbmlM2
JbDT2Ay6xHFTc/YkivEE8sPdx6UH0aCNQXZxEyVuascYUEZ8G9VkfvIAOOaDchMf0mB28z39dFne
pqGsxAn5bNmR0AGbNyZD4xHUdmr4ksS9G0/tUWvMG5s5ksLNdk60EsiPeJWQWfVSmQn4jX31FN+P
txzur3OZ23zl9HPypjD3HJeOU/Bq6AdXIQZb0PuzQ7eIj3VDXbs9tr2kQbLtW1Z6CS5MS0I1TnN8
t7nypl1y6G8SDCIhxXSj3mMvnCm6/Zw9hRLvsmmRK7GCS6u0FBhDOt5AVnKtgplnkUzobP++oWoa
RcGbvA2frD6XqpZRSiw0zCza7gAMFjAllaBDyEQIn6i3umjqUohIs8eIvGQyCnHZ7wtfZrQyi9dd
qW+UnZ8o7adO114u36LN2KkDSdKihFBwQgtGndfTUqYW+r9zubeS5F4hM7xfuWvz5gQFDwXp7jsl
/aOPfxYrRBbMgDlTTDA42IbTEeN9V4VTS1Astw/vLEIIJHoFyL+5RVZA7UNO7uLxy+WT2/Y/v39f
jBkpZ7lJbRRZprk7psXsL2ZxVcX0wcjGoHWI5MQ2QUIwDPO/LyXGjRG77oveIAsePdRBrt4Gi44c
aLTa0+Nl1SRHJwYLbAsVtkmBR6L31IY1JOlJYWH16bIUfjs+ODiMlmkOii0gCBeKIIWlxtpgoB01
JV/7tHMb9rNhkX9ZyLbXXkkR7pCDZ1fdVXh61UF0y6c32n2y14E9vFP9Zt8fLInZSQUKfq20l0Jf
GtwoTH+jrpPu5iEIwQfDkXGVT8oX2XglV+DSMQpXCVsLQEAZUK6N0I5RaKBoeJyXe73fXT7JTaNY
HaRwn5xWBcpoFcNThPcDuGXn58u/z//OC3qIE4dGOfQzwNbRlRj2aoe8Pan9Gou5juUm9ae6fros
TmJ9RHB8WIHCQFMKdUieekofuSX9QSeJifMzuaSTYOJjl0+OYvMA8YY89/8tash0EVKhSh8Gpiaw
cbOIUSk6pfZTET78t/Pi5rEKp3MYqyC7QMU8KYFhMB4N+ydVJbnxph4GdjtBw2ljG1KQUSVL7Wgl
m3ynebX10a3jxyz+A2BDw14JEe4ngFyqjBLA9A2WssuBs0NaeILRklwXiS6m0GzvCwPYNB3OS1f3
fXyctIdWOnYnkyHYMA2bbkAKxYHwowM2fO/CT3xOccH8eH5inuUvT7KJ/+1s8Xx84v6gnthpoXEW
r9jeYyoTJLjAm2g4XrPpToHhm259TIOqdmWDL9uOdSVZsPIBJPSdUyOg179m4LT1NygoHLTHxZv9
6cb4LNtY2pzwXhmKyHY491FYLFweZ2Xmw6DZw7jHhPJV4g2/FuT8QA+9H79JT3jT0a705F99ddOU
EQwUGoXTWJ74hqQRjLUb+pxCL7+1XyMPuD1/9ARYiRSCZGSEEXChYEgDBFbXukd87XPh2Z8wucl5
f7GV6eU/ZSXfbfNFmZlgpo2/GN8rqjlFGmmtOvnJVN9lobFXe7Z3ij647Lm2z/N/Yhxx9WxI4nIe
CkxvTiNgHh6jRhJJZL8veC3sDuIdM1Kg82h0Cpay7I5WP5cSf8I/wYdQgj7p34eFDtX7w2ITLZYw
5ZW1CbPkKKKV4C9l0WOU/ZETPgsSbUGxVQfwwtTXsms6XZfhXUz+44kJLrjOWdtWHdo00bKPwkdF
2pffTpZXpyUkRXqe0TzPbB543zZiMcGNxQwQxccnqZ/gfufSlxESoyUqqirt4RE5y5qBZh7m5PwI
zGHtsds7vmxhU2Ju4kxwjpGHZGIqOA5nbPLnttcqMjAHia29ne7KA7WtPYJegsNlI9aTunEdcqO1
38MullSlLnuAD7iRKlXjCBuSKKksNzngPNSHvJLk47LjEqJGZ9rlMmSIw7Wl3Tltdyqi4nDZwci0
EBxAqdpGCsIgiJijI8nIqY6a73rzZwWos1G/tbZWn8VynIgpOoGX/o7Ii92E+Gkkbv/973KsedvI
iobbzbKVRMEXFEs7jnWCAjAHGy4f2S57zjuXb0K0aPek4PeJnyciMYrNtSCbaobjEAq0OjHFKGJi
q0OEghSfEuKzkfN4VMBgvnh2CYRU1Z1Vd+n8yx9xc8h/LVUwFCedtGGx3lqe2q7aGV+zIPnJDumu
8LRbsucb3/MV8Bjym042Qy7VWLCgCWhTpDNRUGfXNiKu1+7/hk+tj+ErXzSXQ8J+zKaI5aCaoNmq
rhumZogeMlbGbOjzLjBvSO4VtwrWXPj+GtazJyDrzFeyvObDLeECbcOwbQ3ydHHWbiq1UMODqAtA
IxCNgV6/svTl8jeUiRCeWzru3WKbURfE42eKiWEMZYGy/bKMD2UfrobD53dVtKrJh+E5M1VTp1iq
IDYew2w/2KBdTV9t7ZHYscwk+Wd/F1kEWUKctDqiqZPatUEGshfLq4APDAwEzrymf1Kt4xDwXry0
6yPTULCMZRp1WhGlDZyn8hbcpMDId8GlC7SF9noJ7IP2i2PuME+2yibTVoijpa3mS1aobVAWv1j6
1GuSL/chquE0saJEgfhl6g4Gr95nUGEKvgx0l9ogt4tbu+mx7hIeoin2W5Z5/95IQCnjWCDoQE1V
xONbcPPMRI1hJPWNrh2q5K4GKFdZaK5pfrksalOrlSh+J1ZBwSwdkjVh0gYF0OmGqPZZXX1P44eR
0+ZdFrX1gdZaCQfYDVYGptmiDRYgVQMY+VTq9eNlEVu2h06epTk2QeIsbqoNZYvhtSLugi4dcFZu
xO6K4VPmHIsquCzpo8/l5rASJTyeB+yMUcduIQrsoekR0/g77WD75IYPfoHo3bmXvXfexjzE+7wW
qQvfqrHibEygXZXtGNDTlgMoWb9EQIjAvqucb5hf1EvihIg2hvFQKXaPi2wdLeOOdj+nzGPLTYL3
3Sjd1uR//CVp3HpWhmjEcWrpOmmD6KV/K7MqAcNO3JHXPXt3kJj9lqsnOl5UFC8VVRWplJUkTbSy
RDTR6qON+dTsicgYITdvFi9EOZYKti3xxTVnFR6tpVoFw7QL85Oqxa5ReKqUX3NTFcOxMKdsOOD2
Ej6TMlvF3MRLG8RH5Y4bYbK3O9++HkFDjSLDT/1g3UffLlu/TKbwsTo2zaUxIlL2MVY1FV5q20dE
khdzh/3BIvBxsBNqqRQgfu8tIkuwdl9nYYOFCG0M0MTvLTRrVS3y24ksIJBgqj16ujaEOuCKKF4X
rdL3ny9ruum0EKdhKYZBcMbv/wggiKS9UhgVNG3c0f6aOxJHsnmUKwFCkGZNr1d5SdvAqMiuw0je
0hVB7sgwgLf91UqOEJbhetlkWjVmoPZ8jlg76Iqb6Tu9Qj6+eChhenHkFVS2o8+t7+NHPJ+fEJWN
uayzcYhwrec36tzpMBQugFhNCAXr5cG4jSRfTHKg4lCUYbE2ZcQAWpeuP8ZalNyAbQLTjmOeSSaH
tm0DlBwaAOU4ytt722gyx86TGIjAY5IBoMe+y61M0oXeVuYsQjA/6qSKWRRQJq2B/DIBCKxfTmzJ
/+0rlwczwFP9TxPBCMOiZhl6dk2QOl/r+DSUvy7fos3nwlqAYH1pmSVODP7iwHoCEidHiiqxjG9q
7oQ9QHZKdtJgyf/kj4Z3VkkwPKUMaZjGVhPwtycvv/JpGYwgfVKfiut+NwSAYkcWSmVLKm8j6xcE
i41dlqVLWiR6G5h/Db7iAlP1qLl8msW5Sw75Dls6Vwv2EsodiMq+c5bN7lGRAp9uxm7Mi2JND/iD
wA96b5qF7Sho+CKt00hqUXees7TdMT1vM7eqp0z52hoMOzttbjkv5dSksmIDt8sPh2BhWBVum9q4
HO/lsya04iRWmoBZs6sxdyGLG9JALSUjFJv3YyVHyMJqavWpVsJwmXrb2swDuVRcSBf4+a9c0ka4
6FWs5eo4t01AivhbgvLZMVJU4qnlBIzuZPylN4PzDBSGyq8ifXKprueHdiqK4PIt2vQ3AMajjkEc
S7MFZ1CYI6a6yQh/kw4no/6iOOH+soTNS7OSIPgBbTTUKLYRcqmTBCFm0y2zvC8MI3ajzPqpRtmP
y/I+Flq541kJFPzCxGaW0Ig0gTYwpLVmsDDl2OhAflAyF5zaV1lSHWyreNDt6gE1sj/JY5ABglUJ
KRoVQbbGsmqUfO6aQEWG4Zj9I1WUILSnB4ma3EA+GNBKjqBm7ShD5WhTE8x7dv03Th65wcQUULX+
BPSYH+pKmuD6ymLSa2qPTdAGf48QGGlgPdY+dzupO/xkniNrkmzdQ8xK4XmH7QEKXOz3972umV6x
rK2CKIvdzkmvVed7bYeybGLrHNdi+A1ZPRKw+ldTEMM0wP4M9y06agbz3lC+u5vwcZLVL7duw1oa
V3olrekMvAAL1gTm/ElPOnduK6+ef5pYBxysl8smsnW317KEuz2xlgONwxIz3XnUyGtXt5IY/7H1
CrPgi9tgz+ZsDaogYuj0kbM0NMGwU+4Mr7mzj2T/ne+NavvKJR57YM/q4x+ohcEwS3Ucw0EG/f4I
+4o5s7LAc1aJ7QIc4horNof/JkKwic4mbFJbWDtRChR99EorUQE14+XnZTn8eMQ7DL+rwVuYtoVd
k/eq6NNQlmwcGtR/Yt2Nm1G/qrXm55yb1EMfcpHY+qY4Q6egW0ENW7MEl2FVljEvFWpAQ+uggm27
VVf/BOmPz1Ty9bJmm5d3JUrwFzYHvQT/HNijnPgw1PkLs0o3n53WvSxn08bPcsR8maFcQrUc0SU0
vYh9df6gb8dNfCVBMDcWtrHtjEj67Bue7k1Xy7695hzmcojvzQfVWpZgd0urMbVq9CbQ95hzRUMF
c9gPwAn43gA0N/Gv/jWwvKCb4I3w3qZ6QrQ2aIdvFK1JtTo0Xetd/kQSUxBTjGrW87zvZn5fDVcx
+swFr7IL+3y9LGfTtRocHM5B2YKKb3tLD3MwZDgN9lRcEBG7EUZGC2dH2tCb2n8NyYGTwwtNw/QZ
HBG6Fu9v7qD0oNWczRrsf1rt6m2b7TuUiiWwZlvWDbgCTArrBCBgb/ayihaqWUd9lmXwQ7XtWaV1
jBW2v3xqbz5G9EEUw8jcm2K2RAT5TntSt3bbVEDbfixRbASMSzsEkRFEznNBnjv9dmB/4BzWIoUr
NeFIWTfUTdDk6QG0wbfdYvpw9YnEOWw+EZE5UFiFrutUHOCrMiTReVbh/LrwfgwN2x/MLtrNtdYH
ZRcTL1qU/DmPotGrlrDxnckKXUJby0Wqg62ZoSGSiLl1GahtouRvo/RjikVCkpLM7JyoCRIT2yvO
tEe6GOiJzHC2PD1F5Q5IWZqFepdwsRWbRRFWxcrANlOv16JbBaElj1o3Spcvlw1o00ZXooQUgBGz
ATeBBfqNztBelEGLZ49TISqSj8kjxgc7XckR3hEg0CLgQo1xvcPsCaM7lmvV1mNqN7eJ0t2XhY0R
2hnltE4yiSTTTwiahWnHpBsSuC/zV5Pbt4reP10+wU2bWGkmxMpyVueymGETVH2xukAND+X8+bII
iRJiogGeIKayGu6qi61AaQhzNY2Vf+Do4X7hQnDldIsIX4iU4OSOp6gKDFB/59YprlIgUOwua7J9
WGchwudIUrONEoLi6aDZfym69VAY/ehXpiL57DI5wkchRDWisEUVoEr+MjBbCvD6UgZv9nGYgUeR
84mJ8Ef4UXSXKNLn8Dm5XUpXw2RB6OfftIcycc1XHvXzPflx+QQ3ez6mYfMWgqWj6ai/j132HGcK
IAp5GUs/dcf2BmxgLt9tbu8UKQ/YluWthQm+vnNAMGxlqNoskQqEdYCo5r3E7rhdiZ5hLYL/Caso
6WR5ihldPPjJUvppXtz0dR70CWr3veNPLZON624517U8wbk6XaUsPUHOWWv7uDqVhD3Y072BuV3J
h9K2FOMlBEJQcEN8fq8YnTVj1Bw8QzggM+cJV4LMG3fmrruRrYNvpgEmQobKRwkIlsLfyyqjiba1
niIYUa10i87MXBJhlSTUKxp0Vv680IlEbjtXqZ9rZbvrI+dfz/PjOqz/BkHfSg3/j7TvaI4bWbr9
RYgACn4L293sphVJSRuEHOG9x6//TnHeE8EiBnWlibu4C8V0sgpZ6fOcWQhCGEJxiXOrl5+iRPrj
ZU4qg9YP6X4HTsu8a8wvlGI9y5VrpLmjxsmdDJaYz8EEFIoIBU6vb2ReQXFTP3+LlNhpz1ppw3oB
n6ZblNHZDKrCTo3Y1zDPmA3p9VB1PL2haeOHB7ESSPVq9SCGsIm00sCDwJbzcFbreYxsLMvMn0pF
EhOX5Mr4SRzK4tcyRNF9P2nztTGEXXjY119l6+1jKwdNcxCwotfFfE+l7dKkoPXypLnLl8/B4mbI
LoLAIro3SBdNPeUItebwzghCR9C+qz0oEdrKScRrTXiJgs7WEp+MFTjKckdaOnQrMvAxSlbeHk35
pqYkAPpVV546hHPCRQmfZCGzxOEIHk6rLg9RcQuQb7iiyQ4Am5fnlxYxplB6WcibwdmyCeujMjah
FIWsSzIN1TE5t+d8sgtZtSNyNXa/OJe68W0NXcVynKZoAIVhBAFCuRZipa/dXP5S1D/gCPd/n/73
rO6sf58J55KpEbBRKmIIK2hdoicuZm+9KdE5Yqib/iAGKGfInDD5IrGr/1pK1HhoutpFpcBKBc2e
y5e41K6JHNlNCiIeOf6Lsj4a578lMl4PS1/orOn4QqYeiW5XkMkG7EaJqsHCK6pv3SHiOVCP0+xQ
YffiCi3BFk+GO0R47idKe2y62BOG/C9CoTdTBgCR9888NuNgWWa41qzGPArg2vJTNQ4c57r1hjFV
JtGkWgaQMuMXcq1IzUJokLCEF7l/SnXOZ9nM0dYCGCMxFoWcCSBedcVTjB6ecG/8JA8YXD1Slvbg
Woidv1BwCaVKRTQpixZza6LQiGo9JJ07iYklmArowSJnHGdrX8zWvSH3+i2GuTcNrapKRebg9qIL
ujNLWELOl9l8QiCLlDX05FSo2/vPHxCtGAmci7sE45Vuxnajmaixme1FlDs7jmSgdnQVp4S4eaw3
oWxG3QZxME/J0rlxKflh1fodj9t6MzxFk+//n+vDGtxoxClWrTpXrx0AhYElUHezl/JMZ0DBrMpR
h38Rh2yFgIAak+r0xCtnmYyDqubmULsiltnvXpeWHNNuQKAAMFm+vO0LfBPH2FchMEGDSx1FiIVC
s/wx8wbYN/tfQBM1MORi0FSM0byo1BuKQA7rXdn0/oaDdp5/0NurfIOjg5unQR0DDQAZFQ2Tycby
EQHWAGnuFNzI7T13KXvTrWJrGeM6OirkbH9BXdQs0mr8fq83RzGs7UbozmEmHHuj+mMwBUSG9MJk
SVdFXdSZL9O28Qj1xgDShNoXdteMY44lo84uAJ1cOvMhuvw5RisjksmYY5WE/aBg+q5MDpFxQmxs
DeJxGv+mBLs+GvOZyjZoQ4NgajeUZZ+WgzpNtON68f/C5q3iPSbuBPOwENdBXLtmO+qTG4Gu8IcW
Ym73b2zrSg5jws3aaPKEFFifzp7D0FV4LWtqOdngZO2/md/XAkFaJIXGrcDqbf3hMHpAzsZm9v51
beUFJrankNhJACZSma8SSGkvkrrsXNAr2ygnWyMhllHoz1mY2qI5ft4Xt+lpMeYrSipKoZgVZ+SF
WMfVqimv3QaIPYAftdUEqNmapXi5Q0EfRV6utWlbVxLZ2Vk4JAwR5nhS44kOlybe+CWzDMyykkPo
qBxLvhl1vR2PJfUZ9bgLunJoXVX+JVSujkJ2wvF+mwWb9YEYzVjEsqh0WjoRDuWLeCKG/Ur/5LZe
ojvJN/VUOtGp/hvLRO2r8eqjsB7x3kVpbZUZmojJ0uQM2s9X9Ojs6hUczod58nno2FtG3VRETIpj
BwMko0xgsZhpGafRhBKb8FUdz0r/F2Zi9fsKYybKBlUvocdYLiivXTImbo0hjX1d39SFtyMozI1V
eqziGeA7GcO5NU+GCT4iTpbNuSW2Db0ga1aDAGGKHIm2UGCemUQcA8ETQf99FZrkSTyNY4u1B8wH
uXNYnqqMB929LQJBAvo/moai7XsRhrIAqruMancoTavWMEOX1JxK6qYIFT1u+FRRAZLiexFap1dd
LKMvl9QnoLmkyWjtf+xtM7OSwNxTKIE9LCR0DhUAirROFjjkk+xTgjnMbnFswKZzQPmPXpgKOmZG
WKsFpmgWKCChu33dq4EnVv1L1xRnVRhR+dY8oW2ul+7H/hk3L3EllSr8ShX6Vm+TuMAltosVR09m
8HP/9zd9EbgZFM0EUN4HqNm+LRptmjFZPkrlNeA7LN2I7oy8PIpGekyF4Pu+uM33uRLHvE95TqZY
0/DFSEPsZsqeeojpVfEvum3oB2POGtEPOJSYW8vLWl3qHB5vkF4gCD03q5F41pn+rR+iBWzUIJuU
UaRlISJaNUwnQmBrRD/UrPI+PQl2+UMFI6X59D/sQm2LwwyHZogGVlKY51QJcQPY4Rh254bSsdZ+
5AD+Dnh7dELgr7Ij0zDA1KSjU6CxpYwpUsBxUXWdC5px7ZS70c1IwTUTIIyJiIh5EOmbar4Sx+hF
S4Rqzuu6w9jIdNWMuW+o6OTv697HtUoMsolY0cAVUtZuNnGekDPNgoCON4W7kwCxTxIL5cGqsCKn
ukKwcs7cTLORQzvCz4DjNmiQ9V5bqHBs6+FKVcA609rt6iEr+Wx2ZYmVLyzNn5usuSQx4BTGNHHD
SPjedZ0V1tMfP4P3MhmHG+jCPIYlKgVyOflVcRGz0O7VyN6/14+5GqRIKOah244ym8Y8NszR9Trs
CAxj7tfF97zBLLTuzTN3LfbjC3gviEnUalXJ6kWnzv2yAPAVDJUg1H0dRHT5K4AfzT0SaeArKtgW
EUEgzTy3CMlmogGQDOUpivOa+pRe6y8oFKGTuiQqEjpyBiZxGbXopRorL3qGQTpMesT9/K0aO68e
Cu/PvxHAELH+jWEPAoC199qnEgycBdWIuQAF2O9wVkWg3uXRgDxXOv43UYyfXOQpl9tiQTII+ojm
3KmXNuysBMZ4X86G98fVaQhTiaFRY8+kNUXdFhJg7xpseQFxipYQEY5rNxQOhW8QPxooCNOxPITq
CnSdLa7E0DwyxLhAdblN2tCKqsf942y9orUA5tri2gThRdkiSTOAcuEC8tdKQN/Jm2qQNvUaWQMI
8iRCB3vfa4IsBRi8XfA1tAvdM1QPmEDVBCu+KA7dn+j8wkYBMb4RzstFcP5ilQL3+Cae1fe5KPu4
gamHDU4+LU5kjwoaQbYxWiBY8WS3vOkAQH9YHvmfkNoh1gKDAUEyoCrUazN2KgnnIjCqonTTrLVa
YIFqd1Lzx4NbcM7o9KFDAyXR2BRHNxZTT7SscoU5xIyqcRwNkxNWbx5jJYJRFD3JE2Pq0UHJzYel
nCwzPBLuIuCWqV2fg72rWNXjuRohZEQttvexcWJ3p+kk3CHe8HlN6O0jIYjSVFhckZ1SQaOyXQza
FBJa0FHPooNE3vi1/742yqP00yDMJYqOxjo7BNtGjVmkRVW+ev/cLf10tFvMsdPNMVHk+MTtE70J
Y15ZnixEnBRCA9DIKsmpjBN75FV8t0wG1mGw1o3ep4SG2vunrHZ5PoKVMXfBsYr+NbIQ0tlBUhw1
QIrt3x5PFE0j1tFLPAR5DMxsV61uRkNwYu2rJLjx/OfdE3wkgq6xKCP6hKt6L6dGmQcxS1O7WWic
CywA+PKitJzW0+ZhZAxovm4UEXahqFGwjULCqgaZ02XE8n0w+IFx0/Es+kbdDYdZyWHCr0YOxSIY
CXIrW/4MbgQ/txVH/Tq4dMM6s+Pn/W+05aLW4pi7kxLJ1DoDDY0wzP0w059NM+JsKW6qNfr5BOQI
MKVs97YnEbCpJSwjycKdmtyomd8G3v4ptm9tJYM5htwrdRzqOIZwKI7Np9YOXXBTWelgqcBb4buk
TW2AR4CxpoBWbB8IFOtx0fd4ReAiEeg6Rh5bS3gTYmRp/2Sb32cliF7u6g3F6lKmPYFu563wVU/M
7kjajMdRzzsN/feVEJLpSV3KZe2qxUVYsBhJzkJ1FZgl5zCbmoBdV0T+6KBJ7CxZXgTRlEoIj+Vl
smRwjsbLtRDy5tS3kiZk8L+lML4O9akODFDQhV7Nh+vEbFVbIkNiEZSXnaButWMsTvdpqXaP+99q
YywKb3clmflYaj9WejrD4CXHyWkt6aAdVWB2gW+EEy7zjsh8MKUTAdCrBOB5M7rSDRotvQOIv+SB
NunTuKhnoQ9wVIw/Dtb+Ebe/IOilsW0MJByWOrtczEac5z5H2hZbWRfaSiRiQKfjiNkM0zH4/FsO
E6bnVdAOSG//ec9ZZaVu4AQeLtMuEEZz+7qbxzIJyGlNET5RZz6cXIS1mGBK3wVmYmyZo5QghilP
GuDL3T+8QCzvIIpE1U9DOAmElfdPrezEqehKHfyRSWsLeWoP7Y+65wSUH80hI4W5Pk1oVLVJFIBM
nswbmuXktu5qD3TNnlY5/7iZwohjApcBqadS5TKw46qfYdVbNfY1pZoH3/Jxf+ydGMzjvb87tCAN
sUM90lYuwVelAe1o6uaP85exRhYSHYqTiBY8vAuvBvSh3MnIZVzy3PS5kZUwIwDtcArybchALDe5
Q/VNL3j68cHeM7IYRxZp49CPEfQjJXeYWis1juXgXiKT1KMiLSYxmCSwgmmNLqCRMgdgy1+kryhV
fA6s6tT4+m1/+nNUJuZgjFVu0skQFA1sN/FsDT9mu45t8itxUl97AGL78NpZ1PAHdD7PWPKulHnc
gJzQo6HHieXpKh0uwcB5bTz1YIxxUnUmyjFEto2lkk9mWuNi2zK11bwdnF6fTpJevexbEfqT77JS
5jJZK5JlSyGVId53gJtTHkbgS1TBg9FyjvbBLjJyGDuC8+iGMWPTvEwPiXAVYdxg4sTV1DZ8PAq8
FVgOZIwqMiIUrZnFpoReZK/t8+5AS2bigZctbivBbzHs4lIfJJhDaiUFCdVDPT03wa/9L8L7febd
6mokdJGwyHaAtKowQM0VJYd9Edsf4+0IzMsN5RAsQQVENOS2yWIrFT0z43XheUKYZ4qhjBCFGHyO
XLsKJj8prxReSPvRub9q1dtB6N+wCjeLNC167MThwVy0k/QpPg1XLfAwFPK6t8hbOeIomMY8T5nE
ZZ6iM2LTkUEKTpQeNSjYH/fBmUMxT7ITB6FUEDSB0PQmnu9aXhNs28q8XRrzTooklgstCPD1xfgu
krNv2It0+84AwIbuluqf0zUw52F8ejsWi6I2A5hpkkhxELcHnpQrxE2SNrb7wRjcqiWVo5rdYGck
Tb2l7GvHEIjGiQVf80PGQugA0zQ0jI6hpM7i3uUV+n9RMsm24tfXPbow2h3mkV4HGwBQ9x0I+Hb1
ZJ6yg2iNh8bjWY4tdX0nn/2yyzgGoYx3N30mUKHM07EoYoufqRapX9Lv+6/8tSW8d1zmQ7dd1Gkl
wXGn0K2OhXMjXEv30l3z0jrRofIDl3CMPPeAzKcuBFOLkmWWbXKnnSI7BzNdeKy+ESs5hdwVnw3X
tb5NdiYUBfGC5JKBbf/4nC6PdZ054XAi88IppvHkMEFbPIh9jtF3+BU9tRTxABAoa9ENKzI4/TKe
IMbyB6j90zI/HorZfjFn4nbVcgWI6G8FBvv3dYNjytg6uC70mRSIMGUUL186pOCY/F985caJkKP8
NjXsbJSyjJ00ybi6sDvn5lWqu0mGWTNeXWhL797JYW4uDAwzo6OitnKXfKKtOVEGHJOJUQzAhXzh
wXN+HMd6b9HY6ZVAU7sGlTWI+xpcymu0p70Y9CaB0zrZ0wRgUJGLGfuxccLIZNwpVpZHwZggMzni
4foSKnrQd5ciXqin4Da3K7cEKCk5ZLbIS1s4IQmb1A5VTippxLOu2mNanHONM9uyZanefT+qRys/
PqRToJnBpIDn2moPYNv+Z2wvfhxmZ3jBIgNaagrHWL3WWRnz+E4oY42lODOKYEDoi8VhR7Fb/H95
pfmLY3rxKbeFJ8kfndCWLoZXcYfdtnQIuRHGQ+CONGCwMqFLPuUVqsDIdMW7yftMB38n6xj7qts6
4xkJosdjGduIx2AuCUoFFHZYZaOXtikA8BbiLfbJoWvviBo5wWJy7ApPCOtyokEwUhrmZ33tZfpi
yehZzpnJ8eQ8MYyfqeuoL/sInq2cFiuRM2xd3QTij30buf2J3m6MNZLlCCTFKQWlnnIRZ1vBGEri
aLfhJT4LdxSScroUXPLfrXe+/kysycy7OU5NmmPiFag3oyu6rT19R2oNkLnW02HSVN9ALVo5/EUt
Go3slYrojBktIrEeWw0HJgPGm0UvFCEzAhmaz7lZ+kPM03snSH7/3tEKG2Wwxcn2APRXDACegmNx
WND/re74ccKG9YKw31GfyCjLUtUJmYGzaRdN4SsYEA8EwlH7DT+3FvFKoLKyXxJwqjRs38l229yn
4iFcKstUKxtYdRzF36rHvZPEPrClMMqqwyeSHzpMHRSedjt/CYEC2J4Lt/BzXsd8+6X9vrxXdV2d
LBqxCiyMnWzXOqqMZmpFEbhIDc5T49wf2xITpLzNS3lA2U/TAENcxtEpE+PWkoMysrAw9Z8zASam
M4Sy1CsDAUPndY5w6F9Gt/tcHSsPFD7F98EeHQJIM/GmBPWjnWC+h1fF4iglS/mmmoMRhSlSgb6t
b5Kyvhlhxf7qlf3+duzIXgO6x7wNEE8C1l72ZEA666WrYBAedtMRDyU3LqLK9/FZvwlkYpRikiSj
xq6HnUbIABJfOGTH4Zh43ZV4O9jNd1CygVjTDe3Uqb/vH5YnmurxSk87ox2FZMC7EJvEsGaCrvSY
3oiDaC9ldmm1/JCHAWcUYttWA0YLw5eKIevsxHqWTfVcBbDVygWP8V5xY7d7Tv36MbV7rzxie+cq
94DkePWXRu1NNAvhQDDFAqSrRgU8j2jnYXmOpYTTbd0+3pvhZGfQUj3oxrF8TRKKWwrA1/vRjTja
2ln/qn2msXWCKSEfm4C344E3Asp5ICxizbhgGThH98HWWvnYlRJQiyVOvrVp21RgZ4MUFb02jQkA
BUwTyqXUK3bU1RYqLUun2wkMwL5mbh5kJYWx2N2sKKoWtbINTE1Vf1B5I9RbwbOOpQJdBlg8ZjxZ
/JNsqeVCVaD6CkaqiN379UWwQQhvhbfw5BamSf/q3t4EMicaxQn3GUKgmp0nQbIkcmXGPOu1/XHe
hDBeO0dkLsQiri0kfoZBD5J7NRcWcfvb/BbCviJBr7PAbBGHCFN4yNL8mInlp/3Pv3kODXtPmBXE
wiI78FYAHqwaIlQpwMDqRjq+RqJfZ5Xyx+PgNHZ7k8PGbnMAAtZZLmR7tEdXAHMKyDGQTWAI0psP
PFqkzXtbCWPiN6nPlwhLKEgIA6wpEsfgfpltrYZJRYyNkUeA/7436JORLBUmLGlpl07bZl7qT/eG
Q92XeUpOmS393P9QW0UEINGCfRUzYBhMZCe0qrrr1MGES6Ywy+DKsstHTMxY2OFxY8/gZJ+bamFA
JzCSjRlfFtW4nPQZBhy21QDkfDMIlhhYdX7cP9LmZ1oJYT7TUopytdCH2iaSpwuJr3W83cvt7/Qm
g+UGXIJKCuuRWp9XdOi+tmhJQjsup8Vu7qMTNGO+3z/Wx0l6qusrmfRyV86+nkSt1AmCUkoAXNwC
t/9muMnQAVx8WsPNsTUrPRGr8OUvHMm0MfwhwllJZgoVyhz0C4i6IHnK8cmeErWyFs1rOuCpRJYZ
Xcvyz3rmRMf/opm/lYV1VNGyZHlc47zx0+gu5/pCJ88HVzgB6d7l7Va/hoV7Z2TM+1AgA+xyEbCq
n6tzBda4G9nJEfhjBlM7a9hKjl56B8ub3t1oodQk/A8TmdwTM9ZfLQrFCGIYZsWXY0txg+OP6Ek9
gQHKE45/zlv3Xp/YRL/o6gbBAKoW5kN4nx+im+oQHsFEYstugoSUN+TA0182xwfl91ADcBtaBHjX
J/1hfkJk5cUX8VaH20YTGw0BD1T3TnXhLf/ybpb1E8Yw6svc4732p96lvQ/liAlBvBpQJju8jIBG
UDuqxBZKWzSvIwoyidL5Y93OVqskVjE+kuYyKLxgnBqzPVmMw4hH0iwjgcpEqCgszvgrcgZLvkMm
Z2GH+pmXGG9n4m+mgC2Kqjn2qKsJF4lVgxvRpgXE8KTe52fFq77+D4UhwjkfY3qKKSCZ1kBJm/Tc
ilegY7H0+KgKjhx+rtTGCeX7ALy3mqeJLcePcM/KRMoRqXKgfiOTVO4GR/ZS17itXM2RfcHHAtGN
zJNH0++9b8mYoFjPC0FLYYJM6bxokV1Hhd3MB30+CdON3t936a1Iars0vH37zvHKOmN2sHAo1oGM
cxIFpEsqcYfhG2AgnH0pPJ9pMONHmSSkdC8Kn7KNXCFUD1GqX/UNVsjVAfwz0lUl1VgZVBaQqvV2
FAGrGzD8RMudFtvY//GPYUohpJg6YOXij5lVq5+t5lh45cW0Ub4aJat6QvnDEm5LnZMVbd70W/4q
U21fufBYI2U6Y0DaHtTWKofS0pSf4viLc7bNN7OSwtgEmQxqaQrQo/60eDqWFun0GiBDXo0d1yJs
au1KGj3z6kxqn83CPOCFKj5Q3UBdGDndK8BhxqVa5V0fYwzGaonaOqpVmzTavToFLkjJHwOiczK9
bW+xOhLz8AEBpHR6t2DYBVnFdKYV8NQuPxOv9AAt9Wn/c9E/+sOrXwljXn3Qy10S0K8lNKOV5iDz
6Q4Fan+a8m1f0PYDfJPE7smMulhKDfqWdnvKjmpstVbiGQ6qm8YDHY8X0USLv+/L5HwxFhqg7lup
nzP4fIxHfxfmRjui/EdfnJRwUkGq1DvXyC6+V3o2AjgLuiE0regTFcVo1RRye/88nI/FguyRUpii
oUVMqgVnrBpYEvruxfAtUHlzRNtlqNXHYp6VFndYQlFxc8Ejdkxs88Z4odmtgG2G4kl7EB+SJ9FT
wUHePhcCx0zx7pJ5Z+USCr3Y45RKfkqTs8xrQm73mFaHYx5YVEVxuLSwGeId2pBn2ckKa3gW7MWP
P8EF2PNheCz/oyoy7ywMFZIWBBcqyJMFDGArT2HsdR4+Ku/uGGfaAj0xwcoDbEd1L8G/8fAtOS+K
TaGLEYCyIi1CKONXlTxKWBgcD/tKzhPB+MZRgSUCqjCy9Pg5nZ0emO5R1HBeEueeVOrEVm5DSYqQ
CA3qDi3Qd5fq2Ek8Lea8VXb9Vi6qeJaMBvlGK1/3UWCFSuG3guZNJXH2b+y11fXR+qCkgbgeu00s
7H6Uk74dOyjXYlryZzTTsbxQdFbsd+B2RKb81J7B1eqETvdlX/JWPx9smW+Smac0SmKXlVqFiuGL
cTF8Bb5KuI7Pw4Fu2xlOcSiPyTfq+sEh/AscKPvit1XlTTqj7ZJAcr01cG4FTOFx/iwXT3LLo3H5
F3/8WwrLyAWCQEwi9Tjj7M+gAQMV2FVpj190Hw2dZ14Jnl7YzqdkQRhAFZ6lhI599KAH9Y1Qyy1d
qStLAoa+hf5tdBB7Rfu0f4/buvp2QuY1DHOrGiFN46oZy1A9djSk2BllpxyC//bFTJpQrt6dqRYa
Oqk1PEofOcqUORUpnKHijVptP++3A9F/X4kRxcpQwhkHCsWbCITPCsdGfdwspdULE/DCqJYCXYK1
g7MazSqp8JlUawBJeGvHJ3Ksz8lhPuSc0IIni61EAZO+TSM60NU5o0sxqIKjeAxvC3c8cIcJty/u
97lY3LA6NKSlCmC1QvXqdR7IEdwmt4QnvQIBOub7MSTDK35R1/dR5d9kMq+4bMw2aXT4lLSTVW9R
itrHdNt5LJQXQcxup0wVnVhvOGH2tu34LZWtP+l9nqbASKBtiNIZAQg5jY/ywNGT7df8JoT1ZVJg
gK0YRyPlbRCfwsawsuZbE5yU4rj/hF+RTHZuka0x9Qh0k6LCeWjWQAsjpT9c6W56oh0JOubhh5fw
hJVuN71NrlKUnQBxOHnhoT/Rfmn+vP/3bJuUt5MzDz0aJArIQif2JaU+EVUIvVgYk4dIQuGtTHnx
N+9rMg8+VGrT7AzYFUX9Epsvs/otTj7tn2i7IPP25tniU26QOZ513DAaPhjtBcQdWhU/syvNUl8y
ulF+zxFIFX/vkzKBcJpVdZX2BU0ERVt0QQPpNlfTYb5tvhuf0rPqahZovUEBN6GVQTiq+3Ed8r2J
0xnXnmadmsgmwnBQUZ56ICOGx/YIN+uoHNXl2By2BxQUWLbLUlxqlLa23KVOlfAgu7nfjrExQzD3
lYQulC0BSSk4tWiWKJ8oc21/zGBHucU0jj6y1SYAv2OqZsCZ9Jv8Jbyujr0ffhXs+bb/EZhWcsC8
kiP/3NcXjrExGGMThAXQ0RLoZ6fXaHnOkmgpXd1ZnRwOtqBmsVOGhAdIwDsoEzpMBnYui5igpjQ+
SENoLf19XnJUkSeDsSVEaNMkCFtMKokIY/PlXFaDJyWpt39/m2E0kIEBRCBjOhR4W++jBsCEJ53c
IS8kd5JXZ1Z3TE/dc2xanbsAIDj0VATT4t8ssOKprQXTC1iFK2GQSERUUYSZy59CdjeUMz7aw/7p
ti5xLYMxJmU4SNJM52Yach70SyHcjjVnGWyzx7KWwZgMtVFQY6Ql5PlEd6hFt3BokV6yEgfkDtUh
CN35DNx/RwVeNbdmsWVH1tJpnLG6xVE0ZrXtYLCyc+/S7nVWHqrnAXGLBhSnUrJRUv3+3y6VMSvy
0hhmq2OahSitXWenKl0cOePYx80EZHUwdmIikqJkaBYkq/PJOI2XEMwgy2lyKWXM/Derdmtd/Fim
i6pmNgXUzIJnMl5S9W9mc9anYV5ZWE4DAdkW/AqWwRfhbC7u/kfh3hdjL9LUDLDoDkVYfkzAO1oO
IE22hpf/rQK9ZXXXx6FaudK6iSCSHGmlLCKKt8Se2T1qk+4siLBaTruNahMbD6xFMWYCVOFSOEtI
BKIj7RgER8mvj/yN203Pv5bDmIpUVVAOaejwLki+iKvoAZqmx0irrKmKrUg9xfnXMuXsI/AOx9gO
vVZ0IVYxs6P4lBvAdNMjLQrzZkA5ZpBdWB2BswrsS+hGIOWxA4Cb3AKtGeLlXuL1JniiGOOQ1M2c
juDfsXPjutJPcXIORYej6ts2D4OQyIhkmpG+1z6MzwD6g06Ph9+qo+lVHuovLvbq7ruT6ZceMkTe
890MpUBR9P9Ewi+9F7lUQqMlLayRamn+7FKgDAWTpqjhY/BNPCj3+0fcvsU3cYwyxoIawq7jhLVc
Wq30NckxoszLVraV700Ic419mPV5H+AR09WswuuAAg5MOS4K+P7XQqHu/dUB9TGUIg06riaPg3xM
++P+XXG/DaNyxVgX4zJBuzEw6lPW+iLCDIkCyCvJbu5SjweQu238ft/bqyVZGT9TDDVAWaOPSarr
FuAlyvOcDjZoYE3zZf9oHDV4LZKsJNWzYE5xiZPl1RPISyxVOrXpaO0L4XyfV8eyEjIgSK6kxURj
IBV/iZGS2qY5c+oO/+Kd3u6M8U6DUiWgLcf76cCjTNz4VB1g6mxKM8vfLuGdiP776kR9rSdy3kOx
J7m15h59joFHskIf4Eev9HYexh5kplLokUaLh+BoFtpLE33RRdXt5Of9j8N5o6/QGKujgDfU1HIF
Rxk8mo/mvuSbvnLg4U1s9ilX9o3dKylqI9NSanBEX0NPWbE1O3nosNoY/KBD9HzYUd4FMlZBz7oy
FAQczDRuhuh6jnonFhyNV+TlGQd2rWSpUmVZFuTA5CtdYylPkUeOKO4B4d7v/OBa/7T/wbaf7Cv0
KGg2VHYQaZkGQ1QrXCTSQ0sy7tLhOVYf/5sMRvkGCnZeJyXa1+nUOEbWfZeHVL4ZymDw9iVtf6W3
09B/X6lfIYlFErUA5QmWwqmbb2WY23IZWrHAqffyro3xRSYp1CJEOGRXeXolBpErCiUGmRt3/zw8
MYzWAcVea9UZXydNHzqUljDyl6v+vox/sXVvl8b4o2xsun6uoHL/jPfSRHA46K7pZwfh2HC+EE/a
h6JLXIPOrIE0ilATHmSsWIs3GoaJKZkQb7WTow8fqi0kV6HeqLaE6VFWFkuKDnNxW1bO/hXyxDDZ
kpoTEpQmYnFFaE910/6cBPEYD/MBPWROBL4d9wOT2JQAvwYWHsZZdGJcdF3SKHatBnZdXqeyJwif
kwxlf2LH8bmUrseOk9NsNuMRCVGAYmolDMYdLqqwpKREpUy6GZz2G50y6A5JYCdPo0OXgDFrd8sD
5qYH+eiy3mQyBzXzVpNHusqqJcRq09Iy5/+o+Swc/Sh0GK9/HTe1JzSIMkCPdwfdxoIShml5FdQt
WCiK6fb7EhnjNGohemiCSodpg9Qy8b/KK23TFb5pD7T/ahPsChGOvvBukTFUQtAXomTgBWiwIP11
Fd39N9VnLNQYDpEUxjrS0Ki1lfSQz9WhS49mFNv7grjXx5gpUYqKCsTgtMAifSZ2eNVCCzFfM51k
oJJh4PtUeiF3UJdnr9jGchLUogBYXzjk2fweiPJ5zDsvUBEPDvNXA6xeMxH9dEqu07wfLUCn3Xbh
9LR/do59YfvNE6lkICTj6IF8J1aXcHTH1g8ajk/bjt1+6ydLxAcI5rYaExSVaH5FUbtBbnHkgwr/
S4jzJocxJkChBjVnC9/ZOLQtO/qxm9vSNe1cVicMz3FieY4PZXFEdT2vJrPE5bXkbjafwH5ipTEv
KeHdHf0jVoGHJuSh1FIfSpc9Wv8f2JCcC0q5+ZoBKSxRWH8ArDNiilEVa6I0ENOd5ehT/OcE2LTI
/SaAhY4RVBVLXxXyBOFALSIogZwB5+muyNEA1St2G8Yr3gfaftkroYxh1MU07tUBuEtxZEel1WcW
Sj1We0n9OcOMlCU3FvHodEpm83iJOBfKrghKc9VUVQLlGMP5vuj0g5AKHMNFLeAHP7Y6HWMhq6ow
pGxBTb8O8ofB7B6qOHJJYWRWMofPsi76hs4LSHjHYmxlJiytJBsV4uC+tKLBacrHfYu0+ajeDsVW
u4c81Lo4RECwJJkzlSYY8wLDsECL+bAvaNv+riQxDbO2brqlMfGFhEN8PV4vVxR0eMiwfd6AIo23
l8HTRXYatUtJP2N+kwbDizd4vWsArgn1unsAPmDhxadc3+jR8eTy7pOxiTDuwN1U0aFb5MpPhdnr
suo20njksdTb7+giO5vaAcc9MnNcZgTe5UV0ZuMhk52hewyDkaP2HBX8wIusR3oft+i6hPmVKN5m
vGGCzYmblaliUdb1pqyLXIBjbl06S0FL7d0J814ewFd58S8N4PfujYmipKXXwtSAhRpPAPREs6LC
QMHkIi8D1CuvJL3d4lypPGMx5HlUp6yjynCjVRhmK5z0voc/1j6VkHiJUYgiVtBZmc+but1WQxVc
iqCLIYQNdmRjDJXkFdglexnADqgdlpATMP7LCwPXAwABwbbI0oPMcVFH4oTSGnWVBsawLfH0Tx4I
fnHjIbgJfxaucBy+7BuSTX1c5U3Makk7Vq2udTkqRth+JDdByjnX5tNa/T5jp0ZZ6fVKQl+6KEN7
Ub5lOXhDH8Xs/0j7rua4cabrX8QqBjDdMgxnRllyvmHZWpsBBHP+9d+BtM+KhvgOvvXe+Gaq1G6i
0d3ocM51IUPL2z2kjSThtdkBsFzNOBBOrLaH2XIOTtdFqpOE/+2DCS7JdDtqpBxFDnRFV6WtfJrG
5XRZxP4d3qjCVd2kTdpor+PER6/Sk3Yg4XyMj26Uo2Uqx4XYf8NuZAlZxlyl1DIGF0ObNUwPizVr
UAbFE+Zvz6bpud+MM8eJkSY3u+F/I1ZwHbnSFrO7Yi5CjbLb+Vl57gAHzCISTIfkegU4WXqrH4qw
+yELKfuRcyNZcCPW6DBbbWEn5tMM+AP+XGo/Pw9BfytPTPdPEjdaB3YXIZo4lhGPbZesDV7rKqZ8
NRCudZW3qPc0SbxmGL0aKPTqB6UwPErqg8SKdq/em2wx1KhVa/bZyyApOUxnHg7G03rEMAPiQTjd
kzsdmBz/P1ucuzdxI1gwKRuEeUlMoHRsqijcj55O0C2PHy/rJ1NPsKBhQjjIMhguUxK/i81Aq64o
iXTy3LZSsm+ZSoLRZJrCANmAG5mfyE1XeNmxf+IrQOQuPiIPL295v7L6fFlDmVAhXVXUUtMqHeFV
c+6Ay724hWfM0WUZ/CzehfC3sxKHgceUGdVU8yK0E3Xq9xV9qQ67t+zDZTESVUwhDFgFa4qpw16Y
5S7nIu5vZwYYf1NxJK7z5al3SR8hCkyTVZZNhXg2PscmfzD5lR8HP9IPxT2W0Q7q/XJXrP7rRoF7
rQJ/ESRSfunLuou7cXXzXYUwkfY6MOcILzCxJyd5rHVJVUJi/SKb46Knk5oksA09nrzYwl4YYOiX
0uvHgDmGxJXITo//volHgDKK3ZohiKPYch5LOyIr+hSZrPDI7fnS2Ql+A5MNTFnrFjGhxto3mCkL
1bOng5N+w3CUVyYf0vSv/2aWgg9x05KtNfI+n87sLnUxnt4F9iT1xPywLykmeI+0sIzaNV6GYaeQ
PtaHFaAX3VcAXnjlWbmX4RPIbE/wGwZ1YA09Dzp6VNMv2Zx5lz/bbp8RCzs2+CRUCzxYwi3T2hjr
5UNmAlWO9+rplYZWPVR6Ns48+c+e3OCyxD2VtgKFL7hmJNbSFlByiXJv2rd69gcWvv37wifTncke
V2BZ+20amstjah0GIik5712ijQhxaH/qpiEdXSSORXyDWauZPmVE5v0kn0kEihitGKRxBJ/JuFsP
zse28pJH5YnPMvLjIRgGBaPTQxNUpxYYDnmB/hKqwwcZp+Ju2rPVVbCPPHUbpg4WD5fskYXom/n0
1Jx0zJ8akkeoTGXB0S7DXChWi8hskMc0/VqoksHQvQAJEj4w4xJQSAEE/HffNy15AUxWWEZTg70u
rrsrVIQ/uYv9AXP7snslEyYo07FJYSP2Lf3+eT7UJwyT8SKLXx9BQTyGBgb1c6ym/0m1b6si/8Qb
964z1+7zMYPfHRJUJNrAtYvw8v3d9xggXrJ0YoK5yhUuWA/2t8W0CUoFtg/sr/a6u4VuB9evKm/C
PPk5PbaRbGButysI2q+/pYIN83fNxmlwXgfztKT9oWu2T3QtWnXqU1Z9o0CS7xvFSzT1Q1LJZO9e
dwwQAa0E0PGmuEMJ/PolqRdUJpTlqW9tT6NhPnyQfFVufGJgMTZChJMzlr4j1YSTy69LWEsTFZ+H
wxBwqD3lJDOT3Q7FVpqQBmTQhmKBj0+xxJF9XI9J6PrLM9aOPf1qOqoSyKt9m9loJ+QDo1tMOi2Q
dmhP63PXevXJCPInwN5onjV46aODjTUZs7NUSSElWPLKTWY+htYGHEcsCxewjfoDEPB17D0AD/NR
cobc8i+doRDa8oKu9gwKAsAnaV/SvzCL7Tugyh6P7ne47LvVVyL9CFDIxGMHWaawuwO7PVLhWmpW
3065C4cDjumT+QRuDycyghX1LS8BdhPSyxLQlPgfAJKyOaZn2crofqR4O2NLuKF57vz9VuzR9eLp
eoKZMjsyAKEmS8n3vcFGlvAIYcMIvsYcV/KFj8Or/BaUL3xQV/ZZd2PSRpAQM1zMOWdaiX5Umt5W
zuJN0/Nlo5E4F5HeF/jnelwOuBmD/jU3v7npzSwrJO++pDamIQK1scKlOrPQy8hP1lm5sk9tkN6T
kN9540oJm6C4zcBICkYYTM/WeAAX0eDnkQz8SlDVcExQ82CoA/S/quEQVfiWjqH1BY2tIZxa4PNn
auBaSpQlriTMi8bxtxxTA721vYO7ODVjlVeZ0odWr3gaqLa9TB8jpzFvzMUJliwHb2Ceg1WJRUvc
S5qxgsGIwsXpldkpknJc1yE0jJ+t6d73tioDZxVCxTsRgvNmVmwvcw/WMOXIPr0SswGyCGyiL1t4
snu9f2r/fE1bcN3umBt00nFqdjOcx8ry9TU/KjM7/Kt78E4pwVmzZlCKqpwBTFZG03iaikObHP9A
hKHrjq0SCwREgodMUJdvmBP34VJbNx2ZwDlIroEBGl4Ws2sBb2Je/OQmB4O3SKehTobQVOmd1iVn
Jav8yyLEyufr19rIEK5SY09Z21PIsLXk52R+WQ2vAofBkN22JV7ajtkEa6x8iqsqGNjHtnaiy/8B
fhqbSPdOvpDdDss6s7lkQ9i1BPiAFCwJhhM0GELriti3pkySQMi+Kf998011s5vzCqv04Kp8ICYc
iKQGI2Trf+sDxFHH5TASRLA+ymgKxHu7D8f4pgdnY32VZN9L+kdavEkR8oNGbxUAN4EOEhSsgKLP
D3SULSmKSc+rJsQlYJbA+BwhgpEbGDToGRYyQvpJbT12i3VF0F42QYtlIM5Pf5BV4Xf9w5tAsexY
kyrul8aGKWinNX8g85W1/LhsbWJn41Up5Px8pAYdNTG1SOxqNTrA3IbqA/s0fCJ+gQHO5AaF+C6Y
w/KxCpSTDLWJH8Y7E9/IFFKMqlPdtlCXPlR0O7LyxVNoGQERyJ+MOPWahVUAb5V5wV073wgV7nXH
4gEcYBT3ek49Znye5jG4/C13LX0jQbi5+TytsQkYyLAadF83oh7kf7pxTYuHy3J2zQKYxyaxVQ5P
wX/f3FjFShTNrtwubKq/MAzrGaTyZufXfxMiGHsbG3Y6TLhQVusEhjodnWo6OV0qySgu60LEtyfV
gUlKO5jCkJQALHAXCsrapQkUrZAZgEyUYHXNOtJltUwYgOncFq5iegqrbxzQ9MpCyL6p/e+A3mVj
ZgFQiCEmQzgewBAAi8ZuPSYbW686YSnEV48u5pL+unxe+6mZa5tYvSCubamCen3dGxnIk/swm1Zg
T6FqFd/FNp5E85OR/cjqAItxntr/vCx2N1ptpAq3SjMWMmbmABc1go0sr+7tCeUzA4uyWfphnRUZ
6NLeIZoqENkxYmCYmDf73fYtsoD6Z2rgOvqngtietd6utSzNkAnh57u5YLMLQKBkGYewTQBvqLCv
q5UEiplKIqNMDP99I8YASWTe9vAXE2Ahu6EDAGkRlm4eXj4imRjutjZiqMHoNIC2NpzBM6VeNWko
nfHe83zbUxFiPCtHmpgJrKAgdYRRJN9Gv1Z/SME1fFkXmSAhzFdgWWQ6gy4j+0r1k20wP2uCxZR4
pX0xnK8eVwkLnII+aexkZm+3fagN6EuRYEnDeZzC5N+iSLxEX6z9/0+QOApHbTb1FUWeTH/hxiYd
enHgHzsrvvITlMmWVz5yqgHpG5/fEjEAb8UKvmJVesyBFCoG1D6meLcyvFezqG6BQq0H/5oj628l
bcd2CN6ntvg4aHLaYe+uQIbZNAHpMq9Ux3M6yfw7j0jvlfpHzIuD3Nj5ZNJVy510CJthuSE18XR6
7TSp3/e1bzo3be0l7p+5ozeZwodMeyTq+ToN4TJ8X+LHqb5xZfNje8HE1DQ0CkBpgYe3cH1BranF
TVLD4yXXppuEKM1Ely/V7ofbSBCsHTxBLWvnDO/DSdODXnWqYFzmnyRxsq+9m7QHMBPoR6o566HQ
Si34b9KFK52qad3zYT9sQRWRwzJ/HdhhTp2T5ZinnDaHpit/mXb+67LY3Su+UVrIb7KkUJgL1LdQ
W26r5UxYgt5FYDs/L4vZdb7oAeK2aY5LRNhQ13QUlG4ghiAqt/mHeLzKZAivuw8TPnf3PyFCvBpy
u46bDF4xPZUn8zoLnZPzwXhYffesAz4ikaHy7b6RTXQMgKdjWZYmIjq7ZZF0uoWrZrZheeKYgMzv
mUcGjwO91pGsUMIt8N3VfpMn7n2p1WBqBd5fYbz6ZnwkGC1ZvqTdgfSSZ+TucemmigFDAtA3ETyg
p4QZLIerMpTlfiqdx87uwEigHS9bxe6d3ogRjM8GwDkeXrD5ob/Wxk+J9vif/r74cMwNswcBOV6q
o9oBNwBZkz9aVv35T6Q4eKDCOWGnQDA7gAi3utKsXei6a1S49ae2WP/oPN5ECM4vVgd1IU2HCfEM
oJdLGs1jfXBrWT9j1xno/4gRecOKeE2rZUEe6Vb2nau4EXi2r6ZePzFVVl/aP/o3UcIjsVbtsVgZ
Kox6Yl/XbRbqmWxQ+/+4nm8yhINJxrFuqDagGmf7zadX2honGJJAO3MuU9lMqUwlfqk2gTdp+1qp
bOTki7pEc51cVTUJL5vavovbnJBgCI7duVrNP1t3fsVGqfzRm+55jYIjFsocjvQTCjFRcyrbmjTk
5jPg2uHh4vtm8rSH105IEsjIV2SfUAiCA51Vijk2OARA5tTFr6yXvDVkFi54HOK6Dbq5MAm2gOwD
4NxVqYeJ86mtJYJ2PaihuYaK6VFNF7c9qzg3K9XlD/qpCRnQKSyWHqz5T1zPmxRx1lxbbEfp56oP
E/0ILijPnL9IDE6ih7g2l6yWRdRcwxPgDmHuMNzEgdKiy/eC43Cje7VfRLOk/bBrBRuthMdt2ee6
WdsoUU3LnUm/xDIjkOkk+B7NVapldfH3nfKqbKM1xpSQpEezf1E3Ogi+x9aZYg1pg4uD5vOJN6Or
yHxcI3LH7458I3A3NdjI4zpvnI9hpao2rzqKvnrl5WPiqcPDTDtPKR81Z5Y8P2UfUPBCVdzl6LTz
9hDScePQ6UE7SAagZPoIjqdGcQp9blg2XT4wiiLicmLo+OqVr7WyF9O+vZnI4XRLcwHX+fu3w+xR
w0D4hG83BVV3V+eSqaP9z/X29wVdksFRWWwjmyrJI20+6vp1LBvm2v9cbyIEx2nkyCPbgfSho6lY
J5/a9nowlupTStPitDbx4MdWpUnu6a4zNd6ECs40cdNhUFuYQYHGr6Vg4KltPI2dbdnbT/IB3xXn
jc5oVAdOqOuusx7jnrZ6WBrZEI5EHUswA2q1POdFx6lBlDPOPVuDOs79cpYlJhJ7EwcindTsC7dD
A7fPq3O+dOc8+SVx2/z/+u6l8HY0Ys9/qRRt1HK4nz7gyC6dr9y+AmUlB9m+036OsJEluLoi7ljb
jTgdc2yv5wHTkLrl5Yzda/VyWlY1mubmlDWAScQMaFqXDYi9qMTf7luI46h4igGO4mV0ZeP+sKHB
4kIhXVgo08EaxwPVbpvVfbr8WWVShMA0JnUVmy3eKwoJQYdCnIgOEl8hzjG9VokwDvI/TcTgNBNj
LliLN97H9lo9t9gcHo/mtz4FbTAfP8l9WdK1b/dvEoXzc5ZmZhZ2lsNBd8CEGVgjyJ+cJyn/0b7Z
v8nhX3dzRiUlduqoeF3QJP1gD9qXytElBcvdNp65+Xpc140M1Pu1tNBwtVKCFZbKM4LH6obkXnzs
F089YC7LS8+yCdZd58upHR1ddYEDJgitSjoAuK1C9QsYjKzxEqDgLl8UEGYb9p9EXlM3iYVKGHjH
hQkoYtSTlakUaWXdBo29+DWNrzPFkXzHXUPfiBEMvQBxDMVsAX//9zcsUSJFy+5KY5Tc2n1j38gR
jH3FFE+n6DD24UwiN/V4EaWK4r/G8wRsjwhtgEhWa5apJli7gUXrLilQJBqaZ9qqwFMK8kRGpbAv
BMQFuqZyjmPhmDozrefa6VFVo3imh/16E8tgq/dFuCinqbaDiWMhqVDyaaQ2nwExVO1m6qkbGNb6
Q2OoLV92ervuwdIdk6gmNlpF7Idl7sq6UpCJ5Wsckl71CtOrqe7jae3/N0nCPUrJbGXEwuPMXS3A
36EQ+VCgp1tSiUa7n26jkfDpmtWmVjWhGFnaH5MirPMnAPn9N1WEfMwBShdYcGDYLiYIh7T3iAYW
o/kkbdHwHOtdoHdAzAwkC/DLikzWg1EuzWQWXagSowQ7w1pg5DXWWixkkoxNflaq2V9dYnZhtdjN
A4ln9fNlVbkql/4HwqmVS9oVKa+ydMn0ZMVDHykqeK5bx1Se+UYIUtIRpJOkBibFZcl754h1IhvP
HhPkFIbwkYEW7C5gGuhDBBOPmOVP1XGvWLuUEruUyRHyXE1RWj3WUHZ12PKY2eN9zZYTbcbwsjp7
8XGjjtgEq6zVyOI5Q21CHSNqYVu9lGHPimvxr9nFxlwE0x+mlcbYLenD4no9zEF3qz23J+sFiDaL
aOZZxaE7AUXsLEMR23f1joUlIPxjYqj/98hc9eBIyNQUXfEXZBx2Q28wAnVtRy24NtKz+WGR4WTv
G+Y/EsUdmtlJVqMH0hem5CxvRUKgOrHiqw38V5WNXjfXz7mOsu3lU9wzFq7i33qKYIAZTdzB7GJ8
YW3GTLRaqb5W9RYw5xT7cFmUTEEhlKXLbM6UIvFea+tMh/hjvvRHTPtGcel6xEg+9dP847LIXe1c
EPNxX4OcX7hyedvVpOiQfyjWY4zNWV27dzpdcq93I46Li207gOnBNNbvpjLOc+YmOhLSpryiy3l0
MXUwfF2sUiJnTxkLIxR8ToQ4lohTEicNsdfYbkMQQHh1cx7tJ0fWgtjTZStDyHAad22nSYURItdN
lDQota8K/aQbUmgvfccNY3gNrXo4QtV9oU3ZZL59Y2aOa659CDAIDp/U/qgmLy2Q9CZ+H2H3QQaH
uvf1NgIN4bncOk1RJwZMoV1aPIXIt5qBXizNP122uF2v+KaXuFJFjdFmawmP1TpJHNRJ8RnmKa1z
772XHQOEYqqKBS1dhJemlJVqmsMUiuvXnQbumf4IBfXFBb+JMsRRr7wostUdxh5Z4QF5otf0HajT
nhKFhZe/3O4B/aMT0kDhGrmd5VInR5pTlFe52R6p3njLbH+/LGbPC2314Ya5Mbx4WQAA6GBIpNcf
i0R/KuMYvFpWf890y5+rCfPpi6Qdtnep0JnUEfYx8Y/W6+8iXRvYcS4YP8JJXUH9gbHk3qcNaNMl
75P9L/iWYAiXl82tUeVr1oW15YSaaRya+sRkvdbdUvEm7hv8f7H5gKptdu1SJNDGjyMSAtnCx/Qf
sC2UiB3cQH+8fF67F2qTNQkpQNuw0UlSBOJmuUvBr258uPz3dz8aX38Es4iGyQLh78+91rbqgLFM
txifV6e7YSoAOkB+LMnKdvXYyBFCUYo1c8XIMFBt6nZQ9sk5zdSHy6rslrY4yg6xUY/BNqJgAN2Q
Yy6zhgzONbVeDzcpGGrpSb3mjQ9HYtW7F2kjjCu8sQOSkNbqDEwuAm4P+2tTnAaGPQF/oLKCvEuX
wOwXwPvpfzSw62CQEKj6pgrfJ5xYXBlG5TpKF9I48RfyYRhPZfbZpK0k3u6eGNYiAJGsA95ERJsa
GAimcwuGjjoJy3R/HWU2sWt7AFfVsZSDh7HYdauB8wHgL0Tblt7FK+DN9IcZtTqJVfBTF188mOI3
bZc4jvUOfWlqm7IfE9qhuKodjABcL3OEHbww9liQPjQ9eDb/4MshD8LgEzEsjGQIPjY1O6cdGIaf
VjoEjlPeZrasY8UPWVTKJaiiAzQLA9XiVlE65bReFBhBNaNZUM7BlDYwtuVOH0m4zo6kd7B3Ui6x
wQHA2aggVTD2yhoSWq4tXofEczu/YAvgG46XT2rP4LZCBMPWHcrGDsA2oT7YXmF8L1EEvCxh91mz
FSF4oYYsK20BihUC6+UMkz7lhzgAQBCHF7PPfSRFbd/zEluBwjuqq1htDTPSLhI55/qgBcVB8cur
JfeMiN3rx/iW8582RyzgRZd13beQf45MrLEboBQh1FJRnmGHuIY7MgfPNAPFcHwspEg+rERNXbCP
TgcbRtcgxLdKHGodGMVs95ao7jXGRoK8Rm1wGhNJRJHYpDj+Ys6qCipbfNrFHf15+jnpurfkh8tf
cS93wfsXWSZqxSjZCKVBtmZlW41wHnNremUDko+irZ/5pJKnFrEkgO1qtBEmfEVi0bYoF1RIWvtH
bIeK+aWQdc32b8BGhuCb+rZc1qSHV7eTgN1OkXNyP6p4T4Wcx53Dck1HWcdir+i1/YZCWK5Zoxm1
hrA8HhxQ3NHoZetYupm7a/AbzcSA3OWsYATRhDRWVACnfp79dum9TjlX46fLZrGbBfKQArpuYgCZ
nB/lJvqX2dQ3K+Z7wvy6B9jRoQOr8FADp5NTWtJD8tRJJlREErOXh8hWopBF63mTk6zBV8xPg6d/
G10vu3UPjc98/QM9xcfpiwkcCT7HKC0GcZt4F2wsR3cdtNuJKjI0uM04tc5atSGHL1bD1I9P5FRg
L6TAKncjUXT3xr0JE10J1oQKVUFKhSl2xaex8yVWaxqYXVr7qtamf+JENtIE21yy2lnatGnDuidh
gxc/TZWQ2n/y+nY3YoTDG6pOIzRzUVdwVD8n9WlNWy93sj9oBG3FCBFU1UDZ0ZaYKwBTw8Gsy2uV
zkfbKiV+arcuuZUjhNHcIT3TKoxgjAegMgNTQLM9oG2AYht5VXXPAEhqG970EIf08+WLJ7MOMZ7W
VmNlFDkCgCBZ/T1mCxqgvypb/292IaJCF0kKhicLrpjGtz355vaPRv7jsiq7/urNJsSKzEQrZbb5
A8Jl2S88/u8Ml/4ylPamyKzIaWWpiOTLiZWZhC3tHPPHkUPjL/VgHiuSHgDSHDFi/TczNIRLRcse
/bQKh2SVn+whaue7YZZ4id1Qufl4grNPdUAFVByLXunPNRih+8d4kpQTds/HNoEHAOBxPOsFLbC3
bK0uoW0YZ7bj0c7JQ7UjeWh3LaA0laY3mcdWa5C8K3c124gVIwslNNWUtcGaaeobcWl5iQKQElf7
lxSprwFlI0jwSTltUQ4skSD2E1im6XQ12+OhVGQeVvYZ+e+bSOnOZDCGBGXv3gI9vXWVDKpXYZm1
bD7paRpcvlO7T4iNToJjyto4w7wo7pTh3vT1kSyfL//9XWXQW0UP1yAmqlm/K6MoDZb7GrUJJ/2h
Nlt/LkqQo95hmiAa2OmyrF1dNrIEXcramfWuwvnY3Zc8+5zSP7lCnFUFVRlAGenC+aOryrqyQCVw
BmVLreZPk6KFlVP8uqyGYM8o+xHTQknRBcsBKjOmYM+W22brGA9poPHePQK4lZWe23y8LEVMyF7F
oAEBhlxk60ScfJ2KDBUudUyDIfXHa+PoPuJ4ek87a74R5t/c4N+iK6OcqbpoZvL2GJ8cEDyQlWAs
LJ2BnZ8p4HJ1Z98ZJZ5A8Ni8YPqbBOHLpYZWQd9cAZ74z7L9YBQ3Az7hKFPk/QH9LkawA5ovOsur
QgGOx03aRqQ7W/8Wgu9FE96HcpErq6o4sqlQOmPqRsGq9BICWrlTTkyTRNMdA4AaGxnCw8YkxoTy
JWSsd5w+vjykgQV49BXLAwwsKbI09R280qtOBqAzDAwnELEOjA1Io+/6BDnqrxFTe52no6DwCq7Q
HuejFQBdJupXWF8WDMf1L4m984fnJid/NQ503f4WL+78jIBM1Os2VYBlhY1f0K7Sm+FAUVGQ7Uns
WuFGkJBxpSkb636KYz/pr+u49Cb2PVOiisoA8nbN8E2OuP2zTOPkzCM/v/zjOt52Vu4V6hfJV+Mx
+8JXEw3RHrvEshYoo3AMPsanl67pdYtF5oAcAFLHPFkZRqaWYJaYPyvrlkEtxcJYRfaXGX+eRkm+
JUQK0RbETEU3c71fc8gwsSKRlF9Zfbz83WRKCL7ORA8zBZgXXIRyXWNzxbqeZFxRMh34f2GTJsTz
FOcqqkc+wHW9AfADbvX9shL/h4f458qYgqPrq3xmICBRgHqFCxOYP1xsrRzJHS/+zY3X/NAlDlxs
SLw7GCFdaFGJmPuO8xSjIYHaX8BXDjngexkm//bh/E6YkC+0U7fkugbbzq0JnbxvCVD5HSwCKYok
MZFZg+ARHLPu407FUVnmlQbKdu1BSZ4un5VEhDiRh7VQd9F6iFDH74nTeJlLvVmX1enfIdQJPlyc
IVfylRkkg5j4BoQa4XosrvJb3kdOAmnhjV/0C65HHCPPxt5sS35JNeC3tifj2B/TT463BAyEGjIM
HnGyVjQGcaLcqilLAWaBAZrFXxZvvqZnEO7eOylfd9XOKAf7/cf40ZU4CrG8+E6u4CmIWiqsc3HH
UtW8HtPx3ur+WlTdG/TyGDvWQ9dYIVbb0avozHOv5odCaYJ4jAONapL8VvQowOZEvQyBGdNmmKES
G+rm6LiDPhlloCzrdIytBLXbYRn8y5b6Xgp53Sk2gUaErqNQs13ykVFFWXGI1vM6fM8TyWV757UM
/XcBQgDB9j8wbfBVA9X2R/Cjcpg+6lemz65VlGyVr9LpCjFIihL57xtX3GSAXGobWgbxclOeOE5m
HBhVqNj+6nNzzQKZSPG6ixIFq9HpaGdKo5bBpJ2N8ZZitjhB8/TySe0IQTnFBiKBhUomlod+V8s2
zFRfURQLUvfk0pvRvqKVJBBzF7u949DDBn0VVhow3wggXEFEAizrpa7qKrDLxNfHr0w5tCaok76h
JKfKeGx3LA/CUI61wInJk9Df9dHGMc4Hp6yCyTrk/c9Kky3M730wtBgNG2y1OPJ3JBOOiT2oqQXh
T3NkapjY1FNlMxt75g0d3oQInwzR2onBa1QFfaD6nLIDi3eJ55ZBh6bceqOc+iy6bAf8L4qHtJUo
BOVSW5bVTtIqKAgQS+yzjs7OzJ6GUnJzZZ9PiMfNaM6L5jQ0cN2PRf40YyRBlpvvfj20PIgJEGLA
C4lsr2ZRYUBJUfKAE9m6lcfC+fg8+8lfBqDd/j94mvZ02soTXYMRd7bR5VWAG5qPXvkhBaRtGmTR
uoDKPfH5FJZ8W1ImVXAPGISo3ByoJcEyJp/LpDkkLL7StfTzZcPYFQOkaJQpsOSgOcKB9f3YL/bY
wkHYSKPrj9r4WFj3l2XsXVrEi39kCLlT0uraoOmgajZBhZOfCtny4rsAzF3QRoC4cqLrZauqFF5u
fO7OPUhwiM8e+BwMTgi27tWR1Aj3dUIVxCU6OO5FvopOcexEq9IyGM7zQQ2xJBcgA2U+8ewWGKQc
Y3DOg8vfcf+s3mTy3zcxysoGptIqR8SwvjjqF2r8qtmPyyL+j0/5JkNwTX0xYmGjM1lAInIGa+dH
GvUeO6kH4DmDmjE5yHLEfaVQJkOTDV02saNtzSR3dGMq8fmMaDH1sFZ1P4trSfuG25joAE1DBxou
Dx/vKM8w4mrS3ixwnVidAvkWnGTjGLXgxlBYfKtl+dOAKrCFbr7kg+55Xkz7WA4INwG5KgLFO02u
DEmHC9aE62HVARuF9mUEDtn0M/f2erAEfVT81AxJ5N93k6al6dg9UDEEJNxsMx1Utey0EifZn8AE
cs93u3mzlONDT0fZcM6+nm/ihEvu1oOT2TnOkbafUv3jCtYM+4fTJzK1eIR/d5Bvaokj88Oaudni
kDIweh8j5VcpXpeZ4nHqB+dI5fASu/ZpukioNQt8eeL2ipbk4zrVuHTtwYqSqwIltuXreiT3vTe8
1E86zdckDvPdS+bFoQG2AAt0OL932HlKmbVrU/Kb7lvkUDB/PmnH9DD6y0EPGidaAiSMf3YV36SK
cx92i0xRW8syKN2HRT3M85GlkpmqXSvZiBBeDhPo+aaBJWVQmVctEInWH0OFEc9fkku3k83b5kYM
N6KNp8wsoB7FBS4dR2FfA82j1APukefcAQHeA/mw7FUt00vIETCBa6gu8PuCpgRy+ZTm5AZwur/m
FHNjU61bknTu3SNeMBBHyA6yNYa1YrH9JQcC8uFHrl1+a/BtRIkx7l6Azbfkv2++ZZmqjd0AbSnA
5F8YF9atXRle48pmPXgG+u5eb8TwL7wRE69kdrsUu739VPpr9XXtrxIy+XX1U1MeL5uHTCMhGWaN
W9tlitu1suuxbH21/UxX2UNiP5JuFBL8L16wRq9qDI4jQBYcUAwfec9tuIa3/Y0b/MsFXyIahOB+
q6pMs2LBi5lgQNbm/aDq15ycevJl0j9e/nz7kQU9J8vGNgI8Ii/Tb45qNXRn7gku8Xx45TjA7QKJ
8938whytmL6MKnU32doIFLxGnIAYRIuRlGTx9WAfzT8yCNswVANvWBVv2d8VAuneMrc0ZkgOOsDM
Jn7ZZgc3ViX5266T2IgR7E4b1mTtVKSpU0+Cuov0rvb1OvFJ+3T5hHa/F+aLQbyKpUu08QV9urUw
SdpBn+qnRZ5TKQHYviZvAsTLWiKVwu1mcD9TWF5zis35SP0ZtLVNoB5MX/WU3HP8y2rtX6kX4HrE
Y75W/Lte2ODURrABv3o93eeMzdhln+2XETSe2Lim736QCN1NODZCBeOjRO+SxV55LDG+8N3vdQm0
ByTEnL1W8VbJ2e36wY04IXTpxUQBGY3LZenVc1d31wZoIb3VVU4u6wKTqqfL+u0mxujpAkEPfWTd
EeRVbWxZfdOUQQ7CHfrQH9lpOtWRrNWxazEbMUKAnHMMYBquxQLbSWPfSPT0WFUGKFoLt/coUiDv
slrv+Yf5m3AjkN+RjZOykjHNGkVlAV8j1a67SPG1W2VForj68ycWlD7aU1fjJJPLzUGMYxzx2EDt
CJPjImWZmrmMpSUqVCOcI7fR5KzfvxLA5BIAor04thUlHJ0V5y1V5gERBnTpSX7AItPkxhKntZuL
YsZAx0aEqhOMgPz+Ie25yWo8n/B697hCnW98TmjQamF3QKPXxwdG6wCv3a+XD/Bl5lH8kK4LWF8N
bxeg+AsWozhksoZMrwIsMVxrQRbat23ICy9r0PmY8PPz7xqkLz+sWz1id9IX/t5BbuULeqNnZmNU
zaZBAdQyrPEE7vjLRnGTInEouh9s+gIi3INh5IFR0ONl5fduy1a24MCtdJ76oUzmIB4wdjWZ0525
Zv6UVddVax0uyxLhyF9Sh60wwZkvaaxVo5mBP+8UR0PEovHsRrpHpeMDPOMRThQ9CR0DxDaGapE8
/G5Jxoia7jrkU1DYhW8n+iE16qt0Xb1aLfwiBwAdOE8uK7dzRX4Tyb3fxgtkcaL/P9KuazlyXFl+
ESPozStds1vejUZ6YYw0u/Qk6M3X34RmzzQb4jTuap8V0aUCCslCIStrieV5dBX1Pctu5+h+zDhX
mi2kWdtg1YwVITTzru9Qk0Y9si89xW2fwr3wbUF1kGpCm9digQIhr3Cy9TU0RWisiIaBa6L5kaat
fKv0emiHCL5ZpQ1mtHhN3y2WC53YnY4BdBWkZDKfeywoqHzaxJVV5ljEYdlk7YJni8YNP+7DlWM5
SWKrfncVuQvn8vHpNRl5LV6Y0Myt6YqMaR7MSRBDUsR5j1L5gPdDmmWQZ7O0pR2Y++4YxDwF9o2D
d2KOOQudanXDosBcHV1l5AeeE13S30TqwvlM0FViVxGpGUqusgymGJuhgeHU6UmLr3w36g+6OHzT
4dX50N9YOhS8AJ54okMmiA/SaeynRmd22jIi9m8GV/EzL/ZV8k/TQ//GmxG2EY6n5pg8yZhjJRFa
sUO9KbkXbAAJLqWq3fdOvxcD05OveCfgM56cWmS+f2mLYSSzpbZuUs5CIDeJK4a9XdVQiJiLJnWU
Uc0v0KOTcigOn0EFdjWwbdH8L6NpmQmSXOxk0spii8bU1q6XA7Q2bCXjRD7PCHNZWBRzUWulat2o
xEuy8pyADJdxs6TPcXjqCgPJeTsWYtv0HbIkZU9c9UBfWpu3xEku42uaUfME7Tc+66cWWUQ2hgyC
A+2Iz7rkz4u9BPMLmGvQnqQzVWPM5FP2L/1HaiHbcmcnIudcfD7iJ/8A2yNm6nWPA9ljMDLISWOd
Yl4m+uDq9zzbcQ4gZ3HZro6xlNEm28atK1x86JdcCSjSoFUHGeivQfW8CxJdu1NUOXWNPRBlXYIg
14LXtVP80h+CHlIpzY571OnvsHZwyUdNFKriBj5Ap8iSlWo5GWkzup1l67twB96hb2CWjkMlfmOP
d843Cg4aBtUe7TFRKseJHs1z1rrkO7n8uPc9JDvjig6xpJLCPCLJVoRgYglyXbxIoA2YMafUaadM
UthgdLaf9MDPIrVr3bBb9PWdD5GtCMEjNlJc2teMrOh0Ia1SH8bSMhr0Te+L1psLzg1hE5RXBtjH
ecw4WkgsVNip3GmRxtr0E5q+oasZd/XHyCFOuYtazj19C7rWRpn1m0fRSuJWw8DR+XqOZts0dzXa
7c4v3ebnbW2FWbumk6B61ON0USAZr3OMhB5s60nY6cF48e+LoIjA3xuFdO90o9CdoMaGgI3q21Bx
tD7+W9BHcK3V8K/zbp1fO+R3p4aqOs/qUiSdq2c4VUb4Hmuyu5jFy3kzmyG+8odBCivWZrVEBuI2
XQ2fLhbjNWxru+kzzjZtQdJ64ZhbHNj2eihPNYUkStg19+MHJPHSUp4/9KCtcmEFWmbGlMKfWrVy
O0wzbyj1nUCWK2OuOC5xDpXJlgtlKTNN9Gw3rn614O0XLDO/BLAfaP0Tb3k741bnZBwf3YafEHe1
X9T/lX9VOkiTqBNMfdkZl70XBdZzisXM/cop3wxQEEovvjMvioeSW3xlmzBxPzyNfQbt1UQerSUE
Dk436SOlkep4wgxdw1t2y/3oL3fKgU7yDr2GW0w5j49o2Th1e5b0RRwztXHFg/QwuLMn2e2T6VpP
8bXoDju+mjzPIAMqmRRDu2jGOluxAcZF5ocl74qxbYK+d+MLgwsNRYDVVs7aopK6VRq3NSMBqvgq
iWdHrUfei/f2kTjaYULGiKq6Huoa0G/uJQmsiPoxGhJbFO/PQ8kmYhkYw6nTTlm0Opz6o7ftIKrI
id1c122QTy/rQrXrhicfvekOgBeSLZjBpLP9dZIIse1ERRTq2eRm43iYpfBgVmZQaXlw3qNPbQ4f
Eb+yxaDJFEPoBG2lGAa8g1LVJb07hfvBNvGIE7pTgXmLH9ryEP/ExKfa5o3Q3lzRlXkmQpauTCCm
MaCOkAQ5Qc+s7g+YjHTeyc0wXBlhwiPuolCX2qlzC90V5Bt0EXFgkmeAgQ1EQjW1ndq5GuovTpPN
sWsli8jZq83vy8oNBiGqpiRami0jvi/mQQmynbKLg2bXc8xsFMkAgis7DDBMrYGh9yYNiTktW7+e
FqO1NT0HZ6WMoMAgygskJypwkP06b9DHMSTpEjvN2C8DZ2E3wwOcAMyygkINhvieHrg+7PtuycbW
HVq8Y09qZ2uG8E0oF+98hNAN+vTNWdlhXC7bbtGNaaLX679UKRiqZ1O9L8yDNnIYpNup3NESy+lQ
EpLO4jTTJKHDY5IKQp9yNSc2lJC93Kl5eylvOAayEVixlJVjsl1MJA+lOiZSi8LI6MmeFDRgpc94
tYISrjvvzq/iZrawtsYcNGUKw04fAVzpPgoyLzqgI/QleooulZ2BIt0YyIRjcitAMGIc8tyo/RiW
wmwcpgfICYbfApEFsI10A8n/e8IlsVJcZ8NjZYV9BS4MkteVjMwuv6T67ckhQu9XipIj97q5Bf0q
KMzoPTWB/KzY4liXYVUUhIZHdR1jlG9yUe+g8gsJMltq7Ohng3sMHgq0n+e3bgtbVAm3MlBNdRXV
ntODZpRJIhJ6f6d6oNkh242+6qcHXu66vV1HM8x2zWgrySYLt1szzeXbypzC21nHjHhbiTTx+bxL
m7YQ8wYKx2ij0+mZXyUfulGN5SB3ratLL2MFOYtMtbuRc+uUt6AfwknYKRSmdYttuxdqVR1bEgE5
0CaI5xpwMpPr5J5OTKyc7uJdty1vcurL+j3ZmzY6dt4SLplpE7HX/wR786iiWhag/OuWl1EwPun7
bK/6w1Pp8Jh222uK6ZOyiBIFaPanazr2aqwNet66/RBOrl6A/b7UfeoictQvQD9kQHUJWSjIjKy2
6dBBOD41UDxTlbsMw/eW2bQbSCZ+IUhWVpiALPR06aCQCHzEeOckju02e1VTHmVqg8OEGeNHMyyA
zC1UeWQUyNy0d5p9vzPBGPiJJ7798kp2XwP9lTXmYh3XI8qcNB2O95Mr2OSBlgvChzgQoZPHKxds
HQCI7FsQKbMwYIl9BNaaXtEa1N6hpWr+JTRpY1vCxEH5zXvZCp5YNkQaYYS1lSAYjAdoxNut017l
P0s3usNL952h2aYNzu7OANM0s3nNKxIFis/o/xu0WBJ+GxWLVQ0oAVJ5nPKnZKcu7mWO8jE5qKH8
Z7e33fNxuVk7XntMP+wr9IraXq1NEUeaPgZ1oFVlQX1lCnZzsdxZu+oSKkRu/lfsGSDb9raw/0ph
UAVFAu/ghgERQuZgCJNaio2GB4dI3DfKkxrKdtrckpqnEbi9ugoqgrjqaPhe0/haOToOJI6NeBhd
Tc+cMbKCxhQemqrcQcjcb0CLW4Tca5s8qGRhL49hQMLIbafJF2I59ZbOcqYBbBiwrTm3hu1sRoWq
Mt7kDEn/VBudoZ6ihUrrVt4AHrqtBdlVGVAYl5z5sUE5kTfxb+ssqVAxlEwgnoVu99O1SLQyktEP
1rojxMftrM7dzGzuz0fWH9w6GmHQoSApVBpQjHXHg36YHhOP8imlHXgbTuViXDaC+T9aZGKZ6JD9
iyS41WJ29Y6KaSW79O/epYyK3s3v5YB3h9n8TiGTsdCxB+4ey7Q3rE5TowVZtobZBShtx0sZQM+T
5xj9xz8hA9jSVIwUgzNZUYq8zsywHZZfddnYyf1sp19me/qYFDrT7fll3PbpaIxZxVRd2jarUXyQ
Kuu6M9oLo4+8SuLeUOj+f3JKx1mUMdsUsqCMnUpUjaEcgTyddNuTpzq+EpXnGFp1/eWY3vTlIe/8
pXs579w2wq+sMimMMSSqGda46UHed9/4HQpgqocJCq/6reFpu+rxo/XIES/UiLOLm+u6sswAUC8V
utLKNNHIcQnLA8mKHK3kHYLNo72yQv+LFcxJCdHKqcF71TKL34gmX8yNyGFn0OTr3MYxty/SGpPS
TchlivY+nK5C7VXtS9vs5B0hP8Av+tK6aRYEWSxRwm3l1CMy1uJYC/Rq2dYXkvm6mPPPgoR7TmDQ
cPvsFaa5qpTmjdkSp2aSdEp/vRL84hbnbrjX3V9yhmMg+OetbV6/9KMxxie0BUDuBrUi16wyEBH3
6ninCgrIOn+ft7OZUqzuJky0ZxneIiQT+DRKGJJVOmK/H0PI56AIN9ydN7UZeCtTzPoZmZKmHS1t
NI38GuY3htk+/jcLzKLlRiaKY45bf7H8GKB7F4lvXzHwv1sHZniehgB4c2a1yFXnRhV0VdtrQ+e0
km9/E5Hm/LrXgM94aqGH+ldsqg2ynW+zQ4trCtpHn5O9cVAD4oxB8Wzen/dpE3VWFpltqUZDWcqc
RoAp+uXS2tko7/SIo3HGs8JsTY9OSJJm3ehGyMtDCGZXkT3zSPLbEXZcPOaiLZRWrwpmCmibHhL1
fubSMje/SKu1Ym6dfSdEZiXgJp8N+uJJhnEXTmAmVlDYcxsRxVZZUn7mmC9iI7/ELO56VFwoATec
hJC3mExKLDWtVglGqbhpKWeYu1S5mSagcC3xJulsFgnxJI96jKhZGITJrKg4NaC0f5Q9/eie6i+q
GJJM6/B4wwaX93wk8qwZzPFKwdMnWY2ak7wzoXg/BdFucLRDBHqD5RKXY42u0ic8P/rGVppC3WrL
wsRXSh7c5MfHOMSrfkcHJ0O8AipbtuyO73RMRupFLq+7gsb7OePMFhIQlqckxlVOKl4yKdChDFSO
Twok6857uXkkjk6y91WoJ2F+kJTg2yjpThtXXgZvz5vY/NqvTDBpPDQU0F4R4/XcVBpdcDN1mfA0
WWrSsFuMsPebCR/uuwry5IM9lGRuOPa3L26rKgMTNosy93GhIG+CGs1H41nqdm8LtMMlpzvgnZRu
YOYomlNeZW/nfd8gaqOeQpXGoPuBTlOWMG1iEFm3ELxdTr7k63/VmU1boJVdjrfSaadeJDeWWwXn
jW4e/5VNuuerDG6M9DLKF0um3Qp2u3w3pBdx5uD1Jv0HKmqqiVkaKGiz1ZSBaEJcZAgcSBCik6p1
6NP3ew/l5tITXF7tZvM4rKwxW9j1GODSgePqRu27mdym5YUKoqv5eH7h6MJ8OnQrK0yy04BdPkup
0LhVT/wxS2+hprc7b2Jrb6BSRR8AwKA1WY4p4iTuOq1EtURBX2LtSy1U8/uvvN2gUCGj7mngdqQy
sCyVpdVNBRz5pz3AxnCQneFRRgLhMs+2XToaY6Aqr8N2JhiM5zbWTdl4sfzS8rB4C4pX/rC6YiQe
akGmha04nb00rhyMNXicSuJlC9rhRTD+RVxlGx5Tayse1map56uDpKiZ3EwtOGdN4onl5dw8nw8G
3u8zSU/eL4IMkVXFjYXJE6fiXW7ah/MmNhPGtQ9MKMgg4MgGGnxxXZ09cltizABEXN9/zYgx8VbO
q0JuHtUV3DNHNVTSRdNF5IsahGLT7qrqr7LqJm14AMT7rDCHVcf8MC2iZfd834Fzkz11geCRD00i
PH9dm/58YV6r11Bn5uXgm1neykO6rauwkIVYnDoZ0BfmrnmgK9rZYe1iSSHFwKuRb52uVYZlMjHY
qXkeFxZe9Bp0f+iQf5i0wyD85EQJ3ZRPyLdyiYnEsapJlUgDknz0DkaB8Uy/UnTifPsg8MtsvK1j
YnKJlbaVEiT7tDlD85PWhiKWa+47W7dp8mjezC6dlBM9/Me0ilVWQfdZJVoqLE8Y6WdZL22ROmLx
2Jq8KsofHlJ+Z8Ysi1QIk1BWQuybCDVOiNNAlv9d2yn/D/zdOOK6BFVRvNVDXgwfF+bETZMikilD
J+6A0Yy0qTn1ix0JJgeQbOeHyOd9jT/jFjVI1ZKgwq/gY3Z6AASMDwyHHj2zzXTbGm/J8Nf5cPwM
ISe/zyalaTl3vdagbzoWlcMwX5TZHYYAudNY8W4UPEtMbprWc1URS0KH9h3ZGw/WzS+9VnIhPrRu
3OKxZrj6f7D3Ph/qUweZHSviMTJKFX318T657uePM6cF8YN03+ZOajqS1+zAYRJ4mEkx8fSYn9pl
MLOa0Kkml2ibJS2ET+pr3Ukzx/CaAgMboJeE/nSHp/ZOz/I5kwxYTumgxIkKjZexNexO9K3mIh+e
lOj7JPn/LWpYpBSnXIMEEPqfO9lJjRT9gUGhNIHG4wZwwp+d210WcpiI0oBXPbIckijzukzjVEh5
AcIgZFdlQ92LMBHrT5l222kvpPxxfrl4XlCQXn3FyqRGHw1B33asXCrTz2l++W+/z4BEVk7ZEop9
5prDjbQEBa8HnPP/s09QeixHy6BDi6sSia2TfaVyGBMbPYQnp4V9NJlSQyzqaaIqQVS/SvPn6+kt
dFufzJCZoW9C5ZN2a/w8v26crbcYbNDUKSoHASoiafe9yi568batOfcDzpm0GBgw5GUYDaq7JMmu
UB76+joZD9YUdF/IK06XkG7iKsiEaCSaVWGTWi/ctZmtRoG+bzwq3lgJThVy6ya81WNAoJizkYAW
jR4+qfGKLkvcUuueE4l3Vdy4/8IzDXr1eHdCJzYrey11Y9vHI9Amr8e9bNbe0GZ+Ena+nueOboUX
ebk4aqrsysR4atCLaVSTbykaJ0g3/T3+G6yU8DxCJSBCi5ErQ+FpujSzV3ngBOTny9eJp+yogTGX
rTEtocJZtJrsFFPriOnkyN1k62l6W+biQ5YudlnxKGY81xiAUvCqrKuYQ+WGaCJUlNyewZyLjNfz
x23zLKwWkIGpWcpNI04hzpqUuaONfl3ex1pvj2aw8EbSbiYbR1OftISrSlXLpgWeJM9TsthW856L
LwlKtOdd2qiTnuwYKwXbtcOcawRBEe+hJuxowRLErvCE4WdeFNvcsuxmVrHyi0GsWBiGvu1DKP35
il8E9S5zcgMVUpAP0GSaOg2P3MVbSAa/pi4sx1xAYT1G7kSsl6J4EbWfpcLjXG1n1ivPGPhS+nHS
UOiimXXYYSayI7mlH3npm4mpuMIVFWhOuBDG846BMNK1vdAbyK7jNHQgg+PkOtSZCwh08Pqa6L//
KTdbuUf/kxU6Z4tVxqZeQS8x/j623/OM0yHD84TJYqJFDBXNSPApI5hX3CAQ9srwJP9bUXj0oK+h
mOVeEyGMxQJtx5CHvRrUvbRctcX380eKg0XsFPolV7t0rlCyQ6Xa6MEwqm6NlDeLmwNFLONaXIx5
yGTgg1wldtGZdtp/R7HT1CM7EQQOSHA8Yud2lsYYx3qLvVfbDuPYg7TTvNDkiRJxIowtd5qFJZWp
CnRtssu+fJrHb+f3hff7bASPch1Ws5m6goolk1s7zDk7v1HBP4kudsrtbAmyjBodNNDeQ/Qm7yCJ
MUUf+Z+yAxcMF0Tzmt/zxIMe9vVpUEF0NgcEQ5rY0BoSPeRQ0I7YTTHEryNHp0Njs9Lu/z3JhLoL
Qh1Ut2TxUxtx3iRjXDRUEygbbDHbFTi6Ia+e+wfvflthu/UFy4QqMUGSC6LVYC8uVY0C1VRBpGNw
G9S3MmcOFs6NZDvkj0YZOJp01aKdoqk7674EmlVyb/579Z+T1WOZeEKBor/U41KlW07d3w1xUPJo
T9socfSCSViqKALhWZGBdiM0CJJbAS/yLTqiisnJJx4fmLNkn/ryh8wYZAL1SULuJnIYtAtIGp0/
wtsfid/+fPBLVx8hQmKjSkb4M9f3SqJhntl91Ey2sj9vhi7L52/d0QyTpChTXvWo51Pl1ShQAhPM
c8nj9w3QpPScGSY1yWp403a4FojkWs0lb4p/QJWxKPHIOMlOyNW5+VyLPgm4D9b/avXMBT2oeoUk
OUUVHHM2RMlHed+lBSRr2PNmDXFiT6bhsrJWSMsgD7mJL9TipMp9L3qaIjqi7inNVwogRxhiOVu6
pHQhnqTxwZ0Wuy1e1OwyrziRt/3xOIYEgwfGKKV9RIDsxVzs6xEdAubAMcELbuYOU0dR1mcTrqNR
Aj2L5GUOgyl97lJe4z3vnDKgkIyJgjIwUqBG+9mhg0q776xv5w8QD7NZ6ZqiraW8WSCP07jFj/kb
nVmUOb3yQYVQHAgNmVxGO2eHFKY8i6nKZpKl0IAsGvmitISLWm12HLe2YxoP2JheoJmqTrdwFdO6
PllEmlAT1V/VgwJJs+igXRipE2Iy4LXsEieG+Enq5X/xHsr+UEL4bZmls6hLU49igbo9fZozfErK
JRfTwbTjgGAA+L/vCaZQcTTHQtMkaV1U4V6BCXV3fZe8KWb/brVkcjgrSn/oMwYeDdFdXa0o0n69
zROgxFfvg9thcjTIwJIsh0pS5cgyI/nOMp8jXpszd6fYGDFDzPfODCRFD/pBeKbDkwz0uamVrXgx
2D88difPIQaZSDJqs77QOj2GispPDU+6gPf7DCwN8SgmkYDkX2oO+nihL/fnQ2ATjnT0BpoQXdTQ
mnEaAV2bGRCjgd7ihFEduRa60OuayqfzRrZ3hTaMguiNuehs45VSYdOJgIBuvfrb/E3G22+4h3aQ
FmM6DETekB0XnFvTJp7T4Y6mYsng8zALNymJ0mYxFq7EHKg5imwhctrysuonjqHNHVoZYgBdjGow
ilIqI2lgJliEAawlZ482iOzAg6MJjenh6OcwLccBqcP0fXDDv/UDTcJD911+796Qk99ZV1SXuzDt
vnLP79xGL/+paQbXY0ks62xBfGi28j7vZifcEcgVQYDfqCDFRJuk8Jbupld0xk/1PHGSC87iakx4
VlRXWAhx+4gGlPVrsDF5qsLbJbjV4jJgG5JUbiBSVuBjOXpU4ad9EpzWz69LTCpXXs6v52ZuuzJG
/V0BblOQOZ8a3Dr6GXJh3auRP6Tqfmy+m9a7hUPBe5/9g3c42Co4nxD9ZQBXEPEdiRQUdjp3yv0k
oEPntdYWJbd4hIMPTcn5pmym1QCT/xlkAHgWlFrsJ/pYNageAX1QwIDE+pqU16Q4FA2H4bEJXytr
DPxqI4bZSFB8cMXkALUT2yD32cKr0m7mHSsjDJTkfZ7mSY3XpdnC2J/W2CfdVZfednoADnxwPkC2
ixgrYyycJPNQzjmqCfor7a43CwiE9bshaGt3cmKdnrd3fhFj+5z93jX29liOiawMyoyCt1LaXZg+
6FLy/bxn24BsouECkufonmZCP5f6fwTdizQYzYs0IbYZ/RAhDHbeznZIHO0wET8PJtENOs0mqt9V
/dnIZFvnXRb+cKyORpgoJ9KQLhK9bdOEsL9OPM2wtSsdMp6Fbwk2byrk9vYczTFhLmlE1BZqLpnv
hOqi5qoRbJ/aowEmxNFzNiiDhGknVJZUumn2H2WeFxMMNAi4AeJLTOUpD3yCBS8qmHA3hrxYxsVC
096w2DHkCEge20KXOK22Ox8X20kIJrn8E4DsMzQukVrW1FjEEUPxKA82ecU49sFWH8J3zId6yDUO
FG5GooWhORiGpsrg4ZyCfdq081yOBiIR4yjjBOJLlWWnaCc+79hmcKzMMAE/mpqUziYwsMhvVUyk
HB/P//72dXJlgAn2GG1FUajEKMgAkiS33YGV/RxBPxCjW64Iyn88xUKeR0y4m1LZZzUGWbh6dJNF
B0FoOEu2TRhYucTEu9lgjmRBcA/BazAmMVPWVwjhX8PuX3J7+mDYtG/WY8Z7geOFBBPuSid1klDh
9m/ikUWe0EcKsPgSaeDoHPt6OaZKE2UqUt9IPWjJRStdLQn4Q/HdZH4p+V2ZYtJD3OamrjGRmTbN
3axc9zon/+OsF9s4qmVZXQsxygqxZXyf8+VSndPIDsfs5XyMb9vRIO0im2DmseWyBKPdeoxoLBBx
81OOO0IZz0+EOz12O53G9IX/2WHiLpyEeooK2FENZz40kH5Biy80JaMgBzmV8r6bv0NIeiSP42XH
lWHieMnWhSJZj4wup4+kpqj6k1WrjqDEsZ/UYD2cX9BNXD86yuqNqXUeDhitjjQQGl/fw+F5au2x
5bQvb4iU4HayssIgLPTZBjQ9qL8mWgwY8tQEnYfRll8QmTk1RFd2lbeDIzqLKaqQrljeSuQgkitu
AZLrDAOzYz43ateg7p0bN2H4nI2D3fYBWW4k8mT2d2H1kueGd36btj+KqxVkoHYE38YS6Ic/+Ta4
GipbimEv98tBOODMeekVrymbFxfsAVjiOe1U0OUWE7heeGF1U0wpRljwOuu2U7SVZwzURmoGIX0R
ni03zSV4y0702mD+9E1KCeeBOLuclaT/+ada2tEeq8fSttAwGxMMehJ3kB89tHchBjbHD6kvOMs9
aoWVjSnl5ZXmRjfJ83nbnHOtMijcR0mWJDG+l4PyPk6KrSapU6lv54384Zv5G7tU+fQM1FM9yWOP
i/J4MDHgBLXl6wKFnC6YREeHKHPkVDd8BjPPN+Z6LocQsJ9lLGtOHuP8UZlfR8Ih2XFiUmVQpEsq
bcYwEiQD1mW97BXxh24FtfR0fv142M/Oxo0bGVxRkX4rXcnv74pr1anuhmeoWnv9ZeNNnumCg+6L
rggirI0mt/P2t5Oq4/Yx8DIsUyyQj7FT6WWdXoe8oWq8VWSRZCCpWaioNJT5YAvZfd5D0WZyh387
Sv6DQ7I6ZwyCGJMlTnqKmjWp75L0MAuvess5T7ylYqADCrViCa3F0rW0fWQGJu+Fkwf1bEFPiRul
UWp8iNUdNCmc7EAfOZtrbPz+/KZvaP6cfLg0BhoyeVyG2sDxGR3hRt7R3ljrhk4qsq6Rrr13Xrsv
MfVO29OJEImv8VCRHs/PqAgNOIg5YDwue+my9HQSdHpzbVxzJ3tQMNvp+9anWr96kO8WTkawHYRH
c4y7GMMSZqMGun4DXoIVvpTZA1EOXa5y/NpGpaMdBgsVEZp6soAIGa3smUDYJNMFP5VGDi3rD1ev
ox0G/WYMaBA7DdU04WLyo9aW3NTNdsvdaAFwdZ8OKBE5NreD/2iS/n2V6mjpMqukACWx6bXLOcPL
GuFOdeUtH/37yoZRlSMmvtBU51L3tBuyLzwQg5z4m+ANTnspofeG1wrAM8nAn2XkapGb+HrN4a1Z
Xwr90/i1y8px5RgEjOIalQADpxr6gVC8h6gj2Ye49p8/0lv7A8KPYqp4sMFcKSYk6q5SYiHDdX9o
g1J/1UrOd35roda/z+BrmYlD+PH7XdcHeF1xZ+A5Wr7/oxsMxvYd6aOxwsNZN2H+IcS8brt29v/T
UrEXYQyqGNG+gw3RNeV5DBW3zgZOow5ntVgCrxUWcyVVwLewvS+ltzr6MQ5/n/eCZ4LBGqreGWVo
FHaX8Coa980STPIXyuirPdeZmKqmWtZJjZhS5ye5eJvQuo3ZIefd2MSytREGWDq5Jx0RkPoPfhyC
JoduHGjvep0n7nXbOED6XXfiHcfo1vdnbZQu7gppeqmxaq1Fbic9xIlNgaZ2BCcb8SY8ef3jHPAs
bu8WlFbBybMgeMUspZJJYKqY6FNThtwblXyXNWNmV3HxBZjWxaMdBmySwmy0KgUlpgnf0vZNUDk5
EM8PBga0Sg4rQUbUCfNt1N+o44XKUz/YRrKjCwwEyIJqJjNmvGCo4S4hl6EWnN98zu+z5Q59wXye
WcJTyqz6dXYrW5zf30o2VlvAcl5GUi+oVOLUkJo8WE3uYxqum5eaLeVf6TJbm2IwQDUXYoQG7g76
LFBFGntQVAxU4X1bOJvOVm3GUTYzBd98eKQ9di1mdPZjMFq8M/IHKPi98+xQxCarq7oNUaE0r6C1
Mdm1Yw6egDNJm7WmzG4FJ7znNfrynKN/X0NBL+XVYIDE02vEAU/Yj8T6IhYSDuTwzDCJhoRZD4VA
K1+N6Bv9YiMBmFueOvzGRAsdQx0tSOpB2FGBeMSpM5BmSRSLKlMQaMxe5xgrUaKVWH6ZAnmv3emJ
Xe0rMKJyZ47sn+eP1WZl5bdtaHMzEDcPolHkBc6t8gANZMUnKF1azpg7sg8W1u5L7Ku1PebDoc/1
mBeUfZXu2x81BMCpumT+LbmF9zvL5d1ZtmHjn6WFe2ycxNEA6XZkJnmRH0TB8hHH7vkl3EaOowkm
RpYS8jpZho9Eg7a+5KJovslRZtc8eUeeGSZIpGFEyTIGasQNqOEttKqrn8RwSG9yvu3bMX/0h/lY
JGlaSNEA3OgF0Y5jGAOzB/L6nGXbvDevI4H5YkxE6q3aAh2ESLWjWY2jyD/EaNenO72CgM54m8/f
l/Tv85vFce7jn1rhhlkn0M2l/RdDfSeVeMlrMltWeZ1Smw//K98+ZApWZrqs72aZtrcNPiarSW7u
dxfLvfI6eBBZDnKnChJfvz/vGtco811p9SJWm5lW1/ZKBXa/8YzRm04Y6HZ/SdVbCx9taDyrdJfY
msDaUwY/QsicxWjXQs6sPST9Y6Vc1TVxitJPZssxu4vJ/Ou8m7wdZABEtKIaU9dx3ZTD2yL8Zn7M
l+BUHjbLo2uv6D+x2j9LyUYMucIZaD1MPAmSg+CgT+cnHVcX2mBnPViuFVRfytJ+H7yPf2plVDD0
eBEI6hCkV6H/3asXYqxAYjX9UqpztMMgySAKGNxBeZtZYjl5VrmyGQzp9zjm0aPpD52LDQZJehnf
zoI2DCYGRKKT0TbrOzLtU+tBSXgfUQ48fnxj14uHmk2pJXTxptrJpsoe+idD7O1C5xSYOU6x7BpZ
xJDIQkWrQZSn0iNmCzR+q6ujnebRj1BNCluXCE9qmhPzbLMGWnYssyH4iknztdE8T/mDqXIeZ7fT
OCgVWyA3GLQacRryoEQtoCvh3UGBwvMBshxB6tr6S2ygjJ3/P6bnbn6Zj/bY9kGjS0mhhASztKNd
W12KvB4Nzu+zbX1FkaZaF9KqXvlmYqJJ/vYFHDr+/yyNvCZGQqoM1cl6vFf7fZv80Iof503wXGCg
rk4GcxGpHIVA7kztVko4Xeyc32dFjowKoz9zDb+fzqONCV9XRT08nndhO788LhOr2pFHmMs+qkDS
MLOpYl3moUKkvgygIhXElgNer8wmDqzsMWE8kKYwS1rMVdJXi6DuiWdx0xWafz9+Ajn7yg6DbWXd
N5iFCa5TN/+lJLU9azejymtN3fy4rowwKdI4QTipWbBBZMJAJZQ8FA+kE1tbbjoJCJd9A6WCk/1t
ZxFHm2yRXyjTlHQ9nmQmyVZQZDF8iAxClmqnLLZqy/68598KNvFtZZOp9E+RoJVii+fdvDuY413U
XCVfeRdc7ZfFJEegm0xKSmtHRQH2rPA0kAcQXuy44lEW6cZ/+uitfGESointxmFEfdpVi8iOhsGG
mqltktc5KuwOVf+E2ypLf/GcRQYmFgzdGmsDpPXOLfeLm7uGEgiOMNkQvoLIZjw54b8fq3QS/azo
9tRFUtX2SMLU4m9Ve7D6H3r3wEEOnlv0pK++6Go6C/0igcbaYGK36uV+hPFy9gLhUNkWn0OH99y0
+WFfbRyDHJFWp7qSUqSqhWs975/1fHY7IjqWKX+rp5H3weUFPYMgxqRp0yCDUUjfDSsR1KHIG+z6
V2dXgz4KyBxY+4wXnzyzDKbk05IZoQbgGs3lErLP0DvQLqqKd/HekH9dhwiu3qfbB8KkpJoNzkG8
j+47X/reX5ObCIWhMDDuBid6FN3uNbnhFhgoVvz5NEAR/tSuJWaKLlawa17RSTrhno7G0u35Mj3w
+N3nl1Jl+22iqJ3+j7QrW44bV5ZfxAhwBfnKtbslWZsl2X5heBvu+86vvwnNOW4aohv3yBET8+II
VQMsFApVWZlRU7Ii1HpI6sKWqn+W9P7yMRDZ4MIJ6pJNVjHkSxneUu1oLV8gUft3Jrj4kbUz0LQy
OitTtHrltB7bIboiciFK0S8fMI2vxZAQIoiLiat5LG7b5rZRdJvkg42SRrWKBPsupwEar5MWrWvW
txpshQQaaUnmEyW7lfQ1yMrVv7x9omVxcaOXWvBVVbhZ5ozYVB+cml5JxYd6OlDrb7eQixlrXdUk
MuANcw6Zt+VTVn5W8nslPOmmEFZ7OTvUCBco8P6UMBIBDEg2od1PIEjv0G/o+H+c/Hp+IkCUlY5o
Qu5ywqPx5ZlogEjkqKEmNPqMEnA8TL4UtO/qH5+TASj3/R4joEVPwtZEqJfCU473VIHRjE+XvUKQ
+Gqv/765vnIZUNq+w6nS7Xi0qd8Elqd/6b300DqSK0p7BU74Cg3cWFMjGiUzGouuFt6NDTS2jMpR
i+M8QbpnWbzLaxPEpNen5MYYnlZ0XQrcXMaKMmT/mM4PhvT1sg2B972mqRsbajW1E8Z08TZpRn8Y
NC+LLfeyif0KJMviTVkF5QbfUyKRlo6DAix8F/YPhql8lkKMf/TLp3qaHHVRgglsME2y3tNQCPR/
lRh6e0+djXNHOTQV1P17vOm1QPVz5G3DjYFB6OjedEenOtIvDISnBlZQ+NC6OlF3FbFM/MFFzz+B
O+FzkkYk6xieR3Vej9tL4bSRTe9Xrw8sTHQeL2/4vt/8ssejKmM6x4OUoc9BrA9J+myFd50u4BXb
IYBlacfZBne0l86IrSGt2TcFs3w3OXL7hIMQzX4B1Y4oaIY7db0thENE+xfO2S73vsANUIY9e8KQ
k+pLNvqHV/VjUjnhNTQzMUiEwYrUqRtbBIVhbnLBjTQuPwC0LV7WHN2HYjRfZKraqUnsJJx9WsfH
tNVPLckFmatoqVy+MC+N0hcpWqUk7901/SylmTvRB0wn/J27MHfahAB5DEmslHhkLMWpr3Ofzkcz
awWxbD9wnr8bW+zGiLr2UzH3WEwVzbaZHkGVKGG6OFIFdnbB2VvH5NIEqB9mdJlx2MwaI0uKMwSN
QyAG7amLTVyIBPqqqP66H0PPa+NCjGU1qVJjSsodM+121JaruiCCIy2KIRoXQ5Y8isJxht9LBzOY
j1Wwho5yN90VR8VdDvUosCdYEg+2rOalyLQa/RsKpIT5WU1y57LTiQxw8SNKMaDctwS8SOZjHMt2
orzrYvv1UXQuUBhJqc5xhQ2zQHUcXqmV4O8LgiwPKbNyswInCZ7NnfGpSXobxWJNCPgSfXZ+HM5Q
MZmpLag5GLXTo13dgmwgdOTAAIvG+JRm3vz58ndhfnQhzul8MNAjFRqj2DboYh+7QPISSNhC0lPg
X39YGMA+SD6hIMKzzy5ypTYthtbcBnq9TIow/CE9gVKUzaE8iXjR953tbIwL3nq5LpnG4JkLVKvU
yrwaJutdQfRsggs7fSWnYaUzXEv1EaHUlHVbm0XPkn2f+68R+XVTN0EUBZMmzltcuu2EycvbeHoK
ZUH83L90zia4OB1hKEIz2LEZtM/GhFpJ9RQVtxmAOpf9TGSH26+0ltPcXBCmMxBnj4OX60ct/GKY
Py6bEe0YF5q1wYxmMiL7K8brer5OzEO2fP87E+xEbT5KDIoqKR4Y0iI17SlzozVzSCLYLsE6+G5Y
XuhJ0sVo/8phsE4LHvPf+ljUjd0/+7++Pd/+CtV1qSI2EpM8z3fl0XhOvhQH8AV52bH25tPiy05r
I8W60r69r8RzNs1F6wxu3dQDXoqxlNuadGimF02EB9vH/0C58N+YA/7v379UEs/xCEgMnOFVI5zc
oBBYuYTJW2YQ9O1cKzAOiHZOrmPW0BZhqXaHWYyNfRamNp4C3WnaZDEW+a9SU+6ObRCdLK/w1iuQ
FbiKz0aqdXcqnDFYXlIRAH+/3b75AczLNj9ADecFIo6Ig6tlS7colHdO7JYvoT+eRk8FX9zs9U71
KPq4+7nfed+5mDKmSpUmE2LjIt1lemODNttT66e5k21DVA8Q2eLiilyFxWpYKLuqDXgnjB8WSNyy
B22uXKsUlXj/8LA9L4yLLmlVdhTCjgxkxYZSk1N7YPkYEQ53i44/F2PkCijgmJX0TCBOKgYv1Jw4
el8e+2s5/Du91cJwLmNEslUjH8cIbIiD6C0sWAgP/9SkvMdjkT2Fk6+Npts0/FDqun05Ir/S571N
Ys4L4aKJlUV1Uofwc3Ivfx8B6bNcwyuPqnvbwOF1yEGkYCPTPsa3mkuDytUOj8WtWOXuD73+8+/g
Ak7fjt2aM3LV9hOmyn14yH3s5le9JzvTUTsw1fDLKxdtLxdhjCgtKcmwvbGFNmaegb6JhKeCgGX1
siHB9a1ykYTEkdJOI7ry+fRI8+spTpwVusTgJ7ls5zUmX/qUXOwYujExJ/buZnrEq1s/zleSk9vx
7eBHp+ipPCwY/stc6D8ektserzu9ttWPl3/E/tv//Bm5mBKheqN3BWM7ktPD/CO0HrKEgHDjIaYv
mSgBE31CLqYkNNOkeozwUB6JckzlVXPMUCqCLppTgbcIknBZ5cLKOBsSMSeUnrWg/LjcrFemG8cQ
RjJ85ZC4wgGw/be5okIskFCTviEjlPp06MMEF3B4Mz03GPYNMdQmO9IJw8yudBSdBubtb3znbO4N
NEXCpEmEsTM3aa7VEnBHAURp91Nt/j7nm9Ar6rOZQUWLLL0ujfmmj9SPpKb+ZfcTmDG5p/KQm0Ws
sJdmVn0Ym5dcude795SazisxuYBZtOFUafWM10sYFOlVpFwbmCxbPl1eiOB7mFw4lGu5nRsNyThB
+aJ/Aq2nIFrsXv6bZbAfsMlvpDmftbRg0zK6R+LBkQ3wk9SADoWmS7t3lec31rgYWHUL0ee1Ax6g
D8wlaKLvlSKSoBV9e87FFj2Ewny5oLtRhFdSCoWDoXxuEyK6+vdTmc1iuBi3WjTVQyZkhLGvo5Xm
n+dlzu0K9HydaWTgPmtBo246+oopeavy/s4xuJg3mslQYmALjpHdaYtvibS3RbvIxblCTi19bccU
xL6nFRNTWvaQQB718iIERnhAD5i3tbZiza64dIb5UxufTO3vAg5fNEnnUQrBOwGSGvkEK1Pb2MT8
fHkZu8SJGMH6b5DmETyr1Rk1lNnZnHV/XMC4MrrytXzoD/TJuNVvFj+0W6d+skBFJtjB/QfSxjQX
IKBHqqvQuwRW0R5d8gyFZ789xL7xI3ZHe/C1T0xgrrnKXtIguhUViUTfjwsendQt8mJi3cl6q9KP
yuIXg+CFLQiAPJynDRdlNCMcspo+xOuR6oL5NtES+GiR5jkG5HHhtdpDQi27WB6r6cdl/xCtgQsU
KmmaEIATPGKje6p9ycShSGSBiwZTlEVtXsDLw6f6CFjhtyYYU4fe9K29QH63DhZUjESCEft4vI3v
8THCHAHNaNnL5Du9LT8tjupXJ0wG/WgqsJ1BG95brkQJyj5455dRcJ7+fmHVjabUatsD3eh2qHuA
Hv47aLUcMBs4/T/5FYBl/0Cj70lMIXfZU/Q36J14DdGRREo7Atdfladpekz758ueIrLBJRWp2SZm
zyjQEsOPwp9L6A+xIG/Zb0NuNpCLGONEmloCJw6ClfS9iaCzqYYORCTyB+1QZt57NBYMxQAvKOO7
MnnKKxLLSDAIKmS6Eaz6SZNOqvT98q7te//ZBOf9hlSk8VJiUIyYajD3BlDvs/dXJvjH22SBtjJX
UeNdgW6x4vVAW9FNJViFykUicKdh9oEg1dOtYy7f55og0v3hw//aJr5BFZOyMoeR1fJipz5aoNdV
UhsRYvbA0CpEu+0nlmdrXAqeROZIuwLWOiO6n9LeQUHpppo0W5faK50K+z77R+dsjzs605y1lsQI
74fFcDXJcucm8s0wETgC+wpvH0hnM9zpAUlhlmpNikhrTW5W+1U4usieu/A9zZHzseG7WFIPruA2
wXIScozrU6NcE3r/Vz7N962AzS1LM2JUFTMaCadaF1zdf3i7nveK82hpKRUUIti9B1Xf1ZUxf1vc
aG533eLtWgZCuhv2iS99G+6ezTQ64nGBnDWHiAxG8GO/Sl1MibBCLai4Cpu+h5Vh85G4wJP0Rt7U
EY5sor8MU5BhpkcWPWcEYUHnLtk5VCVaKnCxMD2a7e0qDAvsR17YNZ69QjZokgMiioOD2qI9u4ZD
GrtyxkNvT0hcJ6aL4vQO6u5CYTNBjOBZLaYkhpgMG1iKo7JzQhI6fdE/kS4+xZX6eUQP9688nqd5
zEmUW+2Mw2stPqUf8+bp7/4+Fxz6XJ/0zAIEgNRXiRmsIv4M0adivrJ5rMdRTttRwdNWApW9QU7o
EdgGRgXy/ouqFHbaiPovoiNssKi7sTg0nWIkElI8VksEr5K/TM4aDMANkYPxUAbaw9/tIBcyaJ0M
ixzCGfMp/Bwb8qkCxPOyCZHTcVGijxIIPFY4UNk4+ROdnilgSXJb+HNsBWM2Cq5dwfnlh8nGGA30
V4GAQbknmPVB2LUvL0hkgYsQ9WQOTdyjFBBKd7J6HFrBE3q/Jn8Oc3xRUJ9WKTQJegPq7ehG4HZP
nvLeZkThq4d37c/IFSWN+2XWjUkue2gaECYUkCNAkhodkJS+5C8joKNB5Ud+8VIKEsg/uDnoDUCn
glYn/8ocxkySQwa1KiDk6zF59uy+iQ6JUz4zkK9h+qKns8Ak2Jt/P1mdpcea0eKrxdeDZ55AUXnE
PPRxdJgoZ/5TxAj8hx397xIVwt1VGgBrls7gST1oARkbbJ/42t3kMwSgHB1E77T9dOxsjnNKC91L
orChJiWrvquD7BDSh7aximR390/zLzs8LBtDKpK5qsB3NP0ADowPVeUYZiDTIBS1SfdbwcrZFOeT
EJwNSVeBVDf6ap5K37jrnMrJAt2rjslxdVihBaAm813x42yVy2vHtDHCvIHVqboykw9pLvj7+wnt
+e9zd5ZcgCpYhVwmkqY5QLYBck+ItBqml/UieS2RD/LobN1oVCNmEyPAvvoaXu2paxzlVyCx5IoS
G4EH8jBtq4coRcZ4oKapOaQq8K6FHoRrJrhORPvH3VirVFATQgCIvkqg9xPqmL5SOE1Se++J8ufv
xMULbS7GRpZxM6rdcIr13JnGTPDm2Pk+VAadlGpQvJRBJc95+GSoXd+m8+wqAaOuR0MNJFbzfXNE
Ed0XpuusUvN74vm7Nc6za3VtU4mMA6AATO2lCPqTFSh27YiO0FtP+N0Q5+JTkshVZM6jm0zpUSfW
YNOy/FGljXP5E72NRb/bYRf1Jllqxl4r4qUeIcTYGZZdNhK4tcc6Dsap01+MVO1Xt8qiKRPY3QHs
/26YbcDGcEb6aR6qaUCWNuQ2QIho2csPiRffMfkyiIiB6MOJr1Jvuir8/AlsG65IHUC0x9wxqGpl
gZ65PLhW9LXVg77+nmUfL2/vTh6CZWIkgqiEMRJqnI28ziVMrqSjuwT0UfZVcJfEYMp2GqCQ2lPi
hg+iW+xtavW7Re4Wy0alKbO8G9zWiOy4/tFrj4I17frMeU08cWrdgut4qPrB1VWvZKquKCng60k/
JSdxlO/0Bo/XV1FpUUKw+8E2hjmfKcNo0aTRHF21La8ypXnUG/qhzDtBkeFtePxtB3k5etqq6UzN
bASv8k2fPY3j9xyULyLstWgXueBoNHTuOkkbXU29l8afSvhjWGY7XBe71htBwBdtHJdIAYTbpFGD
jZuNb0v50CVPZi5gP9iprP++a5zfleYgK0WXjAiNyQHE/S/WB/DM3rySXwObMx1CJ/x62RMFy+LL
AAnmwQ1TU0e36EPrahjKyBk0Gh+lrCgEOyg6yPy7P6+NWBmzHJ8rYMQLnaN+C11wbeUIU7qTfwk9
kcDX/urQo7MI5qksXoa3UVKrTpQVVwCmf22t7T8PC/GL0iDe5W3cj8Xy2RL36UbTNBtzXaFaIoNV
woSGWuaNL9/CQLIzL3Snz53LpG7GG+WTcp161p3oXt0/cb9+AI97jdLKVGO9x0ttXCfXyg3NVeQe
7cDlBo3q58vL3Q+QlkHRiNEsxeRWm3UkWivSIOxr3/PuQ6aKXGV/Nb8M8C3iQsWtahgwUPwzeMSb
j7IN6qivK8BEGJ6WYkyihS/SEVRBlxcmssulQnJTpGshwWEaPaSBlkSHsYN0UFFlq72EiaDssdPG
ZQf+vEwuFxqlNpfVDl6TXrfQkPSLQ+pbHpTFk5vweoTAt+o0t/VT9B/klvA1upuLbexzKVIk1aus
FhVayCfLNpz1oB2LI6uavoOT8feVMo/a5Cp00vJWkzMwMN6mOkjJURVubMNddRBYoXgagRYC5Gei
i3z//J/3l/37xmqeKhTY+XkA5Y5c+W2upY62doOjppCPu+w5u6YUVUaYAWILJJm/m1oqK+7XFp8y
63JHLoF0JZ6ciIC0IivcgrSxkdq6QGayFoOr9AijKQZDw9h/z2Kg6GdYumIQnrvKWqUpHbFJril5
rXEfG25THC+b2L/slF82eAz9mERdP/Q44pOTfGCg4OJkuphJdrRb4CbsEio5jsjh31ZS4YUbm1zC
EBV9D7peglQ974I6ei6r58H8VmqfwGJQmYJN3H9XbaxxKUMaIfVvmorl58RhLh/dY3WsnIVBNNG8
9b5nnLeTC8ngWxkjEpfA8Lb3+YJRWeVUTf/7WM1v+8fjnsek6pRswDfrrdsp/SDj8SYqdu9nCedd
44HPhEQxThJh78PhWfdRLXhkmJrwUTpVt8qL2CkEO6dyQbjvaaQoVB7cumzApBeBgMeSV1tPjYPA
5Vk4ffP03SyNC7d6Z0z1WCDrV+5LlNULTFYTzFUjafDAO/UiYhDeTY835riYWzWWuc74z60w4WlI
DwrFqyLzkuwghZF9eW3sb11aGheY2jpCup+0QEBJt8Tq7WEUQRZFn4ld3ZtYXnXJMISKOWDG/ybp
aye0/JB+vLyKfRsW+HMsVoXm0w4aF5BpJwWqIJCgnZfuSBVIE04irXGRGe6u6Aw9bGWKPL+ihQOf
cEKlcsv0++XF7ODTcFpVw9Q1QIhl+Y1jS9o6NTnqOvk1a8QWHsQPK6e9Cn3Dnlzdib3hoDsY4gmK
d5WUNqY5T19DucF7CTUR5Wb8xMo88yG5Ub8ofnxFhEXn/UC7scY5OvhhwX9Ica6mkxEwYovRrjFf
8jrE7Ipyil1P3xjjPH2Ny06KlHGEOMdjN973seBi3E1BN3+f8/MOHAgRRUPKDVVa2xBFmjwLXChg
2J2erSps7y97yW6Q2JjjrsQm6TICNPDgDuZjXZ90+k2aBtuUTkMpWJho47jrsFSLCcqLCOxr8tBn
95L+eHkl7IZ7E4I2K+FuQGvQwk4h8IKkfY7IUzr7JL1OpB8L/daifRR9vmxu9xCfzfHcEXMIQHuf
YDnleCqVJ324DoUIU8GW8dJbZZXVtVJ2KH2d2qN+FR4X3UlfxhMNmKxOg2y2sCvB2d1dF6ijLGJq
1NJ46Oya01EzoLLsVumBRMe1vKuW/xlAgcC0McHduIueZlYt40uB+tORm9Ul4+Lkc+6+4wtpKsV4
gSKjHM9hBod5VVHJU5F/rZCAb520XOyJCtqk+9t1NsLFcqvqGipVyLuUrnKs6hilBZoB70q8Nkvh
dswYmnmxEoCOrPC2mI6NCRb7WXRfsKD85gBpFFUMihEe5Dy/37BzQXKqhbjD19vBYw1fphk5nkBV
5uZQKxcRsu1GHp1AQpEalqZb3HnNBkVO8NJAoGvCT0TKr7QOIk6ZBFLJ4pTrpuBD7YaHX+YMHkEa
jhCEiHp4Q3pUfRUZ5b9N0P99hBO+vTHD+UOR6XVn9jg++Qx2QKiC9OutsfxQy6u6F2E62Vd/88E2
tjivoMqyynOIBgA0hwcQ5siHJKg+DW6D0UqxSuXuxbSxxt3pPTqEY5rhYkr7o0SeNYBwJ7Wz50Gk
Jbf7StOZkDLVVMXi0Se1npFqYeFBbY+ZeltlxzL0oGirjS9qfrwcI3Yj7MYWd9tiBjalNeA1rjbU
vtZAX7sQpeG7EWJjgjtWE03MaIhRmcuVZxX1/TC39VHwtNhfBtUooTKVVT7Vm8K8ikN2t5rZI0mv
TJFs1w5ugbn12QD7AZvsuwGt4JrpKG/QrrXDRrUrvXJKK7mXrPiLmpT3bas4pgWdt8W8luXFLjIa
2dqgi0RERCtlu735IWWsAnyXoavXKEu3uLE2TqM3hLMiKMbv2jE1Szd1jOAplHMMc2qjUKcogVT5
UR5+EqEayg6kHVu6scDFv3rM1hUKKKw8IPvp9YLmeO1HnuWZd91nJlUy3pQ3Yqq53WN8Nmtyt2Kc
KSQ3O5SQki68kToDvUnFpUbj9VkoABnsev7GFBcLYUo16hHlgi4rH5XaOBIaPWrGu0pvGzNcGCxB
D9wMKaqYUavkxDaJMh1LC2qU9tIuiXs5YOxu3+YgcH5RYBY/wpQUGmj9yUh/6NOXsQF3mMjNd7cO
hP/EMMD5Ylhcspw2pFkjE7WjtIZec6X7BvKKRqyVt1sBNihFeqRCvJ5HuIdDEmrjWAA7HYRAt2TB
fGLQp0iIfNpf0NkQFwXXFRMItJ7QP6MHwIGaIcilh8uf5hWo8OY+3CyG2zRT1uShjlHJyY+6D4qu
w3qS0SkgqCRKghR2/825scWd3iSas7qojAFssmEwBfOhP5VIlBiQQbx5+7HibI1/bKijVkJHGeE3
eV6om380gKLpAT62jUcaxIf+ZnIVV3sB6b8j2NNdB8EEMi5+uIj8BgW4lGqiTdrgSnGgjo8ThW70
8lHuc5skoEqVrqFE2FdPAqu70XdjlfuS0SpZBVGRAqyyreWeESQg/8eFU3vSV3ILGsmvhS9iWhLZ
5L4otBlUI5wnlEtWP41v+1LkngIDfORVZ21AZRaF+/goW+j2DMFs198MF++g9pVxbbFF9KW7p+68
j/xEtEpmdAxUCScC/MOJ0n6ozOKDMpEfgu/Fvsebk7exw4XgikAOrW5Q78EEbOfNnzCO5s0HIAyc
OkbLjrWywk9mYqd24orYgveP/cY4l5i20RSaicSuGVykbBRSoR6jOzDAcahpgWCp7NK6tFT2lTcJ
SF/EZTJBmc3NsgPTxZI87UgXp/6KclMgek3sTBsjSQAU2TR09GHegF8WEpW0qVH1JKfkUNwzbSoI
Oh+LW6GlfVc5W+KOHGid1XpKkPBAF6GbXIy3g/tD+RyWtv4hup695DM86Lb4dnk72aF6u5u/rPJt
s1QGA3M34u5mkAf5AEbagIHMTe+ymf389byPPAldhFa2Hi3FDO72AdgDsLi6yZMGBBGmFe38RlQk
FGwmP8ejVLTWoxibOa3my9waTh9Wsa0WorxfuC72QzbeKEeDPmJA7T/+Acn08Bgl9uiBKN5JXPpZ
eB/sB7HzB+Pyn1mSMyjRU6zMkT/lPyB87xk/OpfdfJk/HMX5qmgrucQhj7qxCRWAfGIo0nZX0nog
IuyEyATn+rLZp3PR43ZFvfzDqtJjnXZXVBUyborscDdMrhuTBHLKAWTS7bXiJfhYMiQZMFhh2j0A
MHmwBCLP381Xz47PF8HqYZ4TVUKeEpL71JyclGS2XvyTTyIo4H6OsrHEZft5E9Ie/DPzaxgenPI4
HiPIVOXo8KuOAfoghmiThPX4fejNxi5399Q6GXWd4AiwNgeTOwfR7W0WZKfsJvS1W9mBZ0Ieq8aJ
qB3pcxo0h8vBRbTF3P2Th3Ouq2GEp+L8tDYva3oTDd4o7P2LzHAXT1VW8bqU6BqVff8F6lJBV+Sx
Q8zcmcNKkN7unnJQLypQgFYt6zX73YSV3Fih2lvAFi3HxVbT+GlKZVFHbzf2b4xw+5asit5krM7D
pj3UAz4ZGDTJQURIvLtvGzPcvtXLkOisY+Ma1gteihhJmO1CeTFI6F32AxaJ3txlm3cot55mrnrS
9ui3deUPpb5T+tK2+sSh85M0CKoTu5HENFVL00zZMDRuTTSNJGhVAcjQJEUwlOo3YwRUFSQ7IuHA
3cTubIifHs5rTVr1BdWCqfoetXd5B86zprfX9ssyniTz+fIO7oNCNua4GBL1FI2BFukOkkgXZxm1
kOYG0jEOYz+KHOUq1YQgof2n3MYoF0AyOcLzWKqRl18nH14ZVtGWn/zm2DuZL4rHgi/HJyLLMul0
UZCshssB8hnlcqvKgg7OvsP/cg4++YhidZyitgWsIPO1+RCbnxv5g6zdCb4V25a37n42w1a6iRFy
CB2QaaHsNps8GYjzsIdQK3bxkJ4q2RENJYpWxf59Yy6ujDJMajwxFs20C/V+hJekxWO6iJjUdr8Q
sKIq0XRcHK8DQRtDYEKNuyFBnTuqU2gFd7aUoAIj6EbsBtiNES7lQI9ND1cF9Z26XK7nzroyKyK4
lnbD68YEl21oVgVlYIKKizbKGWidywgU0kPuKslqgfPbyFzaTl3QxzPj+dFF4wmCbeQBqQkhRqGx
ZEdbIq+zvsZDZiciplKRES5e5JpJaFbFAIUonzXpZ7Y8WkIYxa6fn/fxNf/Y+EM3NbG26gmLSSy/
gCKCNx6oQwPwib+I7hDRgrg7RNLaSK91LKik60FC9aOXs3sS597lwysyw90fedJPy9AAjpnHwTz4
ND0qmeCK2vdwwAcNTbFUlXLuZximJSdQtwVxygNwtEssSFH2n/0Mn/ivAb6cMhQZgYo8/FuXZ8PO
wtGPq8hT0slL0YdVFM2Joszv5davc3DU5v17qttoXhK0slEY46/GtijHIjFQzhmtoDb9AZK66Xsi
+cYE595rVraZajU4wnrhKOFzIRt2kj2UIr653Vt+Y4e7AedFVxeGfXKX8iVbTiR/WKEVJ+vQYTxN
VMggtO8a553jnbyMJsmsUJUynnoUMzvGrusrd9F1/irnJ75090Ph2SDn7mMoLbVCgYRjmWYXZIH6
WmUQZZq76YtKFFk1VSj2YKju9zuqis2W1nU/40o0kTa766GG2DGb35hACc3SicgVUcLtDKii47cx
yjmJMnRzqtKIxSeK+nDtaifNQx/pwbxWbqWb7shYN0TKKbtJ09Yq5zKZ2neknhV2+6s+oONXpmpr
7upYJ3KwjuNkXw5Ye7c/5r/QeFF1AFN4ZVCzXIe1CXHYZCm9QnMfHHvZo9arjokJqsum9mLj1hSX
aCydIoWrlQOlqci3etm4ZmqCIql6x/W8MWNxZsJ0AdkBi4/5tXnKTgYIN5jKjaiqvYun3drh6if9
YuStoiPTYHQsVeJoXhXk39QvVezOHmtXxD/L0vmrLeS7VxAcVg05RymAVo2rpbOddjKa+KrAzG71
a7s27o7pzSjLEmVkJYf+2rrK/Znana9/QPJ+B1ZBy5X8ywvbi1xng29oyEplUmWAG7GZoXGY5fFQ
KatoUey88nn11gZ3ntWwpEY7hJg+xMi+DEh8ifHya3DKe+SwirAWuwXmrTXuHMdzuuZ9jNDPqNbl
6/WqvCK+6iWP7ymJbg1xQZ+0UzUYnYWMN0HRi7QVwZ2sY+68FFXo2U++tIFctJebKS0zHZZYP4A9
ImO3vcquFR8aUu7/Tl3Cou9/AxO6ZL+H/FmNQjlkGBwlme1G+xGLOMguhyOdFw6soi6EciHKW4DF
2BgozppjWH+67Nb7NiwiE1XRMO/HnaM8BnuqEQGignqyvfZ48tQfKiHp7B+O6y8zfMak60bYWUYK
bINNnAVvxvUwHqzXTBq9BV84dMRc6q0jnO1x3yYzh143KlzHvcsA0FAvgCtY6EYxD5fc+OmvdpEv
tRaxUbbEjJGQFmhWzvQqqis7oYZ72cz+VfhrVfwYJSnyzpxSnFhlKuyWfGuVW7O9j0FC8Xd2uMjQ
5NparSry61zy0/Tror5o5td8Mv/SDBcXGkPHd1JxP400sZf5lKTXSuIV6tfLqxE5n8FFBW2gFBAI
OB9lE5qvZC9fTHe+14PqjnFlirxvrxqoAsDxnzPFo9g0jC+ucoyqUrh4+qe5uJmTF2O46yVBHrF/
JZ3tcHlElet6IrWoPrcZWvPxs6QIShV/uCLOFrgMYhqktseMGSAvt+ZJPdAHVtKXTuJWj/AbsXfK
5qldJBXN86H6t4VgONAeeEo7R/f+pdJNbrVBcJ/vTmBuvxIX+SwrHSIT/wPRemU6LYScQle5y67J
XfgjcQy8R0oPPYNTHjQgwxB20wQR6g26Iq2UYQaQArevqYPCocHbpFwc6Ub2ALl1Q6cV8lcLYj3l
0os2jiEDauB2VG/JCS8ir8Mg5nE8rQ+9JwXTbeZbbilK33eNAvOtGWDSQVeBO+SVMaokA2OV22sZ
QOxQNjGi2ymTBaFx/y20scMd8tFK13ks8BZqwUvL6JWwuNIPQYsRP7P5a+0qv89vpB+XY4todezf
N25bd6ByaPN6Bvryap00p8zvCqV1LhvZf3Ft1sYd9DwO20VWEfel3jExUhN5mSN9pTdsnvD/gapg
Z+3N5bkxx516i1TrQke8uFgpPk5tepB95VUOhFEsRgG9oUH7YDW2ApFhwYb+Ya26aQKFrqhAHv2+
o12UxQWNaY9zsSKFi/G+1I7fqyMO41GIH9nNF+WzMW6lk0UVea2xsb1LbXYxoPLm9TYNTABIRNfC
vq9Yqmwi08LoNVcimJaESCthJ2FRwZqiupkuOWsv4vlgjv72653NcGvqxji1hg63j2Ioq53L5JOs
t4LgyT7CJRtctKbozFuq3s1usR7X5rMeQ3wzCzByIcgQRGvhYnRnAtssVWg0KFBc6i3UpRbB2RKs
hA/D3QJws5JGeK+Czgud+OGfGUpeyfPlEyxYBx959Wlos9VA2UsDuT4Fp+LPy39/tyKqyr8+OuUy
NskcpLKyEP3+K0koByZGqdmzR3RzMf+58O0pF9ClSZ5qJUSRJFMWST/Ia565a1co/xS0iPwFGpw/
iWaa77pHMBKgQLgUFTaDMxtB6aVeRsQFaoS2EoLvKH8c0WcVbOTul9qYYf++CehdppMptODZ66MR
MChp5TDkVXZdHZdXZVTRdu4a3Hw5zmBMknZApaYHSfPPqnOpyPX2M6uNAe6KkpUQHWOCFaXXYHvw
Mg/EaD9yUL1K4B2UXOujYAcFYY6Hz6u6UizDhCYaCDwWm+HkUrd+SV+mye7t4lqCiPSQCJuronPM
Rb15BI9o2GCag1h3NUGIzewxP1Ui9sHdyVoVV5OuKQrBm5lzw7xejMjUUZcHqyeEH7yxB3bNYEuL
IQWCvnH9hcS2dcOIDMhBWHvd9ZaNec5b/o+0K1mOW0eCX8QIkuB65dqbdtmWfWHYHpv7vvPrJyG/
cVNouvGsufiisEoAC4VCVVZmqS5xP80CmKg/VvsUTEGl3R2zn8BYWjIAluM3Xu1mc19x5vAGMAET
N5n1Fm0dkJoiXDA8dpwq1a+m5Rjn43OqZx+ue85mYFmZYj6hqqexEIoJQrF0CvNdEPyI6weh+0yk
/XVDmx7625DOzoMVabwUuUAw+NosyNjARjeb1giO9+tmtlOZlR0m3w7ipEVPoMGb5kBHPIhT+vqt
dEt1Eqobnmtc3z20ppjAlQmTmJpq54TBU1J9qBNQYUUyINQfuDzi24Xl1cIYp5CCaRrMVx6S2aaY
SsXtPxgOAV2V9pLfUzggDzux7ff/c0NdZPw+i6SYjkugTRXuS6QZqsyrKPMsMGGyqptpkHJjdCSo
uFRPJriprrsDz+voSVvdLGKZo70xwhsWfZeGP0vpftYfrpug6dDF1bz6LswJwhztlI8DTpAyCVYu
un31oRFvpP5WNv/TS7eZ8R5qNDqnB5uvlzLjdEamyYIR4Q1dSYZoR8H8eemEgwz21+sL2z5KhIia
jEkOxF7m6+RtBoUv4LlQP6SC5YIl7cBAgkus3/+LKEv992IfV9aY9FYYkkSMYixLe6D4lvyQ2xi/
BvYJ2suNP35aeMnNZpRdGWTy3L4W29ioY2CUa4C5iqIDtCtri8NkRHh6pR2mmK9v6LZBTTENSVLR
oWf2c5nBfWKOQke1ZDOnqRZw5Vc6JEcXPXcbBTXn6/Y2Txc522N2dCoMUctGnF+pfdZaFAEMHkho
M/6tLDBbGOZzapAU32xalBudNuYTYk9D2IDOJVqsYJI4ZcXN8/zboMHeIpLYDVR1bAJY6L4BxWje
fJ55WKFtG6ZJFBETlDhjb2PGtMRZOwqIGUiprD780dBOA+HdU9sf52yF2boR3Geki5CCGje4pU4Q
bbBTW3rQrADsXJHLl5HaBAxTdOk/62JfXXVTzUVbtvhYXrXX7OquuG99bT/Z1cf+VN5XALBDncnh
iWdxFso+w7IyJLWZAqa5jGHpyBgntZtGGt/l6+fFMUFRSYRGFEsDL5W8tILmUPEIn+TNOL/aPub+
hTqESJYMrz31jso3ZE7gBAeQU38gXovSqQaidoqZTGnZy9Gg90K1IwtbvhWdxOVLx/8hOp9XTPd9
dbVJvYa+hwY3Hbxwpx6X3ZSg1QJKbpqU3jVcTU6aOF3G57M9JnrhhoswtQZ7ow2JZgCItfsBK67v
+YVpnsswt3a+9IPSp6hADFVl2EZbgnowRZPnenjcfr8rwEoBG4eeIkuvVYOQmyhlQYmYfyWKTe3H
6PxSRr6Ye+CpB17s38oas6hmRqtqMgYVk6w2pc1JvOGoI0Y+LYAFxNzxuu0n6MoeE8aWCby6YY/K
12iPLoaZ3PgwgGufLs/4Fjo9J1vYvNxW5pjLRtEDDDXHeCTlghsRXNrBruq/Dx2vf7UZnVd2mLjZ
FqXehtDrdJLC2EcFNJLnYr/EFacLc2FGMzFxYhiKjOcmUdl20lCkiz5hQtPu2oPa7Xq06mPeFXDh
EYwNxiOEuE3U2GyIDZ1iV/eWXYoDXJ9CcES9Iwwzxhh3CGbSlw3Ogd3Pd61yO3f766fp4swyv5/5
/iQ25RGnFYsRmxPkOV/GgFs5vhiOpTZQAwBBgKlLJgsVTsJ8aAZRh42xR9qmSp+nwnRUtT12wbKT
TOPznKl2nje6nUqjf32Bl+GCsc7sYKt2dWeUg2JDIgiz27kPth6M2iRW5PLelVxbF7u5TJo2T8QG
6Qfl7rUAFNkBZUmZDDluuOnpq01lDtRQNGHVCCOxxfYxrx7DBRVM8+P1vePYYIF60KioqwIVeFvM
YnecJLuYCZrPOecTbfrgeSksx+Wca2KpjyEaGP1BFH/mXIKoizvwrQuw2GSjmoYKgmvEjvayLWP2
KXBSijV0swMX3HgRUBlbTL6B0o/ZmUQktoD8Om+qE8nTQ63EbgMJCYBU3IG8CGH/3CVNaAW6sJO6
2FmieWfKwZMxGhAZlt3rn/EiBWL+JLr/q5TDSMY2bRUsXzwQr/CGneQLvrzjYeh43kJ/vjITaG2f
lVqF2DupTjaDrQN0OxDL8K6vhmeGCb9zZBqtngrYYALFACWxSPZUpRyXvEzTXvdM1SUFpJaizFbu
mzRB0SaF6ytfyPfuNPrDLjyBX25y0Ub0eJVDrjlmUWJRCUtS5sSmt77kUDBWasevBeDQ42EqL3MM
ZnFMSBSmZS6BdsS84c0vCis9t8gXPDjpEOBdZqef3vPJzpvJhMW5G5UKb3YccENMHuekifZRTiar
0znZzLZvmJIKtLkCog4aCFYuOC14TYhdQW+aozp4SXFUYo770b15kw++7t3ZBOPlXdVGhRF3WMss
OY0wW7UEOtS5dDrR5U4H/MEvztaYKK9g8CYsTVV5zTWoxBgmRY/GU7Sr0K0SODh6zu6xwDMM2jSp
EGqK3Ta6JYGwokisMeUMJGwHo98rYkfZB6OZ9bxHMkBI9FGtO1cUyh/1JBNLkEx/IpgJDSRLj82/
HbR4+91U5qUZDXlk5KFC7FL6HAu7VuD8/ktUO2OACfyqVARVlg3Ebhx0PHazS7kd5H0N4gpaGyjv
zD2vH3aJOWJsMpE9j4jWTyOSgGiv4VFLlX7jveDz8dEbrgFACmqJqGCiosyy0GEQZhIaGWniGNt5
8bWa9k2//+sgsTJxARpWpjYnTUiIHUs34bjvkk+9+uW6iYtEA71QyOzi1YhZFEzWMFG2XUZJHFPE
vYQScKS3KqCB1y1c7BNjgYms+QCe+A7ObMvhTdHdE8EVgr9N/KgJDSN3QHxIEA5mvrmSkDklAvap
A71SD5ieEg6expVu2lzJ2QyblAWD3OjTsBBbEgy3KaUfmagfJD4Mme75m3j6djlsbqarWiVKUGXA
zdecxAd6dGjbVX+c7Hzf5ShbK558JDzsPc8sc1qTLgTOOmpUuwhzODWYwOtjI39uxcfrDnHZ/2HW
x3wuIZmFWGgR78SHX3ftZJnoQ0Lr0FrcyefnEhcXFGOQftjVHSgPQS5oExJQtXw2je9a89jPH9Il
teWURx16EcsZU8x5UuJurlLgRfG0QgMFoLzGbf8Ft8Xls4qxw5wqIs3lUhQ4t9GeSteGrmD3GDxW
dqiHcA7wZohYuT2TqhQ6MYRxhtuL85dQOiW1d90feMeKudAjtLZ6cLvhGiIPZeKH5CTxtN14LscW
yPSxNJKkgA2q9KuAQMPMrfCUnxCVrAQwhuBxebq+qktE4dsvxNLRZzI0HUpM2Nvyl+k7nXQS3RYp
s/KsQE3rRGm3ogOe+38P02TsMrd60UhkSFWcLnB7lhbUtQCh0D4vD0WC953sUb2c/hv3THOCB2GD
RzwJBh451B8Xr7rvfSgpO7GvnXS/9oobusuZzSOCfSWWvRIpCRNJ8jAbFijJg/EwdEW/dcmTjgaf
4lLjmhPsJgwIJo4BraDia7/Xnjs3erz9mrihw61zcE7JBR/e1EihEOCaG0Fgkt/qXnhIodkQPy8u
LaVjhNq+7mCcY8PqvxMMu/VSh2MZJaeq3FXSweARb1+CnBlfYqJMvUCuJwGW3/7fHITy+lxO/Zj2
NO9K5HVuYzUQe84wKJhx5z05gZswoSeNqlEWC9hX0EmVXQpyzkdbfoZSCi1YdX57NFpLf2oPYsiJ
erztZaJSM07lvPQ1yO7B+jF1TzHRLEH99H99Q5adbxDKvCwl+K+43BTJXdw81DwdyO11GEDfEFmV
UGx8e/fNYOxEbRZhqOpdRfxpxFCz4Vzo265/NsFEnBGuP1YNfWIGEATXDcAreB3uTUcwNEkyJFMh
YOV+u4o00OdFkGPFrqpnuUJeVEUHEZJj83wiUFi6/lUu+4vU7VfWmAVVohhVXYkQ2nxXI0s5mN4E
FHHS2g1EzkVP85KHEJRAMRccuRlFV4aZKFr1dSFFPRJZHVPAWeCp8l7VXvTpgbPAzS+2ssPEzaGM
QM6ICo8tPxh+e0t2tLZSufoDLczS8Mjjhr+srzBbSt10lYKZxiz20M6AxRvtJv2KuxD8X83RiCz5
BZRjOMj/5xKZRCyEsDoxOyyR3IWPqiftDMc07Xg/uIYXHTQXw0K8kMFdJBMuMacqSWmHRRrBLck/
L/VdYz4vTWp1064RM7vs8DQRGwdPhmI8yLyGEtc+Ey5zY5YDsKPTO2iEVBbuPi+3Qz+zqCKr4BAO
kctmaFl5ERMitaACMWtMzWUpeGBV1K6mVp13eLyEPudzcmyxCRzYqzKzERCOk323l06tL7jkJj0B
0eXUANWYzvjALSXQoHKRXZzXx2ZwJn1WGjGicwuWxj3F32mVVTXAadYexLA5UZS3QiboGJEQjmph
gick6Kxk/tj2NRQOOZ/ssnr29hyyeVqFeS95aPDNOq93ZxcyxPvYl/wSDhLzJXs5YZvNz3SguxQd
syfYQUiVFl78gwq6kBvzS3FLJ8hNp/GEk7zrOQWBP0RwU1UViWo4sFP/XTvFgmngxUeelAcNPS4E
uJsCQ6PVbrJpzkITUmgZ8YCGXMNM2BmFfkn6uQPcC7cH8JO2/CFO8bwdPd3XD9r3xhp80ZOdikus
sB3Tz0tmgo/eQOiopMDGqTFuInW8n+LAu34KNx+3xtkEE1+idkzNOUpQ6MWjE4+ZI/Hbfe7xGEV5
Zpi4ossVSm4ZbkHxQKUJut0vak9eX2r7sv29GlazaQJ/fxujnmTHWWiR+T/j8EkongSRs2mc78LK
olTlMOZLmCIct50F4JJVmxwL25HjvBAmcmCEIl5q9P5tIp5a6Wgsx5CnMLtpwpRN4LgVWVTZOW9d
bcs5H2YFHSbtuy4+1YV62xLlPQs5W2Gr7Q2Z5qEHYsJOjZc+f5zIoW84z3LOQi5Y1JQ+75fWgKje
UDybc3ybV+iXSQoPerf51VdLYTKsMte7CEhxxc6r7CZX0yfd4NEV8JZCf75KqRJxEhtiwn/FVvuS
x9mRVJIvCzyt5O3ayWop9Byt7ID5q1dGgnim3dBheArBwfg9OFvyAeTTlJmTe/PSQHJx865MMrEs
a5U6CYBpsgfTSmRr+o6JzIPuZc5wVByohX/UVUvFBAUSR76s33YatbLOhDmtBm1CXsLZKQ0EHSYO
7otvoT+4EiAS1U3P0459LeheWy4T8FTBlEO9wjMX1LgYWiw86ZPpgq8QgmRUtTa8T/DGzvwG94bk
0mSn/VuMEM0KzitmZwvVQWvEQhAVezC+NP3HvPDUSLeuXx6buYAJyi284lRQeDGLnDXECwPjILba
Zt8hJf5SlQmKln3lKxho7MX+PfnU2R6L1JDmNq8ntSc2huntJfFK81FWf15f02Y6BVgVThkEF1Tw
RL09G20tVFFJC1CyX6CuWPoykDS/wJPvdEwCeRw0nBQMgLJ4Xi2C/OKEUqk9eLOrQfc02Mv7FhzA
jVXfhdxZrK0AszbHnINCI3I4JlicND4F6n1Y3yi8/ur2BkIuTFMxrqtgbW83UBuJrLXDhAxxNMGu
WpPiLp/C2pFmrdlrUT7cLG3dnLJWjzxDFwLLFIzaWvI8ui9JznGZraAN7aDffwwT6eR2VkqQHql2
FSuWKEdWJHKKdluBbW2BCWyCvMxVp6CRDDOJDZaRxC4BpCzj+iiU0o6kyr0ehw7HS2nZgI0v6Iwp
oKTESLLBUs2US6lmZkKT/gyVPO1Qed03BY5T7407WkXjpd9bCdzaHrOP/US0cE4mxe5jzYuqwQ1m
SJ3EsVsIy00YtU6ihqWVKlwJWJrpXFsos72QUDO1hb5u5kP4SOuFmJD2873mveJSOdu6eTxWu8oc
j1QbUe9akK0o3WMw3Kj4l5d20Y26XI8CUjhNlySJhdzEYap2C331DtUIFXorznqUvFLoxP247iKb
nq9BpMPUJEOHgt/bYyhipG0uRwRLGdSlefxlCffXDWxu1soAE/01qZHKJViQd7W1ZabQ5iotiXCK
PlurAPhZRCghmo6S59tVaPlQgLIMV0zXPBjhYz94f78IVTdA2YiOvyqa1P4qEwpj0CgOcqvaOryr
vk311Mp7zhq2Nmptg/58ZWOJOlL1iaLYdd9ZQTzsihzUjUnLWcqWZ63N0J+vzJQyqgxhi+QxS8tT
1C47TQS0pQiMp3rSeYRAr2OtrB9TPSzEVlRwDbaSMtVkJKGOfE55aPaCp/jlDvyNGNowDhme5uB4
Ty3QU/ihrfoLuBwxb8CfPN/M69Z/BY0eqzWPZFkqDZRBdvNCUfJ0UIWEFiVrCazkWPgah+dzK9iv
7THV3BrQxbwjuNvEAd3GLrYmchNKgEbL3iydeqG0rrvnpvuvdplxz2zQatJVOi2SPwytIxKemOTm
bb1eEeOc4DOcE73ADpKnyaONRWMvfWncxc3xCoh48KHt9YCzkWB6CQPEzHEWZ1ABkgEPD8WfIX3n
vbZP74udgUGDzlchCXPHY7/YSlLB5/GPSZlFkkA0dYKEQ6XamOH3BKCvzVG1qnGxMyFz4nLxr3+x
P7jk2R6zoVCyVLM2RV+a3FX74Q5U2E79nY5jz/vINXFUOPaub6nMcsK19ZLGIDRHkehVqVPdTbvp
Idj3Xnuihw4iC//hWNyMZ6sdZa5kE/qq0TRghfIXFBwBZqHMQYmT+sp/MGPcfCRudFjeU+Vcf0bG
czJEvmHBVAT6G/EttCAP8Y3idD8XF72NO+5rdTOWrpbI3G2N2lTdUMNPO/Au6sdiLwHmTtvOSWMp
TxgD9cTjWLm8BvAmwmC1ylco3CqeRVqWj1VivkZVb3Dixwhwt8ib7ynNVrwXvcnns5NxPOgVmLIy
2rYRERJ1JHZe3teGa4j/57d7jUErA2YUIDfWEWPMHaXQkHaCjUaYD4MgK+J9O453vp7PlTEQWs3q
hOqGLUTVDj1GWw2hYSd2zvVTsJUQr78U3dSVmbHOR3E2KHTap4VTwaVYHXnHK5xuooJUPK0RK/Ea
Bbr4rR3MhwGiJg1oQGEUU3aX3XKb70PsHOAH7juWtDLFnOuqDJPBWPCSaVAGkiMcZfGu6r4W1Y8K
/PDFXcpDKm5fPiuLzKGOhIqYaoVjpr4OcVO2JdONbfVAJa15kXLTzVfGmDNd1CMhhVghP4qXhzip
Mytdhm/Xt3D7AJ+NsETkXVjr0jwB6Kc9/Co0QQ7w2xJadBoxsLQjha1m/sKT5th0+pVZxkswKBAs
mYpykxR/IYEVd4k9CdxmKGcHDSbbSpIZdKoh3mKDJ9oVhAcTZ7KaY+ANLjKwh3n312JMKGKtnN9g
0i2lJKWiUbAK0to9mAA+F5AcLCuDk9Vt1kPXdpjDPBVybdYtDfemVbwYPuXMjm9AICz8oKCU5QOf
nYPn+2w/qx8n4CUrVH5AbOZqHymwkDyoB8AMD8Hju5KglX8wbwMTvbMsWBBFMvlHVHhK+1hGuwgd
DJUnoszzRCaIJFrSFDl9hcTZUyE6Q3GfmBxwPc8EEzU6OU61qIcJMnuJlGEizBVkjkts28C7GY8b
ggcos2GtXCoCJlQRdotbU90P6kuXcp6F26fptwn22o3HETXVFOHWiMQTpJRdYlSfOOGIbsXFKw1k
/v8sg7150RhRk6zBLZWVVvszvqXAYxNFd8GVblMEKUvwp5sPtHf598M+r2f3bJo5u4aRgaiY4CuF
t8NJ+FRCuIcmMLNDB3x5/r0Ja6Pq8f9bKHOCI60fu4piouQvrau52k2B7n7rR141OxNmV8OT+hA/
A5DqjLuut+TH6xvNcZfXsYlVNlBJQT9WHdxlBjFHqNuirFmEJ8R1OQjBbCnjlGJIsjGv6ZZW95Pw
Odf3k/FQTI/x4DftQYNY46DyCF14Xsqc5zRKDCEsa1R5zP6UBrWzkJxznjdTqdW3Y86zGAixqQcI
TrIf+D0AtYAtHWSu9hdvJcz9H+Gt9wv7IY21lxFtJ8iie90NXjseV87bRYci6HJTyVBfT6DE5pk7
+QBSR7wAVVd9DMA9GoNdCoqMWCq4uUrOaec4ocwkAYVUq30KfTA7BB6whXZ92qk7cKA4nEVu1Z6p
HLWJgWcUgNjas7hEQSLkCCoSclBKPgqVPWWP5lbzD7EEb+Zyy0E0SM4TVRcNAwJcb3NgdYKORmHi
ek7oABAchI7/8EV/N4OIJqESSBEmusRObTXS0lZ5gDfm8l14liEPApi1X9xjqNqJvGIHnSnX/JDv
lRgKjcKeB7je+nxr60x2petxjLkezIgXUWAb5KlDm7TIOJfOZtqxtsKE5dA0wWpFK1jF6fWwHaXF
yvcSAiM0yAqL96LdOnRrc/Tnq8A4LvIEEki0IVtFO3V4lXXobF/3R96+0Z+vTCTEzNtmzFV7bDDx
HIbPiKLOKP01WSv+23olTPA1ptGo0wgbJ4w/+/K5Mu2Ji47m7RYTbHVZHTJjwDUiVrexdlr6u+tb
Rf8/G57Wa2AO0iwoajYZyKeLOLDLfN/n3/oSOGLhNjYerpviLYWJtsg383k08cHN7iE278SRV7nk
fHa2wQ1G4m6KUlyG0mC3wWNRHbviw/U18EwwAbUUo0QMelxMsV4BkvGlm3JrHjmZ5ubjY/VRNObc
q4UhayEUzhHdFieys/3slofwoNsqsLvTF2H/rtRsbZGJAaWhSsYU4dtAr/6BQhJiX3HkF/VVk5U3
0cHxOZZrX1PHJY0ElLSmMrkNkEgoQj9YizI9omHhysLI0+zbvi1MRdShk60CHvc2HijqpGqElrME
YHOJui9FFToWRxLdNe1/guEnMbgPY/qJLs/V2SQT5cQFnN+FoNJyoWjnj5o9fZoeac23vyv891zz
4D38vT4m3ikKeE0bE165yJ1NzAc5DAAT4+3i9vk9W2HCXdx3wWD29HUi6s+13OzqQLCvHy+eCSba
gfFFFNIIuxYKt1p7kGb/+u/fPr7nJTDRLkLfsBayUrFHYXTNlDhZV++IJLjXzdCduPbxmUhHxLLJ
ULdFkSI3bUltfZIRZxRBnzR3Cm/0dvs0/V4TC5qGRK4yKymShLEGtVcjYuNGZ6zmU6g2TmeWnC3c
BL+unI1t8xnlnAxxjVtPxmCnekcbRPGH0J/s7FPvZY8lRMyEEx8uxlsmExPnYQhULUXbV+y+DtI9
AdJ+qL5H+WGRVOv65+OZYsKFHgHYN1EqkwItNjzEs5swRmmwec4NHnHD5fT8aw5x/npMnIhSfUpq
imHGQHO46/E8VfbL4HS7cA/mfg81z6NeWeGn6yu8pChmzDIRQ59qUTcCmB3AslF9Tz/SeyYBR9z0
SB7FffaRZtOxw5/m4+0tE0SImpA8JjoMC6kjT/s+K/w58ch0m/IQs3+4Rs97S/+WVRrYl0LUzmhK
2/HH5akCcityMJq5r9zgCdpmDp+BdrPTtz4bTHxpcxDQN0Ol2OZT5VCJCTAW3msn84Y2T4sPvBoH
1x4TaKa0V2NRwVnM9tVesKqnbjcdKFIsc8Ujf0j4D0+F3zvKjrIZ2iIHs1xQ0GTg5+B5aI7oesd7
Wp4fd0HhcNx08+KWZYOOd4rEYHnCUd9NjDYwcIu+LN6wz9H8ok7aF7Z02zp0shfbepN6+Te+XtNm
bUVbGWfcB5R+SVnQ1Dg7dXtyjG+oAHljFz5P1XXbUVeWGLchgdnHTQZLEIi0xlFycxnFgrb2tDR7
WKLIb0h1m3eGPY2YoSdQTB00a46XHbRtObFv8waG6gPwcaICFVQm9hEpLcyoRmAI5y9D+lPkjWxt
3sDn388+qKWxnXKJ0nfpwd3ShxZ0wquO86bZ9prfa2ApT8TRmIcqgtdkyvd5PmRkP3UnoTtKCbRE
l6deinl+upntrVbF7FpQxGaLYX3UnyUrQP0j8oJTdmwd0x/8wud15Xh7yNwZ6GI2wN0hf170D9L4
sY0/LCPnrcYzwdwP45QVYUzny5PZy/KbVPjSpDyy6+1LaLVrzF1QB8aSaC2u9F61ihiib4adnKg8
KZSdQAIlesYzKtLmA6QNj7xZRd4CmcMdKGmVZyZ9exgJBnMjuzX3Zv98PX7xjDDn2hRCYRFowXuY
PplkV2VPMo/TimeCuQFUApZ1k9KIYG7HWpZHAzKA1cAB6WwaIQTlLxXvQJNtuglTrhcY0IbDZdFx
kXpvCpbbYFk4lSieGcav51gBeh0TnfZkfs3T47DcTLxG0Xa+tVoK/RtWOUGbSj201PEC+AX7j13B
bdDYUwCmIFDQ1J1ozwPKbl8khCLHVRlnhq1LdGohgCcSt6aUhXYdYLYw/zEMoaWCFFq9ycrbLEkt
vfv2DudbWWVKFYuoS0VOVVWrOLrLG7m1RH30VYFXpNy+vVaGaHBcbeksTtmSqDhKJU7Rz/yWak9p
DuTCPgy0/AugNbeVtO0p5x1l4m27dFIZJ3gnzuJn3XxujdQa/54Bl+bIq3Ux7kjZ1gWK/f09aAsM
433lxvelN+7kdx2x84oYv4RgjZQFAInZ5jzV36BEmBz7IBNbqxBV4+W6Z2zm4KiZS6ALl6BryHyw
Uqr1uDAQ3HsQANmNsDj1tCRW2/Y7tctfuuZ9W3m2yE5QpGaWKIUMpss2svNbwaoxF95ZTWRPbuFG
EKa+vsDNBGBljvlyujL+g5lK9sTrgcShxI/87sCmF67MMN9MNU057QWsap6EL2lR3GsatFFDztjO
9oN75YfMNZkriaEsIPYCJAZqZ379NbIxROCEByo51J4G3zwM/4JPaXN1K7PMDTn1iigOTaHaEvnZ
zKe8rp0OlYXrX+oP8fjs98wVGQegbWppkt1guDvb0140xUeqmIzqS0SPzn4fU9T6YDN3JhLxyVA7
bKhhfpqEY9zsp8gf2scYh+D68qijXRSCznvI+j1Q/VEk6jhpunm3TN8G8nT9928Wmla/n4nxU1l0
QqniYq4z09eU1oJL2lIfO1Vg8r4UnXK6thYmapgQ1irDAruWYC4Ys9bI0ai0Bp9OfdPx4FwYFTJN
TAwxxwqom1GOQPljd+MntXUm8XPa+tf3bfvhvLLBnCl1XpQqSmhAaqzl5VeP2fxQn4hv+v/G5TZR
YNrKIHOaQlFOxpReJhQ+iuk/5xu0u+3IWR6pbKE9H7sbHlBw0/lWJpmj1ZtKoiwLsk80S62EfImi
PWcXqXtduMTKAnOQ8lI3hYG6hHoH2kdEJf2R9mGHD5nNw3ByFsNWObWgrlKVjqmRHtSZSQGcdv4e
UOrqG11UNpO2NgYwa6EoFu70I/DLNuXwAveRn93wFrR5dM97R5jjFA5tVXYaEncx6xwiNrZWjLQl
eh+IwuP178Q5UCwdRLIohiIRTPRPRmCNYnAY+tieColzUW3euqsV0U+4ygPNqZ0QgpC+J1Cd0FEB
Nu9TaR8UlRVBbSJKnW4a7Osr2zZJFNVUkEEDCfDWZNIG3aAniH/ggfSgUGIJ5nhLJmmfV9OhE3s7
y7WnJeJN0v4hfJztMo7ftN1EFMge23WOQpi6i7zs24RkRrmbAQSvuBWibe//be+CxSAzob0izDjK
mKGRlaelbN9zUylnC8xNMmRZjBsedZkOt0g4fY6SiPOteJtmMh6/SE2p5KqCF/1Ts6eFPMoG2WHe
GnwvwL68L/ydV8S8EXpxTsY6blEi7B8Xsh8bjrtvv3sU0KmqiqLLoCR+63xzUipDQsvLVAIX0dw3
Pnc7ylYjYXAlcgO75XYV6d98EXBVEe9XRZZEJPBvTQaG1IVoz+NN5wwvFGSOdgF4BilBzr8ZftzO
zs72WPCSaQzSSCivP30tkyeoiD+3frcrQ7f4KXoUIFJ++r9XyaKWzGWO4qaEVWG3eCqa0aCiAzCR
KjQ3Nr+ztBmJEfd1lUiYXGd1rqZc7RqFdk8btCSExo9QJkxySGyNw3sO2coSk3VIyyzNqYQLpghF
u15GtzB57C2b0wHaygaTaIxdnHUZtTEfKBJr2i2+eqBEZu9tB2CcFO6vKVCyZ4JGgxZnNUAT0q5d
qriGcUZkNOQWcxxufMd71G2/g1bWmPjRdeEsqZRjWHmoToY7H6jQxPgj9aWHEVTT1cfZyR3+Y3Ib
A7ayywQSrZTElASIW9GJgvcyLwZTb+Lk4GLF4ObRwGBh6bT3ojVDy/Nd9b2VceZSXRao/gi0P6hW
D9lwn3WPYccpu21eLisTTL49tVFemj0KRcpCIFuHIWeD5/ibGcjKBOP4eZpJoRSjXjOFX1X9odJf
Wsm9ngps96Z08AaCqgFjwewxrswYPBEUmpOcerCX1H4DvYfXMQTEjHeB2FbGmAXFpiBoApRQ0d3/
AqACtGo4oWJ7x37XaNjO1zQXsqZpjWIv8cnQbD15ymTv+o79wbHPNphQUeSl2AEQipz6KbhJ9tLd
rzGH5lPr+cJitZ7xpB8o+Qr5HHu83uW2152NM6kbpPiiYprxNB6TnaTsdN5gKe/3M1flLJv5pGME
FMPuH5sM3YXk+fr2cQywcz2kVYUi1iPFFsXPIXoIwNNfN8BxAYOJrjLJBgOSf9ihNnbUULWiMf0E
rPXn62a22zDnMhY7w4P+gR7n0G7BK87scG1Q/p/yITwYzvhd+KG8FmFmJ7TF43vIuaAJ+r9CJNtX
iDNUjSEphfuwfVb1Z0hW5c1OMH9cXyDvQ9Gfr94lIZQtAzXAUarID614rjVOMWHz9xsAI6M3omoS
+zSd5DzWMfqH/CEXoeU3Wnm5v76C7dTZUDQTrDqmorJDoH3QTXE9wpmF3QxYAaaRpl3wDHqN5Kvi
iUieeVPt22nEyiITG/RoGeVOQ5+kg/pijiHDAHpOlKEo5I5nbifSK1tMKIgGQUlSCkCmjJZUfTxy
mm+Vmz/TtKU/NlylYPrHX6TRK4NMbBjVQKnGGZl7Jie7aFr8bC6tUdDsMY8PycgbgOJ9PjaNNlJB
oiwfKCy80BInnXZV3dHL93hu4XLiZUqbgeO8PDZ/lutqGBQ6cWjM+zH1+xmqvu51j+SZYHIxqZzi
WNDoZQtdzhG9A9FreEQ9PBtM3kUGQ4gaGpeSNnHnaXbjuHfCjEfMtZ04rLaLiQ+iXIAkcEb+Q6Ga
tDSHqe69bgNpi969wJlsoYnBFde7KG52DQThKixKUV4CYSdWqiWndit+uP59tmPS74AhM/lJISl6
U5st9HPM7kbXYkeWeQqjvM/DRAglbYO003Bqm+q5lu7G/C6Knq+vgntwmMjQxfI/L0HprjnFuxh3
0uJrYLr9dy9BXtR7FVVdXRVlb2SCQXPIfvgqSMdmLOxFuOm73M6iiXI1Q6IY8zqO2XAgKxy3YO+Q
duhCCXk+oGrJPmsOUBCzhsUtE/M9OcXZ19kXW4YiXUt6tKLj0lf650y0245TRqXf5IqHs4XNujfl
SozhF2VpHOQ0OWZm7vRj/6RLxBfF6UYu3zPHra1WxUSKRUFhPStpq9vY1eHjHLznhbT6/UyEUMUl
JB3VhBESVHXkn0X8cN3RORcSoWdt5XdNN0txkCKFQKmybD8K0mKH8de8eRnS2r1uajvdM5CvYL+J
jDbvW1uK2daziHcl5tEXDzLpOwnEi61PJ9HKGNOfmhM+T4Ar8l/Sf4i0Z9PMPiYREee2RvCjFIjp
LvOGxMb4oE35DoGL5oI96D1+6Ypne8y2ppFRBK+JReMl++EknWo/rC0BfAKaJXvRf0m7rua4cWb7
i1jFCJKvjJM0o2AF+4Vlrb3MOfPX3wPtrkVB/AZ3vbUP+6DyNAE0uhsdzjkDnxhwE6Ez+wlwFzn7
TPfxmnDGBJuLaGTIhyPBfwh8JAwugSPuddrMtMuQvyP3HHmb9TnwixFFQmuHzOJioZYmZVKB3KCS
YBQ/bl3dIK5aAgBdBe9Xp2U7lej3+lw5ZahyDPWmL3iXzXb1yZPcZhG4aW0jba2pulRkdDQevwtH
CGHeQ1OeBGgXw4sRiI9u0xHPAPscEWLOBaFKyJybYSK9KlP8LxkojB/vR9sapCsp6U4fV8e4NS5L
WnKaPbb82gcZjF/TwqAYJhoQokMfiTOCxNl0NJw/dGTOojtuf+mGanwQx8S7QKVvqtZAtVOTfyjK
SS0X8NuJFgbMTcntM28xbZLU/97VrIQCsO3jPg5LUiSTAVdjBLdddNKKyNLG3XWl33CbH2QwKmFK
kVRLA8EDUv2pS6WVA3lI/ZJXD9fFbGjeBzFMtKvU2ZRXI5ZSqqlnxok7LbVbTR3PZFxXPXQ8f9yy
NBL7oDczFOpCl9rmyFY6S4CJzGPLvKvuAUzLbSbdcD0f1sbY5C5NCkVCA7Zdmmch36XSrgmOZn07
phwft1VM+CCJ7vLKyRljJsy1AaUXdn8XL1Bg7T3hJwU3pVUzZW/+R/1gbHAp5GFatXjFppJvTrVl
iJ6CQC4av15XEN7BMTZD7+RxihQEIIV+L8qnWeWsg2MwQPvzce+mWB3Dogb5K4VnRtcCqmcYIqeQ
Xvvxwi+JbHnqD2fFWAyiC8PUYNjbDh5nu9krANVX98rdW4b9wLVPnPvFpjdAwEk6YUb0m+2TH0KK
RoLuNQUNXnUObXLML9UhvfAa0Tmm4+0psNLGoQ2ytOogM5W+1NWx1JBfy4hVDpxwmLc2xnaIUWhk
Ax13rqfUFQSU67TJCQd1f10Dt6oj6xN706DVeiQRHXY1bbGLnyikh0TzQ27q6zYqrGf4FVu0ihsE
WbxRom3V15D4MlVVJCy2b6OA5zlsoCnlspuGn0H7W7b3/fcZzU+QgxLHWgbMbH3bFidJ/ppK3zl7
R7X5s8v/JYMwrkqbgqZKJciQkAinoMuq3+17VHXxfvZQX/LDxjHv0i8gOfPzV45wqgDXhDM+LJji
rEDrM0oJQOuLERSrX1WrPS0urXXy8jbb1v59pYw2gqYzlYgOD5PlXm748eTqJQCb4l3XVvb1hW0r
/rsoxpk1ZSVmgKGFyarN2JIxkWjVBQxX1XJSKluvdqj+uyTGhdW5VMt1h0XRKnUOfG7MJDWu6BVg
OylG6/qy/ocpfpfGurE6JEZIk9ZSVJ6ApXpfhYnX6kCAkHS4z+EeoC9em+l+W8NID8ZTBoDpWUg5
38G5d4RxbeKchaTM8RnGbHjIxfhJwmtz4YlgvBp4ccY5prMF6aKcQfJ7UWTR5+zmthl+303memMP
Ky2krK6tK1z0fe1OJUhkMid0weOEpOxLuf+rL/+63LcE2LVbxzi4POmNvKCYnCpQ2URX2smJJXiy
TxPQmVPa6tcUlpOO7YlH7dxZuk+8FCQo1Y309fqncO4J2yOqG2mQEgGpukX6U9cPlVJapez+NxmM
jVlUoatVOjzbG5UlDKEF8H4ra4r/ppM6Y11KXZ31KshVO1guYVlYXcwDGd7qo1zfdTZ7kahRK1f0
3FpEyDQQIn9WXrDvLGJph9lDiv0bv2F4K2fyQSpjYeDfElNQByC630QgxdCs5AtmHdDsMFjtH+Bk
fJBmS7IbgKv+PwgB6K5dUVWdMTiBGDb9EGHJSBUfkKqxl+OweyMEuG98HrAOvW/XhDFmxUiHTjJb
HGHZ6laQnQl5FDvAuEuhlQyONs4czdy2MQZqjACJBfEM63pj04wM6U1l/CbdEcLp0tp27e+/z6yn
luWoMTOERZ3yp66dSC46ZbOf1UsjnCJpLwQ/rt+0/+Ee3gUyBq2O9LhURzij4lQ5vat4yq57Rtpw
sOWX2hNuo8S5LnHbfvwSyBJJF6Q0wtTA3Z6Lo6p4cXQfTfvrIrajhncRjCvPyaw1yLCCtSx6JWSP
BtW4umsnyUqLgaMP2/7gXRRz0+Qu6JN+gj6Q8TUGMpaSANs06O1o4iFz8faN/n0VMAeNkFcKxvPs
Xqj9RBr2bYQSU8dbEE8Mo4CmmgIrgSpgbT4Xwb4MKzvQeU9rzi16o9BdrUVOjbbMcnhqEQwlsqvs
8htwyzgLZsFDu7yY+/zfZ8RhEN+PidHyKCdVnsiIPoLhNMlfVN6Kts3Q++8z7tmAd16isIcaDI9S
dD8K++gVrxtLlu222F3Xbs4JsbUXI5vqMgyxlspc7EnbxSCOmnkjwjwhjAeOQbo+wNPT5GVy0Eh9
qpvykhe88uK2+dEx5kEBy8CixVzVRREalVAKhuCxc4xDj7z+AEPuTTadgCK6xetj37QNK4HMhe2m
rioDOsSbhb2VZrpVTd/1CHROsjeOMyfA2HbEK2nMpVUWtGCYERI6sq/8AUiHp+bS3kzHFC9dydd8
yZYd7WeF3k0u8952+molmrnI2pRHs1nCXrRuexjdxcmc9rF6XtBjFljNAcAANi/jzT1NJgKPDbBT
1hSvBuzP+/7c3gQOCtMn6QDQYAxGLZxQ9K0z4JP3X62RudZCNbQgOsJhAt/hrnGK0nqjVXww9oPV
o2rx1ALYF6u1ozvdGQ+xx9OmrVlZA7HAL/1lLn5OhF4qdXwBBaOr0GAZAES7OISAIvmNW/8uiIWy
kIq2q+cZYXe0NFYu2ikMc5l+uS6EtxyVufZGrBaV1nRIgt8YBwl48c0RSfcDfxZx02+ulsOE3oIg
67MwIs2ECoktoD7SDA5RTk31eH1Fm3ZsJYexL2IYT20+w52F1XiWi+WU58utNvXOdTHbCciVHMas
mNIEm1Ijs98fhIdwR7vO50vvqF5n8wuTm4syKJkMYEYkUWOuGfhFJZJECO/LXDu2s2gNefK1TVKf
syieHOZ6ZfJQgrEMkfx4IH62p2QXxn6+bZ3u0DsjKFIDdCDxTCZVsU93+n1xhLlReFz/XVQIbrp9
Swdvd6OneuqxsHngIdun9i6LfctOJWmqTEccku1pJss8a0DccCSbgrdLt4D7uL6hnP1kkfAJQKWn
sUSwGCmnuLuY0t1UPl4XsZ1cWi2JuVh1ICsyGG9ozXpyFkeypmOxM1GnA4wbJxDZaoQDusIvPWQf
t3HfGnlKU0ujPTilqwJvlDpwzU1ja3FB3sttFaPX6Ipy6Mw1SxpN7SIZhVsyBl4l6I+j3O6v7yDv
kOjfV7FpIQ/ZYKbUMmGGwFJq0UQUp4deKfLHOjet4GoDGR8tY/qhk2uEjdlpcgSrxeRIeEjtYJd8
V1y05zuBW7u/lVNdCWWsRzMURa/O0MKulSyifJ3ER1UFjwUwrRNe4Zi3QMaCCCCPxvAZkqpxn/im
ojltV4FtK7P1Jt0HsbEDJOmRxBhDlwrkdOF31Nidg8oe6snuAZU/EINzvtR+fFIhk1bKiaiYKttS
pCelHvcl9pyqa4F0ueIDJgkdFdfVaFNTV2KYe2gOKOVFIXZ56V6i6g+dBxrE+33GseXt3CqzgTdu
2r4K3WMo/068sfp+5qb1sojZ0hqmsSiXfWMsh7BKbk3uaOJ2YhN4xSLFaiESC+6gl0rdqTLkjDaC
mntawTAwXgfOLf1xOGqucJMdKQ5lc6DwborVOcF31U8t4s46xzxvbCkWjJZlELUZGNBklFVeIjFJ
USBCj1lvj+JokZZ3Hzgi2CguH4Gd1YWozLcuqLfQzWQByf5sIttSx2CO1RAs4NV4XRO3XgLrdbFB
HYlQ1QgILlfjZXv9BWNI8KpYXgsGmwBNCOgo6ncS55pt3PwPQhn9rxKlinu1wRM/AKdkuAOTvN0o
x4BwcglbbwAIUsE0oKBjB6f30V6bcZyg0qfQ+1yeVV9EOSx08crfp3fNsXLD02SPJzBzZSBXF8Fe
Z/NWSu0lY1A+fABjxJtRTvq4BYieIHyr2xZtl7e54Cxtg17MH9ePcsN2fRDFmO6hM8KEAPwaz0nq
aqntEny+7eKtiLkIgyrng6bj7BLtdRKQ1OoXy4hvI/048NBCNrwtVmSIgEbH7VdZh07yKIgyWcAD
WTEsvT9KuHoFj9GMJ4Q5oR4ULeBUQrtiurhBEFtEdvuWUzene/JJCzDnCpR3pIHQgPJRDTNZEcye
tm4s4FLdtUjQudIwNjsN46r7BcUuS5+Kwcbs2s/rOrEV8ZkAG0TuBINkQCZhUtLBEuvFTDsDKAVR
t68xZNtZmm/AqfEQxDfN10oU8zysFGFO+hHuXMwOUfUgZi/X17JpNFa/zxgNNPwpTTGi1zNOfpZC
a6nhmehOI/Jy0Lx1MIcljaOaZCVea3HzpBU/gpjTHr2V9zFFVdIJhSxSMXD6URtyhWRFTUfV5DtK
TU45X8fb8Ca9E1wZz0IRk59BaAlfxt18f30LN5e2kszc3WjKgCg9YsxLj1PJAHRXmBU2MBoNXmF5
0xaB9lmkY0SY8GaWGCfZoIUUPoE2H7S+CVwyvHb93xiLx06+i2HWA9K8WkNVGg/r+qjP3+SU55K3
12EgmMesErKQjHHQiyCWwZ6DdCrw4rzFEe8oFzFciBXu8xc4D8e4NN8p2wV/lIgnm9lDrUQYklB0
2b/GbEwM2WA+issbspWXwya+r5HZRMAvoBcmxCbOdxj7o5CFua+74kPyJIK+HU16nOBxq7vHFHFo
Om3aFkFL+1H/ly6aCTpt8NI9tU9veQOnBRpZ9qzc0BHX3Ekjq95Fe14+eVP7NUSSaCpGDMcCDqgI
iaclwmE2mlv0kdVlXBTITRv1LoKtXRSKEHT1X9yRQ2bLM8r/khUfhHP7R/G9mQHMp3qUeZQ3gErP
6JODWcllzlCQVLDYaDApWRl5g4xum3T0Bv2gZ74Y+cbMs/VbuUCc4a+9ZIdL1FqajPlt9Af8gDTY
CIGV09izxWtt2/Zg75LYikYpjo2c6kBqH99uYAvw+e5g+pMfejwF2QxtVqIYD7YIrQxeB8T4cpZ8
bYQitEJ0ZQ995gBb7jZdzOfr5ngz9FjJYzyamCPvOFMcoHYUrDC+q3vZRwOOdV3K9gVfiWEcWhqS
vtJor3l20tCi3ewrT3CrXQx6X+RhwCLs/keB9CKusiQi6BCmnOY7s5cxslVYzGmnubEfGTY1Kfye
Bs7NZkdORrAAiXOBzHQgJodClw4ihk6uL+pNoz9dMRMGC+MmsJeEuWJFDvahMEayGCC80MXZ/mZa
s4Xxh+ikW7qlYqxUBzYfGFsdwe4oOTQebjOW+xBzO9+2kmsgKHr/GOo71jsMgJsuo3iYxmPvws2K
buyCwycAjziGQRS0242tzRvF3L7071LZjOhcT0SsKkRgohTdaFNidV16SaLMzZvpJk0NR5cxe5+O
J8XgJWY2r4pJdKDTmDKYa5mrogj13zVaoh1r4Yee7kV5xzlhngzmntQmYvCmwQlTyKzCWY7drjvQ
s1yOua3bmRXfUitHduOuPaTn5GQ6nReceayQWz5EEkUJzBOE6DLbOC8EeAxpwYiqRHlLsl2oPJvC
SZ5inlnYujRrOcwtndsyXUYar6s+evzs4iG6mK7mTjbF35Gfg7N6f32Dt5wUgFWQx9HBqgWyq49K
O87SiOZhvLTKpHMGwfRRdK8s8H3YtUYuXWbspjT1rsvcOlPgggKnFqQo9NqyMiOxMQqcKcBd7DZG
ciP1loCjOZsLWwlhIrVuMeZZqVAKMabWbeQnItaWovfo93godNGOMl4dhLcq+kGr64+yZh/2+CBU
WCJLTI9K/NzqvNiXHgdr8NZbx9iY2ai6JElw2yXg0ce3WnxJkswa69vS1JzexOP1Ra55wFqbSvm+
lWxs2LRECQUd59XK8lMzi6cecBTXVWKrsGNKCD9NApo3HaH9x92L5YyQDCk+Wrk6tGjQz330RN7V
e+Dv29LtdWmburESxhiuvg1McagQmc2TCNqUG1E9g722SFMbb1lLNnhti5uqsZLH3Gp1Av38oKP8
l2ehB1ZCq06L2zwtOJv41on1STtkJNVkzQBxnc5oh1yWVa01b5nyFIxAxUWAiQx97Tm9MU6d25xR
08c0JGIpPI7q1+Fr9/X6xm7m9tDH/s8XsKmNfBT6bigBhUG+FfsRvSCiP71IL4JVvDXcJjTYAMqx
Ez2NjowJUF4S/398AIy0AWOmSipzC+N5TsMyQROFfJd+p2XduLaKI0XhjpAW8xebIMsSI9YfADgT
PQI7n3MIm5dF/vUBGtWFlRmYAFJU0IZju0TIk7fpbSBNnJbD/3FZ3mUwBlRQAVQlICtOKyKtpTig
sLbJg3SY3A58WhIvWN1W33dxjClFIFcSocLd7HMMX4aPKANZKNHzfB+9dZ+1910Mc3R6uwhZZiJ+
it7wlVC6dpbz6GF21w497mOJBg7XpDF3RVnyeR5EpF0UJOFGV3Lyb4KbIqCQ7PGLeKx3128GRy3Y
CZAixlxEnOBB34SilUQ3FZoArkvYeihh5vofzWenV0OpiWek+9AxJ+d2Id5GcmYVJXpqgvMSP12X
xdEItgakxuWoAU0csT3Codmv9VdN5w1d8GTQA1xdpE4ijRkF1CMAtEV203tUqtGG3TvNE/Lc6IQO
L7wX+2bhBZkICfkrBfO5b83hK5nlPEhCSAFaG2dwZhfDJJ6iW6mtoXwFxQDSvA0mt0rj2IzNpa7E
MpofKQXMRgTNF9LSUibZmtHqVuW/c2jvUt5M52pxmdEJ6KeBCmrVjVk51XJDGv+6XlDD8+lSrUQw
jrWIig6kSIgm57E9BJm+U8MnU5DuDW1xr0vibBnLuBdKakPKt571/GtXNVaEyQpemoMng3Hb7dBE
IWZxYPfkr1F4muub0eCY8m1/tdox+g2rQxHCadQzmugDAElsZbcgY3RUN72LPCCU/xH0lmEhwYgX
67yTzxWyVNzIa9MQrr7gkzPpa2USEZwkpwXIgzTz3b15StwCDIjx7ti2iqgaXhv4z2A56NHAqRop
Erh2XdyWxBPJo6zvstK7rh5brMimBGzWf8Qwq+pFeZ4X4BBgFhhDb8+tq4IqwqHQO7lNIst81O7m
y+DiA47oieKUOLcd9Eo64zEFIxGrsaMvnAvxaTYVROT2+CI6DQIwXgpgqyL/Ya2M+RC0CUw3DbZU
qsEJNjkAGXWkfbSfVHd0FSw5cvTHvLRQsUZyCbzCuguDpt/RCcDK5oVgm6WU9dYznhU0rGD6pHBH
8VOPYScguWMMG4TNlvoD3hwNtJ1PoULDC69nfPu+/jpzFsQ40zNBznt4JT1sM9WJi0rU7dlUAdgC
nisOh+qmu9UkmgvQVRlIjR8vbthiPCGiRTxFOAjqzdQ9KHOPLf46Ci8cXabn98mqrkQxdqiW204z
e5wvQCA7Jz+TG5q+o+jhy7keLelO9gYfRQirsnnTOptbuhLNmKewU6JW15DMCpN9Ot4BykHhRbOb
kdFKBHNT1QF8b7qOJ0OPtA1wFMfllbN/mxIA2akTVTdMWWP2b0zCECMS9FFyI72AaW0nuKEfeKM3
/UlRATKbV9L7H/f/XSK7bVofyaGMZzqNXdDx4xq3xFGBfZO5IK/8wlnfpiqu1sfsYDilJkigaGr3
lNwCoIIy+jrxYbJ0u3eMB+1Ao6X5lTdVT3/2k1quxLJGLht1Eqq4blIKnyXcxd1L3+1lg/Om3Mxw
Sis5jHlTy1isK/ouUIp4XzWT02DgQCngFlXBkfUa/G7IsYqpLZiaf31rN5eIVySetBpCaxblrJv7
UF1qxNSqjjzq3gjtrj81hBPqbl6ylRRmI82WaLMyTLTEcUhAiE7qL7PGbZ2lZvfTca2kMNvYEDMf
akrqNniza4JPoQUoTPhzAKr8dJgdOtpIq2AGMjA8D8XbRsYjBGEVDGqHvIRJLqP5owxuxuFnVH27
fljbsdT7Cj9VpTLUacQaz+LRDu4WJ4fzae3SDh/j/YyMg2TTKj6NoGS/t/gFD84Gs32KQVsrhUgh
e2WU3yigBe31kX+vNgyV/EcpWfwzw4im3qScla07/ymjxGE4A4i7RS+0E5gXXup7s9i3lsd4OlOu
dVGpcHojAL9pskHcY2QOiYbC5gWHnJugMJY6U1uhjwwsbQjvpcHTtcrqh6frarI14WtKKigpULEg
4FBitLFVI60GcSs6mO4iv4O5LO8xz+YvZwH855jwoajz8x2PD3CzPPRLLBFZuKKkUWiAAjMmXTqn
uiWUn+A59kMQgMyn4DgeeV5o0+39s04IZFKqmtp3dU0zUTI5F5iXbh44G8kTwLz25CwjuZzjvmWn
2aedTO1N5KiOdvM37iiXRX5bPf4+OayI0cTBCOJBoUC7A3kdBCdsEfzwwleeDFYF26QHmx7m25rI
10rXDG9ClZPF54mgf1+9+VS5kueRkpB31d2UXar5IvK4I7Yt7vtO0b+vREzz2E0CxvfsRM4f1bZ6
GerOETQ88GrJua4GWyjf7/cJp8K4r9IggOFAu6BdzpgfT/aimyOdhgaj++xILtMh/IIijJdguIAA
L4OXb+VtJuPWzKURVBFturZZ3S2LY0SPkrC7vkLu1WUshpkkYzAFuLrBY3ATfaVjVsNOfzSh6Itb
X5DT50jcdCWrmJjZUmmYorZJYKLEA32Rdzvtb3SI6wvb3LuVGGbv2iSsgFGEZ+qi12czInd6qNzk
qsYpt/DEMNvXNwnw4VpcqTB4jvPvku7EPALATX1/XwlbopInpZ6kAL63Tp5BIaqmr215aeXfwEQB
COGvRx8LQ1jLo9AGCxUjvuTmLoo5U8/bvnYlgDGpptQrukTnmzqPgnAvu+yY7zu80gubN1Wy/UhZ
yWKsaTx05WAYsKZgxsO0aerSFjr1QUZPoOlwR4+oLn0KP1fSGLtKuiFCSZY2mO3Vw5i7lOJNOIu3
xYxnEcYVUeOmEQxNkPDKfdxdZQzusFRkXv4CuBgc6USndjK0fQkHefc73Y9rDWEMr7G0vaHEOEAl
etSmH8Hy/J+uLDtJSGIMCRvoYLXVKrHKOLXK5sYcv1wXsp3CWR0WYxhM0ovqQNsQ0EuBkC/ztF0n
WtGlAuX09FS4otUfk7v5fj5y05EcY6ExxkJMemHWp7cp6MmRka7yAif0a2eyz4hkdu2Rh+3LEchW
ZjJ5yeZ4gGKa47Ma/BzFs6r6nP2k1/aK8rO1GXRe5aEpYOJg8OjETOoOO+GJTsxT8guZ14lAr9I1
aYwRUWI0rht0yLpEPjm8C1pO6ou3Y4zhqDsSFkMIt5GWP6diD/9rRxFvtod3aQljMJpwCXKBOl1h
qtxEWw7gc/T1PL/NCWCE40z16uKgao0jTKWzBAXvzLZXiWl/FLMBPcd2xpAk7/uqQGAxHuRDcaK1
ZPK1comVf5ls4DZ5gsOD9N0USWSMV4AkClaeidh7cABpfQ7dD/DwaerLXBp28DtAfmibfpfCqMfc
qUUS0FZ3RDOzPWYWHeES3NYzAeQnfDNedF+DHUYPIkdvNvVyJZjRG1kdQBctwuEE6LpNAXQ+cCnf
N+OAlQhGaaIub4oJw0X2ECz2Ep5NEd0x6r1UcMwwbyn0JFfxtZIpU1prGAsTZbKPJ3KYBB4f6qbD
XC2F8SRoo6jyIMMxKWU0W4o03YpmtMcsJNqlQIQJOPyKyx+2vX2aCpYyYgJwkVkW0NiqRF5ophmT
nFN2EwWuaO518eW6PXwjIfhkoci7HP3j9k2LImULZWCdPMlrbmO3tAnal6wcmFeUnZc44+1fBdfE
7Y+Rb95GvmIlfvtbphIMeyCDpdyE7DTTUksR0ZaevpNepfZ10nk0S9tR1koCs6VlLIilIsGM0ZIy
TUotu9T/Y/aIl9z91tt1JYtRmbo20ihqYZizVrOIdlvJpbXwDm9b9d+3jDm7vI4nkPkgNoj6l8h4
qMKH68rB3TEm+IgrbR4w7kvzW/WT6tLKUeukb1wtAupGHGnb1+x9OUy80QVGOOlUmvSgXTDiSSHf
IvQJB04GglYUC53RM17GL/PO/HJd9Ka112XMrsp4UZistW9EEqQTACMwdUhns0huczPL2050JYOx
9VIWBkpDG6Rl38AQybCr3B5UdsWBDyO3tRwZhPamZgJtEYbr452W5iXJgWyO/VNfqvAkCJqlKByz
y5PBXCagIDdmCgdmGziceJ+3+xozI9ePZUu/wX2JNhBTNlV0431ch1zGRTgXiOBN8VZt3Fpxr/8+
/fes7Vv/PqPeejRWrQ6+dVvI28galcWpy96V5cyN8h+z0dvXxW3p91oco9+gaNbxYKjhqdDwIfWN
JcSA9jPTu8TQYqeJCjvTI84SN1OsK6FsJTYaauCQ0JRx99ZaRU16bA+7AbQI0a7xA7t0f1MB3w/O
ZKKnZKp0VR+gHKQ7CclNLTsBb/Zsyz+u18Vcp05FqX3IICJO2uMyGbaidDslCL+RNOZYB46amEyw
lEthh3EtxIKI1qxifgZxsySlXrL4lcrJz/BE0RuxCmZyNNPIgwBRxXCozZtMyazSuKimp+rhf9UM
5gaLIINUhBzeg1ZGFa/wynPvA/sb/VXL0/zW7MdPAGwfm46EsYH5NpTsPy5waTRpHlGrtNVJsEz0
R1dNZkWV38oKx3hsOi+Y81+iGCUsAFgYhzTxCsiDs4SXc24nz9F3iu0a2NPX63d7s19tLY3RR3RY
SV1NWeYpnkuMlt/MCfYFHunRGY0WVnQg97+Tb12LZPQyw4DZEo1Y4DgqJ0R4O6VCJsWoOWZr0wqr
qoqXCgGPiMZYSUDRj3k+IWzS05MwnZTo4frWbaqEjvYjCZjiMqi9P6qE1DbZqKQwi0XdOrNcW4l0
J5kvM6/5YPNureQw+jDKQzvUNPXUyY7cg/kQGiiZT532mut315e06ezllSxGG/QxqIqCznCmy7cg
OtbgnBvmxArIU6vdRvm5nfekfS5kgXepqQ/55NIMmXL9GMj/i8ylruOir0badL1caIxbeCGoc//q
taowZUw7ztGg8taXxGPh3Cz64r38j2wWnXTEXEsexpCdxFb5JHk4Ua++Ec7FjooFIZQn77UDBbOj
YCTZDa+x922O7cri2U7ERSpJMNAPoPA0eL4cYDeftB0mztwUQ6blGV2kiCc113CmnW4bVnI/nzJ3
3MkehrQigFzot+UFtCwg9B549mhT/Va7w5j2IJoFedBTgIMaS+CYYj9a6RAaTlBXfwYkGq0xJtzE
MjUB13aEUYdlWQwjzyBUuygesdvHpLX7ykIi+yxagjN8bXkUe5vWYrVM5uGzdHOySEgJYSzmce4x
3RtyLC1PAN3nlYsU9MEIGxmHnOsgsznHPBThzXnQtRoz9o4Mi96EATKEE6rDNDdOk/HzZbKRjkdK
nHdG9AiuHRETFUp1oCcNHemZy9uWPC/wGd3zdXPE2TK2G2OJGg0TWLCwbW54sha9NlL55boIzirY
F1ReC0ETtujhl8xdL/1cZl/moYRspsJXB/Op20LHEHeuxFgGsP9RtPcir6I9jV5q/5XAzXxwLOGI
eIPP26HEu1KzSKtGZaZth84uOykt6WU4UaQ24hiS1TxhoPXAM2QcU8H2XsQzZU8DtJONJjzfyGWn
zmoRSPGLEwaL1YFQihMr8QQyZiItlLoqZ5gJfXwO5wN5G2QbLbF2k2Z0rmvKp81EQlU0TUUH8gWR
wbTHCBuarMn7zECvb2PRQdLhVbuXH8JbsA5b82v8yhHHhhesOMYgqegwqfJZQF/aW9Zn9KvTXw1X
6WPlzh6wjfBu/fes4axYxkyJSp+2YgWx2XSMppPAo8P6BBPBCmDMlCCiwT+j6wLdnWO+IMB1luf4
JvRptm65EfwQgFgUivH6frIXnRXLmKuxyZfJDILADtt7ffFy5UcpcbSRpyFsvl/W9SANFyyNvkwo
R0viGbeqo/uFm194qfC3qGBtgJkVsciS3RKHCBsgjaRWsde9GkknZALcwVE8VGLvDLSLjg76bmP0
4gPpGBGDmVjc3i6OnrKECqGp1noy4TPCp8Ur72MEMJGjncfb/g/xBbwYx/ZZQHPPfzpNnX1ClADa
yw09AFnEgxQ8yggPxIBz4Vnvw+4v/fvKYQPZNcDUJRZmdgeiX3qVBxjEE8AYlFCtpIIWqChjw4/W
Gv3lKH4FCQua7Cl+cfyghhavo4tzDXTGqkxSiVFuFTI1MoJLs7elLLKGkWsseWtjzEhXLnWrDCGm
Rx8AtA1gaF/ILXU/3XUzplE6P3mcdzz3s702XZaBP0OffMwVT9tCLJdYCWwxxcg5YBy6XQ80g9/R
vF9C2LxUqzTDnEYqIOUwixCC06P1p4LTzfvpUf6X6r0LYZ58gpotxBxJgP5C2oqNEVQ/ekjtxv26
/EnneIgbPl9fFlek/FHbZw2gjNqIdaEllE58eN1Orqz4cQAYEh14pXiBXF4IeiKMCZNwWsTQCVoy
wWX5UWiszVIjVRH1BW9I2sfe0w/dvyYMwXZKMkCrNJMAMUBnmemSZNBaqRFMu8kAO9rXyZc6kh/H
CMnTrpzv8ia5A7iP6l7f0g11/CCVUcd2LvTGnLC4tOusuP2zVNFUn/24LuRTnvRtbchHAY5cRVzC
9pc3qZRg5K/Fww/jOar6PPW7JrwF4+hcfu/TQzZ4HXkJguNUHXM9tcCCoFTnROZ1HbEPNvYzGK+u
J6EQJSo+o0E3LG1PmF4Dj1jkBZffznzyyFk2Tx6zucjAIbY1m8DWQdlphfcUVLP09XvA94pe6cQP
vFGFDYOG0dhf+8y+ReYkAb27DIGN+VrVxOoSXpp9U190oDlpSI6phG221ReNBG2HQYRKJg+yPB31
AdN6Ofc5Qk3vp0u3ksPc9KY3Q5JXQ2DHf+qhQ3vEEi+8WQYn+BLsVatAGDYCzt7cB419/dR4K2S8
dl7OatMHWGEwVDVaj8obEhsvUssjBduKMXFY71tJD3PluttFzIH/CEFCZMW6U6JB4ZADwSdUrcHS
0O3ktC+9gzrCbwC1v90EQ1ZBcEyASca+ufSiX4iQwgv1xbFXH0izX7i3bVMZVzKY9Q1liNd+IsNY
/xn4xAZJVuQtuvUGAWmhTpzC91k5z0VQxfikOCup9HhXu1oowRwOMlamJd8klDebS24Mlhl9jbU/
2u4cL89ldpdlO53rD3nrZaIWENIIbU6dUwy0nrNs4ynto93+vn4JLrQalN1wZ8c3wlqgemoA9ZQU
sD2wvfZhVPbhIC4BcnKSV983b7D0qK/OTu+0p8aSLeFWEqyUt8k8uazrb4J6FAscrfYwAB5c24HI
CJDVzfNcWcYDRa1Gs5eKVzVP8PYevy+YMQtjbiSNWMMstG+kkiAC1S3Tzk8UNmg+5p7pTP/+SUaB
U2XQauH/8Msf9UmQZqnuqRYnemRrkvkslSjq8bkXN33FSg6zpdnYmn1OpMCedbtF16aDkR5fvR10
zNPSVlUt4TLObG/m+9KYzQQwW42GQJEaoNoPdMxo1D1n97YV5V0EY0xVYwgUTBkEdjGdx/40BLFj
Nr0tEh7OhcxbDP376t7LQQvE3gma0R8mQBqoB+2CDscbDa9ORKcvdDZXuRud2qme65cSIDH2W7ho
/XvnAUxOCvoMpDZTZGxAVqhFWBg9nmPS/5F2XTtyI8n2iwjQm1eaYrm2aqsXotUa0XvPr78nS3dU
7OxU5UgLLHYeBFR0JCMiI8Ock1yNnWlbU+IPMW8AhqWsAvhNEwu5Om5iKrEoej2XOrzLHF19iJTH
VOfSA7LC6EoC3UqMSsGcsrn8WSUQ3+qr4Jg9aXsN61Ch++eYKOQ+UlQVO6u6BXBMejg1FxJZC4aU
1JG6DAhoZHRZ+goywNkFvvqGlyex7vi1OMrZ5EbKykLH+Zl14CrK45y1rpryns7kV+iraC2F8i+t
GmusZscB4JCAvaJtpO0S2tFbsk08gb++xvxiqyOkXK0BxFmpBtBJ2FY7UDFjskfc6Xikpy9/vo1C
fy/K21RBiDOjhGpS+jhL35G3F9PLZVf61OajZVA3eRkNJaYDYIJR8biQ/W/Ny9MfSngtjKmdjG/R
9DVTHrSOh2LFeu8pKhCSMeRjiiAl+RhJ8r4xGkmE3HkfbkE6eCDYt/K233L0Y0X8tRxKP0UEAMso
VeTyVja5gYIUCDY27UtyLx9PqC+iw5HINpGzZlR0yhe1U5IZEtvIya/RLMOsinIF2qbZBSfK5m/e
CkDcIwOHwNQ1LOogoyhoNcz+4K0Qazupi3ZJp2xMReWoxXRmwJMgWQaiDRCfP34vbVkGQYlgi0b3
MjXPpvaPJHFejjwRlCbAW0DVpg8sZ4k9syqQuO7C8S+KNqTK8EsPyh6iOZKxC4Xjipbrts2dObDL
ijenyTTulRDaBIwgwiAgNFH9wNdOy7vtjr+8yxADXHwTRKQEbhE6Ud8Ee1CdiamH02KXtA39DhAk
hPb3skUzvssHMVQcDytLN2cJ18YYjG7VTa6WBJ5m8QDnPi3GIRR9kENF8jIzwqlaoE59Isut96Fn
APO03RR4yKAdsOMS1jFcVVYsGaUSwAurGGL/eIBp26JGVMIYRIJx3NpktMxwFseUbYJ/wQ1GjLvq
gzzKiaKpmbrSgl2IfrVT3HAfbJQ94eHlE8YRZ6GuxQ+iKGcKJSWWgXhlIc19ktKd2XHG7xmlgw+/
T/nRrBZtjzqa5Sjq4GXBHVbxpg7UjdOhlbzL9sdqpnyQRbnTQIBME6ILmtkxALfRcNsaC5njve18
wRX/dI77ZIgrsyC6r7LcDKWJLlBRJByDWyt5EHIOThNXIapEZml61ssVObybyZVcaWvepo5qS05y
aLhUkMwosdKG/PtKm86KetAAIHITRjVpG19Je4IyzwN3YWUS+EpkWBcVXFkzKIvQqliNFGwuYC2p
O6LEskHn5x1w72CyannwfmzrPsuiLELHeINUzHDcQbzX2+34p0vVPy3g/PuUBVhLIPV9i5Cnq2DN
wWhrYfSeEfE2c1kl2w9nRhnClAdL2VVIJ1V/rG5Pz9FH0wWTvIbe5+AXhYdZLz+45kEj8M6PsgkB
7ItWGcIAw6K/CRNrOwoTZy+d/OmfA9CvI6TBO9Mx7cwGQOFOmuwEc5NZb0t3UIXUNRZP4qF1MK+o
s+2Z1BVVKMjxjCzHrY4JWvnNqm91HtMQTwR1V1hTquqTDn106W6o94p0Z6ScBIjzVUzqeuirqFKb
AXEuG6vQHzKjdyY9rFxOOCVpwaUvQ/6MVUCYEqVVsiQjrZZ4K9khcNulvew2Pq8L95s4d7YBKiQM
U1t2zQKFgIZja/HXVH4x4+tZfA7MyZbGt2JwRWk/1l+S+W9ylpVBUAGiL/VU7EkuOWLgGTM3drR8
TeMN5yTJr1w6SSpMDINeYV3CxAfbyQ6ac4/LrnZyX3WTa1Irq/zSje54mx7sPAllD3AvYjECaO0f
v5+8NInaRBqudo+UfAGh8tp8U7GCTDD2otSWbnkcV7/5kGeRlMnEWTelTR+Sng6ZyYyAwKYCPtOC
gvGGN4X5CW7vZ/Q9S6PMRkqWvJcaHKvqVy3ypPIrYbIkQw2xY/Z2oaPkSrKzKnawze7zUMx/c5Od
5VPGYyhtC6wTyBcjBx6yFZzFn34EoErjIxiy86izLNqEYsWYU3AIOWoexds8Grv9NNa5q0ed8lT1
w49RqHjLgOw4c5ZJ3TpzNPSpqSL6F8o/vXSYhC+X/YIV+lXC6aUSSHY8tT4aaFLguSoJhgVWr+7b
YDVHPYwOCGSeIXQbOW6f9Dzl9MlZx7gWSR+jkIQLNmEtlAQjx8yN1z4a79VW2ghKsRVb7g42K5Nf
y6OOUAwD8srHEQZXxB2WLZgEbKBeeenNn05XEm9YiTohmq3CtTQZITraSeAs8nEQCnuKGlvWeDkv
5wBPQWclJZ2zSY8EkmPPOhaidrp6m+eDHSfXpch7g3+aT6VVohw8rxMxxMOWRDDpBT0cj4w09K4c
2+Qx9OfLPLQ8yiAnsdSNGROxjjDXzmRttOI2694vGz0zRq6/E22CfVoXRo6w3FfwrL7FQvLgC0nv
TWre2Ett/ANiDb8ae0QwsX6phcRus/bl8l/Bcu31H0HZpVKZg9RaJAkPdBCFE56CPFdl+7IU1r23
lkKlj+jVRLEsIz1exMyTkyK1A1k+IiX/MQfcKUGOq9FFcrPOZTlK4WrWdgKkLOFpNr/MAF/j87lz
AtdpPWDlBHIQinJcI3CFQuZK+rLTx9Cfw8gvRvkpNyo/7Qf38lHyRFJppTQNllWBKsMR6qtBfitN
PATuu+4pMW8yXn7JzBxW343eLkgS3ahHYJjhIS1tzBOivZGjD173zvAkw/VGyQESyGUNWfNE6wBG
l3onrZpVqYdUMtqjO9UXc7fcT44EpqzOz3wg33g8jEBehDntjK++5JhPcwZ6J9LC1FQAfmewnHhf
YiAYAMwPuZupNu9NxXogrA+XCjJKKk+hWJMgo2COTr/SlqtQvuecJSdM0/Rj7aCkhRHAQhs3LAB7
0zqLTSi320ey9mb5VWbrwylRGXiMfzzRVGjBcHysGRH0S2LBk4yvVvZDUPZq84JJ+cta8k6SCi9l
neWod+Iusko8fxtPmQtXjSuOXbKambBLCytbqJ2CDZoK2FalC1HaI2ArmSOBKf2FMOOFnoBKjOED
ANSJ77Bpc1W8iS5Q/DanjB7QSdylcXbM/vV3qNTjNQVPgT4t+KbAKHwh47vY+sE17ABY2Qc41Cba
N5pz+YTJCdIPl5XqNNlShyqkqDYQmewIe2O3/dl9+YsO6vqEaVjjbLJi04zh+aX5UsivPRcHim0p
56MjR7ty80wurKVFKwY01fY0b4TD7Oh74xB6eJJl9pwcCYnFn4Nz/swnzmKp/CVOc6SbpPDeBJtE
ve0LTxtlu+1fg6Sy03JwSixDXf5iPCOhoouBks1ANsydbjkWxkHpd5d//zdR+qwT5Q3mUimTOkAA
EF2d6rb3AQW6s8BvhpbCDVKJ/8B/ydOJiihLkQfaUiINzHpNPMp5Zm6qGfPblzVjSpHAMa4CIx5g
VpSUOpNKs5vh5oJwZVTvSs8pdDFt8Pz7NFpc0JRF0sbwJUX8B5mtnWAZQ7UCzvdneuxKChUkwnFJ
xLGAFg0o0fPXetlL8s0cqXYz78fumPJqNzyt5I+e1UhFXOGJZzlaeVXErhhs05lT7mJf0iudlI8y
0iIqdbmCjB5EU9Uz4APsNPUy4IzArzJQlZZtYRvZfhQUu0+vGou3NMRTkgof/WzUlYBZYQDv+Hp0
3eDFyoO34lifRoWK0hrBxUEKUWY3ad/HKQo7R2jHpHcvWzkzJV+dJRUfFHyrKAfFrSOqmz4GrUi+
L+PHWuPAIrNfOSs5VJjQp6mORoykI4UcPeu0aZJieAqkp5gf4dbHmdnxShrlu2KmjnNLrND8GviS
WwM+jvToeuDiY8RRx/4A6M8PKbZx88q7fKA826CSkEEqRLUXoCjZBE2jJ1Q77MB4+J+E0BM5Wiih
2W4i+zeUyBnrRxWT2+PIGQ9jfzNZkTSRQNYjCn70M7w49TIAmDQAkrQXUHUe3ifHfCE1NEKdcFkj
9hvjLOw0kLu6kpVCloupxZ2Pt72xRYaKRUP5FuO26OsD6cwyUWjm5RnMb7WSSZkJWnWagDU9zChi
HjM/lnVly7wdIJ4M2h5SPdAiANY4Yzq/ioLs1XH8pOW8HWumxZ9VoV+7GGUp1Z7kvlPdPGqz6Mez
vhtkXbXrTHRqqX6XetRJLn80jm70uxcYXUo3ZnCzYZiPkaQf1XKwsyrdXhbDLKyCzu1fQ6TX65Uc
mX1DghRZf8Wg52E5aJ7hK578jWcSzPtyJYq6WySxacZJhCjS5CCDbpp/ChacpwrPt+jHraHpWi/1
SJtAGeSRbYfcN48DwBixlH/g5bvMy2SlFOXIqok6lhIQYclzLB2NiZMqfdpPPiW2KwHULSICV1zW
BwW3vr1shnfzztzXd8FOr2zxVvyiAM+8sesbsFYlX3n9Y57hUxdLEPdSLHbQLRksUCXHdqWDLtkf
+rtIeagz3tgg874EYjtY0UHGYNJYbWBBieRlRpgaNubopmjrTU63I3uazXPtjmDOEm8IsWGUury5
yN+4wVk2dcpL34KigaQdYZ02vinWaOKIyzOeS+ghxU3o1UYabYRGMjbmXJRemejVD9GYdE7m+okM
4+fnPv8h1JmrZmEKAqliN1jCUPV0tktruIuH4JAouaPU2DNTsmc9Fx90Y+BBY/G+ABW0g0RRiqAj
XZa8+aI1wnMlofE9meJOLlOeYfOEUdFbtTpxDHsYdu11bgK8fJA43sf7GKvGyTVeOO74zOeP/M1d
+Ot86R54XwFKXCCNpDbwZAdoQc+5k4JcEZygkxN+L4DboXEyCmaIAFEVaIQwEgjoz493fT4MQAQT
JLTdK9XN8sivO17JknmWZxH02NlSSkkzYC7bySw4h2Xac6Huh173pUrlTcqQMP2pULGSRT17gB7V
6gmIXmGMbgVa8+kw5Ti7NsY0JXFPfq+A/dFWIqmXTxCHYzybLbk5tM3oBciSyAVyZTh5CPJvPIRv
uDjFnK9Gt3TVRZHNsoTM1ksewlNTvnomNZnEa7D/G7q8YiX73lppSf6iVZomwnxy2cSLp3J7rHkW
7vTcHEjhq/CqK96COk896t7KFQnjaDHUi4sWI2KAjSs5/T+uPlRMTbKy10IZIpSb3iNT4AHII8wb
1A9BO8crLzPzpdXhUXFzRJINhDNY5dyBFhPlQ71/iXl9fp6bUfFRNqI0aRIEj1menKBX7SqOnKDe
Bo3Ai47EpC95GRU0MJHYmxJWLUCWiicCGOaC7++9i7Ln5j+U5pmZ2fnwaLAsMCU3lQq4WNRc3ewh
clB5BZIRtjdy/53MwGHh3ZfdyrF2GTqR3uUUlJVl4AGkY5NLI+vtlJmIfZGIeSnDEoGCP3iz9aUr
7mrAJijaqzHyohfrXNfSqHMVjW5WQfqIc23c9L7FYqrgzd/HF3Dl3fFPlmUwK2k0M1kdZQ2G3fF0
yIbZWapt2t6IqWhnI2/EnWX+a0GUOw9xVrQ1WOQcQ1MSECA2mRO1IKIe8pkH3M2KHGtR1PcSwkyp
uwxZoR6PX63QvE7KiWMSpycVbf1rGZQ3J1Ie61qmoAyFosbsYX94M2y1Te5FLuTahNcxAcKkbOcb
/nVDfvyScMrLuzYxxzLBWTbhW5x5RXMPxClTPVjC31QB1mpSxjgnZVhoJMG2sE5IImQ8eB2mhnSU
bgqHi6L1iUiSJJcreXRtY6mzue1a1DYIkVy+zSR7Ofb3GQgc29fOE3zSUTG3WFXbifZbZasgJ5W8
7mo8SLxOD/NyWP8pVBbRLJmW6AVCKXkMDjcEkXd8kRwQRAB9glsBYeUsa2lUAqELQ2UAFw17m/bo
CShm3pRODhpU8V34gV1RPqU289m2lkj+otVlXuBhGA46olo72+1+dpqd+Ehg4tr3EVFV+rogqGZb
bGBtufQAzL7BWjaVSGhSvoCLAN4T7fR9uc/97jbcG9cEgzPA+AhyNGu0eRcwJ9TRAExVLDdGRFxW
GZPRAYWA6CjSMthFK3ZXWpIVnBjBuTZ0OgxlyghkBXipMD43gPKxvucLQPWtW3m87ZqRI439PUET
aGoGIINFGtNmmhNFKwpckePdslE2vQbQCJvclNhe8sPE1dHsgrtomG60+fcIcyoZMBn/ijcpAx4B
UBZoKcTHP8Yf0VXtiY7okezbHAGqnowuaM0Cmw/OQe6NT7HwLJfG3O0TaUwL4Cg7dXVtdLextVOn
v8kTV7pZlG7VUufCEiMUyP6EperxscSLTADWFNYFd7wiFPtqWWlEOaYOhjHDiHCSrZe/GS7B7wJC
2bOBIQEnBVcbkns/+Sd8CDDRGG+03eVkhx33VuIp3xTSThPiCvmHelJWORBlwUrnqVv+TcYsa6yP
lnzeVRSaMPGtNCWUzcD9TKDWi62yJyQ8/+H5wswLVppRDqnKyaxqxEOCx2UjOzmmNMvRqTADkT7I
rriN0R34i42XtXpUmhBW0ZAFCg4Tt3OOQGsFr6N1X2pIygvuLhQzc1zpR6UFQdBLbYxFeNwhmJH2
CElYsNO8cldghVDhpQaslHytGpUapMmUmBiWPBXDQAYMPIXQHt/T2sYV8mJ4WMXDUyDzEzCV4T+F
YHPslNy/v3d8iUZYUJchAqjDSX55naOEaokYB5zwtkKFxBo4zx3m5fHrbIHx/dFOQYySwC8hTem0
9mtftQrAcFpJxlu7CSKkRE1YR7yQzoptug5WGeyawUjomdhIb4MwIVf0JJxYkEq/Qbfbk98DrJol
XvZIlr55NVWWpjqAjnRUOQ0NezkfNRWLpZlFHY/ieFSuFRWvnCm6GqTcMwveyiNbP0MSVRAQgGeA
inSSkbdTnCK7bKqrpHaL9keuc3qPLJ8HmNcvEVQ0w/qrkc0DHDCdhX3cJNdNqLuXLZGpBSCHMV6E
7FWkO2VipIUdln9wYLG8Lw0ZMHmRn9YLRww7aVqZIHULqZWOKU0VtxBYDkHsDBwFcIYqVzJAdyZP
7YHqW7oAPny9rB2z4X72c7x/P9qDEZtp0pLSVvxk3QC4cpP64pf4qkehqf+S+TInYrJwCeW1POqL
BZEYm5WB46zBEbzg6gOCud/k9vhEYIybg4Exp9MLpPINN5yhduf3B/H+stpEyqXoQj766l4qk7Qr
iwb+XifvZeRP1v/4+9RdpDXpCEZ41ENDHW8aLTpgdZ4ToXkq0HdPEodonkGElokY8hs60xNGgbvm
Qb7/p5NSFIREXQWyvUmd1BjKcVSm8DBBskUdBdcBA4bTdlbsUtgQMC2gzfByJObds5JJn15gdVJm
ivDqaLJz+WYUD1Zt1/lrgd3vBnmnLHqX7YEVFbHA/ktL6jAboavUicz9dZgGN9rnapztSbwxJpFz
rzG/2koQFX6LeajmmUwvJIJb9Y9V9H5ZEXZ+hzK/iE0nBYuE4kfLrua2VzA7jKCLYQwR9HbYkLma
9vKmBEbPX21Laytp1L0ZarplaAamvjX0ou3JBc7oFWCQgA2k4eWOKcXE5ejHzAtWEqkwORllIRkd
SgjdRt+PfrjvN/MmsNUtf26BWYdZiaJCY9GGVV7UiMhSWiJP1obQEcS+2y9z+pCEwD8DHDDPPpiL
TusTJQa0ikxSqClBAqZRNCFJe2hArSAHohXeeTe6G72hxXFM3rDX9Z+aDqy7DkgwpgpwNLwxNUpj
U24rvVVQphhyzV/UwOum6AVIbJyPyBGjU98wkzIlCjNsGy7lVTYfuugmqzn3DPteO6uiU6pMSjGM
ekIqn8f2CZjqW8sLNqSWHDrTFX9NgKmShnUicHOKlqRQKkVziTapCnFJs0vlgxnsc16nn+3aKxnk
b1iZRj0aAFgjcyDiHelnFChJvltfUTjGwhuPhYPZ8tJWwqgYjOpRE2G6lNhhckuGGIJd6nQeYT0g
oCyhm3677Nm8E6RCsDAvxmg00K4FQHe57KdgcEI8Oi5LYdvFSi8qABNcviWLsDo1WcbbIqhbcehd
QdF3cyLueq3xhmwEo4W+aaX2S9VHx1ZF+qWLHPtkXjirP4N6XmlRjd4XCWOm8rqAQyNOTDRzvo/i
I0dfZrw8C6JbK0sUFVlEVhD0O1KuCXaV95PqjI8vwS4SrWRRt8EcBHUuEicIQYpIJl/QTCcpJaa9
dppfD7aIHk7s5jzQLI7p0KPrgzX2Bkhd8ZAyvk1o7fVvs+5fPsfTvNOnPGilGxVPFtlqa/wfnG8v
vGRu4sqvUowCHHBpwAlulwn280U38XLUbDBeTvC7hO+X/wZeAFCpu6FNq2rUTdguMOZFrKEqB7KY
kMvAQsnR9uZVVLnyqIDTNcUIuC58T1QbAz/HIoT8SoKovDGxoMObgWFet6sTpiJOaxWR2ZPMZawa
dJACuxe8unybatM1Yt7b9DdxgJBdg8TeUOmiX6j0apHq8IvREZ0ud6pN6fevZAUJBWrZHrc8KHRm
Uotr9V+B1GEaU6nEGcGnIDQuPfYrFJ+AU/4NMg+5vf8VQ5/iOCvYBUeCiaHfiTT89iEPX42Y2WdX
OIugIvUgzyl4yvGuF/T3KX9RineOnfMEUDG6LI1CjAhsCEpq+r4FXFYDjGSUf0DQjPneYh+6vHEL
dgg560TFY6GfG6E/6ZRfyb3X6l6s8ObLmGrpQGWyVICbyfSQjKXhjR+RMVhUz39ILqH7NY8lqDol
r/Fj0Q6ueVqxPXglkorIk1jkKrAZTyIdspVMaobF1sJIR3jDixfMM1wJo3Igoc6DcDLxGMjBuS4q
+yx9SQZerGe60UoIFYetOJkHkUwaJTsyg2Pu/tuaEvN+XomhQu2M4RGxynBwhnFvCLmXZsemey3k
0OHYOjmUT860EkSFBWsUCgCcwV8HdHWi3hY84W1EGxRB6Fm75Q2QsNtIK3F0eIgBsbyQvCP+AeSk
HakxVYaNISrsqqc7wSdIrpGP/O6GO17EzER0sg5JGNFQTPuYvkb9PNRNhueU6pOK7rStDa/zBrC9
j9vE8DjnSuzg87kCpRNjHaJo0cQTdWGGshngA2INTETqk3ulnxTIfibAD5mdHW6s7/+jSMo0+1iS
wtNqW5C5HQQShq5ixg09eBKh88bGCiebZVvpWUnKSsU0lcQphZKWImwsAAEMQv+9bipfCKYNRzu2
d59lUZ/PnLN0GMigdnGs3wBLcVeByuNbfLKZcDO9SrXNT0GYQgHJD7pfTQGsCVXNyFA1FzAaiz2B
pXZm7XZeCifg3czMuGyoAONWQMKiW1TsT+IRG4Ok+NP3Ryk/pLyZ2su//wksOktqM6mIi/eYY97r
IN4E6HdU7DgfiGXx+qpQTbm20YPCDkoif5LnjQpjAPH0taBlXjuLO6vorsQoB0oLMAAyI3XLCHsY
CfAn5+n9D/8QBR5umSZwZTUL/9Wo/KAbk663lBwFKGdyi8HJG7wEmm/AVnakJ1EHER2vYPgpmzuJ
tCQN6hsKmDGojGFSsMtSGRamtB3C0IeFIAEJg+ZXdujoz5bLG6n91NikBVI2k0laqY9GCh33pLFZ
+9K1AXwushLJC5y0D1CiaB9QwnSR59qsXYyBb/IQ7ChLsgOumnv5s/HEUKmCMeDtVs+YShNNjDE0
+7mfnYBLQ0dfArQyVI7QdGlXgTOwdn/CI6VfyRSM4aPv9cgzCjpToEVR4ViU+1HPI4hK0uOk7Mx0
1wyHrPWtBExSykPTcWc0aA+kJVLhGKzVUY3EvP7/pv5PXkYDNG4ARdqEG15B6NM4FS2PCslqIZlR
q8My9DsRNUIg7v+DoSqwQLajXd6hM3uovNHVnPIm2RfXIbqJLZjIypvY5RLf8DxQoaIP0BHHYCqC
2p024g+VkNCDkGZ+mSE+8kKXpzsdU2nVqRiTtYsc9yY+rjbeBsJVrmwve8OnzPmnAE0EEgD6pOCG
+Zit5GrU450DAdEOPY/bGtMZ5Yuyx4wLXve81IHte2dhlDZqE+SjJsJwSqW3c6l6aXXA/EkLp2X0
m490lkOHyXJIBF3HRwp/RDsVbf0F2I/Rt8HpnjBe62sceeyPdBZHBUkrTa2gaaGWUsV+PzbXeiZz
vtNlETo9JtDUYaxnI1wgrXu0II4Dr6HCE0CFxUCrKl2toIOBUQv9yB3pvvzpMQ3w0c5KLc6jUMQq
w9IbxaHC6+Ya4XF2NOyQ83b6eLpQEVGIo2FZctj0KPmjdKgmzsf4VDT+6TTAF5aBjQ/gT0rAmCwV
uCxxWJpkp9cRHu7Akgn9cSM5GiorIQrVvCjP1ukskvz7qiieREtvDYZWu8FYAuEIfEo9D9qIfZGc
RVBmPA6t1vWLiouEgCNumy3BVG58HpMCRxN6OFbN6ioIihhkn4vhguPbkVMe6dRvAsAvVXTKmpco
bqxShCqjMzuEKQWY2pHb2RkaI/Mu+cqr6fF0oqy7iXtDV3IdBhG+ZdU+zh4vh2m295z1oQwuCY1K
GEz8ftc8xIkCoIVvUvynA+eUVeuUiSlZbqjCBCHpKGOIPt2lS+9f1oME+PVrFSIQJjUFkNNkEMii
9LDiDE/mSJJdALAOtiD10pXeLf1zVyAL65epdAI14OG7fSJCoqVSigGnsjJ1col2mdNjGy1yjG/m
6BQAr3MImpbgRvehk3jJVfB2WV/W9fpBYfJhV24rLYK+ALq+dglgJWG7lWQM6k0eQZzCLqlaehyB
5AQvnTB1n8dNAZKXCS+En3vGOZDEm0OMWX7C8dJzd40Zhg/9TAP79aps4VXyUT/LrGdLKiGuCJa9
ZrVekbY8lRi59AcZ1G2eamEelRHeIKRFl6NB957u5A064ZuUU2f4NLT601J+qUPHJiuKpSjJEDda
T99H6H/kjuXF+8C91Tz95ido13zQdsUVF/mT/eHOoqmQFSEaykUFIyXUg5KrHMzERk0OX07wG4Dp
gdX8r0zlLJEKWlXYab0q4CU0OqY/PExgh7jV3XRX7/SN2TrCLW8DidjeJ9sE1SFG8iTQydMIXpql
Tu3YI/IHKmYZgtDOhsdcBqxUyiWhZZ7mWRQ9k4ctxlLLYvgd4b7QnfGfGBOAod3jhhbdfCNiIovb
ciXndUE9mvjZkJZxbiTEz14q/TDrHEVu8BhpJ7crM8yOm3aG7dcOWJZ6aTrgg3Ji+U+5Kk4GvNKb
ijcoi2C8T8HfMAU3QfheD84sPXLshqcnFWLaRJXlJIHPDxutd04zB04EQtN32c1vQnd65cgj/n3p
XKkYM5SzJqOPDE7FTRw77ZNgg5geddXUkfzskJhOeyRYvENip194NTNGTqSJq/OkYk8SZSBZ0iDb
ykG2lspooYeKjQbKXgT0UKiIIKdVRTAdB7w0iZXDfBBNpWNDqdXmEJ5MON7ONbDuAJTf4ZWNiXmw
nyqF0/HwCol1fD5pDQSaxE5ARoZ/X91WFZq/QicgycwxgEx4SKr+frRkTuDhSaHONLe6VBUGUXbH
WrHNyVEj0RYi3gIi89aQzrpQxzd1RRyEHUI5QeshIMrhHl0oDJEXfs1Bc2JmNWdRNExtX4mFIpcw
kiUb7FL0ZPkQCrEt6z/i/OWyM3DO7lSvW32hFudm9SSuFe2u0a765iqaOCfHE0FdC2k/t0K+4Fro
utlp08w2AP+Tqc+XFTkBnlywtZP5rzQxsQ9tCuPpqiUu3d6VjunqTgaUIwzBO9pX0168coPczAcU
luUKO94FyMxdVp+NSgvbaer6eggbV+5ab0kKRx0MDswETwQ565WSU9WYsh4hHLfKlWjumpHz+6yX
KILELys/jaqsBBRdNMfVAnswADjoIhlzgKkdBnbUxjNAFyqlv5sMU8LUxhCL11IdKpZdVZKORapU
Hl70eTbeCECEh58JHy5/YqYhYXtflNEFw/uHuid6UW7zoCUeOP8Qultd9SyFNyfJPOCVDCpiRU1b
j0ONiCUApKMSnUH+clkJ9gVwPmBKQCANtVUP8G3wGe0JmE5+jLbilrevxNRDllW0zEG6hwfSR0Ox
4jRJ6h7f0QRUq3LsEk6I+jSzdEoMVgIor9bL0cgqIgB3FeZlR186RF/IWA1hus28n88ggbt+ykz5
ZGQcOkaqrU9rGPOMLfA4mFH2eR/c+TT7nvoE3TPc1UcNb65+i64o54JhH+ZZKBX61aFSGyDKIAma
xt0kzX5T8/Z2OCJo1s4807IemCpA5lgOteqpOcexmee2smvqjkyGQqswI4tKaWO6k2zshjC/Gqxi
G+Z/yu5xsgyQZsPuwBj/afFjyctAiUggDkW/iF6N4aiUj5ediB2mVjIoL6qD0ZCzGOq0XncEyoIT
VhsBqQzgh74TlI9Id7gz28wnwFkmjYM8L5WUmgNkxtO0M9vQa4FcVpiqA4rpm1Yb783irUnAtapq
mzgZbsyo+zomundZdaahrP4KKgiq5iiOcSnLriWY101U9XZmjfeXZbAD7a8vSL+rBozktgBKqkF9
upumYyb7crG9LIKdja70oAxyMDKzMzPI0Owe6VRr/8T9z3fArEC5s+TEK96xUS4s9AHe/KQWqcnf
TPQ9Fs6RcX6fbjYORTLUM7mbmm43aXtF5ORpvN+n4rmYLXJl9vj9fHpVrdC26tnlfBHiM58SqPMX
oUexZUufhUyBff984sb74UjmnuTXARygMfZqE7v7JwNoqs0RTK6KS4KJ461yjiGMm6nWodvoRA/N
jlS19Af5hhSYqiuJ01thdaA1caUmOemVtL7oh2kxoSZZB1VRu5ueNY+wr4RfeINdPCNXiKOtZFVx
GRTgOSJHGm6bG+U5Bmb7ofEkQOnUph2adv7t8mHyPiIVHmSzWNSEuJUK8CHNAKTtY7y4ab6fx38u
S2KXIlcHScXgOJLlvshnvB0r1HvAd4/iVlS6rTt5g49iDO8W5kQlhYoYySClEapAaCdgNQG/H43H
SOGMl/PcjAoTiihmSZPBOGThKQGGOY/shPP79FR5ARBvtSVurClv2oj53PfLH4V9zf+K3DT+edGW
epPI5IwWdLOtZVeFT7k2bZpQ5PgR52vQs+PqLOVm14voH81eovfOmGwmueaFBt55UaEBvItt15MW
gmbPTnk/PmaR3R2Mx/l9caJD8rXDqMzr/3aEVHxQxoBQ/EFknj11i52O+6jCQC3HT3kZjEqFhgCQ
L1Eh4Uu1XvawuHim3gXucp/Z7RFlLzf+wtsT4fkrjdcUF1pQZiNsuyF049gfxVJ6t40BS04WUwbe
S4ppIOjLWsgARVUzqPAQVmFgoMs4uKF+yM1ja+ya8v7ypyLe+OniWImgIkIVGhYWpWGD5fCtqySn
HWoUZbf4X6M6xXtZ8OyR/OAlgVR4GCdFa4NRgjkOws0kL70zL+1xWPIvaq9e13mGbmrHKZ+wv9tZ
Sxr5UOvKJmxyHOS8J/gFqTdspWsyG9P54UbggHowHQ7b3zIEogGjUhqaVRwo4Yj0Mi+wPNdPXtkt
m8tf7TcK/ZJBo7xLQpZPfYY33OjIe/Bo2qWj3pIpN2HP59Jkm+FZGJU4AWo4NiMhl8C2GwD/INhM
6qFJU44lMuPu+dg0+eNF38VCLCYzLFFX7sL03QzvFXBPxpr9V0eHXStMamNQ8BRVVgkF0JcEoVSn
f4uQ2FL9svgZenFkToqLZcEseWI00DIA+Q9mYioUVpNVWVICc1dulg1WVH319rSvo28qHwOlf6Pb
ShoVEZNW6PUZqMxu/SPcAj0W6cQQYsZNBDrlvNU5X4zpyitpVKK0YIuznAMZuk3Xen1tjIWXWPup
8hur36na22XlmPYBZmn0S1TUwTXKCkOhSLQ+RewN0v1c3UvD91a+VYeWYx88MZQZAvA27uMUc0q9
tDf0CIM9rZca73rGe4UyvQqb5GQpAzjaJhV55ViNwyFFqTMY3lR5k5Y3XcyJezwR/0fadS3XjSvb
L2IVc3hl2kHaylbwC8uyPSRIMGd+/V3Q3GNREGejRuMpz4vKagLobjQ6rMV5ItUElKBhF4ofpcVP
OtaXtg2gn9kSTRII5PCD32aD2bAcyAv+2GU28Gfi/qDIKjC7tb4Lz2vBpnO1MRmNiqUF6G5uSRoo
2bOa9XVly3UWNa6RiQou2771XQRfcB4KtBMqA0QwWqoEl/ywV29+mi4bmTJEAOvbQcxKGqfWmYJR
gUmDJ2c1Ed3rd+1vIKyjxBx746HbFbvl5fwObqcdVxI5DQccutKiI4HdHRXB4DwS/cCZlmLA66AX
p2HoOn7jFTtVVI3dVpM/Z/dpLnqs9LTR1cHPM9M1pFdtOWW2IvCBAgXhO2bKtJpixPCKb7T7uj8g
RSfYPhYvfwpgbAt/bF1RQIb48Z4aa2tBTQn3FMs+O2F8BHrf//AC5X160kQqsulmHRQ8NRvMm5hH
+CgwmoiW2SPOC/PqRXpBMSRsSUHXXkRdkMYiHGxmQJ+Wt5LGuSWtAQx5wSrmNL2kZu42eC6kQ1jU
d/W8XwZAv4okbj/xHd3UHXhBFF/kjwucnFJPqgb3SPwXoOXu2Dhkt9fRCY6BGXPfCbuzN138Sh73
IrJmFEaw03jhtbYnA+hFMQ2P5jdaKxq729SVlSROV9oibkcMev+dDyqwLnKKd8puCFjLa/maCzJ0
mwa2Esd+vgptQCdJZ2OC5+rNi6K7iFXNG7shOG8Amwa2EsJ2dyUkTRJdwcQiFMQ+qNVl1Qhexdv+
dyWA0/c46poyat787xgkGP9vXq1gAoeBuq9fDf/8aoTKx+l7TbtmogX0vQ0mn+wzTBpXr1VgY7C5
OzkvohaC7d2zZYymgJkeevZx95xBZWMk2L0lvlMqQE9Pt19a0LsEzr1HTmMuSwoJbLqYcbgX90iZ
2f6M9u4DA6MbI4HafQLufytXOO8iOYOaFyLlaQ/HXlzOQYX7ctnVB0ze+P92wpgXxNkTtZALjAdY
7tAGZfZoNwdVlIXecg7A4kETMYDRwDrMqfcCeoFqsKF9TXyH5hJ36AAQlX7T5i/EZms5nJbPLVHm
kSI2y2wpANjEPRpk3UEW9d1vuQRw9mCADW8PLIlT74hEddNbeBEM1l2hfpu0W334LdA45p/5K2Mt
g4vJHJnmqZMukGHclcH+hIA5OQ5RECW+UYUCYUx9zwjj039Rk1ljDk8He33DBcD1q9yBCgRzzHRn
/DovTbB7fC6wpcaYTeiL9xOLuF1zP8e5m8aC/du6cVfbx6cBCzW1pL7G9qkgh7eN+xahWAPe0y6/
0PPajV8lWWCwW05oLZGzV5LM/WQ3Cy4hpETwGt6lVfbw33aOs1SnKScrMrFz01h4cZ89gL0KHcaz
6IbdXIqigFkCvBbyJ6zGImk6cGxj87qfs2cfB+IqPg2ROPB6ilFmNjEjwqfZ9BArkZwLb5phsUkE
kS051MCMcwp3bJ+B/Ot+YQtXcjhHbnbm2MvDNPj9+ENGz08uXy1QjfNCNl8DLIw1gdmlgJWKmcDq
OjfBvSnRBg4CvXw+uy7K3Z0puVZg3rP5rePM0pqiEarNW3ctlfN+ZStrqaxAqr4rHtQgDfNT/M3J
3C7oD+mxBSDBj/Pr3LTk1TI5P5jKs9TLPYZ1pOg4pQ+kO6SlwDVtqyIAkhUMuZs239+KIZrc0Was
aa7J66LWtdtmmYgHbtNZKO9CuI1rOjlzqhzuj5XDWO8LwyDIw69ctFC9P2vhtqvBDHtFi0n1GyRd
3F4vwwp/XENP9ufPZTN2UFiGGwiXyJDxfJhVmcbm2Kas4xmtQgc248JQKdKjaFqH7cyni2MliLul
qFKlBtHQNdRUt3mOeqVyPQ77EQNoGfHOL2rTQ2gG5pAB74I8BWdTw0LS1BjLxi+NC6l5mMcH1Xot
pZfzUjYXtJLCvmJluUOcAOx8hhfv5uYOmLkXeaXcSJl5zGPrZhyTv86L27Ig1cKcOshYoNx8YCQ3
uZHVGrsLm+LKbOhhNszAlCLB+3rLilARNQ0DWyc7PEBbVnR9lcmIx6VqKl+zRnmZp0F+OL+WbSEm
0NIsVcFsP3cBlhHSlo2ByTd09O4yg16bbS2Iw7dOBy1Wf0SwT1idDnUqeTInGGpOm12nYvjemMFQ
UYDagwBV8itN5mtxnMo1WS6lo4pLyRhDIv3SMfoeizrHtjRgLYNTuJlY1ZSxDD1KACrma61D2Y0C
09kcDFoL4RxclqFVLEWeyHfux8foUXpNw25Pr+1DcdFjPA38EOV91/uOPwjMSaQTnMszJSoNeQL3
jUvye251F0tiC+Kuzact4Jbh6fA//OVkQEKJdu634BWX7WUG1q/lrvWZBwdhiajav7kiRwNqP3Kv
JvAlPqpgMVuSSbJx8NXWDo3WPNljEZ43pE2VWIngFtQ5E3XSgolwrtQyHOi9mQhEiFbB+W21Bo5Q
O+NBRoonW3ssRtENtPWi0GXUVxVg6WmIIT9uU0WQsSRLi/gbnIlqwBhd1V9jmOyz0L4Tcchubdha
GOcW0rw1NDsvBlQx9pbWwRuUbopBmPPHwradv+tWUvgcpTbMPQBvFJR9pJtseAKcYNpe5WPYVg9m
9KX5trU0zvfEKQOprrAmw81qoEeTPQ2N2M2olx300HyyU08Ugwu28Q2eYOVds9S0UrRPIJWsDidV
L1wij3eYLxYYrEgMZ0G5UdUaWerBL6UnmjquJAVpUwgOa0vB19vH2VBpamkWS1iLQmxXLiq3/8p0
x1oCZ0J43TXylEPDa+UEnli3ajKXSF9qQluJ4Rv4eiqVTtrUiLBQytBYP8a3KGTQhOoeqvB0XsUF
R8Mn0lTdSiW7G+AWdCDoSZaHGbdDNnSCbqbN+sx6Ucx7rDQtbRxzSDrsXXrZ4YU0HVAPemVz2Mpf
jKhRDEa62V23lsgFJ0nSmdqsQh9YRQjTF6GEwBhjsRB3PX2pZLyWxjmkzqCx5BAY7/BGBJCG2Qms
8bo7+lpQ7QZDdL+zrz/jmvh+PlPWiUaZtlfPfcAQOhN/cI3vE6Z+KcgkRI5i88pdr48LWtTJkqxC
h7w20BiJVgjE0yF3W3/02dxRL7quRHrJuQx5IoWdNgiTo84Cp9vsztGpFQIuCe4sPq1Hli5qhgyn
VjwbbgNwVUBt77Tv6PdE46+wB5N98+cz02wG4qQr4Ij5aAOdXJOqNMDcSS9pAug29u4Etgx4lRgH
b+fJEJuFvXBo4B+M710w57gkidhoOGaVoSEOpqYL51YLloncOVR5HTCd65F2+NVZ3e/BzsM6pq9p
8aQ6lt82rSAMYXpyZg9sLusjtbo8m/qASCd5mqvftnM0DJBmiEC4ty+DPyvmyY66KjXToUSMTaPJ
x1zu0Vya3Vc857sIzr/UzdQu42gCEHe60tswMmY3F4EtbQcg7zI4ryLNA2pqEeJCEocqYL/q+LcR
N26i3Y5G5OFRJrhDt63OAuo8uGYdvBw/auisN1Yx2DidKtVuhkRCE9HwrSki0W2wva53ObxCLqPe
5QwyxXApkFpRsFcnV858ZMwqvE+WAPCF4DICzdh8wIhc+Xr+6La14494vu1rGuJKkzKkBJ3mpEd7
3RE8Wje3UdEVwKcAMQrotB+3MSvlSI1VGPooPdXKBaCqaltgR9vX20oG+4bVhZrFbRZTGTKGsHpg
WIzxJTDlPdWVL0RZLHYan2xWYdVcDX14oNj8KAr404kkZdAKpVoQm6LJupPti0hxjt3SXUmqdVVp
ZFdMtcDCNo9pJZfbxph0xG4HPMb14mZQfuTV/rwafCJsYXUwVHP+LIzbQ4cYjZzIEIAU04/oJIMw
N9/NhWcDZBKUpc/DDn0BoyhXLFoWd5V2SqMWBgW4nlScbOmY64fzyxL9fu6aoeZIY411eKWafhit
4hta2UTNFJsyVEVG8xA6yZD8+agS2qDFasHqr+ZwTemx70XV68345l3AG5zFSr3R6DVSyypl31lC
OgRSe4jbS3v+Mdu/wcTo500Q0aCxbuQoKEQocJveaSWb03eladtunuCdyNwlrtOSK6dfALJ6ZVqF
50xy6VZKJ8oKbUdYqo6JEKQYFFDYf9xSKV0yKkUw6Pl2ChHR+bWnWK5+v3gqmqJVS+DqN2sHOkwa
FFIgBQSc8Ud5xhxHVUtwhC1YANPUBbky+AE0wy2uGrc7gdFSpDSfoGvf7G0lkrM3YDABDJTgsWG4
1WV3KA6tW/gAMANrnu6DGgxDcyDMCutOmMPZ9Mgrydzm2kqsG2OEDhJ7iTB0OO5k4FforfOVh+5K
DGd6va5KQ2c6WGCVhE0ye1PtXNeFqO4jWg13TSPfm1BVb5FDjqhbItvSKm5Pv5BBRpxqK4ri2KbJ
8zaqqR3j/QSvb6WGm+RXYyew8U0zWwlgwfnKxDOrtrRpRAfx6NxP2Z2Oolw/PU/pQV5+kc4U6Tv7
dZ9uMUyC6sBvBIUt3x4lT0tj1zVeoPqOdVcs+8ly27ADlnBybJ+0X+ed8HbMvRLHORFN6ZJyKvC0
YDNszkW9y9EWiKQBg0CX3eQ29ea78yKZDp9bILefTlHmOno5G18pFVcHSoOm3bbK4tm54N4UCeIi
XyT8JymzGhgTmJvnv3o1ceXxxpEE99i2lr8fGOegRhnExpGBezJTX6h9kspfEhUEopuRzeqQOIck
EQCeRw0OyVEu2/ymr77R7N6QqUuTe8X5Pcuv549ItCTODdVVBmAwglf0kpVuhrE/CQGwKbCrTwRE
b24WOEQ22u9MTeeHZiNpip1yQrpNulfwVq9PynV10Blcdwr+XsVjyPHlIdmzZnbhI3fTzFbCOd9U
ywWRyg4P98Zx8yvJrb04iE+xCmQwBmUjQrrYvjZX8rhIBDUuezLZE74N+kfGjhITzG+8gXz6USAi
U9tUGASNqiVDpsOzTNZ5O6D6gHelrB6zHAyTUuL2EXEzzbcGmLR9LNUf53Vms7QLOqc/Mjm7Hoa0
A3UwwhFWq+7u4yDzykvp2AmBuja1cyWIs+u+k7uKLKgZDebil0RzkR12s+Qrbe5okAC2igN+M5nH
y5SBnj3OFIFOsjTuYvbuIp9U+izYNXbVfvKGKyncYpYmARgPM7WesWdHpwZw7tEBMNoedDHaA5sH
1aLYN77UXLdeHue2bIrQFQlUWB8p3Zl4Vqy4khoKlrdpZhbSfKoN8hME4h8vz6FsLbosUPvOB22b
Gih7K0BWAE9nBvonsupNzUDLNIrwgOL/PEG3RO2UOiOweUxjb9va7A4k86hKRWNFAkH8y3k2o8XI
8Srz1Un3zdEJlsS4zaNe0O8kEsN+vgo9MOS90LSzFz+d70l60auPtUgBNz3F+5bx4fyULGVHp5pZ
7XSpgLuMNdepe1E7hkgMF3GmGjr5iFHisXfA/NreBEuTGcp7Eb7dtptdLYdz6y2lSo70PXstWK7q
mQCGLcHMPIdMmijhwEzkk+2uhHE+nVCiy2SxFsAX3cnAkqxKgU8VnD8/aWPXXR+VvVX5vXZc1G9t
+1zPs3veRN9QOD6twtFUVQUNHxhjuKNJVGqikoOjYbg0uoeWsMw3zOMAivcL64rh5QUaAHVLPx0D
5Js9DJI7lwl29Tg+RV73cv5zNpe8+hruALvS1pAGrtAQEhtG0CT0ZXGo+dTblN6el7StK46JTkIL
T9lPo4HESpKqyJO/e+HQR+h3T2TXBewZO+6FKAqbmYJ3aW+0XytbNqVBr0sQpPnJJWb/PcUtT+O0
m47VYx0CEO2p6/zz69vUzpVA7j6WikrF8ytGNj3NXCU9ydT0zkvYTu6tRHCXlz0vcUVlrInVrqZD
FjhX2onBZebhIqo3bkbzK1ncfVUuSkoNAstGcTY1G990ZrcE5FSj3p9f1aarWgninK5DwK8+SNg3
w7me8ms97dzI8LQUeQ5ltyTU06zH8xK3df6PIvLl7UGXjFG3pMqPS/XkSOlulvO7qRLhlYjEcIY+
NouyAMqVAYCTu9YB26dRl7Hf2vX+/Ho2Y5rVDnI2DCaQtJ4J1pMgMMutg9L6zvC9Ll9qoFWeF7X5
fgU2rQy/xVDY+ApKESc9XrC4Ihk9hoGJW+eq2RsnFlqzHHPkyXcCiVshDd7lWB8GBlSdB1WTCDol
Z3aVOfspXFAW2IE9e/aVHeNeAKyp6Opku8X757U8/tjmSoXfMCpfa/Zy1iNXc0v0qzkvXaUDD0//
BQe8FscdnqXHfSWx5VUo/9VPhXqKrIfzW7iliGsR3L2ZgGeE9BKiJzu+NbTv83Kj2yJ3sfkcWQnh
JwfipifTWGMd07BTQNIySJda/xeaGXvi99ZLuhxp8RULW8vkkimLSbQiteEPdXWn9b+nNqz6UnBf
/4PG/9E/foBA63viUMCxIsSZg+USoKhe5lnf2Yv5b40XDZVsNumtl8W5+VJf7Nh2cjbVXj0zbs/8
BKbE763m7np/fiusay44p3LBUgV6wrNQ4u4CcmNTyf6oJ/S6HTvyvSWx/Dw01SLcVoFZ8/Ai2ljG
veIQBB57Nrq/7HOvRTuLgSyY9BWmHcCwv58h9yyKpVIdZKlAXaK+7OPUdaaDWFNE28c5DlntyRIP
iB6zuXCn5bLLfw90959Mma/ERqC+GXMW1eh2MLaVN8xQfFFn49bVv94tzl9UaqooHYhsfZIj9nT+
6nTTzaLS14pIoHGfby5EgxgsAV4EiOOABPnxwdWDgx510nr0o8QEU+7kgvEVbjbyCbrpUhE4isp+
3UfXzsQB8g+1PWBhWJyvlRtdqtNyHP06ALeTV2A4mwJb2QEHahXGgXWVPJn35CEBZd5ytHZ12Hi4
rwXFgI083IevsPlFF2UGKrFh9Cf4FMsfLlWQKgI1BaBiQORwI8VVjtpODgvqakc2yir6gs8R18cP
4KyhQVt5PoACFgOF3QEEXnvWjikeCfhsDx/FcPaAB4BtAoxm9Mu+9+gSuaXZurL9/d9axEcp3JkO
sZNkhmKOgBvUd+mceE2TX86KqAN8oy72UQ5nFKg8yDALQGJR0FMWDLPXQ2fVjvE5NjsxN9hnG/wg
jn+KRqTt0es3wzLoUUOWtA8NRFsiArtt+/tjEHwxp8XIp1OM0+SbIIpQAGYygU5dCaQMRBHRr/90
UA67EFYPsllq28lMptFX+mNtP5bZNyLErPp8qXzcNc60CBB+l34ik5/2XrTrdyBq9BrGP8H67ch1
JSKjFO0f90iCihdtksGSMNaBS+WXbU+B3Hmp/UMVNaV9DkvZ0pBf1kygeyCD/3H7lrFectOswLun
dUHkqEFrTYdyMtEGQ+erojPuZoT+XzgyR9bR4m7rssEDik79ZMhomYKnMu7GZE/6E5l/nxexkRXA
ulYy+HUVJdVABTn6423nMz887OnT4E2BHaJDPDgvjZ3HpwtgJYxzSSVYPeJ8BD9BXV5M0zURVWA3
XugfV8N7IwNt4YnWwRvdzwHjN849/aE8sBKHKShSbereai2cQ4pzzTaMqh39JlfDNNnFcnqbYQwU
7dq1KQmEbbqjd2F887GRS1XeqNC+Xr2VxhvN6t1hXlw7K/3zJyTSB77zeDBjgGGpOCKGtcmuxeYp
fWr9N0oQ3/lCe8WHA9M4r+QQJe77NgVjxc8+iI7ZLUB6b+1rDQjR0kGULxcujvNPJXVA75g2E94S
yQ3j5q2C3o8ARtN40r9mvtYw5rWyLJ6dAx1OdlQoDqyXIPVQHWX6QyJ/nT+uzTt+pRfs5yunPlZj
1JR2j9NSXzrj2tABS5SIMIM2Xd9KCOci9IRkRsWsdsYId5+cNP17U5NQBnlfdp/3/74Ri+2bBtJR
TMkBMoV3EsnkUEu34JFoVbummr/UcrQ7v2/bjuiPDIe7OEY7n7Uhryc/zp3b3ogvpIoKYuttk/2f
COftXbs6mratMrs3oNlRCZwth7ozptaWwyJqizq/FOzaRxUghVQNlMkZ2ocxOpFYAPi3rWLv6+BO
P0OgasQW/BwBWCg4Iad7fQj/y2lgbPHjEma5WpZehYhObRClvkbLz/MC/sHw3xfB3Qu0Ba8luqbh
ZsI+QIsTqDzllwGt3Si6J67Qz2xbzLs47m7ou1SRJJl5NR/dpleI74LioAY0LL14Z+1a8F2ySrGY
GESgdHx/Xmr3agYWBJiqNRQuLgyPOmUwdc61oloCjI+NPs21oTp8ir+i6QCsfVy2o6f9tKkLdJkJ
gKG6W19qeDshk1CdpBtRtnVjpv+jWP7KmAZ16tHn/VbA0dBPg1JG4usvlvc3KyrxnZvkVlT82n6A
/HFLztvjdmXPfRvXFlGw2uKZPV61Cyd3M8+4xc3oVac4/LcU5H9fH390iG8EVKa2T7rSsnytjL04
u6HNa94/D0TwHBaYNx9jJrRqHGdG/KeXj4Cj7MpHsxLFFCIZnAuJq0ZJExlbJx9LYKM9J78APAeC
I8YkfRvRkDxXuH/1u/NGL7IFzquUUqI6y6zgcRBpu8ggfis3YTUOJzv594nQjyrJuZdZURuljLCJ
0tLuCmUOiYPuyfrp/IJE28h5FbXJ8AoZbDzogXYUaSO6NGS3Hf76T1L4UDPVljk3HBzWFP9wMHaC
bpBBdGcJVsIHmeNChsTKcP2OmnwYS92XR3VnRa1I8dhw6+f3xh8b4qPLiVQggNThDosk3iWF6UkL
QdlXm3dZq162aftjmeqAdMutorav/20fuVgTuUjdKdCg4WtoxEu7i3qZ3KYQ6LhoI7k4BsyLQzt3
ULxOOpLh0BnhJGJnEsQX/EhbHQN4P6c4K0MrDmMth3Ejgv0QieD8A3KFRBlkFbkdWrpjArDkbPjX
rSUfLFTjnEHRpTO1J2wU3F04L5Yr1ZFfxoVA4wQXPz+5hvRBrpo9xEypFNi2v6S3Vrybq9OsgaW3
EPQCM4M/p96cQ4iidMpzBUczAyW5BaygttPBn9vvz2uyYFF8aQk0zdTuUzhS4GDt09jZl33s6xNo
VJTuSDLyqHWxoFlSoNc8NNUCfBZnZJctsKPcMjn2KP/ZomyBSAgXSCxGkZdUxfZpfXntjMYrsSbf
ai2B2xYFnzrnCWhujHasIhqkDJBUR1YiDjCnuRzlyyykJ1H5YHtZlmYoYHVCTzXnE5I+n6cyxTWh
aX9N+sGoHlVR3nLbYN9FsE9YxUK13hXRMEMEMMSOTd7vEqcJzyvd9u39LoLzCZIpJUneQkSfA9Ff
vpy6H71y05WC141oJZxfMFvJjhSthAkZD5NzNbb355fB/j1vooD/sRjpKYbO+KbfeRpzuSRI3JC8
Bpqk4o19GigWJpt6aT8VtqjJZ2vbVvL42xs0yGmma/no26fo1v67YCp5nTv/1HbdcQZo2IAiwF4U
lG/p3FosVwkup6iI5hGZyop6cnIayhvn9/mN3HJCawmcsaLLcRqJjFTvogCsONnN4+1QZ67a+v10
FVuCfdxSi7U0zmRnrdYnOUHupuwvW+dOE8GxbNSYTWMtgDfSonSsKouRHchcE/1RVMPzqTe97MSS
5ZXj6c8zwyn2DEk4dSMUzpmvXDZGmg8T6EWum+fJbx4YjY9jufHJ2NWDy9geWtaG7ooS2pv52fWy
OauurTal2YiyirRnjDDL3r7MDxpY2eJQ5AY363xrWZxp0zyfhxijLBgjrB+Vn0qoBv0OT3FP2ych
GOGO+nUBcovLzpNehP3vTEHO2D0fCORNG+c6hfDRi69i4F2D314KAOydBKADBsCPEApgW2UtqJVu
YFLY4A41Qvd232gSaz3GLfYGd4D85uvgGY37Rpl1GoRNJ8zoPq/yXSZ3nNZSSKBtXywg8s8MzMEJ
Ix9N+MiqjHWASWHvvA/YmFTD8hSsTwHogSPzbO5L01ktBqFZ/jbaDc7bbeq8LoxoOT9lwJFQPAmZ
h8A5pkftRSB8c7Er4ZzJ9uo452rSsCP9m9O9SNycuVY029LvoqBr8zhX0rjj1KV0nvTOAcRkdOyX
514UO27mM9Z7yZ1dIddKLtPB8hXq2d/s3bibLoCRflHNcEDNVbMTNXZtXk2K5WA4Felbncc+W8BL
j0l2+FRbfTHslzxCld/xMHHgCg5KJIhz3uNSZFKVEnZQ1SXNvVR1yb48smIklANDjhJsMA2SW1He
j53JJ3NYrZDTkC5alpYmMAdDfYysS4kcHENQCNpWi/dN5NRCi2bUfWSkSguAtRrFT0PED/YPevEu
gdMLaWpnsoxQc3DXePSmPEpXBPgs9QOGTjC6I0pzbe4Z6qmYV8YMu80HSCSiptqXGkJJ+6qq9s50
vWS78wqxuWcrEdwzyTEnouttMvk2S6cRVPX3Sq6JKmeChfC9NCq1CtCsqrAd+SbKf6T0oIhyddtn
874S/laRe6e0mgUmxKYXsyC9xkN22c3h8sgKWMYhE44jbzq9d4n82yVN5aiY+hjHA49r7Je95C1X
yRUjeKGecAZ/M6WMRPL/tIFvgZuMspQHOQKN0TFCVFSFtTdcZEDa0oIhwBCyH4ci4kfBufGNcGls
/H/EvJDLnByB+xeN4XkF3IxdV6viTUrSdJDydLi2GmQ8k6BOvtm1K6WnIr5VRfAMGw2TuCRX0ri4
xypSvEYk9Dex2RMkWq/j2p0AWIbRQnmvBPI+8ioh0NKmz10JZVuwehFmSaG36pAxn2serWtWfI8z
1x5d/UZ32dFVyH7dgnZD4A9Fp8fZdiU1tdlleL9VKYCKya9G1d0K3SfnD1DgQXhkEiQYh9GQcBmj
J9+Np4uyEG2gYP8+gXmoGVEkgkJu53Tg0n5K9OekuJdGQc1GtBBm7qtj6kbLklWb6YZRhMPoeF0k
CVI3opVwt2+VDaPSR4h8DeUxBv5flP5a0Dtl6KJ2QsHR83kOqSurUe+N0TfpeFXM0c5UpFMTfyVL
tDInPq6O59jpUIiZMPUkuUY5BPmUBG2zCOow24+ydwsyOCex0CmijYZMgXJfHbTL6hBf9N9YT2L6
V32pYPxIfpoA/yCMqQUe3uDcRZ1lKCewl2jns0Ed6mc6q8vslqAMUWP42stotU7OU8yJmhSNChXM
HukDGkB96aq4mEOUadzhRIStxyKN5xzEnOQACnUkhDPGk2aE+vB43jVsZvdW+sEDGOR1V7SaBsvF
hH8ouf2uRNORDHLa0i92IvY9lX3upxCTAYOwmTFd5ad0M9QubB2kHm9Tx8Sn3nLfBoPqfkdRO0yu
i4sWs6bWCR1J7n2Cl3wcgM0b3VxolXfjryrPn89525yVP6kABJtII4Ke9NBjmC67IEf6ZLq2q/yY
99LD+a3e9izvwjjPYi0JxpQc5FGd3nHL+rvSqp427jtHyNmz7VreJTGlWi2rJHXfNqM+I+qxd6AH
Ohihsrd9ekEO6RV7O0R3X4uD30WyT1qJjEjnNMAsx07mmhXo1Cq9QgYhpqQUpeA2E+jQW4F9JaoZ
c7tVY7wh0oMWakhL9CGjnxG990SbyDmWXI0bTanxWFfURxuQmf036giyt+xXnLGGt3zBaiWDOvYA
yIRG5PKtIR2VdHSHSXKJtSsqQZ+zSPk4P7JotLZN9Or60XRtIJyKVcDIRJdQE8HpbDusP4rAt3AM
URZ10oy6YTLQxXOMenJ1k6TBeVsSHA7fu4E0sZlgbm3ys6ZzyfjS5H+1Irw10Uq4YGMpbLuOQRXv
KwmmapXSteL9f1sF5xHMpB8xSohVxE7kjdnPyIoQVv86L+QfXl3vJ8J5g0Ia0qRir67Ry64Wv0C3
SVS5yJO62U0Zpr9rQSggOhv287VW55EaZUWCCIp+V+nrIt1b48P5NYlEcMGGNWe9abK6sa7czvEv
Of1WqPfnRYhOnzN/EDXlcRIhrqjn5Grp4mMkGj0QWL/KRRJ9Mg3NYmbofKvloFIGjxapB1qRZzKm
V4udPZ9fkMADvF3Nq2OxtLhoDLu3/AbEmWb0q6FPi3rRCWnVBBvHl3BGoJqhKxYOwLgG/N2RdTEn
Ib2Yn0d/uMoQVIiKN//wYkTuxQDRjIoq1UeFA5p/QesCCTMUKK3STZ7fUAReddzjyYJnGz0SX5Qr
246bUKBU0HmGZC6/TKQIs7KtyjehQNIE3YftD8foHgAggMoQMaFtKjxKorqFEVYIY50iq8ObCkCo
5A2Fp4gw0wEQCwx1RMNXXlcrIVwVbIyG0dINdnIEk6pj6hr1j/M6uKkbKwncSTV9lcR2hyoYyFXd
frlRitfzArb3CYk4oAdalmlyVmuMcZT0DZpvAfPvtkT1i8LxhkgPzothpvnp4kaD/P/EcLepNnUN
mE4Ly5cSG8mJi75o9w6afZ1Aptd9/+u8tH/QtT/iLO70F6rKlkyga10o3Rss5vEsL/kxoxIjRmXZ
PqN3YZwW4BnXojNDB0Jbc+rVqyh5Ob8awRFZnA5YYPXQ66Sy/MQMSH5HND+uBb57e8PwvFAc/Afe
ALbGlbk4ZoeaNYWpsDqdBWpHGfzbimegUT7+oivQDaApATdXB8btR2mKXaRVSt86Os2GVa72w76k
3uTZJabam10i6JvZ3MGVPO7iMK1c78o+R2QKTx4BYt/4lY9/nT+lzdtiJYPT8G5eCtI62MECnPMd
ebEJdYeBeKYtaq/c1Ld3SW+T4auzGvWplGzwyQB2sNznleotVIQJKBLBqXSWgfAxiiACSQripZMa
hbKZpYLMkUgKp9iaPGYWWNIRk8rHtjs63Rd6wOC2AOSpgBld4XPZfZvZczdCzbTyeiiPlXqrZgLN
2gxJViKY5q3OIpmXSh4KavmVnjwW5RwktXGdatWDno+uOo+780q2qcgrcVwYF+sw0rJE7oHNGFCA
kUbLfYZ757yUbW+wEsPZpzrrZMB5j+gzA17XvvQkzIrXoNtk3uBrCaKVNM46VbOU26HCHsaPs8do
wCLfCCpwpAJEKxQHIqI95Aw1lVWSA7IfPaLREVM6eBm7jSbIUm8n997XxCeQLTUrbIPAZ1fP0Xfz
iIYpv3qiqJbPN8qRofXHXpW5X0yPr+RyhitnWguaDwVDCIUSTPHsVUvhN5KIFmDTcldiOMs1mlzX
SIacr161p2EyD2rXiJRwM2RA9d9xABKKCgan67NmJE3F8obLzyVk1a84aPbqPdvEKsgfsIGe42s3
8bWws4J9/adgZSWZU/+qV/M4U1GUyh4Zhc6yn19MF68zLwGHhCgu3lbH92Vy2p908qATvZj8Ur+Y
uiuHnIbh4bw9b54WRvAt21Edx/o0yRBFQ1fO8OZLe0iaC0nkx7fbNFYC2AesvKAGJEEAXWPD9Ni6
tKthZxutryy515f6c14PL7FeeE2VXybpMy3k40yvM8sKQIJ5qbV2AGo0wB0ZN3ER7c+vfNuTrb6M
888KLeq/5yjTgxIyLs3EN385Jx1oacaL6F0l2mdOY5O2mgyTqJavG3nnlpWVhUMhjQLDeEvVfFLP
1Zo49SxHwBunEtJ5DNAsvzO9+DvLTcQX7U7ydN/+Oe1YWp08Vleqm91HgWBPRcvkNLa25SxPSorg
GrhpcNfO1QACErQ7XzK0FMxx/h9p19Ect85sfxGrGEFyyzhJo2zZ2rDkxJwzf/070K3nGUG8RH2+
G3uhKvYAaHQ3Opzj8BLBPImMye6GgJhT0+CRMrSAoS32RjfxVrV66S+7yj5P+xzAVIQkdFcpc6hk
LbvACTzlUHvjTuX4h9VLbxITqE46rqRMf8zVhVFLfZCDGRmmSHidiadq34WFs6A1NSEAjlIVEb03
YJRl3kBFqgxSS8emqq+TJ9rV3QxbVnggBLsjDsw1oZzgdnPT+Qqi/Mj9GzOKHwBkepmgRU1kJ43C
WSlm0qKnW7Nq3en2vS+44KoxK4r56QB4hGdK17oJPkhkLmAVZvOg6jPO8ACQkQa3wo7d0iZONFsZ
4Dkhdj52Pq/LceU0CYjWQEdNKFEqyyWZiaUS1UOF0H85y+Gu6h64Qxn0lzN3/koEmuE+KkxVNmaV
gSzaacfye4n5nKyLb7JF8ZKES4C2cts+yGJiiL4tG6WmMW3jVBhijF1dtwpQRNFRg/KlsmNMN26b
FJ5E5joMU7i0o448itDcCMVZ5zV9r7mBD0ti8sYZQGirOKL5AKenMK3LjjjpSTnQQXA++PK2Pqgi
Xe7V7V6CcOkjEbc7M8SbrEr3Uir53bDY27vG0wn6M67ERFmYSGKDIKyo7lvT1iQdhHVOzmuNXuvh
/bB5zK1SpH4y1QQvW9oSVDjpffUyf6V8gmpu8d62q2sC5wOQew3TUFlKyaQ08ygQEarUCjlVemQJ
qXnbNYC7yzvO9q2eEtCjCRKEMoA+GDc2kk7E4xZuNMerbbwDNatZvG2f0PrWXWS8J2KvjkjMu7Eq
OkzSkJvuFO9qX3lI9+1eA483r/rGlcWEBSYdSuxaVBFQH3b6c3wIbyiTg3yKDsp+e12crWNb3wop
yuoa9A1O1PvN8iBpnhFwaiJrU7+AVf5zPGxGSswKecobkAMFz6YEnGO0dGYgqSCOeRPfjXeTrRyS
Hb9ple7SJ0N7JZa9VAVQlKZCB2z0QlBhukMKx8oWvyCDRZKn7W1cVfYrWczF0rpoKCsJsjISWot+
H2UvXfUQq/62mLV61oetZDRDzrJQUlJcKkpKvThoEfMSp9n9KPGijx953pC3g8y9aowxamIdZFl1
mVi67M7jy1S9JNNNF3MWxlNDJiw0Jz0eOwHUGLF51sTv0nKjhb+2944jgh2Fa0uSVAASx2Ia8KhO
7WnO0H1QycGXbTmrHvCiCuz82yiQZclNqIJu+NP8MKX/e8B5rQIsqOJcaorajgBqqsy9YB4T0Q25
fYicg2fTbU1lhNJswB+1mtW7/Vv3mDi0Xz58Kn+otxSxtHTEo+lonGvEk8u4W2TG03qoa1ijeT4V
dfYcJNkhGjAy3UbnoeOtkyeOsRBLNPWqSWP3Ji8WTxikzokHJJGUIa3dOquPSZXx3lw89WAshaxU
ZDLpaMtUY8yUoOeozZ1tDVwrCn5QEbruK1+locVNKGaoSJmBg1ECY0T6nNoqCCOWg+AnYJeUH7ZF
8i4XYym0APxOZYaDM0mi+JnWiZYi90CoHtJv25LWA8Cr+8WYir5Dz6jQGciLgdUp+qbgbTffgYGA
xrShwwXD5ugIm/5Lo1oWggUWV0dvn+w2Tu9SGmGyH7+SU3JW7NyJ7vkjUBw1YZtKmyYF9XNJ4FBQ
UymOmuRtbyPv+0ycvnTI6aQjWiOVytgTY9m1XOZ3nt/XmFBd70pVVlKsoW0sAUR6X+gclfkserWH
psgZpCKYp/IyO3/ZXhvPS7LtpeNYxiJp0b1CqVXjI0D8ndGTn3SfQkIqdzFHHlXujUCDbTPNoiqf
pAziCgxWC9KDWL+mYEtW5lea0DdNjoOhFmJLHGNBBrNqwlbEBQjB1+2mRGy9RkKxvzaF1unEPP9v
0TXbZQpTItSD9q6KB3Hcz9KXmkdOxzEfGmM++iJYekPGuyTOxtcqqI5CG7w1MeEZRmobtraOsR1I
Ypja0MAw6hI4Mutz5Wm32Z3iJE7goCVorx/CfWWA9DF3ml+8sJ5zbmy3aRC1Qtx2WGQUxaK1jNU3
DPv+VjrFzxPhB+cK0Pv7eaWaiJcXKAWB2oq/X7mAGPTtSi4h2hntf1qDh13gqe9495jD2G1LWz++
izDG3whqZcqpggsQL7fxeC8Vx9B82haxbq8uIhgN0epGnkqwwzqz7Gny7YwH698IMBA8KYZI69kf
NyyvQFzVjSj9j8sNSX1D+bL9/RWUbwKnfBHAnMjUKpE0h8hKtq7kDY9AsdrrfumkjwmnkLmu5BdB
zGnIJqqYC4F9qAgY1dVd0p4HcVe0xxxIZmJO7CTirY1a8s/adhHJnM4cqHo4jhrVNgnQ9sCz+E5T
yAC2h4FHaefn9l7yVshcYy2c0KCm4hpj4M3Wo5OUjiBRjZwxdpJgZ3YP3eBuS1zX8D8LZO8ucO0T
s2lxndr0EMrekKGNjAvBSrNxG7tImGzdMBQhKi/o7COBIPmyCijPQXHryXSHATg74W9daO+iJPOW
pNrXTcO5Yrw1MiFB1Orqkoq4AYn5psjf6+mxyDltAv+S2bjsIxMSDIJezUML3ZT9wC8PwX44GFZj
qTt+BEXVfGs3qUW5soDGjJlftcVyhFC05zSzKr2yGuII4rH6ta0dVL23RNGdvRLVBrOudChwOmKL
mVWzD96kabHS9GulYw5IvG+F0t+WSI3FlkTGmOTpoOfxe2jVv1Wy2xV3bbsXendbCk8jGEuSkakt
kpqua3pVNQAq7Gvu7My6o7poBGM6BF0galAh16VkdrevUV3XMQSx2LNTY1CR26GwelSaZOqiAtB0
g+24McZabZoICqi+6o/JU/Ac3FMiITprAZyaYMArCWy0BAC6hc17JK0XNUAHJ6JF0UCTHrPWOTDb
0ugQSWmIPvQYfBztjZw4aMgAd+EdrdwoEkpUvEW/16A+aQsgkBFuizJ1bh/1ExX5sRnen0x2fFZn
IBo0t8Zet1urfqXkd+jWspY3iuRQ7hAvNE524AU/q/778hPYkLzshFCaYgD2tOFN1Z1lwrkQ6zH/
lQBmjUEghDOa1mE8Z3s4FZieETtHf55swc8OYWG133nbuv7MvhLJXEJxMFLaJ0mNWbav9vmhvBFs
kK3cU9LwCK9sXlVs1e9dCWTu45DEfYsBIzpiizfobbMDAAewuXlieGfFqGmu5oUgxRPWVZ9H8ahV
nFw6/Zkb6qgx7rsvcm1uZ0RCqSnaQnMcitfe+DJpoSM3vN6TVUN52TLWcWdC1kshnUomQPIAAp8l
AZOoJPuEh7W2npe4ksR4b7XIl7YycDhlY1WokKI9YR946X5yO1xsXhqJK47x1uifF8ROQ8w9H2Qb
xdFD4Jg2sURPdqIDrx1i9cQIaNdoo7lhssM6Y1aGTQLEYkcZU7tfnuIptU0wXESNpUmP205nVfuu
ZDHakaXCks0N+p7AeQC09n5Xzdl+W8TqPbqIYOd08jnJwmJB/Ej5P5WdsacD1o2vccRwVsIO6lRK
bi7ljBp2TLIjOJq8CKPj2ytZf1VcLYVRA1Mgc1Op6CqfvOGUu8Mu3Nf7BoVdXi1gfTGaLqmyisYj
tpwHmHvgLA/w00tHe+3SnDMPtu4cQS/6/wKYc1+kIktmE3AFwesCmNb0IULFX7DRs1rb9UnwO1Ta
eI0N7yf9yRT9EfpptkAJ4kZsc6xKexzd4bR4Ve7hgeQ1R5R67wkypqirPOmUSyT9K3IdvAmvxDM2
Y6RtKm0LDWmUyB5MrwIGV8mFZli1gVdSGB0RBEkVTAU2MJOIXSmmHZelN5iuEHGyDts6oohMdF8j
kAMoH3aTpAet9guF4+R536d/v4qzFQzuicWAeDRD7ryZ5l1S/1XIe7VXTBhRpKRr1BkhWizddORG
w4hdhbfD9q1djauvhDCBQ1Zn0hKiDokuPmBJaD+1fMYkxddtIevp1yspTLRgIhBtSA+HBLQlxaMO
KfZ7DL8dAd6DqCg5mCDziW95c868Q2KihwpzvmE0oQsyVw5Dci/mvHVRdd26s4yhEM0AfYkdmtb0
W0TRGHCodsvhn57OkDt8xNtF9sEAkGU1hGmiDdTkUDilrx2H781R8sFh5gD7eE+Ohc/LYHP28P0Z
faXo2Zihr2zB21XqJMvQT0rXcVSQY26V9/jiSkSTZKOqLDC3o92cFkfflTdRhMlIqhzI25zIrnjm
FVM4ev8ew1/JTPKyayQ0sznDcFDmhwLPrL+AQL62qGybRhvNpFBU2DpDHw7mMuzFfjdLfzG8CikA
7BdlwLUBs+WjIRITNUAOBn1VZRfp/twsqWMuy2LnLXC4Odd4Xd3/yGIj2KU0YlNa0PA02irCLS8+
iN9yvB0d2ZFRgm05g3DrzuIijnFJ/RKa4BqKdYzZBamPQaLa1YMwtIKm+5mTkjPXQTfq812+SKOL
v9KIQonyJJ4RWP4TiZku5dNKuR01vEUxjqlrBq2cFTRQNqPuzMOtiBHQsrUqwuvoXdfwy3oYDzX0
ranQ1kUn7x/m8jlXfg8mj2SDJ4P+/WrPtEbT8rpFJ1I8vhXaTT0dw5RzLLz9YhzU1Aqa1DRo2Efj
KW38wKwa0VtLCB62lXvdzl22i3FRpFt0I9TwaA/So2nepRNv/mV1rwCkaxCkfFTMxH3cq7QKiiXt
UDbQBeM8q8K+7mpPNXloiqtqfBHDPijmrCsIqoBgpDPJfWyAbpW8KXn2RSiB0JcAtw5TMc5AhG/b
27culsAIYRZX/tStWpZz8g8HoFSEdjehH0PN7Wm80dpzEHtN8bNYONZh9cD0i0TmwHqAYc2mttCM
oLM0R6PhPP7Wz+vyfSZ4mEYAZ2i9Cm+bPQrtbwkMbv3T9qbxRDAqIdWhnncNCvqLln2Xp8yOQ+1p
KXkPdLoTnyzbn5361Oa7xGqbhnWi48n8EpWS1VTgmshcOf0q9Zzbur0iaPlHJZcEI+9qDG44Tfkt
RYE2fOiV5/+yaSqLXYO0qTHnJgyCHN9M5kuVnkNuOm3V0V3tGGOkA6UxTEyX4K4+goDutcaoGnAB
cHWsBNm0iLOi91GZrQNiTDXGFWWJVMhyLZmNfxxMJb2Wr9meDgz0v1Jfpf0Jp+5LeofRtciKjhSn
j7foVUN7tWZ6tFe2fOy7oqpSPADLZUrutaA0nmdzMX1gtgtu0Pbjbvsc1+8vevgN4JOKOhu4TKOy
ZMSE8gvjuRufO41T4FlXxT/fJ8wZlmIvFZGGtpJxfGvr5xIQ8I3Cc7Lrm3YRwpzcophJ2JY4uazd
S90ZxItS4y4RZ6t4S2GOJs6BXt5RgBJJkXdhb9yqY+3Mov4fxTCutoz7kBgZwrtQ+yaPh7r+1g33
24e+nhvXLxvGWO1KkhNdp2QDmNB+peSOwZ7cdRYQVX+DNHgX+Rx5vANirPhQBAkRaxzQhGm/ucHr
s/Cml/h5xKDIq+x16NMaSrv9/jeAaBgwvCyUse3CEkyYNIQl7JwRmFaZZwBHdtc7MmCxe9FS/yZ8
uYj7hE0gi0OJtDViZaK7RqPZ6Jq0OXu5bhX/LElnjHsHx193aD5H2wBUEXxJRmKpe7qkzo9qi0fz
yNF6FqGgRf1oLFu00svLzTjcyqCQqRJOB+uqETJkw1SBimVKbF606cWp6wwYiUK6K6cDGf/GCF19
n27plVFtGiNtiwhBuAhuxx4FtrytHSnlTdesRl8XMWxbO15GkVaESFSL875MZUsRf+iSYc3BjUk8
I35SQk5wtDacScQriYxJ6hNxqE00/2IoiviS09yKD/JhcUY/PqTIG1oE3fXA6wxeEmLzPNV6tetK
OGOoQnTmLpKAyb3GEW4pu6Sxp737kn0uPfNO8Lb1flUPr6QxJqsDqGaF9n3g5lSVNTaGVRR4jDxt
C/msiCgDS6aK4RTNJKiPflSUOqjiIu8SlBr0l7l1hfjn9vc/28EP32fn9kgKT9uldCCYgseiSaUX
f7fhuV84dmilGPRREGMkwjCNyTwOPbhTaUoM846neA+6H6DuBuf/He7uWhjGnT/uGorYZkhq0jsY
Fg+Hm64CnNJibe/cSqPIByHsiypOiyErGuRxIm1wpxLMCmL6KxXS3RzMZ1mKbqRusvQGw8hj3twF
MnfS4vPt/vgDmC1tBORdyg75MeO12Ouy094vO+0sP9FBHOlL+zhjQFZxK/v3bvnGWTt1jx8j04+i
GfuVC1oUVabaO8pt+ECn9ii+u3HqHks/9vPTAiwXpbZkEIh9553ttsZ+YsqLVQlN3DnOtq1+yWDm
Kz25PWTpF84KP9/ujytkLp5OAOEiY/L3vReucBLPfNBNR8fWKm55Kzjhd+1O5HidlSnaj0IZ6zko
9Qga8p42qTWxJXjl70a2FnhUCorRHYaD5ic7dCPtxq+TW6JTmFdX562abv6VX5orI5BF2nsC23Y0
I8Vp4hQMs7zeoG2rZsqM6YwHXQpkILM7sqy5sRC5mLf2tg+QfmJLQ5kAD03xkx5Q3JpJjWy0ddyZ
o7mrSHWem/CYlhVPLXmXkTE5JdpmQo3gRuj69yJ5M7V934FVqk5AqvxcVrtAdLcXyDkqdoR8rAHk
uEy0up7N3+ax3RWjcpIzwdkWs1J//KCTLJteG3dkHgToZAMC7+Frs0cvcmRJL9OLaUdAHXJnYOuC
d+Q0AAjAAE85x87y1smYmkiNI7DLi70jSP1uUkaPKMAplqX/KIZ5FqrDYiREQn9olbyiq3tEn3zP
5U+iv3VDKdl4bGqXeZLKAa1d94GfY0YjcNCs4Oi/O5/PZ8IxlCy1XtIm/RJFLWYa89FT+9uhehyC
EAjxPEBbniDGaOSDmUSomfTO0CN7lH/Xut4u6nNZcTJ7PE1grIZemaI2E4PK8YfwmxJ6osx56q7U
nD5qO2M21MQAoOQAbZN9w5cGa9nTmf7OMnpLeuig64or70aJc5dXnr8fxTLWg4wT+JxC2F3anTye
WzAmAVn5Pn1SXNEajzyCKM5OsoOG+djWvTjg9ZvE7Uubx37bNgdSRZyXIUcx2DnDqTTDvBNQTKvw
RssXX0UQppVHLZw5l5fjT9iBw6Bopb43WyCCRPez/EvvOfEOb79Y4wAO7LEwcW9jkILpgOePwsiu
BpGzDE5UxfJTtGlb5lOOY4ml+YV001OjAhFEAJa+3NvALtvprehtm3dOXI5H/EePPzamiYUgLgeC
HAXEKijJEtBr/N4hXuM35X8VyFiLYakSaQpxwzogmlOmXnnE/eodOhwnCXxEeE4goDJWowIuljkr
PXQDOdThqXyND+RuOczfzBv9kLkArznPu/o7l2iep/yMJRlQZ0liGZ0monhfdh6sL0GqkcSczBlP
DGM5+qwc+lgvUYdXH4bxTORf7bCLUm4xnqOb7JAhSQuM9SIZjTJo9kQj/gzJqn3+3FmTjeYjq7L1
fb3r/PGoP22rKOdys3OGmaAUkmwiAJmj0BqyQz//+G8CqNe+CnpBDh9OGcDunHR5EufzkKSce817
KrJjhnKRY9ivAby3dIuZOKAYyYKlP/+j8zMvDUJPfCPIYPuYkw4TPo0w4evvrYPdDt7fS7jt0jwx
jOEwQyMNSwPHslSaclwQBMC2B5NbBNNbKZsoRSTVFzNRBKswI4njWXh+muWzMPU4k6LG7J3i1Hnd
qXDig7YL9ppLaDVG3ZmOuPuPjyN2yrCe6khOwEPjtPI3BXXgKrrnQu/wIgF2zlAcowCIqUGPSEDP
bM2rHiOv+m5EKPVotl5b4+6/3i/GgqDNedGMrkIeY/DlmF+p5y2JbQ/RkqRO0BLe4wWBhm2MMiy7
1Kd2Q7ILYNzx8EK48pi8SDAGIwB+AG8gPS5e/4ZgyiOVVX+l9627SX7xLhxXIGNAkH9a9LagO7jH
4ISXeaU9I9UJagzBb3xcDB4zAU/92SLWPAl9gjlRSBOlc6dOx0AOEaGKQJ4yMj8eZmcZ5KMeweOJ
jZ8J6c0s/izG7GQ08wnTTTwDx/FChNrwKxM664sowuT0/5AQL07/mnjdUUEHmvh1cenYSODGHu9C
8oIXwtigWU5z05xhV2WfFlMKSjP6Q/IxT+GilsJrxeUtkv79apEAiamzQIRhHQHrlKZ3OhgUSPSt
49EocZfFhCxhUcwGhqTpawAMbE5rxe60Ux06HC4eeY3zvFUxcUo0VJOSdjA4oTIfk6x2piLy40T2
ACbnbjtaehwbnokwliZfCtVAGN07dTHoTiQugxUXiu6nZOL1pK0GDQoy54quaRikYrawKLCBcYCn
Rzaf2/5WETkNDatR5dX3mV1LAPAQhwO+bySPY/6yBLkrL4+Adu2Db3+xaVeSmE1Tw7avAIE0OMrs
CeqNYey7v2D+w/PzIoO10HMxT0Vb4v3UgN2VEuNJO5rIJZbp4xHApaDgHA47RToDqVCRghwXqWlv
8lo7d1HOUbWVqYOPS2JschGGi5yo6E9FvHqHF9TuB7GqMx+Oj27/J52+2jrmaZi24liHOQooxegB
GTsYn4fiDlMIVot3TRYBz2kMOHmQVd37UxPCnOBHO2TkKhjQKExQHia3oi6c5o48Fd1y6nLDDmte
nWtVnCwbFHNeAQwvY2TbrBrzqoWq9wD5yJ/QIwaG7JdevJeG/baqr7u1iyj2MSpUWqmTdkRuH6gY
6THzKKJPoFgmkmT0fSiA+9LiwWOu1CyhKldSGVuB/vOoKoaSan93mm3h1FHuX9ku7ykIcP9V/imD
cEsB59T/zsXyQTL7qDL6OAqHEeut5tTuiq/TvJeEiuOcV63uZXns+ymuW/TstEi2x8ObWe5C+dec
PnEOjt6mT7fgSgZz26awyzG/Aahws7AM30QABPTNEDixFD9APPJaAFbYtz9uHHPrjHBqyjlF6av6
mr69ynbu7kMLiikqAIcdXFpVjN7xFotnXuy1aryulkr/fhUFLM0yhk1B7fH4s9LBR8/xLKv++Or7
zHUrYw3QekEHf9z+bvKvXSRZrfampjwYzNUH/ZUcJpoBQUHR1WWB5JwBjqZ5F2EoUNMPavtNxztb
7n9vqwhv25hLFihSqJNmwT0uQadtvE3i120BPDVnPLK6zEmgNlDzahrtWdQsiZzTMvP+mxTGGw9J
vgxaiqqLppZOZ2iHucjtReSZ+HX3dTkd1iPHwAeu1Byv66AL980yeLOo7M1C9gCm4xZSexgb7UYr
jAMZRg4YImcjWe8cTr1CdBBnO/P4lg0YxQ4dJeDVDHhCGIOhq3VbGCkeMDO4/dAOPD6rxW77qCSO
42IfSbWagmRvRLwu+uQQ2fnrcBu6ZK+iQB61VmPRbkkxsbMbXpMXR9fZ15A+GnNkLLCGoXwQQ+RF
2lfO0ugTdsPesg+fsijLyQg0miX45+GDlqvKNf3SG7/znj0r80XU2AIQQDIAO0zY+SI5UGPgHuLq
UkjWxcMLHnBtqLzf1XiSjKfOho54XK9MTfjnJV6kMnaWVEumjgM6X9R7yHSlo5lb8bP0QMcv5KMs
udxn/PqmXiSylleJKrlIsE4Kyo0gxw6+qU57AiT3kQdHtG7kL6IY4ztJAiUjQdSYTr1lhHYEAuOl
SEDl8r+TC388PMbummZplkUHXaymx148lo3LUcV1Zb8shbG7uhgERbrAX3VO9pR8a23lO9quPLm0
RKe9RVr4juv916ONi0jGCAtVLXSYJUBywzN8SgYtfTftxQcvoxulFq9Nft1U/ZHG9vnUxmBo81AP
jtmpbivku6aN3aIf/O2N5IlhslaC3jfiYqCBgEy3Ymmr+W3DoylbTyxcbjKLBE/0MDLKBT5Su1Uw
RNz+ym3lLN8Si5J3zzzOeo5mvLe3X0VKWadl6jDgVWmQo6GeM53TLvMvBv5yMoyJ0AZDyKQapaTw
i3jov0SomnY70aWkv/KeIoaUT6JhAf2Yk33mHRX9+9XCgjges0ZugQ6sfenKFyN9yHgjIOtHdXlX
Ksy97cR4kqYZ16p16zcV+Z/Kjc4Y6LQo7AtvQavm6CKMLRl0XblkLYrQAMIWrX4Ap3q2r0GraSg8
n7xq1S+SWNfYaLMwl8mEh8Kj5PUPtR040iudjJVADxC55fftS7WuIlfymKPSkGjq+gjMfNmpgoUq
3yhIP5D0fqanDOnnnXSgfAQg1Ot0d1s0Z08JY+LVtJDVZsKzuVW+acQ3RC9dCrsVeZW5lSkRWPir
JTKaoupRvLQClqhbnSPCGvbuDOqFYG/a+mv3vTgCscT0FYC9JLawi36NuaXts7+5Elc/gvECgV7M
QiQgZYmniyVWb1X2W0p4o3Lr+YErKazhJ0bYVbPUg1s4fEAblxs52kN4ohnf3Aud+ijvWp7Grjob
BcDtgJQwgNzOnGMlkpjUcDeOfC/aMnLMtd+9z6dnD+qOh8exalkwiYWZeBHElTpzlpG0aIFMa3da
/aQvD033EPxVtfMiwmBEoMWpM5Zxhr82Q91OwyJz87zijR/Tr3yK3i5SWJaKdInbWV5QKxt72Y6M
V7P+EQiJVTSnrHzevmj00LdEMQtqUtEwxQjZRFFV74U8Ce05L25AE/QWS4HbpAl4o0S3H3mcJ6vu
7WqJjMoDMSWZZalA+1bYH5Uweupak2NDeEtj9D3M0jappKp3JCCaCmh8ohmPAJ3GAnAZYlvUZMDF
W9vbSX/2v2+nxJJ/zOKoL9KMnFRNWd+0xu6VLzmqrII7xT/1nNc3ub2LEjsZOEajMi4lClVy+WvK
f428prF1D/DnmCR2LjCIBSI1Kug+stPso68WTPbCw6BbcoJUkfqD4u2W36W9fsdzquuG+Uoy9YVX
YYIWppXeo9PKUW+yvXCkE3yJDz+0V120E9uSj15iO3zGO94f7H+Qf3kVMt7uMhFS2Bdl2s9UgSYv
0/ZtyMkV8L5P7dnVEoVF1iSANGBpsavGZ66x2raHEmt8dQ2EsZKIEFJQv8jGF3N8i4Lf2/q+fcdA
rPNxCaFZ53Uz01NCuwQtFCg+RVriocutDKfATV9pA2MuFCMK+2Ro/uksnAYrBS+Mdp5viy/Ge2HC
vINj3l7aemH6SiZjP1SMXHQYhKBvM3jmp4iSPTvSWQAlGTp2fOHntrzVkOcijk0UBKRUlMYEZTZR
VWvG6LKe2kp3CmYeNPh6/vdKEvNYUmIdnCAlHkuD1+yrk+hGdgG2NdPVENzFtnkfWLmTHKobc8+7
UryDfI/cr3R+1oJ0BN8qDAr6u0Ff296U9kJz3ZRnMXGT49+Q/n7QnfdzvhIpCEA91Re4OK25j/tb
WeO4UM41fl/y1ff1OBGrpIFuFn1kG8GNmBd/Ex9eHRhjKKJOUuZZRTxAgJw9nZrgLPD4b9ZthYKO
B6JTol/G3OIliOvXoO0Dg1ReECeHTJ9/auLC81jrTzP1IohZixB0ihxSpN0udEdoXvVY2kCsUuzJ
Hc78mYz17rEreUwE2rRGnw0FbrEIHD1K2J77uqv7hhd7vILUuiJclsYYQ9LIegRlA1abke7nTtuV
ROcYpXV7exHB2EFQhWqJGQga8C4WW87n/dzPjlokz10aepWKDq40eMxa82HbNv3LLhI0BBA0BBjv
f7/ScSEPJ2B304z6DR32zX3thpLSvUOa7rdlrWviH1EsF50R9bOkKRql9WmsLqysqfwdy8/bQtaN
7UUIoxU9LoCRwaNgKru0SuF3FT6F0qk0Cs558RbDqISKLlZVruHi1X6x20rDS3mwMN7mby/nX3zV
ZT2MXoRBheRnjvUM3uRR3qAEaRzBje1yP50Ln4cBxlsW4xqJmg2DYiLZKxWtbbaqP0foyUxad3tZ
6xfqz6rYKR3oNDLqhOCRkIvWjNGSyftvAhhPGA+LFgtNiAgMQxHym8RDQuUtQP4YHuVik/bDsuD5
O98qmq+F99u/n3fuLL0Xcly5Kfd4Rk1euNN30kvk/NAREtN6v8lPdXHOnR3BIcXQh2aL8q0kgCIy
bHaC3PmB0u22l8UTQ/9+ZW0Afg1WcxH5kDbbl8m5kH1Z4xSBeCIYA5BlGTxqqGOitopku+tlN9Al
wOfL0o/ttdAb/vlFeNFhxgJoCQFxgo4tq6sfWnXbt7ldC695tY9y3uPzX4KriyzGCtS9WbVhCStg
7kAHLlu6Nz8nQAUcvza1bR5Kp/B5tRjePjKWoCThEPUiMq1p6dfDbhJcdeIgh3IuETtvIwpyORsJ
EtVEvM2SvVxyHM76kB7cGoyJrKJOx1iBcgqSwDAT+oiRdad4eu+yPQq2nlrGu5MTnMbV7cEt73In
9HiUuSvw3QhQr+QzKoKORd3MRASQ8e8JBUIgheKxK7yEbnfMXqR73VXff8dwE97mgCTsX7jFu9Ut
vvoFjOJUrWnGko60Vnim8rPbygMQxT62Z09xlxJws7z3PdWLT9fiSiKjN2OnKYGZYM2hCkCDKrZI
5Enj7zR9HVCKzQOraf5GjS4S2WH9ZFqCRVbQ05aDmmjWUkvijT2v3oUrCYweheUIbtkB1r4wn+vl
0CMx3mYci885KZPxKPFA9JQIuG86+WGK39CnvG2u1uPzq0UwDwGAE02FksGjiGjBdrI7Wj0R78qW
1sed2OPlbNczTFfy6IKvbL2mCU1h0GNpKzDZ6F54MJ4CT3ilMKYZ1Xs0uWt7lcsEvF6YvxLMOBkp
0A0xlCBYsyD8bfTT1xzsAMTqT+TUuQS848GZm1Xg6D2b2hVqfdTrAO1yqt/tW7SJ0vkSccdNmFA9
+Hy/QHVjaib4btj2DROlGyWU8OitXeGWIkakdgg+Gsqiy39hrzfcaH+k6cxeKjWeBlWXooN93+2X
XeR01oxOA3py2+q5fsUughi3nQa6kKLehpxMFO0K0yPg4ZrLlvPeXn/uXK2HschSlROBdCjpJYAL
a8EvTkcuyr3hIZTmhKC8FTGmN1NqoAMXOKiWUorkupUNb3Vl/s075GpBjLkNxlRBbyTMRlDHjgR0
i9KwCReImrMWg+mtJbIGBogO2WItr2xMKj5qimzLQsex5LzjYR02OHQEqRCRmKX4U7mLF72JcQlM
T7njriEcaesW94/KGYzFLeqhCVUFwnJy1Prf8fxlW6X/xRBdBDAWVzbnskwMnE0TOkUJ5hAVWYoE
iL3pzfKgE6feF8Anjz1eawa9Kxsm4hM6jtYCp6nAXdLk33PnBe1X3fDMjONQeDpB/35l3/s5igzk
LHpnCY/j2NqC7Ov4j7OHPCmMXehMtZbTFodEybcowHvkiN+S9w5oSHaRr30OGo7Qf4kbLwfHWIm8
r1Wx7lDsCb/ggW/3QHGRjsNO3cc3kh+cEDuBZ44i9YtHabTkB86aOSbeYCyHQqohqegUX+3SgPGf
N3+IRh7FnV94iVu6li1lYQxIpAE4vVcRr4259KrnEYiy1IcmQlHGDO224cLzUFOxIY+N1vCuTE0T
8O9O030twVztLDOyGR15iMH1UoR7Qfi1vZ10t7YEMsGbYAz/R9p1LMcNK9svYhVJMG4ZZ0ajHBw2
LEm2mXPm178D+V4NDdGDd+WFV65ST4ONRofTp8VuTkXkaVHkD2ZvS7mxH1LtkGqmM0bDba5Mv86L
5BgtG8sVZZanTUeQg3ZtbcGc7udk2glJzRl54Hgwk3EwohSE2MqAyfiuLI+NJl82Ko8AhCeCieIC
sRemSMS89ihUg6VWY2OlgszRY7vacXrFTMaXyErV6nGIVi4IeD3RJVg3qjmKg1jVyR3B4ULleFox
XgUjULkSkbcwoH6WnNYu7ewle6osCpHv/x881jyLYDzKNI2Dri0ojhvdi5hinj+/Dar781b3l4j7
3W2xmz6wnBLLYRMEa//dMY4OoflCF0AHHlIjDduxGh+jIqbukv+ZuY9muifRjBcZk0UchxkAJj34
JvQ/YuEaDIIct3z+o2lsC75IyKgmM6x9XrpHLe++SoRHHcoTwfiKsuk1rQ2Av66N/CBk2c1c8xYS
ckJqMCb/+W6KbRkHjQFbJ3FeWKpc2FKVXKhj6c6F6OhxZLdB5IWNCGKQlHOEf0kC//udMDL9p/Ay
bANgJwz6nE6OcaBN/+ylcSlQKCq51IN/eUh1GVs5waD4gXGuk5tOSilcb/Akz5gBFMLaB9ghrWKj
+BFcF4bdg/HOwBa10gs9HiPb9vd8l8+2HGoNS75U+DBnrG+63B95Wct2pHX6+4wfCSUzVpsR11pO
703yXKqRKwf+KIfe+avN04NxHxnRjTGpAYAi8TGfnWh8Pv/3t93TSQ8m4qjmnhTjBNK+xHzskXnF
sp0InAzvL7Z3EsL4iK4TlHCSUfRvXgNfs8lF/FMAPplmX+CW4CXK9K99fPbfpbEthnwAPVYuAuGt
S09JuW+GxAqMxprDO9NwdPKlIjzGV85HYinBSgnVlRxZhbNoYC8F+yFqOpwpKN4ZEsZ5tII0EWNU
KNSPUmVRArzhULzVMlOPtzmKYxVsD6LMZww40vG1MlzskcieKVW2WmX+Pxkf23tYikZIogqXtNdb
2xg7r50ULxsMjhjOXf0wsAl8sj4oGA4x5adJSq0C0urg2zB9Pa8OzwwYn4BNwks1Kg3YZaVLoj/I
y+v5v7/5VbDExJCwDxLgS/r/q7xLydVGU0SQCugldhC12Mj4qneZc17IphInIWw1a1aLcVEiifa3
8kPWz3u1kq3zIjh6mIxPa2VZC0UDPY2++lGmrontzTz3vI2MXanB+LV4nnTRpHut1N4CdeT4RF+e
/HGurPar2lgSyEOi74W9cCG59Md/8D4rwYyvqwOxG2sV97R1m/3wA7xl3+JD7GcWKml3hSs4md08
htdchTdTx3e5H9aihWDfHUeCGGl6nV0NYW3kzN+wGdWTHeEbL3XcDjhX0phwSZUjs8zovNXg6a/9
VX0AlRPmkXSXBu7ST83DbDBCThCDce7yGxXm388Xy1H/vATBkAeLqdFGIlDdCt6S4UL8kXmCK1+j
Y2Wr32cvu5Ot2FH3xVfRFhHt1BfzTruKjrwzP2/HH3anhQEx53mhjFagUxHqg9AtVpL8+JfLQkR6
X1eXfsBER6IqGEs188RRpwjMe7AibMU8L2YbnLn6ooxz6ZVJ7BoBXxRDAdal/FQ/L47yM7tOrvdY
Zm1Xz9EuiN9GBIkLiuI7FEE4nmc7F1z9BMZ/ksLsEi0F5/1oU45s5GaX3UVsLwgUa5RpF07mwvER
hEU6ikam5aRGhWk8kFfwPLjpLQUulcfAK54xg+ZmP3k9su1+7kpHxi+JQaWkWQNqHIpAbK/K71Ri
cE8HWUQrug09XiOQZ6SMP+rBTq6TDn3AstAupx9TM+7a4VMB0EkrFujYdGBnEQDLAv1O5HYy9tSJ
hJPAbOsB+nkdq6Cxv4uxT0CWTQGj4KjZ9pVThcQOjNRp48Q9fw+2n7+TGMYGS0NcCqGX4cbEfUGu
S/Hu/N/nqcG8fUsvzrowo+hWi4I/a4lTh9WuUoZ/Oy22VzQZeTqXGepQUX2bFy+9jM2cwF2d12U7
JtXeD4sdXpITccH0EuLe39SFrT/tdPgKSjeEJXuc6TbOybEjvkunk1nK4AiDefa15VlVpcLKY/Jv
H4gdU4qzuDUlHUFWURt2vNxgJZgWfab/sDo3xgiiTMSKKwVFKK1XZA+7zUfP6AbOw8GxZI3xNHIW
GDNWlYDPYJwOAZKSNuTxc/JEML5Fr80gK3MJdRl12vdKV1iNLr+cNzKODJbcBdFUpBrUSXfFg2I+
YxEwx4o3s4PTx2C3dYSkrTtTTWHE40Wtf4nyn83iq+T+vBp/edze7wq7pSOU4nRS6JhRFmPXdPWD
REC8ByBQH1wBLYUEY5m8B5VzY3TChA5j3SThDJySUROr7rGhC/CFxuTt6+aqRj/hKkRRwiZUixI1
BLDUfKXjpgkCMeG5ddSDsoux8YJzlDS4/BgCno6S6r2Sl0VECIsKE2jp/La2O3SDo/nd9OnAJLdg
zBPGPAhyFKk5UfDd5FnzuwADb3VsFUboDgHY86qxs0iVYuFxjFg7TC6zgWc5218RrF1EMQHYJswP
iAnar12BAuuY3oupn8rHbHI5J0ot4eOJnmQwDinMayWPavQNaVANy8yctH5bLFruSwdgoeqSd648
rRjvNPSimU0L7VRO91F9L89eNd6e14ongvFOjaKI5SSglycYfj9cppjyUDntC44IFsdWDHHSGgGc
U2O+tOYvSb5UedN8f4kY378NSxrd5kYbBxRKZnyX0CFJDxr4E+0J4HrK2CG5IpeFadvlniTKf96v
AITsHdBUmkOS9L5tB7uVyeX5b0PP/ozBsbMJCbowRFjwyooH4o2+sW9cEGdwEUE8TRjPVAjxgOX0
qOp3WeaYteYvHW8kkft9qI2svJEctSUWWb7htLXfWcuj4Ip7CvALbeUiupV4eQu9jecOj/EIYZQI
WWrQvAVkJ8VNZC8X+S0FV002sbXd4sIR3iaXvDkPnrEzTmIYYjlZAkR7WpWNVthKiCraX1XR/tu9
VRjXoM61WvYy2CwiHbijIHaaJtmnKm+j91+i15OZM/4BoxZdUU7i746I5MQYnm5206Hd517m83b0
cgz+A7NZTTp56ZC+DEB1/56qo4BuXu17O5h514nlNgtKpYrqHIVbARm8LLhZ8rWPjvPQe+fvL8cW
VMZFyMXYa2qICDbr/UL9rmVexHv3/lLpOenChC9phQ5aT2noRts0sUW59emMSm6HFt4obIAJAGZN
9+nxjQQCvWK6o86wf1FItPnwb+oyfqSXZoL5aURSSvGj6TQrQCCVLy+fEIKqJJasabpM2EF0jSyE
lD18YrRc9bMfltepsjsvYtMfvotQ2GJSrOTjiIlgVJCDdF/Hxk7G8pfzIjYtYyWCcYdzQmqpU8Bp
Go7fFaC3jKc4ePw3Eaz/a4y87SR49bi+yoed2ngtl8BvE6yyUoNxdhKAVCrwR6jlH4JD69O9JNi0
4skXPeeTbFehVpIYd9eHuQzbglttgWF2JWfZxZd0wZF8o1mSneABUXaf6u+sZDKuD1yacWKWqFym
ieFJYWZh36knxa31Tx+KLQuZeoQVYJRGRZWPXaRaefpYVZ+axzrpws6xkT6uDN1Ac5GA2VbYqcs+
4QWrnGvz9pKsnniCna9LkyDBkdOfRX+n8Bo720/RSgfG1RXtjJpgBtxXcnzj9gK0V3HqYwiwGX/i
Z/MpWgljnNkcldPcUNpmOitMnyJKF9Jxcb3baeFKDuMJTBQ55jQGEkXxK0zImJhIptdomTHB1iwW
avTIm/zzFse7TW/IzNWnqkRAhw0d7QHFn45tDere9IBOyA/xerGNr5MvvgR3PIJ1jst7a5asZEZp
bEqlQAOW8E7W7G48Itrk6LWZoa0Ok/EShloXuirjcVB87Gd9DN3UrtxyD7oegOkzW/s3F8suDFwk
MmGnKCY2q6ayTPFlTit7mr9ylOLcqzcQyergxnboxBnQX6fC3Om+9yOwQKh+5Spgip+dzm4+l3ae
jlGm2f5KYoIlMsVUCphETWL0rNKrPhzdcebhcLctQlFkjF2DQYEtVqPCDxAgltQ4WlR4xqRhHaLb
Dj/PHx9PCPMMlp2GV2qA2TWgupcF8L1Kqd1KHEvYxjLr77qwpeReluoqXuBfKbaMjhI1hUU5BRY7
vsn3xEblygmd4N+U+4A7z/qmTg1UezE1aOepgp565Tak5rxQf3FS79qxUPAMk5bZ3KC8QysfgKbs
AmewyCXumZeCQUkMeQI3k7fTcRqMq2+VyszHFK6e3I+gj4yfeuDzDmSX++KPObPF2CIH0cHiebv8
VGR2UpXx+3ot6iAaG9DZzxqQSAcPqfoDHE+v562Se6LUbFdXbJDMzhRmRGeN06P5KlgUY6le0aGY
7MB/zf7ydp7UYq6BrHV1UQEW4aRPgV950TUmpI/lnm7gMfe8HHjbY52EMWGh3BbCKCL5cYr2wTCv
DWV//vQ4d5oFgKultjQyQZqozLVbyunV1Gl+2uac8gs9kw8VhJURMvGf3k/6otGat2FWlqHUlir6
hdxbJPhxXh+OIBbzXRVdjJVnOK9WVyyJ7NNIsSLtS8zLnXheymQc+xQ23QDeTfruv5Gf3C8Xghv6
x8zCCPDbNqabCwDB/k07+U9TV1ug81ALmTB/mFpxqDlGFR/RD7OiReZ0v3jXikV8L3mWyHUBXIly
m91UXuljsu1+sSmvS3MZOjxDp/HEGQsxGWfRBZkoNQLOswjv2uFRrDyxPeSarcvAgi/cTiLPThin
UedtXxuwQIdIVn7V+7SD0H5tBcuoQCRDCcwbe34h34qR8wk5F5qFO0Vim1diCRoxpdUuWymx40i4
P28l2xXC020zGafRUHr0kG6TqBur2NNRoDS1chtc6a/lHlHO4//DK27Hi++OikWEa0XcN0RCR74/
aIfkK4WCD4itCHAGYBfhsgLyjpFxKEVUVoSA8N4JpfGYjII/DoLNOcbzKhksCrweFykZDDh61QKN
NNpMIK++0Zy3pRw7wZG+nZd33hUbLBGbohYaZliRJsmqYY3Sz0B+KniLRjbMXiIKIToYDomosv2D
MZy6RkzNEcw5F/2Q2zMgNkm0RyPJO6/Mxvf5QxDjHlO5UmelAEfTpOaYkvY1Hkv/tgDNEIEsx1p2
kzGAUOpNbH+PUVnqJuJUZQFWdjXmEXhtfBMJY/UY6RcRVsvswpyh7zAwkgN1jfzValM/yxc74RUe
N1U5CWE7zkMqycs04g1u9ATMgrc1F8vLUYNtOUtyPIFBE4cVZEABqZ6+i13TzbDSbEFBy1rcxM0e
edCjjcBzfXZsA7oUiCROUwjQQfKlqPZNCkRk9qttI7szJo5X3ZYFWnzdNBRseaZHvIoBlSESRDOE
goLauIN6OaUHfbrTsQhvGHluYaNSB71Ospino8v6MtZEAXgqbzhSHqP4WO9p3YQH99u2i5MgeplX
SplxiyF9utlmkJ0G1yhRedkITwLzUCyVIUQA4SFaahusQGn3c8Jb6LvpcVanxdQR4mUSxVCOB6fs
Y/T1vAyzflK0D/X/vYnzx1dh/EHTdZGplBneH7XfK710KBXtgGEo97xfe0vYmThlLYftq1RR14fy
kNO6SHIjHvI7ygdmfDNt415HqcnCRm7TH3xz37y2v8DVdMmrOG3f5XerYDsu3ZyVakW7YkYR7/QZ
SNggvA7UkePAt9KcPxRlYk2xy8XSGIIOadXvNbFmaHWIjSjYyggtnrfgqUUf45Wxp52eCHoGGtIu
MSx9CtxIVJxQ0zm3d1uMLknEVA1FZIu3htxJutLpnUMaR+hkq9Fuw6jgGMlfzu4khTm7qjejyZhg
JPTs6K7WYdcdfi8jDB1epM5TiTm5OQ8CfaD+qOgPGSGYbPVkiUdyzRPCONiaKOEgVxg1aM37MvPV
LLKU5sv5u7XtKk6nRn/DygQ0TDhVZbegzVK0IDj72uHFWMRrQkTO9+EJov+/EmSm0lA3WosZpOxO
h6UNPxQdnNzNJ0ZocIVOCjHuVZvrSjCxKgGll+5t6yzCR9CCzM7gFz5vnRBPKcbRtuOsqkYAkFKQ
9tdd1u2NELhVVfkRZS0nUuWJYnxtqFdGW0TgdzFr1VIySwljDO38ao2H8waxlWSvD5Ct15pdVOlq
gqE+0e/d5KZHQ3a5KrxpRxuxlO2ze+xfeItP6K//4OE1BMemiaVkyKj/tA4tT4Ug0HB5Q2nXGM+q
mVqNgSX0zUMvFNZoXmPJIEfPzXd4JZI5UFMB32c7vgEslEO3l7BI17Qb17yVbDomHHqEc7IcgWy1
M5Y1uZFCShtcJnbf6d4o8nbJbST0EjnpxBJsKA0ACP2IkCxTWmsAX7b0bCSllcj+krqZEHMiwK16
xR/yGJ+bjkmhE5Atv3HxUDA/cl7Bxva6axBBIZf/BH/hH/IYt6vOYpXGIuoj2XTRpQ9xehRUDvCG
95Xo/6/8VD5prVDT0ZPA7Pdzi9ET4ROQTWhBTEM1kUnpbEJYhXqhyAlERNV1EmDKCxSThMOTtxmc
azqlRdNNU3p7LVdqpA2w9E2DCyWnqSNovV0G10r4bSqfuE/IVukD+pxkMV9ljIfYKOcS0VFq9a72
izIuD7tZ9Cg8SvMq37ibeYSq225qJZT5TnFZ1nq4UNSXIx9Ur3DKRwpNl/fxfnYktzg0fnivPpx3
Gtv366Qp+1omQlVNGdAqkjoaD12KWghRcqyQw4aZ1ymW9kNpBG5ZhCXnpm2GAittmdezFspIrWe8
npKCnVf6QcpCqze989pt8fP88SGZtzOODTmJQqDchJ3hy6Dqri7qI2WLReuHExNuXjNdNFTdUImu
sLBlQZyiJtHBmm0YdpE8tLy45q0f++FFWQlgdCmGOS9negGG1/6gYrUlOsWAvEa08+PnI2B0/bE5
FD7vJdv8Uiu5zEsWRC1SLzqCPxfSTi/U+6r62emFf/5T8Y6PebzKsAhQcQRj06CPB3DL2dWofzkv
Yjughq2bxJB1BO6MsaOkXw7ZhHJS+0b4nLrDl87qQCaQueMFr72+rdBJGGPgfajidRwaYM26ym/G
0q8m+X8fyJCIYYAvUpehlEx/wsol1g02F8tJgsdKTko3VATdz7rFfDp/bJvf/ySFHUyPsPxmVLQQ
7EUKFmbnjbYDcfdr0PC6O5sR00oO43TzAtzYYwltElC3SSAvmj3JTT3eJhieOsyhDY0EiksR3IjG
KFhqCPYxUd4B+cVxPfTzfritK20YW5vzJE/UNAGIKFi8PFPvAqX3pTHHDvuYF/jxZNH/X9lBX8SL
QCoBwyZo/l5Rnrjax16M4AYs0uW+cBFU+JSWhgvppZ/knJKMSwqQ/iyTHlD6s99kV+UjwI5vTdPc
IwnXx27t+EXOrZiiqWGFj8iWLYJej6YeEHysZAyQLNhDdi2G5W2pR46WDpdmUGPNqp49K8HoAqBm
VYPkY57su9Z2+ylWMYH63dTkV8KFw22W81Y/jIkbJ9JIWDEE7y8e4l1t07XbQBkA5NL+7+1wCRUH
3ZA0CV6MbU12ZSBjQQ5aTgPQJ0sJYFIeWXGmcp7nzRBoLYcpvReDIhBwedMKlQeHid31lK5eQxsG
pF47Hnnvpmtei2PPT+qDMVdQpYwAJVOxuNx40LCJgUIKBC7l69Z9WQtjPI0oL0o7tBqAceN3Qd1J
mG0SyouZRxfMVYpxNU1fGCCLAHTB3BXHcNf66GAcKQtcBx5bXgz+F2mqjFFTU5akj5OGYZIteYdd
TYfFUxDrGMfJpuktUj8+I9XW1Vewmei/0hifMy+1EAGMifmew+iireVNF4Ml7pcDxot809Efzj9C
Wwg52P1JHuNqSG62YJhDeJoatvCKuVCsgM1+BUf9snMlm7i5ZzoDr826mQ6upTKxT7ioWQ4yscmZ
b0eXpoOha95hG4ovucZF+EnDPCnJBEGyrGq1IkNcEfqJ+aDpk9XI+3HhrXmjhsf67ZVabK9IkjpU
oA1gsPS4Fm04rh/zMvE487fe87UQxoMoKlgBVIF+MSH9gpfPr5biYkibXbdo/hjWri7Jdp2B2/q8
qfCUY1wJVrKRUJgoBkC4FMi1pHPyaZ4pspH+YhYYh6dTQJ0zus0NjCK1yEXiYJHkJaXpLq/FACui
zmu1Gf6vj5NxJiJwziXdg+wMX7EhEGANG+Nuj8VLZiXPqoumHPAiZWFhyzMP5rB9oIaGXReaasI6
/wwvjDpLs0RHZ7Er9NvCLPcJ4dXt6e39aJAnEYzhB5Nk5maGI5WDqzyjUWZolXJtSQlxGx66ZzPT
VsR3aSyzTldpg6ossJDlujgGPsVtYIPqJR2lkTEBJXul1/zkkatvPzonoYzDrNJkrIcOjXnAso9B
1ByGkW4ve84THpHvZpS01o/xlbMUlUaUAKBKOUipnSj4hz2gikORN2Dkesh280XkG4+8pGcruF5L
ZvylBs5/EHTCVLB21AMGcpcnzaNZto/nLwPHIglrLnWpJjpdMkLU6049FITn+Dl6sAWtTI61qY1R
ltOMewl1l+ph5g21cOyBHZCskizQ86pGWj311mJ6KvZGa+2umziOg3O1FMYd9sJsDBlBwCjkrSMQ
/SUujctmwKOdRLuoDLzzn4Z3ckxspRWaWqs62i/GnFvopiOyijBBwes5/yXaeb9ObK8+LMpWE3o8
Ycps09G0wAn96XaygUK4iD0efw9PK/r/qwyrEotM1iUk87p5ORm91cfPes/pPXNVYjxEOsShGZX4
UnRAsroxxh0afiHWG6Y3nT+Mu/QTRAiIqU5nyPgJraq1QNPRVR/HpLHGvik8UorEOW8Rm5dVkrG+
UyWmjiWef57dkEVlsmSYQou6yRpkPyl5+JrtMG0lgnE7tdSGRkVBT8ql1lg00gYf61G7j66wEfvC
dHgelqcS438yJRRAaw83VwmZVSF9yML7fzk0k0WNZYU5aCMmJxwMUVtkGX1tWj6TSb4fmskixYqp
MoWhRulXkw5Zd2GaVzrP95w/J5NlvTKTINHH3IAzqKP4mI3EeGoxM/YZl7NShHE5ka4vxTwi8Rm0
V0nKbKKUVovd6+e/yPb1XImhyq58gEK0VMsokK84tk90kYGJJQ19bKlv5WRuOsc7O8blhKNBMJ5j
gODJn905BfW/hslR0SOujK2P8864482LbQbskqrK4KDBAhqNifPqZlrUYcYUrnigV6jbUfC7zN8I
sa3ZSQ7zvcgwx2j7IjHA8ILu0Frfb1pN8/sCYoDuUuDWjTbd90ozxj8gKimxxAmNSqBLraX5Ymat
NYX78wbCE8I4haE25DQyG0Ti4kMaHLPiZ/qpx/Wkx4e8La9NPUMh0RmkBnNoLyVgsuPP82psxiUr
GYwVAPUZJCHdrFWK10UP7tvyu5n6o6A55+W8cdl+iPlXgpjABIx4XVMQTOh0nuFPP+hO0w4TJaFb
XFD6v8kVnugo6eQLe/JAZzIAVnfUb/Xu/O/4y71+N0c2nRuxiTzJC4xJTh41RitxQB2X7vFycPeC
c2UxPkRXWxWtNDwcy+vo6l58SL70Htge4UKEG64L4Vgkuwylq3K9bmNwsJDrGQsuY1fQreYFZe8F
3PworfnChGXy0o9/PFAmjjEKYMnaVEUy54+u6sXumGANi2ZRZ2LkFq+FznEn7LL1Oe17IuTI5oz4
fhpyawQg67xG2+domJqkGLqiyYz7AF2irDeJDFdcP8nKFel7Oy95fEQcIWxSCvqDJpVL9NDVAcOL
Wirg0HIFoUVvaJwHc/vE3vUhjD5lMsZTaMIKI/VXTn6NKifl4KnCeMKowyI+jWbzUa94kxFZc6dc
NmHqnv8s23k8aLr/813YLK3ApoSQgLgYhRhQLcg2nVGInAXlEVhbGMB5JBaMHFRiHIPgHCCbuwWl
Pggp6Ckcc7oYyU3Mm+PnHCCbs6HQk5hYCAWX1Ow0sbJyI7HKmhNi/iVqPh0f8w4XQl5HREEZPNob
vnqsfcOR7+naxltKz7OonACKd2j0/1fx06TEZQoyCriFZd9jl2LMc+Sb8QuwVibuqCSb7FCMEhko
zIkgqcQ4+qv+KjmZEz+2nrIP9hU6Fwl4bEWHcqxmvshpwW1+sJVoNpNSuy5PJFxeKc5Lq2h1TFTn
t7rafz1v8ptnuJLD3FyzS3OyJAhkpvKbVFzpqXP+7/P0YG6uJo1zMi6dhvU/17LsxZgM5+EYNuOL
/6oAwl8mHQyHUQYCDlaXYe5XE15LzESUw03XcnCT29agGgSTKjSeZcxtBDJvUGs0X5J9uEsP3W5G
NMunrtk+sXcx7Bsb1WU9jzKSjy4W7sNJeSzjAcQvNcdlb19WzOz8R50PA7gApS8K3ahJrrsjcZJr
0+0O0Re6rpy42CBdfsoSTvKY44vMSNUxTA959XXQGVaSXylcPPDWAngJ4+bvWtHTXfmEYQlBW7rM
lNSBoFIp7ZZ9cDu7Oojiczu7QDnnV/wtuKCDJdzmNb0rH+LPlWwmTEGNFJAKYlIDiXfV9XBB7oYv
mWhpR92nHGXoq4II+jI6yHcgjjp/zzjGyZLmTFUUx1MH4+yXXaLsOm3X4HB1wyHdVVk/GPPCcb4c
M2UndJUuB35I0+Hr5Sesni+k20zl+EBqEefOk/EdJBDbNFOQ1umzbAnSYYp5bSveJWBLSVIcVXhB
YC60Qlbe/V7/bVi09SFf8PvE252ek4mw47lDoE6jWeFyU8CQRovoqDIG+w4jT+NRhnkYVzoH07NZ
rl2JZLIiI9EGpZ4wmLGYl2r6OI63k3grRs95xiuhbjvi97vHjuYKuSFOGaWIHDNwoJtTuUNjaw9y
3B9G0nO04pgfO5cbyL0s5yoCmjbs7BKQ8l6sbUyTcbwkTyXGnXRyX2ZRgLel6UG9lR6L7mdcX84j
x9I5t5cNNOowwGz4JKDDaEr3fdLbsjL7gqx8IWAit1Op8MCbeo0SHq9CvIUyWblLdiQ3xDhusiy4
YhRlUlx3OzhIe9xXfsSZtOd9LybOiFspD/JlRt8b7nGIrK7zsuL5vA/kyWD8hdZHE/JEvGhBczOV
hyG/l4SI42e3fZKJkUvUuU2dTapKNQ0ybDlFzY78GsSXXPpyXodNgCkwfu8CmEdk7vswmKMWRR9s
GgHXW/goX2sYhawOqfeJfVJ4LE+ymCAznwHSNFKU60HaH/e+qHAipu3bc/r7zEcPgiwoxBZ5+yjm
hyoY94EYu2GixHbSxC+cg9t8fYmsi1jCJWM5LCNsjLOkwgY9mPLt5HUeRVdQBl7BDm4EJHECRjOK
O/KT79Q3tXwXLLHxZ1dEgtABBgqTmJyuqm3FLJ7lcLBDKeDcoq3tBJKyksWYeKzE+dyrMD/9XkSX
SsVEBqhQ3cjrvxl7sou82G9cclBteRdd5ujySFiSzjnpTWd1+g1vb+oqxJKisWslutJK8X9DkGhV
lx8Hb75bKzFMvKiMaiSPlY4246h4dfgw1q9NeBSq5XIMHzm2s3mrV7IYNz+GMjoJc4hSyT0QqVSr
5H4e7WjGuzw9UdqMIUFh67zUTXe1Esrc9CbSo1CI0MuIy19lFNuC+D3tP+WvVkKYK64pHWAJInzi
FD+SuLaq5OnftGCuXSEpgVSbSMIjVbCRhtljA0x3/49nxdh9kpSRJPY5no/0vjFuSXBj8lDpW2vp
1ndLZvJICQgApcyRcpth7gVR6WAe3JEm9RVvvz3GqSepgltEIACLPhVMn74SC4jR4UN0rcU8vxof
e8pgJXjayPlQnGsrM3Fg2ClGmQZv17bbkwswaO+TXePz0NCcq/TmwVbeISujMpxEEFZFy5hdtEso
umrX8saqeFIY5xBXqoBeM1png7qLyTH8FCh29UEYhyDGWqyoKbqlYX/UyV5P75f+2z9dHJm5/nOV
V2j+oWaqLIe4PSgydqVyRGx3BwiqmRhX1LQPIyQEeyKlJkBW2IJiq3AST9tLVwqcGgUSBwsnNtrO
blbimK+ClY5x0QtoWNG989K15it2dyNdyPuyddEVxphT+2W5OX+M25ZwUpH5Ut0gmyqaLQD5ayC8
Uh4jHhh+202fBDDfCdzfRUBiTPBHqP1cdCGRnD6MS69bZuL+my6Msy67sMSOVKAOsuIhIL9S3uDq
docMI+a6julkxWBhTqRftM7Q8IFKFxgDLEMxv+oXvT3b+RWKm15zIV73RxDrZ6Aaktyj5nTu4mo7
rBPg+PO/WOb7L2Er7W0WSobSAf9CR9FRffIa0Uq+pPs3I3kJeXPi22G1QkSJKk5kkXlA5hw7J6pE
RiJXZ6+1HHtZE9igLfxhhq1HhOlaV9QLM57pWqm7pi2c819204hO4lkG2EzO5VkeFABjcgULBPea
abijyAnMNq/CSgjTaG3MvDOnDh4+rSKrKRPLaO7Pq7H9Rq5EMI+I3EVBM5loxCj+cOwBP6ecqcqO
z7u1+VqtBJE/63ilHpddJiOaz1Bspeib3ot2OXfB42aQuRLDeKxE7ZcwCjDoUtS3dXKlhF8X5TIy
M0c2K44JUD/xoZq1EsU4qlEqYQQp4tmwiZ2kSpyhvVymwBMCXl9k+3KtRDEuq2uUYIlSNDApXJO8
MbqHvnqreMkhsPPPoH4UcNuYMmZI4Fr+/FJVoWvFqMIkYgXDrMZxBoJJJRwh24d3EsJEmbKaGXkQ
IjbThkdNvZqHL0V+LwLEct6+t83hJIbxEnmtNklFsI3DmL8rz1ntm81LGflqxHm0tt3Buxx2zr2f
K31UVOQbrVbeNnrsKKnQW6He8IBs29foJIhxCXMVqGahwOF3kubq7c0oXkbBQxTeNhHqI7GV65yU
n6cZ4yCyfuqMStNUZ9RDO5N08DDkdp/x8HLbhVvFNAyAiyTTZBummjqOqTiBmkD7vniLY4LeOLzE
VH2P9oVqI1bncRxuK3YSyF7fMYyw3wdxbZF8N0Y3NZ7LkFPT5CrF3NsskIMuC1H7+b34r/BodZj6
WNnrsEPS/HHe2rdHslaHyFzdcgZAv6xgHYNHl8BnzhwCg9Zg/EW129Q2b/qLT5CvSnAV79+Nucij
MGZRaOK76d1O1x/izjWxi/S8XrxPxdxiGcyyettisEFBY0t67tL9ED+dF0F/5kdn/q4GS7dUyEIg
GJjGdXLzpuoi8OUqmBgU1dd4ehL12D0vbdswVEJkCRM7Bhjy/vSxUlsuqpTS3UdoUyggEI8wX1A7
dLKgcEOP95G2cRCqpoMkBl1vjWUDDjRxaTQRw3OgxHc0n040pJcgOx7t5iI8Di7Yjl1ztAbuy7VZ
j14JZp79eaR0PjPyurHQTADSqmtFJJ4czQdziK50sz0Ecf2Ik7BHnZeEb4ZPK9lMLFAmUtZL2D/n
KEp0qQjKMUl5YShPBPMdKxmUE2OGroVQxr4ytjtBIt55W+GJYHzIVCtNq/V4+8vwsowOaf0ZB786
JcZnKAPJU9VEkBkKrT2o1ZWQ9B5ReCRzbyWPDzdsJYdxFEQuyymI0JmQ/4+061quG0eiX8QqZgKv
TDdIV9GyLb+wbHmGOWd+/R5odi0aoom1Zx/HtbcFsLvR8RyoX+RUt/mh9bGHjHKu7jbe9LryGDzU
forpC4AxiBIUkSZyTqQu+lZTMrTNWGckPTfo9mOIxcYoqcC4BR+Mb0HmIVVza8LUYm88hsFhUgSh
03bM/naTfM+xawbDrBIo3Xxmhswg87VDexLP4YpOwr39ZoNBt6yCl6rCxc5bctBbEavKLzzhD8/E
9xhLTaK0CRChscMsJ0bvHF4voNpkSOH09Ec1WhOzy5iOsjSUUX52vPWs9dIUqqguRMZhiYunQTKf
tK457Bvt9tjCSg7nGNJhsvSYsAG6U3WNnWVn+T74DMYbiEtfjQPx5TvGdDae0AQS6B9zCO8MbSWa
cxjAzMpba4JBq2Swpfh6xjZF08bHJg3d/VNu6sdKEuc6OjULjShCqVhWDxb4EIvP+7+/neSvBHA+
I+xpK8sJit0JuiIX7ciaIdHxmHii3UnRSTjnoNJmaaSJBU7pl6S401KBPgh+ny9Fz0o8Ffoy450o
TCDmaGH6lKitctq/L5EULjkAnERNBhPj+Vn32GjnROR5mNLymmXI6DDqgHEydIP7HK3RLnM7QamN
4Dybd139IglZAbdlEJUCctdSQdjzs4HOABVAtQPPROeSQwZWeyxU63fTlXZheUB+230BYfbz/r1t
5teG/CaUMxk16LMoygGcIwNWaURgNGCnih6So4wJDmEwxszi3TWC7xnlaKLI2Db++YhFbLVqDAZb
lMpmJ2kxW5TdErf10agHScIFmf3B9M1vyV9/AkBkrARz+kGAzlJIFY5pLrk9L42t6J/2b3JLA9cS
uBej6RU5zijKLw2dMSHV9aNvWbqoQiGSwjlxo29VK+/xAGrV0F1NFujECrP7698dhVPEuAojvdGh
7CnjrzKHu4kEH/ZFbPq39XUxY1j1VhA0slVY1LpHx6B2e9NiwDYMvRGRSXPoBk8gjt3LnuJxaj4P
8qI1jF82eAIbk5Mf2V7N4KSAhwIhk7iRLvpO/PvQD+2wtJhFNaurKrzUlYCldPv3DcUklqGzWbyf
r28M1KGUUkDxad25r57a7nH/wkS/z+mZDOqFyqB4fkL5tjLO/SCYEtp6qQ3l7e9n8lefn1ahWdQB
ShCTmoOQ6ELp5HTlR6oI3tFNn6oQU9YtlViazJ1jonijAQDUuWUR2ab8pRwLb2kE6HubQlRAy8iW
DBQKnl+8SYlkGsAycUm2OLl2mAxwDwQiT72pwijjWyYgpJAqchaj0qhAdhsxixk9RtqTuCBX8jqA
IWue5JKHfQ3Y/EIrcVxcUIddWVUEvaLaHN0xPM1UQ+XtSyiatN++vB/H4rsntA+SXo/Q1wuGCgIC
j8zR7Rj0L/vHYX/uOwfwdhy+yDbLbZ3GBtuCPZCzcqTwNP/PpIdIDGeX0Zxj3/41+C3Tq7xID3Nf
AfKxqj9VUe/TNjyNLUBntNjdP97mw4qJXJ2YKtSQ39OK+zaONNSu3XrMbTUGnqoKbM7oNs0Luwoi
gbRN3dBVE5AXOiBv+TwvmpQA/xl4dOYUO7P696RejcY3KuQB3IxOTBVeDrhWGgaheTcakAoYO3r3
D8N6fW5rOwKNSBCCy+kVREuUJG1mmCuJvDqW6AwEwEie3Do/hOFtirrJGMsuxiXa4mNeu3OFZfBY
YNsseuSVcy2U84aTWvXJkgMgq5au5zi2CZ1sgj539hCglT5b/r6ysJ/bE8d5Elo2QExucat1cF2q
H6Xw+/7vb6nH+jic65hBRghthK2pUvEdZHBnzCCkDgLCczKGh31ZgrPwtGyTlBtYOYOb0gbiKJb8
2MSBwL2LdMLkota8a6ghBSgh6ofuhDln33QNRMjzUYSksGXFq4vjHxJpaqlhRInh6mrrMUbmgBG3
q5JbKPEVakjH/bt7jRJ2FMHkzKuvy9CsKOxYP4wfTexAhrU9gp0Hq2KJSx3Wq1QOrEJrYeaBsafR
k4rqhOTOPhoTbnGhH0rZnu5EgzcCBTK5bEvPqoImERR0Litf1Q7aeK11qmOkAkXdnPJYXzinqUuv
tHTWIch6jG+Ci/XIqkrDUf5OL+qL6hOgZYgWT7feu5VIPgUa6kYxaU2wlUe+BiFQbur7EUAW+19W
cIE8G0mvFXGVs64pHcdPMuLqNu0+q9VgE1P5dwbIc5BMWIsalxo1v6TTVG9WGusIGExdcCCBmfPv
29JnLfjAIKWKe3tQ9CPN/yg5XX8Z9jesYtLK6ElXJyAuAM4/MlMZb43PCNiNc/5fQmqsvIB2QgQr
L9IIzh1nSt5gZnOERlizPei3SvldFoH9imQwhVmdregywP0qAx5SemvIbjd+aeXfDRg1RbOoTlQT
8ItotnChj0ajrlMTmQGm9HaR+OqEpRDsTuSC1uI7VeDkcCG9NirhpBisyJydLNZC/93Uivt9Tg2a
tGi7pEUiL5tunh10STD4LPr7uc+tB3mrJgUm1SOzc9uhdFEPEVzRu6/NHYH72oEJSPMuWrB3l2NM
Nla8hFxXeiuw/PfRGSeGez4SRZ9DpUYxIv6bQYXlXug1V03koMXrxL6ojbJ9KKgXA/Y03hFrUUlb
CkVLKtcqKpCK3JoosySTt+843xflX8/0JoUrFNEukRslxtWNZ0YoUfj0gTXj0xPK8iCjF/at32V1
kIfRSAxJIanTqMw9dX2+JAmJKWv+M6ymHk9ucVQfjQPLTgJHtEH1/sXj5HEvnhmSemkliS32Gb58
mUsncJcb5Z4hEDSAbpdGu/8kiqq3Pt3qkK8B1sr7aGFZ02xAsWepNUfObnodxLOjCIngXRTNjqaA
nheJCdZZ+K0JpSQYsjfA+1dYxNOD8mzWRWonWhjasRU7AzGPAynu9xVmy5rXQrn7RLagtXWN7xdX
L1l41Zi5sy/gffT507F0fidDrbQMXOUK63khUHPic3PFtEO++u1OACeIU/0ywxBAPNLSlfrp3ErG
J30SNYc2FeHHJ9J5zCNNa/Q67uH70uou6q5k/aUXUSgzp/NTTMudgnsesjAbrIrGo1tid+Wgo30n
N+rBTCOXSHFih9lciL6Q6FTcizFoetBUoKxy48aWy5suRgTdOoydIJntCWOFKZCmVTf1RZto78I8
7qzsD1vZ1aTqY9kwRsi6W2zJqEcnBGSok0Vmf4r68sO+JoqOyb0qpA2KZcyZIpZAm+l0O6a3k3m3
L2TfnlDK+PlImIVKZHlAUxTsN/ZY3i+Lty9AdArO4WajrkqZUY6ustyR8Dj2hZNLk0glWLCzp4Wc
W4gmfW4YkDLGFpnRFliOJafwVJ+6Q+iLQF4EasC716FJJTMMYFXFPAHB6UM+n2OwjGjN0/7V7TtY
/bWmv1I3qerCUVZhWiC0i7w0od/kqYNex21oK60C9o9GaW9Tk0SC6xR8s9dAZCVYIRiLN004WV1+
rhRMxnndb9P1/GxKfHe8iRclNYp6xMLlckGvz5OWWHAK0Wfi3ERSjG281BChDABiMe/b8CtNTm1x
2v9KAgt6jQBWlxUv2lipCZxCJ812rEx4/AQRsuhzcI6gtNQR8N1B6RrhUyffDCllXXZBxvfaGN4x
oVfM39U5qjoN6lDGDJNUAsO9/yCVs2up8hl7IE9JOl1NxES1k02qRUCCrO7Stn0CpLg39/EJMNEX
JQVPxpJ4JDa9rlmuy0S0JL5904RYxNRAQqZz9xAG6aimzO+T9poOH/XlD8J4AjQQRWe8QSDU+9kX
moOMWY4WhH1V8HVoDnFV2cNv77wxvV/J4Nxh2Mdl1uQEz2UZ2z35GLeGTdvfJrThpHDuMOxCS5oD
RNU5GMnz5Eunn+NMkFdtauXbSfhBg8aM1D4ycVsRfZJRWDGyR8A1C7RyMz9Y3Re/3hblhVLLPaTE
f2PMuTnlHnhSqFujZ176wU35aP2JOa+OxaXVRUAkTNSkoxuTT6H+dyTqW78fkIR+ySYgDQHfRQla
JD9rWdqbBBNB8QQaIP2g+Iqr2KFH7qgHWvebHrSrsUtdUaXz/bwuJ5V9zZV1FzP6ylbJ8IhOw0k/
62BwpF70N/ojoHNKzmVni+asN/Tjp3Ny1prEuUZS1UR4O16Z/bNJb1vy/NuuFxHL68mAs0QtTs31
geTdSHp05+W7frkDlMP+77P/P+cS17/Pz9pLwxDJC50A5mk9mdWTaV5L8rORfx6L2xjrqlPybV/e
xouly1SzWJ8H9AJ897SLc4D8U2RUMjZwuuye1Io95Y9RLSrvbR5sJYjTwSIP43boEJRFoLdhE4qj
b7J01Ns/z0YA89N5OKUL5pHmg5mjOzsnJxWU90n+UcuJh3qJj1kNR5ZEZKgbT4SuoDGMtQVThbvm
NKInfZuV1VSiKDb7qVX6eSoLyjD7IgAa9bMl5UUFmIVqgYj4HFU3Qfr7fhVvD9QATWdqgZbg59+3
lC7uphbfJq5SV5+mT83YXCmJJfg2W8dA0o7CIWqw5B0n5NgUnTKVcKxSdSy6m2gUvUHvR05gmGsJ
3LegIfCoshnaDMCazFY95apOQO2G/UC2Qlop/r6yCQ7EG2vSpB0ApDXsXsvJsdMypwfZ0b4IdvW8
P1idiCeAVLVFmdu6GF1JAa5GVNmd8TkUVTi2bHMthH+AQpAnhU0EIVXhNPXgybQ6lggRtFQ/xLnk
6zXIwkZZEC1vVRfXn4sH9QJKYjQQGYvkI3Y6v0p2ivIi4AtzaucfCq+60N/etWD6YVkYSwGOmAw+
+p8VvQbZH8Zxh9HNtcKVQgM4TTr2AoTj2Cxse/fVVnK4FDc3FQBYmiO8EEp+2GX2wZvilai7YQwO
dZ2joomCFla52ZPIBXkF6ouWIUHictt7/wDC1xKI8VgT3RJKE52Ps7Ou0yoaJmrJ2qVAY2sPARBO
05N+YsN98jEUIbVvxWTrD8eTsMlNRpcQ6RUmY0DuAySq0DNd3TWxUsLodkSzpluv4kpPNK5OFtaN
2tY5/IiWodRDo+xjiGELcw5BvNVVIjPYdCNv2sJPeqVKAJeVY78uSO3ipHvZrYriUnjG+YDmzeBR
rlTRqt2mX1nJZF94FZxF4WRmZWaVrqZ+65SvdHqeRDwjomOxf1+JaDER0JQdvpnVXpIpsZG0Cm5O
dAj27ysJAfaP9LTF1kMPPHDdbrK/8liwQPKaS+8YlsZUZSXDisxxkWcEZPrB8MPM0z3GljI9ZF8b
2zwWTvBQVn8WO1uABQJyo2wh++QciJRg3AxMb6iiYjzTIefiFjyXiZMB2LW66RwJk/Wi2vC2N17J
5FwIZsG0PNfgjZvPaJCeMp+cpKfFmV02Pfnb07rMExNM/GBoT7GwiPvzteYGpn7MCZ64Hkq7rt1Y
edp/ODe1700AP9ExTrSygLEFkJLmlCWPUi+ImUS/z7mIWFXySR670u3LKz14KKqH/b9/U7dXfz/3
JjfQbOwtoUepa7XdNrKzhKehzgXhxbZ6r8RwfmDUadqjIMuaYTI2Nx3khldaaHdnYI/Ptuy2twkD
VPD2D7ftz1diOd8wdUodgaMKugZABUbREzyj0ATtZj248VP+TSCPPezvrHglj/MU0WjlupLCnvr+
YZQPOvlgtYpNMG1v3Xf97C/DdUru94VuRlUrmZznqKWKpjr7gtkpODPyu9GnZ/UomqT5hd1aRNXA
XAAcd05OmJXqqOeoDTMWSoJucAUHBXSRU3KlYePSEbX62O+9v8s3eZzpDrTQwKiNyZMkaxnjdaN9
7bPBLqxBENRsm8CbIM4hWRJFK6LUkJYY5NNIrMktTUNxKdrrAmMW3iEX0IxEHuQqQ1pvPrGArfLz
wxTa6i2IQ33xxuqm76CKCqJCRsbLz1EoQVkGuQ58ADW8LPLXUX3a17zt46wEcFadR5oiNU3C4s/O
bU79IfKLq+zvxcswRizq2r9fB2O+fCWNM2Y6K1IWsvjFsPu/o+/z1/lGu0I35EMDbmHA5z5OHvHV
T5n3fyCzbF+lboKXTdZUTA78/I5oaq4njQlHol9mDE2HVyBABSscC3zr29oXP1yb2k/fBHJXm4VL
p4cFqqn6Et2MRD1JKblMcZI6QPI1BRbwWgF/Z2sradzVBnmWtlWFCKfzpUcDvKC5g0myzrITy17u
jXPp98fxnix2ONuRSIs2neZKOOc0q1BKJ622WAD3YYqbC15sryWGG1rf9fgzmsmeaXZeVdbeH6nv
2x1zHk2z1KzHLFPpgvmxObWH0kmd8Do+WecOYAmicb1tFSKKhuUhsOrqnD+LlSUv+wlPYFzOdjum
TlM87B9IJIFzZLkVErCjtyX4Jp+pfBlqwfgq+xDvteTtBJz3Kjs9GbKYguxUOQeAxNYekvmwfwSB
CB5CIAN8sj6Z8MVKt/hZ1F+XRPKBBCcq4Wyb14+j8AzHpK8k0rbsqpbJrnUKoKzF7VP1FEm9oMe1
HYTQN1mc71AzNcIWPfQ7OjHG2MQfrkoA3QBTlhEASIUj6kCKLpHzHSQv2ipDhxXb6KNt9eeqLJ2K
CqxHJIRzGaggB/XcQZ3lllxN6VdVM++IaJxdJIT9+yorStrComWMMuusPMfGHRsxj+/2NW6rO4hn
5e3zcF6ABvMwLAbiJxOPWH5jHeMbRuMSeoAcDC/6I8b33PaR3C5eAz5htBP25Ys0kXMLoFhQ+mVg
zUn5YxHeyDP0sDyZ1vO+GKEWcs4hrcvObGMEA/M9mt7wdoFbHa0LQ9FF7CFOLZlW7zgLg3MWIbUw
+UjxYvbgSbb8+jA/Mxhlg4FkiHmSBbfIp2GxXFVzi24jaFvNc+vMfy3H6hiWtnw7eAw9zThJJxQ3
RITaAv3kubxGSbdSWuDjoWxkd3AfFsnu+rEQtG8Fjp2PPspaKluFRR9d8iXSTi057iuH6BicwwgT
mmJSFSm5mYefxqhyJ0u57Q0RsLxIDOcyqNUYQ6bjI9HZD/Pc1iuX9h/2j7I15LY2Z56fu4jroUHy
AqjFPD6ZZgDiQP3DVJGPeoGeSZb4oG09ExLdL0kquEZmQjsqzy9dzDKV+3SW4ejDhx7seF35uaqA
nTvYqvKS/VGb481v8SsXcUPjNGXoX2N8SeiNaYiSlc1a70oA5zG6PpoxjIbGqpofWHua3CmLPQUe
+tNucUhFpZrNRi5mOwHKoWCPHPBVPzt7pazHHsRuiLFRzS4+tNgdyRGRWV/ya/goiDRcga5snfCH
RLA/cr5XShYtjRI0cqcpPlvppQSZkRY7llraZoTqW5AfW7P1gaAuiAm2LGEtmLtaM6T12C4W6hLW
cUb3KHpoNVFFkRktr41rGZwDVqY2kPOoRmUHW9B25ZeH8S6zFQexrUt88TrK5guzEsgPjwGsYyZd
ik1ljOQ61V35RcJKqWkTG9h3MhizhRPIghPyU2RTMg+S9YpN9CX/avn5PaIqeBVIjI7aU+yLQGn2
NRRUnlwkF2dlEwaMFyi5JofiuXZKJ/sm/WXdI9QCCVZ823QiFRVoyuulryKgNookNbYw8IyJithe
PlhXsUfc4czoOOQIdazOAS+BIAoXHpQzRaB4FFNdvQ4dKuiDtACUMQ2nNBzlrDiFNx61wolFDoD9
6I7CvtYQV0dVAR0WqCWEhhWq+NEnonr/zt5fB1hWEoo2U+bYQMLXes1pvoRnEl217uyWfnZI/qRy
uzYHzrkMcR80icxy6lx7KIvqYC2iBqDoxjg30pW5TFNWbqQaiArKzG6KP9hh0den4LxIYuSLVKgI
84vxqtPcMfq6/03YLex8dL5ViloGrQY9QwtMdc1icmqCqWP1UhaSo2NBdl+Y4L74kauglpe+zqFh
GWgZgW6bCw4j+n3OPzRN2zZ6iG6DAgAm4y4ULUZtltGJbMiypqhoafNsW5KplwHcOiKo0MV42vfi
WTkSRpQzA5kY/d6z6srCyu9WbL0WylzUymqmalKLMMfkSZAc8+Dj0INd2AMvuODjbFYT13K4RMww
8q4Fa2fpZtdA1vDqg3onPSEtQ/geOJMg7dv2qyibU5BiGJbK6XUVjyRRUiAt6N1XI7kFRpcthB7e
vrgfMjSmLquLi7ChgEGRFrot3Q/xQ1OkQKa4AdiG6Oa2H8IfgvhqRp03VaMbDdrWjQ10fjTKjQSR
k167+an2k/vQDUTYzb/4Wm8yucPFVYLmYYMlPQYFVwMJUUEh+265tw4YnD1qkuhJElwmv56dlgTD
9S3TDgbbnqM9WrSOZjmm/V/UO48xUoT+b+PkoOpM5Ldzclo59EpVhyF2FczwpKXHID/t+ySmaO8d
4Nvvc8/E1CuLiZIulvfG7CFCoy8oo7uY1CEmoXun6vUz9tELu5TGx38nmHs85rzrErV+9eyZJ4et
Lad+E38P8ms5e6LRhyQS0W5s5mbru+SMTpPCliSShnkOMz+TubxvlcUJpfrQ9akb6cVtvgSFM2Kf
pzDbj/vHFejPuwqBFQ21bFZopBZ3AMUfO1DQJU8V/WtfjMCv8BUBoidSnLFBqj47J/NDHXu66EkW
ieBeGRpYVUso5nit9pMyX6r4qEgv+6cQWbfJPM7KdZVStyQmyMoAgptjoc8rD5LTGPb8MnzEeOCR
Ds6+QNGZOG8yUyNKixE10mz2SXxXRp5cCnKu7Ujjh6HxhYGozuU2SrA0MZmp3YNRPtOudcl0FkN2
ik6UfbGPsGPWfC2gGKMwaidULs3L6DEHaZ76Z+PCKLfnYyGJXgCROM6LNEZgaK2CyEa7ZYzXyxFR
1FV+YtW2/6O2tx3nvF0l5zqqeerkOUInrvZ6MEoVGJOiTnRreNFDY6cY47C+76uHSCDnOJahLoEJ
U/auUlF7RuLn5CQW5VoCITyeQpIFSSEXCNjL9KxqN0bl7x9CZFQ8loKlhTlJtZmlH4pvOiAeSezl
wTi8tgEqW5gfb5c3fnwmHlChNZJ06BiQXHHNUJ4Ya3NxtIDxVIgzRuYQdvSdh1UwzaGeTLCMAvIA
ZFFA48O6M7b3J0dxMMD0ybhTBbhfoq/F/n3lodokwBp3AESpLJXtFhALYyl4mUUSmM9aSUiSRjW1
YkHDLrwNzQdrEoQ0Ap9ncZFFGlRh12j4/QbwhcpVZPpJKPB5CrPEvc/C+YVyyouoG/DIR9ez01xr
gE81QVF/HA9sSyIFRpBdfcwDlEz0o2jSS/DiWpyX0JsIgyQT2zfBVxooPYRt8fecaeh0iHLtbdNS
FGDYAfASc/Lce0VmtZ0XGe1yepz8EJh8kZt80r7kp5K5WxGv7HapC9O9mGbHNL7Oe/e5SIxlSvA8
yvfGZ9Yv1+86G6nK538wAIWFyk1VfJNnccqu5otMh3KEPAAGvUg2g2xDe8ooXPUzYA6dEZxVos+3
uc6DhfT/HZLnXA6HILByBSbdAMUkOtHr4XOFMvByzL5pF5ki7lbd5CyaM9q0ipVUziqSWil6LcQg
ZG99jpvCtpKTngo/4KZdrKRwdjFmaae0oJf47+QKkIn86Bu9qi+RqzyMLxi7wHzxMtpzZ2t/knmu
RHNm0dLRqqURidMUHsbhGAEHSeRZfmEOb5+Oey8nc6mzPoN+du7ksinf8pA7y4EiNwv9WoClLVBO
fj0hHUtCCg12PsKRaKFqt+3j/su5rRPYKgMqooxcjE2QrDwx1ZKJpjLqKu1ym9ZPLcYBKhGj1fYp
3mSwx3QlY4oLJOtygBXJpfHSwLpHwil4ULbLqnBS/zsHZ8akCNGxwW4KKuQzGAsyZsOtP2FWP/eP
2YUK2oa/UIM3edwLFlR0KTMZuSUjpdSfFsAQZbMzAUrAGw7jcSoEEY7oO/G2i7HBFHC96DFbbjT8
DfjkRhWowi+80tuZOMtlMP5FjWFSV+lt4JopLyy0QU38VGt2cSU9YcjSa8BTLRw/2wyxVx+Ps1t9
tgwtYR8vojaSchc7UiDaO/+XOO4yiPp7wq/HGXEqxd0cBHi7hxfMvIH1Fri2lxqQED6Cer/09m2M
3du7SOHteO8mbxprnEBaiaxy6Zx++qBNV4VO7KJ/6FKBw9jcnyIrWbyt1fG0yCoC4c4dPQVUTOqI
chVITQ/dAf91/2ACpTTYd10Ztm4pcqqweXMDMD8Dsa04sMP8878TwsUfRlUVnV5UWPo3/Dl4Gb9X
ItrCzWhKxUIbVv80+o6rTQq6ZbJaHb6DhEABGZJTLhWeOSrfsA4tsOPt+OZN2LtWnjzHbY9hVTz9
0Z3hx17gjgnWipirko/kgX74g+tbyeMUYonMcuwaVGM1ciunAHT5ZonMiVnLO/1eieDUILVk5HYa
zDfBYigqTsfO+39gW7etdiWH0wRJrgzDZHM2/7DSKHbiphfdrU/mcTyKNpEFSvH64Kx0e6RznRsB
HDzRwca7PNbkWpulg5GLWAqEGsE9JVpVNjSIoX5B39t6I31uktkLqtgf9O/jNKOLNisfczJfh0p+
QJPtpCxdaRu19n1fU9gTufcZuScmnWOpqlhCk6XPJnlqgfa+L2AzMgT2skKoicUlPpENx0UnQ4P4
Mx4MT1++pMbNaF5X+V2VhhimywTitn3hSh53IGnqEmrOAG9jlC79fX3AWoT014ytZbBa9ALD3r69
H4cjnDBd6mIp0CEs04vEUYaZHqPJ6kRZJ7Ol9x/pTQz3RjeTOQLOCi73f/49P5gf0hMylYP+ILKB
Tf/+doGEe5fzQOuqDkmDO3fXOeaTJRPOSha1AX5h129n4l7jHrpPJMRT7PlvP0rgVGA10UAFAcnr
pxI8x+xL7FwhD4xsKp2sZWE3YkIktTNyBoGsUyd+Ndzvq7vg9ngeHL3vpqZmZRSEvgA2q9yyvpTz
y76Q7cL/2zfiNxGqMcp0qsP5WsOjWrhtegmnYxvf0DZ2guhuTvzM/KNm70om54jVKZ1HvJmlmxNk
Jg+LCO5ic3AUKBf/8xT8vBLprT5RJeSQ0+3gY8bRzZCWXC9AvWAjGu1L/CF8yq7ILZ4Zp3BEUE2/
8Mhv4jmPPOlhBIAkbNMHl9mrkMBaXotN1cAGZKI72qJdKpGicK6jDeWBdhNaz3EcOz35Kxqeu651
9hVFJIRzHBFR6i6xUOcgy3itFGlla5V1VFAd25cjcPI8wJ8WGuhFERzGnG+L0c/KO8oaAt11Mt4v
5LcxdNFCpCB8wSI4toyQv8LWV6+0lc9K1xC4Q3nykt6rGtUe6pu0FzyNW4dai+EUIrfyOssMgp5N
fbKk25Jc99WX0ngY209j/GH/Arfc01oWpw15m1ZFLIPrx5BRb5OAn0krR0oBhpCLED22dIKCJwd7
qli+0XlUGQW86WneA0ddbkJPltBDx3hQL6LofJ394B3uWgx3e5qhTc04ApygwWSF5hducE5OQFxD
vQtN5tCVvsgAI60OvW1i0iJ0/6SevZbP3ehY6YmazZBfaV4g+aEuKD6IrpEzrSAqhkVqsEs/okra
h6lnZcTXrdHfVwyRGO41ToxBseiCkSRT/pAMBx0zaqaoML8tg8KqQJJBgKH0sz3FWWRUM1smneML
kU6tfKeJgOdFIrjHQ1lmcPAga2RU9wlWoWjhCYnoRTI4t4AWWt0FAcaF5/ELhgtoFTuyIlovYD/y
Xq3f7or9ESvfYwSalI497mpKr4P5btaO+99b9Puc2iYxiFFoFE1uXOiPEjUBSacJylib92SogEHC
/4DLxiWHxmKgg9FhbDzVniuA26aFbeqiYeetkBXLfT+EcDqFC1Qy2SoBjvC6mdljPSL7ZD6yVcbQ
NQW9q823ey2NU68mKnpjTLFLa9xi8cxugRQfHAn2oA0Q9mGV9rD/kUQ3yGlaCUDCNF0MJE30a1Bd
p+Y38icl2vWJOD1TgywvgUUPEXH3uRtv1DG7TjVRqVl4cZy69XOi16jCMYAOBjAWe8OVfMdKcKyH
St3pef/ihPI4r9nIXZ4rPSqaCXDcx0v4RZK9DJ0ewwG1YumooV287IsUfSvOgcp6AxzgxUCKZhCv
7ei1li7OEGSCHG3Tblf6zqUz6djWSmmx7zVdtf1FFflo0c3xJaSsazpjWPCeDb7m515+GNFNuQOl
kQfctJN0nVv2/sVtVtdXKsiPg3cqRi+HAuuJ472OhYXCn9CWi74lH/+BZdJvjA/7EgV3+Joyrnxr
gATNGFUMDMwI8yk6RWQSnUngll5veSVCrzT4xB5TbwOW7iNnvNRIOuXb/rqAbtiiCWzhFXKOQmrm
0DJTvBYqwKxcDBZdYRHYrq+Ny+KwHYzxKGptCtSdH/rOi7ysDIatIhXEqbFgPNROPAmCks3kfa0a
nNuwFp2aQQCjAj+HvYBJFEW5g+n+MwvRCpKLbbVAWsiww9Hy4C5RGTELgRYQokhsfjoaQw1vDREN
A/uL373rBkM4owzbikcqws50bhYMUK+tYrTFzhXKEpP1OekFg0zbh3mTwz2+NM1rOmSYY0rGzhmK
0I860SYp86F7R+Ge3liSmighIUKU5UpRI3uIvWqZD1PqUiyu7JvsLzTh7TzcyxtkxpRPDTQhuu4x
l5W9UtKYt7Kr2gVi+31p28r9JozTBDlPJcXIA0wlgNm6XqJbxHi2pBeC531zfZ+ulIF7fOuqMbM5
QzoLIFHFl8AHXT6Zd/GhMGw2XdRcABnnSM/zwRD0sn/h5d9OyBmWupBRawp0TaWr3pNeWCfOutEu
ACO50bxYCFMuulDuOVZQLK37BlXopbhNagwW4QFuLFHlaFOKCUJ5izJueb72llkZ/quEbsRCDlP9
OMnPYKX5E9VYyeDeXyM15kBidbd4mVp0s5dnLUlbO6osEQTX9jf6IeodrCM+UIaHCisWo6OeF7dl
syOO6fZ+fSqBOlILMoJNc16J4zyGZrVyOFXS6KbUtaKrJfKi9iqcOwfUO+6+fW06wZUoznN08VJV
poyT1cp9EJ0zAy1h9TBFQiA69kPvXNRKEOc15IREuWShqVP+bZ77w/KJuC+Lo8Z2dygOIuCbTZe7
EsZ5jbjtqiCsJYQVSWRbUeiTaRREf6KL4xxGoUll3mUIK8rZPAQYnlOL7tCY5FFNlcf9b7RvTJrM
eQhlVIuiM2BMuXxUh6NU3smi5E10Gs4rqEmlm5WF9EaZfEttbB3tZLW4r9PP/+4oXGhuTsGgzgZG
D3Tlfh4uHTD7TCoa5d02H1NngD0G0JS5+4rrLMqSEgWUTL3uOz9IXoh2VwWPg6Y5f3KcH5L4obKk
n7u8m5G6y52PlDBVbDMWdBe2n1vzhwzCKVpkxoTm08iqaqOH1MkPn4ojpq4AyRu6onhcKI1zqgCS
j8yQbaA2L4qPCQ2vwbbisTwpl8rpP4kAXUTi+HeCZOUyTFKGmsFFetFcNnRdfl6wIQlKOz8XVXK2
tfzHVfKdmqYdw9pqsR6dJq0dz46J8bS8PTaiYsG2+3mTwzlVcJsaKdXR6JoaN9Y+tePHfbX7xXv0
JoBzpm09Wt2s4tqkI2ZbrsEWeGZQcMiqWSutuWiCJH7bA73J4/ypkQ4kqSw4u2K5ynswKN/Wytf9
M4lEcGo+9v8h7bqW68aV7RexCiRIAnxl2kGSZclJ9gvLkTlnfv1d9NwzoiAeouxT5bIfZoq90Wg0
Gh3WUvKubBHya5V6btTxrOrKiUYyblaZGME3DAVlWaMieLWK+NoNkxe0lr+E5uV4NVLDFhxqpIcN
BdlX+TsXjpe0G4IqqPLS97U/nhdJDCmzN8GravVk1E24bo9xW81fIhkqkkxpglPITQJehxJ7E6ma
jV4gt4vQmjHIhpuOxaCb5GWiNWuqJSoChKaF9bVRgHhf+0sv25j1aLyOQ/5jykxMhRZzAnj1FEAg
gJCCl0OOYyWxtT5EXzW0EIIPxj+2BNmiBF+QwKRbpkIeJqZo8tAwJ5aBgh+7NSZ2bs+MzI3R4oZY
QMNr3ubTpU/ADS0JeI6NDNjjwu7oZjCSFeqrnWIUoedzOMtQuiWnhpFVmZtcTUurYQHqDSosztqD
3qLzxwTiwuKMF3l39noqjixBcAU6XkGcZGiJzXQEicuNDp4Ka3GU6gtLNJsW/5ODYyJSxmKMlANb
f0LTcmGnpr9QYsODH1ubzBQETzAORGljjpunJSdmfKyb7NQGp5pId2p9ghwpT3AJ6ajktZHj97N3
/ERvw2twy4EeaDjkXH86XtPuyLb1bwSEZsOXVkHomFfzAqsw79anQ/4BXZwX+iY4r6Ng0TU6TW/1
x2OZEj2KidCJkSCMFOR21RR4rj3ST/VTpd7NVecdC5Kcqt8nYmPxfWEGKZhAEADlld9ZxjU2LUmQ
KhMhBAumkkUsj+G9UUxM6nfG8Pl4Cfspz83+CJ7ByLkGuD4UfpZ3sxO9VeyVljn6ZL2p0Y46nJTP
srBRcnLFjGeoMC2fZwhUAaLRZXcxwEQSd4qfLBP9Zol9vD6JBxchL+IBfbhoR8ftN8IpGdktzUFK
W8saKo5fLex3hmpjCVqMC7xZO79LM3CWNvqktLUdLlFiT4r6uVOJJC0pW5bgKtS+n+KlXIPhxSuj
71GDh/+7Y83JLE9wElqkB5MZIxde0Y+WfmPJxgElp1REvlDyOGqyFOBDFHiA0QNLa1vPiT0EsvaT
fYOzLM3iJreICNwbgE8tUMc1vwogniRHTw29mFNj9wHSJeTSUmlP4xoWvPav/0oUce3TwQpZ2C3/
9MCqbuZWHeL7tXlYOwPI/Hy8UbsjAZb5LE6IUpoGnS9zCxtnkf3PPGoZYtZRcQZHuaMO4FlBNV45
skGefQN5Fiu4JpZOS9WoaNHrk8BVYuuG8ODb8dJkIgTnNMdhCP41JAPi5X5s761IEhb9l9vpeQ1C
zGLMdV/QAbZBe3vx1xLn7941H9wcbvk0AFWkOs2yjKRsVULsYiTq0I+8wMnS0kuYpTYwGCUL2/UP
jFLT4LqG+ojgHxgHGFtBkRJK9Ydo+dYs9wk1/sa1bmQIDiIy8jzNMKrmzrmFKfJTXlJHH//qXfGv
lFekrU1ppdSqMFnQYc51SB1qtI5pfDm2s/0jtJGyRkwb/21oMciDI/jvFbtrnajBjEHwFj3/ykcd
00JgI7WLD1PizY/Hgo/36RWNq7Y0rdIRrC6mD/lwqfrbQD8di9j1s5yCIAe8yJohPjBINKPVb8U2
DotfgelrZuI1gEcJaSWp++3egc+CXl21NVJdyYw3BqjpvLDAZG2Pwh+kjbmtyVIBu2doI2z9MZsN
i7WOxiBR792keODTp1zGa7C7MZvvCweoR4dYNBA4hihOHNq+G9pflSw7KJMhHCDAfC0YxIQMs4gA
ZtaBYfkzmPckx1SiKfGerWKMDERxhCC1/qW0CIY1WYwqsTARVoo1QcAXdL65zfhJ4demAd6dcp/L
EP1kYrSXW54VXdovdbW21pUnq0Tni/Fez8tLTzVZ1CjTmXC1ReOoI2mPZMY0fzf5eZwkx34/B/hs
Xtr6AzbmWxp9OEzrNM46IbBOQqZfBvRZgmrWad/NN7Jm6dWSXgUkG3GrJW7EqaZu1EoMSwMWIpIm
6an324ucI0GmNuFiY0m2hCqfcbG1l7B837OHY1e2/1jZrEM49RNDU03WwgTWgc7Um8Dynp4M7/vk
tBf9xjCcY3my9QhOoMmW2ppL3Aqxeg61Wyp7Nci2RXAAWsp1K8kRuK0U8vScnpZrdCZnKZzh7nv/
WW1iswTIaPDmUqC29XZb2z/C6wqEUbrVSVb9lG2RGPtmQ9G3Y46+J92wkQQ6RS6S2/qP1lWd0Knu
zJsML/7/aZtEYqch1EHbh43CAELmTtroV4asO3nd6YMDRAWHUHd1ilYn7JRafraWBzXww/htXN81
+lX9qykAa7NdgnPQozHLAD4EYWFuF1ntVNUN0CQkxi0xPir4hMHImtRcUJicMPiCB8Ngfa7BFN5O
10m5XXrdLkxJI6vkOIkcT/XQsaBaAWas4BrRc2a6x3awn4HkyDGh8Qg4WyLADDqp/h+Omt9lb3Vv
uukTG8S1/6BgGJdslKhwd3jN2ggUrqQmigIM46Eurp/MXzn8UeWpV+osd7Erw7rcDxae1yZY4MKB
3IgZCzyXkYFcGEWy2A5b6YrWz7w29Gcxgu2NaV+1UVX1KyMWureSS3Wh7nTObjDWWAJPSU4lKluY
YIdNw0H7NaKo00QIFX9Y2jX8GzbZ7TYJ91IETp+go4BPUkjkkEa1Z1mQtX+hW8TQDaaqliaeprwi
faesw1BlYy/ffyvtZn6rpHb1a331W650IG9XbxuJwqLMRQtNrUQ1fm0wVe5Np7oPS6cB8OGtac+3
9X3lLKovw1TYPcOg5AUJiYGWK/GImYVed8sC30SL+3I8R4qkNXx/Vf9+XwTTGFpgGgGzB/N40xcy
PmTmUymbBNmdxkMn/X/WIJJ9YmwsbpV8PUpGZMfxBz6+N5bLxO7q5hIHj334YRiYf+ybJHrjgqdA
rwHKfCYGhpTpXaB+1FXv+PsyvQnuIdBBbq0jqHSZ9nM03uRGa+ezxH/v+9eN4gTnUC6zohYaUrda
BfamHoQx3U2agKDKBsYnMiWa5R6vavdJuRG4rnoTt9KlXeZcTdCisUyOppy14v1SgIYCWYYC49XH
wmQqFA7UNJm5FmhoSWPmXZJ3Dg1/AjtKIkS2IiGCLaKCqmxFY9D73K77+9yIvFi5M5JT0ch4G/+L
U3o2dCF+pSGNTJ0DmaYBggaAcLwWc//lE0aF3ekElDrJbkntQ4hnWRCVeGkgsfUPwBumE5i9TgtQ
j9wEjqx0se7Hq6vq2ThetZ9QqkZcxzEu1fwKRCp7WsoH9EHZk/T07uwaQId1DTPxwNdivxW9scNy
CkquDwAHAVP5NS+ssxalfquAJbVoLhY42o4tcWdlL8QJZr9gXEXLTWT3YwZYA+p1beEv0U+14xJr
lAkSTB4czuANmZCDH4LmvUKVxxEYx2WDhHVhno/X9FqFurGOgFoG1TENKqK9KUrO87hqECTpTpF/
zkN7Ma5G/tPSJTfIDk/aS0niERsyrQXqW+6RB/ZOP619V/SG3qpny9FtNMsuwP/BSxsQ2MBVlt2P
r53IS+HCkcsJBYRT2OdeN/s1ASr+/JAGkkTbrgxDVU3ANoOKTSypaqXOY1bSxGuXc1w8RsVplPGx
vjYMLGMjQrhOZktlU9RiGRb4eBjtHN0g5wxNf1pZ//Hr7aUo4VLBbEJNF5qVnl5njhEbsU3G9Mex
8a3feOkqXsoQDlTfdanCraLyurKyrfYrl7l12ZYIB4nFY1kXc1p6cd4/hktR21MVvS/rRjYNvLsx
aIBRV7A/yxTjiLkC4yDJjcIDWePbpM3flzqaPaMB7DuGf6y0XVGMmwbYSOBLxTkOnhljGZZ9ghNr
2kCnsZN5caziNISylrtd7W0kCdpr9WAOGoVmXjVMcAuqByoEe8qk7UO7PmgjR/AMmK7uzaw2Mq+d
7foNMLQVx2qcGn138ICo+JBzf14n27JTJUPc27NApPepQVRd1XWxcylpSVOqsw7kqiB3hjA98VHG
pr2nxa0IIcSkI0ujukgqTyf8xJT+Gy3AP9ItreTSeJ0LwRA6hgO4qaqYoBOfAEs68ag2WxDiRMO1
qzWvyKJLpn3pBuAhpp09LOrnY0vcKdOtIkHjCfQAmD59tXHluMQWib3WAwKN5pgOvZnOxh2eCW70
0TplmLVY/pzFHkJV3FeEqAQol0JNSAmLEmWhOfYSClCL9kTqpxbgocdL2900StcaHVmfU4Lpx8zo
WZQsGBvBe57p9yYoDWpJ3C6TIYZlOsKkLF9wvMwPReEXyVMomzDbNe/nZYhFhqJJa7PI1MIDJu3n
kmlPYy0D5dpzR/pGhLAdQ5mD+MEcM2+h3wt+NnrNNsenuUklO7ITxWLfN4KEc9Tp6axO4wKal+sU
AXhOPStO66aaS+Ea5EynMtUJV22VFXlbWEPhNVR1eaPfx1yVXLE7D4GXS1p/wyZ+jcPZzFogSHvF
0+iY19wLvcGuE7ATWafcjX0ZiOn+mkwGbglQC+L6eCmvnMOoik1YHG0u3OBOns6yXVo/IV7pqx8F
MoYBIhBdMOq0y/t+0HX4coBJpwAYj3/2n0fARukg0g4ccLUeH9S9uwNBjm5QoGKpr6Yaq6Gdy7oi
hceN2lPU+jHG5ICO11szUL9pJ9nMzd6h5QQ+j8L5GPj3pQrDaayzYGkKbyDpKWx+AVyE21RDZHG8
rr1jtZUjblUH5mer6wCMynInGAvVVur8saz094DPlvXw7y+KMUx2wLVysRWnJGpqBnhfeHH8bhl/
8Pnj0MhK+Xu2xzUOEGS+oiWIWeauNrS20jFEqZ+A4YjuG5+PNggPvqdvi8caZg9gMYwOHGtxzzq2
QoWwX8ngNEq9yL0g+pRnnZ2ZrdNN9tR+NivJQ2pXh5v1CYavKQVcYVXDm9PuUpHpdipR/KpyCSLE
+hnxfG1WJGLOdotWlAEvc1way3Xg2Q+DjqcwT9ylSa7ErL8VbXrW4unXsSIluydeusilqzPHjKo3
Mu4Yc3QKtfrxWMRe/MIp2v7MNXOviw0RqByErKLYqwj1HMVQbNCbOOBjXOy+xkiTZtQOrEtSutw1
ENzvlNB1XNkS7vkpSa26CObca3p9sttscOrVTPLgMpotptxy6h2vcleRG4FCyNQEnE8tVxGlmcPd
TLRzkf04lrCTR4Xz3YgQjD6plkyvVDwSi9vw3N/xy/qsVq4JmnqPJe35KIswnQL804CrF0w+J+hw
M/HA8loVSoumrHJqc2E2oa3lEViqRHd7R+xZHlIxL32vkiYqpthxXRqM2T0rb0O8tC1Dmi/bu8Ms
VYeH1/CXRkUFMkx+WMaS4w4DLj1mh8fu3nIGb3YTr/+WTHZZ/c3KNhIFTbbDlJnVkueelqbAkTbf
jHV3sWpZ4XxXgc9iROehWKqBqfkUlwrWhlxn9HEiT8c2sRumbZQnegp1UoENkQ44UUht6k7qDefw
ZNqavw71ynosdy1wsyDhNg6aSaGsh6mrqFJliXIJtPE+KqkdNBJHsSPJVA1cjbB2A5GNICldxmJp
8yXx9DKxx4nboGGwudI7SSJJlO1skqlpJirNHP8yTZDUhoykfGyBhDW37WWi+jt1BTmYw7qSeNyd
OiloAui6IPQaAOVLcEaptiwsik0ES7Xb3VrgcFQctMeWF34GL6B7bBk7/v2FMMHG42BUk3hoUi8F
uiJ429qrXS3WA0+SM0nb0FFY9u5Y4o6vNTU4JjzfDA3DDoJzL+o8XdQlSz0rzm0LIJLdmElc4M51
bAL5GDYNR8ERiL50SUmUAy9rQDcdSZQvKiCgaKDdz0nqB6GFkDS/w0zhdUiJRJd7K8PMMlFVzSQG
Uk4vxYYhKfM41gGAHAbgvKvt3PrzXisdw97PIgQn2GlmT0GxGHtqMvh52d7GQXf+8/2hxMIGaVRf
IUleroID6LZBH0/smeVNXNxPUpqR9e0pBEvmui+cIkGB8q9wlGDa85RXU+SNAfGjhPjWBIBlFfQ2
8+KxdHzkrXZite402nKr8FFyvtZdOBIvxPBLEBOi6GumojsxBjytmLgm5qJU8jOnX491udPgg/1S
8cdCAE9eoUPwGJjDZttCGBBEQiCIKGuZJ3YmJ7A1m9wkH2Sl7l0jXOsG6GYmGjMEC6nKKjPrFK8G
rXsk1tVKJZfi/pI2AgSPEQLZfkkKCBgdzJ3rDsgXQW07MXSOWIhC0TuvuKHsLbS7ac9CRUK2nCgA
DzEQ1Ixl6egxeTBNq3GtRHtPzOUNWyrZi1KiRpGazTQWWuklXpRL8LWMP4QyX7EXD5omHvvMtAwQ
p4iEN0GkZ5URwQzzrHo7mNqvlljfgth0cwWZ/Tz7VY8Khi9MlxfsIrHK9YSJR2ArW9jCkoKQEyM+
eDc4/0DqI3Pz2GPyYbgLPEVSgNm7ozfCxCaFKIlAlwFYEU9DNjy+MWu7wMRrKO193zORrZzV7WzS
NrwhvIxnxKF9eNcttyaLAFf2xZocow1PxwrcCwa2ogQP1rNhZMaCJc2FaRuBbtekdkKL+sdi9qK2
rY2ImSEDJVYjqLFPyjl8sxIVYUoltClQehJPcWUjKrJVrUdio8BwHCaMMbVg5EyZ3UaYtJgTR7F+
HC9q727e6k64XhJDQcMwqXOvpKda6ZyuPc1D4eS93SN2i4c3eE7YxyL3YpytSCHiaKMya/XV3OuG
RneYRv1sEdATG8ycnFH5Mo15ahc52laPxUq3b7XYjUIj0NPH5fo8b9yVwq3G0Ic/4NWH0OqMbBE6
/Y8FytYpuP4wm822NPBsNrrsisl/zc6TaXLZSCo776zESbL2Mizl47FY2QEXvEmoECMZ577wkMl0
WwA+F1H+C5yTtjZzWfyzKwuFFB2zaQZ/BRAzkSVA1AIbDUMf1zjyfV8V1DKIJmsR2t88UDMgRjFQ
iNKFMAGT5gNiE5zxDhC/K6v5dG7OOlLAwyn0qcwj765rI004e2VDrXygPaR97z8SLwWHxvpKw2CN
iUQBGoZMe8GMpCuDD9p9bDBdw/SHhVytpQnHkQ6BbrbB77QEB1Hucu6u5UX7zcsoQ7Hau1LZGpfj
skPgJ7Ios6KJyGIlsUem9g1rQA3WBn+ehzPxcZUZqPpaGPN7eeKyIu7SOqvwHjzxa4t2d3paGwpl
JdjdlTyLEYt6ioquej7gNW2GmCUlj1klKxvucPHpJvsHEnCNHcXBX8SSfU9riEhug+XSfv2HHCFz
QV2ESTu8y4B9cbKumWdd/qI0+kK04C6XsS2LsIPozMrsgDugGB4qWZFl7xGwXZ/gG9N6LmpuwO7W
hszhvj4xrwJMhUfBBy0tD+zu10aZgmPs+4S2xVzlqId6iBP8Khskvn7vVuPoeQImsGlyQxd0VpcR
TwvVQqoo7gMfdm48cr02fUPBkDaaKUBsqU3d/ZDozE5Yz91jF7wX+3DCTBPtQsTEw/el3eMpm47Z
oEQeuK7S3gaCDXtLxxrthpEyFZOfxXOXALdJIzII7904loPaEJkKlJfw2n4p2qr1NNBIkHolqghR
ll4wIn8KlxHX3BTZs2b5KVHfFqT5xKbp0/Gyd530VrjgvbgV0bkmyNCNTjO9WyFOcky41Mbj2qQQ
+7K28j0vzQFJjsw0kkDIQ75caxKTiissQaMPaQBDxCNnama3Qk1rLBVZQ+JeOLbdU0GYUkS9pZfI
vIME0K0S1dYouhKN0D/WoWxNggrjahkpU6FC3jwyxR1jzeEhcUagcx8L2qurmlvtCWeEt+kSY9p7
TeCu4dBy5oXTKzZbrzf0w5bov5glMnd1uNkwwcugR9Uo0BRbeFPypVbeaXBok/7H08OojWxkiM4l
0XkQVBlssC3A+05+DZPlGTz6dqw+2VKEq21EAYEGLMo8NR5sPSqdpAgellB5fyxmtSrxacg1gOWv
870Eyc6XJj6NA0gh0jj3QCTvMbDjZIUqiRd3V4IIDm0Da8lbzFC0qIWFc4+WmDxBRx4oQm6yP8d6
xJ5sRAjKiqIhNBZmQAQb35b64CBb7S1Jcqsw5XKssJ3VoDCGji+mWqg9i+Tnw6yNTUh55HXYl6zw
Kyt0StkLZse/vxCy7trmJcEiozbUDruSLuG1Zy0GJyZg6syGo2rTTRXJ4tH9RWFoAbkrlJDEGbh5
Kjjp0wj6M5RTMYCqtvpphMnHY9XtBZ8YAFlTVUiZqq9SwRPpzD7vaeTVldPdsnPspY7KHOIjiyTN
dO9Y9gthgk3AE2QJYfCnSnW3sqpYoexxsn5BODtbCSInOMagUcpnyKVbw7s5uTNLX0HfOoliO+r9
XP1E0KR8rEHJmsRAtBi7YuB1mXoaT5lbFzxzdPCref+bFO2l9ZUZI0AvRPiEBi9bj9O3RtdJEqU7
txBTUVYhFiHoGNEFA6/SJc30AbdQ2X0NUKFKQamyvIkyWWPKrmHj2Qij5io1xECpt8DDlK2X6pS2
n4ayYm87HcCpdUZkFLG7knTUpThHXAZpL5VWGEwBiQLKHDW5KEiNLpdExtm+a28bEcK+oESqBmoM
EYSHTpzE3/NOP00TdXnYXo1aPROtvJa0l4Hn71qdDnYinaM1BVp8ubRkLHJM8uHGq8b2BBLXu0p6
De3aw0aEsLSsTkydlYi0OMvcYPg84MAu1ccs7Z1j25YJEiLniKhNgRo51jKrLuDlHwalWJDPUy9t
JyPU2zeJZ70JRj6bQaXEJmR1euXl+nTu+tnuyOAfL2n3sjDWGhR2CLHb+jM2l0U8qgNaNnBZTMbH
Yb6dZ7+zQKfA7gpVFhDvWsJG1KrdjaiKN5UWFyi0gZbQnsLIsQBjcbyaXaXhQQWCRWvlwxKMLW7C
SV0Q+HgV8VvysVbtKfp+LGLvGQE1PcsQrM0M6dCi7zP2+uvirz2M9LF116GH3A3dP+dGWytrBPUv
dOgC+F9YEPh1EoDNGLjrkGG4toUyO33Xjh+URIklscleyA1ZqLQiJYLq0+9azmZ/yBwY85Rh+OFf
NG+fPepuYasOv5nPpSTV/3qv1gELUG8hZADC/O+kxkZcbNRR2NTYqxQzAxQdzlXtt0wGevza6CAF
E9+orCFCxeJeGp3aZ2awJHnoZfwMGJiASQL612715feFgH5pSVo2gCPzeoNcMErsRkbmzDQ58bk9
L7X5xPphsHszejg2w/W7L8OHl3LX37XRXrbM7UwWHdEQbR/KENx8Wu5mxHjTl4Zp80VxJkvW0Li7
Y8+6FFuRJ16VnYF3mZejy3+ltePZB02TYXy99kgvVqYJJs8Ti6jxDCldEp2zIrptaeqB7+KkF+3X
SQu9Y0XuL4rB/VEKGj0RR3pQBnNoqhpt4oAEMNqbrv/GZXOx+0b4LEMwwmRFj66KKvZq66lMPgym
JEFmygQIT1dwZQHZfejwrjDIXTJm71BjDmxSgsY8JmiCM3VHidvcXnpkAIvipE/ZGQTP15ko57YK
L2AgfyiK2Yvq8ISKy5u0Sy59mN/1moYSo+b1mFMpdPJmSOfK7qbsa1OaFrBAm3cWDe5CHYi0mKSz
DdreoV8yhGTjsozsvFTKSUFzhZ1VGHQpi7uxGT3e5ege0YNvvKNvFI7/fTACYBqh7aIcysZJyfSe
x/PnAi1OWdufDNJ7Y5hHToHbEHjIGGCpgzO85me0Zl/SEmMSYNNNePqQT8qPRrUsu5iJ5GZZt+jV
eUMZAb4EPksXGx2KKMjqzGhAKD58UPVzn/qqesdk+KG7+7iRIhiKpgxMG01IyYJvrPqRaP5fGPvm
+4Kd6KmezG3cR55qfmhRXEX2rew/HcvY9UwbGYJHjGAnTV+OkWcG5hmUlW5DFyc1KrsM2FudaudJ
ayRX1+4Z3ogUnKGeEj3UGjSJVMOneOboDTmrCNSP17WTvFzzeCjBI4GDni5LiP50FWwXeZWhlxBY
L/G5/cC88P2agpbNWe4tZytotZKNby+tWKtzvrbDDe9AXGR1H+kkWczetbUVsf6EjYjWarSBT1hL
qL0Pcbsn1K66b23ljtp9ZD4VqaQjTiZPMOwqrXKd6CnimDJzsgkdmcb7ZtAAbkftIj6pIBlPFllb
xq5QjPNRXTXQ6i9mW5RO7QqQUaD/CWQuUfKm7KitJH6bf+1SlDv7wonzQvJE2KnFwEo2QoXNM6Os
XMtKsJIH/WEkTnHRPLxK3OZcjkAXAVpl59E1i+non2S9GnvuYytb2NUEEMpEW3LcM8t9Xr6fEknI
thMivlycsI3o74vTacTi9Lugcvh1vIvc2GmfCCiivNyPXeNyfOh+3/ai390uSfBYxYy7U6WQqJ34
CcAz5wjQYY6KhHB8in71bmCXfnYa0BDgAVwQjIoakezo7mlEtQKY6JoOkNPVyjZHZUDTBY1H5OzI
Yrpp/QTgjKCUmc2qOHGZKKuCLIybyAxyQciCACFNTCP0IiX7VtLpnOTNKTKQ7pam1iWixPGXRZta
MJuboceDTyy8LSi3e8XVhx/HO7d3DWxWJLblqxgpIzGBT46LX1X2IY5vmXZt+BfOW3u2Ph8L2zP8
rTBBfXjF9jhyKGkRJffLDLTccSYZ9TsW8QqFP5mjWGtoDA+mvE34OynMyGrI/90CXgHwR6DRZcRE
wTuqHiaS+PlwHwFvXek+tIms92P3HD/rC6+9lzY9BVZGNAXueCXj44gHvfJUJGg0HN08dtGpfCYy
rGCZ/oTbk9XdaKX1egNoOKT5vSZtdz027FdI/NNsTE2qwlX0I6bpa+OqGcs98Fo9aYiz5xK26hP8
bDnrpT6lEfZK+zlgfLXxevb92KJlIgRPG2jlpBfJiFdQXdyEGb0kI701ZlntQ7YrgnsNAFYfLxZ2
xSqj2Y44r3FRZn/hQdcBE4qCL7paf79eNh5Ui8a404IowrgvstugXh9TP6z/HGQGvekbKcKmtJTO
aqVh+6MxeVOBu3DlFlRVJolk9s/ORo6wM3h258pQQs46WmLcrkSW301gHDumT24yp5MVCnYtYSNP
2KJuHoM0DNAVTI3ATjBkjJrRGPjH5iZdlRC1W1Eda5Mxgdjoe+fmb1YEIsvDHOv4BIjrE/jW3h8L
3HV3m1UJHruL20EbgwCRhAGH3Ttz+bWMPqCYbrOpd49lrd965VqfZYmllpD38wL+1gRXkVepPrrB
lva2CRq36xHK95+iip6OJe66oo1EIYcRLWGz5M26Z8X7gl8G414p0LK+SMTsnt6NGMGNow5C2qFB
vBe29X2tJa6WMEnIt7tPGLxgQDnmGib2X94UGeMtwNfwFumCB1J+MCxvJh4f/VpWfd9V2UaQoDIl
YJNO9R7Hlz7S5W3cKHZDTp2S/40z2sgRdGZqbAScMuSQ6BMtSwwIdm5TyW7YvUOLOVkklMy1NC5O
QrbaoqD6i2iBNLGjpd+t4Usre2jv7f5WhuCI2FzkSvAbRUG7nYMaoaIsnS6TsBrHxnGj17EIxg6X
EFPBJfBzGCVhm0xLgtMBTm+B5gLgoBjx7DZL52qqcU4sfj4+jTIxgq+pTRZ0SYEtV2bqZksDgs/5
Y6nI2Hn3LHizH7/zBxtt4fAgCI3Q2ISYo7ILjYB803hLSeOwUNbDtb8zGPvC6wPTm2Itt66pOQ46
wYMnqO2xNbySUcnJ3ym4r9AczzKEkzL2ER1IVa75DvQSoan1H2zb2i9OMjaovcfCVpQQHM4KRWlN
QSsm6DYz60z0dzn9VAZXNtwqrQzoZ/euA0QhIJ4wTLHigwhm3VtZCNgYVB4Q8qhucWF+4itOlDid
YS9X5dSdZLANu8mjjUx9tdGNcbCp00o1gjKDvvwBdDVHASVioipua5k+K0O3KcrPuBA9oLhK+lxl
6xX7DXmoakMfQzZWhwbK6YIMvtP75Gl20UTv/wUmxmo4/+pXF9wGa8e0XNa1dm7Nneo9SAW939xE
a9Yjd+VAH3sX/Fag4Ef6diBDinE6L2bEaazvk+mi9a0hwJ8888DveOsee5T9o/68QsGCdFaZdTwj
WiqARcYxxEycqcBAjqzislNsfKFKcTgxC7RsTDAWhkGbdSRsBX0ubkZ/ZZSKfdl4595dv1GjWKq3
ygzFJHAieXi3O4DenfLYTpuHSjupUsCo1XmIMRluR6ZhchUNPSJ5K4smFpVWshYb/3Eu2X180u3y
AgrCzzL2+V1vqbGVjw9TboD+fnn4lrI1SGMgFzHGxg88rPxwKSV1wN075lmEqLu8DvowGdYST5fZ
sXrPu9mZ/pzSHtawESJ45JCMKlDjMAaWVf1V4dWlMPMreqMlIdKuHWzECN54wisqrwaUxHLyvone
kNrPcztDIDPkkseUZGNEILQpHHM9HWHeVdeuI52Bl9faj+Ozun+GNssRXK8ZNPqoZdBa680edctT
GJ4xVOkFNkCHPluFL5EnMwUhLsustqwVoGp5C/DP/PqN+RPH1xuctrTpL+VuRqOA3AXK9kzwuYBd
QvGLIsbhSWDH3a+m6pwMubB2tDv+dLxC2QIFd5u3RmvGOvxE0t0pywelPKWy7KFMhHBiTbXQQ1T6
EHvoT82CHvmvxPT+YhUAiEBvAHquXmE9YozFAFc1nIKiYp53/kjpkz7/PJaxH0NthAiqWrjRdqOK
iyIe3eBU+cOZKKfWRe18LRxFuuRe2lXbRpygNuTU9JY3ENdZd8OIPp6IOJns1blras9CxDYA8JW3
aZ6uz2n0EdrouAGHT1Z8UDhzyrC3Cek/HmtRsiqxI2BOu8aKYtj2wMovfTWco2b5VhiBxIXL1iV4
19rCBH5dImypMOBNCow0lj8G/nYx3+dM1lq4g7sHV75RouBjU1oSRavw9Bn8dao2861Ho7iYbgeI
khw1dyd7sNxBVhGTaXL1x5soFDm4NgWwPgZCF/4lZdMPVen8ZkzPxxu269YxXcK037he4rjywHpQ
olRIGkw9IO5jdCDPveTm2F/JvyLExqgwTZaBDmnkRb3ul5N6E5bBKc7pX9nEsxjBJrqQlUaI3I1X
z/MZjSmXLmV+nS9PYVveAlausY81t39ZPatOnOJFl0E31wUSB63X1g7zl7N+GZzMtKmTuspFFvLJ
1CgYRAjkkDRea9pcHWyt+92QXssa0iXmILbYBKEJJ4E5AW+o+R34sm+GQfqmWzfiVTy50Ztw6S4E
7SZGg4WMTv51ZUzX3eU64n2zAgvKBiH3F8QsdC8gHrPEYE+dEvTYF2i34Rjk6cviVJHEPTaE/Y15
FrH+981JHaJqWfq4wBFKp68xLZHiGz3KpGPAMjmC3kptRn+pgUylQb0m8E3qYUDpf1uKEJqMoG8N
oxEiavYOIJkh+4ipt2MRsg0Rrtl6WKgWoYnI61gCIJX7pvSOBaxqeG1ez9shXKw8qP6PtStbjhtH
tl/ECBIEt1euVdolW170wrCtNvd959ffA3V0iwWxCyP5zsTEPDiiUgkkE7mek2TTwvokg+Uq4eMC
xDaS+q2IuvOtIth2RV2CALRUMd5geZfqZJFSHhsMPLV2YTzq5N12BZwgbD2zmAe1Tr77qwJGpeoT
q/HyAbYLKLPrOSejPWEc6/yJvX1NsWsHZBvGDapAF+5KTNq3KdHaxivn7NeA1caHTg/VS0sjjd2r
UeOuUay/vwcEoSZbtsWWCHYEOHeNsd3I0tup8SzidlPqVMMlMJUFPprd9aktQAjGYxmEFNAqeXT8
CtCSBSoctQfqzCb7EhqWq5WXbZRjiRFrFTdj9Xj+KN9+oyhTYQcBOmHHz+BrR2aoDqOxAuDd1L6V
pHW01Zsl0XjTjuWdCOEcQU+bZO6aufbq6CGcL8b63Q82q7XJ1AQkG3qnGhfwED0sFS0E9ivFyHyX
/6gGm5iitcHdk9oIYUpuvOZc0DyJeiX3GnIBtjSnXgNJSgT3/9YXnGrC+bMsy2Oz7PraC9NPxmjH
uXVRgg4p6+b3f6snR8Z9QvNYLVbXFY1nGJkd14dujTHGKYoJ9z7U7cVwri2bM/Re9LEG2LTfjCha
r76kf7fyy0UT7U/sX4+hwikYCiboORtYdF3DNkhRe2kTf5EiI+jXNEiwVfahG3qVw5nBqGqdlVd6
jWR4VOw6D0s/N1Fjjevuh7Wq72fMZAbxKo6pvbG6DpBO2hoBHhzsiVWe2xLSovMeYM/lbCVwH+ds
VP041SoAyMEyqIDOLjv+T3R2ZMe1odSOUTyDIW7xcGvyaCGLo3ACclBfJYD+RQ5Jjskx+wyA4yAT
xVE70S4WqzB6zbqLqM7xcyhSaElGhg6mB5jzzyjNXGMr0l5/s6hNDF+xZ31bYZz1rb2il8MI5Wid
3UnoooMuxpENU5AysK+Sex5UTKyZL8DmmmlwYtoRvMp622SAGfxSGX7cZA5RvirJt8L8nmQCtvK9
E1QxUwEaAR1cxAACPLU9TW+VYggBRvoPMYyOBnewAK0586cmEHUEd84Q4iiwDXWstRsyZ+p1t4zY
G8OOyNhe18MNwkWs+gmMfadXAtvbCOGsHfstRobnqPJgH07f3JbRVVo+6z0YW+IZ3GlXg3nfDc/n
P7E9zQBdi6ujKqIWnv5h0pI4rkegXjM8HFSmMUom+clUCqxj5/EAALqmWKqK3S75hWJl4yvmZsnT
OAf+TRiNvyu9d+tEshwTmIM2dsgywVEyR8fb4kYaX6pB76zEKDuALBIL7LdlsoaOblXvn5Bkhicr
GFtkzGW8UUSmsoxjBUzSmES3Rqm6ElX9lYjA5HaV2YjhzKJQzTWzzLX2RqW8zWJ6n7SmJTiw3eux
4P50k0FF8DtQUUrzRiFD7aGBHwCU3JUUtbEXGl1Js4j5cqcvh3PbCOM+JlqPeqGUGgJJrO7cdXbq
Fg72L76szvolcuSDKNnfPcCNPO4AK9k0x7CHPI38nq2vc+R84BPa/D4XGOlD3VRdit/Pw/jY5Qel
J07UqQIpwmPjXJ4xdlGqLUxMBQhX10RZNfYtgI866FfJPsPyEJ3cnnOgWDY2qSljDY83i1yWMkIW
BC7NVLuymd7Pq+lWETmcP8A96wOYAoABDDSq3vSpMLhaTXMEMB0tVG6ytQnMuL0Y19pNx/LnH4ni
Sxi5tuZVUdS1F/eK3aLt1il217n5eDwvZ4czysReFZ54AoAAeFYuvIxk9PmyGaFLfGU+DZ7qWz4N
Fi8GM7PkNa71lHxevfBWcehBNA6/e2uapViIvwyAJ3KzS8gEF3UBNZY34dbCpv8BQgW76Y0HgYp7
39XfrGJA/jLB3nL6BockaxoAx4Kh9DZ66B46J3YtJ/4y+QoQLqtbSchYuvvqawxwAzQNoInht5EU
pQ8BY7kgBXliCM2KvR7ar5NP/f7+I9UuE5hmaHbjPxDFJ9X5uGoImq0Ky2XtYTCrK2QlAivZuykk
7JhlARwRAifOE5ZJqCv9GIECQp7MG0vpSG83AFG+oLkyEoGP370u9HvYuj2eLD4LIdNQKImGr0zH
OC2eanRK5l/nTWLvQ9Y2IjiLGGfET3OBIyvkwjNIO9og1PiK5SGUJGpdEAOKhHFut6+Nto0owbu4
9l6uHwHTdmhr0PZEokmS3WvaqMV53j6JELCbLH+bw4MWtpexUmOTW/9y/vR2MlKkiDAFgPZh74Kf
OdSKYWwkCxASZu9bU2q3+v1CHSBmoEItGkvfV+lVFjd2GJXDMsWGXHsY6QA0Qm6na+W11fvJ6/AN
bVQipy7C0ICVY+XIPZR+DtQseWqUDp2y9/MRQYzKsCpQRgStE+dsZy2U0hDTyWBjk7wosa4TA8hJ
KPh95BNSkSQaCGIJIFlO1dESqIBGEkDbV5+UviniQ921gM3vc9+PsTSYSrdANGiltY09QntSPQ29
v9Cf9M8fMDaMtqIopTHcT+YtNgG5ZZTaUi249KitntdodhZUeCd9epCiECTkpcC2d+0N4T8GaoFc
osrcx5rkitxTMMZjj7RTAIGGTl/YJoXTdUQRBUrMqPjoH3j34PXCAhwSNs4aUqvUY7zJKIM8hk/1
EWGSKzmq4Vjgp098EZXESxB0RhyfbJCm19M4hDijcaVPxq8YI4NFYF7Nv1XMwng9YHpEgz27sSBj
ymBTtvgvP0DShnqyqEXLVDRfVKyucaAxuKGJD9Dpg4itYP/lxfgw+8xY6YI70yUfennOJlQsXjC6
u0DywsPkrx64c31RfWT3pXoVxleaWwBzJNKEEwWxj6Nja7KtH89b/8ul8JeGBTb2vuMc3/AGFZlK
u6SCPjRI7yS7c1K3vWzBTA76lNTuXFrZEVC6I9947rFfV309L3/3Arfy+e8hncfWCJHUpcfqprlg
KVD5G3RMTmonbvggOtG9z28rjnvBFmIuGInJa09XxkDrY9sg98CjFU1c7n156K5oSIYBWQbqwFOn
gvZGWSwxgFuU2/UX43OOfbbKBwoNcIJ9hB0YqAzo6WCeADyIGNk9Fbf0hdmDjQfiFFv5trq5GwEc
C3tWs0f+h2xozyzhvdDWQatKt/jWTli0WB/rcIgTqSM3m2rwoQ/yLJg/3gtrGEMmwNlQF0YgcKpU
IplNW6PcBMzz1WsG60rWh4vS0mwJsE/nrXBXIfhHtI4UDCXytR+jWYmupR3Su/xTQR/APnz+9/et
HEporK4K9AAuEykrVaY54k5YOaYUbiigcyWwYxbH8gGNAz/0zsvb1+dVHBfUmNZUtnM11V6Hzxfq
HtNaRDq8+yGhH4quFCti8EnB2CcxJsfRBEu1B7RD7Kq7r9+PigWzNi2AlOoy27zlLCBurWYGBBfS
4aX1EJLpo+5k+kfufiOEDzX0oZ2XaoAxJ0ZpZ0V0t1JauucvZN8ALLb/hkwUE+fsxjZRRrNSddJZ
QEOfwD39EDsNksTMmQEKCvBRMWH47sezkccdXVv2fZthWsCLW8B00uQor/JBtsLDomUihl5lL1rT
N8L4I8ykqC9KBeaWu8Cve0nvia34pcvcufRX13njAvIl4ma+CCBpX1H4WswR42x1zvVJ2YTB+RiZ
lmQ9SoXihGvjzEB+GkQgy+yH3jyU1qsg7uGfzCGPKix2eGt7rfTXs/ZXTlMnLL9j0lxFT/u8wex+
Xq/S+NJF2FkSrcKuwtL5uDxbIQEMSpOMgZ5H+eOfieKcRbgwuic8i55RGtGvMJ6bL6nVkYcRY/UC
l77rlzZacc9iG/dLMhVoNVYFhkBWY0a2pb+/z6wiu/7HIPj2y6xoxdgwQGqSaxieyRzM9dlpNwbn
T23fHFgbUwOhlKJyp1ZkMqmnFU9Gpl0aBKhPkU+MLyW9VEBNvg6fz0vbN4dXadzBaWs79DFmggDQ
o180EUkA8N5dgClLNNuw9yljzVxDZckAmTHfAJxUeYCnMitP73+ogOTKgKXTg32gdnORd98NpQHi
iKIgLgy7fdwRmlGi1HqLm+q/LZ7uKLLNRt2MAGIfU+8jxcCtNO4Ia01ZjGpgIZn63NHFiXRvGH6/
/5q2MtRTLx+i9Zc0Ed5dWWpsac3sLpNtVrf4MzHcY1IltR6vCeqNtflYWv44D3Zi3J+XIbwd7gUB
GmTXlhEyq/xK8VW3CZrepTYm6tw6sJ6zr+fF7XkGBj6HxAoQQAafFptN0lcDQRkmNo0rrNEdC6KW
Hzk2ZPksSMZMEh+2plMF7mETb2ILbgZ6Y0bEbfLOP68Iewb4Z8LYCOGeicpQDFCVIWahQXQo/R65
IfXbQEQqsPfsbcTwQOppLsuxRCBmtDIQKAMDpTCeirZ3Bk2UIu75nq0ozhAm4FlrZEEVvQPmfrUS
35g+t4MoMXsB4jtzcHwRvQNVdxfOqGJGvyPTMezZl+wYK4fykXzSI3dyf7BIWRQ+iJRj/nATl2Va
s1iEdScGUtmxfDNPT0v9/bxJiGRwIcpQGBptNBVh7IDsrwdcOv6/xv+fF7Mbhm0vijM9oydWrJe4
KEb/oLrxs+EjHvOVyDavlIDl1P0TsEuoLQL2FCjIlym6NMYeckmB1tZeYG9zke+mMRR8vILvyuIe
C2rOloq+L6sTaD4j6/h/+a748cg1IWYvrbirtMuCXvkxxVhOVg5K9Hz+snaPjKHxApwSLCc87Cot
azOLWXJLAfC16t/79FrDvNp5IbtOdSOEOZGNcVcWG7lLYBBDp19X9ZQ42mSIItVdT4S0FtikAA4l
/MB6Hk2WitEaVFTo5Sy7aVi7xvCkWA/nddkVA/BYkFsj3QRt96kuipK0pRwpFaCt6odMii+7vHtE
2/EwmuZH7oYBvMoKOr5gAzoV1TfDFAPwqfLSwmJzAF4H5GLSfmQSBMWhF+hdTIjxU/EFkWirW2mJ
og38HEDY1m66UnrVB43shyIGdLrAqovCM3Q6VSlOjT7VJ9Dh9kag65dDPtimKGLYszY29MRm+1B6
4LeqizTKMLRcVd6Kmbu0jI9I7A/njWA3jd7IeMN+q0rhvLRL4ckXmm/IduzqrnStXTMqmBqPrN4K
PqG97xS0k6CDQbULoExM6c0npMzoK+ct2uSTHMOHalFy0WED0zEWYY1gL/TeimJ/ykbUvKA7Wkhp
5REri45AAyafiZJGj6CLkwo3HvPxaVUG8+f5I93zq1upnI8oe7Mn08vs4kV0yC5YvKJ44Lo8nhez
G04CYhU9KdRDNcw+nWq3qmMp9RS+iFH4FIzb0vkFCCDqy4fckQXOYvcoQW4Db8GKsHwsIS0R7eRy
rlA4Atq0jFl9A3saIAKbTclb9dg/r9xeLmgiX9IxOIlcmW9CgIE8tDD0B3HV5zW8XYbCUbNDrd0l
9LnJBbXl3c9MQ+WVPfUE42qnBxkaJA/RfgPnRobVMS26LACNe16f3ePbiODSmHJFBd2wGswlyYdZ
/tmHlQ2G7kX+GdcficlRQcRUO6GUKjwn84JSWzEQQOxrVXY0puFhXhfPCkUbq3uvx1YMp9E6qyvt
pgr9ytxftWvaj5gK9jQr+4i72KjDuQu6jsOcAPoHT4fpyHVuR2V2HSqL4GsSqcO5immN2wqgbiiN
A9CorNx2xrJifhxaXWDZu5YAF2ei2q+h1s/+kI1PMpZ+rEBXAwD6MdM+4X/5T6AErI99ZEUPCZ3a
uzaL+9/nzW/3czJZNQ8dNkwF849VFrVpk6O0TADWFGtraJvT/DXKQPtBSmDESD041mPBke46esyD
gL4EE84oSJxqGrHqPNWxj9kgz00z9aGijdNQ7e68bgIxBqdbGOqYfE1UYMRIBTYH0DgxMC7Uiso4
+w/lqzoGZyG9BeCeyQJtDssFiIf948f6ktq6rfvkMg+Sr+fVEsrjDGWY01atFOSj66/Jw4ZkkDnh
YcYCHiJCz3IbQSAgOkZmtxu7LKdFKmbVBIuklbvTYD0U+eLQbvbOqyUSwz1aEl2TdCQ4xVK+o1hY
GcMbIxLd1e43trkqzvLCctGzpApLj0xo1hSSPRHFNsPva/iMgU33vEb777ClaYig0Sl8g7uhm/FY
mIX5N6iP7DGmSsNrPYKxyekgYgba/ZI3wrjzy9esX7sCfmpdda/MLM+aQCzRDg6Z62BsE7c0E8F8
9e6VbURypzmBOK9QWmwU6OZ8HLLFrzPzojHXz+fPcfcVfhXDYz2hXYmCZl8iR6hiNwWh6FxWH3AV
aHoxX4TpSXSOTm1cVZKIWA0+qa5SPcnsMKIZBgu8/fs1QRuPjTKgCakZ3IGNE+iqFAqK3Xb9Va6e
1Dx94PfRK8ZAEpJElY+g12QZVpC5lV6XzuhFZpE9r5roG9q7Dgv7CBirweoFwqLTs8p6tc8XC+l0
lk7OUmsPxth8Oq8HOwe+PgU2UtYdxrQJ5p5ORUxybs5hhYI/bTCTVJj54I1T/KijcOnKSFovmqpR
D2OBqi9JQe11XvqeWVvotVI0EJGRvmmGa7kWjisoj8L6ZpmAoDkGMUiX/0wI58TXJFmMTp4qb4wf
yuRYDEHdC6xtBxCDjUNgeYTIyAWwinp6jGCAITFZkSXS+/7YBdGF6bZefJivJfcDuyoUgD/Y6TBZ
3ssPqUXx2FSzBbLJqZ6/IPVwIrm875dqFgR9O8Z3Ioc7trnMEFFQ7ANmeegPgARQUI89fzPsJzjj
QxccbXbDeJk74oyvNpZ0XCSIsPTHqf+ZG9h0Lr+SVFD033mKMH6OIVwL+MboUzNNN89qE1dR2eUQ
M8XX8UDsKPklh09kSe00ev9GNQyBlSOw3mcideIMocuwmgfMZoTkwycafQIvYlCsKJgvIvTPvdgE
rSxwQbzQzIBA7lSrMqsls216jHVGXo3JphRTcKVmh5+In9q1UzqiWvbubZlg/rQ0HUfJF/cwhls0
+YoAtlCkoJYkW+1WFLOz+lKuwg+kHPiQ2IQfFIST5fLBuh/qWQlrUIcNmlejX7MQ08tmEULfrpFb
4PAClD7oQvh9gRUQoPrQ4V1VJKu0TV16wITu+8MtqIKBRYNCIVQUTy9qDo1MnSIkg0QJUC+35RCb
N4LnaMeRnsjgnjstHbqki7AvJxfViDXhNLpS2mnwyqKOBYjhAlH8PCSeoWipFHZkmP+GQ7wE6JkX
Ls3Ded+wdzOs9IoZPgIyJZ57vKqsBY06EMencWk3WZCWotGHPUW2Eji3kDVlsygDGmdmFIJUsqyc
Yh4/A5Xu/a17lABQpGT8wKrJVxA1XAkBayBi0/VaWa+k4rcxHs8fFjMh3pFuRPA9Z21QkM22mMMx
p9VO9MUhCXiH50tN+mZ2eNqj9088bFXig7i1bM1al5BBjPhqotFpZlHos+veFKxigsoZNKZv2prx
ivdW7hTAaxRB9MBGy2I3VNGrrUZbdsunSPiw7loctuwBfYJpOSAgnH6nhYSVQxApw6HOfeR0UT4c
I7MTDbHtWt2rFL7iPxUxqdUQgWldaQH2Q74QEBvZyZSLUPV2IjugHrLFHbZx8KYXY2mTDB5uCKLF
sylft61u113PlnbDMciH7yWGHD9ghRuJ3Is0Rt0otSU+2UrvHCUqfkhScytZ34gmuVWifQVTtSB6
3b0ylNlQ1cMHhuHN0ysrKynrI1CTYbMsv28lAKPr4/vzFargzcNMOzr4lJ+MJjTv6qRCBSVcvstF
5pf4supx8s4f3Z5VYG1WBSI1G1Ph18lAEkOtPIUi5vgTtTWT/BVWvSCg23MSCE/Zqt8LTTt3PUux
jlk0j7knkwulCWx1ftDWawT2ZSQCX9i7FwaLbwE+AEzwfMQllUVedg0Kk2EGfquhX+wuNES9070z
w7GgmoZ2k4Zx2tPLT+fSGOraAvYsuTCsz5WsO7SKP3BoWyFcSSbNp1VLVmgyxd2xwUj1YBQHrbUT
bWFkj9jUbAWV8L0wayuRCxeWRooTKiGCLMrmcywbh9ao77S1uwbtmSiX2IuMt7I4lze1JJwMNtaR
67mf5cnPVF6ALoEExvxF0law0bVrFa8XxjfUc3Be10kItHqMyzgIMA8FERUwBIfH99PDYprlREJC
iVlVB5HpMgfSNDsxPtrzH+zeNj9qIf9aH5/x5V2RgMI7Lz2puq81z1J/wDmYmj+kQQxvW2X2QKfg
vNBd7TB9z4ZCLYZFfGrxxWLVbNYn9lat8XXgAa3r6vVr9RzqhSCi2Hs9wMD5jyh+Wa2O9KUwB5DP
0hg4iBZil9RN6SFZP9UZ8KEelKQXnOiee9pK5Hw50NpCwCkhhI3U+GYxF6w9W9+6db5chjKoGut7
lxqCT23/Ejdactlaqw55X1kR7P84Htnwem8bAfaXLkSVXdFxqqc3VxmGlHaSjoCpvo2Nex0UkNlF
m1p2ZcGHjKadr/HhvLHsfm0b3di/b7LebtGStkvRUdOyJzn7kneibbld/7sRwP59IyDSi1aHZ8Qw
tgSui6DOvlnFzz/TgXPxMZ2wIo5tMkDQ3CQZXhNBLrPr/zYqcB+UueQRMOejHFBEj51Z2YXyqVQD
2QjyehWYt+g6OLcOcNGkXinKNsUy2GX6Tcx1woyVTwK2HxDnzEnZgHqkxyf7N2ZK6gPlhoLARfHk
g/JdhDMr0IefWUiXIp6sGhZt6nJgFeEh6rPnP7p9Pqups1FtIgsWnJrEBoePL48iCtPdNAMFFAoK
BhkhHh9ETGVZWc2CTGaonfhoBsRrAjWyM8NTA+L3Qaw7ou2+XV+gAyGcAeEhLue+m44aSDByTMiw
mS8VqEeTHx/Es5S7n+dGDPftLOFaURLhbU9TezFne14upvTbB24Iq1IsY6JIMrjxJQqa2RlFSkT8
U+LORLubivXxvIi9Nw/nhD46qqt49jirXntAxQOWMvckIC2kRxqrAFh77MiP82L2TutVjCpzmrRq
OJhFjFkKvbEbM3Zl9UcDOOPzQnZ1MdF4ABSGghFxziWPiWnIrYlKUDeGflYslzmJ/CwpfLMwBKHC
rj6Mdg/ND7Zuxt9+TyVV7QF2nmam3edgu66ewV8qiI73pAAiglg6dn6RanIKRZY5duqCU1NoGxgJ
yZwsAndzNolyl93vVEPXiILPneHvcpJUJRuruUVuyeip8ORg0Ab9gs5VHLbHOV2CEvj8Xe2qRsFc
yOr52JPj7C5KVHOxAILq6V3PdrWdKPMzbISdl7IX9KC49Y8UnTM7S4mRpccIeszlYNKbKr/Qpeda
y13MPwOZRWAUe21SACPBysAjz0yQU6pku4+ElaJ6f3Q1P/Oya/mu9ahf+JGrfD+v297juhHG75Jk
0hrlVQL8pHzxUVmzlUGyS+3rGP3qRdSy7Pb5p4+ZOUr8gKHCuMNpKNI1Wk77FI0yrVKeJxJaB4YC
84H0ZSOEX16qFL0CiDEcKgm/lpLbVqJxxl0tmHEzrE8LX+6pFgNpLDMvoAXYr5xOiT+NnfH1/J3s
WvVGBPv3TcxGWymR8x6FQqMegjUzVbtPliCNZlEFYLcjpm0kcQ6oqvSiMWq8crHqsPZEFRg3ifUC
ZJQ+iebd/0MaqPgweoxSEL8qPKskWer2JfYxA/RC/KbyR+fv2GcW0VnvHiJWLSzWf2N1odNDlAoL
NesUYNaN5o8pqAU1u6kFF7X3VGDC718Z3EVZs9WubQ7WpRiwv8ZfU1zY3XKzijpwu9/oRgx3S9Ha
SB2q0+ChTfrvqVl8zorwEossbiRXi603yvG8/YnksX/f2N+QdtU0FcBAAT09cLMLt09lJyPxLerv
zkQbwSnu28VGPy7qjqe8lKoE3+zkoOjlZl70l3rP4rrILUSydn35RhbnhJa2MDs64duSn5rfseZp
2FNAT8HRnhifL6iZ9av5BTCivf7A3gwLv3RVQSlUQQX79Fh1Ok5JOGL+qsIUdPmzXX6qKgAARB3A
fQ1fxXAOyhqTMm0NBOQWaGDKujsspD605gh8Ld0G69mBKKp73mD2n6yNatyHgBkLrBivbDB0sGdX
9iS8xpOdOSxo1iIHNRdBTMOu6c1bgnKvjuFNbIjyMzAGsDCABYSMQL5Q/QErGYPfHclBdGX7EQ0b
+cckDMNM5LwITZUwJIz1Rr8fVgdlUoDig7+FoS1jo9gtHRHa2+63txHI3Z45UmvI6rr0RvNBNe57
LPOFxO3bp7D7/ZFLA64WVhrQCNd4VOS5wJY+9g1wabdmoPnKIf9JbcUZjgxORDTXy/5u/sIwusuA
bhAXoi52avyRNBty1eHZnMLZbtbJ1uo8OK/QnsffiuCMUB+T0Wqx5wRSld8wDOMHam/nJewqgb8e
Uz4aBpZUTgKq9pbapXjAVqDmgK/jYEWJf17ErhJsQRC7nDIW9jiD05LQTPMULfVWyzF7+i2Mg6IT
YULs6rERwl1Gj5fRVGUUhRLleyk/1LMgT3uZeTq5bTRIWNYMXwclsC5wetsYMkUvNVNUB33NC8Pt
3fhO+6zmzhLUR0akLh+jwdECxTGvKstWLtiaonFnvLdwxP0V3Fk2HZ7GWgXQ7tTkjtG5lv59Ir+p
dcAKzztvjZPEHSiVZOC5lA11eiULJDUOSJUEinCc5M29cWI4+9Nn9LgKeaVOk6KkrMh3VUsFH9Gb
kIYTwcUaSdYnWdeZqhPT1J6BdWs8Tt0BJCTnD+wtBw0nh/nBTYxRzhFWCQxYSAMXXn8GxBrmsTJH
DQDM7Syu7gOwSSRTdHxcnNFidSHUuxD2cN8rbvOFgRemvuGli50NoB9XsMcj8udvvmdOTy7eyDHy
letkUZ2wvlSV3p61yl4XEfqpQDM+6zGaplYKCktvl+Y4DOptEaXvdUynivCsn9PY0n6NYRgLtk0C
9A1/TFmUOsukfjtvGiJdON8xD8m6VmFFnUU1vBi7XE0kIjh5QW854594LwtMXWXV4pg6+rXyqz2W
4J/5kjy0AERG+CLZ9dWEwDDzrBtg/mFTSNJ80NxGASIZN3JFFOVv14+5o2UnsvkWstJQBi3VAAge
EM2Gh3KQUQDGUwnkX8CRuNAuxgAQDw/nz/ntzi4nlvMmQAyIsdMgqw6wbEHucCQO8RS0V6jde4MP
vP8RNQf45aNoNFvwTRicj1GHqMxVKcc3rwS0fKDzp3K8P6+cyIg497K0pgrGQlirbLir+jRE3//s
9zlXgnnmIamlhDpVjLy50a7SmojKTsIL4nxH2FtkLRP4yBL74XeDx4ZWJU996Fm/wKlAMqR4jERV
RBgruB+Tr3fFNIuHkKrOgNW1bA2mNHXSWFRIEUnhWolyXa5DKGUU4MmHpSrsun62lHcXCE9tnEfX
Qu01UWOKTrY2t/ai3xTktyTi6RIpwoUZWj3PHSkt1VEy6X5SANA8UTc3iXfe5AQvMw+7UNUahsw1
FS+JoaLjQW/SNb3Vay3os7i2z8tin8cZ/8jvB6dtkilGVCOeGRrABpT2AhYQajyr0tFanfOy3iaP
3B1x7gA7XQhHI7i/FvtCL3R0MIbD4EpBG+R/iYobAs9gcp5hWIv4ZW4btbtrdBKVVfB87V8TRV4l
s/ogn5k2PaWFUcC5WWpzM+gYu4uXbwotbUOfDx86uVdZzDI3DwcA5SZCQ4Sd7S89GI/DX+Zzfcib
l2aifiPCSfmPmO1VHHdRaWvGFm3xapInPSBO6Rp+hpiNYpw5+4zrcz4CL/hiHK8yuesy1ArLT3FL
0fdbHBWwXjFgvdQnhrCJgQPRgYouj3ProOY1Oj3Dp6zZo7u6nbN4BdKV6td6D24VK2Cwnuoz+nTn
L3Lfg7wqyTn6IRzLPp2Yl5ouu+lQ9w/KKFBNIIIfCJ7zapLkPNOcVXps9IOVHfNJ8ObuO41/teC3
g011kRPCvuO1u4jpAQmRXSCKkLP7RPbPH5jgnngEwCwv6WzgjXeKagUt0S1anIHc3Fp17p4X9Hb4
5NT++O2e0AojqVkRJJVXDEtzxGIh8elBPNgquiAuCOykWUe6CpUsGaTwGfXLsLqXR9Fa4X8EFa+3
xPmMqBzT1JhT9kFJfucNHkFOrrrRfeE038IBBaAIX3Lkihrq+/qZKJpgahedLS6sJ6m6mmYsoSSg
jkgsD01xi6Lvhz6kVyHcUwy0f2kFegp1ZOsTaUOn6D5lyefzJrH/gLzK4C6q7oCFRgdkkWHydSqv
AIz3Z7/PXVDRVCgAYdTVyZT0iMnrC03SjudF/IcRvOrAefJGXkyziCZWnwkDBpUYHabryJOc4qpx
G/CgxxeWSw76w3m5IhvgnLlUdHohLzPEpl+pckn6QMoEp8dc5dvI5VUzzoOHWTcylkOc3qQHrRx+
Gqo2kJb8su7A52Mlh1Rar6YhFJyoSDPOg9dUKpc27KkzdQ991tgaCYR0Fi8O9Ixu/CAHnEOTVT2s
e3ImjzrGoTyurvSVtS86f3Lho7z0IruSAmJLbh6IxuMEOvJjm0Ok6uhCwWiM6vOiuXl5U7+brvPF
2/57e/y8pglW20FecXuJfERkq0bXs+gh/I8o5lUG5yMUqxgXAkwsh14PnnnRBRWIb+rejoLZMQE4
vf4VesnPPzJ8HoK160eCwjScn6SBI5YcdelJGkSzmXuPImBiTAMgc2iv8v2lppV0Ka5RBEp1+lgm
CJeG+iKSyCHBjvD79dmI4kf6Q5VgsVZBJBhW4E6TQruzzBj91UHwNe+Z3FYO92g046gZpYxz6+Xk
Pk2TL3lcXinJILiet20e2N1WDmcTJcZwFAyxId/5BlIBL/Mqx/CWXyaWWBiEgKh7JVKLe0KisKnN
aIQJFqgGzobhhHpq0+bdHI6cVuzP2KQHSRcD4UGHVtZ8WTc/19mxesFw7lsMd04G95Jkg5zUTZdo
zhh5y4tbyn3kcG7oUjd8aaUa3uRnd4WvAYNfVKlg3pz3iNt74x4UWc4lgMtH1CnJ6prYcWwbu7Q8
avW2pblRKQii39IMvGiL3g9WntiIE1ezSIxmWcMVLrB1wyB26tvVzgLdHeE4kP4/5oGohfG2N85J
5M63GLIJ/GaQqN+3R+vF11N79LLvvfAw9wIbsOr9oxzvP2iDZnEKth1n1b7k6mFNfp93GoLf5/uN
6txMFRbJETiBfB5EsuvgyJgUFLiM//iW/1VD404sXUISSnmD0t/94IXw7/2BfmZjJqtX+OGNqLH5
shn61gZf5XE2qITJBHNBtSy3bDDjmoHhp+5s68/rjRTZltdjnIb4xB6whOeKpO+FO5s707hwx5qI
DjQSxB2jb16U/ggIreZ/6IOLxHDhjZlhOVzPQafWZBdDF9uA7cLu2L1s3mdpbo9ARTREoYDAWvih
uwxcJZVUIh/qZuu+I/1TGVH3vEHuu+F/b07nvuaiGPoZE8uao6/XZLwu5k9pKmgM7ha3NhfEd0Lp
tKQAS8DJEWCyGpepO9r01grCF274dzP9nDoLnXvG4iocwE6H8GmNfxTJnVI/5/Tuz86MXdvmTWED
LlXdDQgCw4ssv9GB8JlgR//PhHAPF80kjYx5iP5ceDFIh2y+NAf/z0RwXmJIIsDlRng5uja3SfGp
bVS7zY/nhQhvn/MN88BmCBOEZPJ9OWDCDjPYQXtJI1f2p6O4wyn6ZjhvEHeUmstaaM6sPSzS7yUS
LLCLfp9zA11fIvktYMxyMrvFnN0qnSHA0GHnfsab8p3MOpIkIHTAhI0FcLztY9h804D9q9FPgqvZ
Dx3+/fj5fub/kXZdS3IiS/SLiMCbV6ChaTM9frR6IbSzEqbwHr7+npqNVaMS6tqrfZ6Iyc4ivTkZ
YvlrKBfU3OJAPsRBd+oPtKjZ2tpb7iB8+Jx+qQeKW8vFT+Z5KBaIq8viXIs06FB6otGmtMeydDDB
Q2noLwoub8eYY+bYZqcwWIjRAFPj4LxdajyWqWhHOaf2x/tsjFnAwGqkdTUSgiiONNts56+DttxF
krqb64oTc/L4YawDDkth5USFz6twPm1BXb2NXqN0kSLXqiyZkxpsE8PQPKBF6TQLo1KJZoZVoeHx
JhkJTuFK6dM885zEtnu9EmH0Kl/MoZoUlJSUyMWUzITSc3yPKQ+nETFERwvP+qUBDufjvyuyc3hk
WxZpXIlyW4HHctnL/cVoT5H2/45lf3im7xx+hLkrtyGlQj/nMr5ZWoRON8luI8S72xq9LYJXEkyu
KI+zLDUESVXdv8jLhQjfsjK19YXnnH5h1K+EGC+7zGMTKplMkwBgBDpkV0gwGPMH1np2Frknqen/
+9kkXukxuqUtWlaFGSq2Eub06MzKdLSc9wZneukAIm98lCcM9O+rLxWT0SyGHnGXlnuVdW8OtsHD
U+aI+8c8xIqEEYpLWDTIadIg2tP4/N/haW9naxKFpcCs988Dt9Ooib0ugJXGHVzZwXaIHe2afWeX
Ab0kIHDGzTa945UcCxqhdL2S4NID8ps0W/yYmN/asI7d21K++XlWRJjPA0RglOEqdIG79JTNJ2kJ
zJZjjngkmNBIGOMxN2KMHQBJTE/8ud2P8+N/44KJixZJSYgioa5j5ai/xQEAn3AUg4cds+niV2/F
2G4pCQGxLWGSKCmPIvKUQveJ9dKLB3PxEp3jATfriqtIn51qGaJQCAcVRhz38upv5I4etAuD6SHx
u8PQfDQPixfeeNmmzF1zdoN5yH6eU5JFJq0766gIx03sDrH2fvtrbevrNVRi3jHXRbQgBOzq/31X
YtgnAd2F5BVzNuVuxQvrBfVII1GJmZq03cfZOTL36cSJLjmcsJMtCeY061ZDmJLmhluH+TtgZHVb
jtNntRP/xH2OQ9fMh5gUEiej4XwnFikLqCfJGEfgTTAP5fDUGrzNZc7jse21qNCEsSfINEj32Pel
LY0vOW/oadvDfpcDFm5/KoESt/S96mRLg0KHkX7FmZbXkpjntOYVvni06IOufARuCo+TLCIFtGbd
EYRPquZ21avIw8na7O+utJaddGlbzSrkYYBEBIpXoYDyTgdP+MU13vdhjCppRoIdHqROkvYuxbjG
GPuL/HZbT3nFQna2ZVKrUYsTJLUL8GJPlVc6xBk0e3bp+Uye6fn5uvqP1QaTMQslbgYQDCUpiPkd
YgtPTQD1QYpL/GJ/PwPKvXyX33F10hNc3iohL4ViAX/6MlXSiD5nf1Af6AYIPTq5PCKJ2plewj1q
yJFGtvPWY7qrsBbY9hK8lkJi6/JX7ESJxh+cL8iJ9diN4Gqs8zypEYoDa/pQ3yFkeQjdzk5O9G6u
KNrcmWgaFd8ILtnjRwnildhskItmp/iZ7tULzuCkX9CaQCbKQ7LZVIKVQ2YsfNwSra0bOORJfs26
4xQ1dmlw/DCHBls3HFNU6OdOxZxyKtuojProgthiWju3v9SmQb+ywtYOTbMrAOAEVqLhNM53yv99
7pwq1+r/M9lMm5VwhgXNZqwnoB/a2D8PhU+3ediU6hUNKowrGzuErWyEGQLWtrwLm5daDe3E3Bvl
7P43OowtV4teLxcDzk8G4I5IAgW3b6fhJYuC23S27R+2TiQsGNGtMEa+5raOJnogBDWdEAum0WE4
WH5j06Ftnihvf//vpNh5qnmJi8oyEMHGw4HgrGU98xBxaej2k2ZemWF7TYVexmk44+ssOeazyew0
6iWf7+cZi6yLxRHnbYO6osbIG6m6SMtrGPPBi+/pbF/t537tTk4dNJ9/M8tckWNED4XKIhdy9IIE
6zyFfybYp5rql9visP2JLMDw4mAFED0Zl9uYArFiAZZgUR+r7Bz2nGBy29L88/+xrvWj+mgSoBqs
CE9mVEsgTOMhmcagq0eO9mzXG6QrHaZNQSxjqWDIUL9z/h5KRBNhr7qGX+ywp8cprlGn/bPUXYkx
cpCJegWoCKiQDu9t1rY6HKfkXFkPqVjgnCBvE+0XcnelxwhCBvABo0wh5cYTihu78jzY4X5xQgxi
0DVEbtDC+2iMLYoq+J9WQ+1Bw5HYxU122hjj1lvqEj8/JffUWGRiZfMWSXlk6d9XpnaU5qUWCwQQ
i7HX0k9N4xAeGNi2vbi+JCPuijFgi5WWiVLS+kDLDapyOuXzBNxm6yy1PLHc7vyvxJJJPcmE462l
gC9HxXL+0nmm393T08LNUb4YPkHIYnrlJXJTRwh404Tb2faKOhN8xvMsSVMHOf17Forshv3ylmCE
J3yX8Q0Ttz7yihabDyzLKo65fOzLMqIDjKuyL3OkCo0gnBYRq/GW+GTk2gE4igFZLP+2+dpm8UqP
jWTqYikXSR8RYmR2qNnlXeHl/vJouvJz6yb3pVtM9mjz6n/bYf2KLGNuKn0U5JF2+PRz8iU9VSfT
rzxztLHSbXfH2k11W/EFHwewdv2RN5m4GZKsiDPmp6rS0DRKuNWxRHU19C3tIcFsjMnDxt2W3hUh
xu4INTFkwaIl9ydBsj+Gfl5lB9XVI71YQjHmEgyy7LJdeyL3/HRw0zetyDOy1Od5J2l0f2hIyLFV
Wn+Inm+LD48CY3EmeUjlRIF30hLT1sIT4Q1zbpvuFQ+MwdEmEfjiAgSld2ZHB3BD7UQ78V7z+6By
gJSzu83QpgldkWPsTbboVhIvSPmWJoiXx648qirH+W1u4hkrGqxVAYJSm1EbOh6Mi/7SfKI+iR4S
t74odyOOhXnFTuQK/TZnuHEEMFZslyuM0EfAnx+TApxF4i5R3nKgdJE/bz/eL4zJdxrscM+0DLJY
LxC47DS5QN38YuBQTuRjTEY5LwccgvcKf+SdBeUwxsKDT1Fb6sIIGnJxL8peLb3GMycI24755Stj
jCaZ4zADhRxuyDyPu2S/7MX7PEA6u/uNw/Y0J1uRouyunPgcW0lUdw0kUB+PSYwp36o+ZOIMlM/B
5XyvbWdzZYtRLsUAvpQ0oNZGvtHexeRl9wp2M+c/2ncSqJ6+F+BX+bgav7CLV7qMlhVFLGeRgRFt
M9tFj4ZHbWF0kv+qfesxLLAZOrvZbj4ClcCdbcsVOTDsm5u56zdmNFBZFFPQBwS7g2ecNFvwAIiH
A93QxoOIuczYA3pZkJzy0+Jkb4Mje5NPd8V5xkbivT+TSpokISUJ8Q6qL3k6FnIlD2C/tY2DwHb5
LNvyUXD1nXXPDWyo4/kpAL8KGdtFMkax0RM6xWshIBbP0UF141csuWAtnnipI3MefHt8bUWPcffl
0mMNs4dh6Gq3O41Ov6N7T8sxOrfu4s/ecgj3FG7191bjV59aY8yeXlpNTBTEU2K2OGqPYVu1tbv4
621N4tggduqwMjMZJQ5Q0eTXcdz3WHaeE053m0eDsUGDnMupWkJoW/EPo7/HaovIa6D/wtt+V0wW
kLLCBQ7F6mFL+0MPYdSd1Iu+FnvdrgNlN++5QEnb8cOVHmOARDkizaLAKVEID/h2v8Da8R1dCRf3
RlDvsjNvKporioztWVp5aY0cuVm7y567+8zt/mz2EbGNHQkEHwCMnyafuEbQvHOb+jxuGbMj9kvV
CROipXiunaXunZhXjdhO41eKxliUtM8WlIyQscTBcKJQa9oOeuX8u/IUz46zycNiTgJAWTFwMb0P
rvAu+4NrlTakxjVd60XPsDEy7EK79CQHK+SxzU20OS/KFkgjkTRx+BF/Pg2ugkXRKQXI1rDr7mIg
wrRoR1j725rOkx921lKMM/SUQ4gs7ry+d8GCQXTtGB1iL30TPocxtubjPUXZzVT7t8om14/LTl5O
9dB1aoa8JYrSU1i94jyAKn8jhqMqO2Ms/duccr8uY3Bavc20pEck0riTq59xGeVNs+k2i+FFh1Kw
oxNQK4rj7CkIV0NHeb5Nnxd0seetQqGNmnak05MwRSoSJlzMifzuwzhMvBoR1b0bHlFnLJFclF2f
iGAWBwYcAaA3UeKYyl8tzsCosU0a2eZwRx3PLYKMHcKhjqLOYrjgVmiBUYlTgSNxDO1l0oAm2JZO
mcRHKUxdnCJxetVACdjg/QROFKAz9qgXhCEqO8hT8i0O2lc8tDPs9ZOkYZi8wyLFf413WHBOre/7
2cjB8wzEc1t/EDzzIb+jheBpry0AGXS7b0ADwYq3+nj7uenn+/m1cR/cRMFeUUQmqs4mubQsvUXq
3ea47rSoxz6R/zL61Mm02btNa9tRX2kxoqTE0tSKEUQpqytbJosdTk8ht3L/i+DxSoYRIFNtjFqr
kRnXQMIdd6If+ujkTU61D4PWywe7sRFBvsW+8Nd/448RmyWdFqFsoJe6cCrUvVjv84Uz5fSLTPLK
HOPHrKVo9SjDG0av6TMgSeBSpr21Gw55INvGQUPqz6sK/SIv/06TnVBM2lkpSgl8NW75Wrlp0AS9
3x3Tt9ZVPfOCBNOmFb/bj/kLj32lyoTGuYFNn6ZAyNW4M/YtP5aaggTZV+NbLg+XgsrEDTX4+DGr
5DLrMSGJq7kYNDUPJH9Uw84mw1+F5dcmx3pzFO4j0lxREowirK0IRY6mMdymuih6vZdlwKlPvK4S
dUM/8YSDPBYWvhVADDIdkqSUDAk33mG5FfLahvm9Mpvvtz/SpkavSFBbvmKmTmYpAUAjOvPT51Z5
6sQHfXy9TYIK9A0uWN9OFrkIBw0CP2O8gRyqY7fTvfTAM8Gbbu7KiU4fc8WJrobZFM7AXJGn/FMz
wacbwEONElvVi11diseZqH/c5ozzeKwb7zTVbA0dXbhsOmYEgJ3kpCw8LJltNVoxxhhdQ7LCPqMp
vXahwcK0H+91W8Kwe7zjL0TxWGJM7zJLRGosmN6x+yLEbll/Wv7/O8a0DrRiiLGysVbluVV+pEb5
FzozEZ2lR+lhgFjAM/OKaNuZ34ocY3AXUpSTmSFxmB+ak+FlF8ExnB4L3xjC+xdzPRylZTcwSiDj
y1MCco31YnSJPQjfbksdjyF29SJVp0rCqD6+0UG4aKhD6oFCqw3ArSFe5iiclaXtvOD6gOy+hVVJ
bZoPFM3ok3DJnhd39DPTjj/Rwu5yh1ZV4rZ/1Rgb6vcLhzZHHNndCyMclUQqYDuk+kGvTiqqD3nz
xHlP3hdjLIcQd9agyx9+yjhlpw84j13y9R05wLSDmiHfuk1x21TpMlZF6fE/mVEyvcxKcR6QXPYw
h9p5zCz0xBCuaZ6g2onCqa5ss3elxqjbJPSiGoZYMW5yTMHIjVB6gASavNs8bVLBgTJVB2aTKCuM
laqXVOtCCXUwwfqiNY8W2f3G/9exmS9r9CiwxXCR5fWcorSHut7cnPS0vdR54dwmsS1s14diDIVQ
tnEyDYCDCoVxRyrRnbvEV5KeQ2a7Rqt8p8OenYpMcc4TsUCo4pG79tFyia2frUu0LzzzXr6QZ2mX
415KiVky9UInhWU797Ab/Xyb3c0vtvoZTHiG3e8mmfUS22hiEIsvSczxjr+wU1c+mdiCxCHOdxE4
rhI1+GiPU2iOfE9OEmD3UrQXeNubVMJ+jjOu5JQfA4C0KrIxxA6fMw2VXTfKQY5V2+pzZyaE0zWh
knCLFH3aVaxRV2kSijUqbSJCmuSQ+CSgB4h+a6J79YWowK7INFJvZFEHMhk5mWFkC8qzFr/elgKO
0LN6q09CnUcLjPtSnfvsTsq/KimHxLagWTruPuKYMwbLfmQDF5TC0MjQKxaJ9kWplVOsR+5tLrYr
OkDi/ocGo7uV0qmGRKFxOi9/pfsq0R5+0Rd3NL9SZkAMtKfirnQTb6qxR87r+m+/4j/kVXaWKdab
tKkXmA7LvMydJ4QnI9nfZnF7Hec7i6rI6GuupoIi0Qau7BdwUrRfXAI/1jYeVI/uPYp8+PbNpGpF
ktFg3HIDWsOMLlrdoMdPsf4/KqCpbTnKQ/yaI5dLD/mf1j3vPW+LjMrixi9pBBgnipUjWL1vLsIZ
s98B5z3pj/9Zia/fjFHiikRRNgNB3KlQ2D2gZ2OTr4uffqHYeLg+yLGGPAlhdJmMYWlkOpRAkjAd
QVonTiW/kji+/hfJwpUpxg2HWpTX4ojYMHrtoAM4yr5fHnp3duk88u8121SsdcqGpOoGez+oN6ba
gm5Ds2e0GLP7ygtdgrzYbmYbcBFucuGFTttacCXJ1sULeSy0tAGD8nQB5i6mC+KL6Ta7ZWfVHr0L
3wFxlyMpNM/+SVJWNJlvp9cJcvQGmkeHpaJjclCD8KJ78/73SiYrSoypTMRc0XFVlnapFo+OGAiO
hu4Nxsm95PdgdK7E2EyFhFkz6OKMkKq8LGNqa+Je5d1s31TkFQ3GaA0asCfTEtlQmIons1dQHdV5
tp/+jxufh81PprGb036EFI5Oc2o+iQfa3qsdcpbeiD/fU7Bf2Rb3tfd3H/a3vPSKRTbuSEWjKEeE
OVP6GKu+Kt5Pw8NtCdw0HisSjKmKplAZIgF2OO0tu5iPkpzbSv31NpHtsuuKCiPmWT3NWi9DtUaH
Fhr0AzX2sWs+043P5UCrhPNewekJzgfcDhRXhBmjlRpp1VsiQCLlB/mQ7Fv4tWZvnPOAwkdheNq/
zShPJpn0q1vkPFeEAc0B/ZOJFfEJodVtCvQH35JIRo0jeSqnckTTPMkjLxxOlqDZYR3hdDMnKKBh
zS1C9O+rCFHPNGLELZ0BONAAm55ZVD3+HRfOi7F7f+ogq11Bu6EGCsfJXdnxSsX0QW7wwe73SQrJ
Bw3mAbFNA6DaCdC45aH+AOarT1R9Gxw16By4sN3tL8XRLHbvb9HNqjU+FqHSt5kcTSLaQstxytvM
6ZqCyVdTk2RGGlI9ynGtHAZCJRjQILXTJosjosWphcKzkJS7xmjeb7O1/cGuJBm5KOo06gYR2XLa
74rqXZLfbv//7ThD/U6AzWFlIEdow4iA13gagRJFce8zAMDYKHvhK/HCwe2vdKXGeJGlaStiznCL
SrOPq4Nq+oPA0aRfBBZXGkysKxZ1TQqtouOY0ZfqRDfrY7dC9KRjAXC4+xez9NthxZUi4zgadcnm
nlJUU/XPOMHpp8E66U3l6kt9KZUeNt6Iz5q6PJUL707JL2zulTiVoJXlyMI5l8YZ2XJ80j5KD9Ne
DprIpgZE3JuPJU/FN8Nt4OYaqBDJOCrOWF2yNFJhlZAY6TJ5MPK+GhBMoc0u3VPgCcy2yl2JMSoX
C81Uzw1M/GxMgVDou7KrXEnJ9skYPk2ZdLGamTP8um3zryQZlTNwOknLZvC3RI9AcrRVubVJ+Lxk
X26r3naq+/0hcZn0xy+nDlVVkwRfrnFVPyR2mthEtw1M1+6Mfezpbo0rHLMTPSeIej61OEcV8Xt7
tx8Y8BA//oikt3BTXMYDVxl2Lelw3+BRUNUMAYPgCF87dNo/AUkVksStR9+WJBxb+pG2qSmNWKko
WWiXcSfvln1xpNCjAEVx+AfFeIwySqqrbRQTFZ9VXQR7kneDfBEGAOzPfjYeq4ynJduG+x8p0tjz
mMDkxuKiiZZfeAaysNcFMWYnTbf3SgRDygtfU7ZN65Ug/fvKDqRoeesAtYYR0j+pw5seu/HEibc2
n1BTVAkOR5dwEvpHElFK0qbqEZ+nhRR6lax3gLBZxKAvJ91uSf21xKkaO6tD4t5WlU3eroTZKZBU
moFuOQHAs7TuYvMhK9+rhHsDdNOKr4gwel92gAOfdIQuoyM60VE56gEuc+3KCy8N5XDDpmtjWc9J
pxaYZdHEYFTNoFQXd9F5jvAD/P2nWOzKENte6oQ8Hwp6j2M85LUznOh2F4X0Mp+mXXeQAcGW+HRu
IHcLP4S7F4+8NJgKxK1fwCh4bSXqmNcmZHKanKR5r8dmp4fnhRw13oX37aRnxS2j37Nk9tZMkSWk
y9A75V2MzHHYtx5NP4hT7YwHehjRvMs5ms77moz/JQm2h/serxxVpVN1ezN6zwYepDGXO0a7Vak0
+jmGzDSuYeePxj46LI/Fm4HbSORZdoVguhf20RPvA25asdWjMgnd2Geqnve0MZ63jtmJ9gxNv63b
PBKMUanTGrd9BkCR5PK5jx+niFPi3+56rhpajIdT0kExLXpQYMR6zuTGTuYRn+7nwbnhhiWWuV6L
nRUIJ+7ax3ZstiLNyL9VyWZRLbSs9jB50V7ZU9jLIbJxDCUoPWSrvxUurQgyStBVhdyXXY4Or9Kf
5BixriVhq11/LWryouUVTE34fvv7bcv/tV/IyH8Y6pU+hSgMYUitswS7183dIsgc18Ojwsh/h8NC
RTfMsJl1eNZxWbhXKpARgtvMbMR+FjqTsmkoJs5Osk0UbCYp5kLz41R+jYXnVMfGk+4QwgkxqSth
7OIPZBiZj5osMU064pIGQ0Db/oB4R8ufV9DiccMEz3IG2PBZRKk6w0Rq7bfkMCh/KhOvD7qhweAG
57MVRVMs1JB/DAv6GsOEVUbh+K27pP7UpbzVDCq1Pz/XlQAj1Yk+W7lgwvjp5/Y1QXnEcuhGvvDw
NzoHT4k2ZO0HfhiJrtIcN6Uj8CP2L5F+3zefhvT+tpzxnowR52RScCm4gbMK89EXB/UQi7w8jccF
Y7rzSauLnK7w9eQpGbBEWkp79bf21n94LEaUJ1MaMt2C+R4+jTta6CZOsVftEWeBKeAN79tsTVz/
QI+RaczzY6qgQ9I0H8hj+RAGBg5WJn+grGTzpi15L8gEhNU4KqVBdyEAPbLou6Q9CANniHQjol5z
w85zZkliDHUFbvQSswLqoUtOrXxs48oJrdnOebi1W9WeH+gxvjDri8zQC3ytdkcnOel5xepIJzlz
D3dOOHrLEfKPH7PKSJKuzzSVvp+w3IXGS1tzfALv/zNmQZkxz2QZMG+4GXkiRLG7PuR8H564fRSb
VjxMbV8XIoXhRdTqtjZGX4PEz4NsDwx/TiDJ/TiMURjjWtdICY3VnvqP7pTlLL7m02nzf4FaxZFu
FnxSGAGmaaBghYiyOS04Np9dAFmwl3zZQ3fdNVz5yO358WgyxiLuonLIqCGnZ8X6Q7uL9r0fuumf
HdrSDp0nbo88ADUeTcZgEDPPjbbH4TS9uEvGXVoczcW9bc23Qswf1IqxFE05DF0s0LdUp9m35Dr+
rBuLGQDOtrcjkmHkbUnsKFR8onZ72VCBtZG0xZw7khD1z/U4S0+jHhsvtTAOn9M2X95aQZ/fkkT+
yvmpnOdg0XQgXiZGeCHQ+ufJC30A9VcYIZ/21RGLQSQovtA5pX5/mypHU9kzZbjipGdob8CjdlbQ
jch2CXcVhxMkyIw1EGpjJpkJxkbydVqs134kdm4t51lAbzlqj+Ic2wB08PMweW8BOSdbaQT8foUL
i8v7IfQxViajtWbVFAasrOhnujW/HAUMqepoo/99NZcHwLQd5H0Pjj6G1FbkBr2cUX1GLJl1B7X7
jMvYtqi9pM3vXGFdC7nMBBRNperoLIIv4xLf6/68K1zyMByr3YDDJmjq+Kiu+/wjrDzZYWxGVTVF
0Ue4I2kMBwlHpXh3KnkKwdgHLZOteFrw/7tifM+FhbixMhpOMaHse1sLthBFfnhBpuAblhoaBRbS
QXXZ14Mnta4wPIw4DJ9cAC8Uyp4QdXYRPsumP8eHIg/a5dTNQV1f2vowma+3fw5PcBijFalWJbYW
3SXpLFfPchyM8cToC87i8fimCcCN+J3tMY19ZMY9Tvkh6qBX1pJDDjxGDdNOvx11WFhBBD4nNtTY
mVyMP1dTTlfy4mqwJVSUDU5YsykwKwLMu1UVmjiaQRWuDhN3tGR1pyYlcfRMVx5uf6JN2b+SYh+u
bGU4hBG+qxGIPQqxo088gAUONwoTEbYlopuiAjdRmwaloPk4ybRPRV4qyuOEyRFbPVUTg6aiNY72
zhpuLnLHcbfjp9VrMR5ASxp9GDC3+LEZnuwzD4gNGOj8lyNT9DP/JNQraoyZN8bZ0goTPj98CdM9
xQYqgSNCYSLgSEcXQ8cezP4navQTbhpEjd4t4vSrrox+OEixUNPWUSieR/UpLu67CWPu58QwnNsi
uB3brPhkzL6s66nw4Vdx6ukzgJAC64LZgTOFVDU+F6/ixXoo7grcg+WNRGwt2FnyijJj+dHxM2MT
gAKOJdl/Iy7HGEqjuWUY9N4E3Hf0N3e32eWpA+MNMExSJFRYHa3DFS+hsesoc+fc4phEHhnGhvRN
ZA5CSet01QNwfZf0bM3+bU42zfv19VTG2aRJH2ZVDWBOQGc5S+iF/VkXcURBe7pNZ2sncf2ZVMaC
JOYkNcaEWob5kgbdYMu7zItdy5kO1hlL/ndYQ/f5hYAPO35DBVggH0xhNpJhQNut2M5k29yFL5MX
n/TPgDudd7T6H7rVbr5XPpMAO5mDLQDhB4OudLIQi8O8wgTvuRnjMzelRdIBgiNh8sQQXAwmOWbu
NAnns3IMqcqYHVnrAG0MQAFnVg9z/GXiVUA5Zk1lLMsiLmW+DPiaf98kIL5CE9Dfuv0CqdFFRZIN
TZXYQaGRYFfHjEQoN+ZOMCSEuhE025t2jf0xKsYxY9vPdiXH6PWgT5EZCXg2YwQE/n2ocTKcXzif
KwFGo9Oul9t4RnRs9RA/qPQedQJfvJQo9It/8ibftqXtOzWLUW407cPEolM7DRCR0RDNErukHdm3
27q9baauZBjVJiNaCH2PcriEipRgyQDtFp9mIr7/NzJMcLBIQ5tKtJDTKZMbYY5KKO6y9Nt/I8Io
qJYUEXBkQWSwLibZJeaLqHF0k/dcjG4mpZkWjQavrCSfe+HOMJ765em/ccGop5q3EokFZLmd+hhX
+7Z6nmTvNgmqCj8b1utHp7K3ii2wZFZpFbVkXSLu9Rw3XXQ0HQfxOGaE2EVB3DG2eE26LYFWRNkS
FbRYRIvFQJLEUAyXHurzHdv1ogbNZdhnf0aB+j6eSvQ4iRLcZnXrg62pMjJRKG2pxAXia1FLLpJl
FfYYLQ+1Udccf79tVS2M1suAZNbYW4zCNA3iKEMyOjl2lNGTF8B6zZ8l63XIHlPlEPMaDFutR9jX
7xRZ3Bt10Ia2HFHpxaal9En4RB0i8bUz5hvIPQ3XeHv7HBYNRvgFdWjrkpokBAHBP8ds+BOs2xXZ
K2MGowGlLM9Ep/W8wZt3+b52zKD+9JFK3gscTfhFBPr9EX86ZWIiRkvprXYD2D0iCh4U1DX341cJ
xUoKtZD5POA33jMaP2pfpjZ0QhffjUa8rf/3IHDObQ1uSf5KPAzGHy7IVQeDhhHjEgxTbLf6XyJP
u37hE6/PR3ldWRIxSpW4DVHuxXGCAz6Vb+zMp9Gl192i37nuthZ4drQ5NCvssib4VhUZvHasnHEo
Httx5Fiq7UDiO09s3NLHVW6WNR6urbAtnQjHJhR3t63Sli1cfRt2lLk2LbXqBWhSAti76Q9dSuyk
vhgRF1yHuu+fLf2VF8b8NdYAFDgq3kgQPOkk7c3gnZ7vKp9+Y+Tph4/DGIeZns6ZIiQjWjsdTMwl
kLg/i1LxHxWWvWLSJLJs9AuMQ7vD4Ti/CBJIHV29yV6tBxE1yoirSRyFZdHVcyU3BZMWt7LqrE5u
WT2J3Wcrku1iPCfa42hyeORoLnvbBDcQSsucIYCoDdlC+FYZ3oSy4W0R5LkP9qbJWC+G3FHVTYPx
Yf642DkdhS+DE92L/2JBkadVjKUATlAo9CWqUJjc/mustHo/TBbhvNzWQNxaCtmo2aiqqE5bKoW2
3CBjlP38rnCf6S20KMgxHSdgnErwMQn3UcARj7wqGEezLSaejukARZ7j25nNyRJxC6sdHaX6OoZ/
3P58H12cG5ptMRE1DrAlpkUQuGtPwjFvbPWhQo+PDgCawXwfnaDlLgmMnfYg+CkArHm9TB6jjGXB
LoYWFQvEZ1iIUwK6tDsn5LM+fLvNJ09MLcauLGEqp40IfZcuPUBvsZnuV/vs27CjW9yGy0M+54ip
xcYepKgyYGjAOTevivRMBs5YyC9qKd8tskXfdeUxzVKq8qWF6dcNB0WNGOvBKuYCgDlOYVXUS1ED
6ZUCoPJasxwrxg71x9Y8kUGhnH2EHf+cIuQpwGb0toq42apUnJbE6Dt0W2SfXgGe9mJAjxz8Gxnc
+lhrUoyyzV2INfUGNTYNEWJ67HtOv37LEK//P6tjnWRYqPngyco7ndzHkj9Lj7flm8cCo0a4X2ZK
6E9hwS28J5bbawnPzm999zUTjAJVij5NIQVK697TZ3FnnnU/eqQXV2OvglEUPveJrXz7u3PJK5nx
uGO0KSsigQD8XXEK8hmL9nHm3n69zfB9zRyjTUKR1XNo4QuJD6ov2Jat7ENXuUtOFEZ1Rp0pdHjT
wFuDutaaJhO/F6kZYv2ICvgDxZ+p0HT+wNGfIts4U1HHCbLPgG3ln0DkySMT0qOvL86oKiMynS/j
cFnKvwgXfJfWlVi/suaO8dPw0FlqNLSRvwTK+K0eUxQ5z0v9JGQdTv+4fYRFtZInpBxBYeHTrKgg
8TRha1Z9oBCqBcrLckD8ztYwrKLuI1fi+E/OU2qM6RDDoYhqCX667s1jrGmHTsXSRls5HAGl+nvj
OTVG+8Z4QKU1qVAtfJ9iV/NaP/zLeKGTjaoXvs1vPCvP44vROIMISz8Lpe506UsWPs+wJ5PAsVmb
PnklI2ytY46EvANEM4WJMw+ZF/6RHQ2CTyU5tOxgTrbE8Zo8rliVMzOgt1lQud5snSL9QxBl1Ks4
BV6eDDLa1Sw9RlxFyODS+kn5BxfciWOIWQQGI7Y6XcjAhOonGBSnV3jifXrg5eSct2LLQkY9oNNP
8XlVq3WsbvGjQjrXMeFUQnlCwKI7GMXc9nMLv9IesgDL/AFA+3e4sIA5L9wSiTzu+gfn+7CYx2mj
iPNUIA1DJJjZ9OZs9Nl8bgDTTwea/tXdR472sniIWWd1WpzDGEq9TXE4rUfpTgGateKbNoUiN7kD
JFsJ+0q1WGjEvFCHIQOslpMXNB4wjF0snwbj3PcvAooeFea51Ofud0oeCla+MNuNE0lo2vwYlGqk
neaODo0KOPVIssEm+fNtQ7gtlVcKjAbnE8HVpgrCHwuHrGqwLnuMqrfbNOiv/NnWXmkwCixESQJc
XWzYx+awi7WT1vWOiCHbhNe35hFifKSQDn0n0JvOhprY1nCvDYutZfvid+Z3rp9FYddHZzKTaaRY
sNV8V2HJXvGnMbfLmvNuH4Nzv344DNX8+PmTKe6rKAIdgKbMtgSwlskt3P4lpE4YAGetR577oDt/
oQv+gIpxM6dyb387+v1v/QT5x5+gz92Y9iLkw5Clu1EVfVnrTwX0AINFu7EuOFO/27bkH1FRWNCi
NFVxZpCOEEnJ4/A/0q6jOW6d2f4iVhEkwbBlmqRRtC3ZG5Yjc8789e9A/p6HhujBvb4be6GqaTbQ
CR1Ok4dC1GQg+n3299UrrwqAKpHpYEcdjvX0rHcCh7g1WYwg9MIA5+cVOR0alS0xTDATLjsoh+8G
n/V5sqhet007dYJ9ltkMIakQ7q++rgD4jt/ZA3ibNZYBwu5cPs/V5MxhjjeYWyaNd10sRIQ4s9HK
eRKrrFI1ZImnjcYuzBOfxIXdLst/JMVZj5kWYZH1iAix6ulcJbWbV+2uqdAqq8aCqHBbOizDoMQA
riQfCbSKofSmhRyAUQAwyDI8TNz41w9u297+IsF7rr5IYmWkOLi+jz1dv28Hy9bkp+tEtiOaCxFO
DMZECaeIvb4w3H6Mj4bH4ILReLG7TmZbCC5kOCGQlcbIanZcpKY2HX6kyZcRIM6JHAruRXRonAgQ
w8yqQoYblGfZBR6onSyFXerfr7OzWTRBBfT/r58HoCepIcVhCdv2cwWN7gSH5gQ8jmOBkOJvhoRW
xPhRZGrW6RJYgBcpplPRPC3lbZu9XGdIcGz8FLKpznOWRwicM+U7iXZqv9jxIGjJ3PYPv86MB45S
pBh7ojo01g6qYg8WMjGhcurq4kjSwjeSvynCr0+NBYYr+02zhlQFsztS8zIuO6v4RiuBCxKdGuci
MO8+Y7IeF9MFn031FKgRYPoFcDYiGuzvKzakOU6zuEKrTz5TTwo+hiTxU9n9b9fPWQFap1M9pYjL
l/RT152wscNOwv1/o8GZAD1XUXUPgMsj198CNAz0L1X87TqJP7jUi4hx2t9ZhVYi3mdqOXrZx+JQ
PjJsMmwHdug5sAAtk7v1ocNeCHpf7EQrgQQ+weBiSkWdlLkucFVyMbg06HzZVATmbdOOElUhhGia
LmvcITaxOaRhjKCnnmqv6mtbjg7KpN7l1sfrR7mdA15R4o6SKnoQFSyL3rnqi+aFx+7YoZmToaCL
zm0zoa6uaPEHV8fZT8iKGWByhRtgNx4sEaAGDWeKHGP3WosuhFt/tsXlQpdPWeVLZE6KCrHXMCgR
OdVduWtOdI9/v/R+eq/YlZPtqrN+m51l8ZyV4C75/JWhaj21IvjEActocwA9aPfBfbVXsNDkpvGI
oyLqy8J9+EVwsywOfxOnr7jm4vRBktqYqFDEztWB/wUF2U328sjW7yjCHrjtHMOKGmeGTbkvZdOE
jVS7YxN8S8tTXz8l6gc18+LpkBSeikUOcXcu0SQl6q7dtJ0r2px9DgYpzvUJBS7gcZ+qPHo2WuDn
FOpOcKKim+RsdKeHSZR00MrWS97NR8NmTSGSp9/oXwnSDKw18x8ksTfNzYo7zmgX/TBU04hyrP6p
99oPxM1cyVPeJR8MlEcTL9v9VVpqRZAzPka29EPHyk+S2p0srXMLoj4rWS84TtGtcZZnkYL/dXdP
7SHGaF7beab5NwNZK5PDx+/RIvf6yJ4/2KB830rZUcuLU5IQAIQM3nXx2H6bX86NT+dJeilbGSZh
APHCGpQA23o2Py1AG0o9O3CNFguwlmO0784hsMgTL3ZFuVeBpLzJ8y19lwQdHJPSPxb6MZ0ET1nB
jfFpvSKa6FA3sGSLmrthEbodMJuGaLYFB7lZ2FgdJGdLcE11bGiw1xGabW4Z3m66kyy0kD8q95rd
o2cpd/vn5MFwJ38SOESBjvNZPbPtAAhBWayXaHZJXmbrsZWf8XgSMLmFjIf1M79cPL/mZG7jIe4w
gAO3YL1g7Myf0KTc2dbOeKDH0o080bZd5l2v+AN+Y9kYN9hRtqANQXpidis+o/B2/AfN5KIT5MwH
0mBai7ZABmKYtza1Gewke3EOHh7sJwDI3+infzBCLWKPMyfWMFO966F9HUaoZY/uF78G7lDiGrfK
nXr8OXgEuHIv9lWBzIj0gn3aKnZPZaNOE3aVgNXWi89zc5ZFCdPtl+hFXPjHYR2mKc1asFe8sA6g
flc6ltd+ldl8uC+CoBYwxD8TQ6p2mRGDoby6D1rZrjGxEr27ruUCY8U/E5u26+UKywQcxXypzfdZ
KjBW7L6viDu/5KQJrCBtYxjDqQqdWfUl7HOhB8U8V+HkNqIQRESNcbsSgYFiQc2kwGzkffdVzUbb
os3BiGvXpJ9bHWsZYhEo+fYd6ToQ+AlgTvmmsDY1g5mwQptWxHamZU5J7oPl699c0i8ifI/NhPpy
3I5o2zDmJ2n61InwoARM8J0ujaRRVWKjc9FQ21J2DoPPlAryEX+wtP/PxBvY+9xUC6230Jekndsf
THXyXWHYyh3dyYiFY7/ei+bft2X7QpGThrQ0cjNga1UG7XsSeOEi6HbZlrbL77NjXUnbHMTxoo0q
jEEs2WUb+7kVHxuC1QVJ+Djo4WOzxIfrksCs9lt1upDkolBVGoNF11BIkdWPifa+04GKkdzJ+Y9Y
tMtPdHic/wB0r5lZCw7PpOVc26USYAkYIquC+NdZ+sO78MIT5zJKQ5cKieCFxPYhIqp3Qk8eUayM
3HjHJunTe1SKdoYbHeovNXbDXicvOlHOa8zNqJGshm61cerqo4y279Suih+Z6ivGX3moX5zy0DZy
s0TtzFCU9B7YIioa8pLAafNUkLbYbvIhFzpcecqqgRgfExilPPA6toZVdVkj5/hReQLOcKoAyRid
+kJg2j94xwtd7q1bRSqpyQCZYQmh8jb3Qi9+PxytXeEVtTChIJDQ17fwSv2qYR5MSUH9oS+/64Ta
VrkIokN291e0jUe6iWb6PwwTNr+hnrp9ekhQORd2AG7Hapdz4wwJVVGIjSecW3SIP6Nl82QkznyX
AomSODqWPiTvU7dw0ufrki+iytkSIPEZSWYgvFj60S4BcTCSDq23j3koEHvRRXGmZDYjq5BZCqSq
Eidf0K85C/EU2GPkzVUpMkbZZSDSGXyJwCrD8SfmlvZg7ha38uszHntnC9ms9k48arvJ0oUcP1lh
pYrZqgxUcG6tO23pn6xItBNn0ymvSHBKPAIyVh1YqCmpra3Mu2T8RDOBUxbR4BQ2SCKZWgsLLMzP
ee1Hc2Ev/d+k1Fd8cM9IMnaWPsx4+zfp+7jobb3dz4YowSBihN3XyhbIo6YsIwDBHapEra1OBbaX
FvloB1osbKEU3T2nrbWU4WVVQm/Mc+MnhwDZxMgvnuWDbiePFAP49f66or76hSvCzc9TmLPcTE0J
S6dg0030QY+x1WTfdY9YA5u61HSaSuCTt1s2V5fGqWxbmQBKlF4tUhS5i6t9Zij4UQmw5t4FADDm
YcApfIgkKPKIDpcLBop66QtZwnskr79Z0k2reoKz3AzaVpxx/p4sddgk7PaSAwXYE3FbZ9p3z9EX
NtSd+4WTf6FOgrz737VjXSjzoxYymTurTpAfZWDKCuIcCtzh0Z4/pjGyKaoH+DR1L2y+ZSp8RXb4
+QqknpMm7V+jK8ATJTbZh7vMHrywsjG1ehLd36ZTWTHJWRRjiooAKxmhHOpgh+h+jd5rudOLXKZA
TCzOqBSAuaMkgHy2xktb+qMieLZuRoUrNjh7UrWdrvUdIjU5CzG15Pfm9zD9NOjOrL8TCKTogjhz
Avj1usgmXBADgFMcDKUimY3hhuM/WcIksJN839oQET3KGTF9jj20zfmSgpXZieJeZ2pzrEhdnR9n
PwKslQpjhgQjAQaGxfTQs53xqIEtoPgfvkLenRKAMDKKPgiBj7NoS812RW31BZwhMTWLhtLrZtwZ
ON+FH3qYukFk6rKk3l91L62IcUYlsQJVQzAFMPZ4ec6zwtXVRICPe10igcT7u4dTF6qh/A2JRwmi
L46y6Sqm5ErVj1YRwb5fFxLzTXdbghaI10TaEOzMYC9nvizqoNsuVP06MZMHyEWZSM81xk5xEwPw
sHYkJ3YmLDKM9hV2OohwN0UscfaijYZ8HiQkH5qmOOlxaNdt7dN8dK7L/SYy0EXuTX7FATVLNR4J
5L71upv4A/Ejh9ilZgMF6aAeAxsj+7sM+0H7vWhy5A8nqlJiyVhTSxTOZE3ZUCMsZcAUT0hFBQBf
ys+W0/ptaf9MT4peztum/kKQM1zLoESYOYfQxxG2DI5K7o9V+C2WKreiliAEYh//1otdaHFvFaJF
gaawF61h7tTlURUFwpvTgaqiW5TKKibpeec8KHMezAvylMGn8sR271lfJpe4DA22OJHjcpt8HlCQ
T13jXt5n4hmZTS+AtkpgRRPVMClnrgaj62jL3kjyMTiWD5GLSY6HyWO73XohotOmLVFVE/yaBlsq
+7stwcBxUww9lM9CrsMCJJjhFbq/NCcianrflJEVJe4Rg+SylSGJjamR2Zvkx1k+6Wh5m75eV7vN
d/qKChd0TKk8GYAKRQf/66TegHf6K3CqQAjZHbwRwhUZzoj0s5oWUYjYtB8lQNbfxpUXGy9adMJO
AK8NDteZeuPBFEB+UMPAWxYNxjrWyv9+S33fWPq0GJYzEsOzGtnLauO2VNubcQHaAsCRTTraqAE6
c9IdzKgRNfe9sSivH2ASRaYMj0hTOX6rUp+LFH2XWK4tP/YL5mNGEAmMya1r+WyV2DivLDbJi+Oi
V3tZHYFEv+zlSRHkWbdPYvUhnKWpSUnDWcGH/HxtBYfWrw8J4tfQFT0keYHleeYMzVBmUzfPmuVE
5H4mfnVKiu/9IJox5N0RT4WLF6QpQmq4pJbTZfRDBNRJuzHyGyyQErzvecXg6GjcDdZBMwdhCDpq
0txrgWFL0uLQvr8Baqk7NpibZZMF4yQQXQF7PCDXnC2U6BYktwgCW0/u+yDc6+3kCRSEdwo8d5xY
LPm8GDUWWTilF97KjuEnd82+d4GDD1xZoJ/vha1TzFytLQBPkZMOM0jyWJt1uFUPDf8f1b3laUBp
bh7LOxE+8JtkKk+LU/9I0hWrzlXr9V2QDA4DU4wBEVoelAjj6SJv/qY+w9PjPFAYRKPaV9ZPevoP
hoQeTna8m9BKbiMq25mJIyTKBJA/UKRlVB3LinRYOS5okWpdpbEEAUVD9GxPwMuf3i3Pmpvk7uia
AXZyip7hvO9jbK4pckIzaKkalgWO1cDgVa4eYq22Sf+oSLs6f7guoFu2ZE2K0/Is0gwjzKAG+jy1
dltPD00WHbsiKeyuE+ncmwiGY4wvTctAfC8tDZaLvSOjj7EXuOUntt3oq4bte06P11buLw7TjBjb
ktvZvc7tlq1ZcctXq+ncyuqQQjfGNjlEBHDpBWDTpdTtisppU7gwQ9pNpajAvOml1nQ555+0s9V1
wL5FWiUtdqrfAyCoLpzOC3qH5aiwNu3bdU6FJDmz2i5Tqy8ZZGjABpvUS56KztZs3Q5swEp8Cd1B
lN7eMqhrHjk1UWeTFI2iWHD1R1J7UvMoiYY5RSQ4vcBiZimkADV1CpI64UzPqlq5UywCHBGR4Swo
nWknh+jEdGj8KVc/KsU7Un2/fj3sMN7aFB0A6rplYWEeZzi1Ept3EqbhrfKQWM+jCMhj24Jcfp8z
lANB835DwEIzTXaV3ah9aFNsPQ2xRR7L7a4zIyLG2ZBSkfo2ScDMEidOqmn23PlkxFbEPvJy6ct1
Yps+R6e/WOOhKKjSq23aQs7k409FajwgyyJHg7KoIJh+04b8aq90WcGrC0uFgHL3e3jbFbNelhq7
JuzdYOCQ+pHuEyxc6CuYK+Jg0fonMnh/5cP1FV1Ol8bECEdr6pjLaQ5oP0bmIb9h2xyznSiY3Ly8
FSlOp7DyCSB3LA6qo3OJbECwq7VnC+5ULQr3b67OkKmGig1FYoWT+r5XVDouOM7+qO+oz9L1wR47
lF531v7bzqTXu1sR41QgkvqqHBs0A/bKx6beBdZd3OyuM7RpKAzMckEeIRw8dh668eVSnVoE4pHl
pUXvqSa2nZaqQAw3jcWKDHdFQSQFVoF8gAPcEruiLzQSgKO9KaX8PKsLI5zFG6yuCBKVWE5O7eKA
INXNd2pnR4sb+NaO9Y3Rj6xCPgqhDTbfTVCuX2fIyYRRoDKp9TjD+APruM8QDGRfyoOJkTORUdz0
/itSnETksx7pE7Dz8UTDrP4pBci47idH0WTbm9aGn6dpaEShGltJxtnDakn6qZQD5u0Hd3J1Jz8q
7zGw52b2WCJMTV1ZtiNB7nXbVhm/qPIPmraXo66UcYdsezy9M3csrTd90d2AYH08QIm85FwI8ZO3
zfGKLCecs5UGaUlxqO0Pc6d42IGORdTAEvkvSn1hkhNUko+zOkgylFpCF9jiK+lil/3zdbX+g0xe
qHAyGSlLh/5lHCUp7ozgwTD9zsTzt33qpCfJ+i4v9oyqkQiLeNuaXKjy4llI0hS8PhUN5T2dzfdp
qz7MiyziTkSHE8/QyLS4kPGIKr2ktPXjHdqY/AaITsrd5L1/nxxFL6hNgqZhKLKmo/2Qf+Hnc9wS
9IKjLbv+VqUvVnEaClEbjIgG5zG7mjTpVIGGFJt2PLWOXA523wtKbpuW2NIolkOwlBOPU2hgXbiR
RHg/BPPD0HzIC4Gl3+Ri9fuceJekwSROjrCtzoFwUGMBOa1shLz2dQHffoet6HACns1SHSUUdJLD
cgP43M6lLyqmRfSP0Cw3euy8xelsTJqz10JzDn1Rrpwx8ib+XX0AJ+vDRHorZPGpljdPURecwlz+
UC7TOZY7QdTBeLlGihP31sqjuU6ZMuuxvWhf2/lYTdRDo3Ixv1w/V4F48Al6ydADUg2IpXqzXPZ9
RLr7yCCNwNJvurHL2fHVcrXP5KGZVBYcYmDk2O07j2Gl/Fvsz1cvtiLDvVmDUst7lb2V0/JDNn7P
9JdmEHCy7TwsVNaw/I8CH5W7m7Qak7ALYc7l3c+AUH2Ej0TdFT0kWGV2/Xa2lesXMX66TkdNOZ47
yJxMdtR8F5ro8RFkU0QM8XjYSRQXo57CDI2O0mClAnY3HjTb/IqOxn+wTkTEEfc8CZYoG9Fiifew
cmOl79LltkkF2VkhR0zmV11LqR6lhcpODWW7z/WUtG5Qo1tCnYOvHbZU2yTLAGwoNdgkPtfRvlek
xe4SPUSXnloJ5GWDX+CloACloYcOGTnOanSqObRBBX4zcl9Ux2A8JVTgHbdJqGjRkyl78nEkGprF
bRzAWiz14OThvEtHgEbI2f66LG7FiCCBhOIrYLv8phdwInNIIrxilR2DWdKdxI/PKua9WNyEcNsN
//WoBlNoQybMB1Nsq3rNGK1uUtJKSa+7GXZDab3UaF3DlE4lKQXZgE2JWdPhJIbqtO7kFjqgPEwu
m9pdnlO084wu+SDvhWEvuxDevBsyiqGyChhW7DP+XT5JZ00TZRUo0nhd47KOXqClummJAdbWXRzj
2L+gkwinWqCL4/otbggLTvRCm/19daJxEJeDIkEe1eBzmtzH9FsgwoTZMvYGpF3VVdnAu5kjMcyq
EpAc7Cm7YDfuBoA71tiHLjL2W07SIHiTm0C5lw1+RKSThgD5O4i9sfiTtssodiFJ+67JnCkWTaxv
vjbXxDirv6AJWk0r8MReKZZv2e0tRrv9ymMdN7Wfvwsd1l8hynRs3ZZlYowOVXhNfVM+zwpsmp8Q
2zkTRYtZ9o52n3Pz03WJ2DpHy9R1KhPTJCY/2DnOC3ZvGDhHrY5dWXmZjV3ZvoukEP3Ej9dJbbNz
IcWVrWfkKDOU42Gp5Ht5wIZwL7VE7oz9Bq9cFlTL1ImuyNiv/buAY7qyX7BHHuxgNAXDlcN+xpvS
mbzusdoF3nWGmKZeI8aJhRYCA1yLJtwPQO4kOxpC+BlMsgVP1+lsHtyFKb6zIGulLp9G0KmXxs8W
DRVA2a+SUsDOVohrWSpVFKLipcAPLOVFM2c6Y6cr78LpbM6DQ7HSCGib19nZPrYLHf6OyqxI6AJP
MqXvS+WDWRyu//6mPbeAIEdNIuM/vsY/SupS6R0IYFsNUDzdBSPKyjfNrg/VMfRF5eBtdi7UOHYC
JYVRZWmM0jyF5MZIvl5nZ/v2L7/PSdmsYWZXWuCdBlyL8twOO1MTpNM2jcDlwPgql2KEsG/Y04ia
WuWqxQuZCqw0DWxTntGCJGhd3yr0/BYUsQNdOaFeLfIgZRGL8WTuyE3mlg5qkxkaqiiwOQrnLy7o
N3rsgFf0xnygU6khjEjKj6n0ve0F6vmH0OgS5XGP4LEJUk1hiqOd0STWf2CDQcPJvFl20W3yqKA1
0jr8hW/4jSl2pSumMiUpFHOEjIe9dFSK7k6dUMkeLEGXCBMuzsSBzK+oj08YB1qQJQHgGvHu/rkl
5B9u6dqw27/R4e6oMuQKAGWgI+2Rzt0ve3LL5nQYakr0/l/r02+kuNuq57ELe1bJKsvQDsv3evuA
Gup1Ghs24Tca3O3QUFf0OIVExPGDGp7NXvDIEf0+Z3MITYLGjHH76jLtloTsjKEUWFERCc7s5FrR
9W0OEnP2PMY3mfUvZxIQ3K+PiB/2SfpgoEDPshxzuKuWs0xzQc7oD3bml+zyG1Sm2Yr6LGUcHGcP
0CL+cKJATh194jW76LuwgM3yC290hWjoNLQQj77pvg2teRxKhAKgJz39r1jkVx/YdH7sCytuG24B
HWwXatz9xI0izw155c762v7IH4nNnhHqp+wDYO5P1lEc72wECGuS/KQlSUqiNTFjUF9ushIlgRQg
Pw3xgC/47x8qv5HiYkVNlrs61gfECA265LLwpbXq29bIPl/XU8EhvkYSKytaBDFJUzJaThWeFus0
pzeJJsjAbvjW3zhRfzfUwbiUg4U94U6x6F9nieK1Mn+V6Fi5eCd5WV8QgdxvKu5FMPj5yiEw0qgw
wJOCmmg1u1kp8nfsk68I+qs/XJ3amC+JHJi4HA0o/tRHrwYET8bMOeZ/gLwterRuK7JCZKT40WWE
JY6/H+ES6hg6yHvQo/biY27KW/amW8wOptzdxPsHLVSbkr6iyFR9xaEZzbmqBTjD0cLQ6DDYtb4P
uz0xRftZt2JVAC3DXhDT0PBe4Rzf1MRpoTRMPF6KGzT17aK74lnpbe2rgvU3i2gK4c1q8Fezu6LH
ez+picx6AWeIjaV97ymtX/nTyXRHX/6Yoe1Odun3KgPgk4L5cFE//aYyrKhzfnHQ5KJTLUhOUR8Q
kPVZ4y/tTT/dt3jVXFftP0jN5WQ5HxmFLRqYmR407uwk3zTsAEGFwFZKW3ltcs1EBDcVb8UcZ5ER
Ana0lnCVgJ7vvgLCGBGTw1oGsIm6f8G72o8mW1S73bRgF6J8Br9UIiusmJumReua2aEcVTelAjP5
ZlaSkxo+g58vrAeuQ9qb2qPXvVv22v0MNzq8F6V1tiqZa33gFwqhOVuSKBrckY+Wne4g2fExPM++
7pd3wmaZzQtDWhGIqpop6/xmX7VJ6lLXWbLg04BxTP37hBJ7dyxvstv5pnMKoHsKbPP2QWJsiWJO
ADMlr+yvDEtWL/MUsYNU74jf2uRUPMNses1ZJBdbnaeYfLhQYsyvKEEc0sIsEIKGmT3/MI/tbjph
Qrz8On7ND2xrUS3b9Nt1nds+0F80X0Ep1jSDxNTGiKmcmdht9ck0REGdiAJnLnu0maphC64CQJAb
2dmq/6KLfH1uCmcgKTBhClrA2RCgOnTTbOdm7qqZJJKETSd6uR+FM4W52ciLkTIX41h3i5t7+Tl7
HhzWS1o+YQZNEG5vm8MVPc4cBmZDC8JOTtqjsWjP8ES/qg/M3rPWVVF4ummWVtR4W0inWNYrUCuw
mBqLOvbaQm5nrX53XeC2zcWFDp8aG7Cl1kgLqHDUNkelpV9InjiqFZybTnUCM3+g8XxPerwiLe3J
MorddfoCNlUuMpGmMAKiICsHFqd6OirKjRHsr5PYdJkrDrlQBKuE9T7KQcIEIB0xHse5sedEsoPx
Q9WJNuCI+GFCu1LgsI5auWeZxiRI7VZ7DtG/1aLcfp0lERWm5CsqStOorRWDJb1Fzrl+HwKwZUgF
mYttS4GwCq2AKIzxBQKpGRW91sBKlQy2med2JAsSWZtBonqhwMn4guG5EFLOoD+/ZMiUTWPjG6ln
0Mi/fl4CQryPn3IrDOMePr6L3kfGo54hodmN2Mkock+CM+PdPGmJ1JsGtGnMY5tIxA6oINP4Bwf4
69B4/97JqTX1ABWB2Zvh38mpQjeA7svCcTzRoXGiPKW9pecdCOnFbA+612E4Z6l+BJ0ikGbRoXHS
3EY5cPRZS8A4AzsV+wc6UavQH2z35dCYQq0UZonqvp9Z9wuDHZpReyqd3Al8FSCpmdd3tujFtcmS
hgoKxZwcNfjNSlVcL0Fd4KGfhIs95eFJ0hpBBuvNUO9rSLmiwfs/dUQbpYmM3+hoR5adwRr7G3Uf
eqyhJ7/vdpljethR5EcCm73NHJV1YqCoRvjXa9lnCU1RbXN0NT+aZuIpiuReV9hNA6f9IsHHQSSs
ogwYvah0mfNDbI7vlRpekA6H62Q2XcOKDOd9wqUKm5jVOTAFZEf0XITvdevRNAH6nPzrRa0/7+vC
E+eHCpNWam9BzJObxY8xoIGF2K6OrXNnlk4LsHxDoFfbvn3FHqfBuakjyVUwCakWL5hLf5oTv8mA
PNA4Q5A4sa54lKiepljP1w+WxUJvEhwrypxK0zFHJAvEW2chmt/SExaKZHFtx1hJpFahvYyDgNdN
Y8VmBAxqottBY39fK7iS6/CIEJiw+D5Y+4o9HrXQlnoRoe33/4oSp3Z9oSRYYzowtQseSOagW/9U
7iYMMXo0xfPfesVnNW9Dt74TV7S3LdmKPBeFhmqC8o+Bk22W0h2JcjsG0/suUN/H+fCdxtQ1l+l7
JWuZjecmEEgSP6NASphSgR96g4/3Ks66RVDqxCwBpoF/P3HgO4RKGeLEi5ckfsUIAXTMlwKVm1ep
ll9+jnRljuwrSN/+RWsX9tX8P3mDB54A8vQ8j8xCBE1qS+ldjAp/n1QCsdo0ECsqnIFokKlTQ4rT
jufS02Z1jyYl3wQ8jmWUD3Jei2z6pt1b0eNtRNAUc4l3L+Z8i5CF+5+GbFScNF0yO7Z6gNBXvWwv
NKudlMyxI81oipKDfvYXI8p8GhhYXtk20WlR41JgkzfPwkCDO+oOGkHHyO8XTuemNKQZ8WCUJ/cE
KNlyiQ63WHFnAHJgO6h33YRsepkVOS44NLM6GWWUIJwgHBJXCeXKrpSyFzC1rc4XMnwVpQ7iBhoE
rjqX+Gy6NPgY3Bj+sjcc6zy7wFbwLYCzpK7l1oZAurZjuRVxTrwweKoZUQziafqkZR+0qXL73g1o
YyfKcZo+DgQLD6wP1w922y0YFuuJMZG54Ueclpk2S61DyFg36YCpXT92Gm/yhtvkgQiS91sCTQjS
KFTRdJXI7O8ruxwvSiZXFaxlKd1K6nlo/UTEz6agrHSGM0QLUEeCiTXg1NLg4EG5J8JN7puivyLB
PmHFhbWUOk1DhPVWIht+KaudQ0MVNTCa4sYweucoVhXurt/T1tGtLRx3dNIopZKugajZ35T5Ykv5
sTT/6iW54ozzm3KiGHGWQMusFqWB8VvajOjlFC3K2k7Sr8iwA14dYJfO0ZgEEPTJN17YMmn1rNvE
6Rx0mruiHLno4DhDNU+xoSPLhYer9i3Kzlr0fik//7e74YxTMEZT2bIOHLQyO81oHTszO4Wlsv9P
ZF7tx+rYLK2CfWBFfSsFWE/4w4zRJUcW5zqVTQW6WCG+g02bVHMJWctXWpNdEZp+ahLvP5Hg8ba7
KczCXgEJI8UozaRFiW80qggaZPPiL4zwvRYVNYZiYLnhMU9uNLM5qnXop3nrX2dGRIb9fXUrQBVR
FkKgMxXF4FXWeJXyEDciuFzBrRicZgJ8lVp5hfTmJDXY/JYeekX0kBMxwmklVgwEgVFDK6Ve8wC5
7mVS5w+Aq/z357XyAa+obKvzGoqgivocnJhksftWszsMpgOxRuBNt7hZk+HUHj2aE8mtCjrZTjui
B3tpNp/6QLQ1WUCGz1gCZTPX+hkeDYvF7L6768hDE4l42QzzV8zwIDdxHGE13gIqy138OQQUWX6m
t9gE+WG8ybzx9B/dtMo5OKWqWzqzYMsan4Lhi9ZHbqmKZpA2vcCaKU5xuiBeWopi/isWxCum4Hmw
OzvHTOa8p4K3veieOP2JZ+RGSdSiDJFQIKtlTZcCXy3K6eck6g0RFIKQN06X+jCYlaEBb9Fh9GSv
3jWdvewo0DuxeXKff7muUlvGYX2SnKwrYSklC6NWNB/pcs7Iy3/7fc6/9UU6DQqrrRC531v5gm3F
huABuRn8rnjgp/qTtsxjhYm4stOPeFkd2JokgMkKJYHdNJ+MWBPiouwYabIQrgFXYzw25kNq7JTi
bhw+/Kcj42uhzUCwiwmoH043m2c8XQ9EHgQRoeDW+alKsyy62WCmpzA/dfVtlYien+x5ee2kODNQ
9MowjA0cQnajHxk+Jlbdo91L86e/DNPW18JZg2Dpqkwh4AbPPGeOsd1m+KzP367fisiQ8omh1sR2
LPRlM5aaw1Da1Md2mx2wZ7LPrPVFOoiK4qJL4gzBlBeFngQgmPZfBuxdHkWXxN4z1y6J0/0yxTjH
XOPcNMDKIN/ypB+yE16N6MpIHiw3fhacoIghzhZYppJlYQxbIB+XG2LTZ2APPhtnbMly0jsztwvk
Lq+TFJhufiWf2U1LhN5cZF3y3seIzDegjCK6FlZ0BeLOjwcubVVaRY+rig7VYdwt+9jBiNQO54j9
W6JXieAY+TlBrZ9aErPKILBTvLYsD9H0F2Oi6kqjKJOcVaAVSVNVdAPOLVK+Z9RLktkpqltluI/n
2xFdNCJwns2+7TVBxvOKYKEVehkpEEXyZGB7teKpJ9Wtd+qtuhvq197j4FZ0jiKN5uej5r4xtF4G
l+Hn6F28j48S4ESN8+L0DPLgKALRfQMazBKdaya5QKK1EmmsWCV+flAqJ75dXAzEnLrj4rIFUpMt
HyiwnZCLw2qu8VBBKVRBEkXgwChnUlD3KPOZcbwU5j6lsJZy+U5a4v3Qdf511ROR4oxLNmX/e3W0
uv4hGrTdMI8ejYYDmRWBYRFpOWdXmtiypE6G8EzLc9t8GrNPgTC9IQrL+LctcpYzNdkEZHTTvTBM
/OkU+HFsA8OU9RR7109vmyWstke6SbVMPgYwGmOUswkXVRkHS9ujK7sXhU3bF3QhwalcJCvtnATo
rgnK2FaSbxQHuCgvQSX9lRG+EGK8rnTbKgGQWnbgRaVfE+3zOD5jV/xfPdkuNBizaxp4SBGzBI14
eFyij1LjR1IjoLFtLxQZQGVEN0xF5uSs7vKgKqscEYBly47qs2lRTJktwEarD/o+FZYmtoXuQpFP
22gYjlCmBBTlh95jAYeEzfAeS7ECaPlgqO51qds2wyt6nNKOgz4H2v+Rdh1LcuNQ8osYQW+udOXb
G3VfGLI0oPfk12+itKvioKnCSjrMZRTRr0A8h2cyw/w8p4/dGcSx09cGRMd+6KTA7zdc5VHnZCGr
0WwhkvmoRV4l6VzisZ2Hd3O2y9OvnDPRWPUhy7kIYDvAYpgpE0gJ6fDpCL5MbIu6BLxLui1sWuwh
Ftvr8qgLvSaOeSM0UaRPqoDXolVNgD+I7KQ7pCKA4TG+XA6cpfb1p8/icDQxWei9PGNiYNCgIA34
iCiBZefTY+UOL1iueouFICYj6No2k9u2RoAOyaGLwuNAGi8Nw1fLLDlfkCeKcUw9kYdEomZGmodJ
2OnSqQq2Y/Vw/Z54ui4zbkkZtWIwTIjpP00O5VEdt19Hp30tvWqnHkV72PKITXkHY5wUCjFJWOdQ
DXOWK7tK5FMjVnbaZrdqMDccb3WejvyoiEA7sLCBoGtsP0o1mknoDZxPP6FPv6tewkP1uXuob9Nb
wam3wHOUXAMt5uGgHjo/x4O5dSY73ZBbnomvBjP58ksYk8B+TqymAn6JJANXCqABQv0tVHfX73Pd
j1yEMJYwREqrCArMXBph3EJ0i/owRzF/444vMpgLrBTdCMUUIZPyf4mfKcUfOYoUr4pi3v/FkrYC
mPtfF8gma40oC0LfIkAng2/Eli8H6q6KFE75hPfhGJ+vNaGQ6yl8flK+Sd1dKD3+28UwDj6nK1qG
iosZ69EeETV59RLetbBDebHRd4FaQL+ALQ9agBE4B5QFNgGuI59envO52MG8PETxsQnhCOc2SOxa
b4iNrPovukKLq2dH82SxU+qBKrNKtk1x1DR/0jnXzjFKdupC6VXwH5pwRmEbe3Ix7fqp+yy388v1
2/9N0vRLiy3GmwdqBN4qC0dp3QGrfwTM9BiY244OZSNKTzxW8TWACFiNAWh5zJNhwoCRp1p9jGks
gsz5a/Vi+M1p3MV7qnx29onCbtI91rKyQ9fgjXVTN/bR4V4kMwGlCoxsmiKoYdym/WYIKtHWQy3w
wKcru1qnCq4aD4ktCsgGZjPUXRGY7244WSLH9a9/cxRvsHOI2TqLZekIDVKHY0EbGP7sB3twMT5S
modwZ+zTff6dh6OyahJINIBXqFpIixkLl0yhyascVxyK75r0Nmkbjg6t6uovAdg++2+WU5lEQykM
Lip8ER7n23KnuMVGexBvyx8genaJH/p/vtRtYF4ZYw0YbsCRWJLzIpkwP9rSyyTtvUr0XVB3+zmP
OYPLKyMU/5XD5FVSLbZyKKU/K0f0URnurM3fYpj8VxSjn3WJ4QbZgFZ0rWHHSea1ZWLHOe8RwV4W
8G41DfCVMuY0gNOqMEHSqLrE1Lp2dMPxWYxTDKCcJuX9ukZQjVqa2k8ZAIIFICD+Y9l1gPsZZ5UV
DG4nHIsUQ5ZBZxfirQIyK7m8bUnkkOTpukhWyX+KxGNcVaEOoI1kdDABOleR96MbiMA11Ys7UvKe
Dh/slpXB+K4hVZMhwbvf7X3F1x0JjJw5AP9nrwWojXnDk/dh8o6Vx2hEPiGjNzRtcMV97WM1G7uG
TgWxRWUj+96NXnNXbmentEGd6AUPf1qdZcUzmqJWVVDFaT262VRsonZwlM489DLPfawr5OXmmDwq
UQsDK1giCOJld8TMeaA9aBavyb5+d9gaxcYSRvckFo4ul7qkBykt7i6oXqYi3YhjcyP1o02URLfT
QHiK6sBu4+QpK7QN1gjdOvwiCwkvClFf+ME0Lr+DLXmr9SiHGfay3GRX3SjbdktH09tT7vyphzzf
3kIQk9W3QzmAaA0HrusnUNM7cb3H/+OEMpp8XjsNk9VHAni0pmzCVxWym8oM9lNteS3BalY6eDW6
/6WpudcNnWrdNZGMoYcjaZORXmQ0Tk6Be2r1ERAs7WnqI+e6qA+ZK/sNGYM32gzkJVjUc63HwZPR
60V+ADI+H3hnXrSfeV+TdzTG3qVU18F1nYzuGGy06LZK70h0E1ncQtmqe16oBmPY/dxjLLC1Buig
5JvfJdS54/ue7jyWnmlb+9qJ9sAGBYNJ/Ux44/E84Yy5y0Yt5sWA+0t25p7s4w1tO8pb3lbnqldZ
nJF5NoFPHoXsjiDMze9JQdkYNhXhxdIPQ6WsgjCpFaAX0nkWxtFtvGCT7iZv9kWPeP2h3lapQ2tY
8iH0a/rOueEtDn7ITRjhbMk7kdO+mKcYTDrAom5usKe4IQgL8rHeVJwVMXopV4yOTbekPo9bscOl
6aoJbObnVt4X2h2WDDLypyUz9lSMS6m1bDKQPyCQB53bmZXbieGO5O3GyNLTKPavid4c07Hw+9Hi
yOaops64lqbNzaSjdiHuNT9Fta4+o6/yVJNj5izpTCd0VSOacJp1iVdwDcwT63acnyLl8d/cl874
k7oclLYwkIa1rugAdc0JiU0c1c6eCh+M9k/Xxa2nKwq2xBFkNVFmmyJjSZJ5tnIAQwLPUHCjU1MD
cR4QFAfdVe4DZCqhE+5Vl6JXEf+vvupCOnN5iWAkZIiRLOn9ewAivVFt91Ip8uI3/TMfLGEhhg0J
01y0REIO2O2tR0pS0W7RIwT5SnMU9vWGd6pVN7YQx1yhjgGdukzn0VWy6d6KtL0e9o5p5RxVob/6
2qmYiCA3VdvLo4KrU/cqBoG4M3urDmRxDsbr9+hYA9OwgFVjOCsmO5MQW5Z+ROqT2nGaqB9KDGcP
ougaUEKAaYHlNRx2UXQfMbcXAOeBqn2+ox0Fct+/qncVKJ2A1XiofNSd/II7fbT+DS9imYgTQfnz
MkL01oIktFs17Oxe4O3qflgGZA/HRhwzEstZPMduzS8fg10N9mjLGx3TDra9N26mrfWt+YEL/NNF
HEYy26gxhkoIRgk6EgPBMQhaWwmB0Z87173IuqL8+opnePPF5aEs04GlWkZQmwXQi99ETWrnvSsS
f+I2jXmymFDTCLMgRRpeHmS+DXLDDjEPXxlfdDG2m4SXK6wGl4tWyox/qos2j3QFCUlQHAoArxat
aBuzIwWqbeSZPU6jPYWJf/1rrruPy9dkvJWeVFmXd/BWs3SXVYFjoC5ecVlned+RcVLAdbfMNIEU
cR8DkC4+YRzfJ858n8PnSyj0Ejc5mbNd85Rl9fmx+KaM25KMAFWnCRFHi0QvN76V3ZFo2OKJn7Pa
0ypOVWP9DbkQxziWKZeK3KiFwQXf7OxbILkBsu32gse4EZ6uX98HaJKzzak6FlFpqcZgXZmijFbT
p4jg8oYOmxKv3aZ+BAQpmlpmvjL88UIzK5HxYrXeqlYdIIymFbg2+0eDu/q2+gJenInxYKoZg9Ah
wQuYYJmwR/W33lKEHOLzOGFWteMiiHVYja6kQ4AHtys3D6V6NHN/UiI7nUF7bz417ffrd7VqBGDv
lbBqpQJsmVGOpB4FQEGgAGW0oVPptS0VmyZ8M63bRua0H1YTyF+iJJFR+y6ohbrJM7wTjcauUwkb
I7NthTtF5KT9H/rXZ224SDo/kBfe2MjMXhhUPIB/Ygxd7oqHZrTqqBaCGO8YDrEppQJcsVbdm8FD
QY6NxsnuV+PzQgTjC+tQsowgM3EWszyqXQYUf3N3XQc+NK3Z78V4QsyEmkJVdPQ92B6V3s7R7dI8
EttHWqYr3Pb7o/XtukzesRhliEZFUo0JTqmdgbIdqnbSP1yXsF4GWXw5RrWbYp61PKWvvxNlkKo2
+q61yRNlNwSVuH1dGke5zwnQQuXEYowmAFsNbpWBYDf4oWUoGpP7ROXo9qp3WByKcUNhHw+xPCAj
TQDw3m/z+j4bdrWRusr41LU/rh+Kc0msK1K0Qoh1A3WCYnxOpadY4/QpeH+fKfZVlSEqTYPDhArm
0XNs/ae8YhjnXs7Tk4t7IWiG9dkApyNMlaNEGwtX1EaPpuhd/1QcT8DmSXo6yWFnUhOa94KyGQZ/
zDmPuA8cOYyZslz1YgUOxb6jSaYDlvVjAvBz40viC44GvnWCITU7uxPt2FVv6ufQVe5mznPreqxA
M+a/L5QkrYjedThjLAR+opUHoB34sjjsq/J7k/GSwA/0YexxGRcxN0av1mTAUR87YL0rB6j7QS3t
+Wby25sS7Ammh14TL/6uFwQuJsYCdwVZG9eZDJWROlvehwdpax1iT3BQg7g9T5WDCab6JPqFW24s
t/avK9J6urYQz6QyraKpTVHhlvHU3A+eita2eDfjodQ6mS9w5755iss4FE1qqkpq8JUt67kdiR03
pyjjRP71guPlTCyKV5eFwwAEncHtP0mPko8hbMe8A9bHQU3sCpQYoCx+jFFbodrLA/HnHJBdiBPT
KEE5HMnApD6F0bdWP8RTwPH+HK+sME+yTO4xjarBMkpl9ht5M1k/Eqmwe3C0TYrXdpyAzTsSk3Zg
77KTBhmPshLkGEXwHgDKXY05isgTQp33wnMaSayEFgAGXbHrS7vJ28egaTbS9McQB4ydK/SHLATV
UiROxIRf7n3ha/BgPo9gxXIbB4T1AvoWxv5rfQBTwb69xzYMJ5zyDsn4GGsG20LWolBVAW4wwBZ7
X/wgw8t1k+Z5FIXJRJS51SJMqCFNfAxOM7Bf95nXfEcJzil2vdNvS80GSCTWy+iiofVNe7oun3dI
xqMIJA+aQEWO3xRfVeGHon2KW8535IQGlmBSrNOMgPsJxWEi2inoz5vBwQ6QHaiKXQoc9f/N91QM
IAUD11NlFw5KMZqmuBR/5vcnoLDaYF1HoThxBUenGzLAw0AAxEwO31+u5ywX2czH1ORJVuccGjNG
n9VpI5S83dr127oIYBzyHIZNm5gGmnVpCQj7Z61JgMP9h/PRP23ulxC2CTMYAgZ9KpxCHMKdDqYR
NeCBA1DT+VCcBY/0/14S23wRJNCan7OFCmsplT5t1Fp6mBXhvct0528U/CKKcb8mqUZiCDiNVLyp
w0kc/bj8dF0E7zSMy1XUvEx7lfb/hFNuPEFWP/o9DyGAJ4XxuX0h6UVSJqObxuKhD4tdVQ5fpKJ1
iVW61w+0brGXb8Z4XZAQdoIqIrePp5OkvVufU+NTK3w3G15dm2MwOj3zwr0Pk2YJeYUvR7HtFDf2
TLdDk0rZnGHFvN7nPcp5H5HxttCDoAJC6OBi4cKTS98UsFsB6NVxc/0Lrpe5FhrOuIJsJkCao7XR
wQrvSdN7xZwASKbywOb4FurFl9YwN1Wtv44VsPrT6ajBQWZSdq9oIue3UKdwzdgYp1FrlR7lMrSS
YuZQViS8QjbJnrc8ul7HvxyZJZIRMFdgWQHkDI4QetNLhMmewB3eKFPW5GK/7Wb2Ch8h4I+RxX96
LCwuYf4QTFZshd1USF4QoUJLCciYlBahnh5G+U1tZnfKOAFmXWUvshgNGrWYCCDdQNG7vimVp45X
01l38Ze/zyhONVkBGiJIrUqApM1Rt+2zdttYoX9dQdcN4SKGUQoSN7kVtjO46L8XyU7FLEj5bpSc
3J7zrdjUPrOGnkgVypUteeiHZ2vkTBT/pjj16xRs/t6h61ARAZN/0/0QAc6OwmP22xoofftmpz8C
22aDjg4nPnJuiE3oxURIda1HYS8GH225tYqvfc2ry9Nb/mizl4MxISUelCgVaqRlFNpr2IgONje3
sWoHT+Ex21n7FFu+wY15I+x4MN6809E7XbjkXm6ToZfRyh+sG6XYSslrW3CKFb9xjpfTMfGllsK8
i0V8QfM92QUbutUQibZ5lDaTq3iZbz7Mb9fVfVUTdRHMOyIwTUG38N9TScIE5kOCLDvHq9Ksb5TB
4OQZ6+5vIYIx3KYV57kRlAGxzNwMTu23bvpECSUDV3dRLxX9+EjnKkGXyXFJq1emqzgdMLc0cGT8
93BCIUZR0KMo0ekkBeFAc5jT4Nsc8JBN16umC0HMvRVZOfUoB9PeDblR3BHs6bVX7OhgVejyZjV/
80Ex4I00XlEs1quHoGZJ5qChHzR8kL3ELwpfHxwi++odWGrPnO2j6fW9J2lO8p23f7ZebNEv8pnP
qla1ZBVmh7fn18p0/ldNX+fN5AOZE8Sn3MmIdSW9CGSzoa5CGpnh6ZIrx0KfnM7qOEpKvfoHt7I4
EmMGOWh1zKJE8JqVH9O4Het9X3wNqpMGFCBhPkg8uKl1S18IZIxCjQoiYiUMfswPNvFh3vZ2kTuU
XpW+wzAimtlcaITV0LaQyYS2EkhzrSqg4KJqtB13bJCHlF9UuzzAv/ilnWwzf9gWX/7Gw/y6PDbW
5X09RgngNV0yKP6YYqu+Srb/JoIpicdirptRMg2ugQ1PEYyAlTh710WsT+ABG1m3LAttOJY+0aia
QUhNOnROCmeQBltOtYepAD6zG6flJgWjskkAV2o4A5mfrwtf9WML2YyypEOSmkWEaC4RE/WxeyzX
2Y3BCa2rRrYQwmhHL8TWQALkV+l8R98AALn/p1OwaTBYI4QsNJFZlcpRUzfZ5KcmJ4CuavjlDAaj
CKqOtCohUARFO6rN7TQcBLLBCBfnJOtNhYUc5u1sVICylgccpfEGL9jnvrDV97rTPPdb01XtztVA
ff48+LMnVTafsHg93izkM1lQ0YwBxiHwDq284jPZzgcKcqIDnZe6Dp6/5ygGi8A3mZNSFB2ehmr6
mHR++1ddoMVhmOBZdUh7xhiXlgnKVm6rjRRYXlZUHBe/nhMbwEbVLB20wWzJVOx1qR2UkRbAgk3r
Dx7ZFifByY6t1xzpLlro8sD4zm2PD3HlIpMtGVkKdmNIh6cfpQiSHSD73DXAo6VLU8DXpe964PyI
X/ObM8nnRtlZO/UwuTQZ4s10rV/jr+OzpaVmjNHXpSseSnKMMZLXKRxHv258FwGMURTqQKw8xPfV
u+dA3NaY4RLA7dTmnMfTeiVz8VEZ7c+HKCgamg6Yz70rO2iMPFt+4xiFGx7JkXab9NfklKBhre1a
LocQ7zvSf1+8AyS970mm4h1AxHdLwBDS3wSzxekYczBEkNcnHWxbnt5r9daK7q+7YRosrqkkk0yZ
WToJlozeVWCCtarZKMZOk5/D+BBLElYgf1yXtj6huTgOk1kZdRdatXp2lZJfH9tvlHdY3GFwzI6f
om3tJPemF95yJ+aptl07JhMzrUrrxrZB2kEH1YbnwMUo0C22fhzxEKAHyjnlav64OCUTPOV5NrKm
ho/MLRh6/6QDN4mgwZy/0iYo5qA/qX66D99g2C5vKmQ9H78IZwNrA2Z58L73tBc0ec1D41AiDNUN
d6Kfe/IXbh5J7evKp2WjbKA1ZOj085UqfnuX+rjQ0u6d0Ym2xSMQ+q0nzuflXKbBuJZBk0D0QV8c
xqNhY/zPDXaYJgbUC4g+Xv8u3v3yY+x6YYDZv6pKYeDWlGzNqPSV2ni+fiCOq2RDajfosVWKSOh6
oT0FzbRr5/yIvs2zZGg81eTdFuNPeuDNdooGezdqr++8Vn82B19TMJu6iWTZNoTc7rPvhPhRV3ih
+PX6SX+Tqly+JuNuYqymprmBq6NjZRQfNAfmRe9MvuJRy+dIowneNdVkvI2cRGqDEhTWnY54y7nK
IdgRZ/DLm3T/V13QhdWxDkaLSiPWYfJWiwbvsZlveh6Vyfo0x0IG41a6VKikvkP9dthPTnZDQbbp
TCjIuzYzNTZfeEs2vCbH+uDBReoHuBKBtFEcI5BjZVjfy54IVEJ5TwOthAH05AslHgwe0wbOtD5V
X65fIceTsvzERTrWOWDZ6cLaeGw25m7Azpi67ThRlmOBJuNRpkQJ8maKUKtEL5IE30ywmITJrdm+
XD8Ota4rCmkyuUqVGNNQ9TQMmZ0HSnQvCEyvMQP338QwSUkpankV9UgayvyNmKadDRgW4cZyjith
aVl1rP5PKbaD0TCB43+kfLP60TqZtuQl++Cm5QHwUmu99vEY36Gmll5pFgJbNjybxYMk3IP3OB0o
0ddoX/+APLVjHEc+iGUqJfCS+uz0+q7rEicBz4qcie5QVe5IxLtS0jhCecrBuBAjTJpeiqGERlGC
CuA0YNPCkDlTBvTqr31ExocUqZVgRgPhTBe3cfQg8Kj4OIf4APkSmqECmGQMcYq5rfcHo34NNN6L
m3MIFuolrNQ40QMcAsQ1tgDOPyHitEw4DoHFeYmC2eqKPEZI1iIH67FDdlsmjjb9MSLIuSd38a4s
2svQ9EodT4j9dFOvuNFRhMucGDBoxib3xNe/2iozgWAD9EKAgrAD5IqYBz32QjAZYWBfdLKOpoW2
wsSjDloPVQs5jC7PvaFlygDfMN9iFMn4RJGGwz2FAtc2oxfuUCv5xn/UrtdRL2LZnlNr6kUA8ASa
XqAftO/dECSeARb67fYH7ZWnDnm97inWK4ELkYyv7VMSAK8XCj/t6x19zfdbShFt7fmbzeup/UIW
Y7zhlGdq3KLUP+xnnzLYkDNgj2n/rFfonPzpPHH7wVlc5LH43UBZIWJo1LSRIWG0sP4KMs3Zzd34
Xr/D0BUANo37AbB9BlZLaaMhw7AQr1Cx/mRc/AimihdhRKDXdRSE1PdpX71gnNOxDinGlMAw8Hne
gNyWAqRltzxTWc9VF4KZpMBMC0kVQ0RR0ICbG6D1AIb2LE90203MPeh5jvra12aSg1QVwf1dlhgA
czEadSReeI9a/DbzqhOd96BLtJQ6XthnrpXYyo5Pq8I98gdlVspJ1PATeh+bd+c3q7oj6McVQPKR
dhzTWXWyiw9MY8midgJoqqyMQ/ru8fuj+VkKMIPWbysQMB+BqQ+UXSEE8F3oig/XBa9G94VcJpEI
CYrblOcXiQvlfKbb3s0u4w7R8LyRymQRYicbXWXCNegnI3WmF2VL6w7ZrvnUe8mD5lDczusnWw2M
i5Mxbjcux04XFbj32kAnPL+pNF5mtP4cWIhgfFA+dAHqG9QHOWXtDufxlfoVmSyOpgM22UOxeyc5
+jby9MzmuSSehrIoKpGSCeoAxHc3SwH1Ortkj05188m0u13rCC6PhWG9u3o5Lgsg3gLCOOpTuEBK
QW3uJTsD5sg95eGcN+KnCcTQBJtlju5Zb9yzrj5fF7IZBzQnGPsCS+XgaiC/pmNCkZse6Ghmufmr
3vhCFON78imRYizNofEvnOTiIWx2XfB0XTe5V8c6F1FCVYqmOkkBf4pMZ1N/yV8prL34NG25eHNU
16+4UxZEvEr0osAbiNbBKGYTua93EobmI7e+pase0ef8QbYl3clPvI+5+lBZfEzGvyS9kqi5BslF
90UZv1rSthEPHRwMUBiuf9PVbHshifEwJFIUM8kxEtdKMxppll0ahSOGPWcAkeNWNMatyH04zoMM
MWnU2bXW28mwvX4QXhqlMW6lyAOxzUxEngA7+ttmo4U2ZT3GJMg94YJ481SRbcRMbWdEJsENDc7s
Yy/mtd3GQNVK7Ayoq7xEYr0/eLklttcy65PUtQN8SOuiQ/Fi3UZvynZ8tUeg7lSoaMxeD7hSgEHR
Pg9vU5qXP+mMF8Fab1TOwoCU/+vgdQ5qfjuyJwDf0Y+AmXcpilnm/z9A/Dn2x2KqdHGm9uIEl0LH
C2Tk/+pkS9hJCL0xsxu3fqFYIAW2rZAzclwNR19ZnBWhEaKIVDgylt/F6UbmQdpyzI6FVzHRyDLC
CWHWIO9WubeSR3P4wTGI1WXphdIwTqQC1xX4pVH5sqbHsX4cRDeXvCp8TNV7y9xkxq2ucNZkeadi
nAmYOA2jCHGqULizQA0lRLXdx1855+IENZ3xJailV2rVQUqOmiwNaoVTHrIdDWq8KWaZp4KMU+mt
BFReLQwPvCZ4tnSprfjowzxGKGGijOlIdpTbplufs7FkLznSvWmHeMaU38v74cDLzjg/h+3M5GGV
jwFWT12CyR65sAcN4HqnLkR7ptkpb9c/NMcG2LaM1cxzFNDEpZmeO3MzppzxTt7fZ9yKUoQhRm9h
Y0NQ+FGmOgSNhOtH4MRRtvUyAa5sbCvk6VL8bGqvRvZDABVtt1Or1rkuaX3d/WJtbAsmHfo2KEbk
JuYJzwJH2qp3lNhL5gYD3hveYB495aSVU5HhUUAM8Z5IaLIA5i2Y1FNvWE8ky7YA73TbNnwFk5qf
yOiNANKoNXiMfbzrY9wLIcRQLCwtIt4+ZAbmV//Rzg3GmwS9pYH9C+e04syWu5chDwHK/N6GT/Bq
lPw2q48BmlBxzwNY5/gxlsU47ENRqmWoTTq8zu0h0wM757kx3mPdYFxLFEpamcfoxXR7OnucUfoC
H4VCCnpFnOku24372VE8aJBqRxvl0eIWDH6TM6nAPLWwSWywYa4ckySwREzwUdSy7jTa8XlkUPfL
Da+9RY/zMZn+JYo1xaAAH4qC56VroC45v7T6vZB7VoIXug+YUnuMXjgGSd3HNYGMfk51KxeShsWQ
sQ8OQxtu8PJ77gbjkI+aZ2GtK8ozV2zzuxrAVWVmbrVB5oyPrZvI5cxspOqyuogMzPiNXWkHxVuc
cFz0b3zB/0n4QNOs6ZGJSil8NHnB3Ow9JS1JfmBOF/Ws0hm+cKcg1nOKizx64kXBpe51c2wm5BTy
pt7RcXJaVQKrGLef9ht/epHEeDmpAye0NSE6TEpp65HmyumwHyoFBO7NXUICLwvGQ50Yu4zI9xzV
oW/V36uOyda4Q6BxyQKN+uomP0+W99vurXEpbI5wl2y4X/W6npgi6+mCQhD1EvIUAGA3dranJXzd
HZ3+MwVA4pfp1h3c5eMyijmLSRQpIBpzsdPhd1XuEhLvpWjihF/uJTI+rpTI3LUaKq8UZjLGo0wH
D5bk8Qvb64H+14HOP2ShlzkQm6OcjqyQsLYFTP6jf6jdjPn3QOaBkHK+3dmnLkTpsygHMkFwmDWy
6XXDHgT0zuWGk1BwdOL8AF2IkSszJaIK/TeL0BbV2NZCTofqN9XFy0ejZrAQEVSFLI8z1C7atbvb
FkDyAmZuqmN9cwaweLhuVbwDMa5jMEpZAMHd4ArpMew2cchxtrx7YRzGkGq6rgPiwO0mwVYRwlQ8
DwkHLOU31bzLN2OiSq1HmLPPcIp0p2BDHoUhWhIy7yi7YnzEiMMb9u+86hDc/N2ahnkRzXiJViwN
rZrQTWjdOrYlnyaZ/fHn4kvjg0pismePjuzGj7wCBO/bMv6iiotmaHRs9VTSvZJ/Esn7kHHejjz1
YFyF0ocKSTKMi8fNc9d+qvun6+rHOcJ5CHSh7O0EcyppSW0qvonCd9UkttFxwvFv2l2/ruhcx1kI
6Y3BBCYgLAqbmbfyiegYLiNIrdCDwQDd8JUO0Jn2+JDtKOVv6mi7v63gX34D86wSE9JbzUCrJsWn
JLjRuCtznByARdnJq8kcMQNGTYDmAGQzYs0ViM9cEBiOSrBQOxjbCYQaVHlumj700/uYfrmuEjxj
ZrF0arGKI5WO3dducB99Ayy/HWGarLVrD6got7IPrNvn+hR4vDlu3skYLzJr7ZCldO8bCH02iIYN
hRN512eaL86Cxc8BHkA2RCJeFz3FzxHsxk5uY2Be0Kmr0BNmu0ALSXGmR9EtgHfBq5/xEtNzYWVh
CQBZbyqjRrpP0a0jNLW1Q7i3PNUudtJJ/MsZ0sV5GfchFFNeTjQBGJwcRK2GDxaRG92WMNWWepHH
K8TwzsduIYEQJqRjbRjqfBQdzY+9XLTnhwZ4F+2NvA08lVeo/81AxC+7ZldwhVGrcaXIpRpv8gxa
hXKNmx57XqNDaUWIG+1Dn/BMhHqLK6kwOw+RF+0MHGh4kwSU5aqjbUOvPeRbC7MlcW5zP+t6be9y
SCYlKbIKgJYWgnir648yAe5TLdgt6X2pC5y+bFD3HdErjLttq4q7fFC2110Cz25YkntRikusLcEl
DGBxRUnKyzY0EZ9387b+QrGa6TJFXdnJqfdBrsYRz0vJ2J2SXFe1pDVxyT2aCqWPBRmAoQZ+C1rI
0OmfrZ3GCYvrGyUXw2E5XeoxnYUezQVUUyntZbAD2Pdm9DGJslH3yU7xKXdBKtrh8eeIbb/vMeVv
y3b/rL3xAPyolV7TNibFEWtFS2eCJEAGgkKzaQ90WDPZ89IZjvtVmHRmLEMNz0uUPQwLJEq1uJFN
lXOTPBGMPyKyMoG2DuVAwYhspZOdPuDykqzLMCWgppu6KrE+SB3EuahMGIv+Pvv4Xja4oEQ7h7dF
A52OeuBx0iv2dQtZzaMs7AprpoL5CrYqDNQMvQk0pIKJ0DlinztZOti1EHGePzwx1C8t4ocZBcOo
YNbVJcHrkL1WKk4nch5Aq99vcRTG2aimGktagmwtaL+OxU02vVz/VOvltYUA+gMWhyj0oS/EEbbV
uvI+v8sf1bvWU/3wk8Bd4uZ9L/rvC1GhWVVypqEaO9cmqJ9/1OOzJnGSivWgtzgPk7b0E8CKJBXB
YPQl3/gqe/Fe3tU/6FxR5kb3PDNdnxShFMkSaiKWrDAXJOiTLtZydU6nzywqM2aZgHjy1h+CbXeU
bdr6U+7y98HmLW3Qo3zwRAvRH76nqQDfAEluabSSLU/a2xiZh3SW/DIaOc+G9TLJQhjzXUGGVeUJ
HWMyCyu0DRgUCaJ9kaU3XYTMKW2wpFKadl2Gm1rj1fFXpeuiZGoYIpUM4Db8V3WMsZbVODXphDyw
gBUXzByDg5aSAlrgvnU5NrGWUCykndOchaISxUrECjH23NQtHihMzrgHAL1dPfJXTdesYiGMBR6N
VXAGBgJeEE31wxqOGiaKNYs70ETVkNWVhRSVub58mtNO0LEJWeAN9HLeazgIjrgzFUdxZPv/MaXK
kcjOMAFTtyk7oNC68Q/ajc9vewxygrEc7003c6cDbw9mzVMuTsj2CZI8UsWmhiML5toXS9Gtpnhz
XTE4V8UuNkwqwaSUgZisVCdBSZ20xiyFPv9F9FocxGQ8cm31om42tHfc7nX1RsoPlsYZdVnzHEsR
jOdownjQEwosr4jgckhmwS2GcCPp8+ehr71/+2iM5tUiCUaLap4u9TZeez6JvkhD7/+bFCYrU8M0
NcyZfjTlZVJek/IuUl//TQSTkTWDHmhZgWZNHNxZwq0ZvwvSX2Rky3th3Fww66GJ5SfYjHjKymNV
cUqDHBth9xZUS5/EyEgAkaQCvZVMt1XMw6Xg2Ai7taDNKBkMM3znlB/i4KUDnkj+cP0iVrfaF5+J
3VsgfTiP5YREQrqdMAKfedLBuJG25QGs0nRA+yuQkJ44MjnujF1hSDoiKTVdxxwcNXI0UGigYBBv
khd4UKD7owFS/ZsysNS1iaBWWRmhPKLOeNYUuqNYhGM1vLhqMY4gjMp6ylWcCimg5kx9v1VJ8yxb
7XtsGo4yy1ihsNysUT0lnJ3rn5SnKYxjIPUgB915s8oKndyInWHC3mLNpYNbe68vtYVxDWZs4GUC
+AhkhPFD6Ud+gNKA5tRYS+bVBuhPvhJlLcZFzFY7BRqF5BTH21zbdckxrR5L4fv1D8ezYsZLzEEZ
6KOJSFcIN5H+SeYNlV6/GIPluy2qTC9kutZS5fmjEFUHvD9+gN3FvX4Mnhh6b4ssqw71Vs9SlMPa
pnL/h7QrW67bVrZfxCoQJEHyldMeNFmybNl+YSV2zHme+fV3QTnXm4KYjXOcPKRSpdRuNtBoNHpY
q9Iin2nsXIWtRMz11TJFslYSFprRF7i0e3txWPItkh6i664BUPRvFYkxbbQkIY88vk3IeuVB5H/X
nSlBkxXHwpIlIGTrxhXerJsSzXVS8PGfvj22662xnkh1+ndbwz9hI6Kvk6y2ecdtEsHdNffUXBxi
fr8uhJ+7fz4spljBXmYStU0K30PN1C1RQE59q+mcGCKTdZE4G5kVCE4gTQ2iTA1yvWNcOH11jOxE
ErbtvqQvfsYkwuEfF9oonYlbiQ+5cVzq6Fwe+YBbEsj4CmXaCB6ApUYZJi3vG4n/JORDJy0hXn8B
mWKtWmdlP/ESzWuOr/TWG/upPXL0Cg48XUsZlvj3XjEFsV49Gyttk78v17E9zblbn/gj+kkH6vWA
uWsdEwnUGW55p8FylPY28J25Jp6vxsbcV4LhhzxDiMpbAMLzeJtg9KpCNWwE9R0At3365+qXfinv
qpBJFlzHmtoEzBM4A0vhG7YTHRkHsjiUkG6BBinHMPr3BUmEIQbgvSx/sJsr2Vjsa6Z3o7exdMmi
5dhl644PEeZBcofmrtFlzmvp7xOVBW4ysxL8Sh0XWq/wq3g6Z5+jIx7WNxgySZCw5qdEBkIrsyoh
wLCVeBhzfiCXc39Sj3/3dciR+nb77LfLKPgWs1yimPIXjnJcA15I1e5zTAqufotZHWmJXeI2XwuG
m01rwgIIS7y0yd1M/zwCi8S+pz+UT6vLJ9jSmxYtxvEplD1LZXIFn0OKuLVXg5leAtplJ+6Wx4Ky
m1KdWkfTUjfXZQMmMocqlsPDxjA0pmFd85NRoeNIuR9d7dw9I3KTjrFdj9xMsSpehWmB9l7IWnVY
v9J4wDrtitJJ09/pzdlYi5jviTUKsu4eeZESaHP1/BdpF3dOZIAWkhtCLIAvmF5LQgUJs5Fi0GQi
52iYJc0sr7XtK25TrH2zqLU72sISOz+7pwflu4kJrvXUHMYj+zE/FrfKo+bmPsH4GGfr4JMQuasE
16OI3cmP7XoKPkVnfdFpERKwZuR3n3l93Po6HOajDQwU+zBUjupWntUDkk6W+5XZjOBfonhMUJRB
IKYp+uchMXxjGY7KMFZgAM3962pyLa6tteBjoqpcypinJOvEo8OzbXiRLuluke6nEMBYnRarKd9P
PsGjA7gt/KYcX6daHEwF37c3FacHD53pNP9UEdouR3pve7LYRraqgp9hBWLOtMazYI0WX1dqR5/o
oVbvev3j9SWVHBGxNNXb9sjsGUuqWqciuWG1pHQj819iNZzERrRqbYTu6ZnOzqjqbqMMp1Ub3Hpa
g3EsmJMpGXoax2O/Vj6JdMnZkCylWBifmFpOKW9/VxT0v+qRPySxo7fNHZg6JfG1TJQQyJT1UHR2
pcKr6cs3MxzcxCK5U8V/KorqXd832X0r1r8Xi61Aq4JaPVpi+MhLjJbi5jtaYTjh0st1abs98Bv/
Ipa77antppan/caAuOSzFTkK0Jz72/Bcn9DYBmgi5sWFN/vmfesrh+ljFsjSCpIoUax/m1lUplUC
Q0rVv6zojk7PsxW5SY6Jic8aOV1XWLq8gquZUU1aMh1JQv0QHZe7FGOkMwrq4BY+DsCRuy5N4tfE
MvdSEwxgMficlv21tKUT99/x8nCuC5GqJPgUakWTsijcYgIwVybH5Fy4aEd8RW4GWbLshS7xLCKi
xATY8b9bBEbjti5Oayx7a8oECKmTUtdiQJTi5inY6KjpQ5lJC0aSUF1kO9cKs+xrgIe+4jRM9+sR
w6Nu+MAC6mBmTBJKyC5xXXAfox5GWjXA5kA922JbUOCr7mPgpfNXGPluPOpfKErggEmQzXxIDFDn
S70Jp9cowXBCBQNc+ts5u9PNoyW7WGUi+N83IqKoKNcywlKu6a09fMgGVEglc2oyEdw9b0T0UWdh
th1tAhX5qtpHLZwcTQaqJHkAiEAPxtxopTJij8xYdyLiG+RcTYjLs9C1aSM5su8t3FQZVRlK2Lpm
aeJgldlmVVgP+uC1tXHbV/OtoUSSNdvxCm9lCPEO6UinD5zrXgfuSeqt6Cg/GHerqwfk2AGV6vm6
F3q/R2/FCU6oq6oqj8to8FhTuVmrOyu65i3r63UpkoUTgeyMaBytJrdxQw31RyXMjks0/88++40i
IlydZaFN3siB/B/T2yL6MZd+KkMBfB9OvBXBvdPGnrteq8O4UAc8X36U6HQ1QfCm/2WNMrS1nRjt
rSDB8RSGkiMHg7wgBnVvNc7tDegSjstSukxib+9v8beiBE/TdWgHrGKIqjs8ikL0SjCSOaqifR0Q
koUj6DkTonvXzUGqoOB8anVSFbSQIVmA7h7eCa0emlMIkobYlz3YJQZuCU4oNsOkryuYnjZmbpo8
oWTgh/TpukIy+xaik7FulSgOtQHZ7zxAYcelXSmpku7kxd7ulOAY5qloE61LBo9gBu+rjUENg2o0
sDrLOkQDi329aBZvbWzMPrIyPa82YV5f6OEBwELNU9iHj9eVlq2s4DoUpYzDWNVBIhL/sWQ3c/Ez
zz5fF/Heu7/RWSwN50NSxTmaRF5JUUzyYe5XJ9IapydHO5ThksuECfELqcu+q6gyeHOJDEGXHND2
E6wkP5ZZfkyaQnLy9pfPUFXQGJjMFLuHlBVXzWqH8CbW8mHRjVs7DF11lhFU7mv1S4yYNLdn0gIl
WOs9uwPda3Q0c8UfquKYAowfdCmSG3LfnVykCWtYKpU5gJ9n8FRUNIj6HGqTUykPES7nrv5KCtn0
+L5LvsgTTnfbslnTctZ7Fo6Ap8xq6s64nN2SZOxYhL0M/nCnys8t8pdAMSW3qnZcTXMyImgfPi8+
EMLAIEZ+xPd4y6JhKT3IIVN2UiBvZQrXAUhmurLSapz8GqUA3QUzZXHfLQ5mBO4XHxRxpwgTVYtj
3qnItpZ/rLELH4A2Vjl/pMSaxOxaXumlGVX24E15S28oeKa8rCySM170xk/AZgzgzZxlSV7pAgjX
RdaZi6qs8DT2xyh37C+ol3vRJ0x5+umLeRcHNkgXumD0rSD7WNzw4mZ4Fz38RmXi7T4IxjabYTrH
Nj4DFD/3ZlDiKyxPxbBEAwizsJA29Us8hDiKgorqUISWMXgNiKJ7C/g/6jluZe/Cf4g4LyYtXCyN
lVRM73CG+sYrT5iiP9boHcGM1QEUQpiFBgLrda8u00u4OOpCWRY9MhFzjquzTp0zlJWT2cF1Kft3
8i+1xExanLBkitvU8EjXHMuRBbPGDtdFSBQRc2nm0o5D9IpV2wWtfsiKgMnI/GQihJhzsusybFvc
ErgdnGn6OkwN2H5/XNdD4kXFdmGtscMcQFOGV4anYUzdoj1WOqA07VhyPby6x7cZ4zdHSMySzVTN
ESbhNgo/TT6gi4PkXntgZ+MIxGdPuzMP6jftFQiGHks/+yhj05bZupg3i+euK3UGW+f4g9Mh9kZn
PSCdgNBTDoIjs0DBX5Th0LR5w3ul+iigc3oc9fr473aO++vNk4QqtmmMK55vOFTjH5UBLPl5VWnu
xM2QYug0lD2BZb5YzI2lMaND1hs96ortbYamXQBL+cCJAYVK6I2vF08HaIMafSbr4e+pH3kf7/7K
WmCSs2zVIKawsnYUzSoBn4tXL8DPV9YTbmyJ+9g/eL9EiC2DSlunCivm3pvt3OmSO2th7iLLxu8f
vIsQ8XSz0C5UCxaCgbijOZqnkdils0aaz1L9t97gF1lCFAFI1XlZTEQuyXqOs3ORf7luiv8QGl0E
8E3b2GIzlZq+qnig8IYFxUHR60VJXcXtvk5BuuKEgXHD081/uU98HzdSpyGd1DZG9T5t70jzbe5v
e0XiHvl99N5pXRQTrG1ph35hAJCC0xhRSNRPcFN+fJaBTsqMQTjLHLUjUTk+gqZ/TukflflnnB+U
3wAu5C74oo1w3bNxzhtACg6eVT+pw48sDMxcFrH9w2P1IkS44iOahW1pY8nImaD8mYIQscRIIqYV
ehcrdz9KjFtifKrYHti0WdRRcCF6SeFpQempL5aJeRcAxoPQMvOml6l0kgcZH8p1P6QS4blTFQYq
kxP80MJqV0na41SmEvu+bhWq2Cloohun61o8gTvAMtg2dQuz/d6UKtjh4o/XT7BMG8FDsKKuqzou
AUsIoOPhRGXeTvb7/O+bo4o5Kz1N8mbw4vVmVQwHIKuS+EK2WIIzoGZPX6HevGS6ndifU3IzJ25G
KkkAy4/IPzsEkBAKiph9Y1ac0mhm831PLH9umbfQ/FYn5d2CXEhj05/X92ZXM43nCixmaLouWNoA
MmTFVHoDZdv+z6mI3RSPIieqFL+apKkm/mPv9NsIE66lSifxrKyI0tgjdZmLMgtazppbDe1Q1tPv
6GXo1ERSXbXE9ITV1m2lrXjjaEbmKnblafQDur0/IzvyfF3S7oXOBz41CxOfqohNVutdNJGS8NSE
moDijpWONkfJUUGnp/+vRImcJuoAiLeOs8UM6rEyPlTkvpZxr+2epYs24tRPM7YaqUe4hWzANOkC
/EQZys2+xf1aL3Hipy/6mGRdaQDx3Kq7m0jvx+d8aKLEU0YlC52ltTKJA9rdIp1S20b3u2WI82Bg
lljzXsWtUbXf67T1V/OLkhHvNzZHN0wNsG1gIxbn6IZpiLOQ05ezGTXXuMucpp+DMo8UiTPaDRs2
goT7PMzVKh1UlSMAJMfszE4A5/ZRxJE8AfYX7aKPcJ8baxvi9qFIjrT+kh2a4omwb9eXbP8615Gn
VE1NN6glqKIVvUFbG0UpPl3PL1cF2Y778FjdcmqHSnUzWUParvVtJApaAYrITu2S9F7W/VAaBK3Z
J7N8GnQqceX7q3fRTAxUWMvUKIVXWEEGSY9Io6+JZK5NIkJMYqfN3JrahGJHsSpOO6zOqPj2+CjZ
IsmCie8VjEs3lZ3AZ4/gMe6e8gf2FS/5HnwYi9cEAPo90aNduv97Sx+iycs+iVNPDZritbLpeq9C
5lH9g45/Xddrd/EMkKKb6F3XmCFcRTQrQi2b+YxtbQEKwArqRj1mzXq4LmbXnW7ECKFPSWrFSnTs
0Vhlp4SC9nkcgusi9jVhYApnFqVETJ2qhlriH4x8GPZD3b5UCvbG/nldxn5+w7gI4R+xCbHQ8hsW
hbGiHK46nA88RIYSXJwA2AZk41HWAiQVx41yI65chrIANlTvmQ9me9QCLlD3jOJQPRPIk7m6/V26
aCe4oaKLe2BuYJJpRrbdfqKyMvV+XXKzfILXAWyqumSk5Rle4kY33SfU3g8sqD5G3v8OB4GDsxEl
OJ5cb+PcNPF0UMM/+rQEDvGh6SXmwJf/XRx3kSGmQNfGUpTKaJDtalZnCX8w+1AltTONPyRmJ9kY
MRGqlI2lzXHVvzbdgnDIKR8iP3P7M/oY3f5xOaoSn8p3+ppmglswwAxJTW54A1Lj3eo39u003MXh
F62SeIZ/sAlbN22+XQAveGvjpla0vbky1HZBzLL4sVvdrfd8gkaRtv3s79dFlHCcOgboE20ANhKt
Q2QBegd52Q91tzpmY/vXt2x/xy6ihKPUF20ZVTMWsDSY39qzO6eJd12ETBvhMGUpXeaRk06AZj6p
3aX/aqqHUNbAIlNEOEcJUH/ycRlg42DUqu9KGWrbvqX9/0LpYmKBgcgLhOnQYlVnp80f7dxvs5c6
+ilzpjJBwgtPMRtN1QfcdEx/LprZR0fLh0EBRbay+hgDkjW38RPy/gRd9BJO0ND0sWk1CBvT2zXg
0Mk8E87RbwCDGEiHmXZ66bi7u4gTLljKKOmKdh081Lxb3zKHvyIjTb2hmgAbR40vtKehp65K5Edp
XHzom3p0e/RiuUXVqt5UNWjeKHXQNUzT6purBfwwShL0BWSLV6AjwiPVkjl6s+DnwrpGOSbuz3E/
EmcZks6xaH+rY8onCPVo9NmAaTFAnH+aUut5TPWPRIupryVd5XSFrbuzsTRB20NImlPL6cJJPUQF
TZyZRR/nbkAETEP90CxjeFy72n62aVYGg6HnfAaF9eeOGonfZUb9wW46UHTpbfW96cZbigZkr7KY
+pWQdbnXF5Y9UDYeLAx3OLO6npKp7j9G6OS4S6Ml9vRw9WlvteDuRpeRhtl4jYSYukqaxp1ibXCM
eFD+6voOz7G8iDzTYPertWI0paNfAc8L+u0sYr4Zo0leL3PgNdnkPFg56F9DArDX3ESxr1JB+5Qv
yGB0keWXCbodlYRZQVmspZug891LKrs4jIbeOoWSkzt10f/qQ1BzDUSdHCNrv2UZBdKKplIU+4H+
NdWrj91uDouRoye/nUtn1vRHZYpspy8ws0sXCxg0Sv0YTwBozXKaufZczQ6gi3I3zhTUL2j2AR2l
q2ScYDcIYxRFA/zLwgPwrTMn1mIqyLLOXpGeNcNPy/uwkLwodt3eRoRwjm3SqauuoGLXtBbwq2+K
4atapM5cy3oRZLoIJzirRjPtc8R6KnpQERGDPNhOZOMCMiHCuU1RUhoBgd9DG1DQdg4Alg/D1/FF
d7ITYJ292jU/FC/XL47dh/NmBbnL30SVmjKkRAWnAfLtfByvP7bAfpJDH8s2iqu+EVO3jdEQhtuW
RPl9ZKaPag4A8JQ5vdJKlnF/FZlmqIggTFUcfMrWshjHpsclFWcAA/EXrcAUs+S+3b0J2UWIsGxq
GeqhVuHJXBiAd6r/DGWp6H0tkJsxgXhk6OJbr1R0O801dPxr9vpQAGAppaAMUkpWSDTZf1ewiyQh
OknVRl/iCm+lzrcOYBoDZKP+IYLBgQzPqyTmtm8HF2FCnNKqRWtaOeygbRpHsTA60VgBEFT/ZLR5
um7ZOzCFuAY3ignRSl3rVTZkCJT12k0/aEdOTF8emQMEj+f4/JhLfNF+WeSXPEOMXqo0ZSWzEB0Z
TnIPvKOP7DRieJigLPI3DgCVdLVJNDTEkkjTjk0+8cRNfMJ9B/IXPnKeuead8kg8/UbeknTdKg2x
QBKSkap1uCCDvN4mpWt292sYOZJ94770XbS0WUfBDRqdXiYaGfk6Yij5hjMX5lhH3pML/AbJGso0
Eg5yN2nACa7QZ6SmlkOjyClI4ybap9/RyWSIygxqUGRd3/q/0E6wUSHEhGv2qHXKQ2tpjznw7MlQ
PVt54zMMh4Wk9XtteWAmy53RjCWcyPsGevkI8YkaW4kxVQsaylqv+IO/rjDZA+xQsJqWTv+5RVNd
1PiyUHv3gtkIFa5ok+raki540qHH/qAdOSMXgJgPslHM3X3ciBH20QSLsWUUqEkWC/WGJHwaMoD4
r5Yk9cd/5p1tbsTwz9jcY+k0hWirAWEySQB52nS3WsZktsJX5JoM7kM3MkK1me2eFHxqsBmCOtMi
d2asOiQLXnZKrKqPWajpd0Yd9Q7FIJ+Tt6MedGlLv0islnvja18iXA1rW9JEyxrjNTio0TukesOn
AZ08iDQB6XumATsS1e0e8sqVzYXJVlq4KfqyGclSovclx/sfY+ajJDp9rXa9U84iGMXSbZsYtnAk
R1J2ZK54TzBgkJuRz1AV7lLNp1SrkQXQ00MxtjdNa3osNg3v+tLuavdLOBPvCk1ZxyqNURhZrZOu
fsx+y043vy+cOkL6qddUZLy65ns9Kg6RpaF2z9tGgBAQR5Nu9rqJJC7rggSRIzlWocRfyUQI9wAK
V8Dy1NGKGxZeG1L0bvvs92oSGz34Rm0OW9PZUamWmGkiITj0DjYse1mz39ptzUBSwaQWcltvhaRl
1hZpjm4TBegaeCNatSSs2jeniwDBZQASwppUHZMlff2woF6ko+H8usHuQDAjmrIuIgRfkFhMKWoT
sUb/hYPbDIcULbnJgfhlUH0qXHCPd97iUScLQozbg90yIPex8/pfnuz07EaRm28RfMPUpSqtKMql
pOxvKwWAXvEKhPruMAOA+7re+6KYzUwdgN/auwlqkJrEIa0MNIK2gZWHd+vSn9fB/DmHcXBd1L69
X0QJ9j61K1q6CgY4JOxj/iVH7kUaXMnUEc29TRI1qlEtZwOspEa5avk8t0H+W+NbNtGJplNiMNG5
koraa9LyxicMmuP/eyFZ7ScN0Fot2dDRru3/EvUOrCwD9K7VTlBptE+1Ujl1Kisf7C6ajSFEG7OI
yEGK5hb15aLaeCExsBnOSJ+MMzKFN9SWOLz9p9hGkHAlWX2r5f3fAdriT2CHAe6sabqcO3hQvCjQ
JJl9iWIiUyPLFYPaBTp0wx6U5OGnpHwqGy0YpfC9+3tkokzAC3K6JjgPFThfI7jkMFVB51MTq08K
iQ7XT8++LhcRwiaNQ2wAxxo36rwE8fih7D/k8UdiSJILMiniDqHrDRU/9F3Oy0uPbvp8ui3Jqccw
2L/SRhwgL1iUINGK90KlAGeZBSEG6qroUNafrsuRbIzY6hSmZmWYQJn3QDPi5HV4VG2Zke2mo3Es
TUDAwxkAJPvt7deV2qR3CZxa0YIQuwbpRfhsfZhSZ338mxBV/bA8PspzTrvvnY3g1+O2uduXQbPj
aYJy7Nsr89xhvNGeRhdZUkc7/M0GI3NGu0d4K5Mb0EYmUPOGSZ0UJB0O3R+FXx3wHP9WnTAtE4S+
fby+e3s3xlaYYPN2PSE86mDzao0+uEb5vK4rcO7HUjZLIBMkmH0/9GywSwjS48euKJyBndgowzTg
diAG5BttRLQnUykq27ZnFO0V8ISsXoimO+R1HaN/KOnL9ZXbYdVBf83FKMXZsjk0+jIpMUXKkzU1
AMj4cxiMbO7yNUFjPeZjz0nQH/JDfJbhVEsWU8R/qs00GpSZY6AthaOWp86IMbD3G45qq58QTMzE
nq15RMmpVTSnamuvXpDXCONPxQ/JSsrU4S5mY/GWtiARO+B4Gw/WYbnn7I718W/GxQrlrf+GGXA3
8bXVjn/TRmY2ThqjNexR+xjd81YIC8CAbsjBFsGmzplBIxnV3W5f1lamcLKbZLDoSlDO4GkpM+gB
VeIlbgL4DZdHvcNNIrHRPd+8FSj4zbBB4atD4dhLmu9NpDl1Itm6vctsK0BwH11h2Wk84nlfqOel
/JP1o2PTM1ltSQwtPWyC+5hyrSNhhsbTzq9PM9ragIqCpoX2pvVpMHjmXXe7+ikYkPCelFgnt/Mr
TkXMeRUdCApAzIlXPlq1eOlVeYrugDZ7ywJyg4qaDDpX4sTE7ozJ7pOm5WGIAuY9kxhATfVYek/0
+GQRWePeP9ikjmelphporBNKbMUCSkl7wapNQMFWnMyv7kKvd5S71e8Pg7QT5B/O3UWe4FWyAi18
XYZOWO1h8onfPowvKviOfZCpu/0nFAwC+nR9A/dt9CJR8C4dZUmzZBhyXpDgQmXTCuiEOmitnsZG
1l/H7f29rVxkCV4FODApxpGR3Tb175NVu8NyrrXCyZXQndfDoklQBnYdp4pBBpuikGSL7di2mpGo
LNDt0KU/0+En5xIAVbXsAOxl0xF6/ZIiZIIKtUvNREMfF4aowclVevOxfmk8Atq4xDO+/sZubYQJ
WSGkITqa8jJpUX/XS8y2fjDHwVljSe5OtnKCGdKcxGAawkbZJbBKs+6ss/qw9ObpujbcLb2zB1XX
DYA7mOiaFxxw00yTEmsoRHCGKZ665vBe8jh1h84LschGjuCHraJR+yRHaqXzdRRxMgDfhs/A3cKw
ee3bh+aWz7vXh9zPPxU3q2TLdo1+I5wvwuYq7Sc7I2qBLVNiy7HnH3r3UOsEMFz3E1JuhelfX9N9
l4WJAHB5qyoFI9RbeZViIAmWoe1Pf1QDzcsf7AKoOxy8lM8rpd96GbbwvrFcBAoehNKiRokT1+hq
HuzMHemJNBKlZCKEDVTnMjU7HQhxZvZtZY9xfJfpEmexO80LM/m1bsI+NRHpkzlBod5wJp+6nVsM
WLy0c7O/eIaAc7iwl+Qh/sTuM085sXtZOCJRUqRzCcs4VjG1hEzpetCqF709GNKofPe2vihpiMZh
W0NKYyzk35zWKGc+ktRpPCBsunXGeZQk1i9TSnBYiZ6k6Vyg2X5R/GQijgqS3EHirfbfhButBHc1
EiWdxhAm33qwwv9U2IeA4n1hn2QByA4FI/cmvwzFEOzdsMCq0EeICSo//BbdtydgJzyYT2GQ3Xan
FGs4nRLkaCXHeveaoapGTXA04bYRds5ssnpWaxTGeDfveMvAjTG+mH5xSm8AOSmbLd+NCjbShFgc
+d/QYCE63JhVJzdGr0S3NUZMgkw1Io/kpv7HdfVem0beXQUbgcJV0MehbXf567MeC3rb3PMZk+fk
mAN60kYBlQdAKeBAslfoKBTe77KX65+wG1huvkDwMeFUF3RQsa0kUQ9Z6RsZQG1J5urgHFAkiUjZ
8gq+Jk+mLGYMd8K83kztt4jdttkP2suyChIx4oNfM4nSRCFeVFoWKOywJN/RlTfpsvTt/pVzWTrx
ra/3mb6Y04KCKkfs9HmHS/yyuqj3c976B9lZkKkl+BR9NQ1Vz+BTSBL+GMv60CU23t69PjhNFcko
qfa9C9VNhieAheSx8AZYosQYqpH75UN9Am/ueXQG4B630E3OVbb/AthIE3wZGkrjzGLIhY/BSAHT
WN3Z9zVGeRzOGdgetNRJwTsq8y67QcpGqujTChrTRYfUMMOoBcAhMWph3qTosNE97QC2FQ/KHua7
8k6W0OO//P7gX1aXXyCb8KhE0WuNa7T1493jTMuXsfh+/Vzv3kAb1QRXNhl6nRgJVCvWhzyOvXBE
T81f12VId01wXxPF6wmM2DzCNNvT4qOrxtVAO4wEBnLyNnAskMGQ5bm4l3i/dBafo8W1YOqCF+mo
ktBKQz8Uq8P+iCFk8MCbYPpQkzJxtLwiwYopE79C1QMdxfbkXFd612HqKtAjCbVUKqbQQcmNeUaj
RSxRpo7ZP1vMB9ZDPn7Sw+C6pP0juBElXH5TY87LwC94nhrSgs5tPvVH3SGB5mcPMuq2fXe2kSb4
lz7TatvifW3pLRr2wPnLfkSn/KY4odfxqH3tJSHSvvFs5AlHPtL1eBoTPIP0w/AZJN2PHIqpd1QQ
qvcuzpyUFGP3SGwECqddASe3OdkFWj8qzY2xhtYfofHj+p7tnuuNDOFcR0OYjSEfainoM53PlRRb
VCZAONfoH88GQhZ+5MJHegCF71k94kF3k4EEz7Nu/gu6b+7p3x24jU7CKc+WtZ7DFAmFuTt3+eyk
+rEgk6PS56E918hFJfPNakmGG2R6CnEJY12fqhGsUZsCat1loyxK2B0KMjdqCX6kVOMozU0c5MnF
tA5ePtG5P2O6Ch5fxiUgUUZ841S2rrRRgdR8Q79GSuKUk+ww7cfJv5yiKCHrlrBbeTtceYs06A38
LvhtaKC5eHL7shm+fccE7/cfFyy+p8rRthqWEhBo3KrBBE4E+pHTzfeAhxmOg+SW3j22G2GCX1qs
iCzJgJusn25UCySt8zeWyVAndoVoKu+8xkiF+uqsNvdxGy9RSCr0RUf1faG9UNREZQ5WIkIMF0tM
lXRodMHJNXBYHxh9KVUZduP+zlz0EItAht0pndrDqdZ8MOPchGOwrFUQF+zc2AYmsVPNrarysFpN
4WSrFTqZDpLu605Q+hWCa2dJb2tNWPecIOeWo9EZ/gqkdwPYsKUbH65L2z1cG5X53zdbR426q+IY
KjNyN1qPgylJkezG3ZvfF1w6mcFUOPB0XTM8tcOPkAZFc1SiH9e1kK6Z4NiVcp5NE1i+mMMFz3KA
dCpeuaHDman+i3h7N4rZKCX4dJsuDbPiCW1XweRzqgMt4H27/RGPQHdGLZvcAsn3LAPb2S/ZgCcd
zF8W0XVLcOvDvLKkoljMFF7wZD5EHYL9HLU9vDgftDvgyhybW+WsH0HbJvEj+w0DG9mCw8fDfhot
8NJ75sfRM4LhZ88pZW66rxjgdVusNvFSn/z5W6H+RayIHUDZEBaLjjSsWc43U949sKj0rxvP/hH4
taoicAAZ2lnJUAfy7MJ4xoxKMPb06bqI/etyo4bghuuq6Qm4OP5/rlq94RWhJWBBKuU+l6kjuA+7
QZqgpiggTnPrZdP4GQ0XkgtzX4SFJSMArrFETIKlNXOj5q2TbAK361ie4jKTjADsZ8y0iwz+DRvH
pAFduQlz2NvkTn55y4sk6Iw/5C+Jy76D+w3Ma7kbvUj2iS/Ou2htI1VwV6W51DVN8LIsv4eGAxN/
bNz+yICnaoMODQTZUpo72VoKnqtR4nzRlnHwUus4Lk+rjE9n/+K8rKPgq8ooDeO+W0AbOsPqMODQ
xegRV8qP11duNxlwiQdFcIeVzmMUd+iNstkExPRvZHVSdEmZNpie6EEff14Xt++OLvLEEnLar2ka
6yEfkWtP8TMFL1IaLOnBQG1mAT5dE9gfODfgLAsSdvdrI1h4VmoLjYeUQxulivUtnrUTLSaJQ+Ku
9J0RbkQIJmGwJu3GCW/0HLg53V0ECAYNcHvSQHTXNDZyBNOYlDybp+R1DcESFqxH/cO8eLMb30du
g0LkcFxTh3Wy+Iav0DX1hFusTIfU0vjjZHKtAygAncqtbzSgTNAbmYoyDYVLC1MSDek7PL6mIvMG
izxphIAXj54k1vjObSDNRwhcoQ2cFmTbhZW01IlVMHxY4x0KCjy572mRQ0+dx+sJDOVqVyKRXxhv
FlGQKCxibtFiVBhwgVqvPvEQJDob9/1rdiP+JlvG9+GVIE1cx8Ic24yAjgXv5gPnAGWn+KXDxa/h
iDWmxELeHbG30sQUdI3heKubgUOv159J9MM0JL7qfbJGECCc4biN+qipUbabv/BZ/IMZpIH5VChO
/Nk8pOidkE5CyVZQfFoMQ9Qwzc75CnKs2MalitM7OGvH6iEKZGXBd95YUJDb6+byLPPEzkIVKxgB
YHpkP4wm8jE/o4wACtdPiylr0uAe6b01miYFHi06DUx+DjfyFtvUa6OvRo8091r8YGW+OZ/06fN1
o3/nF1+1ukgR/GKlFskyzOiamJLBcLQ0jAJzKsIzvLB5DENKTs3SPORloR71aZmer0vf1VG1iIYw
jjLU8t7quA60YDZoWzxV75waOf2xcVl9ouzxN+RQVWfAimBoc+CnY7OWSpovdZMXk5c3hrNSPCw0
PGiKj/UgeZrtHrONIGHTInCXFYTT+9J5/RJmur8s+fG6Lrs7thEh7lihd5MR9aNXoiPJIne1cqNk
gDunnVeW6Byy/o+061quVNe2X0QVIOIrYSV7ObvTC9URECJnvv4OeZ+zjWXO0u3ufu0qzyVpJmYY
43rKG5kz3nSNK6GCM55ZXDd1mkAZ9/hEOrR7JWx31i1P3+TEr+8iDNfJlTBBK5Spa7V+Wcogi9yw
1GK/0vsQFJ/B312k4IDtmM5lV1kDOjwcLHzCLGd21+1ljl6iEpbQtlpmc44Vtx2CSX/Wu1BKZim5
LUtwvBnqnUmnq2WQjB8dtLz1xHNMSWd/W4ZDMDKmG5ou8t0YtC7mMcmGgOWD74I5CoqWk2+X3+P9
ouLLu79KEZVMUc2qo/EQWE3mOXnmp+5N6lxFaRvYGP+obtX4pLHvl6XKjiYoG4mJNqoZEKwruIUI
nBcVhDfz02Up0rMJytZVTlkMA5Yw1VP1xNmXxp2xc7C5LmNekJxH/LjXnH5Krdzg9JThYBzr6MRK
SSWcv8O7yERMNJoBO+Fg4O6tNzWGKO9scEUCHHLa9W7jjf2TY8QeM69cVxKftvOKV2Fi4jKzpFma
fBqw+t9jEjMLp8M8IsxbHt+ujh9lwA2b98fXN7DEiGhhc0+4ChXxaM9Zmi5IO6dul7jxc6uz58Wt
d5cVYvMOV2LEbILEAPaxXTCvtFHQ6MyP2OdeOZuYnu0lV7jpgFai+P+vTmRmraIOJZ6r6GugHbIA
euhfPo3s0vj/r0RkY5cmVT+VgYXv06Y6LEiKFHv+SylC5FNbp8em9lwGUf91ASpSXaB6MRp/KUXw
QgXSOxOISmWQg+inN2cP4yGRjPqXm8g7E1q9ieB1OoLJJXugeH58rTGg0XDYh0qeIsvkCKaq1zOJ
cxdJaxPMWGZNfEDt+MBEWj7mvn7XnSYAeXa++lG/oqVPflzWConiiQMbjpK7IyCRMdOm5/coWN8D
UU3yWO97tjxmvF6kyNAXGbkRlyWiq8KxKY2w/sl2UfDdtX1OEwGGm+exDC4fa9slrWQKLiJptDl2
3PK/nATIvSYv39cBnHswJp5ylA0YSMxLxGUmSqFE46CCUmSiD2McY4QoN8DWZOJxvb88nOAtSJ02
qEOy4aVGCEB4zH3Fzxg+fnG30Y12lMh7V7kQHlBwHQNIHNUlgoZG9kczB3gb2kDdQDwDXYbup5mD
MSbfG8uHUZfk0dJnFNxJZ41uRFqoJ6om4XBXAn3KH/z6yA4cgWU8xJL8RmYOgmOZLBe8CwVy6MaM
jmkcnXJVto0siSpiM2Oc42YE2igAz9W7cfmkm8fYuHHTI+YIJXoicSyO4FjKyC0bZsDjT5p2rc9Y
7HLqPa1UrILoV82ofmqN+NzWqQw0Z/sSMaiu6S4B9ptgey2txo5peLS+0/CtGAF6DhB7wx+FzFcp
5G08U4tCVdsK2VqvlfW+HtJvjq0OEgXctupXIYKloeOF+sWoDcAr/LEYR5rHXiIr+W9fl+Oatm5h
8l5cT28Wza6pjezJse6GIszZn3wYGP/9+++goFC1yEGbo6MSbnxOielNGB5DA0Pi5beV7VWK8InT
9qSe0hbKxkHP270b8uT5TwtKq9MIyhXZccNKB5lSe+pDVFEPwEkhgHtYfI6xDhQaie+7/DqmKqjZ
ZNBsaia8Di8BurvmMQ4BmHkzYWITUDjPhZ/LRPK84n3e8XqTgs51rRpnrIC31ZTbiTxM8ezrZAm6
+VQ7rT8zSTlku0S3ulHBu/fxZKDwAkOaNM84VTskbD6lPvj2sOVR7KUz4bLzCT7dUpKYdCM0hd+o
OfiF4wG702Oe5vNePwa5PpgAI3WPzTn7dvk1t8359WoF905IwyKLK2k/f5lfPoo0T+tVic7IpPAL
WGXaWjWoidpRbEe4t3mrAhfJG6jkJO8bQejDg8UAhCCGa1mgTXgrpJ6bpq+yogIESh/yak8UTMnO
etJOYOtAvgjurR/dzjzK1rw37AHwX45hOY4LJEBxkFKbFY0upTIEurYfrWfTuPvtJ1r/fXEmCXto
wwhOOhDaRuUhLfKQqmi2kk5rJK+0pfcWR+I2AAdqgDVMKPrkC/ZYu9kcAne2903z2YFCzCzdM9Bx
uQvmNBdzeajsMvKLTH9gBrutUuv34wt+g6s6WJq0Qd0rvGJDdCW3ZyCF6Uvh2cu13nyypAa+oY9v
hAha3yZAI6MJyif/7WKo5GWNpcGcCPYEfOq3shTgf1zu68EEG0gKCnjFPq2CrIFT4UPS1ue5R+Ef
2KHYzHQl5Q5+T4LPfHNEIdVJshTAwehIBkkV/2imKPVMI9tVHcZEera/rKGbFvD6ZuKeq2s09pwD
Tj1A2L5ZpmSvZ6okmMquzxaiqbpwqpQYMlx0mo68R4lPwhFoxhiR5oTw8x/0ntYXKJZUnJkpSz0j
8U0hOFzAbwVwGaqEl69uK59HCwGogxyBw3ZEZtOisCfHRts/SLSgubZ36cnBbBSgRAMOhVmE48H6
bZ44OErNBtahBWYZS3MFTaydso6SXsXJqg+18dGZHsn0u/gGgghB+9hoL0nfNvhKcWZPiYLUgPOI
z6X+9fL1bRryv0fRReZolMPGsSzIEGj1SZu+YTSPALn6soxt1XsVIm4C11EHEqVi/OfjEpD+frJr
rvhYKFY+z7894/rm5rCE+TaKNZlRdkWcVIEGfjBvoc107Ca1vb98Jsm9vRx5FZAdosYaILo5eXHi
xQxzLcc+l12cTIiQKOY29twyi+tZ/X0ycs8pPhu9bEhSJkTIDd2505mWwpWb2od4CiOUvgwZKexm
avFqMfoLlM3qusD+2sEL4CTjiXy3nlHuRNFmOpAH48k+W9/ZDR9CKvzfBlITdEGIhbadmNncw4er
y7kFDP5I/bpQvUY3ZSq+6cFXKi4ERD0nNSVINAJaen1If/AhxijQj3rv5diZY6fCV57+TgUFL8Qc
EtUVb2Ewdz+CTLI95MXxsgjZqQQvhJQ6SkYCW8qbD5Nzky2SGLtVx1t5UlDZvDXWJFfKMZkgIP7K
h03pbRP5bQEK7v4a/T8/zvwE4I4Pl0+11ZV5I1V0EXWbModRhELjYewHL04Nfx5Kz7U+l+OdWj+R
8RyNkrNK7EwsYVSst8E6AF1UsuckqbxS/UhkTG4yGYLDYF1VpUM2YN23sX1aDZ5i0+9DVT9evsBN
MS7RwKFkGhifFcyqZpggbU2snCvWg5sfF3bKqeQTcjP7WokQ7MloaNFGVoK5kvbk1qGxKL5p+YTI
5u03NXwlRzCiquyzpdPAFTg1tzbBRFNXSRIv2WUJNoTVuA7TfDiJ4UY+1fXTUM8e+GYOl9/kPRoY
93WvJxG/cvKS1F3GIKcFP4r5kiGnYXe1PIDkwXl07zlGtxwxezv9WokVbCmz9CyO8xqZ1qf4Q3Ws
dvFp/qw8dyGwisJ410pWd6Xy9LceY3KKyWH2iMA7++lXLrAEL3D9Xan8KUQ3PJQBPEsvVjCqtlR6
MEvgg2o8sePZ3DE+knZjPGI6Pcx3biBjodlOl1ZXynV2FSzpApD1XEOFsAk00KmgFr+rDu6Z177G
K9nHt0Q9Tf7/K2G8meAWGQB9MPCD4A/yHjLdok0lUc9tO7NQkATlH4huhEskwJaqCahSgqxKAxBn
HKZ4kRgadwniB5uu4h8mdGFVtmBoRm0oyxKjJ+T0zCuULBxb9RTZAD/uPzBD1g3ffKWVOPFb384K
Ws28BeWcsZscah4Fr8CCpUF2cgNZp3Xr+tbCBK23lhYawVAyrJTTYH+2Zf32LS1Y/33hebq069Me
oM2B5hzn+EefhmP6Bx59LULQ6mhImct6CjggDL4FTkR+5noUYtnzGwF+xN/pgki0ZUbOos+5jUq+
OQA/vPFa88fg3HTjUWGSbEL2NEIwHDO25JmJCBLVD+7ydQat8mXPLtFrVwiFGClD7j+jn2m7ZzL/
NOwPI8G2ynJyFesvRQnRUI+yvFU6fEu3qu9Ehzg7JtUjm8+1+vXymWSXJtjqqBCVRg0wBGpgE1KG
rjutg8sitjKIV30DBPZbx4YKe0poibNoxrcFiLZJVHl5X+xkAenyUTAX81aO00e0ssYU8T3zkiOH
KKC75lDlnv6DA4fxsd5KRgcrkym4g3pQCCD0UTFNoqOTXpey7OuyO8Cg5tszUUpNUujIJYrils4/
rW70Btka4uY34fqB+CHXkQertcws4jFIlWFfFpmnLcXTGIMsytHAAFXaP1JTORZLGoC9dZ+1aQi8
wH3mZmE2zE8Ks0Mtpddd0+wvK85mirH+YUJILCmAXgcjGgJMjRY8owFcVfZcHOhXDoVYne0flwXK
XlPwIFnbUFONkEJhPiTyIjqW57xi1uNlKTJ7ENyIkTtdnaXoctHkCsNOHrGDQdlno7ROy5Xjf8dh
RxWciM2ysgKB44gBS4eXaXfoQXrul8XnuJXJs/77vUgQvv037DtiBctkDBOqBiplBZ1DJ3E/Tc6w
UwsZq6vEJMQalg1+NscdXQDhYA7cmrCn9SNp/qBRsTqKWLoyFtIMhJrY/NZ/Fejd29WHtpe9j+wg
gu9A4G0i00FZdjIeXLqbUqDEWJLq5fuVM3yM6ABHxz8O3GIIth11dds3PCg6XzieSTR6xmfbLzCb
w7FE+fAR3zmbJPe3bUivUgXDzRcNYA4kw5TA+NkxQ1vGvsw1971mv/59wVDNqiFT0yLly9yPoFkd
kzJUojuX3JL+elBks4Ky0wgGmzRu2s0anHyHklWVAO9Ath31fpdSeCbBVMEtly0NJSX25/8zJXa2
w3lHwub8B/PQoFgEbx84LAjo8oS3wb5PGk187HqOY8CVXOv9z8v+bVOvVwKEx9GY0XeLhoqsMZ97
cAvkP3JFkh5t5/yAWgHzGj61iVj4cDJsrGWZVeJTcNnxFkoMzESOjQWiS/me8KYC6ACWAX8dAeaZ
eCIX4Eq9BkttQw1b0fjunK/1o7mnh+FnAwNq7LA8/MElrkQKOlcVTdNEFM7UKD8UBNvP0Y6lenBZ
yGYkWgkRtK5p89Iw+AKPgr2PWA1pjUVUeq3JxqI2q4s6UV2iYwwG34VCamaA6pSAcmAMoucuiA/k
EAVFGXQxeoaaz+uL7l1Fw8uHkwoV/KumV0OtLwPKsiAtUzy8GsCjqD+Bv5jvdVeGB7jV316l5IZM
XujADXR+TSFhY7NjL6BsR0JYgqpbKU/Aj5a82qZ9rURwbV2la3YSY4iEIEuZyiMyJE8H6ju6vpdv
b1PlV0L4j1gJUfQ6NSwDuYOqHkb1pwIs9ssCNqs565sSjGrMui6nEwoR8exNu9zyeD8q+6L4Qw61
aHVvCePv8irS9u3ZKJbyDRcglrw92ADSq1mxETrasqp3lTY4fpn3UdDrtuzbd/sO/xUl1tRBrAZ0
kRzJO3MzrzI/mbKuyrYbxEKIoWoO0BAdwUtQpylHViPO8u4/oBBPdHlB2qKH6swMTxbWZfJEWIFG
zxSnIzof79F22hOHYI+vl1/Y5A3pXso6uJm/vp7OFRR9yfpmHgrE3WEHaUG9rz5qD4bneHwaDIvy
stkeflvvsoqVPEHnbaqNkzE6KI3Rj4O666OHbL4Z+usm/X5Z9zcVYyVIUP20dGobgKAQVINDtgbU
XBVelrCp5SsJgmJoC/Q61xWoXnXf9F463yF6XRax/XW2kiFED2I0Vk5VICaYt6BPBKdrDIq//jOf
LSt381X98bI82ZEEw6Ugz5onni6r2WHKzkpxlQz3l0Vsp2H/HglfAG+dQxI7GIcesQGlnqZrclDC
4hcn8ciDOFgkKbLElvR35Yo4w7RcD9s1HwG6gmFHUF1c9wGfoUl3lkQftjUOxFIYBNEJKO/fHqxP
jDRmjlEGZt6forI8AhJC4tD5/b+3nlcRQoyvOgaOwB6ftU1HTrEy7HpLOQ6kvNHr7JCbia8N9pVp
Fx8uv9m2WryKFaJ8rMVjTWf4c3AMDb+wnuL8aFgKnMgcg2HPfydLCO5DmSgWlgnxIdAcXWNfLYee
/EnexxnA/vNQgs8rWzcFGRdu0aSql6K7gi2oQUbGs/1VuJLCL3UV3SdqGL0CqpXAjQO+/J7sio90
N3h2WH/C7iyIZEGq/jDLvni5R7ikIoLfo8owGoD7QYVgudNn0AcAH1XHbOj4Rbe/xTJmkm13jt1t
LMqhISfCazmY4yqxGYV5inivZbVXkkc3ChVT80b1jxTjVZSghMhjCovUxRg47l2axN6Q/+rJ18vK
xy/n/eX9K0NsK6ZlEfedgRx6zFMvxzyjM3zsQBAuQ5HeNqhXOYIdJw7rcseAnyXpc4wmrLmEjSKb
ddn2R69ChAuL+tLgFKfo9io70l3NTNLjl/19wVKzhGK/b0Tq5Shg2k32ti6JRjIBgp0ujWUppQ0A
8Xns/XhgtwoYES8/uEyEYKSqoips5glyO1anpE5OydD4l0W8FMsuKZVgkW1a9DZpcE8Z/Tmqe2cJ
FoV5WXFbl2EJKpiaqX7HJolY2cmE7KQyx0IBND8mOucJSOj3qTtLgpFMgpCbKGTqXcaX9Bt3vxTH
JpXU1WRGIiQjUVzMjOX4+9YCosZrRTtViSQSbDvLf01EDNk2EMaHpMbzLwDy1EGCPVZ3LrV8x3zQ
MYM4Z5JH2f4gM14FCobv9jNKnTUo0zm4LIe/pDvIQf8kOmABA1ybyjHZtzICOslNWoInGEdXMxMb
MYGlz3U7hgn2z6QjPxJ1sAR3MLU1o9aoo+bV7tzuB1BmJfr2P7K518vjv2AVUTuNpKnxD9xmBOq5
6ZAilyM+B+uLA9l3n+w4omcw66IzIgcvwm5NPfdsnQaXHYMk2Iiz626jUCvmkw95Bbpwc9rHpPE0
1galJpsWkF6d4A2SQR8bd8bj1L+A6I9E2HxAWAvbo3FId7XEqqTSBM9QVi2lBrbYXvYreckBT7V/
WTvEkIxszVim3IKbqGmsAGQTyakdPxDMjVbsoMvYiyVPJY6sR05RzHGOSo3TGUFu9l7jPEflGLaj
DFRQchpxcF0xx5Yxgl5+M3Z+7AK9y/020uj+r1RPnFYfBiWPo4S3cZ1HQ9+b7a82Oqe/D7bGC3Wv
3s4WXEJrDCMFixBaCA3mRDHec07ueIcxA7MbxhTGO/4d24Fs6i91whY8haPmipYlfCKi+d5WSVg3
+0gZJP5I9lSCh4itqHWaCjalTZMXN3etwvy6kQRBmeYJyQPVawtZHPrGmQ3SSTs6xcYQ9jroznRZ
vJV4PJEhKY9yrRkanguVe2u+aab9ZaX7H8WMf/23iIREwZ0yuBYcXpb4+VfuF9gt5hSwvzCnWAbk
+8jDKHmkzUOZGiY3gS+l6uLgklHpXTrzvYwivmLR3WJLkuBNJQDpvINKNHEsS9A0q7LTTlmQpHTk
usYmnNL0/CN8d/nqNrVgJUVQtTRTWV7rSBuU9Hkur0vQ0XXgbGt/GzyTG+xKjqBtrjYSXSthN8l1
UXpZs4tvAG6G6W4l7CsvvW5BCvmyGycb+ZJdoxCfgKypL6mCj2W1JR4FYRZ5sGTYO5vFk9XhhKiU
6aAkHVI+/dqT22qYQixg+0PVfygLhjnS7AxMjCN1VNnMDM/p3uX/K7lCgELPUSca72wBFTq0/Pbs
BOMdx8LAuq2svCq5RzFQaQ1Vo6KFLBB5h0pu3btzHjJblXw2bekjgcYDx0h3bccUjsRIn85mpC+B
kxv+UHIjLqavllH4EXhKJSa8KQw7ja6r27oDoPC3ad/CnNHpe7CeLtjCjz6Yje6Z7DhX0x/IQbdT
syz00CxH3MyMZqd02ICgqA9xMGSlR5x0R1AI6HuJnW290kqSiIM70Gm06xkAmqaNPZfki6r7E4bQ
LvsMmRBB3eOqsnJsoGELJVr4VNYynNJ81LyuSCTZxJaPXR1H/Ioqk9Zs87qHX08tb2hSP5v/wMuu
JQifTcZUd82wIApq1sGJfc24GmSfgptJ61qG/lbN+roAvFyKD2Z1sLDFFwWJSq4m0n8poi6khXqO
baX23BKf7g34Ay0g2USyPJO7OdFVrH+DkDBVdakRVmOxJpq+2HntKezQ5EdTCe36y2XtkEkS4la3
KBWlOlRQn/Qgin5M/VXU1F7TfugSKjGszS7x+lhcVVcfbn3m2K0SYcZs9KN7FTPe2GY96ncYU3zQ
PdVzjzIexG2NBKgqAr4FNy7oPr7q51lx0WOYNOVrUaI2Ncpq4vxPiE+F2V10BU3XQe1TiFiYhKxy
VdGqIHLvxiQFt/uRgJTKQs0QKH7J8HT5vbas+YUU1jWxgmmLCzXU7eJkahcszeqxl1bXlvGj1MM/
keHwU1m2aZjCrU1TOhZZPWMBKjulZKdpp5LuLovYisG27vIFeBsjJYYgIk8rs7d7E7481q/TOrvR
SB2O8IZeO9BdN6aA79DvzV6R9Ym37m8tWIhYaY2tlFmBYG26SdmNnX5MRsls3qaar2SI1eNqgrKA
L6xCQczjK39pFgCtlePr90flxJf++m9gKb58o5KDiawgJfSFVda8BLH+NESBmz0qskLFZuJuE910
+ISb5ojjgKPd5s1kQ9e1R/2UHvo9DdJz+Wnyy6OGtrQrG/DY7BHaBObLJwjQdxdaaUvKbFbX0PZ+
JN5MIESzD4MyhQtGnLtI9WuLhTbo5C1GfXU29pfvdMt9rMUL4SZiqAs3I8R3g+Wxcp9QGUaJTIIQ
bKJoyRYCWqHA0j5r5j5RJe5988kcDhtmY/wCzKxCJJmrxcgBM1m9TBGQIA3j2qs/AdgXQ73xI/O1
H5evTCqQn3jl49XWclSaQyAn9lkCzVu+uSGANAFB3vigPpG1drducH1AbhcreZraFVo06cA/AwWa
Acy35eCGnLduOMfBvSSH30pBHV1zNdfm2aEjPFebKqxVWx2H6x4cpfZp99Djm9XN/yDPWcsRXq0E
iGFfDNEc1PTQkp2b3xlMkqxteeC1COGdlniwrVQfq4BFsxUWplHtElCc+0ae04/OwoxTZ+J7KIpU
2zedWLaCuOWu1uKFZ1siLWv7NkeVmBbfY2r/6Gyg1IOpQ+IWN13IWpDw1aA18aK4iwUADVTaX/Tx
YADfXw+qvazeuXkmwzWABGViAPiFb3Sliswq6soi+EBx209Kvbe1z5YMg2r7OC7IJjVoITHEiVK4
ZaVy0r7CIIjuo88PdFVOBMI56egfeD9XVQEMCnQXzRFJnQHhWrqRBVFFBh7duLo2tOgg8RbcYMTs
aS1D0ELsI5uAkYb/S47/zJYuDxaGjkD9uIuDPxnMWAsTdG4eLGewOdxf33xrAfhQ6RL3sKUAawGC
rilmkfR9gRvTu/oAOvPAnuge8xLh5VvbMl1X5Q4d/XakaUJUVLJ+1omFc9i4Pc9uq9YDuBXzdWM0
QzXKvttxmfv4MYuvt+MiSd22HO5auhAUi5ImbaLCwWdD541T/1jo9OPlA25q+VqG4GcVSha7M1+C
yBiCe9FLT9XVvNNCei9jHd58M46WDuoxFTi4ggbOeVvOBaa0QZUeopzhdVNIkw+Xz7MpA/gPFugh
HFRcBHdO4sJSSAZI6WgBCGn81PZ10EbHy0I232UlRDjI1DOCRdARXBX6PlaOJpVE2s1DEMcGS4Vt
E1CWvw20XaUoaey0VVBnp6k6Gfp1bko8DrePd95gJUJ4dlITra4SiNDy26bydHyEp5wpspAEhc2j
GK4KAiIX8FviomS3qEUZKSXyuuSzYt+YhtfkMmzqzU0v10TbwwKwMrJI/iNW0aDrSitpDAWkur3H
F+SWg0O8eM88yyMgl1583rEE2kMgw97crGCsJQtuqMq6CoE95ykYD3loLt86AfP4bnoSOpIa1ubX
zlqa/facUavobl4lcxAbu+Jo7rRDczXFnvtMP6i7GBSI/4/9+82wYZqujoF6rFeL7D2lTYEXFbEK
kMLwDvt8D/iMycesE4CPls/L42XL2nZHpktMfHCrgDgTHK5WjzrDHlmFHLO4K3b5Xnnmz4cvuZ2U
o437gnc2sJIlmFnJnCxz+xw4zM99mB6K2yTQP6vYu+cQ4JaNOXrJ4Tbv0gL2HZoW+EQQZyNRqWgy
1yY9FtT9AkzaHDUZY+H2F3WnIwzLkAW4Orw730qcYONADpod2vNyZKJE9+mstUHmZPXedIflaTJm
ZKDYbJPUqbeKNEjZTfQPAFroEkFHlxxMxixGxMzYL0M7d83kDe2N5lw37fdRhh+z6cVehYkcxUXh
Ig6MXRVUY/eFmNlBY8+MpXda2z1dfrvNu1xJEnQlyxLDKRRg/LUgX9YwkanQ/ZIe3MHyVffzZVmb
PtMGaJmBMAb6ZdGpmGanock5BXYHGJepqnyjmW6Sxf15Wc5774UWyQsREpamgHrrCsGys2xDaZWG
wnvxSXS6UylQ9v6BJe2vlN9N2QRpQtTUlsimrVrSoFYwJvkp6vcalXjIdzcniBADQbJk2I/HRu9C
9SO1wgVs3XK66nd+Q5AivM9okqoZKtR89PPsg0IKtVUnoN/4lzcLq7MMffRdtiGIEywqGU27LxY1
DaZ4Xy6fjPR31U34+0KBsK3b2eymGaWy/KdbnLGD5qnj72Y0ggyeZ68iNBaqW2OZ8TBpeaeOtwXV
vV62VH75nt5NuRuDFRttBf1SDN9wH3opk/I7b/PmEO/cN4CqIs2I8RB2Fv1C1+DQpfVtaVehgZHp
vzJNXRV891zNOuMNWjDjuI8mAm+2n+678B9iQ1mgkN2c4Acim01FMlZASa8oyJoeG1ljTHZzgum7
C+sMFSQsAcHGhhF7vXKsew1fhTvJtfH04E3IE55IcAALwaS+GidZMOd3NfPMPqy1vcvu3cQA4ISn
TU+TDKBX4kV10V27VENFcMBTzfd96JzavXOMr8ke9LkgMZJVCt6PMwonFLwBWyL4UfRM0domu1L1
WVAii8iwAO1pfuQpKYY63KO+eJKblT2h4CWqgqSEdYgVw27ZEWwtZWfzZr7Lj42ng5sgOWFCK/j9
zSzhtILfoKTXLHAiAOsuwzhTcYcE9Kw9NIAQ3NEwfjSPklO+C/Nv5Yll97wEln6U4C3bKMw/gEv6
RB/TZ+3GvOdIG+N1fc1z0cqXPuu71FAQLOQXLCp0E/NnPBRjuveuP3eHyVd31UODzxZZRJG85YtG
r7wxx1cbp8zKAg2weMs1dawg6QqvH2QEkpfjMRYW3rr9klQai60eq8TqDuuJXuJct5bsE/P9tLdw
d4J3Yb2OTRkGozdv2V2/d0GuuPjtU76zZeohcZQvxrm6uEp1S5sliABtmN2MX4sX4HHjSbu398Rv
H9tvqiShkTkXcUfbtPTZTVo1A1YXJyNElTioAG26hN2e7WWsGbLnEnxLYWeLay9jigztOqkPffNp
LGVXyBX5gocW+8TYA0qjYYFFU2DZ5MDoXPYmGnX861xaF5CdR/Aebj5VKdVbyLpGMEgfEsy/JYVX
XeXXjueeQMTDa9ODrPkuESsuyFLWg7bKjWjQ9NYjlngyb4zT42SOz5e9lcSMxU0gg1mkyNw4CyJ1
b41nO2t3VQrKDNv2Lwt6+UsXHk1shS+mbvYTlu2CZseOee1jeDr2McX1YQmqXX42jl0DPtNo8Oon
6ztqpLqXhMbD5R+xeVqXqAQ7ZNgSEH/DUNpp0kVdGhhU2zELeNnU4TNyUZAXsvL15guuZAkeRc01
MrCRQJZ2z8pDGZ0M2RqXTAQ/7sqVKBgIHgYCOpqlcAOtca+qNDo4NpW0t943CblzXB1FsGnQzwFy
n9ubeWuduluMhfv50T6XR463T/f5n3zkrcQJaUKtt90CCpw0qProyplR5Z0T47qzZUQxsusTTDsx
66TgsFgBsC+pp1rYts81tAcLZ39Z7fgPfqf6rwcS61/V0kWzpvKMYJx8an6v81PdDR4oYnzX+jRI
s8mtj0tUvzD0qeETBs2gt3rR1EtiqXXG4PBHjC6yoFJf2GeN3T9OUpVtL/KbEg+4FijcZNz0pjKa
UxaoIDLw0qEPddRsvdSyBq8qix1meY8Aynqqi/R4+Wq3LHolWbzauDKYMlQD/JdueMx4bsvYL7SD
0kpKUltRey1HyK3KmqhD48BPzklmH2yrt4OelpL2v0yI+MGWZ2mkYZgHip/fGMwNWzsOL9/Xls6v
zyFkU4s+JEUx9FngLMNB7cFCNqe3KpVhTW9p/FqM4Pys3NWK1F2yoK7z6zL38qhDASqFy7cA39gH
GACRHGwzy1mL5CdfOUM2Oqg8x1kWKAflsTsCYj9Y9vY98fMATkoSzaTSBNdbR1HEupFm4CFx7psj
eEjujCen/4f5MdBk6YBMzQUPjP6AnagJZUEefUznc2Gdej7pbUq0fNPTry9R8BwOqUzCVMjpdv9Q
WkLjjeOAHbfI6zKMoMgGQmQqL3gOZc4cvZo65KR5/CkBfZztGBLNkIgQC7xd1o4E6AgssLXZa9La
m3Jzd9mqZCIE7zBgS2/GZCYLUvPTRGuvt2RDahIFMATXkBXFaAPZKwP/U+z42UP2YQomlA3zve2n
uZ/MIBAa9sVeVtaRyRX8RdmTNLJyB4bMstCiYP0YFt0jVryvGlU2QCZxTu8Q2abW7iPgfQXF+DGa
TxX9pLQSF7spAsmfaQNyyXFEWJhSpeVS56i7Wk7lL3FzKHPVR+iX6JxMjGBHta2yhe/BBgk4s7Iz
icJYNly9qXOrkwiWk+aROoK3hwWqAsLMsjtOvX26rNabX8V8SPY/tyUW97N8yCk4WuHl0Lrwyqay
PH2y8d0zjDXaCtX4uUXbf68rJqDZGrShsq7WP13+EZJzvoO6aXPDoHpWgFoV7jUnu6x2JQnntttb
nZM/5yp2xNV/rWs8ueAQ54Ajy80/XQz9ypXWTqTyuNWt5LnjmA62gkHTNhxDjY/5hc1Hw+tgxM2+
8BdZ+HjfEkUGv35IIX7Q2pimUYuxMBPOIZ8rRMK77NtrDhe0yACyJMovUs8sVpe4ydBl6BQ+9uaj
k9+a9h/0AtbnEZR/ytVuoAp8eumqh8Zuz7UZXw+GrJa36f3+1QvMCr19J4xcE20eayDnFTcqHO7y
zdB/OZlEwyWv44o9Xa1MW2eOpjxwk3wC+wcQLJa5mw5Zayjg+SXuVTmp0zUK7MqJpi27zsb2aUgy
GaHP5YdzxYaBYxZWalQ5zL2skcXXvrPsUtruLhu0TIoQUlKqOp0ZQ0qzXIFo0jfYE6HMuyzk/TzH
i8Y7gCXECAAIkAQPDAhEpctil3+zVkc9dG/1MD2ZD9pe3VEA1XOkrGrfH/7k25VY/4oV6zZsIcYc
pajbRBOW1U5d+6BHkq/J7dzzVQYRso1GbQYVXVe0Wn5Vx9ZjgXOH0a5dfVzOyu+jur+9RyK8Fou0
onKzOUPb5TGfbyJZDWPbvf97YYT//8oVWqlT1P9H2nX11q0z218kQCJVX9V2cdkucRznRUhV712/
/i76nJst08omjj8EyIuBPSI5nBlOWYtMuMlhav2UKT0Oev7jsi6IRHDWXWsx7y0R2KOpOwTVzSzs
8mTB17vn7+pAOHOeDEaVSjOQBnKAuP82AXIQemACBWXmK9uDMNHP9vySPM6ay/2YN5b26j4Y6GZ+
LJ10p3n/sMxpiZ05lzdw+8aez4i7S8M0K8BEghkc5UMJwJvFdPtMYARFMjiLrktKv8wG3r6pvtQP
cauDtCKt66u4N0RWXaAP/INgnKK4LS28gVVg1ER3xn9muHl7ZfhOXG1SW22aKAycKcXgaqeopmlj
Y1dVOXuXT+YvkcSfo+HfBXh3WHoKcgI4dsWn14z348dyP78m90NXmOgRbR1nDcZACkLCnr2E7ijd
jf8ZyYnbOs4aSBXpK6DTZK6e/1IkV4k0O+y+oL/6f3QPKmcTmiFVlLis4Or89HZubP2o7SVHfllQ
IGcUt4D2xMR06v9nvnS2QLSl6Rom0KhlcabCAKGA2UO6G4/ISsiPShjtsvxDEdj/S8H4Ehe3oLGo
XkiA9ygpE7tITlVZOlEtKpoxM/PODK2kcH6oN5VAsRK8SSdSeYpxShGk0yW3h+KxIq17WdM3NW8l
jHsAa3q5IDWBqAG4ED2jCxKCjm/fpZUITrmNuG50uUQGaXRGT7LRiAkxr8mP6pa1Kg4vl5e0GV2u
5HHKbmH2psKsRubScQhtHX0zsjE+W9XsBygb/G+yOH0vE32Jg9xI3ZKqtq58iXLFDcPbGhBmlwUx
O31JKTgFz9I+laUIcZe6Y2mxFODToDbeiaC63/exri8SVJzzgdNcEppL7Pm7673hgDJq7Rm33REv
VL9zMoYtZIjyEyKF5/wgOq11vTNgbEMig+mktxU09Ot6AJzhvTw9XN5I4Qo5j0jw3gU/CNQx/DZ6
LHrVE7t/iT4PHnHlPXkIH0WVYqYEF86OD157bY7Q+oK6QYmypmX5AYgC8+DT5XWJhHBWQ1eNXg1N
WI1uvmsGBxjocyBQdpEIzlaYg9qpSw7jrtUn3fqNegAtRYVhweXlp4faTJ0LtYQ9CkGuWVMfzHle
Y16BVkLgqkSL4azEoJlNZM4IwFXyoksI7lDu7g+Xz0RwaQn7hlUQnsw1titHrhfcR3YRHA3gS6E4
ZeShPZJTJB+lSRDubT9izsaPcHYCRN56YRHsX3/sALRZIK1jF99rtz7Up+JJEeQLNlue/vhdVSac
uaC52kl5ioJEclD81s6P5ovxAOfY+4Mnu9kxdgPP6L3L2yo6Os5eDH3TxlaIaElVdplsIUvrVoZo
NI/9yKVLy5kJEJb3RJmZsldIyYWfmvTRNNg4u+ro/W0phD8XbSVfcisUa47MhYXPu3CfuQXwZJ3i
it4vTrR/HZHwM0df/rdbwL95s07KUnPCLZDD+0r6YuQulX5ePq2/qKSmYYjOtAAFzB0XJhyTQAOb
LcqmzQGQ4V71vfXR4A5Ou2wnwjrYTlBg9PBfaTz8RqU0I+lKGNvlUd9Nrv459YLDFDjLbQukY30P
4j53vKq/i6CPtp3YWS5nf0OtJWGY4K7LU+zP8c8uOSay6mb1dSfC0BGJ4sxKk6gRzZCJcSkxvrRL
tiMKzAvp9rLZPDelKkhXb1+388o4k2IgD0QsCVEvugWyKbbl5NuSi7yyaE2cIalGS4pbghig/K2d
mi8wjXvGvzTtcdHMyE6vp9+Lpz9/hGrjNeI5L49TT7VRqmwK8UKOf1uPDEkxTO3mufxh3ChO9jDs
godRxEQg2lHOtmBMqI6zALZFTw9DexWRm0REgCEQwUMf6YUOTgyWDcysQz0ctHy3iDCdt73bn43j
wfmKpF+iEhN97uQ3B7rv9qPfHpqdKK3wl/fDWQ4XdqAKmLXElCDnh7nDQFy7ow9F5KgnZhnlfaTa
sQiQ4C9B4lkm92aJVElu5RHbt5wYfQjq0Ad6E9wZDjhm/PpkufH3y1ZSZ/bhvb85S+TikdRsClJl
LMMJHH1MIRm2mRgPkj5+n0JpHyPeWtTsZdTGyZ6N6BDmupNqi19X9HqUyvs5W/aYZb+Sp9KZy9LP
iXko5tbW8Vi2zRrUI1Uiu1GOv1SjV2Xqg0KJH+b0B1UCJ7eW3ahLlp1lizPKqjMVi6tGyOwu8ovW
p0cjj4562NG93GSnMpm+LWglG2f5IJutYtdxhx6p+Hqki2+hLWGUpic5mCavNYHlRNq7REt95Gp8
eQlf4jBxpFrZT5m0k2vzgD5Kn87F/eX93PQDCEgw2Qg6UDQJcUZyybNOboMZXbua3Wa29NigpTE4
aB47QelrhqnxI5A0joEzCkRvhbBryZy9nM0OPVVZi3Kr9oD+diO5iXN/nEXFp60brsKl6jIGK8FK
xCuM3nQTnS2EXuriBYq0J43iTKMI13ozLlGhDBZ4dMDmJfNyrHlqNRnLUU76fXt85flFWa33iV9/
Ib722qsmODx2vfjLsJbJ2WRTqYJ8wMQQnLhiYW70NfPrmINDfrBSHtprBYEsW8QlgZxF1ibZHCYA
rYBz2nSaULqeIl3Q7repFud95JNHAwprulThBT9rgMNJ5Ks57TEKPZ9IOjuC/dvUjZUsLhhpkS7K
9AHBSPBE7gc3RukVbHwuyJJHOy/t4jMKlFdL5wrECo7tNRJcvXfqcdZ0q4JHYFlTFulZD+QudtjU
WrOz3EmE9iPaUs5KD0BtSnUNVnoCurddqEPqlGHWeLMqNYcpRz+gYIHM1fBqQs/BJY87sdQd6c0J
+9owEgNE6d1+uQePkI8Lvhf18GwdIjVMFJjZqKTBx+bBRBOzolriFtKxqneldVJErHZbar8WwblW
C+AmRibTxLXUh7H/JGwpF/0+d0Bd2ZMqbljnXWz80MqksLv/juz3Gr+dt4l9w0rp0JwWT7XRZu5Q
anaSUNcwW7dSQsGd2g5Qz2I4fxJGY6MUbYKJQhmZiRJtLmNYPi/KCUh8fk0E4YBo4zgfkipzXyk6
DiYsArtqqa2LUAb+EuKcF8RF3PmckaHA0DHSsvVn1dH2iVu1juomt2wkv/ha7IRljr+EcmeZnF0H
rKWSpSrOKqgc6heuso9cyXJVlxH46AGSi6J8klAkZ9n7Oq/DiCKuar38m4G5fJQj7mqgdel4f0a/
LIGV35ZnEiRF2MUFbsxbdWzUJSnA2Z2BVN2evcKNQyd/aq5Uu3er27i35336EV1ZSeQ0s5mz0ugU
A5Ound+Ut2g8vWz1NuP81e9zutgOYVBZOkrJo45REMtbkmM/PFT0ELbHOr2WMhHr9abhWwnkNdPs
pyodYfjwgHEG6ZuatrtuFAFWbzkPAHgQwO6BNc/k8y16iaEJ1BTRsoYsAQZN8mynL6ZTqx+qGq0E
cc6Y6HIxZAXq5OPC0qYGg1T9dfmI/qJ158VwhlwlzTz3aonsw27xiZf5SuJoGLbqXeZ6qWQL9XzT
Qq1WxZn2AkyyYaFAYnZtYniBBRcdMIs0BNUM288S3mTReXEXqze7IsxSmMRsutIIOjNQke/l2yT9
zwzbzKEADkVj8Lq4wNx5JZQCJ4GiLB/1O9n8nAu7gdlhvIsiVgK4w8qNLC4WA5k+xqEXOfQqwpB6
el0fSj95inaXVWNz21bC+HOKiq4wDITvzVR5pnqvNNdx2bpCfpLtNN9KEHc+kzn26F7UE9fo7fYz
6/YzD8F+/lJ/wgDSXtisIdpEzuqN0mxo3Sgzuy47CuBdBjaMwXJ8ww4V7o+8ttZKwRlBbVwwgBqj
F0WPiD1P91XdOHLzePmsNi3tags5wzfSMhwGNcKT7pplVMw7urOORLh3IpXgvHCRL23emQ16Qqwr
sypscMkE0lVlfajEsloO53r1Ou9KKcONzaMbeh2PV7O6v7xhm57iLIHHGJ2BXz13g8IiFxfwebbW
PUWK5F0Wwnadv67n9zwyCm89umLgXagpOHoSdbDhnoKqciY9K5Hpt8KC8pZZPQvDSN1bYZaqtd1Q
sOuK0az0OMwCcyD6fe6WzhpgMPUZUV9hmkh/aEroRgkRgQpsbpmiAyUV0LkECZi3qwgzEutxiqCr
y0pbrn6bw2HpqJ0CX8pIRey0m85PPUvjkeAMWixd3GLPGI0QI7NW9ugRsysvP0y7+FHyL+vDltKt
xXH+Ye6J1aoWa6ZZPo1x4iiai1Y+57KQzXNarYnzEXJdNoZRajgnBUjAZnsIMlGtf8varNfBqdqg
ZNoS5khIFNfTdeEjw7lL78i+F9zR15Ltu/uzWgqncqVpmdAHPAIbF/lb1zgoB/nIOkHole4s9nBF
Dv/Ex+Wn6Jb4jN5af7i8m+/pB+HT12vlvMVS5XpCWHWGdYZHjnE1AiU1PYZP1tfiVkNDUvJrvvrv
oFKcVM5ptFrW02RAfqJzq8OCCfHFlpzlnmHRAB/7cHmNIo3hnEdMpcAoewRkUb08DHK9b/TyI/mP
9TZypnAAo3YpN7hp/9CSI8Fzm10xmNkEeVTt0+UFbUYUKrBc0AKqAuSRt+6yXmtIDiNw1mzjBG7r
Xf7UATdu+MY4rkS3YfNWr4Rxt7owpCKXDJisLHsq6L7XHyZNkGTctIorEdydJiBRy9DskriylfvK
9Kzk9xGgXo1JdZdR4LS2fPx677jLncRAc0x7FE3i4E4nu0EqPWna19SwBYfEet7e3e7VorjbXfRB
PmozouXB3BvL0xT4nVHvRuPYxV9j8i0Yv6rVs0AmU7NLMrnbbAIvOujk1ze94i+FnR3GY7Cj7rTX
3dEnJ+U4XmtO+KN/NgVmebussFoud6UHUBBJJMG+goIYmHRO/2A8I2/xlDSv+LOVU9T2eBjuI08E
0bnt5laiuQs+6HUzhy1re7jPH8pjfgNcK9yMHcwXmEfs+aEUzO+IdIi77WlndaTJ0fPVUxkYpy8Y
z7Vr8Nzqi8A8b5qu1cr4cKEwMVY2jWj6GV/C2KWB4PdFloRvCogNfdAXilPLEowyH5dur4U/w+pz
232dg85O8i/D+FXrAU4iSs68srtf0NXXut8qPRkFkpQsJprKmy/mbnFx5VOHHIAz6AJT4E7zdLu/
pt68bxJbe5lEz5bNGZiVHeDJDtHZpBoxQfCqxgeGwh96KAJMPqDqb+D0doKLySzY+8UCql7VCbE0
Hm+pHIdcy1irZ4m27EO/Y/hHxpMKAAoGoihq+v3LjTiL4/RmaQvdHAGkiMv4yil8km7JQX9ckNuT
9yC/+0iPhwpQ4X+Xx5dw4oUOWBzcXw+ehrrpvygaKotDfpqa9LaSm/vL27l9Lc7iOJc0d3lo6hMz
c/RKSo9jJ0Kw2YwAV+thx7nSzSYtxqFsEAGCoiH9/E+ZLbyRvtVf8P9D7HQeg1Tqbqqb+lnYF7zt
cA1ZlTWUFk0+au+MslGSGdaFAB46DYvvZZx56FvwL2/iX+7+WQ7nLIY0LrSKTdqw9uP/p19kAE6l
L7kiqr3tIzsL49xDFkhqrS+IM2mPpM78koAJWLAekQjODSxKmfW1hTtWfYk+td8igP0HbnEFhqb0
sKC5qXoSXuttH39eFecI4rpTQRwHz4PWHOQlrNvpKO3Uq9AVzv+LFsfd6AikcaouITWWHAaXceMA
QT7eTQ4Fy4DNKPHA99K9XN5RgSJabPWrW0BzPVp6trowPyTdnWrt8iW1L8sQaSGPG40ZwyyYFvQ3
KacZpY/KT2/Ma3KSdqxyKErOCnbR4u51HUhGXilwd3XYHpLKOlpK+5HJeZX80Ql+hnnO2mRaFNYf
+dhdqzfIOjuFu3wPflqGU17ndwwSJXA6UXJ2+yW3ksvWvjqtMhrNRgFEGp4gieYxoGU4NFcFeSb4
sDB7WH2T3eT4n0kN2EuOgj8EOMsySAG5cFpugZOIcX3oZXUfFTc1fdDCx8sqsqmGKxHcwmSptwyl
hYaM+bGyXszumCPLfVnGpmKsZHC2UGmUOlMX1usWxl4C3mNLGO+wnXgXAqxEcBawjiw9RP8xa2Pt
Dg0qpc6A2vWX2cexeJpkDxjeE8SpolVxFjExlxBNN2xV2Q4AATb4lgRh/2YkvFoUZwCLUaZAX8Oi
AFnZN06U38T6Q2sK/D37zktbxxk/Q6vHJgZumDuED8jUT+NXiIibfV97l9Vg0++fl8OHw1IzGrO1
IM/MWo3ZMEnvA8NoL3pSC86FD30nJanHrEXh0BqjazUZ9tTSBCsRXBo+vG3japEaBSFS3z0o6X2r
PcS94NW+vQpqKaACVVVMrb81OFWiSmMb43GSTwez+xSpwqE5kQROu5Dzz8oFHSzwDb0X7o2r9iZy
o+fgcXZZaiq6F8Grb5//eUmcouUL5pypCUXLDqxOk+5SMFc1wmGi7cP5I4afe6mqeC6jCPl/4JHb
YZTYsfkkjaXApm03qNGzGC5MrpoyXaIFUTkeHRH4KT/LQG8Pj/PLoPrZZ8Uh7rw3vUk0tbR9agZV
TSCBgfeT0wuzHJNZq5sMM7s73XoohKxY7Njfm4OzAO6UetKBF4Ztn4r6THZXJeijQpAS+Vm+l4Mv
l03C9kOR/pHGkzpNlRWHFqsTVlZ+o/VF4hRlvK8itJMq6Ynmmk0b6uutagfDDNQGUXpjW1nO8jkP
m1J9rqcOE5xEbo9RWPtgP70bmnR/eZ2CUzPZ31fhQxRmamyAOcG1grbz5bgZTvGozgJLvv0yXe0m
W+1KDApsiZ41iI7YowNjdAAUUu8qj/F7MyoI4Cx/YFmgXAInnQUsV55JUApI1HbIcLtKa7hGXZyS
XoS2tx3CnmXw5M6go21atciZ16gOssfqu6mj7RSvuC8c4UtgM45YSeN20KqWdGwI6ruD/5qr9yZb
A9ejowMLLPfDR1HMvG1GVgK5wGWeIkVJLAhkML94J9qJj8nAwW5fJuB0FV7sU4C7/Lx8bpuBxUoo
Z0SmeqqGGOhJbogeZSM4GSXgGdEMICoOCA+P8zFg/JFNrYaCMIVkYLVRhHJ5egAUtl88lYJbJloW
Z7rgMANFZqZriL9O0tUooWc9tYXti5s9bGhJ/n+156cc8pZG1VgiuTaiL5m62WPkVnvwL/+YnOVz
di/9nEUXTbAyfughS6Oum1TsY9IGOyRorro0trVGd2W5PVzWDdGZGdwzzlTHEjTQqG4vP2Svddqn
yEWGEuWjwrPGD1CgsDfOajM5C2xmTTjWAXSxw41DR8UOWBt3ID/fo3fflQQx+7aFXEnjDPEYx0E2
B4hBOpeBbWCmftotyf2AxMywC08LvTVFvPFM69451JVIzqSEaYeXwYz9hAvYy1q0r+buiDD5jpjq
3pJGmyoFOh/bj4z7rDeWsyyqOkxdqEFngAKcYIAqiu6rQeBxRHrJGRLDSiupkXF4BP0p4XiS1Z9y
f1CEVlIkh7MjoY4ZxZK+WklzxyC9o1P8pH+aT/rJtCne34VkG4ktSvVuuu3V0XEGJS5qeQbtJLIN
xWnqfxm6IMjfruucBfDZyDSJja5nL2NW2axATY/y9H54Rg/d84xBI8ye7WW32TWDwFKKLrnJRa9J
VuZVEbFY/FoGeDPmYvapM/oTuugQkYtuHVOD91dAJSBw0jXL4MeD1bGPzXRZkFI+Di7AUL3yJriO
U1t1B886GkfqFTt6sA6Nf9mWbUZ36lkup556pCGDYrHOJnptVtd569WB4AaIRHCaqbYzRUcifI6l
oWW6j8Bm9rsVsRr95bjOC+EUUZmK2apz3GU1uLXINxOj3MWU2tRE/t9RyKdZflHqW2p+UzVBxk2w
Pr5ftW6XerB6VMOzgNoSKkVKG9i9sGK0fdP+LJCfOgD4ICkL1rOQtYpDm7spE2KIMZW+oISU82vl
IFO5kWCHZVRtUy/9qmL83i6vGVvtLGzCYOd+SRrn1jI6YbpNQ+6mcWeHdQfFXqraRrE3R1u+U9Gz
yqpFEVpRMOlX2JronfiXwPK8o5yni8ZaHZoO7XbVDyDisCpLcCAv811c2tORAabJ+/5qFjmdv8RG
Z7Gct6syk6ZFhF3WHnvkSdudNLuAkpR+0WOIinFU2+n3rnD+p3tOOVeX6g0FBwPBRI7xbR4A7I+j
7frvl4WIVJQzJqqcBbE64qmah6GNqluVf7ss4BXF7r3OINkL8i3LlE1OZ7R5AH1lCC+XhR5jg0Pb
5+jkXuQbjnmKnqGsh+6VRSYEL5dgC7df4izT/K9wTl/MeK6UnGByUbNlZ2D1Fo/5g8ZOjsLZ2k13
rikyOsfBdqBqnJIEGbh1oxyyalDN2/PvcA/EF8WprkY/AFxTBvo7xmkurChtGrOVXO4I66JZSJtX
MQJ31q+O/n7ZThbXeOWsLv3Ia78Xv8IPpb9XUjkXQcwoRDNpzQYL5hZddQbZGbMZugLt2bRvKzGc
j1iA9ljL5ohR3hsQqgJIcLEbbKjqq3vjIJDFbOU7TT3L4lO5XTtpRT7Boc+wpYyz40fjlQeCBqlM
+CYXHBqfzy0UrVMHZXpliaura7M4KaI4TCSCcw3GYAAIAPC4rjJMvrQkp1AGp2UVi6Z02BFc2jbu
gsttZAzA+f3nOYw6BR6PiR/8TNEfYbpAz9nVvnQgV/MVuRIdmUg0d70rdTZqgyFuDcpnJfjU9bWt
1YNHyV5fVIcst930IlCSzfothiGJyWhlMVmD3Vhlo4gqg7uAvexCjLt0QNQZwMdQlNEhyKddLqVo
Z+73cslYlC1PIHvTWK9kcx4hqKpEUxsETDPSKtnP3Ev8wQ5DL7NZZlbed6MjrEFtX4o/6+UDDJLp
TQ4eO1hQsIMPNnF0p9yRFyBHou/FE/e9bGvtWR53pHKoja06sVkYJb8ppkS1SyUd7Hj6UIx73kzK
PmR1kNWUysvYYmEG+V2Gj0PybKSfBQcmWgx3YKlcTH0bYTGdC6bQvYI8mFnZlYF42gZvM9hlw5Nq
uanI7wkUhWcn7TqqBjWbFjDq+6i/02rBnRetizP+bZVE46zjEujNvCdz7sEGYEWECLpqtl3qWRnY
/V+dUV0uitqzDFFY3o1A7suRNbQcTTROvp1AOesCD7cZarIWVjU6+TW7/Az4bg+4JWrhADLQCZ3l
l4SnsiAy2Xw8riQyv7demT5qw6Ih7lLlvLxV1Lb2LaDWk5SUzqSZkSvPTWNfVsetU9MIJeDp01Wi
GNypjZaiD9YC8jViPTbzQ9uCnFSk8Vv+WiO6DutITRkQHG/XpQVNIeP1CGpSEOUBJSLyUXP9Mb2C
zIqA/zeOTQOnu8Jo6zWI1LjIRx8CbTL/OTZqYUKUukq5r74byHtRT0Hm4fmDIkEEpSnAwcAmvl1f
1YWBOda4WV0LGvlxh8kipH8dCyPTHnvwS5+CRXBsr8Bfbx0sW+ZZJnduyshA9hYmU8ebC7ylWX+r
p6hgBYc8z+2uOsnyVURHp7N8VUKrXjjZcfwtU3736TWtRqdtzX2HhEFQnkLLn8l9ZhiuXoMFt0HP
XTXbqWjOdePFpFkKRobQjIbeRY3HZK7nMC46NtI4OtrJ3FFwNx5DT/+kw1V1Th/Y5UkUDLxX77ci
Oc8RoFvMrHvW9EGOlO6V5SCJiHc35i/eymDfsLq28gS0oVpGwPEPlXC9I8DFkj2g499XnT0ZKKog
Xe6xdjj6ku2m29Q1XoQFiPcxyNuv4NyKskxh1C0MlfM0XONN88CYAJtbMRPg9pZamCU3AdIGXvu3
y01la66tXkU5uLqqpHovac9hkHuXzdLmNcaz6V8p7zHdQaiRDAT6nUdOByAuO3JQ7dhrhdsCa690
B9UWtVO8dyxsB88iuSguSeWpa0ckgBYMDuRZdTvMOrUZ1HtGZMH6Lm8isN7fbuKgLtpg5CiT5tlj
m/zomh9y/SjYwvcO/+162Des9HKotQBWH5MDrVcdjH3sSZire2793mVDj9FN9iQKhDclMhsom2hd
w7+3Esd0AFIa4zIi872U7msRzfG2BVkJ4I5oUnM9TzW2bXitH+TXdFMOw7abgGD+0nnJHrAvosCJ
mVLe1CorodxZ9UsfxkMMoc14ldV7MwTiioZQ9EUOAPVCBCnkDcJBHNtKHHdssaVaUcA2sfEHdwYP
GiqJI2IcZNbKm9yZHnqXOqwbjxE49oGjJo6om/J9IPL2Ezhbkk5F2xUVLp+aPRbGMUv3i+T22i9T
vxfoKDuwd3uLHJChMpgljR9kHOZen0mEJ2/6ub5lDLeSkx5k+M0QXL6FIwli1I30MlZ2lseXIegQ
SWmmINyRj/Wt7tS74NNwVI5AgDwadyJc2o1eSiYNAH4yKDcw6c4FBkuHyZ1wQFWFDaLPN4kfPpVP
YL2p7O5o7NjrTKN28msQNnFuqiy7hbqGoiN9ta6rq9/LgRXKVY9YH437GBFVHs2bCnm2yNfvlNs4
tgevbT2G7tYLYXU2jYCmEpPgPWzofMFFbgJZmrQKgAXjlRp/10V27f37Hpu6+n3uOib1VMuJrseu
1MmZ3RftT4x9PfeSXjt1g+iniHdKAkDPthE8PLaVRzMQXGoyUCVUzvOFY7nkSY5dbVBSZQkN7SHY
a6/nmDnh8+Wrsb2Nf4TxqJ6ybCRqbQF+TFruBvC5W8qX/00Atxo691Oux7gKE3q+68q3emEh4n2e
gB3VnzW8S55JSUNiCWsYnQmDwwCyu7G8Dsnd0gVTlnN5Pa/TIe9syUoa93xKqTxavWnAfzdIK8fN
Urh9hIDWTCLjGLWYJI5KktgJWC2dquh/tpSI2iW3w5bVN3AeMCOJZTUEm2o8siYXS0Z/ruRYN/Q3
QH88yc2/CxYt2mLOIw4YRFXlBDr5DyQYypu2cau7vQs48d0iNCyb9lrHrKiKBDrqjdwe63NvEnU2
Y5fscmBQoOjh6dcs0oTN3sX+h55Wykoet59yJiXaGGE/o+vgnsGsWZ72VXVnZM1Z14QIEmyjTA2N
XcnjtjOI0B/cLAa4Va+tR1AD3Ko74qDi/j3dqW58sHIPg5cOUA0/Eg+u5HJGLR4Ck0ZBi9Rvdx0o
V2bxMomG9DZ9AkoQCDZhvgyeQq6P9bYZK2yluQCnt3yg4DadPHlRMK9W24EqKKduX8eVPPY9Kx8U
tFGbDmjHcAEN5PRZ6dV1cliUCU3x8bekL/x2kBwjNp4l87+3k7NTPC+VM225UupmN5HY1QbqyGiz
TCbzbgQuZp0o7uULuGmmdRP+QEWJBymHt6vM1KrJgxmilupTixbcsn+8LGCjvMkWc5bABRFKZi6A
/RvYDWfouYkveQXwFyREgvmBTTaOCAAFzmfTxxoKpgwRmlnvCKfDOYhKM2hQyJHvGvl70z7o8qFT
Mbhz20+/RiGPPVvDO9ONzLllUgPpAX6gJuzlsWnojN68YnC0GAio+2DwMkA51ejnEWzopg1bCePu
eBpY+jKBnhmdj9TP98B1tdMRqVfTng8A0nEyEYzipo6sBHKXWy+iss3GEkFufaWjBB6FHxhDhZIY
JqUqVTGzr3Eaj4zoXIwpUmzxmJ9oNx+soDu0jebTEhBICqaUyPRCBu2zVcyuRQrBZd98zp7F846+
7Rs9SCm2tM2RiVJuGwKCieBw+eA2t9FUDEOmigXV5B5GQ2dMA5WYEHLfK78yUSJn23mvBHB3eV7q
pggDCLAeF3+5Rg+nazktMFZsNgIeupr7kQVpYNUBlh2x+EzKQPMpJhMz+tWtTh+mUAAnsXkq5r+/
T2WeBhA0I2U0gAkVPNq3yvyg09BupB+X17BtnlZCuIhgjrSxqZUqRzmjBDyMiim10AttJbTnEB4T
PRHosop7XyB205utxHKBQV7LYHTqsXfmzfg5v5owHjeBt4WBpOXXIev9YDjEgLJ1coFt3H4GrERz
9gMWLA+CFI60BtbJ4qYe1MTTbggGXi33v89e4WJbBC24qCJaBl+1MWgZG1qC7TWN0AFd4IBE7yIi
StvW/JUUzle3ep5baVfmrn4zO4zVInrEuEXtouXQKe7Dj/TTv10WZ6/mvKEkD5XYxfCPC9Jtt45f
LmvIprU4L4kv35SFqmXqOMAxN4ckfKnKh8u/v9HD8mYJPIxdUZeAvmxS1KFmWwdX/ZfiYPjhkT5Y
T+X1Agz16R6zOGiCdUJXlGjbToStVsepv9IFqRUBAwovK9a9n7nJKXB1d3L66wa9CcVOFBGItpNT
+rgHWKoM8i8XfCDTfENCwXFt2qrVgpj8VbSI2c940YoudrPxSqdXoRbbxBQZDbYr78IMkGSAxMxE
uUvnQqmknwjgDGE0gDOGxBqmnz1y989sVuCJ6pTbO3YWxt0pK5TmqTbRDJNFDz1KUbIiel9v7RmR
CTV1RSeqySOU60E5VEGAt580oy5JPT1unaL7elnPmdPj94ygfwkZLAXcbzp3U3WaDSEYZmO3qW6A
Um7T5aFuNRtZ/8tythfzR8673HGjyKZJsBi5vuqSx5R6Tfl0WcSWz1gtxeB0GKB8Y5+ZqFwk1By8
Rh2Ka1WuDUdKLUDbjVZqa6Q/DpomxBRgv3xhEw1Ou61GryKqYhPVGwal0YPuQHKCffQZRVAfgYWo
23qrGLReKdvs1W3qw0UeWgpFlwMZxACZo+TGA3JyN/pgnqZJB0NuhQCtjO1JS4l9eZu3FB/oJKaB
cVOKcI3TmCyP6hwccUAZS4/LkIB6+8dlAZuqchbAJ3GjzhxQTV5iDCQmthx1ttX4eRc5l6VsRjYA
7zDYOxLDO682eLWJCc3DThkpm8caDoo9XfWTjULi6ETP0W2yj4614mhoh/70EbmghjMVNBOhxMYp
S5QTxLkaHl9Db3eg9KnvSwcNDl81MOyMboMqKQqJh8tCN7d0JZNTmCSSCxIx804ldaehPyyUCMZF
RH2JmzdwJYaLsHW1mufEVHM3qb90wU19Owa/Z8RqQXpdBL8uL2kDGUizkKY1MDrKHg087sREW1ma
lz7Hwzm6S+5Ytp8+xJ55qPZs4oyc6GwzfkS0Bo/3RBAebF4CHcR6lq5rFLnwtzcwiKpUr1M5d0m+
HCViHYKyFijo5pmtRHAOJtdlVDP6rnAj2BXyCAKhNBAUozZ6ZdkenpfB3eXImNJInSDjnzgjcoJD
dwS0C0Z+RbCPgh3j+++bocnUwFJydwAyQ3JnhoLaz6buGXBiGjhZiMK/tgCMHpZmYuVumu5b9THG
PJIcRvZsZr5u2gGGmwX6t7mgPwIJ//wCTg2dzAJkM+pu9oZT4qsvZAQAPMOMzo4Wxci2HT1dFrrp
rVcyuddYU09BaSpZ7k5m5lTacSl/meS7Moqa7jd1byWHRVor21hEZtsYXVu4BcIO9a6r/ZoKYNE3
c7FkJYM51ZUMWZUAp5di/zR7+TL4E96WaPVt8Z95aGYb9JXX+j7yanQ2C26W6OTY31eSGzOXGiMZ
czeSvusywVR2KniabwbwDLjVMDS0UWAu8P9Iu47myHFm+YsYQQO6K20btexIYy6MsfTe89e/hPbt
NBfiEt9qLruHiegSwEKiUCbznyZUcyqKQVWwOBQK0EVpIyj9qOHBbEAINHdwt3Hiq81n69oiAxfo
mtYa0ksZqleDU9y3vgEqL6i92LMFdOLsIHd9DHAURJqGroAjQlvplkoRRHdICSy+6Y9H1LQczeXO
Xm37/u8tZdvMhFDM8xqsq2B3Np9o4RzySrcUr8h3+AqEATQ3u/D0D7YPwtUoe+CMuY6yGA9ZrfpB
WmQd6oPMS6XTZ8mb6PHqKypz2FQlmkN5rnMnb1E8U9HPHIxoL/ZL9RgPP/YBhOcmLBOPMJOSBJKS
Qa5tthsI1IYutJG1J6Q3nOyZV+DZPmnX7WOOQU+kMexGpDemUXemqvInpfP2V8QzQb/g6jAP82Qa
EFXNoXx7J2c5OO2/7Rugrrz3eZigJhiqfu4DuHpyRM71Evt0Zh/qhP6+Gd46qJes15GNqVHNOXI0
GeTKDrrwuP/7m90KK4BgK87dopa62SBeIpfmpr0F/wAoExvc+ORpdDQvcSko9R8Vnn4Db2EMVMgI
0jKCqWBHDT63UDsYORc/BxfY5PS4zNEQhGgVDmYE1GJmq8W9AFrInMcpvZlGW+0gO8ARTYMUdMmY
OfMD3lzaCXk0L/Q1CSlJ2u06n//w+LD0PCPk65C0puG69EVPn+aB85DkfBqNuYKTLiSFPuPTaGp7
0mvjPEMzbN/tNsHNgDCNotIWIDYsE5tJFya0IjiNPjhh9TMKzpORHhLDMRPOQd3Gtt+2kBH/5xEK
qrpvoJWa4UXwej+giLY8qr7mVVQ9ixO/bO6dQQyCVzBqMhoDCyUJJQGtzxi1UZ5Jd8gJBw+2vW1l
gLnQ8SmCzkwIJvv9EQOImRc4IjhQjFe5LOOWxzmx/RZY2WPOaQ9KoyiPYI/unoT2F3nEXHPnUmqj
YeQEEJv36tUYqwQWT2ISNCKuIdCyh6CE6pAT5DUk82wwX0iqw6qZUhlBpf69gpJiFn3opf8+E4cX
1GohDGwn3TAUiYRIWUplvysjfzDfU0dam2AcIeqm3kx6wE5jPE/qXR/yzs32Gf3tymxGp4xnPZeg
g4QbTjPsSMUUPeYvTHv8PoJBq7JTcmhlS3ReqXd415K8db1eN5DN9swSRtTapYcW3CuRRepi7s8Z
TlTRCmEkxxrn0LLNa1U4hoEpwO3qrrSTPvBKKTvsA97mdbRaD13v6h43E7FTYwmYqsg/JBASyKDs
r85qxGvi3F6KIRsYuDAgK8lEpijJxXoc9SjH9V9DApJyDnBvv8+Qk/3bALMQIyhHqRJziI09Uw3X
wjMftQ/kc3hBCR+k2Q0cI3jUHpUf+/u3/bRY2WUupQg8B4uiAoeK7zOqH6rX++hs1u4hi9467XG4
1C13NPNfwPa6WLrbq68mqNAqz2QER7T3j0ovFiL6+vGUB4EvCOQckeOI215ytcdErXMD7bhhAvtZ
0MReEAhObB5NQbV6jccwz7PEoGCt9GE0lThfxixaffe9xqBR1PXHhDdRtQ231yUxSJgrjZjFkYwt
DB5aQ3Vys7cKrrAHzwoDhorUKGJUoCCn96Wjj+l3Q0VbzhL2OueG2jxfaLqQMQgBaYHXYGPlETlR
8zmN8NwUJO3cKwv4gYWME39t+/rKCOPrsTKaeRnDiHYxVOtVo+FSQOxO9EZow0LH+MB7Rm+6w8oi
4+jjUmLAownwmimMSzRKxwSyd5JceoVpWJyTTBHizctpZYtxcrGoAiOkEQxKqM2NYLUYI439bLYm
F9eKz0tKbLrGyhzr6b0W6qJQoS1UNe5yoTsaWmx1BQaE/3BdjKfrUxwI6YJJksrp0SEQ2e3P5vxX
32vyhTfitPn8XK2Kcfi8N0hWgbMBLe3LTe3TSXhIL154z0/e5jHRnwBRpbY2YEYpP8u6u0xfJuWJ
s2+bZavrUlhCSwhyLylaAxArZem5lNAn3PQuBnYsIhnHsi4tYU58NSz9CdWJfduc08w2ts6ZnhQk
Q6J7KGW3Uav7LjA4F//2DqpoiMZzQNTZCmedhyIphiVzSBPbdQS+QlU9aUR4V1nYvNphMKMrOgPj
iMAMKfpaT4a1lD+qQeWgH28xDEyg61HN5RyBUjSOVtQ8BWFuDcKv93wUQzUVgoehpDA+l4J+Nk2F
DgS35ae2fRjfh3W/f5/NGFaELH3VLCgJSLLhtsV8TpRMtZVYC8AA1HNWs/2AMq/mmIgM5I7iKBDA
XWqNrmy39nKQjyCTeG8xZWWKIu/6clKHIZcy5KTKMgThiHgzTtJx/+P8y910XQ7jZwaG6SrSIHCY
hfYmzQRby2sb8yBWFQc3yfSzDwMX5T67X9pjJInftKT8hfl6N+5503TbD/vVchlvnCB93OUNgIO2
ZNGnsGAXZ/OC5hs87FtO7n4bKq7rpkdjtbfKFI1V2CDCEAW3q5+C8WV/Y19h7u21eDXA3FNy3eUj
yXCAZ/svRqXanjoLxDEofCAhB2lO2toGGa/MHkobdR6e0Pj24b7+Acz9VadSFXc5HsZGoZ6UtHHr
ajyGUs6pLvI2krm5xKxo67lE11nYLhdBXkCUlrwLc68rYRAkkDM5D3pkfAzVizLTEprUWuaBA4a8
o8CmGGsUtoWuwBcbvPDQPdU+CEe0mwxzEWhjwRybrrsjjymT7g7rJRi1xIgX9FJVg32UR50uzlGD
4ZrG9AoMtxQYnlsyKxmeq8xtubxlWz6xMsc+w6Nqbnt9rnF7SZ+JdJxr1eriH/uev+UQaxsMQApG
UNSxjhfC2Jr2kjSu0Y8cn9scS1jbYJAxyBsyY2oGDXvGcxP5dfHYR41FBBV14btW/5alst0onOiC
utnOt2L5rsYmUvtGwlM5Q4mg9iGPhBIBnxB8EwcV0TBFZFMlDCQwkKxHExpyQoOm6KhSI1Ler80O
VBCP8g7ufy0KQ28XdTXG4CDaf5bEnNDioDYPpfaRgAG8q37pReH8mR0GJqCvNOlD3+WO+EXLvw0p
TnERWYMeeft2tj3893pY5ogsHoTB0JEw0XooKQ4yxghfBulp38j2qb0aYRbTZE3azHII3XJVOjVt
fxuY2RchFm6WCLdllXw0W+E9c4srr2CHAwS9r+dgQgqyBfv9nIJwJhMtMDxQHSda1clrjrtzdpKF
w6zSxDiVVWjloFm/v/SDHXK1lbbejqtFsbUWXegUsRyxqBlMm6KbupDeyyzFJ5h7Cx2MNO5/t21o
+v3d2EpL30REldoJb0fJPJAl9af3NFquF8Sc3W4Wci0YUN9LjNBwyiUc7KGRBjsai195q/LaU3gL
ov++imKKEsrE4DUA1nY3VfogDjyv4xlg4EFMiywNUtzu0La3c5xWRUpPRRh/NSfDliftiHFwL1fq
75kQTZYQYJovqK02J+5I6q/7X4/nkExE1YCoNZl6lJlH8YEUjph9VVTOenkmmJipSWRlkiOBVrJD
u6t8MDwcomx2/mwhDHxgjqiPTTy+nAR6VGF+kHTRi5aQF8/wDhcTNi1il5RTgW9HLn+ndouDeaHM
8JnPLSxRz35zkUgydN8xcSuD8uOfrhhKxjJJOjqzWlc7UXVhtOOSY+eiOcXXj+mT8GF/Ezcz18rV
oMwYbKu6VDWo28EgSP0OiTeFFjDKTe3BHh3Kshz5I9r29fe0Ta0Ms9McSxeBDzFFci0jN+n4Odce
4zHiINWmI14XpzAuEgKn0pYO5NRZHdtBVRzSVgOzv5xwkpN0l3Y+G/s6XyCAiswodrFEglWJ7ZA3
E8AxwI5wLKmsDVCWy53FHJHZH4yfSzx+2vcFzm6xVRI5mUghdWgyE9tvYuXF1QdUGvdNbNYOVl+d
0NO2gloxzNo+UXAdyr7qLN5wjB+CD8GTgYoZuPK4LUmbwebVAdgg0BS7vKY92KjWUTW5DgnB6MBX
ueftHHOIINSItrYOhXtMFltRop1zpbPTvuC8tnlm6L+vNg+vAAXztXnhTGJq13HpjtCi16LK3f9I
vE1jbwgpkYS6pYj3/5JNjdse/4cInYN1LCVIkudjr6YFxTqaAwL4YMoQhBwYPnXok55LEMA7RCwc
IEujBgbAFexUn8SX3g8fMHrgwSdaNMUhh/CTxyXP20rm8lDCWu1kDVtJHztU/So+this5SXvOI7B
Ju8W0yzaGc97R5Q+j8Nj2I7W8N85DZF7vB4llXmQlmlQK1qaIMhUBzQMgZcYkbNJeAWD1+zyDpSy
HX5tBLn7WQSUJkfzU+7Gp9QfPQPNd9NhVhDW0pZhNFmU3nwwjzztvc1Bh/UqmcgTo3/LqGXwyQgk
FbZwmD7NkMMITyoIlh4kX/SWlz+GD5WBjyAzZj0MkXAPEozbKnVhtbrsz7rC21yenzAAok015LMX
tH9lBp4+0484wwwlxl/28WM7r7ByFQZARIGkZk1w7SbH8jZ30XeK91Vx2yGC2bfEWw8TaIrGENfz
PMNXlB/x8DlQYosML39mgwGNvlLSuhYQp7TCkyGe6+5ToXzcN0H3Y8/lGZQY5zLPMhnf34ymQxBE
515Wn7Wh9owcWaw/ssW+RwvUautKofFe9CnKNJs0x6x6bBGz7NuhW7+zJvZN2gwBIf2Ix7223GnK
fV597ZLaFtrnuZe8fVMcL2Dfo2InR6By1nOn0A814q8ec/3lOB72rXAuD7b/b5IwVJ7FgPIOLJHR
i9xzQsh/CY1AmEPn30VQwf/zdsd0yYyGYyxDefrroSG4/efxPkdRBCQrXFKlbae7mmOcLgxGoVJ6
RHuJ8kuWz5X+IZ3BP8J7W29/nN9mWDFaMnSDUKqojEz1wzLfGPKNNHPCInoC37ra1QSDAq1e5eip
pC9a0n9t8OEXSVRQVaydpldvSSW6kyQ87XvDZoewQgmd6Nei3575WnOfFIKJ1iXMz/6iQwu1HTmq
m/pU6crwKnuEpgoP7/Z9BFaZS5jkIcSuQOmN5DrVTUpd4zM50lE4ye385MKb2939eDDHROt5mMs1
OHSgOxg21qg8FaS0uDonu44II8yVCyG0jnQp1kSKn1Dvtsv0edSfRJ6myfb5vX4w5pLVwINjdtRL
0nj8slSxlxWEAxGbtY+1U9D9XAXo6lxAO3LBUqjYJSpvt+HzQJ/TdFQRIcWJPEKyaN8ReZ+I7u7K
ZJMNxTAEOF+DdhDmc9S3VpnwbnSeEeaENXoVg9k1RAcWpOMWxMzgmMx1zjHmGWEuWiWrhknvkbAf
g4+zdDaDe4MrqbN9K12dgAE9kkYt8ogAce2hOaYn4TG1W296NN3p9RsVp/nQQ6/F4lFX0N/9V4jC
7DiDFk0Slk0bDsXvJxWVaGj89zSmrPzvteq+coYYStyqPI0o6My31XBWcGplnpoa5zO91l1WNkgY
yHreJnjSBNEIrb0FNHKF9DOqScBx7c2p1fVyGGRY5jyeiYZqR+kWsSX+glIiuqKyb8Jtl1sEnVHx
BwW9lemTeRRu5Mf9g7VJarG2zgCGqKGXFERh9Bkc+BJImokbP1CWt/yT5lQNHiKKjek0w0ou6g+O
bbqyPX+hH2G1yWVnNKNMkADHO2twYool9qhY+sW4G8GKPx7ExuaY5MDw64W3MqmFHSYmVbRJyFhu
70NE9Ki6QeFBsmGxA+u1aqZY3feMV2HfrtRdr9LXFOXKMjSVa9SigZo0D2B66Am5iPftK2tf/5Fw
ctOca+D1q6+MmXGjC1ENvGzz20S6iBmH/on3+wzC9H1R9uqMrLQpXEbdrSPOBM82goEdxASnsKmw
wW4tYzRJqlBeNwBf83ehunQCccj8Mew0b98ltk/61RRz/KpZkrVYQoSogQZ9kR/F+F4Fhfe+kW1k
vBphTpmy5HqqVEidSaFwFAvzkFbyYzESHzMPR3MUb6axdJFedffN8tbGHLCiqnpxidDGX0TnSvoa
14eel7L9l2fwdWnM1ZyJS96MLeCLtCJISxcoYIV6fzSC6gCGsm/ojQutru1uGim+66N3aFXThM3V
PHNpF5lSlNqCVIboLx6FkECwTHc5V+cWZEZoSr+Mi6Nxjte/xMVXq8wtHskhRmtLwMho6yBqbi3l
2/Qttecf+Q2EuQGYUGwUwb/BcaPNhrL1aplzV8+jXEsqmvB6NArNLqTXTuL97NECBlfJSt5E599r
ZKVgzRTMpnoNW38L3AZUvJdYdA5j/sg1t30ZXM0xQb+uznmyCLiIBi/9Vd0EPqppnm634NHxhFPl
8ybp/uWVcTVI17/CyHQeNCOUEPYnN80RX/AQHJcHMOgjSSoeQoeXJOXaY4BmlpWmVAgOSo1WjdnN
oakuuDFeUpQdF50o7wvTr+tjMKfvmqQYJjrZAsW1V9YyD7NiyFJpmBfLcLtKvLf95uUqgxhTlUG1
BA6Of+5o0qhBVib4hMiIncGrA6ku9Ry6KjSgoBnUW/WRmo04d9H2YbyafVXOWH3IqGtNbRJorHYj
eSCCRibT7Q6NK76+GSHNd1ffhR5vtZvYurLKQMA0IX9rNii6GPlZIIeovF9mfx++N2/BlQnmtGtT
JZlRiYzZTD6R4ZIXd30HESTBCQhPXoSzGpaLI8rNMggLwKgxhU6bKtbcozyvcjyE7smbgO+6IFYK
s+gaYggLwgYdmdk2eapNd5YcpJssTPzZ4buC+JU55oSbXTfX0wyCkQlJ/KXxF5R3Zx7LCMfpWY2T
NGhbNFvDD/TyAyq8Zn7QhNNUPe+7wjZ6rNbCnOZlFiJ5yl8LBrT7BRMULlg4MP8k+J0vOORx3x7P
H+i/r8+UUbQkCNH9IojpXQLqEnBo45PN+pd9O7zdY6KHWJvaLlSiwpF7FPomJxVVK6kSazS9fUPb
ccpqAxlwklQhHpW/6335qTvERwlgn5xqTvWXt3UMMPRaZ4hCifKDoZ1L4dAVP/PqI2cx9DLcO0gM
MiSVVipg86KvNskTrN7vzpI/3jR+4fOoUTZDV7AqGRI0jvE/Zt/qCkqv2oIvpAhRdihnZ4xJeB4G
M/LkNjuqbWNa6Hb8KJlt5nKWuRkTrGwzWxnXamKGMfCi88iJdjeGLvjcWy+8DzFrKIBqyeJYpCmK
txt7XS2zsdoE6lx9wICAeIoP5RdUau38OEK4kAeF21m069pMJlky6J2pVyES4aMtNpbq5Sc1tKrE
Vnw0sZ9ipz/oH3gV1O3T9nt1bJpaBDVslDSoJPV55SFVaJOqvojkRVUKf38jNx+Iq9Ux0Ct30kzC
NMZgz3IjdY/J8LD/+9uH7LoSJpiSZEGPkwoBeEs+56nuSuInIeQN/P0L6GKyRgf/MCFsyRI12h7X
LzKC4kmH8ovT/sTE/Y/hl2RnhwQzoD3vsG1v22+DGgO7moQrq6MZkUwYlkMgycMhnXIe/8b2NXy1
woBu0eihbDRADxDDn0gf3wxF5ek9mExAWZZmhheCy2//e2173tUkgyKTqObD1KFQZorwcuWFFN+0
7OsY8RLFPDsMYkC7VdH7CkH92PwYpsGTBtkKF/2TEeecWGa7iC5fl8RAxdBMvSr+9QYcXuf+XiWh
XXLUMSUMefsz4jR7fxfpLr1Fp98m2SdZI0viUDdwj7mpvsplFlq5sNizGBxwHLxIqQ5/Zo95k8Vj
NiaGECOAWsBvG1Y++DQ/G6320NayKyU6r3LPcX92YC6djb4pDDxZGlBYt/dd8XV/Pduocd0/FjWm
LKiMEPtXa06XXtT0ILyLHhvVsr8xg2X+VFsBzWsGkEkkYDDDrPplOIz3Kegc8d8j8XIPLJI83OA5
I8ueoaKVREThB9N5x+pIiQ/xrHUM56d4R5/ro2jpDudE8/aSAZFKz4sUgxRIW2cHXXuA3INUvCcL
uNpKBjSMGPpi0TJgAjUYnLG8GdSzqULZULpIFe8B9C+vyOt3Y5CjW0QlF3PkAYfvlGC5thOv+0YJ
ljWQiVGKZZoS4I3U8TaRwZAWQreVCFpaJ5gKC63T1pKftezDO7yeuqQCVQmoNDFGFvK3149qeQGz
wEd1gbpp33EqW9s+eLXDdlYKmVDUTYuIpnUnBx0KcXY/HRZaGVxs9Vdoo5FqwqXZjbygjQYTb2Bx
ZZgJNgTSV9MYI0TtT5oPojtQ65Fj9mtwRafxzR/7u7mJwStjDIaUw9KkAR20VCMr0TDY2esWuj1t
RVXtNntPmLMyRgFz9QzD3Z926D6DMfElKuxUHK0sfNpf0HaUszLCBh2RKBKZcj4NXiSD1wOqbDY5
Rpll3JX3pRN6vPQpdbi978VAh9qBRCHPsYXZUfGgnXqkuJicuBmwzdO1WhiDH0VWCO0igcKD+I1H
ue2UAxRIEWHHEHmYncwVHG5Wkbc2BkbmzGxFPURspaKkNRx1CTO/gk0gx2qprvrYOv2N5okHXbXN
+0mweJyqr53se3vLHHYdWsmdlE8gqThkR9El7nIgn7MnZbDGZ3DPWMExvumd5HH5Ol0EJ3nu7+Rz
8cyT3aN+ufNXsK2a4RDUY5yjyj0lAqY7Jqdt/X2v5VlgQhM5qIS4KnGVB5lwWyzpg1FzJwfpUd5b
BYMry1BOUREjmKSNDmBaxwzaR/Gz4lMKGE20Qoer48fx2DdcjHGUp0qJGw/8R1YB7edcTm1Ret7f
Ow6Esc+aSpmHAE3VhQMlD0s3n4XoQxD9NMfUiubR2bfF+04MuGSYaGrqkIYJ9a8+H6yqeNw3sP2Q
vp5yVpCpWHIB2UPU1qb6CM1fJ3a7j61i5aP9fYB0N9x8tN6j3qWsbDLIUo9RkmYVcHlBZlHTX6bg
aRI4wTfPFxgkCRekIsB1jhrr9FRllyh7KuX/6AgEYpUylBU1EXQHJiqt/7xe2ipXIqGUUCUTtW9q
FrnxQZDJQSezY0Q9Jy/GPs1ejaE2AGUrVYR4AbMesVYNFayCqk3CHFLQimNU5G4wwCgsK7y3GZvG
YWyxHi7rSzvFba3awqTczbN2GFXJKjsAXpvaMun9uMTFFkeHNNf+45XNmGZbQqWw7CvMuav2IN7H
0QlMCV3KWx7dqjUwsTYYYAqmRZbmuEHAoVrmHT7ane41x/5hOSuPGsgCJF+RKCWpW0Dnzd0/byx4
sLaZ+CdLekFSIDRlE6OylP68VC9CdFpmkPZxDgDHYTQKLavgJ1umbtQz7GQm/xrqz0HwU4TsRUN4
8SMLUeyKGIiCDKYOIT7YUcronJetH3cdZ9NeT9LeF2NCngxtJ9DexK4hJeERt8SUHZ3Xbm0Q+6I7
y8nt+BCfBijwCA+SO0CquQLbGFVZBF3z2XjEqPX+Z3yTD2dXzUCY1qGtU6B+ivyjDbmDQ+yXN5TG
ljttQL1xb+3Mwe96TWr0FGvXHtLH4Z6y+cW2Zhmf5qfI5SkBvrkO2HUxmNbpRiKaECyxycPo6l52
V9qDlX+iam/RofOD24l3GmmosbM+NiuD60fXkwAW51N3bO4myMupmEpu7wA39v5XY6NLZnE6E/VE
gRoIJaGHD0NLhTccFF/25AOvA5d6/N6KGHxBJACmgQxmilC1A0iLxjdNOnE8kGeEAZJFCjE2Tj9U
PeRWYLia+m1a/P394hxtNhljLmGZzAps9OVtH55ykwNRvDXQf19BVCOqjWDq9FjHla0PrbVoOV6B
vLzYm/lV9rsz8BFoidjXFKJat32hfdgIcs4SHE23ddR9OnCnqRCX5mE9b/sYjAgKpYXf0O2TP8/K
d2nglO5528cgw5xKRdmo2L6KFMc20m1SY/ZEG719L+CZYSAhD+BnU0/dudGdMowdRARuDc3XfTNv
EiDMV2JnG/phLusJw3CvkKpdIHdS27R9PXA6K0oP5glVK24fC2dxLIFpOw5aPA1YXJdGZ1FCSDoo
XkJMzml90yjKLo7BBIwVRxLBaBVusPg28DtwFRUfMJPkCHbtpB9ah7bPIeQQHJ6YEm+FDFBofVcq
kYIVNuQx1pxU+6aR43s+HfRPFYgyGujSpH/D6iAPmhyVWoTVtW7+tb4lbhJZzVm6zY/1/fKCrnY3
s1sexcTmwlZGmVNdEZOYs1mpdml8qhXZyo1blce2/YZb6vW7rYwwZ1gJmrkfUqxMfMhikC6qXhdb
kpM5OXqMe+9Ve+LDgsEHp3xdJY+rmP7+m7tkZZ8542nTkakQsMhauA+Sh2j5XvVfh9I3lXcdv5Ul
5pircTdIqQZL3afypRms8pbStlKBSAmA+SH4FNr8qUb6jXaWx575SkqzZCyxvWGAbEfvLcFHtXss
eZQJW7sIvTBJNQnVlWU7ZxIygaJBG4hdQsEOpPyQX8kfw+ljzGtnedOnTP1lbYk55zK64sxIhCXR
p/qGtV8dBlv0QrSg8+OZrQsGCraqCXlxyIexkz7CuOjypE/QTU9vkuxp0t39c731dda/zywmD5dW
qFP8fo/kTSBBAGixIGlcpLwG3014XFtiQCpH/0Qvo5HfbjzjgSrXtL52j1n8w/gJ042ik7gmosHo
GDo8QZKtmHBtme7xCrr6oiq6IYHl4gZ66ecGVFOaF3HVKDa3Eg93DTRPGhFZJguSClPVhzqxSSQP
N00r/6wHOb2dIuTzVUn+vv/hKCqwx0q5WiMMamhSoY3DCGsTcDGF6luFhlDoUs9QFRdfgvK/1i5e
vX5lj8EOSJLMU9nCXnRD2xanyCrtHIJ9dKYJjwYLk/oeL5jfPmpXo2yWNNfFKc97GB3t4IG2t5Q2
BNKfy6NxQHcm74qjvr6zpSr7dtBI1qCBi9jovRs+kdPoo7/WlaFV6ipu7HEz4dTj9+wxZy9M26EX
coPYCURyXCosUyL5jpzmZC9uBzDhWeR4KJs8jSQhCMUBCxQh8Bb0sFpAKL166mUOqmyi1uq7MSdO
H0ajyeh3k6XjIl5mnmzpVlywcn6V/vvqRIM8ZBJ6NM7beFra4eKLUgT2Lk7szfU+up0rK6URxWpX
4fuEXwfUqeMTyhTQVEbSYfLnQ1PYf3SiWbK1IFbrDC3DxF6kl2B6TqGwDUYy9BSUBtQxNY4WB3d1
DICkbasNuQJzrStB8z3GzCp5op3PDcjC9A/7a9uM/NdfjIEPXVabQKyxl3LjFUf6QGt/mq521wNK
7BFTXcD/WLD/c085A1sazYOuvqG2mOD6CLDKTgF3mEOraWS06+89kuF2aCu1xYctjvezCU5xqKSh
R5Ril6iBaOoTvizHVbb9XzFFEESJUMGmyLJa1dRlpqIYhNhaezOqT2JzkOZ3ZGkV9WqCOcKikS5D
EMNEGH6o9Zuxexgmn+MU2wCoYxhWIQT0z8wyqlFOelwpxJ6N6qQ2tW+YqVdJlTXpo92plSto5JCI
+UuVRq6qTI+jFM1WppS8BNVm8Kj+/YcYIv331X4ONRpDQvS32VkP+YTKPA4gLH0d5Zghi5ksEHWZ
vfmm+8K/BbY/5dU0cwxlYUmzHJymNgkqS51uZOPbrHF6iDdTmcpqfczpa/OoVExJI3ZwAbuXW/rB
oTxqmOHgyaZzVvP6h6w2Eg4vNpD1RVSijTaS4KhmBVbQPXEcZzv4+b1pr1NAKzPg84qLfsSmDV75
lbLJGycaT2Kq4az4sxPeB1Z915z4N+j20b4aZq5soddaVG5heK5uo+48KLw7ZytVuvpSr60Iq5VF
4TCaQQoDwUU7mV4CBSPKmjK9oOjEi3co9r2NP66LYY54HRoC2mvwsQYv8Mcv4Wm+B7ex24By8LD/
wXjbxtzXhbhUprzA/9pxsUbxReRlQDaT2ut9Y+5qZVlipeyxltE2fNmGcEIIIgYIs0P+fXiM3OLy
rqz92iQDGlpWCkIHTXUbWQO5scIDbmlHPoYROic6jNX96SYySKEtUhx39BAL41lMzk3O+Ui8s8uA
RAi1b6XA7JLdkdSvu9ER09KLTV7PMMfMazpm7eGdpFedBA/vtcEq5u89JgE18/O+w22/Nq+IJzOx
/IDynzBG9KAinHbCc2SraMm3EDGmluB+1zBPY4/e7MTg5yAWN+zYfkr8PloygxPdhDd7QvfSuFTH
9LAcpFva8vpXjoAX1m8mv1eeKDP3qK52YyiBcRvOP5SWeCKzO37t/chpDsuDAtcMLNxhdCKg4DdW
7l/iBsscqfWkrNoWOz3akyMvtn6eDlQDbc5tegr4FjlgwupIk84gU0vBXxW+YXS7a57/0HcYLJkC
MarGBAaG780NnQuMH2J0t0Se4YCA1m0ewWFuB99Cbvfym0azv6LVq9swkDKKUrPgTU/3UvMJKIBu
4pMGdeSGug6VwOW9sHl7yWCK0MsYeMjgObFKrD69JQVX0YZngoGVWBqFblmwpuymQNscKrvRx8me
wZqQeosrW/yEP8ciO6onhvpkVj2+X2K2ViJespmHLhyfZ5ON4OAsaomGAa0r645AJx9CFzMWM9wj
/9HfVT6vX4x+iJ27WmEApRrIkqTUM4bmIYihpKl/j0A51LhlAdFbTlvxm1Zfxg/Zkb2gEOtmpGFc
65ITtNRBNXnun42j8qCfqpfFlSa0+6qf9T+1S7/s6m5YekzHj+krkEmfysUWIphOUPsnSFdY2vdK
s1R7eY5cHoTyXIYJUCbJxCgVvS6S5i7Pv4GFwuaACudGUBhQSfskhuwuthQ0IrNF3OmQ2uYFnFvg
h8q4M2n/8t7+jSRsMhIawnUHDTyAJLos58WWv4K1B/HQ7GmlVd6PR5qv47UW0KO856QMmsTSUMSB
iM/3V/Edqd3/id6GuzgGUpJWS1Rde3XPKbZUR0PEZ3pQ572nbRPIJsQVJtR5PvL6qthZHku+O2oB
OPPoKxEFvtiuvPxCnOxlcpdLdOIZ47xI2VbxkQRtFUfIIQSCeOwInqViYS8tSOql5ARqKffP3JMl
5B2XQJbyCgdAvwsPJERvf2rrF4wc22VvhU+8e4cTBLKEvFoWjzV2Ev229SWqTqR+qCRON932o5eq
SqGtX0fNhgkBI4QqiiwHSJKMw3kMMQ4cV27WQz9GNl6GgaBOqlhxK9ptK3zb387N5V1Ns+SlhaSU
VQTxUFtVXVO+GzK36TnR+nb+bmWDCfqSaomrcYGN0aY1S1Ai2eqt6gt+AkThjexunuyVMQaYDZBJ
5XFr0pPdoROKqnVAUQ2c4Pv7tn2yV3YYHE6Tahi1Cnb0uwxjCuWX0G0w84FwwXwwLMMr/OArb16B
u5MMNJcQwJYmAUYL8Fw0aIfKbfnOsF5pne543FybN81qhUyIJ0ZzEWE+Ai+DSfJNItp1KXNcg/69
b3BqZYKB4TZQp6JbsJ5urKE8dTTB5j7fdRVvIoi3FAaGQWvTd5OCpUTlJZ/OucFJQXLWweZu0cY1
acmI329j6ZPZauhHxRumG5zWqDh5F85S2JRtpEjlVIUC3tbm19Fwu+onx7E3r//rN2H5mhrMTVfl
jNM6eEN7UL0F3YQymFsihzKehw5vzGH7KbEyyMADCiRTGShwAlCNgIzczkCcnCIdIsyW4lJVYh6k
844R242qxqnSLjMs0odgeVs4GKy4V13RK9yqtnjniGuOgQqhqcRGo5BEG0WnD5R3MzuLHviarfkj
r89r8zrWiCxJMsQYVTavqYZZKpUl/AMD1w4ZTJR3QTCrm06ujyeINRz33WWzJ0VZ2WOO8AhuGhxg
uD7xDV90B4/M/0falS23jezQL2IV9+WVqyRb3mM788LKMuG+7/z6e9qZiTRtRshNXvKSKkNoAmgA
DZyDDXhG9GyBkGFIbDQ48TbJFrgY5zO1RvuTu/OkL+faUy92QDOAvsthea5hOoOvv9YHupj/yWf8
IYlvB+nKmOBehqYMZOh7TtW5DGkOSOw+hYRDnSvfFgJYvqDVJfSafcXva7t+jDy8YscY7km+4h0d
PZrCFVztboLfRKSPbEe0k7JcFdcZCzDaWcRs8AAbKS9xeaVF/hh+I8xnO/84yeGcf5a7au7ZJdN4
q7/eikDCYjt/ogeQCh9ESzO4oftDsU8fxgc2QB2jvZB6iEJPl38IZUd8c0hM16lrCvwQdKYYfuFj
EmiB7BbktbqdoJw05qKBZtVd37GTZaWHsmNg8b9CVrB9T5zEsA98VqBGRo3VRg1iUu05rb/2KZW0
si/z/u4+CeDSA6PGPl5Rw0DDv4A0iTeNdWd5vS2/pjuw5pGzkZQ+XJxps74wpJAd23JrSlfJSuhD
OhwXSDp1UNM5hz6glqtsyVeusYHtJkc282kAbnX25ptoL/oY0HXyD2Qc2752UQuCzkgDIyBnFvHQ
991YoiKV9Xa/yotdDnIwyOZVU/T7cIwCUMI7RgY8nWxdnwQJdJll5V52gm1n/PEb+AE4oxHmMMNr
raMsQnWMLMaG1GHicLRDS84E57K07S/6rzSL97hObMFxv6JwbLNuchaAULqR2aT2ZSmXdULb4r9+
kICpQM5xgTlKeQua06gHqZn3ZyK4TzcaQhGXbIakW2oXz31eOBhuvsZEsvyTC+jHgamcS2tdKk65
DlXK6162Db86snWTqnBazDTRaRJ1cpyDpw0mWvUF4gwrsyUMEJqpk1BkBT+po05KcX4tF6aRajls
bgWIfPqE5qtrYeTH14IoUG3Zr/ywsMkMcDt4naRyzo57PNKMDlK129U3kOOa2GNheyUS+rz00zn1
6fjxsHqsqtaaYSLClR6MTxL2iHO7/8a6ynSLcPvu/qHcu+mwcYjrgU2w6OOHtHucl31m7cv882Wr
p6RwGQIY4posEaDSMADbePjcLw9dei3V1GQ1JYfLEITODFchZZ9KxujULDnLWtj6agRFRSKQEmbB
7xq2UwyqCSarvM7vxscY/dzvWOit0+1pNhAiAvLDYZgzFTGriCPM8hfR2Oc6Ec/fksT3d/TJEriI
IaRxVosl9LEeUw2MReBR2S+e7uSPhaNf60BxZGzzoCdUX1l6TqeRPynuTr+ACyJJiAEjnU0Oxnsz
yHYNOhbLnW5LDhZFnOmKcuzt5OokjosmWDME5leBmPUvE9Sv9XWpD8eFj0mNm0bEaK3TytdaettJ
FCgt+50XPhzfUMCLRjav7EppXYZgMgXpV/x7TF3jxnJ6DD6A/bMPQA3gJtKfXct8g0GPEllHmxL+
pj9IWOeaR6JZsj0Bof/4SHyHYU5a3crYxdIDyUHN7QIYv3iCBT75BGxRm6HBUXZBBWCeDEVr4qTR
dWg1+8ar4s4748PgYowJrF3RI/W6QGrIJR24NWV9YWfYeSlUcvq9+QlDfF6Ch5QCv+EvelmSMMl3
cGNV2AzLCEeL2i+WVtri+O1yvCdcS+diCZ4ppVph84np3jx0oEFmriX/1p6acmYcXMBQBHCJJ+zy
kuoncPrlA3FtURFJ50KElVgAP2ygBxD64Vte7sfuiNHOMcfcQYaSmhrqJyVy0aJWAOdjlJD4HX2Z
YdqOux4iGbWz4OoPlz/UOxaCtzfR0xHyS6ypEtZTBfdzCgy8u/Nodzae1O4AyO83eKI3HHOv3upY
oWFASKFIxA/K1d4ttmJpPjJYXr8EKkgrSt+8kwHfK/oDiOSo+RUiO+BhxkBPW8g1Wy6Ie3SQ+904
P4xiaUvUBCiRDPMDoNGYDfrKZpATTbTV6HEBc5e0PBFfjhn3hbDP77gKctHVYgLjbzwTa3kRWP5w
ZzeMhg8Py7MX76KvbInhtwa2ziyGq2DmXEvWlkVkCQCCy3UTEcU1EZwMLnakqqoUCyvCCuHFNI+x
4l8+OOrrcEGjW6d8VTF0gFKydooh3+dCh4lpZXdZzPa0wdk5cbFDkKyozmd8n84TseWvB8uzZKeu
ngJLPb5ZPdPvM2DJUM0BSj0ugMi6pQwZMwsVQ0Tz9TIcCooFggpSfO3fjaqcjizujug3YpTB701f
3C/fl8UmewZzChWniGybX3ed2mlsIpZFGY/Dswx0I9ON9hjLOqAz7pUOdYqEEZpcwaJ30WQAhQLO
1T5HzVNLhSLq7zN1zzpusT7GUsqG6bXusRVvS/HPnMhk8s/+vq6nUrlU+PtVdsDNmAnUngV7Zr4Q
fUwuClhxryZLwQTkNiBIAiGyLUdv3GKveMtusVzCm4hoZ3JRwaw7ENuzmziW7dxRAH+CxSl/usn9
+kW8TZ7SBJgZqWd8pLJB6ktx4aJKpUgvDAgerQ8ZVlhIZyJuJZOLE6lUtesyw7KxHMBWOQAKuFeO
pZ8FOdvOzb42qLXixibxK4gkzeQihRnnQ5Mzlxp90cTjFl7TUMPK+/HFctJP6yfRLp3qiuH3/UKe
Q9gPD4M8ZHFdqGxpi3EXM0IeNg/eoG6mFyW3J1xOkZiHP07Sth30FuFKalxGdBRhOXiSAHOnOH1A
TTAQ8dfiIofWWLWYsVZHLIAsL7sB27Bddr+1+nCmEhc/pNTU1DGFlDoe7Lx4ysa9PATqcJTzwQ2V
vSqBy26gKk322y84vcVHlWj+ZwWo8+K7YrfabIy/tMfnEZ+Ncjyq22fxIaZdNKFnaZQcsCJCeHvs
YbVfU9ntjYz0cKXZMyi75OJM2GNMfGa1X7rX37YvrBsVltlDHpVIUcmvxYWWJASTrM5y/RiyDD86
1F62D98qi99+kvxRSVtcnMHQEMZiWZtAvxde8SSJNHHx52ewniALIQcDiahmccElL8JKmCK8YzM4
HsmdjjNSYSDTqghpkbP+nbjdLvGpa/vykWIth1uMC60ijzsVMY0NCMpOZ2f37Y4V7/lu2VFzPRdd
HcKYLZ1dsikw1rI6hLC0e9XGu75X7K7/I5+DEC6egGc9XZMcnw2UQ19Y95m1usdnhkxLtz4uXnYQ
xoWVZcnTUbUgDG//QhP0EpUUX3QvCOAiSNjF0qokEFBes6+D3jb6HAU6izU53EXpwoUP8ArFXddD
1Kp86mcvo3bHqb/PRYoSaIrywvxp7Q6SHiThh8spD/X3uejQle2y9Cw6NGPiaO1nKd9fFnDRRfEt
+IAgyUs+stIfOGh231+1fWwDxc/OrW+XBVGacLFgba3RLN5WcMC+sd401N405fVv7/Vnjijk8aqv
bGcp3g/PFnwEqagtAXo4c+lAyn7tTy9BIChyXt9GrVCvLCFMugdxAFO8MNvKirmgKrLbbHTq/LBS
JNDbd6EhiaYiY7pJ5l8msfgzLWGCB2ftFjhyDlCjhYe9gIE+44ihYDe/VwCv5lz+bNtl3plQzoNS
xZBDiZWS6OJldo05lhkzkvODEljBHNAbDpsGeSaP86i6USJFF/Fsb2j7NPL08dgO15lGlC6bUdvA
MqUlS4qsvx31mbFkciaWGaZoHcv8XLcv9fxBzZ6Ik9u0+DMZnCbIW0YdeEwsaK9++WRdsbeM4rXA
7c561vXf1GD19uvNmUQuWoimDDpjERIxCHBQXmVHZ2jY3nxdeKmvf2QbPqo/3coyfsCvPABvt7HP
fgAXTXRhtNZJx7FOjnyQMLiLWYg9FtKrJ6YxndVTn5ELKpmpt0PTsiNWn6b0ylCeImpSc9PTTyrx
Q1xt2Sn10rydKcOQNvffp2+omb9tTQxL0yTTEC2+YphaTHDEAsRUbIkhU4IM85NKJfqXjZISw93t
qyK3Ycw2lpTwU7l+adRnpXq4LOInEeOkCvOLM9/q8iJOOg2qWH0g5vZyTMB0pz4OLqBXmRnQ0Xjb
004SmdZnEldZyeqWbbVZ1e1YHbSVQojZrHmMkwDOlZdcDJMayEmwa9HAsJe0C69VWzGxLMdW18jn
IOozcY6shaAssXTIi/cLinLmxtEhOY4A/LMOvQPoDJdcUKJkcr6rNrmuTWi8olWJxfPVD3X2/hRI
gRE0its8pQDQLD9QMYud3LuL9OxkOQ9WlFqb4F0oEfLZlrrXMLsyJsXTom+XrZKd2E/lgIKdqwkG
Rc9Hc4YcvQg0/VacvQ5bzfXHjuSyvGgrkMSnBlKagtoBktjwbhSBn6sIsJRbPUlHenLjouVDGFcY
JFHYy2EJy5c6V1KPKdlj2MzV//0+EMAFjEhb/1lxjNGiMa5CF/OVdm7XKIWppsl2i+ZMFhc4sL+i
iwmzQPaGbbJn3nkX7cfn6TEh85q3VdpLBsHFjMGYwqmMmUHcj26F7bHcZuia8x6ocd7Ll/5rgje3
NxTe2I07u6jt7qm9j/8SXGoB5aLj4Yi54FIMA/oNOX7JFMVBo4eHoWyfjYXi82H++05hUzVlQ1JU
w+Cn5yatHSIFCHqOFedBnjZ3mDC6m7TEmQBb2piKLTS5e9nptq+Ck0welYmB9C8lS7PMI4MReJiv
wbTqNpOtBPVNwrZ5fusePZPI2VAhafMsVZC4KKqdgBVvXu2+pepxZvUXzpKfwxHMFjRTM6QIu3o/
PCQYtGYLCCLQEn5tGmHTz8/U4mykFbLBMhII7HMnDHRwOYxXwJBBo7Zzp2t1l/nU48T209WZSO4O
MjQRaN8FRL6BKEW2ZFd/Gw8NW39324cW0zjp3+YN1fDbdIYzqdwtVI2FvI7YeAPy8LWkHQz5vjaf
CavcBAc5k8HdOY2lYnR7hWZqsGBWRtq1GE2QvJwmISE+Gz+V0yeW1oQ1JOlH0Cx8YzeqfKcdRw/x
024e6UxoO4aedOOHccp0Xtswx/lNhzCwrpB9T74V1MCL+cMvxQ/l9EsiNUMI3UAjKE/HRvtK1/SE
n/FDOIaSD1nKbNCK3H7fgZgpdJePRYLJH2wz+NMLmXlt3t5n58fFj7xP/3E05Xbwxn1ysLwv8isW
+n8BoWAbyeNMGHcHAUZutWTm1cJuAG0SQyw171abVYqxz8abyhvpUx10vU2V9ZRhcvHEamPdLFmO
Li+7WdvV0SvhY5QALnpYZjsZNXoYyJhbQKB9W90pAAiWO/iGAXwEtolC6UQeJxc7FKU3ZgEQTWhV
FDcYHUDLOYbHCU7o67eSU74FLdOz7siBHXZcF+4DnYsoCmuRtCHzOuDp68cJk5Ods74A8dBTXSNo
b9hKOonSQ3gHP7ZTR2Uh9DL0Xe5nv7pBke9aD+wJrf6k/ALaLfFJ+TGdqkrXXtSgZFTsBOk+KveE
zWzmmid34EdzOtmqR7mBzfR4oWMoxdaNeCsEhR/e6B4hizo79v9nJWOXD9qQt5C1fik+aViwB87c
wfCAR4LITHe1tkesznTj4spUx9pUsjuHkXaIzyNYbftrQDk540u9y/bxw7BPb4Z9AcYtal+SuFL5
RZG8SspCZcWkYt1q7UsWfrDGHXGcRNjk53UaLTLXhl3bmFhj63xsXl0B3C5IJdogfKAgQ7abvWfH
yYeX0vwncrKl7SaYAE812vEnRs5UA13G/kP1uMgSVpEgyQOOsHdD7U09y4v20ZPiND5d1G3WqmfK
cdGkD5OhUZHEO2VX21Pld4tfI90TbzuBilyET/NDPE36r2Jt+mBIH9uI6JxQf58rhkUDe0Amu2dq
8bqPjyX19wnb5kd0+rVGgRrDrcrlMc3vLfGYdI/Ex6dkcKEiD6WoM1hJIR7yJ/ZglWNAMbxuvfq5
2bOp9MhdKZZeKo/jZ3eKOjQwggyhOXZHp2O4B5LXLeg+sP2hUtUMkQ/zYzxDlSAXKCGLbTIq/hAA
DQd9Jro4I7Xi0g6zjrO1+i4JMDQhHvSjv1U0FAaMnOyoUpAKEjx7eRrqdVn2ML75lQ22JF7sKwD1
l93qdrKpzJFIAfgJHkOKprZhqX5fyp6Y9Y5QhHtrBrqyOgWERRLRlh/aEWMrA545ZA2H1WfB1nRD
wFYwHC2BbEZuvyqYJhviF01d4vF2zMoAagXDnFIDxVcbO/K0G2yCXCc5mpJS0ODSAtwdW+GUH1Jb
BvUxYE4va7wdRk4/gYu/epqNfZzjJ+DZxm7gBiW1ybPt5CcJXMzVtASUxgleD9UyPy493DpLr4eO
WmH8SY76Qw4PtANgiTBDp5rdJItj+Fpla9cNkL/LHYCM/GVvBL03Y1E78cePl8/wJwX9STQXi2cp
iUeBie7WvfbKcg8GmyDdg7K6dTM8ls5e79AD18S3ewe/k0mNMS34dqEY+s1Y7RMh9QnVth3ipBoX
oqustDKJIc2OPoDYGHFBCSA2pPyd3drx4bdmPk4ewT/EDrBEI61hLEWf+HVu2YMIRjmK5fIn8euk
FbPZsxwV1N5mH4OYHvWM8sqUeqMXByoU4OVAzOoRh7gdwU7iuOC8zLNar4AuYjgesr1eS3bsAkYo
tw0A4mS+sW/2bPvg9/oIJ7FcKrdo2pBIGrRcTVBm5/dCjMft+uWyctvL2mefjIsglpAlkQpEWKwQ
Me411RNKu76GLzD8AGw7FEfL615Lcae9oQVQ6AyUE3DhJdXVIW3wLyzyaGWPEokItV07/ThFfl+0
iWsw3of4eK07Qz8o9CG5Zh8s8ql8gdCF3xatVD1RTAmiTEEJojD12nahbjhKHebwZ6YvNBPyRrbc
rgbJA8Bn94OvHBgTQ+10xJQ0FZL5JvVsLU069TAN/Th8m0CDiU4FNl6i+++7nABcMw5YnMMALpV9
/6QqPH01dtRnahqzuA45u3X6L8lNvxfx1sdAAUcsm4WPKvjHx0+Vn+Mxn5ZNXHh8C1sE7rhSGdB6
SV/k6HbCSoKU/Fb2f1KPiyh4lrX0gTmdVd4a7eNAgTnKLDa877ucBHCxYxIaQdRwp6FHnTxkIK/W
j+trfw2EWAD/w9n88KP+Bm8ufesZvmLsNe7olQ+/UuJTB8pFmDwNZ7Fl4L+lVgfRPHm6mfvhOLuX
IxnlfVwkaa2+Dee3t27lYcJEpfH6R3+fb1mDMmesgbeL+ZvuNdaOVUEAYRLHxDeolYLNIFQw+QQs
x5P4qme+NFKT0ey+v2AX73rTdSeLJsO8NI+rL3tsH6pxWYLDUIpLh3rEpm5qvk/ddLm8qsyPp4N6
yK7WNziq+tP34pCKGoQF8GBUfd+ArGyCcpVW7gRD8fBi8oe5AL8cWvYg0cUMGnMsLTyyorf70L9I
GIOOnibZDe3KV19+YSOA0o2LGEkyWPnI4J5nBgsFuHNP2gWWo90b6Crh20UksCclkQshlhopFh6e
cXG2td1Yt1ZF3GWUAC4uiLWqR6MGAUX2EqbBQo2IUqkN33yetEGeV3ZXao/S6/poSS4mGx4YCk3i
9N9Cy86Czh1NpMPf11WpBI5QkG9DI8g3I8wRgW9+1CdvbL5ejkg/eUX+EeX5xrMWLnHXs5AxgYbd
Ez1llxx7dA2Eezy4YpiOHMonYhTfiAZUoxonJTQS4gdh/iLHn/qFCLM/aYWclOJKltUws9GKoBR7
XmUYduETxlJc7Ec7BZXhEOGQ3xJNNKnKVsBgO+Wr9kWLgeeQutgsWuzVBPzk9FgHVDeEsgl2wmeJ
jSmWSddjgtXJww9t/zBmVIBi19yFCM83nNPYwAuuApXUYGgc9ljX75Ur+dCDYlnGijbSmfIKfEYY
lRoPv9BbIoolgwsbIob4opRB62j24jDOnxUw6gyorwf/rxD0SDWsO+pUKbvkQkknDksosbs5rT4W
aWJX8mzL4sNld6NOlkswxCy2BJHh16Z7HCkjsfPjXXqgYAcJXfjOcxybJQo+5tQ95umE2SnbyZ+n
zrmsDeVn/M5oVwM/d2UDZuKhvBvYYvS1iaCRevGBGmCiVOKKFt0oR6XRYZPronpD9tyXkS03on1Z
I8K1TC5wqOoc6wbLbaR5PqRi5+Vm6v6ZCPYTzrx3KsZaXVnjIUNnKAQ/aEjhlVBHxf7/TEIsGumk
hJCAZpCTr9eV8ve0dsRJbZNHnIp+fl8UjHCKsLDyoHU1yy7AAOaBPuIGqOsflAcG3pTuxF0xBr+5
H38mmQsPS1+kRcTymKK5G+K7XvzD64NvNytJJ2UTuz4ErNveDMG4m7B45MYP7QEDA8QFQn0tLiTI
DfKygfnqiFwQ7bTmOZ92l02OEMGvgtZNtpomYhselx9boGMarzO1P0EENn4D1GiTIjfZgkh5zXAU
dUxyMzwSKgpsD8Gfvj0/yt2BD25JWO48+tkn1rYTHM1bfK/bA4XTv6K27DbjARiuLAvz/Sq88r+u
NBfdIA4D1Krar2F6p2QJ5UYsbr27a88kcM4KZMjeiJkxS7eTx54bMizq1s8K8nF69plSh6sADLFX
VgBlw2eb2i5yTxtJutbNu/tMH845axCzhfkIEZqdy3aJr/LwNlp0lxwZ3Iks28No/9I2K7ugL50k
d4FHa9mlE3MkoKy4IDeNriJ0m6KDCrG1rftGsHrDnX71C4By2+eqSWAq1HTZfHvlOYu4lSlE+iKy
B0UL2/pa8rUEQp85iv6izw9NJh/HWrs1lWEnWZMdxeIhClesL3cHaxaJimj7/H/8FB4YqBCGamzZ
3EoYTm6piF/13tzLyRQM2kR0oN62vt6f+A9ZfHECXJtZEXs44yREQTgsD0oOTk1Z96y+92VZs6Vi
CtQY7XuJ9JvNtNs6yWZ+dXbkWWZUldi9BYIWm461zwipa29hU6KMU5wqxLYLpTOBXGpQZGFfyDPu
O4zwg33+ugNPkoC51FAB+pcImVRCut34OJPIBZ900K1QYyPbbDx8AEtd5owHxiEk2omrUw/V1IFy
gajIuiQV2PZK42FeDpRXb1Qjg5snDluFpTmENm+lM/W4YNSWiZYPKSzVmB5lLXLbRLf1gXrd3K7g
z8RwAUnFCS4mM5TWXTC0hn2ZXea9AdLdV47p1p4VO/EuR+Oy8Otj9Pny1Ut+RC4qFRpYx1XmIyOg
ztjQPeOWyx9+kVSLOlMumSjVNUf/6k3a7GJ1cnY7W7syP75pyejlgKB8pHpmRMjhqw1lxNO2WkCo
YIJFL//c5rtCfhQWagaRiLJ8taEM8yBkbFusLP5KhZc0I0IncXj8vEu9zkrdCYjiAKcN60+Z/kVf
Hy6bw/ZmxMka+QIj7kQxydgq2nAAotTD9Ml4zJ9Ur7iR3OYYurmvAnmnBGz66CVf20/Wt3H9pVlm
6iy52NLXcjVLbLclqq+M8kYm5w2pw2T/fxafBTNWOuPtbnCSG+2L4oNSyxUKu3A66NZ3NpCbA5Ka
kghifFEySb2p6WwTqX6NHkC97MUAkX0o9jEWFfC8JbjRy+UPSqnJRRdJyRa1C/E9EzamgX2F5G4E
lMxlIdTdwxckQs+2k5hactAn9vIJpHKuiu2EIgTbCIvNlKttr0Of2SkXSIpYSZuMBRJAgwQzpgBD
VzvWn3MMwOp+fqiBB7VSoXp7iOIklK9TRKWoyniAUOmWob5LOwl4wKCoQZK/oqQsnsoVWy3kA8Pm
e+iZWG52Y+0Ks+5ZXAlrYEMqO4aAIlr26rHBYvJkCc/jK5gstFYlfXvhBcXjfD0FDNi8vFoP2Jq7
AyLQkdKPMFGLS1yWXFuAwopTXeSP6vTRqGJbpoBrKKW4cBKHaj9MLWSERaAMd4NJpZrUN+LCiWRm
Sp0sEMD2vRmM4bz7grbWzUjHEJY5XshqLS4v6Yvqn8lvBpKreslhSe01UA7I8na501OQ6JuV85n1
cRGk0oQpG1mWV143N9khOmpBupOvyIE9IjTy6DSpXpZoDEEO6P+8/q47xqDqAuuZm0ZI70qyMU7p
xUWQVikioDTiNv3OrCB4ShDvfmHs8bLpWfzyqRJbS9kz8xbvtQEwgNaVdKVjkQqv++M/AOJkLbBd
av5bfFj8Gmq+Nm2pMJlsaq87zK9stBNR0qk+gKjCaz1GC6KjFCHJlyltmfGeXaumqixhz1hT+/C4
GHdC+/WPrhowxf9XQLoU+ohnNVa/j674PB0ZrRUwN57ZroCwp2Z3iKvN4vFq4j6PmpqZpfI4eM0n
HX3+DAvt4ivLVv+4VLdELpB0apsV6wh5wLcHj3Bos1m99YrhOBvaG77ibyJG/nBxi19CbdSotYS3
WrV5yrPbqL3XNKJ8u5yDWzwT/aoJct2zVyi1anYou90KC6fLot0U3eQQJkLJ4kqaxhpnuWU7D/2X
6lnxsys2/Fu8JgcGBKX6gArc1R+y32rNnx0iF0/KQs96EYunTi1hwMwIAQdT7i5r9ram+/PQb/Ew
N92SyXk5wThQ4z8bGNzE9kpxvxzYelzkWYDsZSEsx/Po+iw/Ln5xZybISKguJwv55z9DBgSxJBua
rEmYabE07gZq9Upp8qzA3nT9rc9jO9UPffGitK/5+npZYz5I85K4y0cOZbHTYkgSD6LHHnAGXwjo
qMWnILwYzmL6dgr7qGjAQVWPjjDghSi8WZaQSJP52MhL4SwE3LOiJfa15URr7QK8xIsFwbt8XsSX
4Qd4RKOXZEx3WY6RPDTilaQFpVrZdVHYFXnJEIfGD/MUSjaVaQVZvYVn0OqmvtXvuslmO2hCoNvf
aQ1JN3vXL3k7RQV4+ajaLUV5G6s7u2GspJLzOMK3qjw9kB5VYPQBfNQ2sDc5X422+GjEjhSIPhuU
FTSHaiZsnvBJPN9KtZpuHoY8t5yyTt1Y9Jv1dRwSTwOtY3p/+WPycYzTlCdbV1Ol0pKqtJxYfW6G
2yK+b0Hok4PF9LKcdz2gN0GqaoiqZaq6wZdv0WJp8tDiS663vdvuO/hZfsVY5AuXbhsyX3oXPM6E
cV6wCmM4VikOENYThNXkDcYuFZ/qChDZKNnUuiFy881jVDGUKlqaqUn8fBZCWLtYxWg5cnFo17tO
mWxr/UsSqfJwM1adyWHuf2aYoTaW0mJCTtRnnik8GtpfxWTZqp7ZyhyE602U/J9AVt+/20kzLlcw
1SUeJmOy0Nb/sIb3cVM5VUyptRm1ztTigr2AQVFhtZhaZumKWmIL7SfC/qgvxEX5vtYHtZMggtFy
C6/DTRMkf0tgktQCyTHuGfWhjrFtiivmXROBPz8u7MdzpQi5usAU0QPSD+sTPBpzU0oAqmWGwgm2
h9v/t9rlZXLmLytx3c8tdM0QmKu+drLyaVD2l090MzRrEsiiLcDFaXzkSJN07bQKQsLmTh7vB2vX
T0Rw2hahiSCOFHXJ5KvQyVTTcklxmUkr2gNJ6stD5kwWFW4pMdwnGuKqV+QRmqTrjSD3drJc9cXn
y6e1aX7aSRXuk4zpKCwFOy0Rl9jkK0vpqs2LGb5eFrN5c/wQ864QNPp5woL6YGEVV2vssVyftVXC
RlOiP+rxuJfwE4iE4/LhvSsDy8gqVKGEYoWIxub01FffRJXaVtyMD2dqcRVfG8VdGw4A0TETLI6M
2qPaFneXT+7yB3pX87VJN+d5Dj169csY3UmxZsdT7c714l4WtBERDNgyi3YyEiWLf51s58pQxAlX
LkjT9plXBOWtuTevy2cVrNCho3z9hWkyfgNTtv4rk49+Sa/Gio6EJt6jP4t1h/nAiMzoqf93tSwv
iXMmcAYWVZeye/5LXTj1R/QDnPZqfhjc7joEis2tQnw48jw51xLHwhoByYshXslS3RoAJfcdQKWc
cu1aW2nlZA9u3dFJyyl0pCWtnHiQBLcT1cZpJ/a0YMXNcUK94aVTnD5d/trv3YMdvCnD800NqSSz
7LMLe9Y1aQwV/LhJLm3AJtmJeDM1FEPSlhS4no7tSc1CQOY+b1IkUz+HMQ69SYJWrI/hLOAtcfEv
K7N51OdyuI+LMmlOlRF+2LrFJwYin92Pu84vrtMbxVEBfpw7FjHO/94vDQkdCkkGjiZwOd8Nire1
oCkDVCv61slFEBRruEnDz5lMBZl3yzLMdM9E8VOs0hpFliUkFrZJ7OQ5DEp3cVa3BhuP4fUvhrcu
Tn5T4aUB1MW31AjUT872h6I8ioIh19YirjhbNZC/9V+BtOoKHxZXBpQV25tM3OmKajwxz/hvmvxf
hdnZnxmn2ujlbJlQeMliNEAL2TGH0gvD1h2KzrMAmNem4NlWeiJb3jbXk6qcuSry+k+MsFrzaDYT
3miL4qrvayJ33Sg6/qsgZ691MbVW1qfIUY7WG6y14RXXk7tc/wqlosx3l3n74QLRiKq4kwdIY5gR
ouNrjwB+u2HEwZWj73vAR1RPYG29X3wT647mAzVY+/7y/4+2/Bt0M0uZkAsIvULyYQy/9tHnVLiK
Rey0laSvsBv3gunw79D6klXlGkHX1sVrHF4ZD/I+ux499hQXH6iE9t2Q7fejNUFDK4kGuHm4o61M
5GgTO9rwiL0rTBDM92ygiU1BU/cJs4n3mv0QxS9Qd2q81nWBpNOKHqImsufu0ZRfpqGxTa1ymv8X
4JvTTGWPPmc+WC5JmForPpoqqp1ha1mSos82S21JJGrb4U2SLEsFjaNsvoNyDI0qDAvkHb1f73Un
O3Q3aFoCLd9w9FsGGQybvMGCANhG/+8xnjct0cdTRBEAtBI/Ta9luoBCEt+v8yavuanBFBs+qXa1
N3dib1PQcu/TRTjCmTQuvghVISXdAmlKHh6yVPDkpKGuwk1nO5PBhZZsGsZRN/DdNHC2GT6m7dwq
CGs7fpHuGT1NHVSfpbv4g0alj5uedyaYcwWxwfh8pyKjqCu8TkC/g+kqQZvjFfyXoGK3DxNzq7oo
m2jKcvKA5FVJPft0alDuGR1OdA+03dsGRPO6L191VxRlzObtIP0QyDugsZRJIypo3sQM5FyMdmVc
77OkfbiczFBi2DmfOV4UJ1k0pTjHMJptPGbZmnDX9n9dFrJtJSdduJcko1JidTVww7bzo2Q8FdJT
WWeOLEd216yEZRAfigcNEOcs0YQI/i1IqQfWAHeM++CyOpvZvSXLiihj2MJ498RSxLUgYNARMcQV
kRvh1Qh7UqDbkJzpGuXELWUL73an3wLHmUDOzeQoFMdQYvmzY91O4OTqgvy2OAqOuB9cCRaf+fVN
5dcffivvlDVDMZBQ6zK/f6Mie270EVaYwfTX5EGPO89I9yMAdy+f6aYdngTxt/YwxKWks8+mCmt1
BXh1wZtyM7LzTtQJUe+GS76f5g+l+Fsbt4rZ6apgIgwr2AnDCCeWwWNgc2hH3e72c5C5ebA+XlZw
0y7PFOQdTVVScO7iFJPeF7q7RCd8bLNCOPv7nI81WVFloooKYVCEQ1oJx0oSn0MVjAWpRBQjlCrs
/89ixmjKYVMUMApJ+7uv7tKG+PuULbD/P/v7UtxPgqGxvrWOLnVT2lF4O0/73/geKKVUDYUp0HY4
l8rbQgZxDlxqbJ/a4ls6Hi///U0lTn+fH+8bEm1eBixtopj4oPdf1jS0TXDqXhayXS6dSeE+RQn8
8jROEFnF3GWkEcm9+bHcyYM9g+BL3oHE1BNJKlh2173LDc+E8t8nkeVpLWHK6R7Xkj/uFKzi/UK7
hrnEJTlcYZbOSyUuNeSEhhPfYRzZKQLpBvWnccCQbkDFund7TG9xAevWJrgBJDDvcHrloxAjrMOF
GrBINtgpSf3xKgkY5lMI/jLZFvamkwcVsfbzbniel8vpqc99kYcRPqJmM/ZKBpKoBSx3oliwtm3y
pCCXxISRoIwa+3BxVWbOguzRT9R+OWIwTHYvWyYhigdKMbvBnMYJopQRraW/18jR09c/E8HVDFoa
/o+062quG2eWv4hVzOGV8UTlZL+wLFtmzpm//jbkb30oiCbuequ2vA+qUmuAwWA4mOnmSj3Dsvma
eOY45ZjoyV4WWSxEq8mLLBqCpiNWCPQzZNJW7YjKO8oD+r1fRWYILm9VfR3rn4Lxtm3RagxfQFF3
RJOgam0Qhw/zWXXGnG92cfMz5VXV1jIucLfR1rOKBRx1ZfQlX6jSgAXkJKf7iZ57Ussad/opxDgv
KsxWeUVYsgjX9v+DQnnVQxboVOhS+qiJdQPrGj31mJ8IIW2ZoXtEuQtjaOryL9EP0U6/cg/bRrOW
mPxVi7tFK5ViBIkcniiF0VKN05y+5OAuj6uAcQDWqy4L+6hTzWlB2uYzsgzR88+kdVW7C06tA6ZO
y79j9ZKynJT8fGHWwI0BD+0qhOSkM3nlte+uct6T0JViqCzD1pdQlRTQDxmqTN9sHCYIjZ4YJnRm
oL2rPGLUk/CQDi/V9xwDa6I5Qc8yed7eOuIQn64DMKj+g0t+vrAx9OtJCgY4zDjdp93PuGLxj7IM
o3xDyOKar3z4Bl9Eu8CfdmWtPxsh5gpTdbdtCwuKcg6/rMWRMwCVzbupeDXE6zq4buW/WjFD0w3N
kGSdDsJ5pJdYMOQ4FRS4wzJwdJk17UnSpM+bcoGggjAfhNCww9uD1YrRwyCJnuEX0MYUbGgSuH0q
mwoGwLbXbj1wXCCpKCl3eV7wJbGqUI6NXl9VEA7msolRnl11N0VVVUGT0blAt2qMUuLzpYgslMh+
GtmbNjAyxFUfWABQt7E6cUWuarAjKjx04ZbntnFLlZFLM6ygG+llPINMegAr5A5NBWGeaaY85P92
XuY9g4HYhaYpcCE428ejOcZxj7ZsmJJWyj7KykPQps7ApY/bO/9p5pfGoZL2WE2NOSDfwT34J8gE
V+alr4SjJNxldmkZe5YW9qqvLQyj9ihMAVe9L5+PZvkkaO3Elx/qgfXGv7pNv3F0unVZjfQgqMjX
YTvnOrSJxdxJhij5m5OzQKEO69g2XDZmiKCSPNudJrrKVDh9xKKVYxlDHdC4F4dKE3FBzPm58K9V
ifWgQdzpU9BZ2EG5W6Ims1SVsMNPTP/se+RxigyGoLEJ7a7opPqrxBmejQ5MCS+YErVwAyQ6fJFk
Sr22b3j0Nu1Ff7/t26uetoCgFq3Rey5OZvJRXWi9aQTCSSAu1801Y/VWgFC20kUe1Nb4zqFbkPH6
10Rz5uP6BsuAH5iDf+5G1ijDWokMCLhyDFHj8WpJrRjG84Q4R/8b2JKap/QHaZrVnOF7/QTydTf3
WLXulWvoAxyV/9QJPwucD6Py+iUcAjNTKrseMjNRzkH3mEes4faV2P0BjwpESdtzXdwAr4+jx1bW
bCOU71te2I15bm87xspp+gBFhaDcD3sUwbCStXrXR9daeL/9+1f94bJT712gi7Qq7aJpLguYUmlI
vIUXQ9JNdfy5DbIWuZdW0F9RfTBJ8QDBNQszEm4ACsHQbjiTkFIL6DmLwbw4f9mGZNlFHShhxJbI
BdYtivdh5bT+TczttiFWt0ZWDEPjVR5MB6TfZLF0QxJInAAvt+T4MOmnSmZc3mvfECIqVL8BqFPU
6oM4dHicttLOMl4EMwLbWGsaEKtzQHqHNplte4grUXH1Axy1ZGoYjHmcqbAHT7epm3iDOzt/V9j5
gEPF77KZwiCdgAMZAwdUCXgZbnfJifNqz7ALxiathyJDJpJfBj4feCo2iHUkG/OkwKpbQlo1QzOh
wVvRbKFv+f9B5L1WzgGrgi6hXI4u2E9PRWXUcapIvCKMT0ZzFNHMEIuPOWqZ7ViYc+5yGEiaWK5C
rKD3boH66QW1TDO552TdGg1TPWepiYqZQ4gCYg3cwmhzOokQ+ei9gSnNvXYKlsiU1xRBEQVqjN0s
lNqNu8JBkw8jcVkNH0sMymOUvOfyscea9i5v8U7ioJ0KEmelE92Q+fnUY3URrHrNEpFYvTjbhTJN
iarBKk5rBFNJB5sfo6M4QRBJia4NqVEgsCZfQzbJNFI8ZimyWxrBLspZ1fb1v0RBVq1rRJH4PUgs
/pKMU/owTuC/2eTwPzGRgrsU4u7GYXLxXm3zu4oVB9ZuU2mBSK12ie8rHc9ouuX3r4YKzY/Cm6uv
Qrrji++FzDqfxD8+ee4CjVrp0ZAKuQuBRlQ4p3fWvNGUHzRPtEuP1eyzekwWYOTWWCymxg8VPxBn
ncqrsVLN7Guq4VvVaTTO3A6ma90a6Ai+7BvJIRZQQ9jNZd/AZ/FkZhKR4OCQ7yZXdacdU6NopbPx
AxYV4/ScGwqeRO4WutW49Ozen27krNLMgAeXYwahiWJ0Kp93uZxVy1i9pSRFV3EL4stFpUOPVFaB
IPjYQBEajwGpXx+zkwqpbCJ+zPLNPyzrBY0KN8iSVUFFi4w1QfqYyGSXkBN6V6SxWCQCq5FtYRh1
DiZJ6TSlF5BCFODKUhS3G1kjE8zFo3aOa8K55ipo3F7uQpBi7w2wpQUu66mBYZBCrV3aZ3iG5wCW
RdlRl5L9OPcew+3XXfH3/tA835UByfaEXLcxuGrI61DpaAcYw6b1Xg8cFyQqcHSoFKJdEkithGn9
xhMHM46hBeab7VXrxW8N65F6PXhcAKngkeUh2mdbLF9YGVeCUJ7LZs7NMM72RSW1Zt03j4zFZG0Y
FUO0gFOmNsG51r+KB9GSwdPLWVCSeJmt6ZTZuceSJyC/8HMwvphIuaMgqXUr9FhTpcmPQtF5Taq+
xe0IronOZ31FreWbi8ChkHtoESGTqa0KPJTqVlk+FPGrnyQYeTn14Xnuv5TFg/av9bNQP0KYvFhH
fUvpRlQXTYIkqbT9W5IKEqW8bE/oqgOXNVDB2Dv66wBsulGcN9i7Srg1cAS6123nWPvAkUiKCcUN
Q/xUh69aXxVjcpgT6UugOxmI3ASJMUy8nnwsQKgz1huh33UxVqypMXqoH6Qd5na84ntjd2h1yT35
7m+MguqAqqC/5lPJWuZnTPb2IMxVhNAU0ttaKkxRcLZB1oOudkGhvquCeRjrNkZgB+/2iwR9nRmd
+WQOqbTwhW1vo611xIpooPltE3WImwI1EjHncT9+7Sbk5aCiMwM0DClfzTkwo5PgxWSQGGzfNrcf
r8fvxg3r1lz3lcufQB1rTjD8JicGz3P0nMuJ3YbddRGErK8QciN+Ch8LU6kTjXlYI5lU+KQRmvrX
ci87hYcRWUsqrd4h+RxrcVmGUSe6nKWMMyYRaXo1JGaXZraoJ6NZ6CkjTV09zRfLPp3mhG8iSYJl
USh7yECcMaqtbUchi/Np8SAcLYqyoRri+3vtIhyqWdokcwY/kdN7MfgeTOc6vp+jwNQzT21Zl9lq
pL+g0RUZOUmEbA6B5rf6MeZFJ1fj77qR7/tMYRzq9fO2wCI3+cKyXm1S0KfjVJffsyfSp5Kd1R9F
bCq3ZNpHURgLueoUCzgqb+ObWgnTFHB8cp9rPyRtsMvgbXuzWBhUYBTH1Bj1DsunlxhhFO4F/pr/
91OnuK7INIuOiWEEYSpw1H3KFUkFjKRFZysfas9dzO3L+C+aNZY4BrF1sT1T2aHC2AOn8G84yL9k
P4y/eOD4AEGZkuv9qBcltiRBUbvUrzrf3d6Pte6dDwhUiAvqsudrbgLCz/I0YdyACBAJoBpLPFEw
pdvZ4u3e0zOmyO/6HXnZJppPR6kUNHupsG2YLOLcBXhLGukdkuhyplbyNzf/ApAKeq0xt3qOoX1L
F718+D70ntgy3Hs9Ovzjeir9IJVDaVcPiOuN+mMLUZd22sfBLTLcvzqqFxzqJq6UuAyMAWsHzuMK
X3PxLp0ZD7l/iD6GAjJgEPeCzoByb1CT5ynJaQcI/xDJYEwV7TWnQKdn7lWMbq71hbuAUaEOwn6J
JnfI+koO9H1SakYZlLRlU4tYjMTrEeiCREW5CGGt98k3v1qU+35sX9uBtxLIIW4fLJZBVKDLU72W
0hEZYAzGDqS0Zio8cphC0yXW/beKhI4SVZXQXY1no4/7FPRqb/AD9inIGrNQ7/UazEPZQWxZSe3q
yi2AqJWLIyFFJy2A6g5fwhbh/QGni1PiveixeBnswCpEfBCMg7m9lOtlzAUwtZaalAQKT76NiYB1
cieh7zizhhv1Oxm8j+zUUh4YiGTNPuUUC0QqtCdcl4Up+trA4RF2iE6Zk17jDWGyeLe9qpnvcEwL
yR4vrhLJ0PsgL4A3X3c/f33/p5pZvWie4JDByMIRvjBMJLu1ZSIV+KcgVJuYfKKEe/VQHYIDvo/d
0ZnfxwUDu3C28VjOQ6e46ijVVQg4pUCfXK1pJwkv92aRZrf/DYiK8lNlpFr9vnXiw1g5efOqBYyk
lizNxtLRLEc6pEgxwIPdSoXRjOfKbOParJKrnjtJULTZtoc49xYYFYY5ORDVFBy4ViR5WXxqY0bk
XY/zF19///nC94qi1GMhBQDEGghr8bzDxIkDhgnyfc9WVGTi0WGEC6GzSYoz3M4/1+8iHtEp2U+o
e7LVqtfcDq01eLgnNBOf2NEC368qscWHThx+m2Zval4GheENLAjy88X6pVxdGEoGiBKPC3mkHjC2
f1SMyt72g9V8aWkKHSOEIeYV8iklXOue4cb3TWwrNZo+MTgJvZC+d2pW5F1z9CUkFSOkMuP9GuzP
1jDvu/EQTpVphILpFw0krZksP2uevkSjQoQMVQ9J5bCQ83V5UlyiA8RZ6qmzNY8UxcHm72wv6erO
KTiuuDgxIP4+JrDYuXYe6iwBJY6VgjXGbwozlg8xU/xy7S5BvPmNQu1bpkzROE8jqsc/SeU9vlYC
c77VMXJX3EfuX3TqijJpvjMwb0eG+j96Yzlqla4ZPSlvJW4i30TCDAFkTxLut9du9cpaAlG7peuK
z9c8zIqeJivYpW6AMiSUgtMnwarN7J6zWfn72gTSB9vo0B7qvNanA4lUkmu4IB28Evfa4+QK8H80
JQ8mc2CSRFc6+i6spBsBu8GosroBJH/oUStvdxEJVCa/M5hSs6vuf9k5WgFkikSjM3QsaNMXllTp
R3UMGIUmFgRx1YXD140vlHMPhx+H0pGn1pVCppwXC4MK7znanKWUgxncTj4I9uCRZA38ByDeR1cE
5oTVu21PJI62tUXkD1oYJQVSCwIWeHwTFShhTeXXeQbj7JjoqVlyqrL3DbzuKWMqW9vAfzgCuoqa
kyziP7qRxS/10s8IMiZfzqKDqqTZHkm7ugyq28BmDTSuxisc6X/wqFRA4STDD0XgxVFuKvI1l+OS
Vv6i0U3WDZReVR21E4nykXSaQ91IO4Qr7qYYzhI0zXmF9W25askFRKZOsgot+kSPAALRPLx3qVZ6
DdW8g3Jb7GsMk3M3qeV/+5vdumDSbd1Rn0JZo8bqFbUZpWb3BBo+s/D4GzU0OQVs1WRig+WcJNx+
cs4FKLVlc5eoRaEClC8hltDfcUpppuWPfmCk84wFpZ8oFU5t5nbGgqrirWw8VcrdzP1N6XPhGfQT
ZTZynD8MwECD/GmegjOeoa7SVjnifmWc6bUJPbzN/PZCWjdIHJs8wAcCaYTsbTyjkY/NwjIykNFz
j8hNyTxIBxmP5//oJGSdF8FEbUpxnkLgdooZfJN/kpdyHlpM1Um+j69IXYrFK01cfctDqAs7Tvsw
RY2APPyCNcbNvAYMoi2TEpXlIFQqp09JM/gTYOTpXJTHpnopR2d78VYj/2LPqIwAHFtFW0WAqKrY
DPvHgJUCswCoqFFLfssFJDQZw1XQHbKMMVqwHtAvFtCvFW0OSbmW7IVwDW5jfTJJs3x9rF7k6/op
vwJjyEG52V601dtrAUkFiFiQIh4KWYDMv1RxZc3Dzdg/t9UhCaODoDM+9hjhiJYejkpejIUcaHz5
nTO+dtUeYyhmmvxHGCoHaGMQLCWYZcRz+CHKD6oGrePK4RB1txePuWHU3d9IyBdRN4RX4xXLaUVz
fEjd9tUPzXHAy2S8ix3O1n5sozKOEs0qpfhDVYwpvESdHK6+lWeku727jbFal18EQJroreu0eU4x
H2IlpvoIPSF7PuV2Zfm2bGtnMzdbonDGDEZrw43LuKtSYaKviyTiAsAG3+o96THtd/MuxP+Jdmhj
G554im/VI1vpmLWoVPBIBHCuaO/xSfOtSnlWptyUNUZus9oFtVxVKoIkQ6JKkwh/6d3B4UyiTDge
MIWNKiJr+IERrGhtLzFSfCiGAUoXvszinpsZ0Xb1KBOSYUOV3of7Pt5U8SA0rcq1OnhqejPC80l0
5GQQsmMkdNsVWUBUQphkaZfJSg1D+q+Jf8UVB+Pb1LJKDetHeWEPFTPirJIwidyQrSGUyZmTHDIv
gSJZeEWIzMo3FlcTE5EKHkEwg/SvxQ5NihmBaitx5uf0tXObk+BkrmhDu4SxZ6tOvrCR/HyRXWjp
mKRjAcRCOA/cmyI+JOCO2d6uVb9bYJDtXGBUjRLHWgWMqDoW1Zn7u3rGAoAKEWMeznHQYqOke/32
F5MB3qQFkBnIx4HZo8kyh4oLnSihPduAm2tTda4qVArV8K++RhYWUVFBLgMfv5Uc1TMPVpMU3Xfh
db1rEdZNCfX3zqwcZjGD+POnvO8CSlcW2lYRG1kgvuCMGMvLnBiz3EfojKGBt35MPRYdOsP36PKC
HM0Rn/XYtm4ODrEhOdUcu0Ec2tvuxzpVtDyPmv6zmK3rE/UXNLbyN9k5PSpn0EGgUJNU3jYkI0DR
Y5SV0GAugnh8BYEq7qDnd3F3ZxSM2slq3RodJv8EXIMKF5IQC+XIExiHqJUkGBPwHxrX8GR86hfP
2zYxl5EKFT2vNYE/Ai36OYDGQ8W3KhHZGG64r9qh91KPRcnMWkUqbpRhXcxchIPG5zdqi7bMGUk8
ekzClMX/RwLEludTAaTqOl4KOlwoeTHvQ4W3IIfhjEnt8EZrQn6TkWGzDKMiCJpAuImvyUqKI2Yr
E9BEeBrnSXnLiLwsICqMJCm0t3KSjDbcYHbalVxI1pzu9GzP8I21o4xKP+hGJRnyhzwFVHDJ/27k
p9aFdiduyv74HcMU96TwFB/is3i3jcgApJ+I4jQe07IksQNlf5PP6miXqv5jrxU1I3ysqCdo4sK2
91eQxfWlhHUDGmo4R1fO1gAe6kD4ogb7jNs3zdlvbL5/LTjMWGWtVbma7A78nX8M/EMXXY/tdTK8
/DfLqUMPquiaz8A0CtKLe3XYB/FjWzICC9kt6jhIqqppmqoJYK6jSzdxHPK93FSkxIxlvdYcwmIT
Hlh1hrXc9wMOlWAlGiZLI5QsgSNaIR5X0B5nVydywbFiyVqs/IBFLVvQQJRbqWHTP4NHyTk/yibn
pU7gGg//eo8krB0IsVGxROsX9QkdCP7ctXOBskAdO0kwoeumcjSZKSJIEt1PG7XAIT9fuGbKKZ0e
aVjAypld6C2hDaGw/BPZruyetV1khbbAqN3ShwJ5N95yrBQ8CmH+prG+0dfeEz8sG7VHg9pHmaZi
2Xp3sohHpPZo+niJJaOl4YHV4bMSQz7AURcamq8CDdP6iI5NAoVnVxELM2Ux5a99Nn9AoW4xHhJt
feYTFCe4K28aLJ/ZPxNh49kKfqQ70W3xpt0dR5YKBXM5qVutyIZemkF9Ysnn4Nv0JO3aY3mEzstL
tc+dyJVZ3Tgrt80HS6lrrZjkuEYdHTUWs0pN46UxyUe6fIPunxFtKv8rZ2sm84GHdQyo2yeRmzAd
QwATKlhwCLjlDpxH6BZIbPa0CsNraD5PHZ1uc90ALBq+FcqNLN/NrJbU9WB1Odf0IBbXSGNahNg5
yFfyqUnKLOpevi6wmmizNeza/U/xSqbiSCL6cTgRT4kxeyArN5ixTtOn/4ZBhQ8kxJzadTgHPP/F
aJ79SDeb+n4bg7lwVARRg2JuOR0g7cvsRrvKy6z4WfzO25lr2EyeuXWHl0GdpCoGJtXIzxfhV46r
LslGEuZ3xWSi9GYWt+G1dMffZyeMl0IKBa+LzDIOC5XydpA+BKlcADUC06sxvAUS3twirxEfGYtJ
duRzwP9tHv0VE+RDFWrkFhM9fDOZWWKGdvk+3g3mh0flCysLX88HtAsgtXu1qvC5ouNo8ZgyOHXe
uPNPMmZ2D4XLDlfr5/gCRkX/OmtD3NJwFbl4M3zRqlTRDNTI2l7ElS8LxMQLCu0idSNPPrnS4iq2
jexFyo5ldJtIb6X/cxuJtkcSwWgMfg40XCJblejqnpboahPGEgai1BdpPBnFVd4xipV0BkBDUGlN
kk9GE7SAEMp9nR4E5lgXC4CKQ506y+GEB0m7cb7yVnMLNtcZVV4VaVrtSTKiOasGQR8m2iQqKvES
x01Jrcy2HqvXHflM4sbmqh7BG5kwxxk+cZbTaJSDF1UQi9BRKW0Z80mgq3XLE4o7Ni6so3xNmlQE
b3Kb76Kr79gTNp8+4Gl0yuN9rpozpYGQXm2Lh8mRbOGITvDn3pot3yxvY3QOets+KbKWl3J/DlXZ
cVQFGOzph9nlnciZsdbQcm2Pc2hWHufIDxIkq37pUMyDI33h9hIm1BJoJDL+GpZ3UfkQumZGTKpx
pZ3ldtZcp/+WpY1eXyr/MZoB0mKYFbeFPHamFFXjhDXVyTKBiv1tmMNbdbW0A+HcRtd6wjjhjCBC
szcbLYLZXOOEx/U+Dk9F9BSKrLyUhUFFkV7gY6NIsA1BOJqpvw/ryMpTVunjUypA7YZOxZJ4DiYU
hrXS5nbdT0JU0+7inyi34F5mKzow9oWmUsS4mS/5ejLZUfCg5G8ia4CI9fvJzxeZRlIEbVCJcmmn
rSNNd/H4sH1QWb+fCg0JGBljrsA5HdV94e/k4d8+2dC7QQcCThjCWhoh4ll996XnuXMTxRExVbFt
x6eGPBqHOuNp12giNOpKe7DqU7Br78cdOohBgYppKIt0ONZWzn6jZC0fdfLBMRJwaCAq7dYWXOnk
p6ZgVm+E0S56UF1hQImB+bVFZ2e0pVQoqLtuThvMrtu9C44fW3hNX41zbhoHWGg1rymj7PSp/4XC
o18HhmJKgjnDyhKxcdKoxDuN5e/5mxRcbeld7gw7dM8ztpMRK+gngrJQMzWr0LZBJn7mU/qj8zKv
PxR78TsZC0Av+BsrxJK9Wma9tJ1U3MCD71Qa5ChwaLjAwTP1/ouu1GauvsSjbnKMWhvDdegkG3Oi
WpQQC7sZEtnKeF/qCuPeYy0i+RMWwSPNYozTynxp6zUmlAPjoECyT8gSRlWbld3Q04dDhfkyTscp
IM2wqhPvs6sZKsvFuT1KX38ptDU20QAPnZ5J0sI4DrS4IipxyTjMcM9fWgDZoeVROmpAKKJY7RtX
miw/YW0cFWn0BhzPVYVrbI4cLvgy+qxnU9YNRo8jJrOYZ3OGfGJApkiKYVCnyHcjCOELd9iht3j7
sDFyNYMKKNkwNWrcIflWZbfVzklXWrqamsrIiCTb7ijTE4laknKgSMIB07uvavul0M9FwMoxGLmu
zFNJhqJlTe+TY/Wrh21CrMI2WckpvCO0xtBZ+rK9eozdkumhN18ISjkrsVuYdcNwYgiW+3GnOZMr
OfyR1crBSKxlnvpuSfWpaHiCxn9FN6KdOcWV7FT4Yk4htNZbUDPHCMZgG3eRRdqOwivBIlT76hWT
S2U7XkLW6WN0yQQ1amNuKkGoigL+nNhF8x1zmm4giU6RYVRiYiUr5GR9jtAyCi4gqsVAAbW3YSXk
s88jnnHg6Bp0fa8WEECcdS+TUWKvo+p+e2vXD8Y/eHgS+WhhE4pdiLevyRbCLnMx76KbQaZ+VZQk
9/jILxjn8A++e8GjbqCCE/xc9JErNc4ELabYVWIrFKzZ6x3eTmywt0SCxf/b6u2ve++CSnmUmI9J
2Q/vAXS0CTlZ9Za7wk69IdJIgZU76SEMLFbLy3oUvaBS3mMMnJHi9KJqoVdmY6BrI2ZdS+s3wwWC
ym3zJGmhMo2jQpoaGqu+D3NT3UfWfJBdFLJk02BFn/UId0Gkkl2pmFS+qeCgfH83h242HUWF0RjK
8knq9knasM7KFLsVVadee9CiQ45JPFaHwfZJg/TnR8/3RT4VoxAopaIY7mR01a40ckjJFsWVGM5Q
F+gHlu7TpwcT2hGpe2hIwCPXCEgjSAoff2meyABgAOcvfyYPilVdoxP/b6YAKVx6dqLFqRsr/z19
8b3G7M6zmUGXiXdzp3xjDXp9qnXSaHRQMQwdml1IH+I971z/T7nbSVzWTcHwRVrX2s+UAe918P5q
7kwpFszaeOlZfkK25M8RGQ+eH/2k4uda7VukDr5xP4E4dwAjdXFuApASc4mdh7XFS6x3eZZhVOTo
CwX94yUix5A3N7FseAVmAHl1YH2DsHDIzxfZc6tGHF+O2KjBr5H+V9FdgbJIMgrftm+Z9Xv0d9B4
v/EXOCrGeYqBx0ZNRuvyjWIV7UM+jI7K/0ijxOx7exvvDwnLBZAKIVFbaDXmT0pbux5PGUQofZAa
+mbq8OaABrNtNNYqUpGkFtooTTID2fJsmIkhWxpoi3RGDsYCoSKHoExlGWhYwnw8KsnDUO8F/2nb
DoanS/xHb8g4NKxPAapKRV9WZlgPu2ZKrvQyvkrn7poPFNNQxN3My4z+ddZu0S0FYj5VWWAgzarx
+U24L5KvyTmyin2BcqbJihqMwE+PXElJL8tjGVZ21RYgMkcHe5YcRT46+GVylPzmeXtVWdFQogNI
JMt1JSFd99HvSJq8Q1fdK9504nfKfhuL4SS0hDXftmPLTzjP+LbCqPzdDB6bMWRFjT8Uon6fLokK
G5wyDNOk4jbxH7sn5XpwpifDLe/9vWzHmS39TL6Q4XLWcNenN3/qWpGo1EPsOL6TakRi+avqRcfm
MbMMh3uTPJLrRPfM7gZyTW1EfokKIlVQ17GQtLwt34LVEBsH/Zg7Mv6aXP9d+f6yolQImcJKUcoQ
Ab+J33jjm9DzjBjFyEVpadAcTNBQd8MRU9vKMUTe7nrV/Rvn0yBaq/HgsaaJEmV9mEENBhuqEWW6
WXhrK9SxxvD7Nsy6JRcYKhCic0A1Ig4wnH6Q/TcfQ/nbAH/4RvmNQM8lCWpV+6OIeE5I4MHwN7yF
LtTMg/1gC07hiq0ZqxaLI249Kl1A6ZyplavKSEghC8P/mKgRh33F/0yU66ZnTtKuO/YFi/oIA011
RShd8UpxNUIYtPLaY2sSKuPwluXYn4jGfx3aCxYd/VQk2VmH6j5hk+n381FxCFLETAb/EB4uSFTS
5Dc6NwiQkkHROLuSMEo2vxK1zOL03lcSm/PffXxdAKkw2FVTLekgbULVmLvO7rRdcJBtwSMkiTOm
822Wi6x/F13wqPjXiWPJNzMMzKWbCbUOPnuNp9AT+4TVor/qIJIADWi87xOxnI+ZwFjq46/3pfdq
J3iH8ITVuL/IETvWM/X6xl3QRAoNzclazLVxhZoAqQUqRwWM0F5ncx7Ry/HvRJaG1voJXyBS4Var
6ygrAhJuoXGNyO4GjhybCUpLpKRanwPb+LEdVFZv5gUiFbXyBA3fnAB2CAUF4tKrZAjVev8Jgk7f
4kbJ1dHASUvQnWPU5pjZMvxwG2T97r8YQudqs2rk/JQhs9ZLa3Zhzyk6cFaPSpxi6ffZnrdbj01j
s+r6C1QqYoGMMvZHUoirpNKMJzcADVZh+CavsmhXGRtFZ2tzMGaGr2EVsxrseMZ+HL4GxitjEVfv
MBD3Q7gL/0Cc+eP5mvIuI7J1uI0xZAM6D2nHOe2BlMDib+jnskG+wrjU1s26IFLXi9z3kzakyO1L
/VoWDxD6NbOBkQCsb9IFg/JxaSgLA0kAThWUC6OnYbwqwREOohLG6m3b8kmHimsnNc9nJPCiV0BL
HSED35Chbrav2nu7h3xKeNvYsx5F1l8Jf++aTtfdwQkngOEID+H595S8/5wA7CSekpjlT2huEjFU
3xEYgWP982GBSrl+m0I3D935vy7QaCc9Z1ZrEob++pF1WW9voE4X3mNlVvkgQ17Pt4UjadzLVIJS
pE7tOCkZV8z2CdDpyvoUdR2n5LjL0moXcG6TvTCcZP0K+8cZdZ440aLk0LZxwwckG4j36PO3iwp0
Ofy94qlu6dWyvY3G8kiysAuwPA4btZ518k7wElep4yv5eUoqxvliodD3pJAOUxDB7xP1RRt+1OVT
y/3cNoS1LdTFCCX52TdqOJugjHaURSddZknVsqygokRnJCN0DKUZVfEpQRDnvpZ5XVpVht7x/2QM
TRzHzYkvKQkqvGq8CwbdjJntPuuVC0mXUEsSRRBAUdktp6YtaH5wYmQv2BWYiseIM78freSmcI0v
BbPxh/y+T5+kCzyyfwtHK8HrPMo5agl5YZK+HwhLPAtX5CVYdftz4PZftpeQuNQWHn2KJn8IZBJ8
jLw0S+nR8E8DYfm7CurnbaR1t7isJHWEmjopKyhZoAY0t1Y33WaYTguj222QPyR+FxTqCDWGWItd
DpTeMGfoHNl4WHyUb+a74aWdsYYJCvAtYw2JQ2+tIXWmuFrNtJSsIfGR5GA4AyhHQCi9Z9jG8g3y
dyx8YwSDbFl2cHeiOyk60m4+Qtb6hTQGgR3EFRmPamRDPpmFTwNJB1st2P4o19B0aezkoONJu17F
QfZcULys0TESJDGi6/oHwgWKzmyDPjQUvs2glofn4BlNpS1KhKDi0836CufMDljnjGzJhm10kiu3
ihS0OpYyxaibfuTi28TYGcZDgWNXqaz68WrQXZhH3fCxMPvokgGaIFuJMZqgamZkf+txagFBxalc
lrMhLJHVghYe4/6E3UdBKSvcFde5xco1mWhUlIIAuZTNHXlWsHqbd5A/2KB1AZ1F4XI2q8loNXAs
TKP8cMqLZkjaCC+5RWn62g0YV/Aq84NxuMgebHkEFZ54IUJnh4A9Ih1ihKdG00zSvN3si+vhyCot
fJrLfK+aLIyi4pRgyFWY6Ch1DlbnVOZZtcwYVWOwGe4iZxjM/OdgSxjJBO+ZD5HUv7k4F+hUxBLD
UszrHEdbBzeeWmtoqtJZkXg9fEB5CjO10OCke8MyKTU6Psa2GaA/f4gLM7mSCUOYpdvZyxxa4vXo
IJF3WY+T6+5ywaV8UxM4ToNIG2605hwVj7J80qfXbWf5w+5dMCiXLAvExrZHQYM0N80Pyov+hGm/
Y4x56zPphE/cbkfG/mqwzRwjZp3oD/Hygk85ay0FozK3OcHnrdnGey/JfkmJD50Ot8OOJdyxvpfg
eofIC5qDaPacuOJTDuo7FcoON9E4OYr/zCnPmRS42wu7Hih/49BjIPNo1H47IqeX+JtouNWFu+3f
/4mP59exuwBQX8mlqEtT0SWVzR8UVzti2fzWDs4GSC99E73ViZmCMt3EyI7dvLKugXXPvICTELS4
v3n03sx1FONCzZ677iyO9waUbxkWkl/yOY5dQKiLoFbRBJ+qeW8roLWV7Mord5JHyMSJyiTLL/7g
iBc06rBhkF3NoTpFPsLCE5Fdk6CHKN1F+/T/SPvO3shxpetfJEASqfRVqYPdzuPx7Bdhwo5yzvr1
72HvfccyW7d51w92sQEDdIlkVbFY4Zwnhk0per+K9IOzuzxsZRKMSNz36XM+o39JpB8CRTc4wwpG
xEEDmrBQyusO/V89tZPnyF2erFN7oDcSsccOeIqp2++vH5tINbjrICW06MYFYb9knNoucOLk29Dl
giBBJITz+m0a5hRNrsjshY2t09E2Ot01C2EPjEgFuTi17IyUTCyD2LjBTvMzv/pR3ExOewALxRfR
TSpYFD/0MandkkxBgJy5ab0M1HzRBtWdTfDVXD+h7ToH0g3/8YF8495QmkOUt1B1uguO7Q6NiraG
wqQqbI8U6CA/+zEvqZWNrAqaps9VfZTzp4A8pVQ0sLi5cRoYcHXcIwBB5bSBqv1UTjUchVKnlpPT
pPPAmB6Ax7MRjfpvmu27KD68jwY1ovOE61ICDGTUjfspnUSPo81dW8ngPLuMAZaMjLj2W08/6ud+
2eKG7Ie9+kB2bHIim+xYFjZSb4fCK7nMGFZOPdWieSxLXFmdi7G7u8JdbtKdfK+i8SoshFNggkPj
k9e5lGf1UCMdkSW+lZxK2aWqYIpKdFicSydpEeZ5zFxRMLiVrt50lvwZb6dp1ATFlKJbfK99GFpl
3DIvC4sCj/RtNHsqGlKuG+z2OkwLYMIg4gR8xseDWYAR0mNKFq9lYzxZJYYElUCQ4/wvh/8ug3Pb
iypNmI+tapcodnXAeMeXKbczcNQhmgDY/8NSCFw4+8GL2117F8gZbRO2nRmUqDI12g9CXrXyQKTJ
MbXIJqAt/L9tIOfGq7w2CYCtcF2UN/F0rDJBfmE73a6DSIBSYhGDf4RbmSnHsQ638A9gVwScMHow
v4FnwmFBdIPKYFT61xe1HbGA10wF/5shU4PzE0ZMxwnQvsxPKMDEB5d5h7nw0WfcJ/lzvx9F1c9z
dfPizFYSOUUktBk7KYXExp0989F6YEhehq/YJnUtD+hoX0OEof7isE+onGnwgFLppofhewe0BNHn
/Jdd/7MB/LRfrQ9FbTVIMhe3i1sc/mn2H9AfgLfucA5uMmHvw6bbet8Ck/MpfZ5UaqagkF5Gj4Py
BZ24ABcSHCxztFe22WTfsHLEY6LGhgoyjD8P+PRvy5kcA/P3oS9qHRItiDtTPRgiYyC4o6fym07u
cuPHHH67vqBzfu3agjjnkhhLEYcJwijGyZu9teBPR14nBus2/g10ktLJncDPXqPv6S0bk2icca/e
WML8y3ZOdXV6nNMJ2yIb0UiKqhGQjtijogJe6g11GVmlDB61XX/zqafSSiTne0pl6rNuYFwLDZrc
7/PIazNBE/rm/fAugi/RVmUbGy2LhpVIuWvG2NUKRXQ/CNSEnwAEVUqtL+y9otnlqwaMu2A6sjeZ
7iavk9c+9KmDTqNB1MIvsnEeNFBShy4L5WEB7dAM5cH4lS8ZaH9AUT2HrtR43oZI63rXNXZ7hm61
pdzbU0fpqmgVxEIsET7fwbUd6i+R+1M5Rn7s6M/K8ezivgyhsEVXKJtzMVm4dNAZWOQ/+TuGtIs0
GmWB4BMGebocJCGznwHBuAZYLRguEvf66kVnzf585X8WpSFplyDeMJqXenwZjaeeCnycSATndXIt
6ybwF7ESymun3o/9Tb78uL4KkbFbnNdp4NQqqUEcHb7SI+OzDh66fbOnmJawo31zMu/Sr9dFilbF
uRfMHhpLnLJeiVq/ndvuu1mpt2SWBu+6nO3OlpV6ck6lHvNeWmQENOR59LpDClZYQ7ZD7zxj/bub
7QnksPO+MkSCr19NGj80SMM40aIErmZ0DJSkQCuX2qA/Q7ouuinvRVNJm/tpIEmnEl02TcpZYdQq
S9iy/sk2+5qZj7qx742/BFvJzuTiblrJ4KxtkSIDDOuwdHnXIapBM97j8LU+mW4MrCzNSbzgDmzo
mFYXFQM2A+CVYLb4lZWViRwVqQEzV5q9Et5que4szVOjPxuWkKxm89hWsjhzm+Z+lqcGPUmsiax/
zP9ijRmTM7vkS3MSVvdEW8oZnqmVNXA8cWx0N3sKcNelu/rUATVXt/WXzusP3Rf9jiXxiIiodju1
sVooZ4HxgpnWKoNfCQKvUe1g3gFGIU/3Se3poWfUT4WI8k2ko5wpdpqG9sMJj8w0iO4ILuB2QHBR
NKJO9vOE0BVF5VlKskaRCmSE/gmiyC3rhJ1PoZc7BV4b09F0G+881P3Y31A/9UvZ/tfQs+ecs6HL
lkkINVSZO9hasUg9GrB+pkbtXeGbD+deRPbKkd0iBbGykGhpu0LxLvT8DFrZyTIPuTqytMS8M0/6
UduHrz0mL4ib/hX8mo69W91Zj8apd9EuczJEuaXtV9ZKPOcfpCoal+IsXjnRMLKt9sGKnTb8VXW+
Gt2VzddEOg0yWg7oq7YI459tL/Fny8/x0Wr1NTpOSZBj9SPIJgc8t1gEhDFjJ3KHY63aCnxT7FoP
n2p9WS2b9xgYN6zDFjYcWs9R81VVI7vvhZlI5sAvdfp9dZxCtVmSmzp7ULZesMtDO/UiN8WE7fjG
mE4igGgKsg7C4+QcRIeyUK5kMFemwvkexfkvmsfK8yBduw990Q22HYSs9pFzD8YiSzQesMIws3M0
AOLodi/BN2C5/tXfZl70l3AAninklT0929NKYwK1k3ON9Z+yijZl6J1gMUIHgm6rfmInQJwUTbuw
NVyTyCci6EyWsYRnko/NIT12e5ZNzn3jcP2q3va0FqCNAQ+FqXMuGiBZpOktw2GwgL5ezbf69DzU
AhiQ84jk5VrehXC3MjHiJjBiRFbRLbBPf6seel6hJzWeAZil/zu7ib4HQLQEbth98VgfgFqL1KhA
SUUL5WwvpFljDiwBbGbP6XAi6bOsfr++l//FDt7XyVmemRhjCHfO3nP/zLHFHrJWdu2WWBMwWAUD
CNtK+S6OM7ukbhTAak8L6pKJU4bSTo8kV7Ak0bZxphb0sT7m6jnsIL5P3OyZfqNAvmZAEzNq15kz
CrvzBTL5p7ds1PEUy+fMBj2CYgam5jHYBwUyE4/9U97Tp+sL3Ta3P3vJP8XzVFO0dMEtTHcNMrXp
DsQUh24nmj0UqQj/9Fa6JBlyNtvOVIS1Mik/6KF1gbqA4e/QVwQqsn3TvS+LM+9OH9CAQQBLpw21
XWJ0wyQ/x8hb8MSpdfv6FgrXxt3qZZVSTHIyMwdjGCCbMzc8pn+b7uRMXvVUPuuiDLHAAC4KBU3W
5XkC58UQlOgrOAIe9cqOvrIZvWYHZuwCuAv766sUKQrnR6rGipKZQUXRHXv+pjvWzQcU+N11McLN
5HxJRJUxowQ3DvCiPR0zWnqB50WPCbRmN970jvCKYzMHV5w0j8gTL7qBniNc4iyfCMavY3HDqG7T
e9GVI1wa51OMOdBIwAYFE5ARsmHfGJzOoDsCpcleejBDNFlc38xNh2KqFtjaTRW1BE7gMJcVSSV0
v8mgV+xUr1smpyFfrwvZrva8S+HBk+s4X5o6wduTdf1UDwU6fuRn2Qf6470Y+mB7E00LPJgqkWWd
v7jlsdAwFQPd11N7Qbunsg8SG0QSOsu7vgU38148NrX54l3J5Ax8AWUQmJZxcKyvSP+dA5Qnd+Zf
9aF/mPeiHPp2lLeSxk51FXPN4ZhKtQILmM8I+toP9r5mAdfgYQTXtVxDFKcw270wgZVEzrZViUqm
xoo/M2IuRCZHBnTEJtEl1jCpjk7rs/e9aqs/LPzPD9TgfevQoRxTOKIUt3D5nAOYdMkAgQw+pgUd
GXOmZnInOYYzHUe8yvJnDVxhopfRpkNdbQAXUWRpAdxgqZXdMu1sWXWNQnS5iyRwptgNaAbsWbFg
bGsvqkNfLzrvuiEKTpEPH/ohjFMrR6VnmUEdbLyp9KHAM4iYgrt106tYoEJAp6SBW5S7W7Omza0k
wtBHG3hSfazNnSzM+rDfuNDIlQzO4sIuTQNUkQEtcY9GtD0bL4h31M4PDHA+9kUTpqIlcSbXzWPW
VNkIvc7uCMDZq3yfKJogTthUgdWaOCvD9Pg4BRNu0LmPtX02SQi2Wiriid90x0QmQC5XVI0qPH9q
g+mSIQSSBcrHbgfe+0O6m46scJwcRYHIJmIZkXG9qLJlYQ6E2zdDl0ZSMFmtZ7wtD/+4D8xmoGyK
ob4E5VsKIElMdQ8O68GUDmDjuaV3GMKT/OvKvxWerL+E29wo14iBEYd/aiwtIIgZOoK6F3XRbu+u
IoNpXTbwcuSvnx6zYlWlIoWS/p5/Zw/tSfLMyKY/Z1Y9uhfpJfM7vBmA0d20AMGGDL3Gm8EUh4tB
cRVQeSenjW2GsZ0pu3Y6DsNtl6mCeGFLQ9fiuOPsZlhc2MEMSvltKtxyElw025f3ygQ4397rVUDU
Eq5j8DXoJ6b6biwvfwOeHpDsQnGJdjO2W8nj/HpSA/MTkwX/lGhbu/0S74wdIsmTKLbb2jl1JYhz
77MVd4M6wBBK9ai1d70hKJkKHBQfY41SnjRSxfxhjaYITJ0keWNXgyijxfaf17fVMniOCk0LZ6L2
0O5IQn5uVqXZiUK5dORABTps2y/OoEmCpQm2juepaGUzl2iGILUau8OSyqekygRAOyIR3I2VTLWM
zCczowEFO+UuEZJWK6KdY5+wCtqsOcj0XmYidsRH707i6t+WECkQ49id+h/WbbNjoGPSIRHU67fL
d++qRzmjbRbQPerzWTLGrLz8lHrDTXz6yfLoELjL/eBJzEMjUkjO38pxrhd69Z/1Rk7x3CkYTZqc
wUPDOEpd4Mj7Hyoym4H4aq2c/8iHDHACKorJ6mMHolo0XEiOtNjWCeSqeynxRMkzkeJw/iPq53Ea
FphdNb+O4W4cX6/fWtvB7mpBnN/ownykRYxt7OHcd8W32Bv2FlAM+xJZH1YwtA6i2Epwcnzpp07a
0UwiOPl+OSwEaNbSsVVETXKihWlcGjeQKdHbEgvrzrwEFA9564kpiGnPB3Uf+iLXtd3c8b6VPMGZ
jnHN3OggsT1OICWQT9MP/YEeyM4CHRiIzk7qXpQTEW0l51eyWR4qeaGLa7TUQ/z9oIXWzugagYmL
xHC+ZTaGCMS40EKp29fZj4o8RrFo8k/gvzT2DSv/Be+opHpqwvPLlk3L4jZCJ4hplr87Xd9bVV8I
guHNQGp11WicAwEc9yxlI9SQAEdLcck+8s0XZsiA79wJi40Cx6FxjoOiCSVoACV3TvJQp/KRMTtQ
mxxrH2U4Ub1LFOfwkFChqWi0rCGOngrwW1f+sk+dn12GbKcMgByR7gvclMZ5EakJSTOyBhhL6aOn
NMZLxpkrfRDNx21aNbIuioa/Fc0wOH/YZfWUKQnWxVpTiRscyc1kN/uQlQ4Te/hiuemPT3jItUhu
bZFiZpEhIbIa/MlFBWWnSrblNR45NujKnG+kX5PgfbupmusXFIsqV7ZAAxOp/wj2pjznmc0yIpEf
7gz0oAKePvJEQf5mn8FaHucrTUlrp4DCFAafMSQN+58d7m11LwpSt/zIWg4zktW6BhWVkzhG96Bl
HLpyn4IOZDxcP64tN0IwG40TQ0Vf5+uFljQ2cavEMy7MmyWO0Dx4TOLMkTHVqAseK5urWYnids1K
jdicQh2nFO6C+JUCOcl8ub6aTTteL4fbsTZZyqBn5EjdW/+qY2iHMY40DdLR861qqzfC7PeWJRO2
cxrg5DTL5PxUkMaN1SUq61C0nsN9bP+Q7oqvy6PqN86XpBZWB7cteiWQs+iRLs1STNjF4pa1z+ZA
HJ/2IZigQM+EZgA/c8r99U3dXiJVZQD9oAtLZ3++0sK2UuNJlqHtUv5WmG5RPF3//W3zVd8FcFdZ
W8+jIhfwGH9A29GA9dPYmf4sjAC2NWQljLvGkliKpj4kM7rYFX94QM0OREjI1ipO+ytC9KYIDEy4
Ok5D5kTrKLWwOpYexTDeLnL1g3zP7k0DCZfPGNlqeZx6zFquqFGDtEpCaicYXkI9sgNQNguOjNkq
/+4kKzGck6/MTosnzO66QJ1UvmhWaFEUd3UlsftlmGWvVGDt9iTFqM0kZh3cxFmhWfu5b3oUSZMG
cJ/Xv4gd25UP4iduB2Bu5vGAYzXIr6W/i/NvS3cbilHFmAO5JodzYnMlB9QMz2krEL740pldM3Wk
k+7Tr63gGbzpMd932WAfs7K8mWRJr9B8dsNiN5m9PS/+/KlegNVRGlxMbCWzYpQsE5LdqjN6VFq0
POgEdD2DV36bgDAneqOJVsX5kxHN1WrIBBrNm2zeTsqjEQlSFNvaYOjEsFB2Qt7v48Z1IaFKzUTI
BRC+hnBX64rvXte4/+KJ34Vwp5M2/RCjPw2NGqfJlWzFfnkxnoxTYLOgcS9qs9netXdp3DENdYVx
1AleOAoA45X+zubDMgq2bfNJRtR3IdzRmElgDm2JQKpxdbBOo7PY0e7MB+M/eIPJX/0PUR5YtC72
5ysdN9W80Vv2Ys/iHRJxRefXw+v1k2JffWmz76viXP6IF/Qw6R1yffQxBii1KIYS/T7v4WkzVJbG
LAjP8q7cVZ+q2K7PhfPqRj1FujQBimo8zg7xCzc4kLszTolbnOpP3ffv28X59rhXh7gjeCSDXyAt
AVHnXz8OwYnzqVGMdESm2eLE8Ra3TfXrJD0nGOK+LmTTAxAFOX9MZiqyxWnyUClorz5PatXA7urd
Iv7aGY6oGWfz5P9IUc5JxpXyJvPQ1EUNoywXYkva7OZECPLLDPtCe1cyuLPPUiONDYIbhxGR6A7m
Ze/kb8w7Y/bjqD1M365v3ObprMRxpx8pcS5nGbADU/Ulm34RCQDrsaivVrBv/KsjwoBJUwEs0KXh
aTRuLdEU9fXTBwX8R6cSUpCkJwnOpa1/EfJ96Vs7NUK7C9LPhFvvu3Vu214pAPjYMqsN4FpGFU2B
yn0NaIWye7t+JKLd4lx/1M5Z3494BibScR72M/Gu/75otzhbCZtKmccRU40g0rotLLTPhxWGOoxp
j+enIDW2HQ6vdozz98gHF1FmsgD1UN+VR+VrvEuBbwZIM/WGhrbIQjfz/GQljy1+dUKa2srGnMA5
sznZcbfsGSU1exUyFrRph9QVkGBl8TtjM1BcyeUuhX6aCyvRsM7w++Sm+2UvIZe6/A4xwf/JkGol
jPMRejbpcm9aE9Qwvo+z6tinSmtHxixqZBM4I5XzDko4kLjXmL6jdYgNpU177Yk9nxhQnB4K+//Z
Ll1xfnwgN1QB3jFyhlGVcTzEU/5TrjGPkyo34LT162YUBNwi7eRHuUulV/N8gONgTXPg2kZKFURe
o98z1NRi131mDn6lnTzFgyqZRdwyR7hMhUeS4hDlyq4pMV1lzTbqdwJLFzh3vhME+Z+pRFsL7qvs
eTZfG4xyZo/XnYnI4Hhqh1mNVUllMlhhzXiOXlj3YbfXb3Nm5rgiXdXP3XGfi85OoJs82YNcBGPR
9NBNukseGKNz4GZfDYfBc9Mb60EEK7idSXg3Op7lQVvGQW6as66wOl74SL8VPxg/GMPXVRKPHAQ7
y6z4mjFwLkUKW3MaRguPbiAzsEZSr/1bfkWlBuMgMbyLGrnKbw0Jz9AVyRZcQYRzMFMQxlLBvGgf
H+PhMMSijIJIAOdYmpHMoHSBAC141MhLJCJH2n6tvZ8WH3UCEQ8gbkwtO+R9mm8phuAMR3tkox/m
HoHUN1EYLXBdfGm+TCpr7heo4yx/I/ov2laObv3siofC+i1QDMFdw1fkh0mZ5HGGqMmPHtJ9fEwx
i+3kBzYFqlW2MKUlsDR+MrMKx2gymLwOwEgsJI1PCp4jDHZ/3pMH+UmwPoHbonyAEgxVi+zOP2eH
2rUPv5zuKo8RGDjTadyLUp7blkY1zLqZyOvqbMNXQUONAMWqIdWNDf0l6gMg8ub7vGqOS1o4aV7v
yn5W7Our3F7ku0wuUIlVq6GxrszogDc9JWy8Re3tsY0/d4X/kcNDg01Bp2uVAUNgV3j/xJyHelic
5M70KyfbWaIWom3lfJfHea1Iqf8T8KmP1UHzlRvjqbhJXheHNYgroguV+YlLH/kujXNURdY0rVnh
5IITgx02WTn52AjJpgWHZXDuKgbxX72oyMwpkUeVZ6u2SyqIlAUieECwJkPLpmzAyAZzZya7ujmo
9e66ym073T+bxUOBabXeBgVJZjeRLbdWp5tS6kW2u/24eJfBmVJcx8jvB7gl69/pnWUzBt0OdCdn
zA23w9Aq44GNBHsnWhj3YjKzVJLLEEJzYu3TaN4HZBLlykQL45ySNQUZidn50F15JzcYJFHc/kvr
LPvY6X+mga29FsdPUo5jAPf/+yYeH8acYsMazExGsbNz2Uhh6FmOeZve1ofEQw+PIOoQqSHnlrq2
KQD9kcguiPHuYqI6gbL4rboIxIhOjPMScqMDWoc9C4foNlO+g/nHua7ronVwjmEoujjpUziGqLpX
8jdFelY/la5fnQznFGhhtIEhYQ2Weqt0ob2AEjgVhNeCm4nvGTcLayLyAM3u6wdawTG8LqaLRnU7
DO7NohNsmuBU+GGzMFFiswAHNdJnrg5+jLieBLfeORVzxWFfzJnpUV2qrCOZolor606EgtwtYRAz
h+C28ktgzEgnMFl4+o/QtNMU8N2O6Okg0A0e4jdq8zroEoyLZNXLQL7L4fel+nJd/ba9BcoRaPMm
hskTS5ooFpAgQyMG2NO8oOoeJBq4tOvvsjr1r4vaXA1FE7JiEkMHAvPH4KVFQ3nQEJbE13JXX8Ld
kow71P8Fl8d2FwSw79CobWqqxb+VF3MCYHzLLAqlRtJnX7Qw8tVcf50z087l+mkkINsrQyeXtR/X
l7hdqACNgWkZmqWoPE16ALoaqUcz138GWAtgEU2tM34zLRRfuh3C3kP2ln+9LnVzY/8IJTJn342M
cSywCS7uorU2Te40TJRqVBSfbdrcuxQ+pWipOkAAWTMLy/fiGetH3Y3pMuaE0FlqG0ZARmHZWGEZ
0QszXEnlbswiBEPteYpPuwfW6c1w03jlIUDDDhCr9te38WKBBEiGFkjDZUvXVCjQR/1MJ7MjWZ6l
XqJPrtmGD31MBJfzlghU/TQZ4IjA7ebTVGCiW+Jm1EEwP5l7pdHdRdIE6n+hDFjFSgSv/Y1Gl67T
c7z7Q0xclX8NtZ8Zlnt9qzaFYGROVjFSoGs83lw4ok9sIVriDenTnC920d1GmSoQsrlZKyHsI1aP
nSwxMZjQG4mHFj9HTgYEM/r36+u48H7YLLSOADzdVCio2rjbvU9yK81qNfFUyyzsSU7upSY4LVW6
VxXRnl3mZThh3E1fTkWWN+h58KrQM3fUw72lHmjnUpc1dMcd8q+iKZOtLVyvj/MMU2zKc7NQzHz3
+UPTK3spKgVNbtsiDILhUBM8XPwbv43LXOnbOfa6cnYCLfPpYnzCME2N9TLh2jDo2eGvFAEU7ZI1
hVhFP6hOAnAzOVa964qwpdAmrj+NaDB9/OOjrmlJs4TzXKdeHy1HEJc9J2bgx/oisH+RGC5obYu+
Toq6zD0wsCXNrpiezP739ZVsnofJbiANlDoXbNvyFKegFSlTb8GFHuvBcQgzwUW+LULDVBigtuAt
uS4Gua7bIdWj3Gvr7lvWJIvTtnH/b0M8Zi2mqekK3BkLTz6eSJuQOdGlGMgkS7cbwvrLHIvIbLZO
w4ILk3FxWQgUOIevV4WBQCXNvbRuhpMVVKGDuRWgajVDJ9iyLePXMD4NT6MSFplwlmgETajKYAHz
GKYM6wMdkaMakBydXRCwPOSRL4J9Yxv04eZkvDLvEvl3uql0oEXR4sqTaZV6sRGZTiyHstNG3eIN
xhIcwyVI3L5Vh5/XVfDy0j6LNmCwiimryhlLcGWwZFKXZUzH3GtA8C5Z495qI3eKBkc1yyMQnNwY
6SpayXsM2h3CkL4K5LODu1z6H/l8GddKTatRLcjvj8VBcZvnwG0Muz+zBpHxE/A9H9fLl3XbsAiD
lEqV14Hd4FDhdNvErTzV75z5BmAbtqgB9xKNkZPIqW42GqOG1jIcLtphCr+ltuLiaYKMGQltC6DP
4PFjOB9ZamuSrSU70Rds+ABo1/sWc3HZYMVaVeFvj0aKQ2l6UzTpy//xGNk3rNRITUmZxGpdeQxQ
QbJbB1WvQ+szFpzsJEKj0wU6w90AA0GJpg1MnKFVRl4xa42rjVR1Fjl/q7pMRCF8YZ2IOnQZhJyY
x8RfPLueMXRz1Kg5KqP46YQEN+GSHIw8OEiF/jSrhps0Ihi6DXf34cjYDqy2sy6lUWL0vuii69+U
oHguaw29BxgAvX5uItXggqqpqbsosrLK6/v7vD1KuWgEnv0AZ94AXpRNBmutkYvBZL1UaUCbpPCm
8aYecqdVQzsu/UrdwWrc64u5fE2yc7IURVMJLlWgWn/ctS4zETeYBRR9hyldJG4zVAul/yF1u6GA
HwRx2g66oIFKBoHbkBIn0+k+0lrHCMFlOklP1xe1cUI6W5GM1zhBhM2dUJuDZNSq+9Ir1J+D1d1q
JXm+LmHriNYSuNu7tPBsQ3cIdCBZTtkEio80+5uQYd/k7SGRs3+vcjriQh0xKHjYEdJ/PKQ5G8Ix
s+bcG8sB7ZvjkdLl5fqKNqzngwjOPxCUzKaBTqVXqxoQmecFPHeSsdyVWSqKry6r/dA5YCJoOiAN
FYKZ+I/LiSYM8klFUHqATkc3PcOuyB3zhXGW5s+iUYHthb0LYy/wlVvoCkOaB20ovbgAV5Wh2HqD
cQtzdj6zf+9iuBvLDNNC6nU483ocG1ttU+PQpMmh64zRvS5py5DgXRXEjgCVoHxKK1/0ci4iWGxY
vdajV8o3uXxnSbtPSKGKrirQNwUJtI/bVjakQIUOF6BG/g6GmyWt7UXyYvrvR6WoTIClrxuAR1Dw
X5yxLgRZuUaVY482xl1LG2culd1Qz+5itvYyZ9+jtDrEzfew0VwajxiYUffzkNzl3bi/vuQLTeG+
hDPqGt2kS82eehjdzsFbUf495ALPJBLBhclhEGeABcFiB/lBIweF+rqIOE0ggi+4q1NgqFEPEW1v
3IGHI7WVBLwAaiZ4613GaGy7NEs1dUbAgKzMRw2ZlLbI42RKYMWyw2ZiEhfxNuteRob1V+MxyLLk
0TiAOAUx2r8euOCkc4eV0z6o+waHFUhfZ+1hCJ5T0U5ePmqYDF1XkACyVFnjp/jyapRCNcZWyrvp
rbxj3FTqoX9bnMXL3ewkWtIl2Cy2Ee80vNlA7k0ARfVxR7NCtwKQPYxudJAd4615qF4ih9ygs9nT
f0pO6zIervp2djP0RA1fDFfUYcCM+kPkgQ/AQBV4LaiFCIRvraFpNkgkCUY3VYzIn5aU7tuoLAUO
bEvKOjbkXMsI7vkiTZvJnXX6YNJlryYicCSRCC4WtGYDBWk6GJjM1fe0H24tDCP8W2/BIieWszkr
v8HscHWvBLMmWdEcje4Q3hlodG3pa9FQ+7qQy6sSP76Wwi2kHkD/0WrqCKDs8hWkH/vB7uwSXXHO
p0jgOWmcSQdqWZbx3E6uZX0vK18rX5dKEMpclhA4GZzh9lEpWTqI39x2tsEy5zf3wQG8IffRVzbM
mfvtD0C8CS5n9t28Xq93kXO7s14ppJNryFSoTafvoXY3JoNDjadFElXWLv0vTkwhlJrs30iFf9QL
QqpSCgzYkNz+HLIakXtpq1UjUIxtKTqDZ4fBIjP5UcqUhIVZpdWICuETHV7M8Ps8/LquewIRvDdS
i6hPY7UwAF812hmI3mXUDcZIFDhteFm2UX+WwiMFIZPRmMDfms5jiER1I7yDrSfN690wPoNYifqa
RAvj/E9ZNBqKnz3ag7NXWryEwNdJROxRwlWxj1i5B2oGYE3TihHtPoPbvTAmMUwrT8BFbTClJEpX
CMVxWhe0WhloTWa44yNrDit87KEzPYHzBUmaWEiSetltyqx4dWicp+hApViTpDLQ+qYfC1fr7PE7
cUMPVERAfEcNq7tDJGccY+EY22X2jRPNOZBBkhZC0mxCJ/t0W/g5kFgZfQ3gzoS0ituyVBmTxoTg
buY74LIZ1bQut0aX/tV7jLYPGQXz2Toi8SUkSWUme+GkVrI4jUmydjJDFY5xPjLY4+5mBMLsJ1qo
2PatxHCaUmRyFRsztk9NvsqLHX6R6d/XHce2i1cJHkNAGkP8xL3vJKvLkozggld30a73pDeW2sqd
7Csg9xzqt/diZIfLPlO2LCKDhxBpe/TpcFoRkzKWlwEnNbNpZlbBJXvJs1r0yFuPI0C/Q18ElsF+
8uLAViI5H5ygTFjpQYxbpYd3bDGSBDepJjYo5aLjFPYYTZpRPrInvQkE+QeBaB6bhg5BG04jzL1Z
HoYptJvEsg3lRY7ullSyG1Gd7RI7ie2uibfgmenR5MnwtLwolaQb8frqHe2NDSAsQOB2I9dwwhdG
gGCBtPhNckUYPNsGaFoysUwQZ+oy56sTPQyVgQ4IfCEbqWeUFt1Os8172f0fwJcvqvHnZb5L40zQ
KJUytWg/wqvNHgONrxKUMJBoRn8tXqbXzWQzKFktjTNEjCekSqGMg0v02Aaxrx+Agyu5DbQC3Q2C
cGEzHrYs8EegkomHNueu9QTsZrFcjm5ed7dKj60LRBTybG8urGElgjNAqk0kV3W2HCNFq0Rka9Uv
uRMMG4iEcCanLX1UpyNMLpFLV41el+JmyQUV3y3bAlKjgbyhrFmYZPx4c/eKNBVxnI4sMWnr9UMt
7Q3yFmmmHU2npX+8rgVbK1pL41QurI2ALEM1uVN9GvJT1T/1opaJzeBgLYPXtCKPiJROA3BTjDc2
oRH5ytNXHVgIKualRe14W/eYoViWTjQD3ZJnT72KfJaOqoNSIPJJDuwe+wcpXXyPbZkPOGdMVtHG
6DTlVCEwlnxoUgXBlfRdSY7R8KCpg42RYEcR8UlsasS7KB5dMm0bmbS9NrgBYGKTBgwgo9N1Tjvd
DcuLsbTudZUQieNUImuzeunNCK8wWjt98rNGJ/VyPxQ/p/yeyiIEsi3XsNpHHl8KaImkzVIFmMHD
97j7ZlHBVbWp4KvN41yPosZZ2LYEd3LdqTYN6XOeM1syU1OwbyJJnAeKLAOcLcMMJ7cAwjWo7LaZ
drI5Cvz2OT390dMByxdhhinLBhKkJqd5aRCPNEdGnsEQubLH8l3ZD8krcB1C2StEHAtujNStTkFu
R2CDFzjByxND2he8t7gTgSZr8RSkqZ4rMunnwUWTt13Q0k5j/7oGXu7kRwlcIgp8LTmy5IvuKhpw
VJN7pfjbtL59QgbiUAN5NWISPk/ZmuhOCoIFRoXnZZ3HjprLdmII2vo292olhcv+F7KlRTp7hlXt
m5UiUJL215exEXiyJPz7Ori9wr0X6XGHSmfSO8GOwcyADRuDd8XeOqk+yEMLWwSEtXk8FKEYPCy6
7PhyEJxRpNWjPLjFdFMnd/PsqyJ2y/9H2nc0R44r3f4iRtCD3NJWlVTyUpsNo9WG3nv++neg++4V
C+IQX2sWPYtRRCUBJDITac6hLoHVcXUlgn7Cyoi3CsB7ha4ZHUlYDn11rUSpo5R4/Ey/OPtHHwMf
JGlogqF2nIIdXUpKpVCRB9IiFXQrohQkHcJnzU8ODbek/9Fh4KAQb9HGISRzRUYVjKEO61mCIVKX
3jLHlzz4VQeodiKnhnXur4oni1EKwBRHuaBrkxOoV+pkl5Fi9dVZ1twh/EQB5XJdTLwSl5U0ES2F
KTpRitDoUbCXB0qu9PYmvtVv5If9xW3kqS8l0ku3Ug4B6HmZEGMnabNPfU87NCgdIlr+XExbP8RH
ilOcg2quu1EjPMszW22t/W/46CPxCQB6ViQZqTbY4ctPIOqYp0mNTxhI3ztZplpJQc6wNW4Xovu5
ykHPVWX+vtDtu76SyhxrWDedkIX5gIetaIP9GBy65g1xgQF2T9mJCl972pe4edNXApmzBQhFX/Uq
0nxt+5A1LklObcBZFE8Ec5iVEaDd0EyR2ktOle7W+W3IhVqnv/HhjpsaQEdlEVkUdjaZkERsO7Eb
gG+T3kgAqDqGJxCA3YZPI96OoADjI1pTBdgTycS8Zd0RMZ5Ijyg0faiQJVqAb4rRN/C28czxRjKM
KuP78qg1WN2HWhqjRC5wA8MX4VHxwA50Vs7KfXiihBR04go9Uq/BDY+O4h/UEcZEkQxsLNtkIwFD
KgY23uDomoVnHTqkwglP8+5Q/TEszU4TL+RCaG48Juhi34UyGxvllZwGOjYWc+ag8UGjfHMYwfIE
4hlakshsLmHdtva8S2S2NyNju4iF3jup8CgazxqX033rCiBRLxP0fGKwgaV/yUjRzqb0lq+ifDNg
tvEaitLcgUsqtNUv0e/4kVeS2EiSIXUvInqTEK3hncnso5A3qRYtA1XQ9gdNLXYHAHJUh9mLDuIB
RJpO4eufiIY0CV1ZyAAQFa+mS0U1lLEMpUrpndroj1EmHeLh70meUAxey2BOa2ykrl+iFhmbm/iA
1sQR5I1W9BI9AMjhbDzMD7HI8QUb2alLkUzgn/WYORDreXLE3CfDjZaaVvb682cj30uVP5t2godH
1V0Tyfsxx+kxCn/tW+mNUjg+gLohNG1JpsbOBsqzokUBJmOQ7JdPb37Bbw6Fk3gpKAALa6FwqAfK
r96eApcjm7oA1tChURmAawSzCuimuTxTqVXiJtNUeMKf+n35Rg+qfCffzXswc4KejAv6uhWvaZqK
4SNAVWGghPG8uVGNcRjBB7biEDyV2pChHpmZD6JaG3ZCpNqfwXTk45NLKymLwtYWNeCd+MZHqCYB
J6GG3cZgA+O0skoEJSpYynF5AHMBmtv8Gskz0L7xbsxGARa18JUkajtWtl0bgDSXTSgdjrZxPyLG
iU/RF+JjLvPq/5DFpheQOcwLacwFTTQDU7sVLBEl8SVXlEqS4gKadlPZJmKMxEojqxq5Dbf0Un6U
qxvI2ygSphyYOEOqgzbB+xlczEsI3uc7dXjspnNuPE+8hkOeJObkEG4E6SgunZOZ51Y+Seo5ne9m
zTULTqF5w2uoeCCjAmEi2lffMsurg4ulKAKcEqjbm+6gmmcj4LzCN5zGxe8z9w7gTaECwqveKYOb
zHhqorPw991CgH0llEAFqXfNZFujcmVYZlUakDqZv3fpExjirWTgWk/6oczZr6WwZz+aY6OOoEt9
q1QujmSl3wW7xtAOuN0eeQn9jVO5EMYcf4qABdWFDF5vuGtKV9M55pD3+8x17aFbzaJ3eHgB6QYk
ElwCi41jv1gAc0NLIX1D5Z0cCd6akHPdoDFO55WPN+zAhRTGiSKRHs2qXveO0V/rL63h508DrxNj
cyXobFLRwoLpRjYYEIRRMxoZ8GM9ueqLhzr0hex13znxRDDLkEldSMVs9I7ZncYkdbU8ss3gYV/I
5pGv1sF4f6OqTVPsMfQ9Lrd9e5tknwia0J2Ajku0W4LRiHF4Rm7WcijjousxEOpT1YvM2v3MEt5F
MOZXhJ0iujH2DoqmmC1vPFI1/r6ILUemUPMuwvPCc7NJ7EBVyzklAY3bjZNqKwf6dhVvKZsuXs+8
N9GGmVewXUhQAeNWhdRLtzmro45ZI2TFqvg5z15E4QEkv65i2r00HPdXti1KJ+iYQz8x/l2KGuoY
CK19gRsZKFZWpMe5sIe8c4gZuTkP73jzzYWyhixjkhb1UJ1R6VlcqlnPgGzZuuppdluLEgBq58Vu
8MpLTphxtPeXt5XpWAtklocRLmBni1ge8IxytExLnSWr13qCHm0v5FYDtm4ssiSSCPBGcEeySbKU
PrTCru2dblE9ZbhJUiD2cRsreVIYL5CUiji3SgS7cMBQJaCM2hpw4KWvuRQOJ/VC/PtrbBK8S9Yr
o9+0igcS0hEjWiJkzed7GeQBf022zPw+4xhCvTAlWAbkMY2TKPgGKqD7irD58sbNRTSKOjyeWIwm
xEZoJDGJke46ymAYLycrt2PU36nmAdwAydlPmCXMQBGJ0L6KD30csRwFOiBDe1T9T/10MoZPWNb1
7zOWNYmAbdYL+P0kOI/z13rhhICbagabAKMgagY65i+PPAu1LO7SGQxqkwi6ZkxJnlJdSexZVnSO
qE27YIgSzDSa8Qia8y9l9YKC3sJm0BBF0dSgZCUekE+L0gmPdPy58McSwLufUYmVVHZUtSFTQ8ZA
ntAxPLoE7ClCa42JSzuFqUwFAxY8hN/NbNdaJnNqqWomYT+LHbgexpfienYxRHaUrppDDSAemgU6
UoUUX7nUO5sXYC1ZvtzjRkR31FzhlSKP0qGN5bM6zt/VtrOSbLxqmqWzhDh8EOX8JNeZJ8bgMOvH
xyX++1YH9Im8nzWLW9L1qZAZA86aSL/b8dgoKFwtX/dv+1YEiBkwjM4ZAFI3ZSYkaHOxBPJ4gBeg
Pt6JFbrbRunVmFIvLwXONd+6Jug7lzV4MzoyxfjqaABfdTa3uhORP7n5MMjftYwTo22uBnOAGBjA
TNuHkqWczFM29sjUh0vtqgKadyYwZ4jqfDJ6HnjO5nLwNCPg2USGgDWTZa4IGc4fhUWtRQMY2njk
mzjlHM+mELzMTGQN8R+2AasslDxUVfhJYB78Shr9ai5bX52zx09oASickdZ5mzVmjkYu6lQKpGly
UOpAmqVHHgDMdWhFAiI9x5ZshdFoJ/6fKOZax3VZqJWJfGRQvXTiD5E37rr9+2gHNLAWOvBzeXnJ
SIxcmcjgRM3XOr1pyCdOBJkLTNUjFwYZjLEfh1Ep60KEBepP4XCMu8NYckZetpaA5j0g3+BFgQI8
IwKDERX0CQ641A1bKF6L4Wn/uLeCdIQRKOwjqaUB44AphrbVlAIUGtkmOveMKaEvBbHM7zRGHw8N
iKN4h84RaIqMgpXLWMRRhW512aftdaXfWY1r+sgzgbKax0CxsX8qisqIX0wEE3C3lyqgNGpeq/RR
ECBQHo/hJ0pZKh4d0C9k1QHdwJzPIIlLYFZAHlCU+U/VP+Zx+KuZeHPGW64eYuhgEHh58GhjngAG
8jAKmLfhW4f2NjPxbo4Gq44z8K4oV3U5/cbov5WgWTIJKztMiJdMw3OhzVcBnkEchdnaUoKyGiEa
8r8oQV1uKRCRJsmsyg5hR4FUKMq/ILA/aN9RugDMo3Jn3vEyohuWDwOBGp7DAPhHYo2RqMxdlhvy
3Dp61F7VgLkK9O6MUYHD/sq2FmYAGAOxG8GQA+v/gOcQTeqstoAC/dK3hyZ42f/9Tc03CIGh0FF8
UViSFwBmATKingDwdIvrhi6e5DEFc/boNA8YQuEkCzdXsxLGeHNBi/UqFQGGY4zHqPdS8XV/NZuH
svp9Kn/1uFEEZahHYWwx0vA7G64qPXS7nqf4W0JgYdHzBAVAeyojRG0XJZdMmgrXKdGPYrgDD1J3
a59gYVWMh8FToMRwuQ7R6FWxjNANGeR+WF0Li//3+7T+fcZCyLEEIL98QK4gdoXiZ9pdzQoHA3Nz
l2SJ1mI0EeR/9O+ro2jGtu9Ms9ecQDyBeLqrX6vudn8V9IoxGVsVPy/JdERPg7G7FDGTlixSRJOo
KLnowS+hOtR4RWktr22YbsdHQegxw4gRIgO2bbjQlKmsQhTWALj5kLSCrXejtYyNDyZFP+6KKyUk
nHTHVl0UwRtNHuEhBepERgUCAUgBqUKRI2zUmH7Q4fDSr/3UHz1wztvSb8Hh0lDKW+t8l8liyaS6
YBqLKAOryjd8wSq84A6Ot3FHR3HnQ9c5nzi/lTjm/MykBTQF0UaH1PdZ8GQOuSWlyPvd74uh7vTD
6a3E0FWvNFE24zoR5RJomF0BNucXcwEttfEISEI3rg4RhktK3tzlpvKjikRMQ0OPIsuxrEyqBoZq
mAgTFR3yJKSHcOGYui3DDVpN+F80/QIUgUWuTABvGGCcE6RuDiVElTCVC2U8ymCxDx35YX8Pt9Tx
QhpjucupT3U0ktDpNNGOH4D7/pt2OQHayC1AW/3UoO/nr5H6VMDMrlbIGNqsVpuiTJAOrupzGr2I
2t+bKLQ7mHiOIVRCvZGxglInJlpr4gWvFaDMMq7n8qyp3/Y3bkP53iDNwH+KeI+wzgKYfHjikRoV
xeZFXWa3qnVrQLq5+z0GT+CdskjKySZtWEX0b6i6RINnzPUyqxqypEsztPw6yEjbuQLclG50FyBa
ZIPKcecbav7W4oDpAE3FVAqjFJoSa3KVIpeezKktp6GDAZ8u+rW/g5tC0N6JIjv6bUS2xt2qpQD6
aUSzRELVZPwZt18bg5e2ovE9YyMgAZ3MGkItKB0T/ytDO2ZZK2PkPPjRkN+dgXbl3DPBUSF9k8l9
JD8Nwe/9dW2lcTQMaeEhZUhoDGcJqEtdD3MwEnZIWkme7C4H5QGovYB4sqm1jc7LJzYSky9wJoBQ
kQnbsUAqVVqAOdI5S9S81nJl5YPyXUYD//66tvRvLYYxtzWwyAQxQGW7CE6NfGeQo6Lfx+JfMzbA
OKzFMLrXyWMe6WPaoYdndLQmcNWKt5KtFw4w46DiQJzRAMNPl7ryHFPRl5oeBS04pwtgx9c+hvdK
hyIDBeBjSU6ZrS/W/u59BCLCulQFAIuIMAFywz7eYKfMSQfmhzOF40sWhK40Kl+MKvPyeXiWzeSo
9qklYtCuIryeBGpP2UsAfyXisunAXmDx2JsmFNJsho3Px9Ar5NaNE9XbX97WZV6LYJSjrccEqAcA
ro9Sr0MuugfIyN/Htug8orE5TAbAC5mrnAGqcjSMyUSd8pjItj7fqTzg+s2rSxEiJDRyIu3FHlI3
TiFGOcALVEdgMZDd6jF0a4B+2CJmVTsbUB/R8yc2Dq2NYEpGk5PxIa2T9ej0bcLZMTpEZII9omW7
DT5zOishTGIiC+KiMoiANJue243ZW62uW3V53F/Kppq9S2HzrG0rkVkvsRSpFM9y0drBxAPg3BJB
+9sBLAnmcbRpXV5cjEXHIybK0D9Erpbk0H9mCcjfwuWhqIsaKKNjPcCfxbIBDkDW3Crdg8l72WwG
d0jdIo8nKyay3kz0byhCtxgjEChoGQWgMnZ6T5mgZq/2imdekXorRlkLYyIGPYmBXpegWSTJl2PY
ZL7coIG17lzSBI42Ea8TW7cxZY62bR7Sao2MtlVZ26fzGJtOQ27N5LC03/f1bGtAiVJi/3cT2dEa
MyikTqiwifO9ctsCA89BW6sFRCCLIgOU6GytM7strf56cEWHP2mxZewwCQrMHMkATjjbWZKF0TQp
4GFzKuE2Eq7i4EwinhvkyWAUJTTbQW3H1nQ0IJrGSnsQFM0jwSdmJ0EvvloLoyOR0qDRJ8hMZyG+
7g/HxBuuUli8a9kE+Rodclju9o9v08iuRTL6octC0w5GYzrivf498BVnOig3/kRs6UQDpJo3QcLZ
Svb1K2ppDQBAHJfZDFagX1flo1J/4mW43kfWx4JFVckirTKd3JBOeSV5mNl4NXLCcYLbBuT9vFjU
EiGY0RRv4rw0a0RlknZzE1e1RExixR6PpGPjJusipgBNWVKQf337mFWcJLRTCuhtLCrQrsQotTJe
lpJqFxOZXAhggz29TMp5wE0mmlsrN2L9U8kku9C/KcEJ8RInBttQhAtpjPeIpaUkRZqYTrI8htNp
Lr/pKsc2bYV5FzLoN6y2DHkDoL1MMH7EfFbnp3Q8hbUnd+dQ+KGJibNUd0PPee7yNpGJZqVKDaMm
gEi4Tausn5bxOlluY+W4mHbG43Lm7SFjlzBpL6I+gBMzlwilrvCQd7IrABeYYyTo73zQDKB1AZ0T
xQhE6Zf7qNWLKWQzPH0DsAtA1Ac+cHmd1JYIMhOSmzqht7gJUC8GnuXdsk+A1wSAI1qg8NhmA816
EScZBD+To5+NxpJd5RC66l30MrjggLiPb3luemtL0Y6EZCp6kjT0h14u1ehLI1BDDNMN0UOe3tXz
zTi9cLZz6yYjeaC+dUCjRM0eWzsuURX2phO/0Jne1qdox1b7VcerNLHayAodLmcWTybjWvJCjwsz
g8w5yp0BSbPY5GU2t7fufVmMK0nCtM7KWZ2cvnvIB9VSyj/BEHLMxlvUz+riavN0NiqcMd7SBZ2J
9OlwnRNA5BuINiJHrKwOgEdV6UZu/1r2X2LFjZ0ReNHO/vFtLhMj0ehf0FH8M+nfV0bFKIDVmiYl
PkAEU+/DUrrV9OPfiWCUMK40fQo7GtMU4F4FClZrCN4y5pwkwqZOqBqqo0jtY0WMTiAABZRLigNb
0C9kFt1ZCytvfyX0Sz+c1koEoxPa0GYZmXJY4Hq04uZuVARPNqxOiDl6wRFEGLXICiNOFTDiOHll
3i5Zfy2308FoDatNeCBiWyYe2eb/bhtbEYkXPHvUAiFTr6WHcYrtkdTesOSnZfiTgIUi42HYcs6J
rR5qpSmB6xwaJ/bPwxBZon7cP6VtlX5fEeP54yGT5mZGZ5eafokDQLCezJgTK22uQZNMgnoL2oxM
xuZNSttikA/VHXXurUjJLGXggUtsqsD/RHxoLxj6IF2iGlBrcQYkpuioi5GVtk8Fbwp/fykA8Lk0
ABOw4ktRwUuuC4B1albAqn3YPw+eBPr3lYlBul7qhhx+XTF6tJW5+fBrX8Dmga+2irFhRKuQoaJR
eDksVjo8Tvop5CnV5jVZyaDHtVqE3tamQAiC4wIjCwdUUtC4kMUa6vjdQr5mea9baRh2jj7GI+dV
s60JGi3YwEBj3OBSdJuRisQqbqggvSzybAXyr7x1lunvx1mAJQAQMCQPkKBAupfZx0kZtFQbh8iZ
k0N1xOPpav42107yg46kz4f0df/YPj44GHnMns5T00x6i2AP9crYoj2Yqd16xtf/G+P4BzVkpDHb
OMd12OXqHDlNOwJWd7CSiVM15ElgPBC4aMB5L5uCLZNuCG1QFOGhKxgLjyHgI7QXsxTGD2UpmnIL
Ddjp6r3igb/RAor6A506irm93x9D1ktZ7BM3LmXBrNI+op1HQMFSTwqGM6svw2xLQJB6Q5nkxSSc
fWQfvNUcFuVAqB5SqLTqcWxcjuZRo3bhyJlFyZdXqqqIFBYNNK+NbCwkfiP5FNz2Wwe8gGPnwzlx
jCDVrj2JjJlVlSkVcgXap2GIt1tuFvKNZH+W9GD0Hmdx9OP3RNHtXZkqYxynQK8jhIv24i1Oa08H
E33NBOQYscfjjP5ge5mdZGzGECVjEhER76cMYNayJ42CJWacrg2ewrPvmLrVpkHowRauWbpf3OUn
TCufUYW/D7kgmR8MPbMgxkzUcQ3wkYKaiUUerdIwD30aPAuZ5swBcAJM8gOlBE7Esq3wuooCCkrL
AI6/PDG9ljslHQg2sX2NldpS5qd9neAJYPS9r/NM00J6Sm1qBfmtZnJu1LZ6v6+AUe+pq9WprWGR
aH95JPbfRRI8JJI02YEpnOs+/bm/oG21e5fH6HgoRajQ99gxpJ2V4jR2dpAf9kW87frHe/Qug1Ht
RhNkcVQho3ZnW/EKYLQ2X+IJEEWCXRyM2/LYPyV0fOQGWK63xo30a/8D/sH0vn8A4x/LaTQCRW3x
wvUUbzmik8fOiDXZhqVei4fExlArRyJVtL0lM8o/z+gEmBolcjqP9rROBwr9QWmKQoeX1eSpJOMs
RTHKyoyeYBI/hxjxV544a9m28e+7xzjJSSJTP7bQefmcHZHF90s79rXzZMse0DY8ntP6EKW92Y3/
iWNLVBnazsYwgTgC4C9T+REtx6KZrSbiaP7HthoIUkAThvK/iCkztkk/kUMB/IcQNNqpDLxbYKb4
2VUJdFEfxUWP4m6IB948E90sVjFWQlkuv0oTtChK4DDJBK7bFhAf4/RTqH6LhuJpKkBpWpBpVSLH
lW3Z4rVUxqqoctcDIUyKHMkQbC3Lb4w+9qQ09YHqcheq8xGJhT8ctdnynmuZjGVRhog+TmHJhKvg
nqpN5PysZmt2qNLw2ro3r/haGmNj5Ck0zXnGCo0zcu4uBakvDnQGCRg0Tsht19sym2txjEWJDKlQ
tIFG3H15RvOMRTLtUZwje38Tt7zBWgxjRtoe7qaax8gBz0pMnrTuJMm5JQvfW5OjIZtviLUo1ozM
kThiQTGyjyQEplYOFub5Nu/t8E73GqB47K9sy2qtxTFGRZrNDnNAWJnQfE3C61r7vf/7PIVgM8Qg
Hg6DYECkM3mSRw7zD+RT3eKA6025pZITaHL+pUQm+OgFQOnUM+xJcf0fFVyIRTCVS7GXmufADl/3
BXKUg+1hiqQFowwdVL5THkbhJk2vTBRai/EhzTjvMY62a4z50HM9xjANXEw0X1WAehbzwSJI+O+v
h2eQ2XpCRYo6L2SIEU8AtLbq+/S38UuPLGDJ+HSUUH3QQ2uenX2xm5pIWccwSwGaWrZLMJC0JI8q
LXQ09dco/E6zb/u/v62JYNDArLaC/ng25q6EclGHQQ/f+DPCA2a07jRXuR8dPPqA4C5zehA3D2sl
jrEZlWKGva5iPXhnyhXYqufallJOKmV7097XxFiLRFsW8PpgTdEkWwCHLdG4/C+3jbEQfRSHhgDw
bbhnYN6gBTtNreGVUtAIfnNfnQk3aOPsHNtZMuldU7TZm0Ta+BHZAL/QK6si1gBsMSDfuGXgSN8W
nuBtuaYmYp5FwsgV40wmEICANwEnBujtPAPg95eO22RJr+iHuAOEtf+VwWhFWC4ACKVaLhwWLz7U
NPRG4PvWXl759VXwg3N82xryLpDRECCAFfE8QuDSW/EP4Scll8z96lB+1e7FGLxMfJ+yGVut1sho
jFZlqTi0ENnKT8n0q29gPFBUUIFMRx779DrqeJk+zsmxGqMo3dgvgoqrLfo4ORD9CLxSyT+Yj/9t
JNs6KrfS2BsdtDK7Vk+mF56qw3SisHAA9HIDt+Q45u1A4H0X2d72QVOqpMmxi6Kv+uFBAjWStdx0
roooIPN5uUuOmrBzzJFumuUAkkxH6AZbKVMn4+XluQuin7BK4/StIC7F/Hat5z+019e01Ufih3bq
mUduIMpbEFWZlTRJIukwjQRma0bWCAVqu/3dXGnn7EU7Uc6uwuehSmzGAasDY8wHiH+1YVywPok8
T33kSdXJqFHtNH72Eq+Y8rF3gj6aVsIYO9KTsJvCAOel+g0etqlfOyiqWfwBBN7VYuxHUqkj0H+x
j4v0O03vynq2U37HL++0GJOxiPFYBBGWI92mP7qjclC/FVeSH90IfoepCsHh6ftmBu59Awk77ZoH
kVJp1HNqPW2Fc6YvOoiaHdMHoVpo83Rjf30fAIeFNl+yhDpRkqPXbjhmM8fOU+X6Z78ChP9LdQ/x
Huk0DQLUULey5mmcJmtqfkohxyztqwNhq2ugux2jYIKcKridgTBRDU4pPnN81r6TRPPi5WJkM2gJ
Ruph+k6Y3j5pV4itLfqITK6ArHvmTWRyTDuoHi7lhYNQlLMM7QOwnx8fKEUNhT1rwF1UesKR1yq2
byjQp3AprjNysRFofNPnj9GUWDP5oUwHvQV7Fw8bmXdcjJlYiqGpQ+oYF/lPkYxWVSVWQD6T+lrf
JcZGdEQDzmeK/ZPj+1C6K7hRE+/6MOZhyotenwssY/i5fP1P6iu1w9LS3MZtj+oVAN44Yz0cb4Vx
kctDMvNAFAsJa5pus+vmCDB3L7hOgVcMAE9Upfx9ledc3zdrtfJWHdGDiMSwsoIo2c0EYEeh9pXy
oex40EGcrXxb90oSmeUlN2VsJYkWq6t+dWAE3V8Ld+uYZ2qsTfUMpH08SsBgY/2H+KM70Re/m3uC
89ccCBeu8MN4WSyUs1YUEKcHQfilTqbuCE6G3NlfFW/fGBthNrJe5gakpGFjqV1pNQ1vAGs/bsZs
9aXKpW1nClGIo+lPg7M443l2dcqWBSysxi2QsaMDhsCYgTvk6R/HTrwB/ay0YoyNLA9ocDsrwlU4
l55RYaIj5L2weJvIGAqVlGUtUkPRDP6U/YmMl/1D+ghIxOgCYyj0qGjKgbon4aDeL55q6z8kq7QF
Vzz2P5XT7JROcRLuBN7RcfbvrQ1/tX9BkSlFPGBhGPk6VnfkSw4A/NSOfuRPhqdegfrO56k9TyST
5sqVJjAKGuDqjVcnL0Q8tjxc083jQvOEipYgTcVM1KVCRiAzq9KxyJ08PgThz6QQOKZicw0rAYzG
l2WYVMg0oegJVoCkd7u5sCLicZRiM5xYSWGcoDYUM/pDDIR6oIOjfeC1HTgGZthoOgsVZI7r4O0a
o+RKZbSzEtCIefqidH8Kgafk9Ac+xHqr9TBKLg16EeoRBJiSJZ/oHEfuiwA6tGIwlNFiUI/5K8FB
f/3Vv1sam8wdtYFMcpKjgJeA4bGwDSBq7x/WZmz0vjaN0WqAjICcaoHKhWPZ++rUfetzYthtIcCP
TLPpBbNaHPdlcrSQTeCGylQXjQj9iDXsYZ5aVZg7uuTuS9l2i6ulsW4RQR+66yCm86SvtDSiPFB6
oP5IIfs+U73D1M1/ry6bwx3bdoojNUObE6juzcQriXSeTNPS8/RTJwZOPsw+AxZCZ05M0vJ4mSWY
3DI7ZOm5JHaPjpBpPMbBxBH1D1v4P1ls706aSYoZU/8xn9QTQTk39PMjAiarsfn0Btv3+F0YszBA
qeeUYTJ0ivas5Mck493jbV1/F8C82eZSz1S0PYUYrY2eJA95znP1WjzG/mRXP8avik0VQ0ssiQf1
xFsZo4mGGYZKA3BPRxHORPQlXq6M9/v07ytvaPRtihZiGCio+5cpKH1lVD5n1N83j/FN6PtQUpVm
DLLSCu4xGnVoQDyLLHFjzR7Fuy9bO/7CucL0yD9a3neh+uXCZEED4hFNGoDwwjOvlkNwvfjSbNGq
SM6bxfpIJUCDGcCt/P+bxSLgzLnW6sWCeFCziiMebb1ogwniKFiv1IHFg4upnxGEt9GVeC0feJXB
j1QKjHjGj81GKnVZhMXOQF8hngKbVdugtHKXB/kniDCt5nfo6Q/7W8xTHca3VRlpqmLBsbbtz1aO
rCXh3Dr6AztHyKaKhXwAgZeITZWRVFUOKL37NKOa+Pvr2M4pvB8emy6W0G3VRDShqvrdMb8vn8Gu
e7uA+wGa+UoSi5fw5Gwcmy4GfFUskxLrimTZmuODOfw9HM+lQrA54jZqkpZEdOvOum/8oWmSqENO
WpSszJLs0ql88LYZvBzGdlC/2krGnHQkDsKeFu5K1bsavAp0IgqsZXYr5ZY16wflJLnlIx+jjmOf
2VESSCRDWuII5QYvr7yw2lH2k+QuWG76hhNZUcuxp5aMZSF6HympjjUG5p2M9oy0/S71z51acCJu
nprQNa9Ms1SRGhQ0OMPFTAGR+sWMDvuKz1sIYzUUMQXjDDVaeXoCnkzX55YIjJzu274Y3joYOyGF
cqXGGAVzCuO5IouVpb/+jQCgolxuVDKSqAYuBoJC4VpJboWKUx7mGAhgyF4KSLNUUZKJOsnTW7N4
4uW2dDP+LI8gjPTqLyUv/qRf/M8qZrApYoUAqLSSoWJZG7kGOpFnw22F3BIiP4yvM+mrVqOym3Am
LvcPCihll8tE4D6rPc3lJotkkba0k5Lz+N7XOIPNFhug6B1D+vYWtIcyf1UjAC+epfnrvj5sPRJU
EZClwLMCAA/rN8CzGegqLQ6nRWwNArB4A6vnZaK3loKxCKB2mAATAuIvs1l9vaixpMDS4SGcFHYc
1N7YPQXxX5NKwJSvBH2Yx8rNKNZpiVbKzBvUdE5mCkJt2fSAf8HxhJsb974mtqoeaUUnlTFE9bPw
LBXqdQT4HeCGcOzO5n1aLYmNlsxF7sqe9lvQyrrmtT6qfaDjW2zRobOvvIwZVx5j6OpM1SdNgmIr
j/2fQUaBETiC7nJPcr+9Vr3khFfQvgpyRTJGr+mTQR5DqIfx3LoTnTDJHP2bcT1+Nb4qbgWMz38n
kFX6wDCCMKL6GDwj4ynbqpvfdyAzrWob/YPI5fIYDjZfeKtTZMOmKalSwxiwq8Jhwimi9zpwiqvy
GhH9GcGFzAk3t1z8Wpx8eeE6QZiLoKH3IM3tMjAwij5bVZGfpUk44TLyHrBb1nAtj7GGcUu6pKBu
q/s527SQsbwqcJC35fXsyJTQKbjhVjLob7J2fy2TMSpV0JVmSmuPUWyVP9JD/F0Krek0OukvlDIc
88i7GhwrxsZNqTF3Y0hLDJXpA1LYyTHPb/5SeCwLvOvwEfC2MkG8BDnJEWgVdNxKd1RrOQEj+SBb
UE6OB+UdHhM7VTpRmupNWdqnBf6T8HwMd0WMTZnQGaNENHgq3cGZQCpKH1zVYQCmEijz/M/Muqw1
g7EnWTkEslbFyO8S0Ylb0ZvC6srQuDxx+xv3YfRTxJiaqdNEx3wvaqi2UxiTMbH0a/Msfm3Qlikc
0y8c07XvdoDRfXmzQQCCdpMJW2lilOK7iHkHODg3PBuFZUhv6GXFCc9XTlS3b09MNsbSw9GoMR+K
A6xjr8xvhA7EVn1rmflJV3OOP+BtK2NMlKpsddABwJjAkiQ3su7v7yFvCxnDgVxvmssFrL9gdgAN
vY0i2eLiJ252srwrIdg5Lg9qHPKprRZI0XswmAjXpL7NlN+S6pmL04GbUm/vDZUTlNJ79M8m8QPh
5tQsmRr1OKYRr2SjUPzc7F7lMXhshO4VbTz4fzwCN3qX9kQyxkNFZkMGCwnNB9CKqHEcQe7Jzzvs
215TZCzI3JujMAsQM6WiJbS3JkG0CjiktjrsKwfHVoFL+/LcjHqok4K+jpXb0dW8+EQ7/Wk6ijZo
hnil78vj7B9bj0drRCQ2tHEykeC1pCs5PgniqY+uZuNmyv/0o/fv5DH2o53zEbPLuFxVdZbQv9WX
v4omdwzpRZVLOwMAoWpycgDb9w3k5xhYphjLzH1b6mAKDAm1B0UDwuFT1NjRzEv9fsRzfIv834Ww
160LjTLtQO2YxFZv2MYf7QDaKj++JveGYsd3GoZteBWxzUwm2ET+tzKqtausQ2NEoVS+WSrP8GkP
MfFwCZzIif3lRn9sr9vjBMQYdB36FQ+q/B9CynfhzM1DwNxGdSP9J48pvwBD2i6uaI44uy/sgBPh
bdvkd2HM/av0KR5NCuIS9aABD/Mz6evHfc3kiWAunpi1Q6vQE+zDr0HxjXwqdbk6LRYzLsylaABA
NO10pQMUtEe5hLeG06SPDOIoT/9qQSyrnmYsYDYxZ6SMhOpaDWQrV/4faVe2HDeOBL+IESR4v/Lo
S926T78wZNnifd/8+k3IM24a4hCzmtiJfXFElwooJIqFqszE/W8mmDxfi8GiJrcioj54reNtVryv
//7y0UWTLOhtQDXAgmFFplozY8RYNJW23+VW3amWYnAwaXnnf1thu4SGyShLLYMXmnEX67av/PxP
XnycpNkxjZRezDMT+aAaPeQemEzKe1zKX8pazk4wWYvvDWI8tgDWaLib+g1KQxwDFEw+37RnA3QV
Z16EYarl04hVSr1WtVDmuB+nR2EqjlPBa3z7BzQ922LQtGhCnfQlIPvv1gLpwvStKYXKNST57MpO
HjKdE8v/AGhnowyaRhpIxZoe53NK7PQSz4Z2txuvIJqGZ3+M9HGyQK45Bj/lCtwgeYfYrt9HN7Ch
ZH2aLvWt5IpWcfpSJw3Ijv4+SSyt7IDE3SwGhEd/8G6gKu9V1nRMrtTL8Bh3lnno78QjP23inN+P
C2wWM8TrCYkEwPY0XZL0e6/8SLl6ipzTy/YItWJYxx3BtikDcWrDtzTtbf38LjY1zxaPMEmLGpBB
EnpsVQFhQO0g74wXfBDb2S3Z8cKCs2Ks1ngUNpEUdtinFN9U6asfulG3X3eHc5A/6b7IXdY2BkyI
XQtqdVfNY0tNTXvAR+S6JZ4zDGQIUyllaRiljqL0FmiKbEl5KiLfWbfyD586v2Ob0D9jFmVpivqd
YiDKovIkGKmVxuQkJZktjfdNQpyi/672hS1z2bcWn3IpmzbGiHVcTixFlQcS56T7WMkbpbLA9FPt
IWyBykL0KAe2htZCA1QaiX3DcXgx5P+2CxkmxuEgn0Qj7/Fthxqpq7w3V+mDYAdP2bthxdfdqf8u
/1i3uLiRM4MMNMqtmedKAYNBcxibb76fYjtv120sn7KZEQYQddH7q3gutx8LabxMl7Uz0u50bolm
OXWeGWMSytQEH/VEH+xqV9pIoKqhGqmQA9uNJ9SbbW83geQxfBugp8evxvKWk0k1Ue4azDTGciat
Pch2/TGPnG9RP5xuzBuTfutRcTBeEr34rXf2mf3Wi02IIA90Zi3ZewdpV+3UrbYJDjwI40Qnm07J
YoCnCBHpTlE2dp9uIETEwZXl/GDmCfnzxGtoZugTHQs43WlgoX2kl7UHak6UoIJXAbNPNJ9eD0+e
V0x+1TedaYQpTMb5e+nfZgMHlZfzgZlP9A+YoZhZNsTzaGWtdntXdBPH25NrOg0KrawnnjdcawyE
mMXkkcD8sAZ5UXyMpLZx1K6opJlnq/fra/eZvpJ+Hc98Y/AD5V0/DOm8BCls/U06yk/DUbAky3d1
t3jvXOI0D/5999pwG0YWL7uZZQZU4r6KMMWImC9jcLAQxHzX4XWuPoWhxqkz8CKEgRSlTvpA13Hb
TT2xzOyn3hT2+jrSP/ZTCj5zhsGNxiibdojpMnrXen8d68/C+D1ETa8wMo4pDkSxWVVc57kcYHTc
ifLsOo+jW0MOrrxC+b8Jkf+MDDa1EqoxlAcNLgXZS+Vf1OGxVh7XV42zL2xK1QZVKkS0RNgJV9l4
rPSn9d9fLtmdt4VNqKqkUE1Ca2i+YU/PlCbY2DcH/VszWiUmnfzN196eZhZZrAimGgUtWBwPzTFG
pYnyEveb9B7IZ/NbNrkeMmjhFUKSBvT8lm7rJtf0oWEEsymuyPGYQThT5H1s8vCJ1UdRlMKLOlrx
b+3WhQj8xyuwuM/3mSs43EIavS9WDhZhUMJvpAGVNKynQsXSZehdSbfxsXgMdlDqgYT6esBQIFiz
xgBFmLf5EHz0WFa9JUX3wrjrNJBqtpekkyyt+9Jz8yxaGNgg3t+711ZgbIf4mlOWln8yT3VnUcpG
f9O9rHvIASqW5EgVR0/w6GBZrse72n+qIsnFo4rTdPKx6Ov/hlUy83lWNprQlh2uZl+6J2CE0F87
nqAE5xqRmYQjUCsxGkI45KnNxm9lSw/8TY9NM3ivQ5zgkJk8Y9LGsAFzHAbJypsOU4zJeKsMldUW
TiFHlq/yXrt4uRRbHq+VoJzGAKvXKpv6UbGzTbBRb/VvfW4pdwTC6slW2KyHBw9PZAZP6kFohsDA
cqbvxZ6gcD09NZCnEnMQJ/ybzHeRe2WWgMh0f2fJVTr2SeDTEDFOwfV03/+E+sjlcKPftEcPXe7F
KSmtkQdi9FytnHNWaUUsS1+MImyl2RWuoV0U2bOuHETvtfR/FP5zIT5zlpUDYyzlFxGbYlApTNMU
UnJCN7eNH9JHI25ykjiwwjvjDKoklHk6oNdqBAF4dN6Oyl3QThZluCUixxbnCmdL50pQ/3WF501i
9eE32edACM8AAyHjqOm+RD8HzWKnqN/jorLW94ZngAGQthzH2KzRLTJh8iAQnVLkWeAdZIVBDlWQ
SAjudqRSxxLHiooVmJfKHgys4wZVxZ16zc3r6U+uRLjC5CFN5qVDQ7v3pKvOafbSTrCTiw4UVL+a
w77UKXK+yNjBuVHtIW42wtxI7kvpLik4LY88XFIYmIh90UuyBGFAtZH8nbrzrsEHpZ5qZDnBQX7J
3tajYjnL1sFEDzEm/RN/AaJ5AEUfSnGm9BgoshUkh3j6ig0QP0FrTiXGJ5nnQNYNMZU7RJ7QWKXw
Dq4rFxriuy94MrPCREJKurafxgFDFf3T1GTX2RjXVt1KvJtjccXOdlhMNQV8jxQT7ES5BQmVS8pb
GznNri2snE6R0wSY37K+nI7OzDIpm6dUeZX2Pa24SZiUpxmi4tSyjYZEPMpXPC8p3Hw6VzNzDLZq
4ZA2fkNfjKzWhYvWtPNP6Z4SN/N6Y5evxrMtFlv9OkiMtG3py4C4HTbagSYA8mVsy6fhQKsP+gv3
/l9Ew5lNBm79Jm69rKYvbt/CS9q3gaLpRf0S5xgyyiDApF3+3wqV9DtzZpHBXwGXfyR22MCBKCd8
PTkmUX/GY8MRjVm8FGdmGAwOJSOvTAWHTQgftDgEFXtgi2FsTUWx1zrCuVSW8Wpmjjl1gu+hFhzh
NBRO+GocahvKYxhrj/f6oQH/D7dqxNs3Jm+Tpkaohg72Gm2X7YkbbcxbzWlbKw2t+kgf5gQu0TLP
JoPJnV4MXZ7ifadRjjLZBcHdOnItl4Jni8h8/BlSF3kQOvvVQmRso317wMj0vjviUQ69FB10SLbk
mU4z9RfmPcc4B88UBliqVNbFYcDpi9/7yqJs+nR8qtuRvS/jBaHey6UVbngXKc8qgy85aYNaH9Ea
0Gk7zIeH/VMQb9c9W0x+z6vKzjSTUQoVoYYJyqRUf4iLg9iOW99bNIOzaugy0TSNnc+K4qyIugoR
KeijlddvbRW4ENu1TMyhlQdRvE9HTpJAd+QTNs8sMke8URq/lEU4NhnhTQ0WwkiYntDAsFe08sbM
MWNi8jo5llO7mU3mnMsBCos6SGA/8hJ6H0Sb6nv0vYzA8jy4+ca8Vr403o/+UZFg/BjCoBqDmLqZ
q6HXNsDo0wQdUqjE2mRfOpMtgebL3/AUYpc38myOWdZRJJXYi8WvUyiDiR49DNAb50X+MmTO3GKW
shjrXFUJ3EITg3+LHMXuLgBg5jfqmAjCSm6bLgWozwFz9owBzSYy5Qpyg3hv/Qbq+9GanNgFL71t
3NcvwfjB002cAIp97voJXLrZDRmCPZiqwZgfYeWtjSJrWyU2Qid7U634UsEjSfmgvAg/1ZvgUnbj
q+CUPK/bXPAVKaaoqaDKkkCAy8BZEMSkQW9L4hjVoxZ+E70fYXbSFC6X6kKCZKAbTJQ0qn4JaW2s
+ex7HtLgetvLVex432g2FtyltrwVttLpX3Av00Bn9u9DLdmA3qeONgkmYkw/Fhvf6yPHvNMOijtc
xABm462yKPMy741uKdP8wxpz3eWZ3rUkGSLgpgou+eHCcMQrdUtbxDyXByyL20Xl3P9yjbn65MIz
vTyCKGAb+1Yx/mi0HgnSJsoe1sNiIS36wykmLJRSjIygVsDBr1e2RuIN1FMnS1DyTT4auyKIOdfq
wv0Geypk6DVoNX/S+Ko9o4aAZRc5gwmi3fDRTA56wWNZofv+OS7ORpgYjJVRa7pSi50uqy7bOtwq
qcZJJzl+sPNkRS+OMRgJI3SmHY3hWm6hfP5jfWuWAHG+Vqywl9oMhVqlJHbUu2mjQ4lcsDEacWgd
lGu3qOD+/69kf5hjrpU4r82kCmGumjaGcl3ydAY5u6Iz90haT1EjmWbsGDJUSftkP6itw1kycWnn
IdKtiCpBQzELrKQUSAblOHx3fsgfePtpiyax7b/47lz0ZmaJBsgM56ZOHr1WqSJ8d+pXv965jb0C
e43rvUmoSXAbxXgWGfzJDDz9RR188x9Hu0HmJrjavVRuGncAzVhPtXFTXp/QUn5jQGnz94IyOBR1
Y+tLmYibyrTAMk/T4GiDLE541e7MLSbgb+NNu1vfxcWzNbPJYBIYwbSoi+vIKftv3nQIIEgTV0/r
Nj6eST9hBNrOod2oSyYkPf/cP7GQVMFPCNXYkUCbhQGFA/bRxS0CDav4mD1KtrZptmTT2OOOx3W7
uJUz40zwNJHamnoHD1UwPiTRjTJt1t1baoAyQIfz2z0mWAo5DhJzQLBUjraFPNJ48qEbcx8ejbvi
scTE9bgjot3vuB+ii5s3M8wEzDDUnuSNCJjOtNQ3mgJ0T2gP9Y/jc3Ab7WJH3LU7Lk/JYiYws8qE
TFF0fakKOI20aUh2gg0kvH4MKHdS0eiit9ZXl+cjc79U5TCMotKHDqYaburEuGr914hH2LocIxr6
4xQFLFAslNXgvkduM4aOqBf3YSAdplh21/1YzEMVUZbAAGLKCmRm/zwEupg08Zg22CwwWuyRhlYg
C4M0gi2DYAB9lL6tdf+iWrG0fhgtBz2rrOnQLGViRClJbgxBG4Lfor4ZJmUrRPqjFNect4lF8Jrb
YaKi1bpoMNqOnnFM81LIHJ5IYb0lj5Or4RMGTy/ccRN6i7G4oiCrNzHOQvX+mFtU7rM8ypIC9Yl9
gRVVd8Ouuqg3Iqpn/QW+YjhbuJQnzs0xl2ohBnXtF4iSGrL2o35polrSaKCjGjt7PViWN+3sGAOY
RU818SQhdspwj2EhiwTytmgaHnDRPVlbP/pnzO5VVR1r0zAmhOSbcgAuYyqUVpIpuWDtGHiFNEz8
H75zHS508baOwUzRTAahnrCW1bO2FSHtLLht6Qyg4Kd0R+WOR1XPW1HmGAReIWkFvefk8Dh2Jym/
HHhV+Y8WmrXlZI4AHTRM/NqPwWZt5ZgwbxCVBE0b+IpxQ5fWytu3Fq2cwqk9ik59x68SLnopAV3w
xauYMtvBoaSeWYQGVjWc0KSdh06svk4h56gv1CgMTPD8NsK4OY1lVwUE192vmla3oyRHKJDvv3AG
ZmYY4M+yTEimJIucvDlqIPWPpu2gcFxZPABnG2yHhjyOhe+3cEUOqwOJtnF+r2ROFp/kyneJxtGk
X7plZgvHdmjEBRmTUkUMjuRGlncq4Qye8n6fgcNITgPwQQOCp7q6yqbokKgKxwVOgLF9GekwJSMK
R7FDyGQRE3e+CFY0vkrMIjzMNoYBwBpffFGqY6norAHl14f2+w2dAdVRA0hii9etu3w7zwwyUKg0
U0RCT4gc4xsteaPv9AVPWw7VB9MPlCrPs3lDp4vfnPN4YDBwhL5UKoW4vsiWjsKFLphYZIgwUKPk
u+nwHqp58cFgoKQ3gT91QAfQMx1DQQKJYrP7T4eW7b3o1b4J4wI3SoHmzFSZbgTNsCpJ5tyPS620
wCCoqFAVSF1jWSCGsOiU3oScoWqViZW/4xnG1mz1ybztX9RTfpTtzG0Di44s8a6u5SNwNs3uWiKY
UoTqnqOGD0H/QyD3PW8Ik/7Ep4tk5h2zUcSs2mns4siRxMlR691Qxm6VbdXhC4WV+SoySA71HVLK
fY2ClHKrR6WlYtLauF+PiOWgOy8XA+NdPMSFqOSp40lbT5bAAcXjfV7fkE9iC4YydeIgDHhmHBI3
EsnBhC67F7TbdUeWJjNmMfepTSEwG9AqZTg+VGAydYNNnaHcOri09TP7QufxH8YYLBdML4wDswyd
stpU+FgGVa3GW7j1MPsktyB4aaAmUgKQza8mZZcop3B8anFsOAtHv2z+OZw/KS6o6M0mQwBsDZQc
vMhBvMtL9OV434pA2eWdFTwNQyjbamC+rltevt7/jr1P0gvIyxViJrgQW0irqt2T311NeKPN9ML2
iGPwju16qH+SXsgEQ2tIOaHoJsR2K26aKOEs5WKoUwpJEYrjEOZiOgbqKJezFj3Bjibfk6q0dNWZ
gsf1RePZYCIvj0mcRBPwrU59q/IxslZvpdZdN7L8uTjzhCYAs0+PbPDETBEB4NE+3FVXoDt9MmQr
78E5aia0FxGszPvhZd3q4gbNjNJ/nxklNakHPcQGTWaHg5XfajmPZmH5ZprZoMs7s5HmQp6ixwIp
+LuypU+G5VaJrPqn4Oq2+IaEyR4uxZ1+HZy4+QTdmU/nbGaauZliQSc6aogAQrDSoP8+2JBruXPS
jwpUvZN+rK8mvYXWzDG3VATp56A1zMjpp9AVa+Vi1DzbiP3bwhw3vVK9r5tbRKuZd8xlJftVkaKQ
Fzp+fNCg7hR9V6E3Imo8Ekte/DMXVmwM2uhR0BgQiGZ7DSFtK+D22HH2iiWb9ocsjhMZl5b/6L9S
BRDoJL8qV2RTHGJuo8Picxoaf//GDVYjPu1FUguCHDoK1NmosZOKiaM6xGQGlXXifbotZ7YzewyG
FKEudzK1l1ZWtPe2CgQLqouq+KCQb7btBY8aiRMcBgMnXjPGihymkdPVu03tt7YZbyvyBWJDUKec
l5HBj0TQgjjMERp9IVtVcvQqwwqqN4E3m8xdPwZE+sqbCkINUaWJ4Rgf9NtsV7mtQzvtxt0XFNX/
8IsBDm0YkyIz5RjNRZMd+UgF/InTL8KBXpZAUVIHU29q5BpStTOEW63lPKjxLhSDgQe9k4yxoldj
dNTf+sv+FFxljaXdqzfCtrstbCV3hPt1RFr+aJzFAwMVAr61/Zpgm0oMq37wPXu1Uz5D2Akl/2Ar
33l2tuXRQnBCnaVNTHupibVcwbM7BLOF8KVUTCv3rvJ64iW8HCRk6RKbpKhStPEgfTqQbed0++ye
SsbgifdKCHCRpY7wtZd/+pooa0TWFIUlS8BXke+BHgmP8YdfD7HSLa2Oq/+uDLm8mL+tsQN+ph9F
ug4aK0irYFags9vXDMT/nd1habfEymKQQiBwuCyGy0urSzrBQwAB6+ufWYLYEIwwirTwFLdO0yoo
J0dW1qa87+TlY3e2w0RoqoAftSZi/NEyRdVO0b+hW9DzoPVdGZ2K/fecq0VBwfZzYvC30U/sxoGC
FtSsxnOfiASIvqXH6IenJN6UvMt0NHf9GK77+InrmJSSDI5eREwU3WpJauUGr9FmOdM5O8RcZ6of
l2Ft0N0yHsrAtwKpsttJs1O0l8bBft2d9dD4xGkcqVLSihnckeTbEMykyrPGYwpdjvqzP3RFZzlq
nYil50la6HjonfOirad8T+QD4Sov8lyh/z6zkweJGFQioq8CH0WRPA/xvhe4ae/iVx45e8PcXmE9
9aYfYHcqnGHBCmxyIHaxybd4fsp2mJSh8vB35VW/M790qZ0tMxmw0asYShNRpTTF61F563kSSbz1
Y1BCT8MkiFs08MgQkAwf4+bghy/r0cY7PAxAmGM/DZ1Z4tu8V06xIF7IHo9ZmGOCffhMVVSZCqmO
naLb1vJT2vMmzJYfXmRRg+4xiiaSysRZEkhCMRE4IV81R9mpH6T9sBHt+rJEK7h06V2JDqiToccU
3FA1F3QS83B2MZ2f/QVMDILLIo7CEZAX7dHh4PoH9KvtpZsBM/3o4+fh0WJcyNDMUiRVx7Mnk+1q
gp95RocXeE/BgE5A7Mws0Hx+tR4ai6g3s8KghBzHU+uJWFWxIvYgVe7QQJm97q0oaWzf+MrLwtka
y9MWNUpnQnkKKzialqhed91rx30x5rjEaty3eVeRlNCbSXuuvB95EVqxr1sSyEE1Xt/JEiGPoZw9
YlWSjMkTieirIEEuBsMWlTSxZNnzrVSYMOaMkWAZRB1Rp9h9UT2OAXHXt2/5I2JmnzkVWaiEZh4A
nejzwgS+X5Alf1zE5lbZ+Rue8OjiMZ+ZY44ARH9KXYtgTgq2gnkdyXccf5a6XefryaBtgYgPWwPx
aHzrXRnsxd2TfIlxoMfgwAP25Q/mmTMM8oJjolX0FKlvCa5k0Y1BiSPuqf5ZgkFgbqRQkP2UMM2s
MSCMeTu9JBBAgWym1Th0aDHdQvwEjDFFZNPs17PAI7Otd/1NsxUcv7HWl5aDJxot4M7u6a5SS0nv
cYPq4Aat0b1RPtTx87qNJaGV+XFgpbzMrq+LhEoKijflo/GeotPcSTaCK/wEJRaVo5oSS3RAvHLL
6ybmRCbbwz8FeS0bBg7imF+E/V3ic55ReCdNY/B4DJqB+BINfTBRhSEcC91mpzUodwyvEIXc8qaO
l98izhGjMdgc95LXNzRienuA6iAEIQ/eRj7QDizeueYFBwMjUSjnedYGaGY3jBKv8NBgS4b6Ykia
n+sRwjPEAEiRo9Vdbnw8vSIrbfR3pN1IGXhNL7xgYFCklZQEdHy4AmrzSNptwRMM4QYDAx0C6SMj
yZC0dRtpo9kJGA2T79CtcyirEPJgkcMKvth+OMNFjUEPNTc0iKlKKCUCKjY6AdJTRiH1Jnrs3H5v
bpH+Ov0FrxuK5yjblt2YZe15GVZSCKzRFt9xnJ3qe/AI/gJ6nPlq8cs1nnPUs88fY6rEZjfgnKWj
VR3VTb9Fg+6D8ErZrrMbKrfJm8ehm7WCzCy3XSBKgpq3sDj2EnHkLNatEC/odhaPuhNMeWkVXp1Y
iirxtCp5VxDbwj1mGMMYUlx39LkxQyewepk+0wYpWlyKeG38PHhmWyD9EDSVH4gygASutmXIoiv7
0hbscNtv9HdiIY8BOW/+tH7oOcdRZ9BFMcBv0+gIXkxV7o24OtTD4K6b4CR9OoMrZggitippsZDd
MwbbbX267ipvN8atFdWcnJn+1lq8sOgCCogiCLFpWX/XNLYeXvXpVY98b90lDlSyA0ZdNA5JOOHC
DpTGVoRbVG9Rt+WR6S44Yyp400Y3mYGxYYUpeyRpHHmBIMGK/C52V2n4KJQ/p4jTg7UQAX9YYS5P
rTfTpqFW/PQ9ysDNo3LaohYW6w8DzF2JCYjaiEAb46DZyw39+zDp7FLjCsnRv5PZ+j/MMJEcjEZZ
tB7mzHwSRTa4Ms17IqTQmYljaR+nXW2nXh3aauFBcQNLvo3KAMoR5ZRuu8nrLK+sDE7OxVtaJvLF
YKhjpYtjR0PvnHRDeA/eSxj1h89MuGeqqNZNiKXtUawlrnwBjaJL4YTSKZpvp/8YKMzFmjZBW4QF
gTHPg+psv/HzyVk/V1yHmLu01ERVrQaMgmH+wt/VW88BI8+VBG3v1OEP1XEik50Obos6QQtOi/m9
EoJAZeaIpNhOOnewZDk0dVNTZE3CYCLTNpARb1InHxUYyrEJ3qtT9yRddofOlTE7Q8BiygH1BcRF
WJztMTvVDk3WiB7CIiTSxSB/b7LMMQfVqtP0sQYF+/qmLa/ib2ss06YXiZhaCbBnUX8hqFuQ5w0j
J8PnmWCQUEjzSDNqOARlDzwKxPbYgQ6Qg1MLX4HzVfvIt2ZfYegMxYgoxSkq6int6L0b7ES8I60v
1z/E+Hm9GDz0yi7UWlLRNwHM4GAIYXjCjJgFOaVDf/GFr4c/nGJQ0Y8kGdLUQPdex8vDjYrvE+99
3SHe5jAoB5VjWWoU7H/sn6TuR4Z8LKkNTpAtQ+l50Riky+VJ7hQFUNpUhnaTJ4OKSAN9UbxZd2Yp
x/1jwZiz4zWJJlRh+OvFJtz1D8a1cazB2GFL6GnMtkHn8ho56AJ9vrnOvjGgJ4dj3BWthhs4OeTm
4zS9DP0pbDjbRP/wFSvsU5s0QW44VAF2hnfn18cSUr91bQn4NhJf5PZlfRk5LrGEmqMqi8koq7GT
a7oreuPP2BcuOvQFagI3debEH8us6UeFEYUiQiOAhpweaBdJ3Vig++U8Nix9888jg636psM4yU2D
+w98yZRiO9j0L0aLd8oU5Jq8AVWeUyxIGEEhyCnASNVffe9RUd5iZb++RzwT9N9neJf0dVoSPY2d
eFJvBy25yORgI0bVbt0M5+SyHJpCSkQzM4BAov9Tzty0e1z/fZ4bDDKIQqDXvoDtL1VybDxtm1Rg
qJD7u3UzvIhmcKEuMKpjmkBtLe2/xV7mqH5xWfuiSyZts25qqa/hj0hjAAEPxnLRZ8gX+hvxMIBo
I7szIlfwLXKt3lAtQcCrqdr6PccuvUZXIIIdxygMoS/G4ONmEu2PSaQbEzcTnefKTryml6VOvbmX
7DhGTwajE2MgbYWSa/4YV5b4zX+dMGyAEjNYNB0FFII5zle1DU68R+vlW1hTMAUui9g4FqFQDvWT
FMyImF379WIU2oWb71U7cCmR0frKLsbozBhzmqdB0tF9g3ky1GBRwwtleTM2jWd5jcR7s1yGqZkt
5ljHipFLcpzhPOQXfn/T1skRzSpJ95ilP8TufYLL3TQ5A18BYdFLzAISOqSHrl/mJEa5XrcFlDA+
0lzl0a+s0E1P2jF67R3hID3EjvAi8phDeUbZc5lVlVaK6AoXy0ewlBLhIOo367u3uKSqREDWYCoE
9BvM9qlxGdX4NKBEaNNGsWPXuPb35Z5qpH4F9+emKAzNQDmMWkGPmgKPRkN06ALDjnPx0ehHDvbT
rWBP+twMs1UNdTIaMdWr5cYhrKSDL09OEaKsl6v2iEnA9RVc2qS5OWaToGo1BbGG9kCxjbadJz2b
tbRrJMIrxS48UeE5FjrOMv6HT0XmQ6tv9SoqaV2mdqmIPCRS9u1zjY0yna98Dc9NMZ8kcQtFwQGy
UI7svRggO2s5X9uLSzZzhS3L4EtY8uMocMQQ/a9xaUnqJpJFd31jFmEQyZgkmYYkgSiLiTcwoGRy
U9R0xfBpipymVPFqQluFRMu/CnhlzkWvZuaYuEODYGL4YFF1ikGzGzLZwtC++aLxznFr6Yt77hYT
cEEl4fXQABQZpw6tgQlYSDVHvKMNnBXoRHjBsIwQKirCqqYqpsTmoI2k9FKgoIwqX9Fm4mmX2qFt
WOk1mm13HN/o3/7p7M5s0TWeQYRhhFlUyRjM7Ckvo7yJXTo2jKdsR9urJ+9K2Oo3kgtGSIf3MUlx
7rNlRdIljaAiyXbNKRkmyUwd4NSIjuodJx4NwGJ0qOffZ/KeMYJuQaMDlQKzt7OkfiYporHjFSTX
3VBF9rnVN6QqEemERVuhABieQAzEqUMvlfNN9bcroIj6c5NSw/OiEmULPJbrR01zsr0CnsJEtCQR
si6tox8ivCnTuV1efKwvosqq1JYm5E8TE89CTYVWkRyTMNV+av7/bpE/3GPQaexN2U9MAx0/zaGP
G0sgilU0or0e6jxXmHt38jzB9D28spbNMfR+Qs7bynUeJC1HA5ST8B8Y/DTmOAVRG8bpKMWOXkHA
JdsQrijeshtnCwzGqsmUjv6AsZdOeiNRZ6X9ViHhl9bqbIRB1kErJCER0X+dhJiuSgVryjxr+oqI
NTb+bIYFVhEUu4WAs5M9j7b6TCVv0hMVqW+PjR0ceER5vKVjEKESc7AGy6Ds0j1ihFaj6Plp6PSu
R9ukVj99Jdx++8Y+qKpDnpb5gCUc9YtUuvC8KznkZCh0Fz4j6NkEAwtjIDVVLCgQ5Ra3OiZzZcjA
Rncy+Oanxln3Zul92FQ1CcJg2C+FEGarKi0eUdxWAvTEGVs81YInJtvJN71DWdxay+esHtces1fQ
IhDMtsTyqVfeAy2Q+AflusbslRNe55v4jlflXnp4N1VD0sDYJJmKwg47R5U/qLJUUQ4L6c04+Ld4
7QefS/bUHQa73EeT9a/YsBZjcmaW8dNU0CdeKjA73mjbwaHP7kFgaQ7ot46UQons8FC7/8pmno2y
/Mi1Lvnl6NM7y1UOGj5B0PTqao4M0iZou1xxtUgWUdFQQeoCthxisJ/HKj6bc8x9410Y0w0jZN2p
wLp4jYnK5iCcotscJFzcCtti1jYzyuTUhWI2Xkt7EEs3uifuBHaqelM7Hw3EIEH5ErjMzDGXWDU0
ZdL1uCn1HKxGsjUWu8J45GwcBfdPJ35mhLnDskav2iAVaGdqeksJxdRbslcKq7E6t7LwrH+VPwmF
xSO35u0fc6uJUQG5ByFDi3l+kdZXyXC/7tdiEjpzi7nThlYqh4pyKTbmfvB3g+LW8UViXnflxcAT
eebZYq62RBnywm/BY00qNFrpF6J/CGXijtq3OLjtu826Z8ufRDPXGNz0arPO+hFR2Gzad4irb/0H
6WYCyXpyELhEPBQs1sKDAZNQBzVaL6E3rqOi2Ztu14JwtkGrIccpTjywpT29ywaz8iPE+t0QWqLb
onUHYrb+abqRD8FF8014GXg58FI5ESIxf2MIW+AzCjTnJ5Bc+2iSw2uu7R90F4/vG3TQPHFbwHke
MuAxFEU0NGFCrXmqJW3MC+nCd9/IHSbcu0tKFsztAuTgFcvGooqGEmmdF0B4ovkYQAOZ2CUVbZxA
Umg6XFZE3oLSJZh9+WVl3oDZFl+19OVQAGnwtNMcxdK3OQQ+S07ILF9z591jEGTqy6GbZKCjROwm
uknTzVBwviIWC93zCGFQJNYSYVBTHze40zlUX8v/pmHgHT23ZOPf/3pwy7iJES9SGDwZDSHoNfBK
g1MagqnIlD8kQ0qQd9vVO4is0d81Vpz0fDk7mh0GBlW0GH0wSdxRgtMRqjjI082NaQsPyWR/EBRe
ltw5MN4OMthShZ0odWmPqvPB2wYQcUJypNvelXacbFxAmMOQe4s3HvkPe2og8wLhnSSxfXNDkKtl
G+McNk5CkDig32Gr+5a4T489Pni1CxSjT1/Mj35bNRhfp3rKvS5MUTo4BvcNmBgNR38gV5r1q+DD
eypZDqHf5kymhGCmijwRAoKvpjp1XWTpMm/WeXnzzhaYLwVz8onWV0GIyn12KyfKfZXLGxK3N+sX
A88Mg5pZKyVqjEkFpxgHa0LRfpCcgZcsLOdAZ1+YRMv020kQdYRE5G8D877X0WXW3vXofFl3ZvHx
XkUr+V+xx5JkixP0zDMFhtS75D6SP1gY0ofqQv6mXEWXOmAFhJzrNnkLSP99hslTGKRdVFGRjebQ
eYVTaU8Jr8Niubw484vFySTVK19FNh7tMQW8ibfx8UVGhbaweYP8PHcYbJTiNPDyHCvYjuV2nIpn
PSWnKSk4uQHv/DBomEplXisJ0pEhPObdlZ5wPkZ5v8/Agd4lmDmmEJ8pP3XU3vzv67u++Hh5jjTC
1hAFEpIKOTYKzA/po3ei30c5EkWMPJI7qpwsWghCzEzz5wHWXfsfadexJDeuBL+IEfTmStvd461m
dGFoZOi959e/xOyuuhdDde2TLrooYqoBFhKFMpkfmsmWYR0nccQXGrXIniFdV92fX9t5F5D5BOIg
tqB77WuQVQxfUsVrutGeMopW9hdR9j9HFRXtf58bAc3rTcQm9kDjECzX6ClH/VV8WT3W6UwyBbDv
/THMPlpjm3pySqsYc3RCi5i+Bccm67mS3vS9DqbNcffpq4T5nvDTcuFiBpzq9mKOfM4wBw+CpldG
Mxqx2y75NzSmBkutHrTOhOZJ5ypxtzeNmnjAUA7CgYUya0k/xqCuKvXENseLTt+fd5DzcC6LHEas
RdQIBrg4XHUqbMV6ncUvS3w5Td/Om6G+GYcRwyALmqIKMIN+vOzQ7noQ2WYkzyX7tR++kCVZuoHJ
Bkv7oH2jdWImoeULN2Df3Tdj3aJtsvra5W14AVES1FbEpAzOL237ojoxyuETyDjKtmrAe6Dfdd5f
DOeF09t2OLzPbiQka957e9eZZfK9roYgJWXMeIiXQ/ec7NbdoiAzF3mWF7+pmNGWMeAWOkNht+4A
7l7qHGyCynHBfGU2NZYyMlhvwIAvqR9yCL+WRIPWpt+fmOBCGRnry0ILBM/R8llOLrqIoDihlsAh
VmNJi5F3cJSoju22fs6bIO2oFxH7I+c+EwdUpjJlFZKeoK+CoUx3BfVFVvxhfCjCIJ9SyEhgNqS6
b5VvrSTZTUs55iZenWwih1dZ2VhzjEf7ez4CD8wLcbK/VqB2jn3riR1AjEG+NRcgQ6QY935xJjRw
dIM8FwInXEy9WOLYxyGWLd7lhdNcgwXUHy/Cy2iffxEv+ztoRxJAtv0ow5n/2yTvlRCfz5FyhMsM
h/Qx2SGvdAVmKwx8giUMIi7UIOS2Bx3NcR7aIbbS1RRV4t7YK0hUl7dT/Rud0trJijgnndvIEkMZ
dI+RtoBBrtpL9W2hRMQVs317n5jh3FTTpjUb1pj1SpuQ6isC8WZy39OZfu5UHoGW7K3z8VAc941z
Sg1t+krPyOoSU35Na7ALZACsVnClCLkdJAVrs3AEoXXUcHaNiFLKpj4bd6EOC3JLSdYhWE3vWyty
BgFU8dRI0XbF+GRLuVu1EbslrC1saYWcxA0r6K+7++ypflsxZC371zVyWMJ+pkgot1HzuLfcLZuu
WTosC/LTdbe3JLBVfzv/8TaDhZNlcTddMbdWtlT4dqsW21b7YAiRM6k7IaUi8u17/OdC+CFqZVja
KOpH5KtuwHIp7KLY0QPDZ5qVcbI3H/Jr0a2hDKjtqVw74R8691RvynnEWAxId6OidxdJtyfhaqXY
zSl45KeoQ1NYospEWC7shIfysWOVVyd/k+5MJMsgTnKl/U4H0vHL8VPVUxcWYj1jWQM0Ta1psa3k
sFCJG8L9+EFqa+o6RZMQrBrGk9T9iGXi0qb+Pgcdrd6Gac2eGYZ5E+v7BiHxef/efpufbBOHDpnZ
FEml4ru07oJh8NhJDuHl4r/flDvC1nZ0cPRxDiOWvKympAxZbm1E4RHU9tDDg+SCawVoNHojc+qb
IfjJ2jhwiEpjjtQKYSpLOI8hMs6NM/uLZ4GkC+Rudnmt507/DNrfz90Fle6mPh2HHJWxFmqtAHaV
7sVcDnNN8dYQ55av97fJunRtg5B4VL6t4IFEFTChUlIE/PEj0xJ6Ffs+QzyVlLndDK9F9xrWX1eS
nIOFDmeuSH5Q2kqrSRIMwGy6T28Vd97Nd7odIsmbHlCNpnx+O0r86Yd8jtdMiqGWJMRN6lXvCl81
UO5014zgRHyN9qNn+k0B8e0MNWKKGYRwCr4VV0jEuYKWFiwnWJ+W2fVIpKYor+AQI6zBcySuoNhf
QOozj7LdK523Rqp7/ixTC+Fgw1QEoVEXbKHW3g0C5i78839/i/4Gep/Hb8RhhRktYRVHeEn0Lobm
d9Ku3WX7dwV2IoqmNowDiaGvyqUdIrQsay+Sti/Q5DZQEnTUbnFYkESJNI4y0m1xEjnzYgW51f5O
Jvy4XzwjbGql0Vr2iJzL6Ishm343fV+WjDg5xDp4IthxBk1kbGEdY7vvzdd2JhZBvWhMhhP/SnT1
ej6rKElarfcuYIaaT/Gk76VgQSOQnblU/psIuz4wv2Zjmkc9gMdQO7uurqQUbWft1xFMuvGfBSQm
29yTtWH+ZlxlERGysVw36DmAhswcEKeGcGaTO/2KLkrrVABfih/RF/F5CLKr8JKxzBcV7jumBavf
UzEQcUeYHBTk0FCKchYiQ53Kn4pdIne+Fl6HMhU+UIvjIEFRsnkudGygHJgB60Uxe7ebHCYDu0IB
Lj2YqYP8wm/Qfp8iEU8Nq+dmF1UKcxH5NknuTaqfl3qN8sW/CU1gbWjCQLbY+gHSAK7giXv5ZvZY
TyJFvEJcfnztT8BQ01jrQG65/yIgczy442Q5db7L6k/WQNxG2+XUIyzxJLByp4iRIMCadDMid137
81uEhksdvezv/KGfqk8dkUOg9pOXsw4XqW5ksIqDQFQ+sCcU68OC+it4bPARXeLIEaGLxaUsKivW
1VKHtRotpawJJvbrC/NhcXunDihrxFnjK4TqqE1N1wKA1aEKylEFCkt20eeenjfO+YW9D4R+jMnM
d21CEx3zHJY0xbIaFQQPkOSt9wXEFpHPejEPTJBq3EF01J09zalQox4uWzzuSwfUZsTz5xdRwM/f
YHHY0i9K2lmChrSv9CoqgdXftsp9b70aBajOoodeuVtUCkO30zX/2MS0x79xOskiLR0NxLxMoFB3
Eg+Fqmi/OmyanuRO+8WNd7TG3XjDPKlry6wZjau277rWVWB4mBxUahDGMfovqjVmu/oHaTamOmli
gJBzWSPS0f+pIJst3aiH2pd2bLyk3HVuezEgaMT8zLJnfD1Gaf9mwuZom7sFK10BYwVKO25p7sr0
0Qifz7vtL07/0QDnttoQDcYwoMD4Dz+BcG14OvgJ+mDaUbkT0hrnoInUdsoU4/kMJfTxcoLQ6xrZ
JpzTY+5i7X+rc+Pk03F3oJxXsVKXJrgYtYcwu5ypKsR2V/KJAS4c7tA+r7cGqAuzZ/UKlIHQkR33
uFR3c2EvjcvWlfkQ+5GIMHw7tDx+Ni5EVhqk7sHpzcp+95X0XAxE6zp10N6h5iT8GsCX0zQqel6G
A4ssEw9lAU8L2KwYy6uRjUQEjLwnXk7sqXo85vOAzOR78gFbGB3W62oPuR8y0UHs3buTnpiS60Su
QbyLK117zMJDmn77szP1vrcnBuZsHpZwQZpLuhk8RmyTBcoV0yIE7KPsdt4a+9K/vndQTPk3/iqh
MY2LhdYhU5+/GcLb3E6eNmIYqKx22WJezol8JRrrp/NWf5EI++mA75HMyRolKRQ6CNfjag2iHRrU
HwRnvc72rGbbT3+4RA41plUXLKX62xbbzQlts21AydKxP3NuJzmwqLshVCIRLr+ANGpKMlsIL5vw
C0n1S54tDjTCZEHhcmLXtDO+9yekvnX/NUdkUPnCbUFEBZS7c1ChZaNgDlMB3xPdsL3pBiqzRhjg
uUbSMtJwcgHqC1LHynKVkTQt7IY982X4+YR+aNV0zlne+MEM4hqZSTaekD/P2LN9G1juTDw+qSVx
YcZiDn3ctDAYKa+DcmvpxN+nXICnF2mSocqhSo/UwNfBG/fShQDq7OoFAAveymFHPcq234I/T6vM
gcTUaoOUSjDXCk+F+jBbqVPHZKKQ2jUulhBLcYmVGAlk/coMRN3OIESzXrceZKQvK7e9mi6oRgPK
IocMYYQx/kbGSVJDT1BvIqr5hdo3DhJadUTBsUC2q1NVO55hZEWQp8n+eTSlzHCAkC+xUZYiC4vy
gxXfVFaQZUSuaGunMPIoGxhjl1Vd41aiiTVoc1J4wLB6efyazd/PL2EztDs1wK0hVMwm7gwVdVN/
8t6ZWFU7QXm920df82C5J8xtQcKpOQ7V2jEsE8mUcYkHYYAkwA2oja6UA1jnD6aj3MQEXRixfXy9
sdea1ZgmlmkTb5X00dKp+3TLBU7Ww5cVxXkwwi5FoM/6n/6apmvfokAKRL/Z67vlQl3t5O38JlI2
OZTrBsUougkXnljeLvWlYX0aFqJNh3ILvq6YpXIGnMMJnQ76ob6ZdwmyT6YteT0m86kokloQ+4on
QUnXG0NWWIjsKvMBp2ntf2hUyyxzY/4qOv1O7CecmCgNBRXMGX43aZj4D2c7le8s4WXQ9hnyxxj7
Pf+JNi+KU3scwqXVmBqjiCWFnxk3egkO7/xTf9BxrtjQv0R2JmwF4qcGOaDQ12YIDbbA3meBf3QQ
8ZhHoyuyyR0RmVCfi4eMbhBracIjJrb2Sf2U5jthfDy/f1vR8elqOJgoF7zdhlFDjjBNnhZQnig5
CElrvfHEdPUr/TkW5R1IUYPzZqnPxlcbF8xnp0IEvFgxLNTuu6BKLyzQUi9Iy0uVEzqNYRMmiaXy
xce0W+u+GXD7SpHbJzZ0KlAYzD9V33s7t+vn6UVypj1TkTL/gyzQ+/TTmXPBlyRnvdU1pYX1/FJK
bDwQndGXW1v7O8YVblSM666fWN9j74V+663OsBd3ksPoPlkO0LhKbkEq/UDl23+BQBqmU6BxhfwU
h3KhHC213koxxgSGxun3jAY/2kcFpKaRMPaoOdOtVwToWv4xx0d2Kqif8CZr8eVj057Npyj3IK3u
tMP9+e+9fXh+2lE4IGowdyOJSoIOEaE8NFrrK2N4Lxe/IdBonSxH4fBHSwWtKI0pdo3+sAx3+er1
FI3z9t16XAmHOGM5DlompyiONneLdJGWv5PhPl0DhzNTL4eDVGKrloMEoqDyJrnK9gv69lvkuFLi
sUqthkOcUR8NK4uQoSysT71+tfZv5787242PB+3nbvGNk52xCEY1yzF6Rr/V+VUqH2oZGq6LaMuk
isR2kHW0xeV2LUUc5bVGTIcu6WvMori54FiOjpmH1paekNaiupCow8qzYBtiaYRCAl/QryDugBy6
4KB1+S/23Dpo/vBjqWwDTm5zTQIn3bIieTIOaOSKA1mlWkI2O7lOnE9l/nJiolvBV2lIaGzXbOHB
GhwNCWTBkR/TMlhA7pfdhE74/byLkLvIYYMqj1nTxJhDkN814TA4+tq46wFnNzCvf6dz53SBHEKA
qn+xCtOK3Th/WpfP2rg7vxriQKkcPKhDXWvriAEEBVXZuILGFMVERO4XBxByCEnzDFM+kLOsnlnC
LnbNRwXfR72MPaqi+IvY4HiqOISIzRx6rXUTv6c6Ra9xysQHD//sMBHE2FNS25T35/eQuJT4eQAZ
vORrmyCKLMab1rwe851hXQ09lTQmsInvsJ46RYA2HIB29NvL6a7ZhZldPcuYwFl3YEFoIi98kP3u
pkQAdH6BxG2ocZd82ShQDMSoL+I80V5mJ29kW6D69ald5NBCGXoLs6BAi0K5UATLEWeE/5ggkUh2
RWojOdAAYb6pJyIukVpEXdQq7awq/Eb0zQbKoDnhHMQB4wXdsl6bskiaMbWUXpbq55KqalPfhgMI
Vc6Ro87w95sm8cLe9JNWu06F5Q9dgMOJZKzCpG3hAuUYlMs9S78nv5O2O8E6jQMKDbeFIg5YivbA
mOa6oHB017oqbZbbpynrN9vEddHChASUSyWF73VoQeWXZBqwdXLSIVg8dN5dCc5UOtA2D+1pP4y2
Bl3RyKXIFbd94qdhvu2hG7Khmwy8mybppTZe9OH5/Hn9BeQeDXChham2zZxr7/mbxWFkABBxugh9
0Wcs+eTox7YLHq1x8KDE09/3vIQhQFfN7eoOxE+prX0u9qrfPSBJhfYDCumpTeTwog7RKC6HeN+K
ffY0NP2DUEXu+X3chqTjwthPOIkuyk5soMCKtJ4qgiuo+2y1uZ2JrW1Sb/Vf3FpHS1xM0RTtPBsL
4k71LrmWPQmkh4YzIpnz1zPqT/eOA41Mi9pq0cXYrevIqXoJU6kEXlBfh8OLfh5A/M60qQb1Qe09
SySyG7+I/I47xoGFKM1gyYoB4p0HloKX97jC1x+t2dZvWJq/6+3faZg9wQuLCy3CMiwlVcA9n8l3
g3UwMu+8u50/Ryo/CJ1PoqTOBcLzuj9g6i4HQ75AhHubJiRw8ykSOi4MPlHdxxWegxZK9k3R2SMY
lBLZbuPfehKeWOG+TZEPySwLIwPyxTEPua/fyoj4GEWj5VqP53dt85CeGOO+yqwJUQOuGhTry1cJ
mby+QqvxG9nxt+nQRzN8jnox5EZOdFwWSfYdYxB2IlHShdsgcGKCQ22w0+p6sQBuOvSbxg4kW1Jw
obUeG6qenyxXej2/c+wzfHjsntjjcBsSNIpVqtg5yWzuMERux23k5UZhh2LmjH2xz0E1f94k8bH4
hLWiW6IGPv7YHdDrh7TB91pogqRvPpULsbjNIO9kcex7nmD3akbtoJqw1Eh3VufKwtdq+iTlMPb9
/JJ+8dnQzWpBwtb8INnb6V0tGiGQyHxK96w7rXjSrtdAQ6dr4y/kpOW2Ix7NcdhdimK/Vskag+8B
TVqHxXw8vx7q73PILaQhkp0JHF1T1pumg1Sc2n89b2IbvKXjGjiAYA3igroouH9e8v17n6LLqAYh
7QRuMKYBsRLesI17R4McSFhyqgqVAdwLxcBaL4U+tzWyXYmdl4/n6acRHiJmo7SSmWXC0r3iG59A
WPtNuoOqKzgiMf+wUuHyZi3huIl8UQu653lWx0i9SkBZRhI5XhirPfiM5d+gys9sg86tjcOKVROX
PlLwOuvr2p6q1hGFhyROnUX9vs6zAwG6SHghvITaTy7CkzKw2ywYLEbh1h0rW4Ia5LwToYSu+kbA
drWjHrqUY/IzdGOlKE0mgegzT8C3FDuPj9Y9lFbs1RMC1vJPdcUQfskz5oZhF1kRQylF8KvoAPZ4
RaHyBpSfcIAh9eVcySHyVWqQ3TM9Xu0qv2bUIHR6dht0jyeAw47ONJp5ifCwSRB+iTqAV7LH/k6b
BXQsUJ0x23fJ0RgHIr0pKpXEwqUO7YDl8NRkb3PkG3Nt/6EfcuCxrpFRrDPONVjClRdWaoH4ngMR
MOUgeWhADM7bIzbxQ3VrnQUhWefCzbV7EWqg6+qkNVI92s0Y5t55W5TD83UtKV8g3KHhjFWLY+R4
K7Izpn5Tcjft7eXGQMsMJDor/7xZ4o7h61lV0+hlFKGduxNBrS50V6I0UUEoQ4cziMUP1smaDm4V
AUc5vmR3TBdA9/pWCnQoM2PI8olKdm+/uY9wzI/TaRB+rEZ2zNLBAXr81aYu3sJNrDvrIO8oNyHc
n5cbzUu07WUd2LJm9d6Y/F4EDWr0kqOz7s++FQcfaNXT2iHEPna4NFV93w3UlxKJL8WhRtkv05xV
OMjxPgyGoAg6dGX8F7SlQjVebFQIpSTPV3h753XPirvuyjftM7QDofFbPoWOQoRS5OnikKNNpVSe
YlZweRotO7xjRJPgtgqQaw9LtIFXbuxR6RjiSuGH7zKpVrQRo0nuuDwo5l2vF05Vz3/mFPzwXQSN
MCuV8MLrh+olnuK70SInpgmQ4OfvzDmuV3lFoGs8vEsoBTHaYK3PktParbPYf36E+QG8ObHAFSix
sNQ17xhdbQGa7/haAfmY4JKAQa2P/f/JC0UosmQq2MEyYgjGO+pB9cAbaCv3iuE42SOcckdy1xJH
jZ+jEXvJWnQZzpHukRa0s0O9wzAS0iVU7+BmC7N+hEN+Ek9bJmHNLFyabPCJleXAPoM1Qbjoz3eS
AxANZEXrxALFYnKT1VtdiJT4a5ALnirZfwmVhKTEF4G//ChemE7GWtcVbs5C2nXNRT8sqPs85NHu
PP5SoMWnqacyUxRrZGVUf3EmTE5i/Il1uySjw0CydCjPJBCET08rha4YYGFA84OxN5PnTPOGnOj4
IzaPH8Vbh8qqpR6p/jRHH4f+eVX9SPyB4hyxd/L5q4UfvxOKVGiaCJ6RXuoH7SL1M7TIxNey3zq4
bohFUV+KH79L5AhKXj1Ol3olPOTfYqdy9L1yZXz+KyU5U3ob2xWM4yHjR/DMKTOsMUEet31ZfTG3
odOEXudhshsLI7ayL9vym+UKfnhN+QgV7ljMiU7Qq5biwlokeGXyPLrsfKu3awBBz/fWQ6rth4BK
fvSu0w0ZzEHIvC7Vs2Q8potL+Mm2AYybapIiQfGNu6iFfhVClImQCnuQoP68XhRQBcgc8YFhlog+
Apl6vWyOE+oQW/jbJH/KKiVRBWFC+8cEqhOwyF3UO/aqTXwqIPiFWx4tcXlFU+nHsINMiise9B+F
VwXmI6anhCtGCj3twi8lNVIibWcLjhbZsTxxjlCA8ouwoDajfu5dyCpdSJ+KA16FQbLvdyp61CRn
DFavdYTJprKa2+h1tM1lDWJVTZoyRBZ1MR/i/qIwg0LxzrsLe1l+fFocTXA3t56DxyKX4Y7z2jhZ
/I1F4UmROsaIZ9oc24tCjC5vUg6eOgt32tJVVOKhgbP0Lpr/0XeyIhki7fK37ErdT1/Vx8E17RIp
ERV7uiedldpT7g2gFk0shyxTHA6GU8/fM7Fy8R49v6ubo6A6xFUsSRJBHqlx21prmlLHFbZ1ckRn
uK7BKtoEUJP3+4v1fnbkl+S1dTDa63QWcf4313dimdve0izjZWXXkYlC36x7Vp34hvY7PNSn6+N2
cVLqSpoHdDEnykWcS04xdfZqxcSdtwllJ2vhgiFQGk1SraMSEqvtvRmrrjXmREppe7swHQttQ0ia
8GoE86QU0cycvso+6ZivSXeRQdylm0kQ+WiCQ5C+1ZIkbSZkuZurKKvdWEAnV/OQ9G+meUf43Wam
4MQWhxjN1K2q1uOVxvwuvQVZ4nvP7ALiqeaB7qPffhWe2OP8PDabxRwXbF93iExH/cHK85WzCOjE
S0K7vmdRHRn5b0ZCJ0Y5F6+VZRQGk/UcOGbABGnDfbsbHdC/eCByo3LT1JZyri5g0m8uWf+sgVaO
ZNcE/U54VoLVYaVZY0/qY1D2OKcXJj02aibQNObr7bpmr2olXzaVYq+DeSmk8Sc1bL6aqvittCq3
6Bon7fObdqbyx9TB4FKSw9iJoiEiAGzF6yqK7dJ6UGYq9KKMcLHKVIvNWjOa9FCv7XC6Co2nLCbK
64QNvg92jrQsS0a8hNX8h9yBHWqxJZVAEeocqFxcMixD3M0dXFKz9aBYvPDun9xq1e6Ug+yKF1TS
bDtsPR4DvgW2XttekDN8oRhKXqoHXS138iXkf377IXVijAMWoR/kqIhxCsrqBhuKmqpfdT/Oo9dm
qHVigwOTvq2hZMJmMPQhs61Z9Kq62Nda6CX6D+RPrtRe2OchRcixOZqvy5aBnn9IBGh89CopIF+V
MBntrl/11s5WsI0woQimUJx/wTQEiOwSn5o22PbKo1HOYRbMGnRQtWREX5qdT5FdLytouf3zO7pp
BcS5liXKumXx+XcM50fTZOip26LsPltOqt/GBdW5vBlCHo3wD9MckjCgnoB63Wjt1yj1+37aFdpb
XRV2VYV7K5GJEGczLDgxyPlibs2ZMFVy5opqY/frQdKJYbRNRzwxwDmiqDTruKAVAw2bteCYaRzZ
Qiq1ELRcmsUVIHDloDO3t+U5wVGfW5JIl89tQSxWVSw84DRRg2u+Z6ROHh0dBC5zEHapznKAasnF
CI622UuhU0HdpfxW8oa42MRIG6MNIxjCkIA+f+op1vkPIMUb4L7VMi5rs6owEH0xg/GGkQbNjrFg
TKxG/Pv/Xlq8Ne7D1Ymq9ANGcJ0iRXIJacjlNrQ6Iiol18RO3enXUbpODDVYYcLf5S3j8OnBDh2+
/Jdohz/C/JK48AOyCzq8BMZqZNrl6DDVV0VIhI0f3mS8ES7mYF35VjlqqiMHkyd7XaA8WDcsa4we
0lstEA6F/xXVJh/cUgh5zmPUh/Qqb5yLNJDvbIt6xAqXOxmJ4/xBAbVxt8c9RvLdU5vJxRuhkin1
OCmq06uCEwoRCGxBpi4/ECviA1RuRTzRgbYMvZCnWNHsx6HNJAth5Sr6hkEiUKJQQdT7pNjpG543
x90lrTGoStPD3CrZJnwSEfH6aXUrL7o3fDYZ07jFY29LgQntGztFrVd0aVYMYm95seumrORorPAr
pvLHulwm6o/IIq6zD2EWv1IOTeK6LjMMgqrO+AK9Op0pnYFCJ3EkqM4eoCYa26FT7Yivybbv4/aa
mMMQMRUo8dnxQuzrxhBwONZajBt7bBTNSxbUouTWFPe9lX5RpVSz02SQHa3WLG8xDfF6jUCjcf6X
sKN+5ofwOdm1LBNN7fBDxMJ8xaTLy5qgdh+FntVnVEC7fQP9s2iZ/5o92IvjfoYtK2/vprg49JZw
gf4OBxl8dy5yu+vxIullN4lq7/wyPyT5/vrKP23zgS2YmPpcrWEb/Y8NPq6LcfALhrC14DWPvbPs
pG9/aJJzrFYNVS0C45zTeQrac2RcHtAStgWn9WRfyj35PxyYD4Env07utuqNdCh7HetUg+I6PJSj
jYvrXd90Rk0kvs87sJbQ1fZfnKLj/rKTfHJ/xUWa57i+VGc4LI7igxTBV64xWuv1z0yiaNpRxeNt
aDga5O6wOoJa2VLAYLZ6SXrRC94U/p+vPH4vuRssUso6lkuYKMQbubzvjQt9vf9DJ+EuqipCUzMu
Y9Uxr7TKZgyIoPy39a8NhgL+C7BT28bdVuJSpsOA4MmZ2sxOln0N11wmKr/Bh+/czvEjX6valKIE
YHFYyqi7nlBzLPeixzqDsqvyQr5hVF6FZGcPvxd8/nQLfgoMHEqhuCB96kRTZQvi1SRURKimsCP0
a8iU+XGvdu01q1JhQoYmM77YRYcecVewDUyMAspfGK0S2pMT/JN5/X7d524R9DYYSQIIoOb7MVDN
nTgiHx17uUMNz3wonPB7z8HOslSVIS34eYzMg5UVelsL4l16oLaaz0HyhjioUafFNFcWIqgtgtQ0
s6f5JesiJ8KKx875s4PCD4opqTKpmgFrnWd8NSCBJjja1YqxRQ1F88jV//DC0Dh8EZDjlru/tjG+
XV0dVJrmXrXNm+KWNQeS2Z7t+O7ouBzYJJW4GDGzxzIvTOItwz1hBYzx7j/kWM/HHxh4+Ddc94U8
RCDPxLV/CA8sn2uBXw8VJ1u8ICksKVsc5MiQds0rZgu0i674zDRcerQddI89GfcTR5NvMa7ktozS
Gk4iGFDKNP1C/0G4IWWBi4ulZmyTgTn96Jvg/wX/5xMI1LzeK69lJpryKhOZfgKweTGOQhTNqRdg
sFfv2xrSYbuGqtdRJjjESIq56EQDH8hS0l0sJH486gEEQANi79jfOQOcH7qHFWkUMOCIpbjTj+k5
gwqShZe7ZOIy+C2+Xw6h+Pbh0lz1MmUxgv5ZDxgRiv5aY9S5emTsC1QR/hdP+J8nWOcQozbL3IhY
iNl5OTTlUUcuHXN4FzyLD6g5ao/EfhIArHOQkS/1aoJtixmUWjZYiK/mgCMWLRxu7VXgQwSrjeKl
h9JpiNCIOgYcfnT9KMmTjJ0FRxB4qSVbbv7UWzjYyJR1GjQZq0v3SN92duMI950P9nAZiZ7UwxgB
dcUQ54DPbDZocJikFRYnJ/mi53Z/qTva27wzcLxH8Bc45R390iZ2ku8wzrIQsrgTXglqsk8st1k+
nfcSalHs3jkJzFMzjAGKWFRpHRbjMoqvw54I96glcPhhJtYgFCAqdsDD8xw3P8SICpMpC+z/TxbR
m0vaxezliO5Du0ouYvPP/JnvFhZUa5gSdnbl+luRXaA4cP4rMGc9A30Ghw0gFVFCxj6OoOx9cjtg
436MbPG8GQqDDA4S2koUrDxjXzt5F6YvrjIHfoUsUQaSaOrEUKviUMAUo0WrF6BAdK34ym7cgfb7
P7Ryk6vioGDRMX2H6UIWGxXNeylFcBJHtOxmL0P7haqCsY9x5mPxLcIC2LnSKIU5eb2SiwPE83Lh
Oh894ltRZrhQQrWsphRYgrTH46i4hsjSk7mXoGHOQna0pw0QSpDfEomAOeIs8X3DYGeUUeZjZwk9
VdGVNt0R66IMcHCgyWMVDQxx4ktkDidIOFUZbiTL6dx69dizNiI98UOrH3fV84odOgb6V509D6QH
w57RcQfu+we2kbOzJPYrKw3ALNWETS2Vge8JLomC2uRxB0+R2tqG7oQjZDnx3KQyOnyncNdrWTyi
GwjQob3Iz/2linQOi5swyIZeTcmpXmmeGMo3ORxRSjHqG+abhvK8oFQVQlKvC72ZiiPec37nzhoH
IYUsVaZRYgfNq9END5nX7Yyb8raDwrVql6Bq7G7QteDUz6wIzco7FIZRn5DDFmU1Fqlhl76EWf9F
qd11IOkLiN3kq8GJMPZRzm4XNUD/NSILxiGsu+nz7FWu/mAF2rNoQ+h0f/4kElc/30UcJWlnpiHO
RNe9jeHbvF4N9Ui4J3EF8IXauQI5UjNhaeKBXWxZMPiMFfkPIZlPUytrM7cZex1r1V3euSL4gxXr
QR5+nN+xzZtGxZyyJpoWGMZkzhvMWc2bopjgDWBPZ2277QWY5+/YHBtrFD5vjfk27/snxhSWLz9B
D7kRY7HVYcySvqPMklr+lDSeli92W+xkdSLMbbnDqTnuvpkn0CdEDcy1mQhFjks5Ne2e4gyljHDh
ZmlmppRVMNIVEFfQ8RB/WDQqytk6TyrmyU3dNBRJ4fu6+2qu5y6HEf2q3LP2KTSHFXfQcwiGxG6v
RVBACpfxE0nVxW6uDx9MF1XJ1DRYf/eekw/W1qmI4ySxGztrnFW20QaNx3/63A3BX4GI8X92DbBr
TT2xyN2lGQj1V0bRg0dQux+CcK8E0+V/SN+zb39uZQwlT1aWhlmeTSnsaDeLxya/VFd7p4irHSpG
3QJcFZ2RMvrIRR39kf82VdVijXQD6m2SgLAgfyjjh/PHatMFTwxwezY21ZwOMwxUKEpqt7HwMP3O
i+d0Ddx2SYI0GL2B7VJk3WGc5rXqnF/EZkBzaoKt8uSL5EJdrkuEVaT77F7+jkZq8DHXbxUomEan
uQTnkz+NkEBeqM57drV/cIWT7WOH78Swkg6RXrdYW7nezvGzYt3M8HRVlJw4+n9pcN7d+8QWF2ZY
iDKkBbISjhB+kaf93FDdvh9ErXgLXHxRTkuexhIszF+rXY6pLu2yC8xXAwrj6T1y1S/0i34zA3/6
6bhLBPXUuBAHfDo1GC+h64Y70cRYbR9QGXjiKPFtiE2RaRU6fVQnrJ+t5TmVVuJ2pwxwV0ail+OY
MMAbrQTv7sHuFArLN5Hn6AIfCrNxoyjKgs3KL0UHpbbPPRqTukcROXaqP26zqeHkw/CMm5IZw7kN
meE3K9KUrnqf7gcBF31xmKDkjOp/6lpelNhTYq/PXRSoWDbSuiJVCqdWzQNIXa2z2GPVva9C96wK
xH3xXvGLXKp/abMX5nTVHJK0VbUir4WPmF/OKFNh1HCfOVqQoiREhWmbZfZTWxx4SONUVpIGW2LA
Jlsg1Fq7PdSqTCjElgcogQmPBE5uBlEn/sNBSCUZYSZE+KYtNOtEMAOpHmPlr/3sLnQHf/akg+SY
4X9o/PkwkMFhi8phi4mR9khi53z2IUWJSrQ3++zhGfvStRJU+3i1Wd4l8uv/kXZlS3LbOvSLVEVt
lPSqrZfZF8+M/aKyJ7b2fdfX38P2TVrmKM3Eqbjy0lVzBBIEQBA4EMbDIhujcTammxTdwnQdZmOS
e3Cb7FlTeHEM3UzgiLYC/NWO8k+5pbWgvYyZ6OTQYVRIh4ZYNi5LZMq2vY4mYz6ErukKf49AnYQk
j6zSp1OM1qYj+SLphmfOxqGpw4PSZoIgYVttznjc+sUZOCTmAHuXZjh4JTlUCFNpBUaiQvfjYfLH
Cq+aAl3dPvV/gqqEU5hBirpcYgUF5Fje6lclxqqrO/3IWplNkYVhYdRHN37G4gRMw4LWOXsKM54W
tOzJyGKrD4vzs1lbdwWSbcdcf6Gd1HUVNIwKSrlPhVrqU/AwXbfIm5ufkx+FLe3kG9kDWcduEWSd
t+9qxhmTc05S1Wj5yFazzJBlYg/xhqfdDcgwaXt0VohEFCwoH/zLkylHbQ+4GiyOBQ4eXnhYcpX4
M0ZQ70UchELxuDC2bEptNlndKZIGj5YfHDpb3SHhaTc7cRbkbwz3eTE5hyTldSMRVh08Oouv+sFL
gho/RpRf/tHtip0o6/I3cdkZj3NKURWSeoyBFzXgMlV92Y49VL8dOi8d7K9sImfkCbeQXagvnIlT
qm2lpXI2pI31800/3OtXSCzZKSg4OwzPu3weRMeBc0oVzVVtOGUj1dZGiwPG35oOSUaRQRHpJGdQ
0LFk6TnL5baRw7hB8O73qtnkTfFzt9qJsp1/4/DOm8bZlEHTSdSG2DQ84KKkd/5aIGeNJGuI4pbk
FtkEGLLKiTR73v/W66p2Pu18/WsVppqisuMXHdgskn4Xet+nR1RogjGhfr28faLToHCmxci0OU5P
pS1fquv5K2pf7W6v3PVu9fV3y1zXsrFtXull0Lb/L1sYh6+LdujTL2l5uCySQCNPofEKArwuXdQX
0JTaekpqT6tuUlF+abMGcC0GZ0OqGuQgA1u11tPfJ1dGITurLHE6z2z3zW1ii4fssj954UQrnBnB
e5fRaR3EGsKrpbzvhOwSl+MEXOd/3RolABe2nEEmHdPfZFf6xmZ4DPepF7jkHoK9l3/UPQhXQjcW
EV5uVtCv15OzImGozaRgp5vedC6bb6u+SrcRuiEDd9kVX1nZNapB9sylh3dCCy0IVhTOtgxWNulI
zGNpF8y6Da/SSrKt5JAUPu1ru8+v++K7rn0WTm0SaSpnZFR1+f9br5T5evIWKK6cPV4+DAKt4ROv
/RKUJWGuNaxe+vw1V0VvbCLnzbcAa42ctAOLTRq3UlDWWe+oqz4Ed6h6/AeGeTMferaNfEotUotA
xxMGnDcNnELLMPAls635LhT2Am85HF2WLd2UKcJ+Hqkb9a6NWwkp66cRhOA1IiB4uMkZXRnU2ZOI
VnHrVrCG42Igmky1itIC3TGso2yhLGM5htZ3fYgdcw7sf68UayzOeqmNrDZ1B6zJQJ9DE+5SoxUY
4c1bm45qf1bzr2nIgf5qTQCRdQOquZx0kPcKne7rcnHyurxv0+RTMFXOvJi3fd0c9S7b/Y54Z2hu
KbUhqFKSAzqr7uQKg2ikwrmMsJleWUvHrWCt0HlSG0AwFgbYSTcHl8U3FkhipCn6SA30iLDrMBua
qdq6TZzxSsjFsGWw1x/BeQQ86pQ5qiBwK6DIIQ0PRlU7cv3NQBpV+9rMvXtZ6M1QYY3HOYhxKWVM
SQOehmrgk3H+PEqIh+prE/d+vN6LRqoy+8e7vDUg5xUmw8qMcQFgcqKDG/byTtplwlTOlo3U0aNB
KTFNRVM5GEPPmji2cByaorRp/IlKv7VyKwTOwZRyE+WhAYT2B8FkmvgoOZWXX4+YjZSCfFOUBxMJ
xPmVNKgmI2dw5vCpHT0z+yLQhE3beJaHz8aOTWXNGlux7Fp/U1HHYUAaNoseZEq+SJrNrB7yJJjL
QFQ8RvHFakYiBRQDQbF6/Sda3arBHr3Odi69JDXeD4vDUKC/vvqhEE8g5lZcoOPNTdMt1FsrPHFk
bIZWN9UB64rABZiWX1M5O2aYIZPIkVOb5XU9YWBEkHudYTxZZidkz9k84ecP4MtzDKJXw2RZ+IAZ
BcXoLED2K3+IHBlFJhgE/TDNtvZGTvOuNSET0parXUnPM/uN6CvM4hHSJ4fJRYurN+ytb8Nee27d
9pD7qYzkg/h6vqm7K5E5vxGCfgn/QeS52NXjQ1U9Xt7UrZhrLRXnHNSkGUYtglRmApK2zzS/C0G+
chljs5BlDcKEXF1B2qbVS1ODEKPT0ytGa404NrSLzGZPS2BmVnz0Efj/ffU4l1DTOi7xnAzgqHBo
Pd+otfV2WbjNBdQU05QtVcbLJucFWlkhZclk0+Jyzw4BXUwvzkXjrjavWPoZhx9QoNCF6EuHjWo9
NtUw9fLvqDJmVU7pve50tR36pnDj2O5/8DgrUM5Qg0CtVggIwFDAL7/NXg5aCLOyMYAjQ34784pd
J0psbOr7CpGz1SQOsj7MmI+j75kp2c1ERNrIjswFofhWgSWWJ92iEMrAizejHY1vOhsMY2hWq3ai
wa0CeXgu8jwNSEnRD4g3VV+1JFsXBl+bdum8YnybQNfWaUJ6rJhE0YyrfDUqX1NeslJQj7B5sVkp
ID+hYERPnElQBQEFbA4Yt340D+QA8im/20EuYcZOtHCczdDpYjRSfYquwn33lN11e/LEJpl2KH9j
/SPFf1Q9vmcgmqqwNEoIGFdXdXGtlwJTKzrCfJtAFCVWEasQCaSm0X1ro/vGlQ37dI3qvrIiNwvj
HwSx+Wa+db1vXDgXh2WfNwvEYqk7FJk6aemA5gevnezyhsTdK7ZPyHIqOmSc5bAUqwdLPVBZHyAb
xZY9WeAGZ8y+6Z2ollAoI2c1Kstsw3ECWqWCxOlEJlzbyh/oMHGafY5S4eQBbUHCpRXoKB+JhVY7
gAAAG8o6t8wv2un10TyMld26k2f9EFfDbd8jz6f9Q9NAUExBwowXOU7XLP4JD8YRbWm+iEhh269R
VTYweQRTwLgN1FqipFrHyjPJvpT2cX8sEsFL1WaaS0eT658Y3LYNCe2iGuYRJiV7xpAahHGmq9lG
Y9fun68QKmjWJT/yLDf4etlzn3K5Hx3BX/B8YtnQ20CqFePnBU7xfpYGtKAAML4VbuJqoEi5Z900
5BpTHRZMWnBErwV/Y1TPn8Clm1lnY1APWAH5bvGHQ43eRs1l1JqMhlVoU7ddxRmNHdpVHJZNipYZ
FGjFW/7C5tejFvVeswfPSHABA1WRU9/Nr8Kc+rYtOMNyMebQDVm4NID9yYjKeEACX7pREUFgELLI
3onQOMdBgrLBgFWgaTdNbJtHFmwOtinb+lH/B9PWhFvIxZj6oKigvQFeVNr9D1Z/YB6sr9QOn9tD
J+zzEBxLPivdTlpuhuzIhGZy7IPiSl3AzKGOT5fPxjYM5mCppmFaKl9Un2BeRSVpJvQy3FX1bpz9
QRY03vzNwp0xuIXLGjmtYhkYzEUwmpH4i4ROAeYi5lfhK9K27p/RuDi9m0q1qTrE6RmqGZIdy9lQ
pyjsPPVizD6YQMpgKl5xIzp0IlzO/UoN2HPNAbjy5OfTTSxLXjzdG5MwHcWM5UdrdhaQM9hSuxhL
qZyWEwlaUDXignDiHwbNhTu6ukOuMIL9mIHZljxe1pa/8b9nbM6QZ8gYg70D2N3b7JS3rDhWcvA4
mDoaI/P3q0/JjeiZQqCifGl9qNMioxkWls53QfhdLq/EBJibtoQSQmWEtprGk7UEbROpeQQHPx8H
V3ZTmMvueOq/2IX+v52ix4qK9BUYt4jlXCJUY5fVrnuu+sdkFPQTbycszwD8ihUtNWtQkMF2/Ohc
6Z3ReZZO9S3BHO+vHQoZRF0ITOM+aOQKj3NuStgvSol5Vg5FahuUk6G0n/u3QX9rsisK7bishJv6
sEJje7lybmYJNuexAFoZ3cjt7Zz5vfFwGWIz3ltBcI5s6lIV/7BDGGOsF28k+Hb57wt3iPNdk44y
hZntkHr3s6vCuGV3rMFbPAz/ckVx82YERBXZIijGBkEcXxZRxqUObjhEQJ3qMKMx3sRe6pjXs4d6
SN900W8BLo1d4lXIL4CPQNx6u7Wk6y/gzGMilc20sOcyOt1Y0mtgibwM2xNeCdcAnFkkREowlRAO
s/Or1pu96ZnV5ZI/DB3TcwM0DQgr9LYM8RqRO8dmZoJpkvUsKvLn2LwayHO3PGJYqp1JT9XyZiWi
Wt3NjPAKkQ9kR33sqMKa0eiDdlRYkuba2KEZB/RgojvPljtbQ3FnumqTdJhr7BfRTHuWD11SunKY
u6osIoXedCprKO5AD9To0GYKqPAHak4ckEZ9y9zAlXN7echAmHsiac8jX3AGt0qF1rDcIVerNO5a
VsvATqCKssf0MLuNnRyF9BgC1VS4017lNNSsHKcP1Nqu5Wdu1uyC58arD51T117ozobARm7GXGvh
uJgrzJKu6VixZYtSNoWR1dyENxRpWPABCYvUN83ZGo2LuapGUnSZKcvoDG4yOPr1YgcudTEoPXbS
d8kVRnlM/T6edl3VdJWoqsZ3QQf5YlhKiiXV74Jd9p4gw6KBcWQebLyTifzpln+jyhmMMy20lFHK
FgEsim39TvZRYoP1ZEMuBzRp9tdIdfgsX1XtdFegpNtm8wzN2RgakmqiHaDnCEsr2YWLR5/w0+DE
CjYTlUpOdFxECbK/2c+/UPn3l06WGzWqgVqfctDNXegZj92RFV5O32NfmPNmJ/zjbuIGIiuGgZsA
p63gcw6tirF4BDflV8aQBU4zzFhERwUjDRGZtu01PaNx2prEU5/h0QuJVPm61d2hEpStMld2SRrO
1Y0geyhUCX9/CUBnXtql9WZN1z0Fs3nxKtCPbdNyloVXza4hfZ5i5eKX8PGUD7vRQBr5T98kN5dO
VRTZwIEmysnsrGKvwaoz0NJDMYzhGLZ7TRJ58U1NWAHwRnlctKRhAKNTHJCudMrvyJQgaw8qrS+i
AlyRNOz3lTTBYFCSB3CnLfmyxJWdYmjM5f35GKvqMjUVNiEAlTQgefsVoe2ausqjFDkK0ABr8pfY
CGwrFCnBx0CEoaCl1ZJBrm7wlX/zMEWZCTJJMBYxXr7FxasKDGKT22qFCeoq8j2RV7/Ou+Zd3Je/
EVvqeJtWkDwALzWGCrItXa3iiCllNbHYKnoqKtj67/IbU0TWnEF65JwYe1f89DV6DFBEh0d/0eMV
v8bg4FbR949eQ4r3at3ijls5opM90QrT6av3Qk7dYBjtMfp8eSPZH1mfaR6EO2cxTDBooyvTaeoH
RX3q69uipm6bPaPexr0M9SHK47E4m19pRi9LfWk6s26fptru2fCPAlPYxEQYH5oQf4KZBDRC6MKy
+HcrlSytGZcQDAxDvopsbHgzf44fUs0Od+ytLHeD0G6+j4kzCczk9r6dkTm9sciSzCSFmI2lYKit
eQd2XVs3QoH3FsFwFkVpwW+u6lCPxereYnm5l/TUr6pB1Cb/4dWHX0nurGvzvDTlwuTx6UO4r4+1
k9+ot7Ub3YKbz86fSsG5F0nGfl8dPEsPVawgJMvb69RwRvlaH73LuiiC4FylqS1hFC6AqOUbKl/N
9UNnvVyG+BD+n9bN0vGkrhNFN/jRVilmEcwlhQayd6u2tU9T30El8kZ8lCYhW00xQ7wzBJKxL/9w
oFeonNWYNESPaQnJqqh3p+4gLRiomAW2agrvN2zjL0FxtkMO8rGva0Ax82whulEqmxz0W4Q4bnLF
5qOHpcCGbEOCMJhoBkU1PwfZS1LQkBC6WI6fGgnTJYRZmG3DYZ0hOCvVT31oFUwq+Ul7kP3lGqVB
Tvyd1YKn90ljy8cCAxDyb/+2X/6nuvyFy7/F6VFNBqOBaCAN8ws//T/PkqjPcVPzz+Lx72+5rnXg
XoNWmuV9Qx4X9fPwXyE4A5hlhVm2GSCk5hmjA5xo/pz2/zZbxi8XZ/5q8MfpoYJtwlg+1bXa4kc4
TIPfpFMgMLQf7pwMCqVZYBfSFA2UBezCvbJHNLSoSlNAsTuS4YfH+Z7eTR67F2FilWhm7paKr9G4
BAXGoo9TKAMtRpJTcfDWdYfuonuCFo7FS93qkyjBLwLktotE1Ex7JcW8ogKU6LfLJEg6blmktUDc
TtGZxDEyLKajNs2x1VSnmqNd0Rov6Qx2JYHR3Ypn1mBM2NVeBaNhSTKemHAHspUjizJi6sSlPXxj
xFQyphTlTxIoUJvaFt3dt07WGpr9voJW6zltQgvQNcytFcvuFFyn5rNAQNFucZ5rqYOuGKuMxTVs
jH1+bF6r/YlSKXvInP5KxCYr2j3On1jgIFgsFmakDch/Qn/KOycrd7r+G1HTevU4y25WaVfTCjhh
PDo0ah8SOl+ZUi8aRce0jXdaaxzOvNd9mywGxS4xjmFDdgI3+TYiy6HYeB4PvM4Xzg4V6AWf3ARX
Dp2zHIhsHCRLWSUgVcb/8cKk2elztq92uagBZzNow/VBQ+BrmkhhcVYkR63OUjDzWDf27DQHRMBu
X/pZ7hmMvo89zt8bvXdZOTd1cwXKnfS2TVD8xmKPRcNkKQn9g7nAlnzo4zvZ4jMEn3Ikw9jHiwEI
1laEmMohXuT4ix09GR473x0GLH+OjrkgJBVIxjdr1RrekqsWLk3Lj0qz72aB1d/UkZVY3KnO4B+T
hBl9WbmmpU/mW1IcLm/OthtbYXAneUlIXYUNc8v78cfsSa+YLHU/4G2mWGxN2BUvhOMOtJEXBW1G
xDOd+/N1HLOPULFFfDaaVJSK3jT7K9m4U11RhBzKBNkmSj4NRevSsn6qW+mznozXFTVE1AKbd9nV
+eL7sGaaLLM61ya6iYJjiw7gBiMZTDu/z4Rk5QLd4xuyrIAYQZ0DqqPvsnGb1KLCyE2TeF48lQsA
4iKeukjC4g2ha7yzQgZw3TuYr9N+/mezUUQScXZCGfXQaihUI6TJrlqsQ680O4G2izDY7ytv3KuG
1RoZrG6Y2dpRdeMHNl2bXhcvzNab38S5e8EZVtnvK0S1TrK4YXfKTrnuigM1Dou0vyzVJoSmqtSU
VQzC4mk7NBqBSY45/zi9zasbcx8K7z8CCJ3bm6obKjqyaK0BgUyWv2GuSk0FEfXm3pzF4LOHEmbI
oEWZxTB15bfmcpgm4l9eKWZdPrj5FQS3GWOtJfo8QwzcROwK9Nnxi46RxHl/Z42PZtEI4k7RqnH2
O5jTJJR67H2EXnYkluruSRoFKr0Zia1E4uy3aTbKIldsZ+rIN0i0C4O9jsynZLqX104ExFnuSqkC
lbIQKVRKewzDB/Cb+FmFB724E2jCtpdYCcUZbmNOpcxit17mJcI9u2tHbnGVH1QvvRPVc3yYXn2K
Hs5ofOU8rZGG7zpsU/NGjqrPWAeaq/pt8GIvcg3c8KlP4JuyQ3r3O5divAPJFLVoaBXhif/y2ZoV
jN2EoNY+KAtbiXZ9KVLDTTe4AuG0vsjlTirDBG6wQ4R+MBLLToenEvMUh84UqPxmfmstEb91RapP
cgKw1itrB6zxX3IH/YMheu4QiLXPrB58JDYVVQtsquefQuqEcNdxM++Imqa4r4Z9Z6c4bLQ+jPKt
FYgY2DYP9QqIi6HbZpE7s4CAXXAXZbXd0sdM+q8gnPPNWlJpeQBpzKgMfVKF+l4HgZ6tgItKsGNs
Qz7YRKRFLMtUFDgRzrQvLeoViSEZjhVKr7Jlxo4WZse6rfaFXvrhou9bGf2Ylvx82Z5sH/IVMGe5
QIHaqVEQI1eDdxN3OMTHeFfMeNYmboIqAVHLyva+/SUnn0nLR2r1KhvOJaMCWsOw3kZ/+9dUjSdT
cpaJ74fuilxXExMgAdIM8ztZbs1JxLq0fZzPgnAbhnnfLaEMI46CmyrrDVvTiytioAChWQ5BVniX
N0q0cFzMVESSUo0G9kmR7qsBk0sf9Ulw0RHpAk9Xrw9LRbPoZDWaayS3UNyMYp8HVh9mucKJQtu2
4ryC7PdVTAbfEmC0KFZweIfuUdRSh17zOtiTkzzqD8Rn04HFM2oEB+1DEUez9CqJgDofgx3I5a96
3zqKORRF28X56cUcrS6ggCHyMSOPSn1DRfzPIkk4G591Upjr8UmS04sdJPknReGb0ZrJ2oHxTCIb
fOicploo6wqcIx2/ZP0xiPaB9KXUrnQjx5S730kdGys0TinSKFIMZYCaW9OVofdOWDyQ+dvvHKWz
RJzJM5d+DroQEvXlbSJVKC/bL0KalW3tPoNwCtBldJ5lpme9Ml4PuuXEgRo52qg8RLT4flmgbU04
Y3GaoM9qWyEXyHSaaUJ603gGdFrUtSOA4TvRwSqtaGUDGAyx2jVLfJsjyjUmJByxiBmSuqQ090mB
wZOXxdu80JtEh1ulVIcecs4+SVSpCxY4R6nq920U2SkGRMdGdpfK/W4q6NdYp/fEaq7nvP4R5urj
ZfytrVzDK78aKlXux4IOAeDrvTHKNsoUbTBtYtadKEbcshprJG4jpZGMddFDUK3/JCfPJLjRTP+y
MFv3uxUEX2ZVhWFoxhUgJtAphZ+z8Ony3/9Qx8Wc7xqA26zOILVGJyi+clO/sOlIbEYDfWJjoTNP
EvYdieThNqdSh3nIZyaPApYwDNu2q7R4vyyTYFtMztfXBRiuFlSi4EX62ag9k7yQTlSEJFAyvimm
iqxcawcsm9zbqKrpZ5AP4nXk2OwRKDWhveA9YbBPvVu+qNtBuGdsAVauOJEGI54MgFdvncsY3/Jd
cN2+9y6bJmO5oudU0XqytVjBqVlY9STGelYEdbAteHgWMIymv3OtW2siZ+fVNihqUzINp0iK/jqK
qsDN5i49KtWQCEzEtkQoBsId0kIbBaeFZhxOYGeGFtKl3ltamtj9jMtXRP+4rInb2v4XDk+bWvfV
jEYEmCKcXlVT7abp7f+GwB3fHGfXMlXszZRLngJiG3Na3MsQgsXiZyCiAMdIjAJCxNKtpt4G5Z2s
vl6G2D5N53Xitr4dcjlW2GnKCuLFUuUkA3UDtOnqfSFYsM3nHFQU/bn3/NBDfZD0YWSefnRGUM60
j+iOcubK1h9Gd77udtlOePkQqQHnJ6wa4xC6FOoWj2jDAikKmSbBJgkg+HRMYkSqUrbMHpHbenzV
0ofLOyT6+5yetbI8mCSGCGFn+qmR+VMYC0QQKAFfJIiaASPAvclwiAR+e/QTUHN5yFvpJqpUgdfb
Co1WOsBf36lFmrxUoNJEyZ6ziiJYRtFNlGPwdJ7sopBeo/vKHnTR9V20iuz3lSXtw7iYigYiRtmn
qGvtJBS9pogWkXcNTTyhwwd6gDpclAYag2JPbf3Y6eVuQK3xZaVgx5LPgqyXkXMMbVqZUt1gGTEp
XKYe5nHYs/popa4xD85lqL/xeX8dW37MIYbzkDEPsHSsQUJ2M3e40m8Z5Um0T/36278mLfgZF53x
uAsBMcIozZhJol86d7rOwUulHIYfMhqVxd3YAhNLOQNhFAuY7BaAlcr8rMlgV6mCz5kkfRYsokD/
+HRObPZFWGS4rpk3I/ju0WLu1SMa7Ec3sBU7fMqcQQApkIy/C8RoeDULikvIkE77KtBepaF3glyU
/N5Ue9DrmAaV0e1BOLUP9FzN0hluMMfAGTrvUu3eKmc76L4LVpBFBh9UfgXEqXxmRaYS1QDCA98I
8pPKX15zpw3d5qsCTsf622W8zRN2huPrpRZ9yqlUAo5kmOypjJhbnxSpG7FZmBnoyxQROaFgIfli
B9rOiobrL+IJ0oFAcrJJgGZNvF9Jg+Vdlm1TGVeysaVeGcOM5L1uMuuhzgZIApUDVULBe+xWMgQN
I3+qxcmorCDSeggNyYI0IznqGbHL9I+QfgvjXdC8mdbzZXlES8cZ96hYAklnTkUNhpfGSJ7Mjjqm
vmBCyyK4fmyeKlnX0S6A6UfU4IwTZov0gwYL5oTlTunuInInHG6zLc0ZgjNJ1aQ3zWQgGq8Hw47D
4TjW0XURlo5MC0G9kgCKv+MGeVZOUQBpBj212+p+AdtrZ1xpVBDDbPsQGWzYFnqrDTRx/6pxvVHH
oLPFa9zg57fdfXzU3La048PoquCvqvejAHD79J7xOKtkqgFq1xM8SATNYzvtMRl9bEY7rPZ9FwvC
WhEUW+OVpjex3MdtjlxwE+n7vgSjWhSjJybTG3eopecuU3eXtX3zzcrEzHBVxpg01eB3rRr6TI5Y
6i986UDejpJsN3s1cjt2erd8ZmVRmGLSCMKATcVfgfJhaN+izYIANNEw8lA2rvKldvqwF2jkZmp9
LRxnm6SIsQvWwCG70VswATgBqaDyXB4Kb/72O1WjazAuX5GPUqvWEnxkXVaHJrGuaJUL6HW2VX+1
cJzqy2WSZIuMCIONnpXBdGHDHe8xXPG2vWc8m8sfAvVgH/3BUaLjRkMKGsPZ+IGVEzHRDTkCMG7s
zqVHclM6qZOONjiJd9Ou2ok6tTZVYwXI2cQpsdIm0LCKIwKbeEBb3Tuejr3LYm06lBUIZxVLNQib
jEllxcQ2JNSYfR+N+3YGd2EV2Usq2Da2KxcWkWdpKJVsnC12X0hb/djVwaE1it+p4rRAykGopurM
mfxqOXTTNCMz0eAjj8RhJHjLvnqNTz1htR/7quBobYm0huO2qdGKJgeDv+Eo2nM6v0q/0bSBNisF
zs8EO4PF3yKVFvlEqZ2Q/TXBI5mACOTOkg9qKNDvDW3TZBlcWKC/puYHRni8hs1ln8FnpfJnSQ9t
dSq9Ivn3a/ULCLc1mpFVcdbCBw96Yk+YoSi8VZGPCvYLArcbhZHKCWivEF8eUaxmY+tP9SKMUP7y
wdnY9l+AuIPTmVWVaiycaLVjUNypnUCNt/8+nqIsUMvohCfsS0yiYBgSBBm0a2O+k0UjAD6MqIVC
QYAzAOdgrcbISQsuJMQOmI14HT7IsR3N/uKn+/SLgRak2V0yd0YhqJ8/xawG+kbMuLBhfn75CE4h
ulCNFDnHR0gIZsOis5UUrcOdPVqzTeTM1qtcEFdsOY5fIDkNMcDZohYpIIMb6514+QOOlelSO6sd
zaf72G+k/wrJ6YqJ8SxDg3lTuKWaoNBarlIns/MD+PvwxPwPJvUxZ85Z2bWI/K24LpVEHgg7BA+D
2+EJRHLoMytkz13Gk/Q7B+EvPeIvxIkZZwkqNmE4qvc2eyGFiNN02zKdAbjQxdCDMZ8GHWn0iCDh
2O4jHSydQyiI/9gmfFg01dRBCKgYusLLEdFQzQwDdhxsT044PI5455PVm9Q6LPlV1c62rjxdXrlN
wVaInGBKMIe1UUMwPa6QTnjGcB07Ju//DYSLxeq2zlF21uESFz1KlRcut51IA0RyMFO2CtWtSkkx
65VBxNeD9FyV93g1vyyFaHPYJ6wgTG1MZ7XEUqXLXbEkNkVvLslReeVW/U0dfomQR7iMuGl/V5vD
mcexGKPZkhTkDayjldxRSVTdyCL7D/rG+JmZ00XBFSdSX8dFm4wAYPyabDateZ0fWN944Yg2aFOW
FRQni0kxCzyqmWrnOqYygx5lFJ2erQsGJmbqqoFmfF0hhFPm0iCZXGHKndMf2wg8pRpo0gyPhC7x
S1c8yV2Ix3kOdaGkyC2Cw3P306aC4/E4g2Q/8kYxYS/7+o+b9Zd0fNqqzfq2DmdIl9TT97JqH0iP
18OiuRtAjK+p9UM0t9ezNNyNdeoVxXDU899J4K5XmM9kxZUc6QSTgdBWOKGpFt1rqdfZ8bW0y/2M
OqJL3Adi81OAcN7R0w6sztyoyd00STJKX13pznoaXAOYiUv/OIUGR4yVf0ZToHf52G2V4f4iJWev
9LmL0oZF7+Bxe6u/MlaFyCf34UM72tGL8q6hCld7zHa90+xEIm+fk/Muc4aM1MUo9Z0KT0O9WjqY
yieBcNtn/gzAnXnLCmeSJdjCzmcnpNwVe2MXns688E2dHepLKssd+iQslV5GiIpnwWC3YGzJdKU+
5jvW6ri8gNbaRcnlvSa4321HVyul4Y7lHGS5FRU4KFJvM2YMVjw95XjVCOzyc4V5Uurh8ppuRpAr
QC6cS9swL8q8wpLmn5s4KPZFObyEYZy49aB0u6iM61uqiYw326gPi6vjdolqbWrIhFtcs+qTyGDB
c+ult9JeO85fQs88VFfTccS7A6hmk0/CHd3SHrDQ6Kqis8hf5Y5GOEeTqVuLcSqz0vf5br5bsK4d
MlPC+bNbBm+NxR8FNZLwagisEXyAtu7Le+QGHuVjz0q3xadeJBp3MJZFLZp0AByY5JoDa4OMP8XX
1q5HQ65wHUWycZtnLHmlziFOoSUDrN3Vmi2h3g9Kyvje20BYI7QVvSgK7u4ndSEWp6PIbWcxWuvZ
pRSDdMHQN/oYnyLk5tvKYCJRgAlMLEmlaTwHexjhIJTZZKAL5EDB6nafe/JVepM66GoAK06CAZTD
TlzSunUYFMUwT7iKqXLruYSLnC4pYNHiaacYekOQq/p0+ZhvYqA5AlQ7FnsOYwq0ckZxb6pjZo2s
ZCe2SajaiXRrjbN3GWUzqlBWMFwU07RBsEQs2cLmhWIGi2t+fld3il/6415kubYKN0AacJaJO89D
lEZdmABsecc0ejf5HLww1nzNzQ+gkDMVm+xFJUlbHm4NyR3rRkep1UKxjJ360khvU/oiWEBm33nD
uAZg+7jap15PjIwuACBfzNlZ7ll7XXGHErL5jxYbd6fvGFtv6vevwmO9lfpZQ3NqKM1G1CwtoGuK
1iR6TwN/jkHTG95jIitSmYYdEUwIHx8viyzSTM7jhXqLS6ME2GS5lcbbdADTu7AzXbRvnAWRrKCb
mgkgI6hMJbsCn2LoaQeIBaar+i70Reyp27ZEh68Bk5dhGXydupKb6aI0OUOcXDcbnArj3GMHjRkq
41JnrlxU+nWKoj8ozxnTZHZ0pTw5guo5YjsIA7JnzV7hbvZlj7VdXd6zTS09A/Fp6IpOpE91hPCU
vqnRaOvtTs+vwuiqNhXnMtS2SVlhcZbLrLtk6UsI1XpstiCr82A0y5rPSG9FT7ab8ZeyQuMMmImK
5HRqINkI3vEJ7bpsGUFXjXQThoDvRZcS0UJyJkwbKlVPEgjXayD4qfTpTjUSVy6Lpy7VXDUZBPEl
O8MXNORDp1ymLLrCzEuuTo6ufLPIZ0N6GtGudHnXNg/1ahk5MwYaSEXG0yaShH3vKHUMmqQfsjb9
RxTOYnV5mcRmBBRz/lKBBSeUjvMg6mjYDD5WonywT8NgDS0OMuOGV/eY4OFrvnYlKs4XrRhnoSqQ
O6fRAFlqZNwHj0rHTNThvHk3XCs3Zx/qLigViTnM6T1+nO61m+6aXaIsp3ZbjAea9yzHWbqY3IRC
y4NoQuHWhdhQ2IOSoSApr59M5so8EdoolhnqKI5G0qa0i4Ny6g1Fm3VqeJY3OCbqo8u7sLD/9dwH
3MV/geY0hXYmlTMyssGrGHv/tUpxqjt79qlvlL9BhMzgEEBCWAOsl5S/+sfBPBsG4/VPuqM8vYRp
6pc9uCDI7l8fs19wOPMRG1Vi4kEQ1Jrmrhyew2iHZ8HLEIpMT8VSnNX4BYaLetBBNGUmmoscYqZR
ZScVifwhj0KfVq15XUZq69HifxRd15KkOBD8IiJwwrziaTPd0+PnRbHuEBIgIUCYr7+ch9u4uNiZ
68aUsrKyMkfZpBNEa9mxz/EnXZVOpnF64duv2NqG6ogZ9hFVjwazOWTSRfvzRvxau/Z77+nm4UIH
mbu9bRdaa5gIHmAkyR7+Coj9HZhuPut93AvRbCyf9iW6T2ZyMtM3eFLDcSiiZX91xjWAcDc6TVN/
NrAqCbYShtosGY+polHLErmu9cbW317wEsF6W8fN1UTxdVqXP9bo1bQnS2ZZe0a4nPOtX+ck7oZz
R2av0j4z9dSJuNAuWe6tN5Lb3Ovx2gzL8qFdDtejPaa6S901cssdV+JF7I6PIXffsnrpDl77zjGd
bS84igm5AR1iOtwj8ZppyNawORLtH+PFiXWbzdE85EdnyWR2ghf/8D52LlIqmupw7Pd2wBJLP9Fq
H9mn2Y6zrRFK5W7Bs9m8MB+DA7u7I2GJLSFkF57sC7oF0xMz1mU2VuKGzWWQohZireGKVliur5Og
OZBSN/2RzWzlk5hPHAvpwRTUlGPxWA+LqWHHvqRsXEC2Rm6YONgELdc+Wj+7kS/pPDUmUVoFVae3
PW0mseoEcpOh6nrZp30A9Agf05khMWhznmXI5hfKJOw+l9Ht3nAB/jvaxYcPktW/ULO0511B8W9P
AXKud3dOZDSdFR3+2+k45b2OEJkmj3zzhzY5hoEnYbx3ibcgXnzs/8ouZA/ROLKaJToeMeFT80g1
yWZNt2FH2NVq3ogd1pFlUIqmMFtXr7QCYyeHXs7ad59gWhsg0LrFI0GWJ7AYV221T+sOF2cqz35/
PA2N/WjpdBW4ee3MHkE731rPu/RC/EGk6CU0GADqprA8cukkKTvl/pt5d/JCbHDzsd46XfeCJZPT
fZiYrZlky283NuUem7Ml4GW0sg/svOc+xR2HSPl7HcKPPYqhTw/jNpGa3vRg0s6foqwR8qWJ3Wzp
4CF/cJ65Q1ytx164gdWlxIK9r29Sd6GfDGPKbl/LHnuobqtyNVsqaWOzJRgTPDeTfHHa8B4721nu
QYnNtCw2v70FBgxH/6w3BEr5fb1R8kVmhJzDWMpNZm5VizvfowiWIO445LYzPMwYXNDP/B4ivLMW
yjoSlVA9FnY18IqYBpWPLnsWnv8f7pZIuCFfrTNeeqVOa9s9+438G5r5svoz9vvsuAyJk6tIpAG1
E8G2m+OAtrVnXeC9fXYWt4CVC03ZYJXB7HSpsEQ5T9EH4kf6ZHHMYwzCyg6CF7p435RylTgScZZm
XmDAsOUwdZoLSx95O+L375G+YMB7X0a/Qizb5xIuv1ZXvhHED2bGYXHCxhkGP6v8sI5IFmN4fEg7
yAJtXphyu6Ql7nfMVTlsfS03ftOByPU2lr0J6mWKy9hrbt3onUO6P437kk4defEW0ycwbDipqMsX
dzi12LAgAzJFYry5C6mjse+vY9y3md/6f9a+/fQdESfcs18iOyzH6DiSZuJ15/wIAEUp2VEE6zTd
oqG7gFxpkw2a/WKbepqw2bfxySbs0ZLtt634BAfc2E130f7epuHIV9zHwh0cmTSu2BIi5zs7xo91
3U8tn+6d4/FELuH7trNTbPUfbNQ3bUM/51he3lB+mrn5S3zEeQzbY4pgCmtgto7rkPidqDpGfs2T
OIUbz63VPbs8vKxhmM16feJTVGMwkDXMriKpL6O1w3youTXxdoJ+7q0b13penNeezL99NrOk5/B1
sqDijPSr3q0HwRBVS/576KMrW6J8Yuqslrk0e/8g0VDP1L1xDodVMb6pnbfJPPp4MjXLHc/J52Aa
EgKhW4bKfx22+bp1br2u25AM80ATaiKUhObeKCc/tJ+5Ib/03GsTd994RnxAXoc5adDMFUFhXBzv
lVlxJmbYRVvxUh4SaXdD2CKWV97Hib2TmH+Glr6rUT0RhQPLm48x2UYHVX0uCENN9/yMxqpoJV3O
Ynbv20IevdivujencNafEinGee/6ZbzsBY9J2TbdnlgOq0K7+a078mx0e2t37Gtp3BU1XB0L4vwo
uOzxUI90eY1mnS8+B5burlpMv9pQ5PbiVIgdOa28aZOGHVlkH6dNLamRcdbw5WUbpqoNQFsdbgt9
uvOCOqMTd3YRj3aQPnF2VFdgwQznVrq10EMz86d33WsjQajvyO80XZAQe/xcpb7HFrn6K4wL4qCC
cdK7t08l+qA1CYKZFiRevmJXvTNBVCoEfdgHK+Hx8EYC7xq1P0gruqyteqg9hAPhMKXGmb9nZ3t1
Le8CSRZunMGBh7Ny9B4O6a9u49eDJR/kGDI79Aq30R+dRfMlZrm7uhkUJB1kk+IJi9p5fyxLMvnk
hRzTkMK8e8rGWfyxF11Fw1Y53Kobyyn54Z5MjIg4tkzQSHfZoAClcSqJoP3rmOXMGSrh3Flh0m0/
3i9OeOtDqyLReqaNebEWvuXR2mTSYn8CGueyj+LE6/t6sN2POYSl2EqQQhmUeJXx5pvHfPQIRCX/
BjFU5Ihv4TDm0xJ3laXc0unWTFg7QtxotU4IeFc8KOfYenEULA639rr0Tk4tNw831KRm+mU8rPMw
0MhYG3GTSbtBNrfOlS+AzOPyRTt193u/7G2lYCXovbomej9oUI1r+wggKsRLMKI6EXy2Y0RLJoH3
fXxaL0T0uXRzm9ukcLX7RaKpxxE0nywPIl9n/MCqV2Ji0eWNw1kSW/K00/Xf7My/Nke/Kvy/ZOh8
El8U1j6POc6lLhk1mSG9QzyMF79YQ1TZa/TuUO+EZcyH7sSj4+KlH/DVZPg6Ce/F3deXoFled4v8
NUMIVc46MJC70Yw3ft4hoLeLuRN2MdmmS2cu/uMqzubNolgNXNO935ekm9pLZMR7EDQ5JkRN4o9r
tUVMJKE5Tr3083kfrUzY4TfblwcseLBOuInUm7wqWFucfPSxjvHtECpOIkXrEEuwSdg0OVxs6tbt
n7dlbxLMghDZvT6EO0Djv706lslHPPJKHyQZDv3eaW9LqDOftAA7IUAXtsjmCfrat0F+bnq6BA2u
pN85RQxkndAj/jNvNDU2SoTfXN2BXVcqKqnMSRLveVIE8WOIBUC134OoZia4Q1KrUzfecJbRJ1+F
xYRfMPdu0gdO2R7mpMn+bU9T7YBdS8S65uEa5CS086B1il62px36Y2kcaMna5tQ020fAhkeAVwVC
JTuL9Vjuwj0x48/JZPhFaRePzjw8cIpmnnGfYJzxPARbZrfO+ViGWrdIeFkmYMtjWzMgtxGfB0ZU
o70+mhA1O96qlln/6ECPJLblqwrIkSwT1EKC/iLbdGEWKQwzPOUOjobFq/kkTw5DajLqsRycjHlL
6f5kUGu8QAcq9xThlph6tSkwnXthDYBHFLbXrpMFxQ8Q+nMWHtTBa0/KIDS1GqYLnbF9J9fXFmuy
yRpBN6zhSjTF6mrx+B6J7l1ES4Ge//wTkkOZfdn36VlR7EHHC0r9cmPRVpp1LMJ5LJtYlj1tnrnA
jtjaTH0CUPysABu2UfzdDuYnXNoXMsEAqQnt88iDX2LGceyJ9mWz/LJrrLPXRwWKaWWCFUjO/LcM
23vbH1BRxe2ftVm+2QZE1ln3luN+BFNYSnu9Ugvy4KVnL8Ha/TNyv8ZbmMjO6TN3xA69NuN58uJb
vPmvRsfFZIncnTSM08UHc0ixwlGA7Rt84kKMMgfS/VG+mxuu/rru8G+DLj0TMWzDZmB6Z9oRekDY
M/fJlliruZHNLzqhYa+5P/nwmMKJoV4QHpsLn97svX+beZ8tzC0Nja5yjc7Y64DiJEKRtPS3pVGG
g3HGWFPWWwiNDWdn2evCm2KWzMtxM0fXZWI7cr3z765ZVR4Rkms6XBja3NhqMt8eHtwXX9BMZwuW
HqahTc3GCxKgR228Pdumw0olilwUqYKJecsHi+MUcU621z8s2f9r2/GvXvot3dYmDXzQ6ivwTzwg
QUvOVu211tlyUM/8HU0TZe4nsWjtcfVrbJbfyqIV1NqQFypkbNH5XQCPpYfZIaN2RFBhDc4tFZUm
U4d6ieC2kI6ru2XGjgxQ3Nxc5CwxunICNwus2M3hUeTWCPvE4Wb8A395aNJoBmQ5tgA75F1kl63v
zRl3cTPMImLINIKj7rtuTvAP2EO7d5LNR0HyQVvlvVnCiuKFq6a+Xx5zf2yJ5Di2lojixAltXKsG
SGHztHtZ1LZUcIntynlH7xOhz8z3IHYuPeIi0KIjdTJRYTTnUqs18Q2nj/GwN0QKhP4l3mIAKh3J
bG42eLv28V4HykJ7b4iVgjv9uY4HIn0xGvr5Aw0cvuuWwjYBMVF24KW4efETH9pb7G4EqDv65Ri3
++gpEdm0TAeatZ0VHuzYEtvmfQK7NpR9e12wE2pHexaRcSpi1vN0Emw6A/xbOCBlm1IM2JIFyRbp
MdEP1gj8Ah1sVRwRLxPENtnebAge7tyvYLA/0Sj9sjac9TiRbLT2xEsw+IQ9xjyqNGwHnUFJAbsv
HP8Vj8x48vY2WZfoLOJGIKPD3Hre12vUZBO140QO21Pr7YnxRLoJ42WwGTyh8mPq3DpP4rBZYg40
FJH9affy3BPEljikKUQMfG/g4xyHLBk8H2CM7emwqZcABZLw/ckK1dsS87TD0hLfSba1ThIuyL6S
QTHT6HvR/c3zt3xcgjLs0GJ4Xf+0gDqZuS4HCUrWpydO/cvQ+mEyWlHdN/NtWUDjw8YxFG6BMgvE
S79C0DaI0PtuZvnXIapSCBV2SXwOu2lMAEOPopP2e+eCZ9iX/qKUf24dwO4Aojnm68wTSCPmNgw+
zJ5Lpp0U4oM/G7Gfpe5+euprZMKTb4nnjXl/uepOLfkx7EI+kmnuwYaUERuBc7gUEQA3ZtlONKST
dE8bX4txJAX9IR0cPJm+C0MHPFG6Q+B44N4HLJEFjfoNSFP80Dt0COGi70ML3haHRD5qF/4+hjWn
mtVjhAkvmTI/mAtjIsBn/DJlAzb3y/K5LLo4GnR/qnvyiVW7bXe3ZZibZnga4uiZmPEqxJjP1lHZ
I02J5/z2SFsy0r+GUhZhBHWRbQPSkTwK2htO5XrdgkzI8a0n4m0Y7DqMaLpPNB9nUhpwNWjYu6n2
TVNMZE+cY6uGHxRPmcl7DAXB1Y3PZGuuOrQ+GVfpjO4X0Wsvmw0TumlKoMH+Q1YKdRx7tYIh1TuN
Eio/B9BxHpnqzh7SUM03RDY9dXO3ZxC8vlH0xUussn3DVv/Yq8s6jC1sWJe/lO6pFdpX23EzX8y4
yFaFMJfL1Jonnx+/J92fUTX+Ba13JNNqP5Nlv2zb8EyEncMqMlPhfhdH+M0nbGBKnMOWeXGVOBE4
zkTMzpQAETUsVbzGuSf3l3DcnhaKqqnd5bR5PSA7tlEcdeLY66Cob/B1eRDmVji6L9qa7SzoRprY
3PPxfjbYrCKihE9WRtox03L908U2wOdRWZ2C2Fa9Iq7i6fBgKbAMsmbsQIi1+YIPxefiRvdNrzyx
pDsmTrgTeKs3l76df6iyMSPWUCzY+Ex2DJubn14Kw/2CLuqEhgiEIZ3OxwQkFSL/BYjZSeLwH37u
hsLDYFwUQ8nnrKWgbTGv4gcEddeOrOUSbPXugW8n+4kvXnpw62Y1tOgO7HZiGlUIbn4SCc3lIHvR
oq73MvgW9prEI0/DwWA/7vBumoIO5N0TdHsJ2Ib82FnVKlCSpquifqk5ztCYkRRo+DSBM/WX8K0Z
7KxFrU5YMH1sB8YO1nBcWh7+t/vWExeInda8dgP2CvFVpiPnLL3fzJYrMCFQ6zjWXqiq9mjmhNIO
fScdU0qD++oijByzWJgWhqlzhJnpeuT3tp8e2Z4aNpc67r6A37BspJw/hwldTLKHO6cuXjnnEQxz
5c9RSZmoXYcWvYXQ9M579pdxTiza10qRLpULhNOBxEHsqWesFz0Hh8F9si56MVg0Xl5NSDLcIY6k
Nfe6+uLMhai9hef+QL8dSZ6IjbQQzh5c8sLGMZ60h/Pl+ToHubckccQxC2llCoeeEbWIk4QdVocz
SF5DNJ0hCz5cPN3JEtoXNc21IH7F5u1f5w75xN0i1shttfBLuh2t3hwSVDTGWEEVjn8+3jSmHU6g
0qhF5Y267wH4dRsRDGlvdy71U+e5VQtpMKNdBhRbjD1/4rGXuFwpmNjYOI5FFqshNS7ecAULJQDV
YFhRdoIyBn5qmSjiADLpnhSa2+d2RDy7xd58zvJuDUgCN1pASW3Du61ht3BXn+JQ2UD6JxBQ9xWU
VB+S8+AMOQj6Otq/QM9+DpH9baNhcQx/ncYB0CN6OIylZleI6sQdFKNGCoyVhsL/j7Xei+wDgA9P
5l5/BBkJuhsf+N94EMW0D9gP1MulbYbvLUAWn+LZvq4vQ/CyMn2ymZtvFCxw4EaFP5EzY9svuXWP
xQW0m45SWaJJ2kWnTidf2oOXnT+3uaKg4VQ452TqarpzqN0P8xW5NIOVSa72/uoE+E5DfHwgw+g8
wh9BUWiJXDC5jbJPtuM/LVzcB76XzNk/3OWl76GtirwzlpfOPI7zbnRPjQXLmJVcl1ll0eGkPpxq
fQqroRGM1UxZ6Y74pRH7u4Qy8yWWSuEUnlM19imRek8mBnGmDRpY7S3qLDrzQ/+jHf/LRsTJ9Dhr
upDULuhgPEXoY8YksKbXw25PU6hOY6fxKfR7uy46iXVXECAtM8sX4zdjahj8vBDRuuojGcaxwlyk
DgZ+DZa5aOflV+SuJ+wjuvhJfd62MGtanW84AfQIn/nDrpn6qUh4W6PlCi1YTVp+pxEKQtSc/dgG
f+mVtF9KHNQQpvBqYUHJg7BkrpR4GPcvm4psxMNvO7oCfXdBoM3T1gZ5h/MBgKncNCx9VoiqsQzY
9O5tHP1yWcNXOrKzYH2N2XEdYtIURtaFKTtRewdauQXFv17iVtXOonAoAaDver2ouM0md8g0bSt/
B6l5xGiU1/UyhurTMKvSvXUyx1w7DrBiELJzozA57hHKPv9AHigMIlUdYn2dLISlxsezgAdliNwd
GcEV1bGeTQAYwnUaE4rzepYpzBrqYda4D6bC0lwtECrSYWaEEU+LBPH9fW/FO/RruRU1l8WFXhVT
A/joJHLrc8zwbl0ErTzo/aGxEq8NKoV99H1tcYumyp6wqTTZ2YyZA9YDrMe0esU69EviqqZwidoT
TI6nxG39POjEXz69++D1hhmvlT3ixuGZ8BTLlB4udnz85+20gmUASKJRF6MPS4nQOjsgK1wxpooG
eSSXf4y7ldz3M/ObVHrqEaFmb4d1dV3+jwvn1sct2gJaN8H07MjoaV2spN+1Ac6GPZ5efznrVv4w
APYGPPgzIli6F+WFF+FbJZ6z3KBdW3n/1Jngl+XPOUfj2ZEhKMVBs8VfP/sWqqqV4owOxDUgWxk6
27eUy4fhW0l9+TCAuY746kELQs9Q7731aADOu7Uv/c27eLGZMUcIcic6KoHpJWvNHRmqt1FO582b
ar7hEAbXFsj4iuSIBqh7qeweWMfy9KWP40IgqWUfZBqLNRvt8eOA0NENu7xvRGVmkzgM8zfbvvUI
g5TYlw197x6BXwoOhq7WTYcYrISKinVXlU1+SEEHL7YGvdE4GJip70bap9VCxeqdVBjx94eGQ3p5
Tt345O/i7z7Ote6mN8S7gNrYi6i5U2Luc7/dcP9f++H4mvyuDIf4cxQdDmV8Je8ghR3+ReocdrCm
9kTgcrt5yJBf98zi82vXOPeF9gXsYAq+W1ffsAzrQRkmDNUWfsvAKjCMLQjHWcJ+DnSsmcIwd9hE
hvX5nEvxh7C2FgOgqyuvDnRFbrMlGH2gLRdwK1zucEx8LI0fZl2w4FhW72u7JfAyeW6XIIP9x21v
yH2Yj3djby84Rp9BjyT+pB+OVrnTIRN1Byndh6pQjfXMlbnHCBXLNgn0GsiwavwO0yHEZPYm/oeI
8heYh6UC8NXuu4dl+NULxQq63LnPlLLMdtc4PdA/JBaoo3Dsz64kJzmD3TTbaio2ouufeqfsjyZt
2JZ4gHz+jx0dkdmKrdsEk4urZOZhbHQ6IzlhKlUsI7hzCkPfQ1oljZGFII4agL8Wi3nZPC/1Zn6F
HeCZAyXvnay4ddipZ+/31XzbcAVxfCCNFkmSdNhKNlk3dDavEsh5G3HljhiU0Hijnnpq4/3ZDuLM
CfwcPpFP0S5ytrLT2CqJYVH83aJhWUcnW9X+bjXes8Wm3OVLMuBjQp6bjgeohB7fLUKM7+qlhC31
FIz/BLMfCtTHEaN0TqM8t504a/QhqNF3hFgkyJeodIBpJ54RrAI/BMx3jUHGT4QDbbfKGaCDIufv
0OplNuvTETtX4lGJgWZcjnz+z+2358mz8j6I7nLvMAaa7g2GtKAco3+BbYEHpOEJBuW5JXacs34W
zR2Ya7vsRtAxhMXobgWgtFA/zWSJBdg0Mt0b2OiybbfHMDvVyBoMzOkXLHNeuEZXRNHitjFa7i3u
X4CPs9V2Cy4xGGRraTEHkrEJYc3gMIZNZtNgJaOHYWzr5BZReTwPrw1tAT2sBDChsOP5NqF0zxO2
N7lj/Tc2DGS7+7wS9/0IRebE21O8CZwx0s56n9U9VBTCZk92H7wddP9NvLaQYnqDiOjVHf1fkYof
iz+Ag1nfuGwrzdusF66fwC36MXU+sG38jNa7UmyouWqTnVmYKXjvyu3+uEF41wPwtbaDtQoxMuvY
9mQkVYlvRSfdjgWT+jQEccoZPe+LOc16+Tpmivm9ScYoxptvfni7HE5xpWrDEtLEuqHWmSp90Wx6
UH//R73oHCmgwpZ1yXzYf4aOnzscDkRpzK89/BApZoxKcKH/zR75PeJZ8zaaAx98L0LXrRVXDu6r
VE65jy6eTR/QRedxG526yf+vX8TNJxhg0+V5WexiF+pmKIXagd1H3be4Ogz/MYI+DV1d7GUWkF1E
N1xJhTQQFwIGP90A/eLOzh3DIpiHxiVc7hERMfzpJxuDQheKdIXcQW84retUDz4WH6kT1nKAKZrp
a8YHzP0C/bqvAM2+e8W4HzOZpgwM5q5sfZttVWOCuSQC3xrJQmjggdJG/hYbbPB62ObdUSVCmL87
OPZcAuUo4LXVx8XgBadDgbokW9b55K3n/44I40fQ0TsMiUaMo728w9hxgwucbYtnSafTIMaXzu5u
DaYGiq5o53XaqP/aQGJnE5rtVr70Yr54wZgtnnshjKY+G8AD9tgqaMlZDcdDz6wIZlI01M9mE37F
MBTWcZhjvHmSoTDJ1IZPoR9vUOwYEKVuggHEuZ+HEpqM04Be2mv3OT1sghqovL/t4pw3s5oEc4mv
qd3eFGlPDuo5Q+fC4WRI7O3Cl+bRK8yjzFgaJou96frCj9XdyBW0GKDGfqQSmD6wwhqT/6Qdh3Ji
x+fUtBVvMN4k8KZe4+qgpm6W/qwBnUdv/hVwjD11e5kYz/w5Rh821hx3T4v4OezHFLOoevT7PxEJ
koYinJMTUH3u9NuM+oLSgs4aFjPA//pL4nvvK6qA6wUXf7SzIx4w/6LJoqIsWv3PY5AFcTGuDu3S
QN/ijEirX4IzvHfPLG7+2a54tAMrkQGcWZL9g57/LrUu3BDFovEr7eFVwnLQsiDMu29Lx1ozyxcv
GNl/eDj8Gea/BiPbBVwiGf0pwRoTAEqELx+DLpns1JmRzN3wPBT6Leo4LYT2SlDSeBPBavleHjnf
So+n2On/eqiImhyY6oR4UHrz6gdTsdLlW0gslujl5Kxhl0l7OjWsBykAw4h5r3qFPlk4oNeQ6jci
h9xxzsz1MkP5fZto7YCwdbV43/Cmdz5QQGflcU/fvM36lAM5+Q2UK12DHTKCieB8aSZEe1pj4YTR
W+OvpSHzeSVebmHhRR+ymKjBY7T7tx2TmnRuw7MMdlzVPZ2gWGniDjxyGPy2Q1bNVNcbsZ6wDfv2
M0wYLKi/Oz/pQ+zBmjAj3VK1Yv6DnvFEHbtydr/a0WrO+1xNfL+FcVMe41HSQJWHXis0I8h5BPRt
BNJ2dMXw72bn0ND7z97O8xhEA7Wd/7Rp77SZbszry0N11TjPN0eGpwZae8iYPjvfKui6/Q5nJPYe
ANtBi/lJmKyKfscm/LA2jKE6J41A01DSPEc2T5fjQOMoy8juntHDPBwDVxXqfa0+whNtwAHBixEV
YyLuf1De1TIEa9GERegOJRZg0NuZ0o35JcY5DANt8MYjTASO4TE1zQ8jfYrZmMd+iHa8P0mp/ufo
PLYcRZYw/EScg0ncVhKyJVOlMlO94ZTpxpsEEkie/n66i1nM9OmakiAjI34X4BJTCqpOM9KZR0NN
+8GAehk6h/mGPq43Ngh51sPSAkwAugKhdjZfHVRnsHRbX/tPptsclqb31m7IxQ+AeIrz+aaMbF0V
7r3Dj9zAh5qjdxEM03qo1nEIrynKbZrKgxDVs+Ul55aCOdj6oGpgbVVk6wTaxyv6jVLu2pmYrQbZ
NevKbp4He7l1IQTE3GUnu8y3VgDc3mgGOBiiwZ+jvoyjXGtQ8I63Ms2/ewYVex43cSAJZCySYw/Q
PrZelMLhup31/tDR8EF2hlEeEjs9hxL4z4F/s/0Z/WE1r8bAeA9i1iGF8nk0vJ3ZLFQYypin3Z+0
RUmZZ/QbdXUjivbbkPNqKAyEtz7TIHULkpnmPd0ZvTgMiV8DR03rKjCqFWPWts8dwhaadd0W57Tv
wEydbcGJg4m++jLYtkyEmV2mkITgr3r4cYYw0gZSLX9IT6w6OBoTQIXR/6ctdQorE2icqdT4ntMu
yvPmDKF2tsKMRomANDXtpIcn2J+ihha06MtNhibAJXdp7/keb+Fj10U+7cLAvDrFPDPIgdwtffCn
1OXPGLBsFbFgnKmrp/+hITlaBgoyY4iy3nV2eeNVqzIXkZZlpLlKpw6LtRnuucUhy+yr8L4sDeVf
sNvSaXf5MFxG0zz0i9x61bRvpXWAtz7MeIZtsG+Zmbuu7SIWOf5pYr2zp/EShnMEZxQNxfgEYHVz
uXxX02TCt3OSplR8d4iQOsECDTvfpu2yqiR0SZOfs0LQPoQ7t6hX5WOdNQhC14+bqYsjyKsXJy9D
jqiAiw0JhFTJZRp5VeNkX2um276AgZgoYe3aXpaoLKZdGzbbJl82Zd9tZMwDFMxlzE0NUaOPIDKj
Ap0rCL11FgtMSp4U7KgB4uFn+mKPD0lNxiER4stV09Vv0fw5Vr3ys5KWOn+tpbsP5nJjKSoiYS7X
xs02XS9v8AloNhhzeoYTg/uoGGMaHVQ1DEtptXwGffe0SPPNbM2N3yRQFfkbS8WPaBM+6iX8sIR3
bagDXd2/ZSDSS1VG06DQry1HoxYHBBjgXMPRkd09C4vrYGEnn5YbJtAvw2jfugl8uQ4Oi0uwGjhq
G2NtF8ZbwNe9dOGrzCY3amtGe5QcVovYEMpibdgWR2pIL3aPYtzxKgir5dihK56ADaTlnkPPfQLj
/G9yu2LVtepYx3m1lkH1QbI9UqTA2bvKPHlpekAH8Gd0u79G353dcdwuHulGrnvqLbFevDEKPeOu
hD4aizy3TpHSuyy/npGCbgtjH4zTgcl5bw2olmtr7wSQ2U3gaa7yNKZuipAkNyBdEz1c7Is/iwEO
7GWISqu1KqybgAuTPprBkYJjdgDss3O2YuvoGfKrX7oobdJDOoWHAI1XkPYSYtabV1nRIAhT8slZ
kuOsMISFyOha+8ZO3mOYgOphjvlxNIOIEx5kt4Sk8xVR2xh7Y1l2EkpHmuoX0S1q0CwSMuBbycx/
biZozGTNhzP39uwc7Qxb0jIfkhq72SjtP2Uqrw2yqXRqPzMTxDdLmnPsd1+5tBbK/fRa1yEQFNwU
PHAfAjZaeysoPzPVfNg5ujzdQSDng29vs1J/VRktChR8b4bMenG2bh/jf+k+hK9jcyN4Xm6IQLg0
WX1vUYeatrmZmuRLhcMbqYdXgxu+c5K7Z8abYRrR/TSvOajv1OUR7OShblP6n9A6Gdq+ttok7m52
aCuTNc+KqpDbO9b/Vmdq737wfS/K6w59NMin1gM1tXF+wmTKVoFGOTG27q5LLZCtybsio72mC4hB
lU6XmWKROM3T3FscPuM0JDz4mhC1VHebZGnXtXZORio+qnxomf3tJ5nguZfyJgx6sdhOv/vMziNH
hWqVNSOD/8ILycS1lMFP2cTQqAiTzMLw1uUsuZeDFmQ+ZPSy0ttclB0wvA+P4Bu3ufQ+WleYGys2
qJ/s+YCPGPeDVfCe8jwzRxxilDr2rJ/GjkeZNbs5bS+9wxDcz/lvYC0XwJ3nJPY58sa8imfdEUXD
aRstd++guFlnRNqrnEs7RT7Y1qD5nroFw7CdlTyZcXADbXfW2ilflkLeeLp/LZe4vzE8VA0fBED0
j+rrqHFTwjbbV175SHntslWJeegQpJj08YwsLKGovPo5Nfm3ohPHtPL/NVXyjvAHjZfDSrvRrp8H
x0NwVTubJnGPlvQuqDAIrRDylsqZK9giprnstqZTP8chY1pjbGHetmjJ0fjBQLKbeyxWiTelEY/j
Ujusthoal7Veft6ewaHrp8Js2F1ifbIQ7l855JGcnf3AYJM4rOldNKMya1I9Loj+DxBNT52l8wgK
VGLxpgnQBw+z6reBb3wYyjsvKToh0X+HrAhdBUVTotsJdoUy3hyvfFNFsbd94xMt71m5NNXIU0EO
4u7mz5m7Ug0DbiVa4ycZcosC6N3MOIPYKugZIA29DV/1uLLhEhzyWIvKP8yJEcVmsLPHem9lwRxV
9oLat2u+49Za46TeT3IkPy6Yjgk7qlYcX5ZSjpySDm7Rn/VZTWWFTNs8Oeb8mnbuJo27Z924p6Sw
CecQx2op30lC/vYcmORE6oOr2Pfbuy9FsRir2vJ3eZyDjvQD/OBnKFGljyhxpyqJzLTZ2Ga6V7E+
Wq28dy4xFOb41AGWrHKtzoXNpgQB0ta3/baV5a+DuJIc8GydchXYSctC0LhamcbIFW35/7kxAyEP
CbHftvO89UJzj1Dllk7GtkJG7fju2tbimCz+tEkD+dH17ndJKmBQGFscOcfKTnapzg6qRe1Wqp0J
SgNE956kJVDDWKyTjoMT+A6qpfBUm3zdLhLdzpeAaxV6iAFxBCnlL5bBvrQkXO5mbZ+XIPvKhfM2
5xW9fFO/qIq1sLa31bPxT7nJd90xwjfeOdd5frIEc3ecvc6gjF3mkGih3Gk7VP62yj0udnWxhcd5
7b9TTx+Flx2nxnyOAXBa19oVs038Ze2tpEvvaYXF59g/TFWO/hK5fipLUJvZa78dBuiNazX9S44v
5aTl/KNF2m6aunlG8Wlu+qwEn34AN3mN+nDVZfFTVnGLDrV3RHtSrmYqPKL/N6nzUwizVSf9n1jq
D7ewVoU3XlvVXI0mSAkAB5ydhdjW1vSM6eNUzRDNXEJnO4jx+Tavo7L+zPVygf7e9Xb+rFr/yj8z
L7F6y2r3tVEu40g1bpKRMOppeQ+y4uBq9C2iu/rm7K4YfF5zdKfQxM9ZlTEvWNXKrd2RelyetDuf
QmDuaVjUqnFqqLjgAcxycua0hC6YUBCHh4foJobgCy0JTCmSDQIuuUo0PsxswoSZ96m7El3RUZ2a
zQJLsy6S6h/rAL9lupCDvHBTC7NsjqXtQ8NauFId4+564G0OPWSdSDQgzvMkUNZ5za1/ECyO/RjR
8teqTXmLHooQ6EY3NHYo7V6X1j35YboXRf1fFY+fdpoW+6XO8lVsZr8Ioi4qs9Yy6a5ZKvKDUVAf
3TjfoNsamH4XVpVb+bYJ1LtsnO0yO19Ll+4cVNYr2dofWK8cQikSuWo4Zr4Tv1XC4JIxoaepyFZm
7ItUHZcSL0UWXxax7AfvQUM0t8kR12F2ruFITGjc4Q0JMDD59SUsg79s5jrlqn6Axh/ShhMd3M1Q
jm+6No8eYPq2WJqPOtQvSYw1IbBYP1V69n6MQy9f9Xbi7QF2bkXRY0uABzjxHL8wjDyDm//kdRxl
0rq3QwXB6Nynoj8Q7gkYKa6BbH/HLDsqm6Js+PK15C5c1Zpy2w+1Wut0OMZtcVO6e2qLMFuHdY9B
YTI+TaDbNWsMMAvMvDRYdnZOs2y1bcC8tfl752bPun4I+8X4l+HuvZHFsdfhIbdRRwoNE283w6Z8
EFG1k+wMS3BRTreS0+V7dbj1NOsqUJi2K23SqMXK/MFsM60LMz91KOCMZSAZMEkT4jPinVV0x7HU
RxQK2/whmgTBY+iaD4YZvjqzXSNZCHad3T1LScxVkF99Ng6uRma/WuWHMUsA9tVzh7dnBZJ/zyd5
ajtmP6l0lDMZlF3/41rGZ9a2H5Y3pNzZ9skY3VXvxa+S9xFr31xuw9nYGpLFPwNTfbt4EfnVh7pW
N3OZP5gwUbjNeMsd87ebeQ977xJ3/mdQuDsoTqqGzFjqxJ+UyjwnQ4Ua2HD36TydQJlvY4DMqgcm
iFXPvWgfnHTcxXr4nQzCrmyJncds0icxiGNgtlGmm60dB78ZC9fXXmKymKFlnYAqfoLQAHJL5vCA
iuqSL+U3Lr7WI40wb4wvU/d7Tbvg0kHdHKH2c0nqEYuYV1M9ikdbGeXTgjDLe7bmPMCXEB9Umvmb
rDLvStsuSEtebsyAPmQOI7Sbe/R2xzDDqZo6uNQW96Jk9S8sIB4H1qy0Lh/dX/wblo2vxrP/VWPv
IYtBGYL445D0Zb4aKqiteAlezZJsaTW+BqN9ch/iwfbxIFUDUpu3lV47qBtXYSr2uBQ+u9l8Kovg
B1zFWVdhD7iUNQ/deLmzsriABNCb1hrnqDO6+lhPOChpnH1h9evAyN4IoYrSoD8vCXpdS/swQR0z
Dt3rRlgy3wdYxbzJXk1G+e3hyBSM6Ti29p4xH+fhh8ELA3zqvcd20dNPch77cYs88kQfubZjCn/o
2h+yWt4N3njZuAd3KGiR0KYbXPR8N3vfFZccpd8qiJ1dXRY3xCyvC1tdUsc91hqlQWE95TL4KcYk
crRXA0PaT9XAO10Fm26BS5K09zXZHmbx5nYT1bU4pEn+1VfFyaCtMXJr52obg6oVIcLZBo1716X6
aHt3B6D9JJ0SvhWe1Zpf0kxFgx++F6E6VR7WGYQWczhEZgmqixWUxNBy7bfJV5mYF2Djl8T2ozzM
6P/ydZF74KCIz5Zg40wqW40AxeA9et80/Tc7hO7+4uwqX/81/eyES+g0tfW2qyrEr22UFjWklKn2
MrC3JbzY1MIuz/aba3qXBrkUjsI/1SR/+1B8IP/bdXP2TLpENM0xTI6sr4pVUoiK9mAz4KrYROzq
ocu3TKjFh3IZ1W/grgxt7uI2+VdOJKe3xnDAfbmq8+wpQdGWZPAlvLGijFfCro9tE2zjnmOP36Od
gEnsHsgtrW92bh48jVBhoQVgNSxJYmZyniERV/7kXFQywMkUa/5+lCCZXnIm5cFM0SrGp0cW5A5i
HWy4eKnb6jsXC7RUxyKL6RWN3ZuM3Y01Z/8XRKuULKY6eNdecmibYucm1cEL+h3A67WbZPQAdHA/
EBVt2scsxKIZI7hgln4RCKERhv1XLu0579tzgFITS0bkKZskYWfVorXG1Sh4Yef3xW1O+PjugUhz
ZtXu7gUVdHog30UtXgndYlOEVUYeFWkzu0NUNSVz5yOfPYuM2N+xg3qHTh6Xs3MrqEJh7V5qA+FP
1mEoL7x86zSZg+kquxsmd4N2ql9XVVja0u0cy69pKH+zOObmKBCpNsJ7MWA+XUARNepd0IN0LMMb
vlkINxBvVtZdzTA/YCM4zAHpEwUFD/XyzqsRBlsZ5tc4qfNDxdU1SyKH42ZC7staDXtkGJcPEw0/
n3bmXEwdxhtmfQm+sPFgBd3Hi5dM65JEw4Zcy3xs9uzzLPAAj5Gls2VVMJUetF/RsebgznGNrhJm
GI4g8dPfQhU4MqZjoMqNGnMcw9nZRJqL0YjOpqr+M1iZyED0aS35Nc7HTV94T1bpLBup2eSkOrnO
VfsDS7NxTfZloD4xKvEemmzaAd9c4g46xYYOc4qXuDS2hUUMmy7hXoT7kXXqo0zEc16qbR2XZzwo
W2SQKGq4uISV7XoZMB1BgvAWRp0Nt65kfKkUtiFW5e5VVWxR2+8TC8/oIv6bnO5ehPrC/Yg3ig4F
f+NTaBiQJw0scpyoXZ5mv9lSv2ZujZlKA1r1vdrFkEWwIcRglU23Qyv7xhOkLxWIQpqh/l2UPM9e
FsXcd50RVGuQfeDk+Apb/TtXzr2yWKAwKO47D39uP20YAaMq7j9xbc8rWepfVdmnETS6dbp/ZiEK
ho9k2xbuBpv82nHag8wETgFNge3WKG4PZaKgQ+Onqcm2pYtYUSn0O6l1jXX1ZUlnI9pw7Szplxm4
kRfrj1Tnt/T/a9aK+p3C/t2P4dWWHGq//3J7euZGWB+4yF2uM7m1C3WqnbK52azD3gvlXIBx3kL6
34yqtlIY0kGMMFUZWfJbYoxwZLVPbdhLm+NOz3QRZXeX6EO9pXieTHpWT8lPoNcjpAtIsyMvIk/W
pYOsS4y0iS73ip67M/0wp942/guVtYlnAwkth8wEm40tDUIsEZ4pwTIU+0cW6JuzON2qh7coBrpF
twlJg6q/mtP6FLYJdtfE57+lfssPTba4JTip4VOcubuhNW/uIK4lsaX+A8gSnXtlvIPHVSNUaM/V
Fw8szmSFWzvgOUpNpv5uZAxjaJT+H2RZiJ7alUO6AEK9Ry7trwuNjIHmJdcVzim9L5dqJ63+XBf+
S+nqA9kz+9a012kXXLM+3OMKfQy94evEaLIK8B50gAxxG4zc191lxtU8xNM9T6pLnoYPVcrOn2Os
Gs4+LBAfK/c0Z+HB7e11N9N9WG58M/MOvI8SYBL/wtI+P2f6HZC8bDrL5tdHKKZiuz1rw1ieEiuT
q2mc2s0QMLr7Mc09oqC9PQhqABCjB++B62k1N3UkOzahu9xxATacsilBwk2EziV0t5CHVBr/iQ6J
A/2T8uRqwT6D8/nemTyRBCge8UuJ7MSIRMW+ujBzD1OIAXhon+xFJ4dgEYckGb/7ujwXwXDzyvpz
5tzZbsoYPD0xNHy3yXh5dNmo9ZnKQmNfQWUVbKwpUxwbNfq+mvvaNpfrlMfHpbDPoCj/FmO5+KmG
WKhfmnzeTmOC5O0B+NeheRLAtJ7l3rKseVNVfydy7C334L7nhsa3JhogVziZ9M22jf285FvoGxQg
Yvqseg+/07iDKL0WPYrHrL7EQq0NAhDAdolbKSCvA2wLoKYXoyNhQuaXLM+PlVVe8sb5t1TZH38e
I18By6nJUgenC68Im44zI2xtCcBj4mKk3OIRgdCA/+pnYw1UwtCud8lQ3mAA8EpY00ugJYcWPpHw
O/mwpR77yv4TC3HMB2j+IjxloXpvneWWOM5dSH8VZG40jcZnVxWHVjRodv2PLpC7TFvvaZAwZLHZ
Y2xfJiOu1ynidwHRi+dsnwQIymPvb614ZcJkW/ss0HNZOxZjrTDH7863jn3jvaa6OJpu+ezU+b5R
CbTQQi5AsXES3AbeDI0aAOjH5t2M54+Gxgbpbo7vEUzPh2UChzuNHj+2C1vGH+dqsSMyb2bk6dZ7
6MW3dLS+VVFjHIckXBjGhXxAMX37K/x+4kLAy0SQhHZx+0ulfjzzJy77zVCUMHXsUA8A9pfiEJKo
MmN6iNsUuQtp535wdBr8j/V0CBfHWIH2EG4BB+OKgdZcV8eh9yser9omLjpMNUFwybFCO5Y2574N
7HOH+vTAVlycY0H/IOzaYzXgVbWxpIW1gdFQpN8tzpiAgpcG2XveAJcWIa2GNux/tjtFmYhpCocD
46a7GRPzDUgnXld18NZ647PMBfpk8TzTPk5TciV5N7KzICJuKji6g8Wibrtf53n/k+MmXRk22JQV
fKU56F2bfRMH+iIcyDVLPtdDcCwG/cdOx+8iWE5zy+ly8u4tTeSdq/rvks5vjcQtlyqgG/c0xDLK
W4IVJOZGqeJ9gSoNCnEVjs2L0fWRMAcPw6+/VU5808u4NkTzZ3ays6Wbq3az8xSW/6RXfIYi25Gr
8CqU3R5SEUR+X66Xqo8mc/h1SvE5pVO/yxRxYEl301nIToSZhNuqi2Rtb3vL2bX4E4h/CXFvW29m
PGwK7JqrBkt3U1k39h8/JQ1xnF0VeSnIQjNFw4ChHBABVdtejf0+7+ajEPVfp8cK7JiXLm8P9iQg
idwt2R96rTV0k57XU2o/x3N+6HPrxYzHqxze01I8sXN5A3myVR3Su4JCnljJpeQSAsMdho1qYoxZ
MsDBODPsBt9+/GBIhPfdmCmIY/5CvAypFf2BqJRPuQAfjz5AcJoDOkmYSw2SBvrui2wz+lDqogTw
Iz7V4q51nDdnQp0SZM5/bOY+GIuHo0b+LUP6qKxCXTVCEDtHr/H2BDO89Atqztyxv7OhH5DezCel
p6PuvbPRCNIYiveg8w6B1VQUcHUJzOptHLOL8TCJ2Ix6ykWTAuBuYduQFofG6DWQr4PAP3deBun+
h4nN2ipVLWCi8Vfb5JeaM4iLi65STRtVdcfUaG/IWc8Yx1cytp8pPpsm9n8WkyqomgOZ32jD0IwH
xEmQZPk8j/jZrAzI2vKesrn4UlnarD1UiCpNjhiZd4OPor1x6LMn+8tJk0vLQwIt1cdiNkHAvPsS
LjtIMR5KLvaqpix44XnukjVXxjkr281sWj+ix0MTz+k2x1Kp++YwWtmpYgLpVEPo+OK+TIE+YYpG
E1ftHJQVM/4KN8jvbUpsmJltrM7/Cp2H3tfx32NpDLgxup8SVkI5rI+Q4bQZkVUg4KBpQRQW0BYX
XZKvKzflF4bCD7X/32AYF1awd2vXRKEq8Tsvbv+MRw92gsZkLux94jk3gRHbIsK3lvWv01s71cdH
4u0urYOVtNcPeZT3YvdiHT5iHu3emFZVY2/cBAyWHNRNleDqTgKWlC4hng3De9Nl+wSyD3PEhCdn
rAZj8tfysJYTjDQh+Ay8TZ1ilImB3RY3iQah67UVxrCQ493J8Ig4xiFFJcHOjg8GjJzUoJpuH+y6
qgWZiKNxMK3+YNNnjg1fHovB/2YuqE2o/Du8zKUwx0Oc4I638m7btMF7/vA9Z9bGZ8iqace82oN1
l87xMc2XUwbhtjQ7/FDPBBmt4TqvRVlExaCwm7vyFT8i6vyUtHUNEYSE9eK3Dwln9lemVGyD1yux
3i3AmrXCApBgVSzndrNkLSIAhKWMW29YAi6KexlBjumgJK0vj6rmJuWGH/6TVM0tKJW3CvBjwNOB
fFXjk8GtCIyz99og3TizjhbAOoGCdqrjaYNR+SluyZuAi8WkO2GFJptBrIgm/PQK9H1gOVwF5j41
bTJC+ONOlbu2TV9rZzkuttwmqn5PdX21PPPLLDo++ZxePWveokyNGlAA20JsjGyXFnt+rR4BRoL1
JKP4NCqgjTpR16bz3pSH6i1MDzPyiw6deWzWzHuN10LLNN7K13jXJlvfnK4muqVygn0YIkmHtVrX
XbYTovvPdt0syi1c17XXHuCqz30l3UPtJgYSRQ/1Gb3WlKPF7cy1Xdf30YeshQMJ7e4Vnm5cxbnL
NBg0EtMCLs8B6V+IpgqtbLW3SuNprMKo9/vnIVgifH//0nb4T4gETYj+mCpEriB567yefu1lAK0q
5LUgB0bAbgdtt6c3/hnd/tUz7FftLh9GqSP6sshjWinsYe8gYWp8xIJDsgv9Px7KUrJ6B/JlKop5
EN5n3sAyDne9oXuMvngCC2y3PqKyfp7uhVtemrR5ThY+STIEz1DQkcKUFUmUc+z9WA2Z8bd28NZl
SG3SkGgU45TY5bOhp2++pThyrGCf8jmcjmaWFVCIlEXAm66n96FC/YT0j79gfWY0H0QXz2x2mI89
sKo1yo+8//Jp00I9PMW4tLXwIljxP/gkT4gVzmOR42u3Tz6/TJHjKxXdvTI89E3zDxzjthin/2p0
CQFJREtHZBHqF38EsI5j8h6SHHVWGBY/VZeH+PeLH20acCdEuSVdRpnrl2IVoGE7FFV/yB6qlZYk
CDKIMNzgwnTo5SkvibcJLPWoMwjuVfHRiz6kIQlZxLzE5rptg24Np7dHVI+QLUNNLYvX0KjvKvRu
rgjv2hxfzLB8mhvxlFvVjWSIo/JcJkYsqtxs9coqeUmD+L60FkZFFMBmJu92YGGtCKi6YvC7jTt3
PaNk/5LO4okK+hEXoD+ykPvAnn9j2QnaCE2VMB1/m5EKtXK7nu12i3nVoofCnprlZegXfC8+UTGm
vQOGXDfZzA9Dd22MDCc1sTu7fgAi7MgjIAqlHcx/bVIxY9n2JmlCJEChjQszje+Oi9/Gn8bgOcTJ
0fMW6BAVQJWjU6zl8jRbatd44MFL/dB0QQeNi47gtkjIW1atsp9ciyExnw2y3mj5GeNPeHgksFCZ
Ikw1VySznXSaMSeAjcq4H6EJnEMZChiRsXCOY1JuMyNb1l0DR+OrEREBnLOE4zK87EvQ49QltGCd
AluEHXlI1WCPm7qA4FlCeHa/QsHSg8hgyv8gQeqO7uka5o9bylRPWmQkEqjqlcZHrM08Jxuwu1WE
7YyW3sQ2KZtzfqFpIj8lw3ej+rvfTIesA6lrXZidMcAahFMegn+w3J3muTWyP2UTZ41avpKQ8V6i
3+JuOXt4/k2ST0JbwBwb7EFhFuX92xX2hENiWtcJl7MO6BER6gyed/QbLuawJZRAzfnJmRe2//U2
WoSQCN9uMW6CyRR140tuO9faDZjkw2uS/YUIzTaB020fPQJzAEYFf9qhCtkIgsAy1AKWtndGzlTF
nDdsHKtCDxCmUHVlQzNOOFseMLZWQfzmu814tR3TfE39tNrLGkf02tAOQ1zZr5vQ+1fkw5N06/el
ln8T297XIW7fLN3FcjkJ+rllHF7SgEws4FIndexV3tc491X70Sjieooh/R3iVwNvGTqM9TLVa5Y4
XFOFm2V8RDgJ0R8Cp/zj4NWdkCG5RQNO2hobY1CrdgneMWMiaD6G7rC3TPFVOCQK9DlcnLIZDTtD
Y3EOXq2234x9s0sI7PFcqIkWG5hF6RROiMNa14d2EBfbtz/78U/C3KYh/1eZZZzw+uytmmESa4+Y
BZyzdUIuCxaTMQdaTiFX5I5zPvi/6QCnLGEelEl5QfJx1SF9Thzv+jHdZhOOibC6lXjSjU4QXKIc
xjamGiJqf4ep3FcBcNgEEmeodYAqr0pK3jZ91IZ47hoSfEa55fv+2wTLvdT10R6q94HqlnsDhEtz
iUPni3N8Q6UIjD69iHz21jUAPj9Ni5X18OOpjOyUpYqCsNKbmmt5axjBciXMLurtuH+Rdf7XDpJn
s/bPaeh+aFD4CaVYTw5WEPQfxuQcH3IjX2cv3Pgv01L320ET1Gi1+8oMj6ZaeHeAbKX5NElAGGNW
mAgtDBH+H8iUjyHINjgy762ZHLyCcF4rZaN1UqzHLH1boIo6AoBKM33E7rzZ3nthtZeWsR3hignH
hdeJpM29ORTHdgJJNyympo7Je3BjGjt6ojjTq7IYL1PDq9KRQrJyDYHPZ0Gp22j2JFfyrPz5u6sR
UxAq+OJX7efYqp3Xx9zmZdQsY7h5fHA9c62NXAvVhF7sfxydx3KsyhZEv4gIPNS0vW+p5TUhjhy+
KKCwX39X38kb3Ih3JHVjaufOXFneoToAz2QNstaAeTK2T8JUjxj3Zpw/zkPn8Rz1ZlY4wiJTHfUr
Yd+qprrJRhxNGap3maLWNbD9/HnVD3a5iE14JlMwzCvfrx+47YelIfGocPMxPxynKvmxuee7rHmu
PPFJPhY/VPquIoxGOjNXplWvvXn6dafxrifBbCbcjtPtbE/xUyex6jTMbFK4K8HI3g+sDYGycaj/
rqL01e+nZd2NHf8Ui7SkLoliYcKOLOefIdWHNHMs4GFziETlQENKLulgTduJgOos1dYMagT/mkGg
tg4CcFqHphLm4a4wp39TIi9khQ6D6Y8Qd6HnFT4nd9I4eQj7Yc5/x1IzWQ34b7BrTZ54IeF3nhIb
JpoRLSyreonQBAcceXFbn9O7tOpHJMfYoa9Sr/nOEC9FK64pu0u/lPdJZQke/5jfL3ivLA9mKj4y
EyQLUKkqaNbKhuvWkpf14nMrrcdOmxtBErLtOQriEBfWgIuOk7lXG7vCSrsVARci1aAbEDCiALOR
EmdD63LF5noJgajGtKSPGXawGkyikkjjJoWmno3iWG5BQ+/iWL9lEUwHhAW2ww8FUNSFEYeb+W5B
zsKPmviLA9tvE85lvrbaaOMTxRiM+GWypn1PDgggxQ3c7TK72/fsXP4rPBRdu3UuUVeQH9PjGwu+
LWeNXaAIMkUFFrWO8YPqgtPsVy/FGB78vAg5CuUfXsoveTcL8AerqPm0xvhQjwwfidm/t03+3Ct3
RR54WZN/wp6za42ROgqV3SBOwi+Nc0JlzS5K7QOZVZtLa/71UCg4BUCPlp1gzSKObRNth7pceVO7
Dt0Qrx2V7vyClIUXhI0MJPnhj+tHbOOhuARGjorbp86xnbudNnkmOFHLfNm9UrfzPOfyc+YczBE1
Z7/Qb7ScV7GXPjmuD+gVONSUDrseNElfl2dhhLe5L37AFm29Od9Nim2UhQmZt2e0Bj1wbYP0FFns
4MgAL7JweEXhjDFd58G2wAdR8j5MAvZkoUUm17mzCJJu25nhIUHnI8Kyd+fho8vLQx509xcczkCZ
3fp0Qoir/nzNsYnVSbU2FGN+JfLbRLSQzcRsX1M//0Jm5lkcZJe2gqpbgc9ZFUXxbTZtcjbKmPSW
bSSLTBy4H6xdEEzUJzUB900Drlf5/oeWElmm3VaquEmba0FoBqtAZEebADIdLMLAPzf9s+3xZs0N
3YiuGk9O64p9grn3hTMiaD1oAmdVhogYs/cdeBjmpgiXF9ClJ9mOh/lujKgIyC/YSCGCElKLFNx7
x1zmbncrJ8T5zAc+xLnRMLwVw3l13y/9iwYfg+J0hX+A0ZET1VGJeZc0aQiSLv1uc3bdg5OcGx05
qyCFUOwiF0bSW1dGvbXv34mL1Q5w6TJrKT7h219JN9xXTX2LJ/L6GiMsbgG1iqOY4yZ6HOuXpsJf
F9cjtvMSP1NB/lhn4EUqQbY6jFgt+zZ+aMd9NOgCW6qkcfYsE59rx2uAX+bfLGOj3TwMzi128uYc
AGMh2ZLVz+MUtpcx9tFlM9UdY2PU5K3CeIuvG5nBabLDNObxckhN+ejkRrTyNGvRIRsbGAh1vmSf
zRM3p+W9SXJnK1q6MuXITgjxLT93EQZgLMbJz5Soz3YE75R6cX0r6yg7ISZY50pUxkflkAYMaZaG
X5B/pty1C2tkK2TrFEcRAbltBcMJLawfTpko9AvBTetS8T7cGrEWh9FiVGYofOCtc9dxvPEPt1VE
96mv1yrt9aabQ8A2pbA2tp6M1egYcElzYfyg5209svSrhBP2teK3/imD/IYjlOfMYMsIAY95eCFs
Y9jEVcnHA2F1ScJNgq7hXVElpIFCVWAMnFpvkcVSc6KX7ibh5tpicPtzJ7SogE3yyLjQKuLjZX5z
w7q6P09xbnnja4Jcsoz87BtXqFrlpV/ve0c/Yb6JVoN0X0A5crYkeL8OcwYBfLCkZ8pRfZZhb+2z
OjOewspx30HyyWdaYvTWbDybqDLJo77OqpPJNL4o7IFHEX7WHp0Fga+IULXQzH+CdjZ34DefZ5uI
ulVrcD/zdAibfjo7NV4myzb1xeIAuJFGiozkZJ95C1aohMmYdihTwUzIx3RHLPVTRmy0YwctfRvc
oKnGflGamcTkLzgW5lHya+AcWrUWAGSwUuRCe7Afhe1bu8rhJBQ6qBExxq3daGc5Pp4SsU+N5ZFY
TLkdiuwplSAlRaAw1mSx/V4acEeSpERf7cc3cyBV5dqWOsyWCC7mHeln9oBXtVXbzPrFH+vWaZGT
quegPPdrAAnZQrlqwC/Kw8Ul2sDbP1RXp8JjTgoz5E8ZkUlM9nCES53sHnLqccAbgCOmOef/bjil
/zBiu1q6ggUFByqID/TsPfRsLjZF24GCiydGgmp09CMX4pNfiNcZkh7WGhdhM4PIGBtQO53SwORa
EbHL3RYqTc/m2SidLehFqhGGsTkZJsbEjtTCQYRlsrcCL734jQ+eNq4+m0CPu6wTVKilLZb+IBAb
2wrFysqzz5mC4z2Khbc0gzJni5Gm6xaE3rFqcV+7MP2gkE0AcHu6aljUhTXXuLRXCHrxORvc5/Zu
NCpFSc65X05G0bGYYfvJprBfmEF/BoWGOqPNg57v6Qq7GqHaImj4DT19FoNzRPpSM/DUk/7ljppX
uWW/6Njb2UDHYnPGfVkTP9SPXeGcLD+jzKCXsF5V+JU03IY+iEljpL+hlofA7i5RX22pXVinsX9t
jXY7pwEKqYW/L5iKf3NacjlMR0sau1rnZyWST6suNkbB9rHgW26Ldz2Mh1xqAmKagE0al0tTgEeL
HK56lwzaaG2mnvVwWxOartYDXwqvqL1bmCc7QNLtZj5IpXZ+FtGGntJG0Iw8ArwEAqDoxNlDj8fS
sPRG3LUz18k69f1dFZaYptgRLk3TpCWh7H5cfOJ7WHrVUjXZkwwN4jb0KmAvGOgauyPwA1/9m1VP
l4nyrqiUG1cb4EsHFOZZWtvCxSAnI6SS4qhN95rI5uB3wVkkicuOdiB3w10+NV9W5kYLb4ouwzye
CSlw8LE8A4tbVZyFCM4cK3tGKDDfOiFTA1c/9sRpCtExiKldwC6AKjE4uNe+eU2y5GNs070T1UC6
aNgCmPDICeFjYEY2yuRKToXoX7mq8pytZoTwihf/RbjkbD2cUtkUmNRtW1dpRZ+hGb56wt2mnnkx
CtKdHaS1sNzrKjsFjKuA/0nkDC+dk52TyiNTY/GPTxycUqxAWfk+Fmyd4uylxzTkt2I1slElgtEu
sD1hPoJGOWfwgymPVo4+q5h5vys3ZKafWhQm0qX334MTOwZmuSzbIeWszdTSOmO+a9IG53xCiKx3
05KHYFQv6D9/MoNArR3+GyahAkAeu3gMQgU2CjFuLZtXRmHyD3F6Z3+eu0/odk+6dIN1oKenFNbN
coRqsc0z7j5Z4IIxvxMepyfXUUcndx6ysbr5bj48qKgt19OYnKq2fEg9Zx9709WXebxtdPlbgflt
dIfA1+AX6zlHoA3RoO3UbGaHaktuclcwPmDNsJ7mka22JgyLE0h80pH75coA02UDq0Y/aM95mZri
UpItYxyHTxi0R0/bj2XBEJiyHRYi/EyM+tyOJl6WqHlue5pv1eC92fX8URX21XcIalte+YDXX3Mb
NTzcAd5AjVA8KiRsGqGDbTtneoe1ykEhg78aeE36ahfFKyuhty51IUNjhisqBaVAzjvh9ByM7E6v
rdp0n6NAsIBsC0YZz+mW/mi8NYkkrR/znGZ18jB73jnDIU1w8WBi14rvdvKwsH9mv/lovHptYx5f
ImMYK3CUD3JsGaml8wQm7QS3UZC8iv7JgXKwoC2RC2OwvOjhVcLLIMgBHPGBLQ1zwCcX8t4OrfBY
dsFbEorfcJx2ExBxeFiYFnhPmshsLUNW0pzCyDr3WfJYAe+DjqofK9Hd7BDKW1rAgFdEGkc3vIgu
+uf2Nub/uScuYp+gOmyYSgmOWoHC1kWKNyvcr5idNa+dMVhXWkgG3RBfWT8ctKV+TQD8rQX8hgMv
R3JL3g+OvCDk+I1S+Jkbw7kNikNdMVHOPVJEWldrSGb3F6K9Nkv11XbTzrAFFn77JcNgscCF1W8b
3A1TWgzvJTv5aRLHpgNC1jfPvWU91LX5ZMW9Q7AjwrR/f0J6PjjuWNa3RGe3UZeXlqkG/zXKdmni
ZjXxgYgAhCjHuzfT5M7tELFw5GHbkokLF6YOLz61H3aWPTatx6ItHZDq5yfc7+rUzSPptFocsoLb
rQE/YPPpLMOR8yOUYA/maOJtZwf+RyWZP5iD0Sljj/S+j28e4y8zNIcXsEafoe+eOh9LzFw8iyDc
Y0v+zhxvzzIpOWZtEC9B/VVQThzgyJj/CW3zXo9yda6yqd9IEv9IXsEAIYCnM6efguQTbtg+eIVB
d5v4w1acMxkuU/ukp+it1sBWA96STUz+H9LSSrRldTApUZkJ2vSF+dqBGiJf5jgAUdpf36t33iis
u2GDGD7JOI/rH6zmMN2ZlcUuxUfPeO/+hQ3S/wzlaZFm0I0S9cSCbZsZ3akxkQXAgLeZfqiC6UUa
fMhRG+wjl21o4lH+EE9bS5YfokWCcNoYNdDYZHnk7XEvXytZ2uzTqLXg9jNdcfabyd7HCmYeN1ra
Vz9VzTrE852DAUfyELRIiVHJNTRK1gZZ/eeCy9xERPkzUbIPJYEx29nOxqAOsgQt4x636YJDT9hs
wE1L0HxRiPyhxshgSOcmI62Xk5ujjHkvgV9/65yWL4x0MKpQb5yehXeBGABDS4MZ8C21qaW59Ypo
X7o4BLTlfpt2u5+HzuedZXCW7Anfj/jEGl712JTRZPS2iOPXzk73AayCOEPJLgZrE4fW0moocJ1A
gQfjbeTUbIT9u2tPX9zTe6a4nRqCfBfX4tiRYV7ir+Lvq9S1A1eEnWj49KN0LSt0IXClDcbutsMc
I3Hygg9tGJMdKTeosRw6/hIt4kVflre4ic5uZe0GFsyqHbcmppUkCp9cZVq/owhprpE9mmQwXGlp
eJV5e5rwZbIH6F3xiCkohCrLo5+sG9y4sFmNtT3CvBrPQWTfYnn3EpgIjjjU65mqnjKJf5xogpdZ
28Qyidey7ls0Wry0RvMAfsq0VrSH4tGxEmur2uTLmrJhFSjPuClEgHXg5ncAIX7AWbX9sE4iGfNy
T9O9sLNxWQ4W8I9JoJI3ulmJuvuDXhY86Bhwhxfq6cO3gmkTZ968IonP7gGhKSfKwVne/HF81nFZ
l8rTXLSjAxZF5Y8RXudl4Gkonv7w2gTjsJOkndmWQRXtAWdg165aeBte4yzcAFxUrcevqjesd9Eg
b4nBr9ZK0aNS5CRZAjfrlqaKrUVcuPwMORbjoWiEc/QcpOFcDeVRZSLcp11rn4upGzc4baznYDSu
rZkzBnczY23XDO1aTCSeylT49Xoc+JUMPTw1bf4N4Q69HaHFw8C5CDHTRp2zYYY/8OT+GtkxsG/B
uJLMnvvMekefSyJj7Fw1yKcAir4kpLtkGLFBe5XyuWLxsXNqASFK3KGKRRceahG+RXPDeGEQmCly
Zho7ycV6SKYJs7qgtmMw3w2oUnYm2RJRbyJDnBohJwQvMT57B9iNEVV7T8QvQNE20Ih2KdYoz6Sp
05ko3ejEF8FfpAYQSqV6S3uSAKLc9Jn9EIISZPsRNIu672CxVuZzp71bNSfXIK8OduKuqmyAC98m
m6DhZMLM+sW2CwFYcYoG9LOOwuCRjYZJIJkdbWNH7FuydO8nMXQg4vvVlClCAwY0DNSDQUxv1eQF
i6AS2Pk6KI5E8i24QBHXAEvkkOxZIlh6B/FBsRs3O5zFs3kSADgIFqxND+cS1x78KLPdzH1Lwl8V
+wnjw7FpeQF2nBYNyHj0vQ7FY83Fjjsi/WAIwLiagIXNXsfA4Ughl7FFYbhlX7ChQcTpbq7BirKP
BTWuCIB06uAalMy7F9nb/zozv+QRp5laF8c2bDvydEO3aDKb1H7J4a3OWMhnzlMW1dsSHTQWWGH9
kkzLgEczbH7joCG3hM+UBeRXgIMKkTt6tUp3PxBTT6cUSR0lCVcAd4WVb43K+CF7Nm7te3MMzJO7
fx2STSU2tZhWdhbwqmLXVSd1tpWi/PL68CYkYQt23YfUCjc2apbDs9ub0s+6UyBEYDx5EQtmtTST
kq+sOUb6G6HxuQjSLREsjoHVoerVUWfihY7eU+J+ZWXxquG1lz6fdQHKfTT01ZYYrgfxnd7TRW0A
y6MeeFLbHDaLVp9rCP2i7X065meIGfmbPcGdqgJMOLELYSPt02PkTTuBWosObQFgysH2QUKMZnjr
bk8sK0/dNx2NB6k7mmCl+6VIkQq/2LOcTJajJX6xTsOD1J/BLM9JH26l6w3MLeLXsJ21XxUby3Xp
UIA5uLdb1h5ZY27qmOCAb7+mTXNFyaa4CS/v7LKlLrivurwifmBdpkafYyLCnP0udYWpYciwnZB0
nBwMIPj7APguccftnM7dhTVn+p4pssW7zMC3js3u7KERLjrL0AtH6nUxeWsKPlYYfo+EQAiVq0Mv
xkfVkWt3yt+pu1v9Kywck0dEUGI3LLT1l3Xza0xdAGRATjPto6IkNrXdS2SJCzC4524IP+1oZJGK
NB11X/wSjy1sklU36ov2pEXkkc7LIVbByWCrEvfeLpL9G1bFn7oZT3PceIu0SG+0Y71jqyD8WGni
8IPYuYZ17MUAKS0SLZnhxjvYgK7WXTnG75lbe885FoaFHwXZsjIddylNfvO+zRhnYzZAsaF6dsNO
ubEGqBIdD44+oJMFbPzJylN0Tb9bTHHDplLMP/FYcqCakq2vpxXHkvIsg56NMZVqdfpe3c0ZpQNu
T+A7YDxn52JZHEXu4WO7eDY4dLHeiDG4IpBvoyJmWUesjOfYThdEGWvtnsZcnrz6PlvK86zHVQpf
uCnGH7PrNpHjrPxqvLRC2Ed36l7LhiNiNFY8gGz1WlEMpd3h1UiJ4uHhHHH6NFkJMoDLuObgxA8Y
UFsihGZFsM0f2ubRT/VlBN3PvJ1+DVymTHRhug0SplDQtv0mcscHB+zlfBfzkgRvFZjWnmcifoTo
0fX7FdM5OmBWvNtZtFQl6xaBqsrLOjtGpv1q8n5OpHVIXDhvqBWLiPXXoiAUc5fIUzWy07KZkKaz
H49/UZ7wpgGWNVpcrkCnEWXTIxosgS316RewNyP3SARoCa08plGEzzanzCYY+J8h9F8SYIN2Un1n
qfFqduZ7YSvw/WW0nh1OX4JlzoS2VybEXAmlOTEjLuV+S7fNvlUpMDADnUrlu4/ZUANCopTAXs1t
eG/Xa4x9MeQXoUjtmkATZpLKWRdxDCoTFIL22lF3QRz5oqsEY/mwwxeCd6t+R6p8CgQ3xCQxTpbJ
IW0cYzmH9WPN7Us0bP7XIMgsqjsVd5rFdqrMf3qYL1HRfAcJByQ3vCeQkIDT9o6kbJyPMPXPdsa4
Eoq8YwoadrUx/85zwooyLh58n81AZDCKeEjQCZ9NZD9zVsE0UZLoz56DglQrYZuGuF0VwNtpgg24
3qtnWvGyNMxi6Ycj7NH0DfoOWbo2v3rBvCGdxzk8f7E50q97ngmV0w/UvrlHdhD3zgl4V2N8s/Td
5oS91p3ebBcw1lDOP0Qsl8HcbGk7OLoDxWHYZQ7gU0+tW3JMsnyORtaTWwVPfl7ifUzTB7MYTiNP
ByJYA4codbdUlVyk2DB2qTQ2aV9ex7Q6GjYiOUysZ+kTERnGrzEI32RdQPkicMTa2F6GFK7Nrnh1
WpMMnQ8k0wv/BbjcpgSkH6lZUfobFlGg78OL1yc301E/Uk4nsJLoXx0R9sLfmCR66fThKmIhy7l2
O5bea2DJd3mn+s/ZuWYyqn2GDm/Al1CdZtfYD1K9DL061BrphIO3HiXv7Mb8xdrB29ex/6TOV2xB
9iCf9lkVfwNc2QzUhvVxRg8AaWVXvSFc/uiZQCIGgqzip9qcvdKG3YC/iefpXCQJ0q2+8CKfDzaV
I3Yu0KTZtNt2taeCsVlPsbMk5Im1sf6iNwwoo7Df85ieNKc/Z/E99Vu8pBn2MeV610GhV3f5hVSU
yUKwXkU5daJZVZmMP/KY9cm/yIiAeow+YpBe1UMBoFogo1fXJK7+lb5zSSx81rWgLdNwPj0UMCJN
1IlL+joxVnc9OdwKRcwunDUIkd0QEAHDKwjt9bmdqO3kcejmMIDmjkuoe0ui7uYUzYFarrUIo51d
V/BGOSQ0uXHu+H1T21zOpJwrIipK3w0zMEECP/mjqeLFcJlFeT0snXH4aDr5qGJa1KwWc2BSxt5N
Zckuartfm54oq+aqzxyidI58QbyM11VqQccaqHevJxQWVgg1WOwKMi9KN0DAqt32zMuZh69jiuWy
64HlNmawKlv3e9TDgb6XTe37R5YFUB5pY6DQDE8RhWx3KnnW9Jc5dN5bE6avPzyy29tV2l0FPiYN
ARvOcCrsa+EPb86nwMqWrquLZcPd15bjVoFAyur+UrLAp8AGn0UTc9k6NdZB+njI28ZJuI5IcpaW
/2Zm/ppDB5SYkUNQT7BoeHQqCeakfzCC7rElKajV3U9en/o52hh2dLD8nubr+Nkt6m4pOa8vmMEu
0dyuPQZOadcffkmkcWL3hGwS1jPpIV89+tm9WLL0V5XVPgJo2TkKaAEvB+o+4XHlxt9MQyARibXr
q11xZy6FHcKgBzzJi65gTR96FV8ShYdD8Rb3ahahih6C+V9LGkt0ybIsOU0HmQk1Ru8YhCF2tRcM
hFutR3YKzOWZqg9JTKkpUl3hdowDYLJaTY0nIY2nelS8t+alzD3su6TFoJnXfXSyTEgVY/sTFcPe
bV1SOp7HM7IUu0Zqqpjmp8AYPoOh2zRzepUJzruSHsCiPXidtcFQzovAIoML3s8H7A5O8jHRyMHK
w6zQeE7/nLfla4L1dZEE5bYyq3UZ9A/mEH8kYU0IBGFYT+rCm+BY2XZ/HCY+6cSovm3gADOgeTMR
G2A7/JblLW9ZwxL8XrmzBbTJ2rP4PM72cCVUDYhpnh5jk0KMANptqtSDmq0vTHqXoHW3Bk1Qbepe
UxUAZUmeURD4J52dwRyLUWIAdEV4tpiHhi22fApFup0t7wfcEfbJ4st1xmNrp9+Czq4EE6qTJp+1
Dj8Dy8WLiQvTT3cq+CvB7RD56U5GlG1yCn94JnCcLuMfkgd017R7lcQEh1g1ohOtLc4MNh/etjTl
ZvKR3kfrDWPeriqSTXP/UTgzllx/Gz4Vxkx7fumm/rWfxt+yCdZ8inJtofrjvSb9ZLF5svP2C5zL
scjz7TTPVwGf0w4gsc7OYdLecqbgpVThe2t17mdQyqfUhjFjuP3WRG0g246R4C7T1zxEs3bToJid
VSE3MN5flWW/klhISd6my0G7GKU69pXDbBhMUxYjVWRQcKPQSToQPkXtfeBzY6ODI6gHzYsBpLw0
Pa2Lo6g5ZJtwBMYc8M6MLIovP6+WIwaSBcPEGrTIOh9Kfx9kznuW6A2LiDMLpJ2MRu9pcMp3Cp/f
WDtXeMiA8t0L7A/W7BLAasGs+sL9cdzymITZu5fZJ47mByJGbyEswYCWVkJuJPuYlccKBn1S/A1O
tIopnYPjdoS4g4U+ojGIybC2ouVA9oPCwkc3Jj4A7JmQMc1bBeFzFMCHrJiu0u/2d6alY4QrFdYU
a1T9uZP5TrLAo6c2w+MFEp5rT1BHIdifr4LB/Qxd99MDtbcE0XrwHbWr++Q04XrC9XEgXcQbpIAR
Vb6qrPwnFbzMeHwPupQUThLf2MvsIuCdKCcrBMpL5RXbIfc+3aG+9x0/EYW6VQISsC7fOnSDOxe/
TYpdC/1sGbVRvlHYHYZZcX97rwi6j5kkr9xTNUURb9FFpwyFgifvoYOkM83Oa5vhB5eT2noNPpV6
7F760L7ULCBqc9q3eoLHh3EzhDIcYFRp0/AdlM8B1/I5jLuje8dxR4S97uVnUwUNjlVBN5MvbDtK
ethFngiuX2efIBGbvGVC/tXOmGalRReJnKydn9gbz84ICMwHWCGwUIe3iqxwoFPiFxJ8o7XEvWcs
YbM+0y3zg578Qj3KFnzEVifNKoiKZJEzORE2FV+tbayCVn6Fmfznjmz5YKhtWmoFNRp2ZfS/1vQC
3Xub5fUB3X8dWmhUsouWudfs6ySDI+hPdNOWyVrY8zVKo28GKZSz4TFP5u+wIL0DgUSH3E61xwzP
SRjXwpHtJPBh3H+z+zCqDiMY7H2E6syPLike7H5mZXCvhrdZipRl88uiAyN5xc7UXkVpfqXL5KD6
7JYl8rUReiJILx4GflToOfAXeBV59bDyS+uDVceTM1oQ8o0nRhs421yVwvpG/H9WBsOqw2F3uBsv
Wgyj4z3TIQ9llqCqhCyxeZTFVriy+xg83HRqS30bwSB2BkVtuLGiMKR73dnJ2f2bo/JtTqpnULpb
xoXHO20j9Bg4O/+FaOGfm09Xj/gCNauHVLbHJtG/gq9dS4oljf7Tmb19aPJusOs1wX8uCqQdhqlz
5Nj7oPpK3fiSOdQ2VeOase7maMRHCfO/HpGGsQPQafyZWXjZi5ygqJE+Z2SpQbPtexf3RMc20A6m
t67Pz1XO7hDcJSRhyddiU+wy6ehzcLxTmKiHjJckdLPHcO62CfH1xAfrYeI0xL0Vmf0LgfGt7I1f
nukcSpplndBaWXTsmMP04IppLViLV0zgiwGF10lTWLo0m/nBswNpBK8CJgd6s+34bRiskzE750FV
zbKJYg65GbRgALRj/UOebR1m81EE9VuaEO5s/pL/S/d8wjBqJ736FOXjg+jcbY55eSyLVe1lJ40R
rbBYLAi+Wd/keyMarev25sbyoYPdjw/ypRrStUMgxrt/mJHARTE+aT0AEDZXpMYfFFtM8iNniLGM
JG65rmx0bR+T4ULSa1hN4tXlbK05TRIbe0nBdwVsG1L+qby7My+NpWzbr3FER1NwEYIZ3oFBhrUB
0c6dlIwKwm216UvGxWJG+m/FwHWpzv7M/cH5bYzUpgMwn6TD2x1RQNrxGmK7tiPqM2q5g8GRYvsK
71sgOh5zb+HUw7oAtOWwEYvvbwIuxDDQj4VsAd27JxdxCnP948SeRKUROgYzG5VOGkhxxVAwp+JI
Ew2zbryLO3vLIRxykpdwJgHWCAFlCOAZuDapPnJl4diSyZLb1PUP/UgpUCRI6sh8zQvwEwbNFYLi
pYfXG9I1Jy2I0D0HQCxfBwYBrpRx7Sb0YLUx+oe9NmTwG/RkM1S49QucahwbBpMCy6l8HpX/beti
j0hIfpICNdDlY56D/vYf8CdcvXw4+hzyVeW9TXX2R+X0KtHpu3eP6Pfls1eS46UAhKU4WzzNzmfG
+O554bMO+teJdRWkd7moMAloekrDsAc2xHFDlR1GZOfJrBFdRmoMxz78ixxwGXihSACfPJk+OMW0
TMbgpAlkjyz3bDyduOueMzc7GWT3A0dsE0bPxThUm6ROli37FPdeNUCHDgU9p4oKybmMaVJwHxUa
CCjdL9VN3QJfDaFjm7Gl3hHYu4KfPVteu4ksEKJDbxxinLkq6D/oc1oqwQ6572Hhgdngr68P7JtX
ed0cE5ZpZdLsw6KiYsGhWcEFHoZaEMcYsJjF6ogHr9RPk4r+FXQilJo/MbGoCJpLelkIIw00s6fB
BtbfdrKcz8Fyf4m3n2Kgwpklnky8iHYrXhKpr2ide8cHdxZPT304vWiveg1r+3RX3oypWoLH4YcW
B3APdIX5rJg8VoHpez1Nm0H7jwn57mw4dRy+VhYBXbhV25nqxRymvGznDw+6dNbSt6uygxmLs51z
ZgnvKIKxfHHoR1vYWh9r5DCYdbTC0jt2K5sGRC+1YlHvHwXnYLOrH0zPOIeaWuUQsW8hHHNtxMEp
K5W96XsAg1GClbgR6a9DNcDKVtZPhgl51QgOTInOd2XrnVgnnj3Cok1E9V0LZS+8N0vVBEV8QJ/s
e3flOMht08QzVWKB2oO33foq4A4jqy6z4qMDbR+wmukc63Wu65KKhhyZQRUb17fVOqIag3xhuqzx
vi1a6tmy/0g6r+XWkWyJfhEi4At4pfeURBlSLwhJR4L3hYL5+l6YeboRHT13NBJZtSt35spaHugn
4POYf5vt8E459NbPi7vqtGeWF09xoXAA8/bwSIDwEx9EHb0FAblJ08pukPe/cigrVKluK6dZgVPc
eG14T3XzJ1TiOp+AFvPp2BYvsfvFyu1g2eMap+SZXbeHwO8cDYHgLPOfgOAuW2xAPGZqH7CQ7mwR
YuZrAKx5Yzgt8dteK6k+ZOTtNIOjNmDZNQYt7nWyFDgwDnoePtFYf52I4/WzO2QSiFX9uGmgDNeU
fLjg2PRs+LJEzyVELSMrJiAr4NmSg+g4QUZ/I9vkYCXYa1hyeEOyG2iK1CGXayTFIz96lmSpcezj
yuvPGTl+OE8HM+e50U/XAV4V0jvQ4DYqTgTy1kViHMNCW/dJ560Hs/sZ0ipcNYP9hF73Y2Pqg1j0
lGhIZDTFnWTvfXcq/Bdq2XuYpBN+WBO909nlGh99oll+kV0MDYBTbLd4pSHqJ7G+jzMyZgGmd5Ov
RWk6CxdvRDg1V481IlsrELpqj93ZhmSs6Uv2w5hcLevIa4QyiOEtbEt8Zk7/CG2fUiDjMPcpUcu9
RsL7pyTL+Fp9h7BilxOJe2qLwo2RQ7GJJuKflvYSU7yJbrvqVXcn4LYq/PY14lsuSn4MPXnTfey5
tQ+uXI75ujfBWOla6DPqlPu8JrfNC9qSKQya6FBTFaF1PPSgeegFPyyswWUCIN2R4U5BSYzc/GWK
E2NNJPWux7eIrkhfwzznMSVAmdnpiss9d4mHTJJ9WqdRNIszccudaS2i7DHAQQgRckk/PNKY4ZMR
2+Hdqffmkef/JYNdrsviFgYkDat42A5ViCmWiuaQm8VLFQQJ658+yq0g2xoF9k4Hj2dOpA0L8sm+
vxd2zQmC3S/qAJNRtL7mlL71ylgONR0q4xwzLEL8TeQwMrkdHb5PRmI+d4L7fhjtB4npU5pyPIiI
8KD27Yvw2AX+wk5AP5pltXIz3iGlASdGZBelNSe9C6uDiPyH3fJ7d/RNKTtuRAFLkRWDlkxb0QJg
87KZfZFx9QLyK9MTv0xn2emKMrsctR+S054A5bEN2TsYymJLjzMts3cDhsk8tp8VqmtAGAv4xXNI
HKWuLYrXu+fegDc61adRL78wVyGrT+sBy9Ogw9TE+HpiL/5G7H3nEbSTyr8oT0dj8SXEriy4qZk3
7Vf6unDMq8q8E+yhfWC6EJmHtc/Khw3S3kZ6Wki7whvoHZoq+xXhUC14dNNDHl9J65y6kGq4xtlb
TfxKiTiiavjGAqMmU6u9uTF4aMt0v5tSHgMEUDArclHofEX01r50Y30wFKvXMkfR5n5MtGI9YOgn
yeDdRx6i0YSFxICVzSbyiU44MkBFjN86hsAw/WG1WnS5fVS6ceFSZ03qNDiQI9DQscO9oFkYf+sW
lHBhhoxkOm/A0qubfWMPD61ApYZFy/JPLMax9xdtQMNQPhwLznnSsv0lZLGCD20kjaRdsVRs5Yzo
8TOWWW2xy4jS7G0KODCfMdPRgk1SAuTMwvHaVwcn6dAEamPwUWontAQbo/jomxdbBm+T470Yqf6N
o4LtdKkfJRytntpKMys++wmR1+puFv5MR1BaMbFZkfKrMrovO6AwNndzwKrec1rqf0OHbNIE5sHS
srNW0eCSpk9jHWgzgXqT6x3SGRk/KxkcXFDItww2h9bR8U8Z5vdArMfOawDN2fQPLYtGMXgw+ESJ
NaWxc5gibDP90GGkifJN4Fkbs6+eMCSjIbCfo4rPoAw77pu/oXDO1FmRXtO5gvgyty5MZL9eQ7NY
Kb/DDdT5jLEaSSorfsm8AWHc5ORhwMsLgjhmd3diwmwtr37LUecGU6mn0dE2kHoJAz6Ejr0aeJiY
PgHTMSwPDSs82QzUhepPgDNovplYEKr6QSGuTu1vitLsET43D3SJY/6Rj7F4dbHPpCkYAZkOX13X
Uv3N6eBPyL5wMAfTvAQzlZ4k5dpsy5jO7AHnOpSPIlOnImppoE1/ZVs9csjDWVgCfOBeSgH82miK
pOR1lwhMmixsrybPw5OJfclAxbsDf3dRKXgf5KRt3of/O4hpzoBEC+5LQJFqfPMcFupi6skdbZj9
T0bhi3MMqQkCqPlekzbpmr+SyvaTFYs3NoPfVDoC1ekPQ+YRbsxqfABD5H6WerFT1FBxl08cM/U7
I+pFYpDOagEaziOZZX4Mg0ExaWr626YbAbgGdDTxl8uNt9zSD0Vv0ALejjtu3fc0oGDMS04YbI9W
7dxyZdGwyEkPiw4Uh/PGq3A7BcB/eu8mKrG3PaL5pMzkNGxYjL/WM92EGkcSjt+F1u3TIbp1cItz
V1u3NsnZAfhnSzVGj82D43vt8nIOY+fZBo3CdbrLOtj/DAeLrHpJA3vr1S8DFo4alCPEWKogGvFt
Zu7fZEbPVdujbstz0PrvlK9S8BQ8G2L4s+i6JHVN9JttoF1Av5C/ukZMwDR9QGOUJJMo06zgucgG
isPJTpnsd5MJvRmAXgc2rOmMF2LsJyCdC6YcJEzvLFp+zwTJTg3ue16KYoauUaxBbnfJawtSWMAf
hYhGQymdiS9Mh4/+GrYFoAxxqWFb6q9edPLpTWCtukImZYcBBYKTQfvRwpKE+j9nYOUPdDCdiIXj
89dLqMzQV6OG9kJnN4V07JXeM9uQ96ni6oV92Gi8AFjXlDgNobkwhxL3zZZE2jY+m6j8q0w/LfYT
8cDO3XppVHDx3ZDfO3cZtTxkREgyTSSG4KmR/ZgpjYa6lZyytSuosN1hQeHb+iHVLaVFJ3/ps0+t
fSpnGVdpIOTIrDreXzgnlZOGsrPX3CW4mqhXShYmLV0r3iWYxKiQKZ7mV80EXkbRIzXQsjQW72Vz
KpqMOiEKLUhqxlazIk3DTt9ipZSuxoA6sUhsSZke8u6nlX9eeI/bdpkCkoJjsaAPDlNRxxL8XVmP
OCnIYPSH1P8oE3c1eh8m1lWI0MibzPvKoHH8VmZQddz6zZUlUPcP6RgngnZrnR4ET6Uby3eXMYxQ
Q6qFJ3eKnhnT7dcQ2laWeGlssXDQD6q+36cJbLzkLLKHJ0NOYR68pCh0uWlGSvrGc920NDX7+2w0
L04SY4nql2PG8wl4HUbMdGGYPzGTuJ39OVa48XsDnztOFgE02CvZuHAMUXfSFu96E+68McbY+j6w
2Ep0yh+pbk/c46QoxAxxhORnbayAS5HtQJEiZ3nqw+AWCRnthTNdhqy4grLe+BUN0UGyU4lirUh4
ki9PVPpbZV6z6Gion6EjhdteHPoiBvlW91edFWUzvQuCELZ8Y2uWJjwrtOmQmL+CPHJQXdnXE00a
WRY166Z418bmind43UZsvF+pi9hSX0b1ANwc8GQux3/VkZWCCSmCt9bEP9xx50L7GHb4ChaRVWw0
woyw9XZ8HvC4/Avibwt7T5WFmzEB8CreQwQCWnSRJJBIgPuS3LlWzd1P41dl0UjMFjIIj37C6AA1
w2E40/l76iYpkIxgYF98+tkh1I13h2V5H+5SHt+FXy8N3P0NX2HpafPMtqJ7aluULOHNoxvwssue
BrIUGVbhafzrsr9Y/hR0OZbgZlk0L6vWIlNDHXBWrHJgTa3LFUzoKuzudHevUxKXdvrtUm6DKQYB
mDAZc5Ci0JEk2qYE84zHjvSOuSYOvpE25eDdb1fghXKZ+tJNBlDFdL7JYaPlHo3xkINaqiS4iS0F
62fWqJtw4Ehl42kT0TA4lEYLxX+aW8xuIMpx1GOMtzzapRsXa1UFoBDqG3Ml7hV/dM5BSj16Efo7
Ulqb0R+WKuGTb8QVclFP9u5BXAi2OYyp9sNj7cD8vxrbG4icZQ+w3eirxeRg2ar52pPimrDogQnb
9HxGO6rZrNL77ace7YL6PlGtDC9e1xQXD9VHovVbx/q17YoFBHhIWrwiA9KqO9IHNUCRMGkR9Koz
LvyrqQv84SliJpKv8eZMZPRyufE5krLiDg5qXenTMsZelBnZIu8OOW0RTWIvBnR3HUtcaVsXa0oY
Kq23fPyK63FVYwdN+Gsk3adwyzN9cHAVsBn3Hogw+6dVlBBBWM6j7Zzbjpt95bYrDap36YFa0j/i
apfOxLnIXWuk/DHsqqF9LzOyNeiTTtscXd8DGn42huvQAbjhrz45+knCPMlJsjQkfTuqgjnaI3zb
Om4kujb25ezyQ84bBLaJGCnP/SQ0CqXYZ0d2Cecatmk/k6kSEoAOlkw9OkStoOP7ykl/UAZ6rRQs
qAFjSW+ZDQjzk8ZKnd9PfKnTf1PBjic45fZr7l0LkFkmOK8AuGTd7axmDjp6Z69sd6ODUNGV69L9
rXz5PEZ7v/gtdUojW4zB8GxS/Ck4Q7ZaDQW1XHYwD0x1QyJYGKRiCXO4Opjre4tuze4zFfkhwj6Y
tH+D/SW6L1/npiH7arKgB7/ZWSTEw6/BxA4nWviNOQ06asVnjszOrwnWRKf3oEuINLB/0tKW2CF3
wnAyMejjFUoj61RP+jzgXVMNaINDUKivEVMvXpmsKr5/pspXZkBaM2Rer7HewSUaSWqTYS8Yi8oK
KD1ut07DMU3toeO8R4mxSpq3xnwdWpfmCBooqnfAKFuRInAYFlQ/Yz3q481u/RfNtndGFZ1guq6i
4rv1j32RIwvzhmbUyfNHGj08GOkqfJ9bpmhPXzDfrBL122W4mv0Py91K957zXY1Rf62czJxpItO/
KMkKvzc+U3vYGYB0rQFCNlmMN9/sNvONK4yQa29nFa/8D2MQBd04l02gZXcoG+kY72q8GUitRDfT
s0O5XwxKqIF0asJjSkJqY5p7xczcNQHnIsnh7jwVIb0C5U5I1Fr+LSK39LR8hPUHULllOuwcclZ8
L0eyVLxPcDwRyRZfnY1zqH3qcDgXQbeJjU+frDEp5mVoX9ya4PorGVtiWfGib9sj615O0mnVWOXG
5agOs2ibkRkqgKoaXr/t1fxtJLrLg62pzoH+RVUucVUFkZHjJ2GCMn4JMgMVQLi0yw0p/5U0nkcN
crIkPMYlYx9S7yioSq669xJHRMYprfsjpccfFV/tgMeIVX10hrNO4bWvInrBl206mhsNlnBGd17g
touQaAH2DIokALaIWeSgum+OBZlBxyPJ3BhARhkT/0J8OpmYBxxanKJ5YMvJcsEIWbQVyNk23JfG
3Yr1U9BwBwVYq4QW7QzId1nlsxwmhOPiR3Ok/pKyS6cY9Glgd6TjCVWlxoc4+GqMYqUc/kcIoII9
G8YWtWEY/ySpT2OMr5myNiqyVk6hNozcrEolxgMr3OtluO1ZaS4SB1yGpTYCf0sSOE890j1hjjlW
CbW5zV8sn8yVmW3MirKrcDwmDqHqlqIUgNL/gpHwoI45PiyMV72zuIzQWEuNK9tgJ1xSj+N78F+p
4sX1tCfYuZmmAVXAe7HAkQTJrwOszI3jT82xqbvk0LGDS8i31Zjyh03VgAZDYOEo42fiN9w7/t7o
7f2IdS6g2DrpYLzzmRZ5e8vJVGs+nBZ6NAm3zM/cA0bxO8Mfvsb+4NaEicoYoDVnQkg5ABJOtJKY
x6g6uhv+9OIW2RqC6wPkJzc0ROQGgmnJTTqgJ3gAUpWsyB5V5qFl2+M4Cfm99oijazsJY6V34tgO
OQEn96fxWLjrhHYh8wCO3kReT727SSUxhuoqeei++TEJLIQ+hOGxp7ukObKwpoarebbYfCCRvSu2
pgulA7aWQHiGzsEKm6yakUaFZJ9EzVNEGMgE/t5FVNim5F9m8rlJHrpUWzBYS9GN25b1NU7SzeS5
axSBR92kqwor4+yXa930blAYGbvkuD390rq1gbFn2hEDu2i1tzPQvMzQX0L0WOHG3EAGI7VaLvW0
OsyWU6sO8X8TgqB699yM8U2Cps+8HGt7fB3BevD3X3lmdx0ad9Om2rV3AC8aHv/O+GGMmHOZWsxK
AnpzsLBEdIfbfy0yGY5RjB7V1krke1Wxn/PM6Is7dZFhGiWWf9BqcnIxklEDVQ5KTG3jPxr56aNo
25XmVsTFUgurS26l99BM90IG1w5Q80IKB8d7s8F+N0M+1olZHSejPQA2xj/PCRTq+OrGoMD9EpG/
Iv4/m7nIEfntlTjmNhU08NVJcxA5X6KquoVlA+0jv+JJ3U2TRJzl3m2tkN1KzZ1TRycc/1s30vF3
YuDWhVpDxDoGABUWokp+6ey5xQNiIbtKAHmwx6DfOLjYfPqPQqGdYgMDcartE6iQfhW8ROGHBxc2
iBu8ie6x021MsfxuppKrv7apy3AJcxhbEpsnScVFyLtr6tL3Khd70kWnWanPwv4l8iht7uxVZkRr
lmofGUZui5eYPapjQ+97QGKh6tKjoPlNwFYgb3uM6DBsBD4vnHXPkK7fiBGhYnsLfdBRb1KsnWpT
65g+NdqHbXXnqXVw+WVW/OFopEMENrd1LdjrJK8DDkobQI3icxok+qNjGC007At18OsnaplFIS30
ZIio+Rri7FOY2SEN5AudHitfNNTZ/CRKbr1QzC7whyXbn1gnCjGhgg0m21e5G1rrHA3RU1Brq7ZM
LwPNS3NeAlFbfI6yvNZjuDRls+0yhX8fJh3phLwPAbm7GUj1elsXxcFo6Y30kjWn9ymxGf8MpjpB
D1ISnNn/HjmU1xEfJBjSCCDVQERJu7qsXar+olEy1msMbx6jUqmWmL5wuVXXiHmvA0fjZPY7Jrmb
VUc7FPSdRp1q3gqS/ubR7N0HOEEU4nwXcx4NSH5CD3NutwwtA/o3efIUkUGNFHTwH04j/9hWyVmO
7Nvxf5SC1VMJ/pijs0z+qNacKxngMYqjCrVzZKjfOBmuVOGwj6GYcQiHfS2bGzlasO2DfVNWsgq7
GgG7YmcI88TscfZEtX1qNRJbc+10bX3ifnhTFqaaothKL3iqOcYN9szkyweOMv3WeEgbGvYbL3z4
JaGaSKxtCYWU7prKs/YU3t1D1Ca6wTaqik+SYpPGmg2p/iJrXN6o1OzmyaFxZggIyc7B+tDC/s5s
dgQv8Rqaw1HxXhN2u2m98V1FI2UQxj9GXbY5ODhHcElSEQ1JPeuo0KX4YkgmwR4x2JrtjruBxmUd
ynmMJdLIWUzwETqW+bThBHhy/fhK3mSn6IhlaYb6oYW3PuyWJSqALcWHEPm7Y1WbtnNfqnoeb12q
A8BS0bDzmtJx5evTrp3Kv4kWuSghyECgbDNX24lB3r0Rxz4wcMO3d1XMdVfgs/Jta9XwxwElWiAU
ZCjbzu/8nrA4rrlbZvVna4v65vXNbpQFikkFZoi2idyVSytVrzJgNpnGo2kkqx7cwshGLBvhtcOe
WHc1zC8KiehkxBzCYxuy+I+p5+sJuMmA9VjN85/ygG1ynDE5mM24rujfkp5H/D470cVK0hn/CNOm
HghSVWqD3n0sWPg5ETqbsla46ffxyBzvRe5u1NRNSOCous6OtqIPiJLjeAQB7B9kMu3nkN6QGWfN
xWkfYyrvLJSuYJOX7dEzme5ruL/R+MD3vbJsfjqnS+65Ta4bUtIh8vWD6jUw7F501SEbOr11HHt5
iIp47tY8dUn35NXuZ0/jFbnvl5ogUSyB11eweKDqeihBCbYupzcvQ4Id0cGzw49JN8aaremaokYy
hPk+mcVJXJMlrDbNVG+Z7l/aDD5ExXJKmiR49Ww/pT27FS46fA99M7tEnG0HjJWGxwf8x6XtAmVF
X+I4O/bSn4PfCDQ4SHPjIJVz9wPtDkn2vWYmyBQr7I6dkfrDBL3EG76pWERJfAeoM0TVJar8iMV6
+rI1bCRD+Gw0isZ72vuUmp0PMzWO1XTyz7SIImT+BUvJ65S5Z2PuWcaIEDEpYqm+y0m+BE51dwT2
8Ip+NqrQq39u76Mas3Oe5pIc4LI3CUbM15JTA3JL16l5RgWN5JciNAIncAqLz5anJX71JxEnmx6j
Nmv3Y5gXfznl7CFO/2Qio2fGJYeoB6MGiD+QWzSpFpXc2xq2eZwhJK7PEGDGA07oYIGJ61lYVC/B
jYZhR57KhBX6BEmfSYZDkcaKHdkn0n7gyBa9MU97PjCfCYq8qIpPr5v4r0W884eHSc6zQMGvNbxx
bo/MIMoTGfelHfQvIk2O0QAAQRa0lXHVdmb9S8xh1zMetx3iAJ7NgXtV209wPtus/cE5cvLcMFxR
scD4g48js4b30KVOd8Imm6HIeL79WsMhTj0FMp5fpIeLUQYeXGVxHmAiefS0G9CjwgD1y0morZoF
4cTaWnOxV2ovShtAuZb9BZ3EhSYTsFczp7qZTpS5b9lqbbuAf+BacMkohM7gc1WjWJYeNPIQylLM
KGfb/VWDqMileIHU9zSM0aXyaHSziguVUdhbu5ClAQt8Lr89PjiUfO8wUuI6dDU7Yq1cpqW/zigD
tqp0H/raBwbg13AMNmYcceBr36rqHvD78XA1lHEhoNXqUJnBTCD77jPtw6GuW7XhxnFyQtwFcC2A
GL4MvypLUaUqmodEkd1RjrIZlEIEdqCkkmGMsEqAnL45AXCyVoY/lsJw4rZPXqQ/sWp8xKPY+PGw
iMziKjl1eL6631gHCESWodh3PACzisCwmOMXOAFzeOr0hq8cVb0GmKetQfuiShjPsoeZ2nA3DsVv
NrnZvm9RT1Lo9A9vVHQEhjwnvXIg3mFvXUfs/D78HrOJYgoYMYagIYrG8bFAz6uzN3K1r2mMau01
6qNKbKoyPJzT7lNU9l91693w3T7ykeBUg3cOLHIXbyhL3HGqAYBjS7Fu4c04zXDuIP1Ahd06Ec5t
+NOTny1hd1wSpK280AUcbGOFxRVgcrPp+ulflsenunHw69IhyzfSosUVysBz4zo7ydHqCn3TlfrN
0/t9xtEskwTf+7V1Y7IZ+VvA4EoH3DHXR7bVbO/z6CenDMYL1JNQYwFgu8W90gFs6RgsymXDJjeQ
lOKyRWGMaAaTHA9VRI6Ifokh7kszvvUzUxO2RuDgj5gfzb32W5fpDmPCcUjiA1nw/0tXql5m7DEd
AIeBThQt14hC6rB1TXGMrQ7pnvL2isuoII6Qa8u4iN/asl3rU4/3zD304PVbaNGF4z6ZmfcUA2bQ
mcSGImMDUuzj+eEvyYbJkA6yBNcSNbIr2WYs4sBUsI7ssZvFNdXqnXxppcZRH26C0nwxMvzHVbNt
QWg6AoWiTddZBE1AompZUXCyoCu3TvjZa+kzZ9S+wgbWYeUm8LFKSqYC9sXIW9jHeWv34ymR5i+H
1lofi3XeKoyZ8p7o+aaHU+S29dWW5XMZ+rg6HVx9hbGZtb0kw0E1l7sKxdzM3lOE/iO1xqfe669W
6AY4S7rHZAy0MgzPedmdaTB5AijxkYRY01lwiOQWkbJEDLvZk/Y7qOgA9+Iyh+y1kIzVV+h/88bM
XR2CS/dlNPC8LQ2zcJMirnk4FlMW1eE+Rv6x526huS0hCRgdDToJ6Wp0WLhMOWtCrex2jntJTIgx
ifYl3HajtdbRoEaSz82nb0jArNqCmDx4GETiMEPsp21r4yTdoa+/6qA8unG7LUC/5N1sMFbwLKc7
geUFmYeli0NmrJqTlRef1WzsJLhsB93e0Sp+04BaZ/SFJQoWfd8E1VGypl3PGhufXIs5ILvyyacN
Atgmw4cttecuqZ9z3T1SAbV0VL1udTLIbPfp2rlpLWtro3tVqXvUvPa3wAYQNQKriLWfkpACIuLn
IeC+nuix4bLNm+vt/eyJAuidl01r/Iz2LONeJqhqlumtTY59TuZ1QWcLSX2Pux9wA+UMnwZl3Zg8
VzMRz4UXn9G/S2nOOuU/iS3qJ4vbu5AFfmqLT063DRxv7blfJms8j2q9CkWGgBrrY4QuM2vXwun2
Xk/fDH+RxQg6MYIzY1bN3ocxX+f13/zPFG8VJbxthL0lxW1lRXLX5OJs8/QVujjWbLlS0aBsdMA1
5YvlmUfP80nYS1KyGuY99ShKfR3W9h0R8Brn3b7G8DZhq8XwA/Y5NV6ijr930/1q9HQ4Q3JItSOm
rmYQO51UZpfznuT/GqNDVWb/zZR/p/R77zHo6k2w1oAzF4/I+JoDEInxOwUsVawTbcWQrqnxM/u3
SXJqgWb2Y7lqTexs7Z9hqH3eKUaJ7xqzaBV4K8MxlqGnlnNnPTgZw6yWnXE34KmEXxHPllyTpH33
CSieMdwarALEu9Pv9fi1qYDHZd/abO+zHcKa1BkRFRfQBAZ/ZTY9aRLGr/TWuOvagLRmPnReChn1
o/BOzJWgTKNy9lF76u1iZfAPJ6JM7dfwz3EifmL823tRILIHb/x6ADSWzbNOvlLmoBUUNJlf08Kp
KfeWl9AJoW892n8i+WwBWeDJTWLubpIVCNjx5rs+3OCsggxN5UJFbo4hHWMEag9vs7dYchHyL8lc
o3s7TV8Sv3iktYMSjass0a5YrZcDsmXn7M3yOSUoPHbhNpvvMY/Clh4YT+ugTwWLTNAkrJ+jlHSy
yWZiOhD96eTc6nRWfEUQgkBGwYDh8ujeTDIcU7mS/D+s/IFdEynLM+XK0D0Wqr8RQk6B0xDSW7fa
RUYPl1x+RR1aBXGMNTQ8ipbtkLaE11njkBr6el/179z6EXY6ZzxSh/rr8Hwy6kftv7dSJwJXbUBX
Bs1PzrcC7bjPWIuq5NASoJHlejT47PXuOeCS6p4Ho3ppPcqYPPJ5eDz4yEYdoPT4nxfCX8HqGLIa
cesPvfNOuo6DdHhL9C3Vzjh9soPeH3LnWpivFvGjyJ9xH5LM6wuvmmOPsp3nyaOkUw0ZDjeNUR4M
h4tdWruJN1aBtEj9I86DbA3W4zUyv8qhWYtKIadmbKVHnJBEmN/z6sXTX6kLU+auhnhSHCtnq5e4
4C3gSWpNooBr4jixrOpcxuj6vWsPNknD4sHya5PoyabGap4lGDK5c2muqOA3JOQIsdEiiPumARQL
2oG50C3FCoEblw9w2q3A/Tfmpmw3ptjYMRa+T4R93v1Q+iF5Bl9TBEh4eiHzvnQJaGPNYgdDLgsh
v8TCMHlMDO3FmJes/bmIX/WoX9YpLb/URbjPHpsRvAMLzzUWdomRzvlpY25xGh6wNRZHxRKxa2b9
/qVXDyf817BgrJ7m6bDH4sO+wrAulv1Dl8E2mj6ohSA2yuvAKrmokdlmPuZnjKNGYqqm2EEPKBzl
3Sq+EhvBKfiCFm5SokMTWPtEhph81afkCR0ncqXcQ0NJTsOCmWw+Q4jNDxJjcUER7cbrzGWsOACA
7rT+gcqUlqG6SpxjUu/E9B11FB5Od916KeW1Kn8JCJfWXBi3sBzEVDJnDuciJvQ4qD4nDt0p+dS6
msUuzHSqsVkUOMSztGbnCSoWEmBrt4y7t892mNAmvzw4Iair9hnwqaNrT52Pr+O7TfdFfU/ZNQbV
T8cEy8XMN5pw4q3SIL3wXKGOjN0gd8fkfHfNh8SJ4sA+ykltMwbYj8iOCaRcTXFpzVcNkd9pQL7T
aag3Ly23XsuPA2HV8c8DNkI/ecuYKNyXJgYnm72G4pi6XLPZuhJfbkt2aFLEvs8MNzRR0PlYdLhZ
SYhgycdcX1jXiRYqA4tH+ib5b0ZfJwkGKvg0lphF+C5F44dIj0N/ZMW31oZbo73gLUcOhZJFV72P
hrqOOmRin4K3iMYYqT9bIb4Bx3liwwx/I311EeQs9ZpofFa9iA7tiV7hel3LeG0EExB5iB9DdrXN
2S2ULTo93hvVX+RhEZ/aZyxgW82OIWC2F0L/RxFBXnKyb/h0qyZCo/DEw8WtktQYEeJEu2ST32F0
MI4y5Ynkt7uKQygL/oXhk0OVaOCeGkgpQ/walveUDFoGsi6kl3SKzqhhvKfDTZPE/PQaHIGEjdK5
zSMY4fUGTHGEAmRyQXKnO+w9uc9c8zAMNIxQLNe8FvaTKGmcZBSoSANnd4tFB+onYl0ISfgCahDE
gJmiodV02zp7frmVfOE41PKLH59HHsvsEGyTE3f8bhQZ+L3eQdP+tYHUlB9Q56SirWFgmThggQqh
U1jeUyuLV1FQeEyiX+v/1DTwMFLvQcAHm+4wKc4CYGcnMIKZp7zIYJJ2pG+KtQKdEdbg0oatH80j
0DLgbRBynjNU2ex9Z3NY0uzsOthXxRsUFYQj2ngpVwZ1KOph7dH/K8Sum5qlOzwbHIrSikgw6fuw
f4t6Wl3dTx5Ki5xPNZzlZTv3JHFe+hq/bchom4RQX3KFMbKoO5qxmSDxIOphCUjrUDoHBdu0w7mU
R8OiBn5WxueA+pbMRNtsvgsiydbK4Eqn7R56Dl4Cr2HyI0rkNW+BvObeX0lTWkNI0a4pwzk29B3x
RTeiZl0O1059zd0NLm7jIj3UWDXxgQ0mNu30M/VORDPBF7jbCemQ7rc8enfSV8OxnyzZk0Zrt644
5TM1E2hN4j5zLefmJmd6MOZ0V3Uy/d/BZRgdFlP9oKXUTn59tseh/8Joso2KT3agCx3Daxth6g2f
au4YHemyJ+OPN4wvrOK2t6frxBSkc9qZD3BdONYpqP2p/Tv9ZrxzYyhzfIXZnHApmOgRFYv1gcTi
BG3JoXiVPzhgpobNGqUg0krxFnLyTbs4Y1xhN+lqmLWcVW/iR96b7HXtMd2q4m5TemDUdPReEJ0W
pQbbhCL2GmfdxvQ+oqhYZxyWAohu24IeTreC4zjPmWJShaUBdxS7MqGOhD7mUmJmV03b+DmzXgcs
3/4byPBQvOtFLAOQVTCrbXEUQen+7FW+1aRY6XBcIkFEJ9y2jgAqQGSpxkP+5qdgh59Lcid+QAX9
c99y94COUYbgPnlzozc7utJK1qQ4OK2NNZd5Tlfb/4+j81iOFdmi6BcRgSeZlvdeVdKdELJ4T+K+
vhc9fR3vSqqCzGP2Xpt4Dj1EAsVl4H+ENJ3RT0jmu20trBRLJMF8wpu6hK+CU4G30HbZv7Guwp/h
eTRAuIRQbwUxUmVVIYDMx5pUvbLhnI7qKrWytW6roIahCcY7zzo7fLSGT3nhsGk70e0UQJhGRAZw
mGrjbBtPK/zp3WRnRvceloEVXmxuTjU7smUmF2yBOGGW0n7hDJmxrgaPdCRTM6WHYqbpZxhVcJSz
6DdfoXNV1EnWc+thzyjtM2Hf47y3w8HtcD8glPImf6tPysJCgf5q7tXiXrbrMRpnHS0mDWXunjNx
GAlNwlgc+veSJb3yaxY/TjoFplwM9dmhsxMEb2DZieQ+cCAC5dCfGM4CB58j6p5NEkCvvgcaJpm3
IoQTwTOiorvhy1bUr4D4ktG4sBxZ5+S3jv0+9Hc6bAWcIUn+QVraDLAgR8LTT59pWFOCzRRaD6V6
FQMhKd5TJ/a3OZE3GCjYrQnHQrIoU/74fdy78yQ8FPU2RT+RFcexRB3wIdpiPlrdCvhLWrJBPUOg
d6ETofDHTkncnZg5JhSUU2t+6uU2xXfp7SPBGcWdjLYggaXjhv+alNmZe0oINzSP5NjhcEoEaF3z
FtG1889GXOOGs9URNGJxCwoS3PlCpGR4MmLW4CdOVTfTbFadNys66yPbUsrC7C0f/tk5WY4QYXQh
r7jvF57nLXuxinniSIs1ihRMbr4N+G48JrUooyTLeDhWa0sL5gQ3G3qCLOfZkA+c5Iifm3OuAKDh
Rz3G4Wv0ODxQBrC45+6Y1UqyDMJzn53S+FDnBFaDAvlmiJkTcyyzW6G+Ze2ON2JusPYVKubtWw40
BgVhFjAtAA9T/gTtSlG5+K8FIkq6P5J8UAqQmTaZO0/BiJYQ+osafTXD0m4/nGGT4Q8hOBExO45j
feXmtCnWT9heZc5o8KaO71Z57YHcBgTSmcxcpHo2bGwARKaprDh9fxUNh2K6XcM3HQPqlMuOadEX
GbRgukxImfhQvfBhoZ+WzqFs/wpkuvDFg5yOvArmBf2NLtY9x7wdIvOHBMruM5e0uOOzGC+Wgmu0
YGSE3S0cV+zYZqMWzKpqaSCFS9MFUcezonxliP8UhuSKtx0aubfjk+r5MJQ+dfUKStxvACL1b629
MdvzGK5FsJ3sRmFHUMlPDpZcPNCOY8fCsOyj7KeOCJCX9cPBJyC045gyvW+tR79rIMEdZjH1sT8B
+SggCWBhwGFspeRlqxn4Lsfknf3KLCnHBW1ME6099RgyYIsfCLyhwHUzA6JLj3d3hIIQf/OCaGm+
MPRbpKLgCwcomclKlAQhNWuzO9bNThnQir85DnVwaqyL9NLXiEyKrZIugvhBTG6k3fNiquqBzoQL
ZXzRPVmj+pXT1NoN1DsokxcpmQHKRd1Gc9f+MJJrQmkHPNVtT6EyraXnmXnijR2sfOW5HTo8FKLN
msKwbt9ibW8KEFuXumJSE3/hB4wSQnfVX1ndE/fH1N708Dcc0QXQ5ksqhUfq7QNeOciZCyLC/CmK
0eIMSiBMzJLw1NX3hPdYvXkkqmvaPqw30iAvDBg18dDtb96/+zCmggCU6RsBNYogXpX/zL2Z3Mjq
GEuoOSxbKgRQjzq/xQWuqJWeKgzSji23GF4jDavHwLFo6q8sQT2WUF1MM5lsbRpHFm1AUf1lkRym
uUyzZIP18MtvwdcQttV+dG8UxIXsEYM0c1XQ3ueYNxpjpdKiCXJaxQA5QawFL/DABlkghOR6lMSf
ZPlbS0Z8+Mx1UmvJL+i3KqWQqvz6/b+IJG1soQzytiXFmIKZNAKd1yOW5nEJSe+s/yzSVImsgHBv
YMaT6jWJuG+mtcdN90zalGeNxV3tn8P4ikkurp0T5Aqno1OlRMuhooDhjhaqRc8DikYTPyP5oJ5A
tGq+6XY18xBSTt/l9HcpsTGPSxz1UQETWLtZcbMcWnKNhrdeksCnXcviIvw/Gz12SqUif5mGslfi
aQaQ5jGRJd443bnqink/1hCsmZvOlXNd+dKQiFgswHSTQ4z9WhreJvhJrMLp5hPjjlbGrRsdvWRH
Dutq9Kl18Cb6+jZnjuxfkvDhAJwOB5x4S5ncGLOR3EsbGgMzZpNZfPgYVTAT5z7LK+fQS+Legdg5
b5KFrS0Yd9c6JeEmpFytaMfGSdjovRhNAF4Ip8BzWDYDZ8KwKU19VVsQf/VvC+1zi4DQwErbn1vp
znJEp0m0ooFXlGXfkxjJBqM1vgqwv6EBx+gK2JZRRLoh3nIX6MrWAPtU2ouKEAeOxoEIGiQvsecv
hiClNXXujtTwWr+kQk662OB+PDneFv911FgLnZqmlJcavlGV0vxVBIScWrRjlbwH0SN21WWPp8dU
7wmYektHWRsc0v7bM6EF0O2kpI3HXIguK8NWSYkg+pG2OysoK+vu2uINYgiljkwR/T/VC3kqgCir
5FF+u8TTsFaIxNETZF1Ywaedy3mq+vg8k0XP6jX1AYBOdTKxI+VnG14U2Pr92C/tDvUen1OIKjdg
0Eic2wS/Q457QjjQO9d0jNZsrbQIOF55dXGljCz+KlxhSC5tcWqKN224d9TGVsBoPNlgFycddUVs
r59eTFpubTBwH1bADtWZUPD/WReFK8EHE2aMlKTE6MB2msqUgThAGA8jBeOkFCccc+6yzKr0u4HX
COGf97LjhUWtL5WDEa/TYo/TqBFrtXwp6bm0maTLu6j/ovHHLi75pKzyF1JHlVtgzyRKLb+UVPz5
tFGd8gEWKf6jyn8A+QEbcgI/NEBs6/kfnWBpeP9CbFN18htEl0zFHi+7ZU0OG8vmDlUtV20JHKL1
l5b31qEa9qJXQZNRJV9RKP5XdDvZ1revTpmtUZfCjFwMwDMr/lSvRdWLIy+/YMJbBBQJFTHBgha0
6z7w+BGOw5AcFSmHQdl4c9SOOodKVzwVpAaBcnZH+HfDomAB2wGKM8z3thKP1nrasX8DXbzu1ZeD
bFUlO0ryrnv6B7P5GCmCWdId7qeiEqz/GhLWIoWU5YuDHTJrbI/gTgAyStfbGO2zJPJAXC3jB6NC
hsE2KzYi2qgIQAqSR/xk43IzoAOSJVh29ZTzrQWMSGD1DtN04Ro5j6G8GEycDWpQM3I3dfsaeGk9
MTfVRxJdzWDnmIi3ETQVSGdTGmBKa1PSZR6c9DA5j+P2meoX0ZxG5Xsy45BfobGHVTkdw2Y/JIS6
4PD2AwQe/t6LduDc8FMV8zznOCElDNh6Ln9cDsJkYXIC6daqM/6RCgR/nGEZ4m+I6mA4WV2XTHux
2OiSYU88M7Nb6vCJg0FlWwqBfCsUfd10P0WaHeKqXNswATTcBAaQbcujj81ORom4ymH1wz7dhjmb
npz2L9RUHCSLACdN4WGgHJpd5u19f9paXaETi/walWxet3g5i2wf0l6CJRo6Bv6oR+N77VxE/6+F
dOejk+HHnPkiUvw4is0DtqvQnefuA6AS/zK+0WsKki5kfhk3vNn6Gv49krGDqv2z8ncv2gYJpxF1
S7y0088YZyS/M+Z34bwJa8kMXkMuah4R5uFltdqFHc1YBnDEN/6+8ZcRgqv07vXbRj694mbikJIb
U75BNyiVU/3GdW5YG1u/oxh18WBhzF+A2WV52Ic8sNsSNjbucX8lHUa2i6BAHroh6iQN5xQcxLdT
anpUAASlGTpAp5maI6F/IfSGYQ8TEC+psWrykzXcxvxItjIO65iNTT9jXIA90ooIgD/4EaixtVYs
Bty6vHGDtnKgZ3XroTv3xbLDdFNc2n4l4l0ENhHlbMWPIIzDukg+fkpd8kHoLghlA6arQ6yEP4o9
lX0Gf0L66UVr3Ms4NwAgwXGuz0ic9fAZCTxcT0PlSfZdSnp1URrhNtHEW9pSKrrBssL/6AE2zWGC
C6ZZUdiifZ3VZrJrCnAKkXRutbYyq43mtp9Q7NcuE6vEImgSqQJa/o8iGMNlwXLboK0cMMjQmXIn
ZyvbvkYIS1zjhpeo5MN0jL3KtQisoBlXUl8G9sFC6ZmXO9GNKHLXLgmIKfimrFmlw8GxtyWszEJ7
OiJaiPGrVRhgRBgcUniNAz2Xs8ygZObFPotVDvbf0d2Fzm/nycOoyYUSxit9EHszvVg8VYXSUMhf
e8vZm86KpTDxOTpqQNYUwdaszIONC5IxAz2sZJrD5MoEFoJyIZ8bUF3S+luAZPUI0vHxDpPxfDDc
4J46eA46i/k/zZGnAM76zvStEr71bL+8wdmMUOzZcgdw67UPFKcd3z79XmtNVickjpo17dNnRvRC
Zs3ylx6XBUxDj0T6aV3QX9VrR0PmZ7xSPnXPGmcmDqGK0M3+A540eq55H4Hi6ysYFwvBVk3ICKn6
sBprHBiAF0g9HJJ+mxjKBk225v76tbdAbVllbxqkP0/dwJ5QqMYG9ZqhMEj5llvrWyaACxyEbi5G
bprbrmGT4lEzxsc63KQcqYkPlEMtZh0oKwfZVxFj88FIkhjNM2wvsUGAE3j9Pp7gKDw1fXTTi/pN
OogSKDdLnz8S20zIj27cjU5jritXy383i6NwY2ZNf41brB24OhquQzwHTKIw1hC0vcVbxowuxVPw
aKbyt/1N9TNrcdYVykYPrKXFuRxVa4Q1iwZHaxFbuyw4I/xchxStYYK1HUE2agZv8rIRMcmAWu29
ucEUxx3du9Lw/+datjK5biX+IzSv+aWOiO8jgdWNDrZ5glTCFuTu14CXhm+9RfDXEWVa85d+O5l3
rkEoSbQ1wKCIgCV4FxoIZ+ngzkZ2ofQ1KFS/g3wHfgxjNY0yQkvpIXGoPyOXCCLxYeUoCBg/RKGP
gfFdFd4Wnii1IBJ5bH7+6O+sBmLMGhnsvqF+dlHYFLBHBg6jhFQ6Iz0Otg7ToNqGWbrR/AEIGsdf
RXww1ZirfJnaY7K3eax6Sgo4z7grLuKLu2cPC788TK+w7W+nzPKY+Fy3Ir/P4ZHu7mP0pQ0cwxi4
jGmHWwKw7+ch/yp4VaJ62630PyOsN2WwrTyUtBBMDN1bBK6y8bGHuAywoDrw4TGEm9WWWFn6zife
27FOjfPU8RekizH41+q/SMfWBSVJP7zb0HN0jX/o0CPeCXCGxePXSNZCXfNGlfca47uqOjM3P2vW
EX4YhRDssi1RfMsiNbalBSUq4Nvnfgu5RUCarULDWdjlvrCXk+mz4pUsCTJCD4/Uir1r9TPQdjW4
w3qPWdll0InWYHiSD2xweEkQf58briURXgveRBHtBISUAuFqg18CumuSGOvJczNwKluKXMVc9rUT
UpELvkJv6TJIKkzEpgFPBxoBHUd5XYNHs5kX6i6Rc+a44+VilRUKNJ3vHoiRDG7GzIHgmbfEsdr5
iCqif4Wqc4pbkG/EtkjUpXnU3oXTbb0u/C0ZqoVWvHVBfdQ1ly6vXnBLukvRudvY/+qifzg5YCZz
ylxzfRvRCSICuiigwz0accdxAZ5g1WmypURnlzClLRw4LP5kiCOjcF1x4Y/WT4qIRLjRsqh2o0Vu
sU800/BEtDCTyNO1lDKnIggBmIhaHRoSxl0MxkFx7hyeA++Vc0cFFizxY4Sh0OH9VDFJFbW1CXrr
KOSwN5EO6+qXBcmhAnbG0rNgkUuOpQvWhRgEaBqvhN8wc88qc5JWrTad3W9ti8IbOKXWXizAwzaF
BRR3twLlxGyBmQtm3U0FIEF1+2XFOrnQl6OLTpvO2+TxIzUGq5ygW07ZlZjMlMm5b+FeRvHZpkcy
e2JtPrweqspzdK8mXYwaYYO9TJKt7lX0z7H/8pkW8MFqwz5tFmQbuQipatQ7BSmFimDQV/Y7ZNQV
fcVISophI5UQnzGf0DiKR43UwXT9DQj2d4daMetWlf7kLKpIWeHotRgA6EAMbZdZJYa2uHw3641T
oiA1N5XyWbS/hVYtcl7cmJ2h0V+q+J9KT6ZW9SZUb6C0ye9edGJhZ58M/VmcPgQaRbSJsdseNQUK
scaPxUZCcwHlAKvRumi/83iZioXH8gn7CtmRR8/SKSyGg1k+VJA1QNxWRchi/oVFaxZECLqVuZpd
6HW56PKZXiMyYez8/1a691hl9Hem1Z7/wKOc4Aythwf1HxiFGW59IuLmZphzE+980ECSVlxR3gwU
1AN6Isn6lKpNZ1JExPaa2zKhQNeAPQXV+zSco3Mdua9T0EOZsDdI0eCVomXhuO/Hfz2Mgrz5h33k
wnyflAmUVDsNRA524JFCwkt/mMeyQm6tz8L5Et0/YTj0oFwyyJJEu6qReNQtTQe7ynPp8lFsivSj
029d+GD1IcxtRlmfMiWSAW8icxQTHLzZ7sGraO1LT5l7M2ZuvTPsMqK0Gbm0+CL121Bz/annQb/3
NlYmv1ym7mfMgxdS5eBKtGJG2+6qsBHRMfUHv8uUo1GAXbJjqpsvLfms3I3ELuz2JxiCVGTprAqp
eJ9oeKBELjXMk8Q2sAb27XqpTKo5gggnlEvc7Dw5MGXk4uL7shm+eMXRYbvid/NQwo3OgMDKiXnN
SHVCe1VwafDkV+eMI9nqvBkIxZma7LLoqoAnb74tbwVJLsMeGqWwQr4NGpLWk2wDkbewKorZTWIa
9fmgNOcoWc40rdjnEDTqEYkQFVqKrNYiRC5HvLTTswOBv7PM/EuhnYfy1rJ/g3xHnt+nlpMy38GE
YA2DlAFnVXzv65c2FsvpRatYhZO9zKnrnmwcou5BCRiIiKVZ6esaFFvsnYr24to/Eexs4PmzknnU
9Jfm+IwFNUwmuDrDL60BOvXkVIubr4LMJEfd9RzTqnCXqQmUgzF6iqbUz38rPozBqdeFR49KsYoZ
Sw3nBcN0C74taqOmnWkkP4waFBwOWmopxM8Lu0YhyIlhJdW5UUH8R3N+ZyvbxnwFDpnEo3MLm3oT
oSEm6CuPtyTuLmscbWpzmwIym4Zp0t02OpaYD7adpA5gJAdWwq/FMkfwXkBmFv458H666NV533F0
tBVnkeGNYVM/15j3ERHI7bcsRhQC2Febcx29ogGSNSlE5V2w1cKvPpR7Wf/DwDsPyV5VbSBNSBjK
g04pEZD1Iqieu38+I6QmPOsu+ozhBoynQbCjhscOHQlBy/OBXRZTGI0oA7iPNtWm66F/vLR4hzxb
XUXmlxm9evu3JgAgU++FCRJFRfyldxvTXCf6k5gNicED5kBavA9qvQ0YG5UCnuhAK1lcx/DHT2mo
mbE1fOt2wBAYG4+j/qVcs4x6Rzb+qFNw2IWogc+IW1VetHRw5529wAJe999Z9C9VR4isW7+4DGi5
tD+7hZ7gEDKqbQH2dsnJgnlSauNDFrA7fRsGKBhFuh42LVQIkLv0Xw2+6liQF5+/pxQUZXYj+TqK
iauGIps4t4zRRcSB5cN+ujTlsSrok9MpvuTqpztCVsFZIXPHh2CP7dL1CUix0JoNxVYEFyX9M3GK
j/IaDva2RfhfacdBfQ6Gx7rc2BqDujZYnVvFqnRcfACetSjra8mBObJF1sdiO3qkPYEKLq6NeQgS
Jj4R0immPpn5vzBiHqEKUyfJBaHDnEpimyIRq2+yuoUgDXzss3b1CdxnrgzwVe2V7nmsdboNpplZ
Vr6VRrNRAkz0IZNGQB2e6x3sSiyMLrgHQItbs9nn/SZ371jdnOC9NseZ07orPGMA8ynn7aVOo55M
ZUj4ZrqHQHtji73Sso30r+B7SxtmMgYPFfJoUGF+GrGwce8QTyKY+7D7Si2SWdlTuJscgF1H2klt
7LTsjed4hrkXhSAqinf4vNue1Ued/lIqzqX16uWHq5HNfixBlfLrjsMpHTgRR+qyMaHYJd9d67d6
oEDABJTKFleYPq3+tdObWxGaNCKk/1iug1k+RNeJ+pyTvy3Vech4pHBTPrpuMeIeia9a8OrVS0hG
d54ciIohvRWLQciVUdBVHjOoYWybi9xYTKVLyhwML1+trEsc8GZhwyKzWYJsY7EOwx9zPBXIgsl3
ZTfILNKeXsaZo2+1/hqLN0EwafUFaIfl/rviXRK2eT6IKLgPGWt/FnAt1eyg0kugoPaB5SIuaEjC
YVSGDieP9xl8R9ZOfrPu1JPl/dbUaE2yVhU06sGfZW8RpgXsVEv2w7V5SFjnoKJna61DapDrcsBX
zXRRRTlU/yokH6DBbouXKTqop/amR6dFagnkg6a+RUCsrfGf3WOeUy+Aj1DevCCxbn3W7WRwLIvG
21J7OdO4smf1TKYV5so1ERGLEvnh8Ag8wmpzJpbXjOM0obSA77H0GQGAPx3Vz6rmsTuFhUCijM14
ZPMh0ZtQkHLy1GKTdk9NEFs1SozDKNTAcErlvWAuLDS0l7znCIOdFV+6Mn08QCbU4Qu2AlILcM+H
IUKQuu08rj5iIutYQ27OcJQgGDTFXIFddE5Ghm4+csjQWtRRDk2ChRwqqb7cGfU774LLHcdCWNhf
GTV3b3+MTjvL25PlvCUs6sBVbBX1KmSOEv82EN+cMXcPxGNQfzOKwgHWftlGK9O69RC8rCBdV/G9
xOdWmfl1VN7dktl5BzB2ODrmjxaDa0L067/X0T43MUfdZXsMa+T75SETX57/K5CC4MB0L3Hwl6FQ
leEb2Yfzrjwq+rZHKmh1r8B9DKwBCmOjDs6s4+tC4T3z456MJyLayRevrw1ka6CFFSKfAoloS8pR
Vh5bRsWlekwA3VO6+bSZqXHAzQFlSdBrGuZDU99FiUD1o8+ftUTsQ9kfGRRL2Ips7maNKnSwL6p/
DcFxmOYlRsfpEDwJg8oE9YBYM0AF3xg7NOqzuN+XUPYiMI8TfQNd1dCYUB1pz5RXjefURF+T5j6i
JfbGTHpbTmrry6L0YnoTe+1i0JelF1NfoQ/LcPebf4q3ITV91uDpkw74DSLSgCKM7Aa6mP3y3XIY
bcHQ9/wjCsOM5jHRnZlPTVvDJ4LQkfq4BOjfXh1CJXvLjo8wNZKcWPN4V6m/QLzBW0EzBSul9OcW
8/6RanjY6YyoQZNU3mdECeGFmBgvU09SdN8ufp5Mjhs1vitQuXM3mOoD9P74573NSOi0QZUyFvuB
OtKKDxYGiwaFFMTqomP4F84ko19ZhavA9NFDHqffu5EYJpiZ9Rxs+Ylko7lnrVLlfdDW/nAN5U6J
30V1Mga5SpiFKPSbSMuUDmc8ozMHXRRL2JYcs5H1sS+1eTZaayMbFiAWdnq/8NLkiFsKJumsr5Ed
uew+PgPmKJmOXyz70OIGu/ciZgIx9r8Va1tHjmxaGdy4GLA8elYcGwlmGvrM/LNUVRxnJjPdas+Y
QGEoG4YbnS28WdIxeT/IlXuUt1a2V0z34gZc9MCCLWYZGgJR07HmQoH1rK7svFmpobkwI3Fts54I
yrBapnSN/q2K8wUxvfNSDX6M6uort5FUDOGCtU2vNcc+SRZ0gTlb8XMw1gwzdln5cF1v6TTaM8dv
USLX8b5TTseMbZZ0rlNutXRZvWsfko4rgTWnIwgs+0ODeJAsj6Uov1VUrRhb1y5rr8qglkY0UlId
RiuDvZk7IC1EPZhVzaEL61UbPUsSQuQQY5oKmAkeU/fRtPnNKKgkGRZK/v3wPq2/WbwO4imZZ/ic
RSkNVtx8eyka5H+WV64GBCwR02jpDmcgdzN/iI+FxUobrkXiXD02Fii9erxledyfpPVuqd/e1CXy
pmvtk3KiLi9p7a+5VpwuWCswlWL3x0H1F2nWqs2Pw6RPovypEK1UaY5CXllERbdBnI1psfzzCvl0
HYR+qUFHgv5DYbqPM5k5X/ERp626HsFNdhlNEsbrGZfaaqAvy7CTkNG0w7OKYmZ8KMyJQszXilU+
KpFf3ITlBYNnbEijzgNoMLmXru1w5ztvGfFpjqF/6yUSKqopWeSMovunLRWo/zAsGV5rSDwCOfy6
gbIpYoJxHO4d1m4BA9hxoIb1HfNcOLZkmDXhDEPDW7dpT6Q8yGslas6JQTxFN7wFBRP/MJRn1ZQC
erGwpzSet6ps7qlRXCs5ie/tc8FohFh5fYEy+mnk5tM1sLJqRnSOqwx6UbVtrWKkVLG5UrB6uwqy
0MZaBtQXTVxsB91mwFChqbGbgz64t3Egxy4jwXlK+jwWpnbOBae2zUigTEIYpG79AZ1+xfRzljBz
HePkFMSaPY9SxoSY76iDg3WPNNj1im0BOb5qudZ79+aXqH3QR9a4kSGJ+B7BI3wy5pSwyigwqz4s
x4LvBGY25xO2+mmHTClMMfkm6h8fZUpJMsoS6vDRaEAIodD/qYtsYevjYoCCTByOu+wRAltBRilG
bHohXDAaVFltuvITsttlM+1KBuOs9ubE0uk++iq7ODYbhMGnOxbfmSAzZ9CMbUNzZ6rWr+X2e5MB
eyWh33T9T9mgbWJUAT3AnZrqLN/gfpyDA/1Kld9msD88jKGB3b2LjAZfGf8UGd48DNBGgBGb/LO0
paW3wox5Bn5kNhKYyhjPaOEWSjbIFFKgGHG3LcPylmCiIiaR02r5IquvkTzx1Gy+LNxJgSbYUMe1
XHREU3H7xEuPSJGhKlGVVJhjbeWYaBzirDhWSY6wKnNjUmeZNwdg9ExWqG6ebnBd0ZnpB6saccRY
CvBv1IlaiF4oYVsngF9oLseckjdHlULcxZe86FWLl11jSVmCrmm63NlHNugMj+aPXKZLF5FZq5lc
qUFQPxN4lqDsP4xHyIdbas2X7jM5cTCNcfWGt6BwbxHmDdm6H8Ks90Ocr6OhI6MoZ4zSZIehkqzW
vlsZnto8u7kWXZcufqyajZldmMsW63yjDi/ZeBw16sGXcHC10f5Q2NqRB0xJWVIUipUjWCcqOZ1l
u1TsPxRcERsPINd5eDAzxp6+BKYUacxtncpH8IXGyA4+HLddjKal8fqEFB6QmT2USSZhoz2mAAK0
S07U6N1UgnSe9U3DADl9WSWJJZ1b4WXt+ek1YyMqYkQAW591MGSQvmEd1rxJw3kEjvkcUhqBMFT+
lYG+Md3kRKIiosPxoTsW20ZmB9Cfb1UJXUzoBxcWGdp1DnD+YcdHcZ9btCSqfQjT4anr/Rvee1S8
HmKkUO926lCyLVaeqUos8ag1T62jfnAqTDxhGd78Tlk0SJPSwjpVzqvQ2gORae+Eoz2jEel/n+7J
q/pseXyTJGX4xK1aCrx2YMRxwlVm+NlonPBWBNLOsPclY4+SjV0pEaMqKTZc0/sakAOHbbNq3fTi
uGKDXGSbBMwJTHNpVNUxQ9Kf5dYjVcNypkh10wb61XWAyIUs4FNnyk+1lFMFzLnXy08RtYIlmYHc
l59WqFR3AL/16I+W8+kSMpiymk1MzQUETga9kDupxOuA4sHsOva0YGOmg6JzS8H2Maa6GIO/WmHK
GfjfbNdTbmcFRVJ/UmttJ1lkKka86vUOoBcDEwkPBuECKLaqKkFuiZDC2JGCQiVDt93fWLFNnsPh
y5E0ZAO2gmE6y+HVFC+9cEH69YCKAoSLpT4stZFuEt2N7WtLDfILFKO5Zo3AdkLbnhOGCG69XSW1
ZFTMlDserwUZ1lLGDx0jvUj6fdfRquhph3vpTJ3Hu9cam1DEG4SsOWvzwTc3RD195UDM7DGFCVR8
t0U97/pkq+KwqwKxtqXcRwnmdUjwnBkIBzlY66xjYySy954qgASv7Zg5/8bYoPf2UVkMSs+9YIsL
mEoDGjEuocYiWDDOKSTIm3dydniYvGsFHlCGxrCoKDeVdt1k8GMQkXtjZ7PSKmwYAclCE2xSQhpT
U1BmF+pBaviUw0BjBqZT4ADzPWQ4XHA0jUtTl4wMNcXawIjplz53VgnRyUqQcaUCf0uXVmvPZ1+t
uAxx/JeWEHxRZdhrBjPZ26UkvlWj9NGRB4z8inzwqnOJinglC8QeGUJiKDZj27+QeePclCkv/tCV
aJ8nYxEKdJizpR9D/G2J9kIZL4JoodnlOhhQA4E9zg2ItVMYN3GDBLk5/sCsij6iUq+2zdw8chV0
QT0TJKObOKs2Cd7gJPZU0PvSwRhhacucdtWV4cDSkZVl5X7pbNYNLQMhk2efo/AfpY8GlbCckSRr
peLpcqaVcaGthYguuj2e8euDIkz0lTGInc+fQJfF96BI9G+o5EWq/pBk+Ge75U3PxvUQdd6c0hVa
s37OEWXKXHumfrJuWn+XgPbuQsloHtabxlWjTltx01rZUXvqUdJUKYm4sbO2VL7ZzJT7pre/md1t
yGKn0nMXEiVelkV/SdE8hpDhVlmsI9+8eryG8MehOrQGcjKkTLUVnisG2f2IiKMfYMJ6l7R0Tw3o
EQJqDnkRP0I+d3NUGVhESzMP1q4VLpXBe3dMJq19CF6uAr+YMltrJqyoMh6iKWo0ZYig8xS4ernr
CPnzzBRzyZjuh4lE4HOpSkJGYZYx6LfXkIMyGLE+Qou4LpHFUhPUREx708oyqPK9iNRX3tgkVqsB
6pzhO8+Cpc3pvbWpEvCE3x1tmGtTd0eW3cI1FG8ZJSxkRYTyJ7BxlEI9Yrg/Aoo3J0ufJOBlipDz
G8ZKNN79otCj9aj3iHP5EwPWQkZHMHEEC8mr3KNm2t+O4T0T3Z6Peg7lYTLW8sQAuigigEd5Z5Xr
nET0AbJLm5N4gJHleyBlGPVDeMjzgtO1/AjC7ApeLDtpNVL8MUSX1KfPrHPQJFr2E2fDtqolfODI
2E3ZzqGPCaeX4EU6HOGgtUZzk1otz474Qno+N2CetT1q4j4/wrDf11oGGdz/TqIe+6D809zyZQ00
sgoiLMeHGpWGb10pOKLsn64IdgqykXqgTDYb5UPP2dF4YsNlvjeTkMEaYpTchnKbm39t17ZHIwUj
hwqSrSSqrz75j6Pz2I4cx4LoF/EcEiBotlJ6pbzXhkeqKoGeBEH/9X2zFzOb6R5VKZMgXryIG864
yefkLnUb/IDsctR6SVhXOHgGDSOM+3EwHGVePC26vaOf7F7Z9ruqqMXNZv7HOXs0brTvxUQCbz0V
Tf2nLFyioQThcuRLASz0qon5igRs77pxP/horu7ftpQ0kFaYpzu9m5IGOh3GtLnGab/E0SP9PJul
i71N6YlfwTzN3WyTQsKQHq+nkesvVbQTMb5etW/z+LVCiApK71Sl7U3oJwz7BRkHX3gPDgoSEuRn
coEp07sGe5kKaVI/OFf8Wn2EFns1iU3jhS8aC78X+sd0LdlwclaFeDTy0hycsN1rYujSuJ80ITyM
ZjiVM5h1hUAsK+oAx3iTl9OjI7PHUVQUR5kbI/m9cOAOhXkeY+fJFxGu2hkhrfjI7HQ2ngcCgNdH
U7fngE7l3Gs/2gvmIWzuJt9HlO+cLZHKh6Hi+yRTyO7FySIuCT8+LqjiI5y9pCyQawh8ti7rUiYX
RRKw8e5AeP5bDPzmUYAVXnZtEwlcGMVD5skHyhspoYhREeYtwS1Adeuu8CFQdOTIVJU8NkgIw5pv
gDpzOGQt+xqyYnH/EEPMZAUdPzVM/xNbWccq0m/OLiATZScusw2yfsDG3Q7Pi9vvlbWHSwitF8xa
LB/2YNe2s8lQ/HBFs2yt+2Y/wOZTeQ22fnxJMQaVA1AjFTITRNFDlQlsGPJcV+uxpNJkCYLzFLt7
7hgH9OYddVsX4OJpZH+V5vXPFNotpeZg2dKtQ5uINGcHOO06kA4hrReW9X6eXGht6u9UAuHQFu+3
896O9ktR1J2Lal+sOCpHViOGjFjvTE8eCymVFn8buhHKOIT+BQQvhq2qx+OEy9IdzGebJ6x1sBrh
LNqkBvloDokHp8573lVPgx5uKcq+MghpE9JdJwVpSErKsKClEf1H4PpAPx3bMT2EWXbrrOuOIqi9
Tx2JH6sviQnpQsPtRfZI4vOZitWzSvhIveCF5t5dzaKrL+11TF0gzg8OCqwY+5HGZyhVb3oo9tkY
uAzK6LfsoP1B7mzgX/sdS63K2UcAvpcZBpn4Q+kizWRjwVH/t57IWfBT1tjZJSm7xxrLDQvh8g1z
MqcLd1pQIhGg2jVeqCtboltrUQ77GJGFbDMadacSRLcW8LEkbIG3nJ1uxsvLq/B2ZG7abkDGGozf
en4xCSbocnQjJGHfbP18mphVTHNYqYHeT4EQQNEtQ+sy6gNoiVtv5Vmn55dYKxdZpi2ujVUddQSq
hgexSH/fdJwakC2eCmaEXbGEv5DQ2fMlBQRYt05QpjRzgBfV8RFsP9lyy7VpjcxL2ClMjG6OgWwR
375O6RoqXY6mlVW1aGvePxr7FnrmrlwrQvt2QiDselS9FvsvxP+Z9i9gP6oP8IAvgHWUKSQqXjud
Y0vELsDboyAUFYH75cbRfdWsr34TAR+e6LATQ/OWNc6bhtXHwjiNrgPDci6AYef3KQHVWn/HS/gF
nFVeSxP6N4uOXlARYNhGlwhNSOeKLN1vtwUZlrQBUqDb4bKsI7JcI9jiaAlfugmUd2pINBAKoBgm
rnZ9MrxJhRS5+DXL/Iqko4o87PM6PCVdBCHLZT4zofebZ2Qz5IiN3J8xnHNhoJm1RA8f4+C+KQ0m
N1e/qqnEMqrkuNGCXGdjMWP6Ef5Th1QcUbu8gIjL9YSNVbJxguQPYfMPXRqwtSEyUcKoIKrqBEa3
3lMK9xOEodhl/PYQI3hnM7xyULTTuAEH6l9y88txtOvrOCzfqaaIrvZ3zmV9bi/PTiEybKKlPxKy
n4F+LhhUsaH98WX6p2mxpg2SHcKo23bDHeivVyr/OPjmc/IK2iXyKdt0XcptqW6dGO2XxfbqrVDs
gC6x8hNfWdV8DOtq7/qcrq7rrkygaWb5dlXm72J7b+M7GJ0kJIPXvA4/gY/CcMwae+uU/39zVnzC
JbbRknhO4Ivk0awNJCfha6RhpfUPbZCYQMd0gmy75vfOQjNSXMGgGCMPL99CU3Zd+MDUstDdCMkI
Jcb+qaltcx7TBCeqMzvnCbcjYrkHXnj0nK0rzffcYgdCzP3rOTGK2Ax39t/iGZ64tAfHwCJobRXD
pCJjwu/bl8FdFugWh9807zw63LcqY36MID8eRdXBFgi88Q449W/F9e2GOuoKJ9DSQfb0OJ/u7Zor
GtL78tzo9jUbKBSwLb00g+X+XXjdCtlQDaeoCJ87f8CxVOUwjb2IfU8c9+lrbngrxnQZbrNa/mHY
ehyiOGCw09BlZgIgpSkcnqQAy0nuwSlWRU3fvO1niOLrvygMi+vOiUsU54YV8Exow2/810H007bK
S1pbQbry7V9woHUe2r0tyES5hMf8GltXkSCsrtKeINvQANUEXGF08zSwsdokLtqc07pq20nTH5QX
5DSmEVJRIon+/y4n5cKGqkngpU8RFLG+ubEX45II6VVa89l5932+3+tk3K0E9EAuITdvIF+qr6Zm
yFjleFMlOj6XYo32VpY0/PqE6Js2fF5kRqa0mNtT5ues+eLeuzExknTJkmykFfE4DvOhL+MPgAK4
3kvS1bKCPEwP0rxVpYdbtJ1BkFXkZeLWb7ZRG7ovlUW+h2uXoiFGxfWcBC25rcbsC9fBM9FTWLwp
aLfFP9JnexQeoGszAEI0SdKrczI95+ustxHNk8dIuIy3vudspGv/9TPj7STyGsdpnp5yxezmDz58
js7QahKmLDwvf5N4TVnmdR24Gy8n8oldG0JPy/6lyCE/EzoHsh1GQfPiLCiB1yrJ+E4FmknDXf5U
+KKxJ+vi0K/mNp45uXikvY3xqv4ltfWDdTkmvWDq+O7zB/Va9QY6mdxwSzGQ72BglaPPuV5zCDer
a3a5duoDcB8GU81jFgt/epoXHK5FWnk0l1ACEucC0o6PXcsDDAkkKC3tpqoN1gSmhGtVmJ+ulLsq
hEUbFtkjcDu1dfV6FCYPT96I2AYlav4CoVaxkYcV79S0IMzopvx2On+XO3I+ounh2ZR0ud8OA2Lh
OFBNkVqCuX3SweK6GIYVXe6UvQb3AJf+rVp4N0yExXGV1bjpFPiWlR92n0wMUlEtSN+7I3YZW3lU
cCRTslEmEZTCM9SZS11g4bVg6eJuLxIsZ/mcN9ds2UWK63u+gD8y786pagLEqmLET91p43rBvJvC
yP9nzYjHyZ2BozhztYf0WNIInRKo4NVw7cXtCBg0WfFuwaicRz/atXwLLxd8ukpGO37JvGxfELR4
L6U9EB+bIOyEXDYSia/fdagR6esVVd9V4XaCAUgLOymTuuf1EOngyW/9bB8IxRe96otHTEqIviWd
baMCElkPSGydlS9jY4J9ZBc6sfVl1mGddK9nckkm4Zbeld4/+i/fS11/sgu01xmvEsya3j/HoetJ
6ArnOhInEi8oS0SlaRevbbyVa0Gfhm+w1CxcqvkU4wfWB94V+5E7RM+WFz/kY26SEx0pIcyTnELD
3Yhbm23TxfUWT4/gxNK7POiYoWrUa1rzHiucaldLqn6hmJor30vtVTdOoCIjbLh9ODBBj2N7k03k
8al2c25EUp0tPLhniqOQUoCo4N4N9lgw9V2Rd7Qk0nHbRWSabMiKskewufZ105CtqqgZtV7wYdNq
hBQ0h4z6TgtKsYHmi5ff3RTTAkHbZuI1CcrftoXk3WSI5yBY5W3atfk1FWLMqIvD9Xfw6KLJ+Kvl
EzzPxbIMwXjLWjWV4EFEnAO30KwkA8VCQHpNARFqDQ+WeZZpK50/hLBqP86YmSa0353OsYk00by+
yQ7HrJcW+F+9ErDI3DbbNqnGLdjx5M5EtX8u/FVtk+AymHH9u+amb3h3RrTR8GY9mGZIiEsqdM2O
bTihA/yaHPvMPW4E9qXxtuEq+j8+LQDf3bhYtuW8yi4416zAyjqKZ+EID30ZKbgfkplBJA/A4brN
uvd78BKTFnAnxdDeVLELPc6Zwx2blnw7VCjIaX2JfQe5oK0rGdIje6Zhs6Iz72oVLduhVfLgk4o6
5F0HzoLL9j4ce/cIfnG+G2nvw2qlUecd6XqfcayG46KsAMAZeDdJHz02Y4utG7gtzyw2z3FgsR6l
xUgtYT68dYPPSZ/b4mPopeBzs83eM7z+q4R+uXLJok+sVMUdMgijBQ/aucuAXkFpg0eQtU9pX6eP
VT8j0Bse8nyWL0MDzCAuouB+csKUgsCOOqj8MtRmcbOne5BSNAvsZS01J3pKnC+Xo97T6+bhfoVU
t5rUPaMRsMk2cB8cXCjIVe4w/BRSE6yKvDHbRmPHLb5Ns+URx+2/zquIpwuI+wGd3VeUFFxEJYb7
LFvBObC1UNDaGjim7CxCwaRHQK/BxBMadVuBpT65uZv+ltRtXNdFUt60mjThslLNo4a6OHsUvABN
WBwSA6nBgwfFnbeE4/XyaRyVc6NWMDBLUohtkYN6vuIEKx+KLq6f3SUYzybmjsr54r47nrqUqvYc
VyJY2mvVSIAz6+xnO87sZs/RvrVNoF+iagnOo4DlXzSFPSBlDSTZ56fA0Aa5KLOztFYcgpWOzzGk
5lfHAfH4SWMuiEEj66yZdqbHEtk2afTVCFHvwpiJutJYQAF01ptIj9/GjCmFULLch87IkKVUddbY
zrbJiAjja71Ci1u6h37NLK8h5wJYQwc6B7VwDiMEHqiS8/Azctv/2/Ez4UJa79Upgdvg/vYO6Sj+
dqHEt16A8+w6ABhIifRaRCF7QyM47URPr2c+weUvfHXGW0FExeCB5gPi1NJZtK/RX1GiOrAnbgXa
chrEV9cCadfC2Ou2qcUuWLhXSTUF946zOsduBOfXw/h+jCeXe1KW1Zt6dV30K1qMXbzqbNgDeWSx
yZVxsa+5XPNTUHkQMpM2/Vz7PCYWychInganBEt2Fp5kFrwYJU8m8rcqwYuKCG8Pwr/e2Yr7SVUp
qGSevA3njhm5ivvuxh3S/mDqZL6r2pqaec16MoQ0a4vvNANG//8gHYXJVxO2M7hATUzToSh3IxbT
bb18oBDAwS7eBWvzlioYEwwbNP32Ga7HcXUeV85o4nsQlD0Vym3ot3gi2iwHglRAmOUz2ZLGDDau
K6JrUA9gz6MWI4zOITgUC332tpTFJhmMfiL0UzxawxaVQg26bZNSEf4QPCbjjEshKbpDIBWMegI/
LF7/soWdIJ/QnkueDCFJJN/NKrAkjhD0tGBZPFai2frcEBEB8KVALmGf49HI6OrJ7vMccMHUxe/t
4PDOnIh6ppPODj59P9mKlQP96CXBRb6PVz/FRBwH34Frflkz1ETgfDoDNRFfN4mJTiYwWtgzpGgL
Jb9iftv5uWgx7MU5IrXx4H3j8a+xvPH65KOVRMdKFpNAsN+q1eo/S98ykyzTv7XkbprzSULdECWd
EQVBt4mxOyoagE+ayIE3UigxT716xP2AoTgb7ZbS9/Kv6I2iPgHxWRUztbeG2KXTwtxqc/avoiT5
UYcPWOraHUVRiEzMpVeoUN4mafTLLOa/gcFD3hDAP3sRwaQ8irnyeOjQA+0HlyJs8VBEJKTmGpOH
D3i41MUKOZLCP6dG38iBgD05MSVkQYEJezHejI2TNxY1vJRWGW/ae/GwPKR57xxMdglc9ex0qojI
RVKJ+Y4SPAWxHYqbU5FGM4sPbpGlPttj5W6jIY2f+rSnfIdWV9zaDZ1iZYXXOBapu/EZcJjpJOu5
Jq5umgQWy9ym0edIqSs1V/Ldlp042QslZeYixNUae/Tij+rI+FCxtxwegQJyKapxIppW589B2RKn
FGV175XUDCknKqkd8PEIAV+8oryZ6qkE62BI+gMYGH1x7VB3j5HgoRcBLUclCEg90D3QpzRLjAup
sEtIIWP1SG6O1L/BvWkEoz9lg95Bp+xC2subooxIhXkeF59EEfF2gyIm0yTBsU6ILWNIiqGr8I9J
SVCLqNLIUUxnoi7aeseb1dsZ7grXkm/MieY8tD3+e5t5F0MUmT3QSDlO1xUbmeHms69dPHV2GCnG
M+u6KZn3aVRpQTdMOVbJnLzhu5+Z9yWW1Z+AtsBt23YzyXvFRcUgivoX4cc1l1uqsjmR5OilGafu
a3FdtYNHvu5nVVFG5JDlb0o84MtaP3kICkfiiBA22HU+rp6ff0SxAsatyB/bIKhf84vubGcT3C2z
dHZ9q1uyZBNX73gcnsDN4P9HtQMWzU2WhgGd3ekRhJk3ReNHJNeKwl3elixymm1t+4aFJmbwtfV4
aluAvMIYF64ILb9Fxdg8LqHg7sL8RmaqhZu+RBiYAgRBw193HUNzrZWLJywAKV87l/ChLqCmWkqU
WSMeRNN9R32084bm6EIGHckUDYRgFMJvnXk3XVo+t266tQLU39p+sYgs+JQr/MVJQvLI30sPuSV0
5XUQwKTi0upe1w4WZzrsSCgWv1SQ2OuQ9Z41uND4UF8K6rgraPEty9MKLEpd2s8U79a6uF9qoekq
Ao4xdMUjkU18HZZLd76sfOUF4fTqRoOzEw5frBJfNEovj764mQrOFPrZbQ5wB3wgnVWK2Po4FOwR
g36FThkBASaQFeYtXAR16PwcG4XLN02H8RMSIGatuPuSeChtWHI76FmOy8vKVxrytYhImSMp9mIu
XkrvOQInpXV1RKlC3HGTp3iiRmXFVjt2Zteh9iSOd9eGdB/l1ZHd7j3/P/DLAiB8MiHC0tbhlWiS
W0paH7gscZlRNLvMLzVknsuoekia8d4kC+uk9N7OuHKjiVWamWCQU0Q61csJY/mRbz4eINwaSBTD
QxPkJyLfb+5M70XkvGoO4rDNDsVIxNv3bi9KdwaJmLdTgy0yPbTZeCvYRjWLfuwLkNUjBIt03UV2
vUsmEqm4mMj3T8uLDBDOovns2xWL6SQhDAybOig/Y55OZIM7twWbnU43fTk8D0CNhOFHCAFVmAGx
uNBMM0BIy7rsmD3Ri4bhCfwEoMtmswrknqgpb43kBeqY/sMrkr2WCY/JXGt4nworrsurc0LLdafx
mTaZN4LoD53TPGURZC8aubiwuzf0vWKxzPc5nobJ4QUerDcZF5TLLXKTCxSAqr8wAetd5nOEQFEn
7RUiW7ho8AhQbbyhYYFjSuPyU8uboEhsiuxrNxIhILgLmwG/x5Sd2d+rq3KNbrgL3vWV2LqpPhdT
fBCDxZbIRJDJO2yp2P3azST1Yw1AIyHkWY9DeB2X3Y0dzDZypvsO7Y8WZnMya7j1gvBep9wxMjgF
onyqZzoqYvLLujK39TBu12b5VW77KYb0pUnUK+I7hEJNnrrbGr/nXxhOaTQefaq1SeKQOVmifwwA
94o2nszt+U/I9xCHNLPz/djiVFJ4MjlJgJDFSIW1jO67Wp17eiquMmf6EkEMVQYci5NNiHjBDUuf
B1a1R8qHdpIhS0YM6wifTZE8iiltiI9z91qoQzWXfQl9XTW3wXCXCZTgS4qokG+Ebe6MJa9DAZtD
7KjVzVGAOZcLYmxIyokzxbutxuoeahEz1XTkUgmBfzlMTX2OXRo41/IYpCwnhb1f0TBskJ2nHBNX
PoW7ZWX7BlBKdvXeYmik9YqIyOUNbTAtQwX1yG3LwFKRM6E2aHkOM6yoC0UZVyT2vtGDzjrucYtY
3svZS0SRM174+CGt3Ve/KJ7DaT26rBRBQAPhtHeOOz6mLVqxntlimoaO9YqpfSqGx4He6lYsZ3+6
YGehcSc51zmjYQOn9qgUgza3gyPT5z+a2w8hl8W2JNQ1uizXnILxkZZsPoHKnqsAB2TGoQ2rANZX
D0hRDXubc9+o8keBK8aPU0gbFNvNRB5mks0ZOQ2dU1fnYUXDFwNopClObWqejFe8r6q2zIF0lBTt
c9KUu2mYMdq4l9Jh/7XNU4pwxCGw05NTp6gH4+RSpPGN2lBtl8AFSEsrj+IZaeiAGgyYlrqbapoZ
2DrHWPdDP/vE2AkepD9ESbpvWn7BQ+Y8jSEl2OigNK/fsBhi9Qy9JrXgOgJU6A5AW2RPcSX/JpK4
Ztf3h5m1HJmF9oAPiex8aKE9Th+F7jbFMp47PXfQVOBo9k1K4kUfRBh80wBMh1uf3ocKb7Jayt/e
t6e5UF/MSrdxps+qScutEvbs2mHXSlqBYi4GOl3fIIYRlx/lbYkCyKCDIV/eR1PuHGrKOK6Seb2h
AO6tudS/VyXnIG1YbW++1QjJfR7TD+Y+98p1SGykJPebbr4hPf4rKiq86NLuSdq1n8qW3yt0SQ+4
RzANw8HG86s7QWOk5DLBTsE2b16r1zbFxwrZVyh93Sv5UIpk3zkucdI5fUkLgvVj3f04hbm0+L13
gdrbGnMBcsCCh399MrI9DF76JKPsi6DH38GlyFoXLA04qShCfEMMgtQcZlCbxVsbq27b5mw3CzI0
44JlOFP7ci2estQ/TW4HHzrY+HLeBaBZcHnvetVxAmpD/nokqkyPycY49gFDCoYpiWCYqeRjpIjU
gfIQTkDr2pwAw8K7w3jOTaIyfxsvrABshTTVNVN48jEmL2yprvJ+vvEAjw4CbkhScKJAN7lJ2Mxb
r7qlHCyEZooS50BQkjk6qz8rupgxvqWVu8O/unARV+DbXBggzuWOLUSylUGwFw28rxFPvSuLb7I5
e8GltQ1hbUZudJuPC2SS6MMsoIZXeUSygAzfTMd2AGKIt3ScQAVH1XjlKwnxyjSnpoJ+NI4rRd8E
7OOfPliPHe9a2PzBBhcv5bfzQ94tN8Eqb4bOvyXcjxG8akk+yS3mOgT2bGfC9OS24XYlT9P4/dfS
APvQyy2H6b03c58U/X2eJ6hetIQ2LHYi6d6OOOBHW7yaof6aJ67zrpG7erhIQwIXQoxJI/Lu0ga3
BG4v3/e+x2SlgRDvkPSpQscim5Uesa/4IaZ6qNZ2P+cxgXHFVWRJn/XUPrQRoHvQU0nobPnuc90A
g+R5wbu0kJXz6rPG9RQuPq9n9phV5HyFDLJumR5ifYnPFS5eeRVQ9tvtrMZ22urgYHqI8Hn/2MmU
9PzyEZF+GnzvkLvMyouPWLVUxAVRwFiG3CwkwZxuPVIatl43C9REnZ5Lbn2EhA0APJxcmUifMiVu
WkuiaoYUVKYJ1HuygzWvbYfilpQIDNMhd2pslazqqovVzjD55e5NU7PSppTkmMX5Z5aELDHFae4q
KJkgsFPB7m8EdBL0wdkv4+uqK3660Xv3Bvu2xBOgHo/+kljvmJOOMpZAn8ibAqZc+St5aUZujoy+
HthtpyfNNcoO0TZt2x1Ga2BpPb8fbCaNIo3XrDd4DJmz6GfUo8fWVHzQxY5+LXdl5DyVkgg0idYg
mzCP8BabAIc5Y7YHjsypQUVrWSV7JUEvdcNdpBMknByBGR99iONmCQ9c5jHFAFsqRlZKjCWUE1C3
XHp7EVleIUBq4ECoYnhPy/KHDMqhEvUtwZIvEWFNx4Y7ieAch+/pwk/UqBGRiM5o5TtPQemNqILH
loaGX94hE/yorn4v5mkrZf+3yNPHixc6xkBKcSEBKpGuVwEIirgmSa1UfLqEfcLE/Mkq6hdi0f8W
4YDwkP/oYdhDsF4vV4wH0uYvltSKGwb3Wdr+a2lLWKIButbEOBkRRaV671LfAFm1SeNXpTkAFu8c
zBnUF8IDAWXcfUHpdseWOScWMGOjqI06+vw95qo7K3d6Dp11oy/0vKXANtY0GCoF3LTOln8cOh1w
Je9pOKeQFfsc01pyKC/bcHcZnxTYyFDYzcqLOVfuwaYQQvJpYWMBd9jWN5AqufOG/W1u3L0pLmwb
hcQxV3QTOsVJdP6BF+tpRYxLiadUU/irHY0yV+DnmTIiSXZ5LGVKVwb0BpvK24CnUYviVfTctcf4
LELvPodZHmMGLdWFw91U92J0z6SgPjXdx1x+XdbYoXydO/kvX9c3f2r/YWjcaodGwjz9qHXMJC8U
lOr+fiXE7lnslFnyGGt5iCocdL0LUx4mMn/OIw2qLxnEavIU11MCZZolaLrisXJa/3fyKnBjBFtg
6KgR3JVsPhpC3T4joE+asHWc+4wmwyv6xq/7aN610KyxLJyndP1xUq7lFkgbQgcfQQsOeLqZXOeE
GnhPuwU283r8yTr/Ac9AvlkvK9pYTU/49f9qjrnIVLtgCnrqI6bXcUkeMn8my455eWRl0DRc2XKT
/UaN/4zd6q0r4+Uq7e3erhQlNRJOFLNxnL3rTrNN4qHJwwDAKY6opnF2C/t4g/QHsdW9Zmf6pbuV
46IOzkiBhGqW7Esv1KEArrtK1+gsQfa4dfnhB8Qj6+7sR9V1NLBAjvKVQJ3rvfqz95ar5vbC5O4G
91SjmJYmpbZCJuEhvIT1kSjrS6qGgC92ztJ2j7Eqn3XIidCFEdAjl9dv0lFS3E2HIMWCParbLvPZ
fBdPbcXCni62w5IQW/GC+1iaP6IOXr3YolR07Q+y1hVdf+hGpborXG5MU32cZlok2A3Z2eHn69/Z
pSU5SLJjYsf9hLQ95c0NVy0cEtjh3GB5HdD43aZ/yeL0JZdkPKRme9XeTZPnoj4wd1yovGNldiXK
tozWbTECC5vZ9+j6o5oIjtuchW3rPTVx/CsFirJDhtsDu5OYr4C8EciF7H51CaNfGjqx4BHi+4fD
ehPlKD/VsjdzxKy+kBGMZ0VIOnkkl/Diy+bPOnigmgMHpKBzHUbubV3QyJ1NZ4fMUA9ji135Xc3D
WnjJn2XCUuyjaWJsxAdMocB8ERg66IIqrFj62rNGe4iTkFdWQxlBU1NUzJmxB2p7Ci3Oa4bq3yFo
npgfvw1/asNeFMgPW5UwfHJgjuESPXjUzyTcAK9EHSsosOUXlOXXoZU7zpKdo3+CJDoV7AZoewK+
5z/2kAghuz7nOfSg7qJpipdkCW6VanjEu+oFmZc3XrENk+rWd+SLpS/RrauN0VAqqD8mKwjQUutv
G/CCLNv1iJYKSsCKj7ZJXgNZ/CxDQ2XquuGfeF0UUhnRa6+PTrQL42Wd6vWhCoJXVhF4Kpd16+mC
1qps/LBR8G8YPMoeku6jUrl3UII8yTyTSW2ypdlYz+mveoW8okMUr6gPWUMYH+RGy34gzUAjdWpm
VRXClNBhdl9Y7NNjwCUhU8MfPOD4VQtWNW6x/BTsnK76zmIHDwmgcQn4iZz0ZxJldnLtaNgbc4RX
dcrlx4P4A2ic7l5JuZTo8apnGPW21HdHUE6aOy7SHxapb6+IGe/KCX88azG0AwVFN9D+T7hKbDKS
mlw9MwVNMHlaJ8Hme/HW1iUe7sJh5eJT7bxRFwPL7KWEN4eczWjuo6wwt4XGe4sKMZ9qGxbv5Fhe
OsTKDTV38Pr7NdrperpTE0yv3EOKZcvzi8xK7eWQvXOEJCCs9LsIl7/D6D66gZexbydXMfMHueqN
/Bl1Ra4yjqhFm6fXZgzvBkrtt71PnJpyCrENFlLAFI2dyWbN+1o5bPcc/Y8X0re7ROUmGsV9lABY
iGtwbOR2NhyQyYZZdL0uwRPvAFUxtTRJQd8KygqY72HD9e8z75hvltzTh9IlUN5p8gFBNd6XOX6S
tnAPUk5vvFZ/8WxgYnBQcu0C6qm0zB/a1p8+4ShypWicMIQfRDPTUEzyOs3yELrQCGkw7UCctU0M
4oclSbWai1DHK3IsdALkEfBGi6+bCpsStrZ8mYfAO41BYrazIBvnUzFP5g1VxNY8TSoEk+akUNtY
0/q4qtBZFhi+CQSaTlu4MDG/mwV6Ho1IdXF/WTNT1s7AE+b/HAKYpKDAYiZrgme1jDdRMVIY7Rp8
xC1CSJIv31FL1xMe2xjlgQb1JP2MQqDGSSjSu4Z//mqZoTSQD4A5ayU+Db9ityjRveHBvAhrAH8Y
dhi4bMRmKZLwiGuuPFiaFo4KBlCh7N/ZcmylA/0HupMgmwaMA3neuuzEyMwyaz30bbw+RG7zyIFX
HbC2E1MyxV2xqFMsGFbDFkaPS2ZUBlhowEj/KUlcfRtaI4HRkDuYZ3VH/DS9Xxyk2LCmrGiBc1Pn
vdqxFDZcv3okEOm+lDUdbDG/2fuoAo4ecd054XF/W3X3DsIEF3XTPmTzkm1ML8TOvyR2k2Z9maYQ
IaSNwFsjSRHZzwgnRBl3pCQmhD4oALd5cZdRT8qjFHJ5YAt2cOPiuQ9oUYL6GEJbqx3CkeH32s/2
F2/DCub0wmAUsEt6Y99xE/fPxZJcAJoEsZaCdp8e5dcQuuBm7KV3sUWlWlqcjmWBhGzpowSSG863
+TT/DD686i4mMNoHNfXrTtXfL8Slb6qMOxk1rIRVAzCJ1or0th1EeGpbaIVz6N9KFcd7cJdYNbzq
uyww7PRL9zS0/Bld5d84LRaSovIPTHpiCyifZ8u1f73K/UzXxdB257xi3b3w4rL3OvX+sOyG/bZA
Y8mJpEKZhP7JQI/Jb3JQ7B0uUhLuS3XJowTS3C5Znf6d5YypfR3rB0Yfeds4PKVt73BUC3IDnZLe
3dT76ntSo/MfR+e13DiyBNEvQgRMo9F4pTciJZFyoxeEzEzDe//1e7D36Ubsxs5IooCqysyTL7lE
woomfOvaK1iW4e3g4smH17gFfmxj4HmxWtAoRjn+TbrIpucML1zN3xTQRZWv7dKrd8SKinsHoZgG
S6/56aOlRLzmjVUbuKuwfV1qMsbrmT3zbhYxZs2pbE/+xF02cT3KukyvtVft1L0yd1RrNTsV/gif
OXp0R6J4iduS6wUvp3UDuy9WC7S3gz8bwk1bsb/gyrKT7OAn9EuG2rnQK8uhoU54LGMv0e+Yg4gt
UyL5aQSeBgzd0yCuk8R+yIe8eBpqSzLp1bQ3El5gx3OLN1Rf/2zOIfyXgFaHttbloXdj2D9m0N/s
qKLR1pLdld6ykIMBcTZiO/6x5KnAhDp+ybgOt5YQOI3HTG97I/kOBe/msszkyaiy13AkOK80Sysv
APYlgWU8U+WJWIX1GFr0aY/FcnFp6GB12vcpmcQuyY3XAdvrbbCq9DTFnH/Z0pZYTG59DQ61SH03
l0gUEfAXPry8Sf4mbujDvooc/ln1MzkkjQqEJNyjPqOAiC18C+D9utyqNm7UXzVvTWEkl8qD5aUN
g6gzEDCdleUxnmDIxNwIZB/tlNPsnWY+jvhaaHry6BHyTGQEFG5wDM3NnSDEh5m+uUBUY59rNNzG
L8D7pAj65m4a07vZ+Q/dNNylxdE2n4HjmkX6YZGlZozkJJezhRU83SjMnXYJU2BnL+ZT1I8VUfEn
1Yl8V9EJXzbFS+sTzBsrA9t48tpEFNPLAPGYrJCs/a/OxS3GZZaDqpx/QkIk2BVLvXW1Qy4+cs4u
flFgvi7JbVYnPxnvsyaLmPgoLmFr/JS2XSA/GRusw8el98hMjGqjJR9+T0qgxFBH4FH+cdRAeb2O
SAhM4qLcBgKvjC5ewSluJmvNKQIcVYGTk/wl3pAy9X6qGH8wzhl8RVP+Mtj1tCFPcJiBHbViOGHc
TlciexNxk+0jEKSbhvKKsekBguterHEw3sIYILBB/GnVTbjqZGbvQyvUe2k1v4zROCKWczMPmq0n
lw/UwI+0Y2J9q42azFtr7Y0MLuKMEwI2Yf8ySdZxkpzedjSgUGXkqytCTc3cvgyaohNLCXxPPnOw
17RiZZlkmLXdPGW+t+taaoyY9D7dofvosxx9Ab9iUYHhwHCMPb9kvO5qkBcLqL4Q882BJ8HUNKyq
Mf3KQiCZsFCh0sUbCs9YpTr/zqEdD8IoHPLc5KuZIbxN7atq01VpT0S2Pc+yeiDNj3hshVAnQPNl
sPDKiSU/tfXAsu49Mvq9BWH2LvziTVglyAAK1bSgE9S2wIh6dXkmznuE1frP7CLiPO5DladXW1vn
ThSvbinkwad1xmlhc8xxjK16Zu21lfsFWfPByCVePywSvCAa8KCqPlcBVoVY2SlIM6IBcrmX5DiL
2Uoo3e2sowGgO+j998osxYER7i4Gh2cMQReIG0/9HMPmtQFDeVgOWR72lLvQd4ebZ0jhWGF0Wcel
BPIyxa9CB+fMI4oTmpS0FbQitthHytaKuE1nv57XkR/U9Q8PzDv6AuhmvGhaMoeOyUfcU08Y5H/s
pLePSd/u+2YAeFvn18LsscJqSm9MqBNGMmVbLC8gBmt5rUwc5R2B65XXer9BGdyQ+CkCKZp8Gyft
e60VMHA1fiUWRx/OYF865YuvC8oY/fTiRCLZJab/USuPLw+82ipo50swe9G5Vn4BQwb4XE8zTyUX
va4OCcnVSB6O/WaXabU3oFIHkfznGPYHDMK3vDX+OnP5bYYYjx3YGmpy2IIiQPmL/aWhkLhsxq9g
ZAyPjOaBBzrzVLJk7oS/kXMUH53ZeoNpfA8xMWywC1qXNsL7Efji3Zgc8uAmLFBpkHwenkZSYgd3
sd2XFbJnzC3GyGEATUo7r0UTXq0ce1kR5A5eW+tsZs0FpxhTfhvTnTTdh2qAmavhMpr92cf6tCK+
g+9Fcy0GI/KcNeUt6iRsMYsuhsR0L27bmts6aavVXPguHVJoQiPUh6DB8JCpJzMWdz8dyVc1UFbD
3Hur8Mdu1bykNr0rSz42LRLPntNcIy7kkbe0biV4qBXfLTqHQyiB5tnVS+/OpFzS1mFLYYH5Rsw/
2Ec2KLJxSmJAEuDu7TQEvzLVG5YoyiUivlWOPo5ILvzRM/ziiYaR3BDce1N9cuinWwVsdlsrwWqa
UzwM/sP51CC4dpHBWO2oJfCLaQeWVM2eJE1QQcO8b8sE7ZsdNm//LwNMUv5h9mphoaRqo0UxL0HK
VQwY66Fnwmxcwjdg6147G/rHVEuEZyMjiud8SkmDgjcGD7BhIG/I8hoaZN5r/zPiw8YA6f+rYlH/
doO1qIEmtWpMbrBTmDzbhT0V5dvS1PDlRkjubtHwaFO9sU6TAbBT6L67Ephw3tow/BSOjgILIS6g
6lXJ+T3ix5BZeLb53B6jObpPlsxOk4SC2dj2uuC6wanFRY5oH/rSsp4Ki22lcvDoJY8G6RGgheXN
HbmC9nj4kLbHi92q+mk2oK/VJpjVeoyZUqnzpgwruA8yRW4uB/sPPgmOnO2Sa2r+Fg0Pqah1iKuU
OBKJr5C0HxxnTe/yxTN5qHgk6xgz/X9tRhyDP/Wnp+FSRMJedeX8x/YB0WRIExbMdLtsu03a0Jbp
8q8V3quPCsEBZbAXOgIt4IzM0USrRy0wZXkYM9dp4b+ShyXdC2V4FXfkGNK+rbYm89cqS2OC6ZDT
lTeCRuwIypTM33XEqyoHRdCmOPL72iI5JigY4uZP+ZTi/qQCuZ4YW76UCP+4xLzw83PVCvRo7uts
aVYRdBKOeQuuwLcPnhM+tz3WeicC40OgD9IafoQpDNlGZ3WkfeUuqlKdKfoBpgADu2oXTSrkrV96
MQVnVG9qEVIWGkybGhPCHvjGsJUjo8Hg+YcswJ2sneR5qMFporiU61CHpyrjVa+raiCoMuiDEWJg
DKHtOXLcg0zcuQFKq5HwgYh7uqlCN/tDtsjc+wvOPRunH5Fb7MfBLbbtK4nCk+X7V9MsHidt3aOJ
rSJ2MM4ZMc15jv1PD7ZLabpxDyJbn9oOp1gXBttgEEfLJtVadcZnYldw8xI01YqThFunp8itPxI/
Qfco+WVOcWE6Lh84IvWUZVH4xlISX1CzEYyKClKZdSYXRZt08laJ8s880BViIyZkQ2Rva8t5BDQE
FHqIqotjuvqCvf/Kr9E/H0IAEKL6OR3I+TQivQV4yvf0fQfPmTu+5vbI30Fz/yicBkNanO3didug
l4obfs9+nUuvu/H9TV9JFRTHLilfYrgHaxkA9vEr56lSjEZOThFcPuVwjtuZelmXzR0HZwLqBzhL
GXhgQkNZ0O3CScuaiUOHCqCn6AaGkTj6RReHHi0ZTVBNYaaGt3D5/AWeCwHLrh/UVBKAZmXiRRGn
F8SEZFuI8LvLcdd4Bve9bKgPQKvqNQAD49m03eytVOVhjL0Ld6dLqAvwXvUcv3uL0iDzVBCksEwS
VdSYOKksj31YiZ1Dt+XMXLINHPNo+23D19j/wV0NlSIvxmMdqwcQp9TrdiZFpmZPp2kx7+ISK7xX
aIzUvk+u2x5oCGDsszfkYQ4y4YDImobb1/A3FRhFs3XoExOkDZWT3gaTSXXUM5AnL72Ei1SnK+Vg
tHGu2TicsP7jmp0KikjKEgg76AESFCSJoh6uaNicqth8sOmpaQYaQhIrf1S1yY9OQ8cwreq9EepQ
zT0pXQMR0bMkbXGivrTCpnTNh2zC/eQQi3Ffd5P7Prno3DLCgwpPDcAmrHVk2k2v+5MdSf5Aw38d
YfIsh/oGdhT+e7dXF14TLzamrimZaaEctkOxPFza7CcZ4m7LiOhshT0Qg0MPuGSiIJA3M3Ol0n6q
DP9MjO2deZiMBgoq/PjlhDcmX7xc33rgLAjj7t1xsb2W8EfgpQb5ElhM0d1L3rApwwoVKOYeTxpi
TsKhkjm3XhfYkRV8sE3eVHdIPqywPE64iuOHi9sIGlcYzVed6Ph5SKp7XhiHYIEXOR4jEYLaOsmL
B5lOdAmM03r2XbnuvFTCM5oeC1k9GbZ4cCB5iIXIFfRVfZTC+IgTSUdQPL5apkEDR0I4PtL5vaPa
JqhReAfTD2c4pJm6uRUIDZgXvIjLyNvYifFhF5AxWs9tP2g8wglLq+UqGZuz6xRseq7uH9Ik/qw6
Hr8DLFLppzezd1FJVY7nl8chUD5WSzWlt8ifDqZp/EvH7ppP9mfvC+eQjCkCSZOUl8ZrnrO6ONbg
PDeWyF9yUkVs/v1JsQmy7zhojsa/JBhfOBuFF/gA6I18cym7I6TWGF9aBtveb9sVu7EH/werpz/6
P27P/8Fly7CTBgTuKVLGUUlrLkRrRahuowf3sVpy1lnUUoO0lOLMvP0Xrf0tMcjweVlfHUqXTC0v
/hGRqecc14JTt4um2LL7bjgpcwcax0uIaLCpajKDNQ04GAz8a9PwuGiMYudLkNG6W+QGh8HKcaet
mGaEB145CGYDfEEoXOs+aT+rCpA5XjZM8YtuWLecU1VUhs9dHu6jOIPL7oRqNQ4kIECf/oSx8UcE
Lh5NBQQIrNiDMDlfJyzDQfTsCynZi+LwUvspfhi7pbjIoVydwPN5koAruG5wmTBYmzkebIKQjWbA
sEvDtfyBFvcWVN3iMgPbMDnj4+xRxODUHP2ab9+Tdwwm+Ko9fcLVwhI5RfyuGZAyCwsitq+nbDU1
fJPmugLqXKnnWiJcCR4TQTt9WQx/ZGMhjIVEp/Ocp3OUztuZ++aCC3DN5QsycUdLBVFJUlrXwgTG
kb52LefcK5OwjyW/nXSkzrkd9rPsHizPfYrn+FJniUETULsrVYdF1VGHrFzYLpmqD2LsXdJ18lQS
OVhVGcADNx9+ItBGx6rl/BDaFzOXyd2uDOOWUQjHfKifi25pkOQflhuZA+FusB8GYvqJcA0d/MFX
58rgBo0Oiw26NM3HjgjPi654/oA1A+wwR2BeUnJjYVhiGWqi/qGPmJCFWVyGmQJDkrdf5HioDO53
vooeEnPZE+NnrwveRhS3FcsQ1wNF227vPGC+RxKqnorCpI9SVRe3gHfsdxcrxuiU+zLZhVl2hlCC
zMvCPk/h2U3qX7Yacu7x7NPskf4xRHnwayc6BKoOWJbMZ5k598LqD3Vs4bEqypPJu3RfV/4lLBR2
lOqVTOChkhPsYqf+m1A8Y80E3B10/tgasURYF0f1lyTJv608YogMWX1ZU0TJbUvy+t7EoXMlDoen
lpjzeja5S7Sgg+oisbmjCXpyATwQq+98PsH47zKr+4xKqpXz3ls6V1VwRUayKMKxE3bkLObAlJFV
32aT4KfSzJW+axfxhLSEL768UmVfNVZwLvFz2NQ7jxtW/VqOPRqHoQBtkJeBKdjGsCxFjnYRdnzp
UyzWnQhAN0QZMc7ZM8IPfPfJH7Of4mObmgQEnK7vvkvbQidOkh63Sx4N5pOhTPIVTe8YPZGCor4y
BJe8ELKG6u60y/Ibr2yW4yQva3/DZAWuYsAw/xFSWkOht6P+dqRrCxi9VnqIu77+bnztP9qjXZ99
NwjuDbCxp1x45luksJUWzPAfRRrAGOeNXXsbZ8YXDOAg6J5HPfr88vbMvHCDiWBy1EmeF8Yp9QU5
dkLgZQi5zZBizO16bPXayQYQBVyb6PizvMe2UHSzphJMw3bOMtQI6Zlo7gFgOMwPJqwrLkKF4I5g
OrShudk5mxpaNdMk7b6InAV4jaMeIxyt2U3PCThWV34xNE63Mif2ODXJH0Pa2bcv0/7FGH67EOxy
2MMv79wcn/OMU32Y/XdMbc4qY5F8tHWAyY74s7OB1Dw7Wys1R30ZB3vsD2gWYNznxMcNiX2prPcm
yyFiV2Zk8hxlSeK92BzA5Alty/1UVTIY64H/zduoNVBVEeEmuO62n0HH8ib4cpxVPOodWoLD2Rh6
LR3TY6vwfjuct/0iqB+NFpVgHTUuC1auk1YcyUVmJp7mgEU6tFpPnQKHjcqlegZq0aapRzlBt5l8
k5Qes8YL8XBiFnIyCgcSTQ+H2WvRQqgLgdqAy8UkQ4SPwBn2UVYPMIwEZOKxCXlEp6Fo1MpgX/d3
TaOWmXMUPCHDeg59DH8J/UYqckKxBt1ey6eZdYEyaqdIPjM7TvGOd6KdVqVkeX13qA9zEMMySmD8
0UR+tWYE8DVeeoqz6evoMIsmKgxWHG6T6tC06C3Ii16OfJqPzrPZhyVFDxYFQDmuQih0RFeSbT0b
YbfJlrgfz6aheU+gdgkSKho/Y60S/y/9wfxdqniof21jCD+BpnKbj0w+PJQ3D8ZiC+vAZQUgUr4G
vIzlrW7JBB7DBB1mqxO//wTaZ+JbVYb2vmUnxvYgIxvGJPEpD6RpAyq0BlvXiooOPdbdZpibcech
YTIt9A63fCPr5/Ewm002b/XUZbjUI+QJC6l9ckpj12sxAhfpnTYzgMCWkgLPMklbfEwhbA3447JB
vGiFqrlLxgQgq/MEI5Ptwokrp5ov/JwnLjH8CQ0LuznnpTbooIcl8BiSgeNmb1V85PhmY6Rwj2AH
xGCvMs/qSDOhOufxrRbTqH7zWGXyNg+NtqHEwb24q1yGoL/yPKmiP9qobZOzSFWEH6icRPBDuM2s
PBbVO+WWN1HW3Wsun8nNxgqRMFOWTbNYqrioekhAlubBQ5dDCXq7XRRNkp/YKkBQ2RPppk9CuWUI
Zs+r+uHW6iiQOYJsZVjv5KLS+tDkRpH8xOFU6sNYJPP4xq23RlucmoAtoqwMO4y31eDE/K3SlMD6
IbD6HlNg48xq/jXGAmKxUFUIYx/rcED1gefUE/zyPk4QeQKqbvnVtjxtQ7JNmqC1MDCz0VWMUK7D
wEcLRE0tTe/OnXG3uaq4D0EaRbAMmqCvJwVX0KwQklzqlNS3rBzpfXeSyaTd1x5JU/hvQsnhr0nf
bPZRKi8ufn0k7KU0fMTTivthuOsYUfo0m7U94NZIYQntkZntiZLJLHH3kdP32YOZlJXYLz+ZjzIQ
zIPpjBD/PKYatyUcy7C4mCgLmkz9pMSv0QScQ7UhVHiWIb/8n8HEjQkFV0/+oW7BeawLvAb+XriM
y0er7QN/HZq2JhgBoY2wEFl5pCmj64OzxKLQH5psGPtNm6fRsPfsromvRqXCascvSn7KRVp8prhp
uLrP5gzyJRpgB0y8vTGKNtN7+b/hldcIiA8jCM65DorvosiYs7UcWej72PqXVnZx1HbKX3cghTfL
pcC7x8eOpWAmbJRPM0FolCa97HYWgr+vul/cLhNlPH6gqV9NTKITai5DtldtPwZJmb4xYlXmJk8s
n9/2CIs+hAA/+zfEVfLl4oP4jniA/UlCr3x1a0zr7pS5wKrMRu5C2Hb7wpw+IdPeI5HHmJvy/jxz
zzhlrv7bePOpazhYNv6+dEB9M8jtRFfdOORf/XBAacQ+kiX+K7LXd9JDvHSti21Ez07d2wj6zKSo
+A8ikh0nBRuid0DnBhIGD2/aFCAAALvs22Mrg/khsip+Gn5MU0vTkxPgV6Q8RBrHKS2sbJ66Q3oz
GNxJolcb7i3r0MNM0/M6bkSxSWVxRfPYZ3ENBbMSn0AOPrj7/W0XsHBYDnx4gujimy4gujA9Yy3+
y8dXE7VmdwocLNXhvSrK/GF2Zg232CvOqWcU3K3BXlvKoim8cUq0G/paS03fGJFGs5BvThsfwETA
gozdXeuRbmk7TvlZpciz+vkT2e0ZMYJrqJe7r5WO9yb9vXlDHwPvUUgz9sqiT9WN0cqD8JV57b1V
yba0guOYqofJGJCh+O0pJ5KYquF+iviugdDBEOsSntmOluoRYcqq1jJpsDIITgfRorW6/ZPnd03y
wPXY2ye9iijyKBcHqZGmsBgMfk9/eHNO10YnwVeTqeEr9XrvG45ZgaSXxTTK234kztyC8Qpbo+n/
iMkp3l2RMYkMDtVg2h85VoThLTeMKDzajslbXT3KnKtZlW69EqMQ7KdrLwkf2tZjSuGMO+MUB8O7
tirrMOr+xW6hWv8aE3utV5ivPScdhFjNO3Jl1554cyA1INWn9fQRFnP5gy8LLXSIOCVKfWMbW5cl
uL+hew5p6BT/SwTEFgWhHO0t1UAD8TNkamPEbGPo8c0o5y9vUr+B0XOGdZ7xJFx6nwboNN+UI7YA
j0tyIKsPmdSPZU1YSHEx3Rgh1YhZQTUKFHY1XvDFPUsvOwXcTkDon6GWHPmEkdhDULbAUKyEkX9W
qUELPeecQWy6tNskNb7aXFJZVzebyJ4eee7uGR3f5rp86IMJysf86+Iq5nk1PxNT4SQW3Qb5z5tr
KiddoF9OLtaqIAQwcoMvOb6tSKOsRMPRqNP1qzNmR9TuR9EH+8oiIKD6exaX90S637YdL4o8CTak
Dgm40ejbtVTlMxm1iwrtN9V5Bx2ll3GxxylCKLQvz473gYz8ncMzFYbcD8wliG80Uy49AyRDV247
/xXoOyDX3TOW7pe6N4FesGsO7Y7I3y4QFHrJ6R8GlKVl5LeOcUiZzp7v8tU166+IYxM+0+3YiWvQ
mufeMq/d6P0yDCAsZnviHxw8UTMyp9txrwT7X3IHK+PXdhpffdncRNCskh5Zj4BOGyBXi/Bq2/DK
cSO0Lcpiw/eoHJP3XrgfYyDwxxcPBb3cAL83dljcijF+7O1sa87iCQohbn10rjRPnilz5kPcb0Om
2JjtdizYlav2WCoI3gG7Ogyd1DCP/VDtG2eod9Kcr/OSx2tJUFohwzOgGGir3fxM6BpCsyRYxieA
6LASiKEeki2fxT3j6Rnd8CjbeGskajs0fJiGSWy1m59M0+Y/g9Fk8FFnfJyl8UFW40cnh49CfVsa
NYvzTNz2nw1V6BVvWw2dJh3Vxeh7aOdwlFu5rjt5FN0SzIQUkWE1VBD/vTFsqG3PaUZln3UpMGQr
2KSVeeZxtenH5DWb8jfQkRfXqs8eSperWeGJ08YK/lzloXQyIBWEDNo6pyfX2yOhrUNa4HLyOkKI
p4o5y8/kQbvBWnbxH8MYDmiQV+5au6qKtkmAWCTJAdWcQ7kH6xuSvI8PcQKNoHhuR3wqUjLW3Mzz
QwrZeeinB6gcOx0i/ts2mcDSIR5iQuVBonW7s2ijj9k0iIMvdT20NbbuXsXBlQ1tS//2uwdEnSPs
8rP9lW3z7XkTAc6A/CafXSaIiDse1U9HvJDfnp9gdaACuM9uE2KYFXqQQkjQJMxZA54QO/vnCPrh
kJeMqf9DGel+4lXiKiLqbnGOx/lXFd0e79UnPVQn6AhQq6G6Rxz4ceIcY5iFIsZLTMxq2UeHk1Un
b0XOp71cOiqnDR87UDopTs3hu5zLj9iML1NhPrX8ygk6YdwZcWBsTgFAniqJ9rzq8aRQGho3D52h
/kbD+Bd61CM2nL9dmjmbPtIGIpJJ7j9dA37l/ugtxhys1qVw3y1YaAmp19Lj3V0ALseAPxLqyhob
+Z1ysohIL3L5wL07w/ZFh7jvcObtjgTs9sqzL52g7Km0H5w0X457cIKyfhdofkEiulNmqssIb0cj
hiTPeAnpWiA3eVclub0BXxD0wm1ng6J2iV2XzW7CEI1F+1ga+Py9me9D77By1lvH608DkQ1qKtZl
A9XU5uU4lM8FHgAJyZROaGppNCH2sE8vFv+5KeRRmjqnoTf25tJoPeevyre2OnZuc/vLXrvDu0NW
pKF+zsIm1xHDkvcEpERdgLYIkoOL1dVHKEXVF+uBu7zhzfuMoIVbGCfDpETLHH9tKa/Mdqym6lpF
8Z95qq9Jmt8xJmzHpDumWfo043HzxowaOTqAB8E6NBT7iaqasvSO0RA/MYijU8TnsTdf07w+8WWR
oEG7wwTqmxzQ0tCEB2ojMYcKe+cw0AzoNxv6B8/9sHRRsSmspJ1vFnzv8o0by/SYZbSfOjDUKYKi
w5xT3nSIsdjqpLi2dHlE0A1pPNmKiJ+Cb51M0a0GN9X7gVZMwHMnYbY/XkOwrmifPHN4cyQ15g0F
QiE1Vzoe8Q92B3Kkx9gh4dCr+uYO8sko5mPLo/sYBP5FtB4Pe/3aFvFLBNL+LLv3DDk7GvRWDB/O
CAuyZMcof10oQiGhMFZYLEcWUNBmyimR6tTG09AFhX1IJE0xVfiSTZAehDyxXcNVUG+JSMCSu0ty
Rrt7y14YsLD2kvZJ4P2f7fIhcNMfSIx/JuwIYef9K/mpKbQS7ZnnEoMcZVaYmrz5DkIBpLqzqRXr
iNt0j53kOlISCQm5Ldv9bYjEjp2REAMXa9HSLkVXwwiibl124jtK5b0oumODn7hT1K646XkcFBUI
Jr0XBD0iKph6mb5w/D0YsT4EJJCbyt4OUc3YWbknFVigUpN96+avfAPe3ZqcCJA/3MVEnygxS0hR
KdEeHQ5LLhotp58DhvadCYIX9s3OMgSsImZeumLwGvKNwr2g3YPrkY1r2isVMe/MklsCJS8ch+kg
QrXFWH5L3fboUuQ8zn/BuWxg/bxpbn2ep2H6xvY+aMWFu8Qp6s3HqOoPcVaup3o4Mb2vi74B+ZxI
jnNQsXP5UiMw8Bgf9u2cfrWBRSmG5u8zCAhl8jYo+6HwMNeyCmz8JVvjcxZsNZXs1GwNTMfggb0R
elPNEWlhitvTcDI4ao/ZwLGPaalOo7chpaig0KRuPPRK1WZYTNwOHz9mANH/Sb1466WpxKuc78Rc
PZiV5CMr9x0MQDbZB18EH4KQsUXc3uLnPTvtjT/gIYwtom/pK+ZsQkqI9rKbgjUQAEiFvL5GkwS2
FQtk7viLIr16bXa1hgETX7PZXXt2xLoXD1f4YoisIXiLYjMkvJCcgfbA+gDhg/CmccRpQs61hUhG
F6QoiTz05pcdMcW52UuXjCcDX19Bt7Ty1baDCdsNzgaTy54ZH7q12qmoeqoo3zUChLYxO7DqnBvT
QMPG/IWgaeFAWlVBcZ8oXdI86yGrvRRReNNlPqyGLHsAnbFVlFHChD3YLBhqlh8kUQkrNkS17H0f
NU/UpL6MNQaQGMN9YUy/KVC9Q97H/GswEexBQLS178qCUoRovZoA8mE5QnbzKa9CDH7xeuczCHrz
kLfxvZA0sBSYEAz92VfOW4X3hsnZ3tftvPbN4DRUwR/WqBmPGE/GJbMN5sLovEeiHAcpmFH96qd0
KaVQoXxq6u6fy349jmRKTZ8Uih3fvWB6VGW7D4TvrKHJwB4bjtnUf2Wy/e7SnlSse5Vwe6oMjrS0
P9ygvk2jd+76mDw7RbRRfeW+eB7xtgm7PMOuI6SHY2Jga/DyPwEQslVcGopvSnvia9waQQzY1V+i
d7ZmJnbw0blH5XaXERdkCuAk7d0D5+k7HWGHLJJfDuiQVcjEChLtGEzRo07LZ+6O+6xNn7yOkRsd
EDW7wJPKxrWr069pKLYV40irsitUvhNUhruo4/cRqTILJtRnF7QUGGK19ERR/VIRt8wreYo68+B7
FiLw0sg4dc995H3nRfY11ORewQf19ciAq79d8sODPe0tk5eKP94BjfJ5peU2bXZJVr5ZDr8RFldw
12pPPnde1Rj1pvFxeNUQ0zsiTp0x5wenaV504+xGgOBzaJ3CPN8p0zt6KnjzE/2p8pI894gMZk+4
7WH7pPHEo5GR1nLTU0MCYi457Vq6P5jgC/Apuaupyn5U7/4E2vw7B/Y2sNKfcoSi0OCVlSZFjnlx
UTWRGdD21zLUL7IZ7WsStRveefm6qlAthU4vCWCsHIrkYNBbb4V7D65qZ9qgepI5W5OpJjxhrbhB
/ItAxlY9lpg2eE2K8m8wmlcZV2/slE+4HJ/DqbvpzH/tZ6Lz3aS/A3ZBOysefUELi8ITq9sJj6X3
XFvWTqTkkIPpwc0i7NPz12C4RDRyPgM6t97jkbSl3WdXG8Ptwr7nDtGeRwK8HfQWcEPj1xiqZ94K
J6ttUdOnE+muQzz2H0bMQKxCUJuTdwkMDaTd+zvkAaM/L/w6NF4h3+xaYbzakflasvNTUhjDXcpP
ToNtqJ9N0tnNXljxNkrDXe/xkgc+yi/1Y9y3B+xvQI/q6kmrls0Yk3Y22080jZxa4X/oLr5KQBYh
GL9cltMmoSplxESAafeLI8QxyaEi4jpYNZV6jFJ3LbxxS4j4OJfev5q0W0LdZksgZlXX6HfCfAxd
zLqVj0ABbZIYVLfh3r1uMHZ20v7J4uYxtyXp3EZ/dB5FKYSyrJYq0znb+629LzP/4mpuAXkOHDAH
rRoCDSr5VDlN+zAa6bZTCVCAYkNoPnvI3eX40dzqmDwzndpnXrT4Wf9/9Kv8sfGDq2+R000tFE0X
AtJkmVRBRSQWnPQ/0s5rR3ItWc+vMphrEaI3Bzq6SDJtZZbvcjdEtaP3nk+vj32gvbPZeZLQFjCD
MTVTUYvLxYr4zZ6ZQqgteEiS4OtYmDYK/yG1DP0ISUjAUUrmlRhHJyEfbqNee4R6+1KrDebHwye+
UhvTk+7QCXlrshI/4Y6eWlyluzwzqcOGHOI8hPZy33xmBYBarg8jK95Vo901CRcSAErSWR9fSb7b
BAWMRekYd0nvRGHiVEDVM1N5UJTmAT0ujAr0Qxf9qMNRX+H/tPYQ4EoaEGFKXYh2aQ4fwsCZXTbu
FvsZCnii8Zzk7g+l614LL3+JxPrTdKt33SueKasjdiOmG+rb+AfqH3kNprbMymOvdFCIkW/2BWMv
Ab/1hfJg6PUPY3KOgSBaGPx8nOSrq/IU+OiFGyMCsWF0FAyWl1yDb5mOMw+7FoQQXoOkeTN8OsFV
XT+Bwvzl/2naCr0Y2xXBBWnkTLysNyXk6pUYGR+iJ0lODsB4hewWak7JPZfGS4Ei06jlmVMO2XOM
ww/1tuIRKLp2QtDnscrH753mPzM5EMzbDI0YbGDwAOL9fBtb3nedp1eaZa9iWRkcVSXqCO47RQj6
4Dm1BZdyR4JCRn/AqlNwxE76wrGpbKQclUNcaA2U4E1BeI5y5GM1Xoei0f708ChZyYj3Uhg7aAg1
hYln52n2kPUQd0SUI/OAEoGM5DISZCH+BMnKRTq4oD5LnxkqRHdHm2yvh9mhzP2ti7um2mnQC4dD
0dT7JkB+XkPIJAi6uxGn7npQd5LqnxAXRUodLKyTWSWOM1AE8rJ5LUWqRWNBfuAhwTAW1W0/GWW2
mfZN9eqfhobrh6AfZJEXiw4FWC2Q9EGgIYSZyK+kpwehNzaR8oEGCxbYfKrMEovyCecLlV4u2nWf
wi0ykGGjYfMdkfh9mKhvViE9igAWxCS8DxMX4Pq4VVTtIwm6G/58rBak7zL2ASuKmIcYxRvQ4Uj3
j1AqfPNeksd7/pUs0x04XeJoD8kEslqwTq30U5EbR0JdTNaNtWVJT5zy9zF9xTVUnEMWI+VUJjdi
wOsq7NFRMcJuN9KXpdCS71Wxp+qh9ZuoRDKlpFw0FNUaxtAx466zSsp+NU87X0ELtpb29KvWapuf
QkTu+jaFEYwwQChED3Hd7D2F/LOOsYQtNgilHHVyB0Nt30K1u4384rYq5X3mwcJLJVj6P4C7I1TQ
mntghLcGVYYpByw7elFaJu3THlwFYrCcVLf10K0jM+pXZTO+tlGwCwFYJFX61YeCsSoUFZ/gERSa
sS/oShqWdhpk98kyqB+h/hA35REv4TeDTp9YP4xp+kTkAWmAiKe7vDOzXrF7tdvqDUC7USh2qYxo
jwAlMfulshR815NnKYT2jFAEPHy9fpOlDIwa5cFVk2XHqAp3phqs6eygsEqiOpA0wvx/F5IREATb
QU7uIQGt+9L7xHTvAXK7vqPQuqGeixAKWWhAPQR71fqotPndBAOWUOVcKdGUhynZYxFOzrgijQRK
n8+ciPgCVeI3M8UQRxk4dMvMp/yF7g4YkC+5qiDArjcQqOIj8pKZbRjtU1Fz6DedRpUBswUovw4g
qom/1XzxvY7Sxgh2oCPpthv+qsm+btW4AAmwoTvVo3ATF8KHaCXbOsKMrxRVO6zdky9omMykXzzQ
HLQXFQud7HGfApHo1X6PEtPPWtF+ZEaNULM34FIEKKkEERZ2QCDd8COJM2gg+atauODLrf5FMfyn
WM0p4WFFbGjy3irNxwBQP4kszVS53SYebzFWN/3zd7HDVKgy44DrPfhaJ91tggJd3o0/kE8P0ccG
pyX5+nPeJRsuaF6T1R719ptSf/d9t9uRtQOMUxvRoQkTb0u5nCRFAe1gYESN9qZRhg/KsfB9hNCe
ND00tXjwOmQV8A1yorE4xYb/1aziehtTyUbP7FQN1WFkA/umci+ODWCpVnsfVPWnnpu38JFlnGXa
kf4QOPBK3eap8AOINIpyKBIXWC1WxmcaI4CSgvDhabWqsuE5yBuXdn+9Hf2YwnfwOQSl56hDvqcp
vuHeOfkWdhFachpHEM3o9hxKgGsYVQEHwktI9JwQRfw88e/JXHll4N/dw1XUs+6ZAj5SzK5CY7u8
7/rEWlUyzQmvws3sUxuH+5p8mUblyQR7V0xPlexDrPVPMJhHLOeoEiXPtUGfuoJkpfdPndUh/CCs
uwgJUZpXBlrR+Qbldygc3H6q3jsdywoDFiTX/ObdFfOnrFKfKVwfRpUGPHCSG73GAiM3nq1wOLRm
55SFeij68RPtCdtQ2F1NZK07t0NaLSmdXq1eAeOTmUhHBGGea606KCVyqeRc93GiPWZsHNkM1mFv
qhj7uqdSku8DF51CPbllfwCKA1pRozpXSNJWj6B0yjsj9mnJhIdG815dLFORTUoAZiuu3eMzmFEC
Aivj3eArgdIBdWuoq4XdV+YDVg9r30RefnQfM6l50GlAmIXFzc+LI9DVTeWP7zgCHuoSdZwUrO+o
TsK0XFEpGh+QXL6FmT+dlWgJFLh5+KajUNwaFMm0jSamCQNnNuPg9uUKXoJ67KoU2hYWX/5Yvuth
8ClDdo7r/gMJ3vcqmK776E6Py1OWD4VTKmq+qsRmhxTiB6AzKta6LzjFgArGoL6KVbqlYLJC+M2m
AL3Fz9eaijrHDOajLJaPViV+xG3xKo79YUD/mvS6/t4O/pucNHtK3qxQFGsEZA875UNKoE6YyWMV
Wzf++CkEleNRtNWG4nZSSqWb8BMS3D3SaA/IUjuuAqsYCZTvXeKe0nC8y9yGHpO7LkNjreX0Z2i2
o9kO5Uitu8PEwwVaBdDJi55GBGjH8Rk0GGw1XbnNBhyViv65rCIwEYjtA3ayKzemzsT/W6x4YDEn
nbQRXPULmK99PPRbI9NPgWiBaR8PvOFvyMcdSuXfPSvDQlPY1iLWGjDleze8QVXCDuPg1ayGgztq
G3ztyAvyk9Aka8vISfBgK3SNeVJUXNK0sH8v5JASH8U7bAXbwN1Ba73JYpDY2vDZKjxOgvpO0Hw7
Vv29lYYPbiPackrtDng/sBScZmPaVki5tBMpATCz58Wk9Dl2o3InbLTUyz4HRFMwnnsvLFBUyC+O
WPZBux80nL3TGL8h+aPQkBoVK2oSaBGW5ikO0MEQ2PoiBQVdzjdYcH7BDBGOHH1r2/Wwp48K37fV
TnpOin7Yt1n82fd0hYu8E7ZxDycx81r0Rn0IeUD60YXAJRdSpAv6N/A0jCOSbKsZAv0vXUIlLIna
Y6GiVd8Mor+lUAEkcVDqg5CjGSsgDQWHMPM2EI1p/8ECsgtU1XYe3kGrLGlAiKjwBtENQucgVtJT
hlfRTtVBiVD8cenRNOCQFR1kPZBfVL188bk0UbaxUCrlV+HikieFvImKivqrwomg9JNvjh+YaBAk
g6NlmrUHDIqRkpsj46PS56aBjs4OvlhKVw/7iIbq3hOTb0h1f5Q8Bbmtm3zTh4KO9iu6+OPQdU5k
lHBkVL4CWR72Aa7LmCqeWHFV0dWD4A2/l5u677CY6SYVq9SSy01Yix91Z3i7Qq7adeQ1LeQ06DC8
9ZGTGxrlUNA7uKP14a78jL+3N6dnLgr+JCPgqaa3bBWJvYOUDfUDNC6QXm3yo5e38aNSavlN4Eol
S1D94epJ/0Cqqj55HjdkELE7/VrmEejm4jNS16ZJQpaieFmJPcrWQbrpzKLdQIGlthswH1in5DZi
AT38iDDfmDUUNguNz/seRyswq6iiIkhKEaDSP/MK5X4xRsQAJoC3G7klnBpoPiDCFG6r3muA2nNC
rdw4728UCNN4fxoYenhMog3tQnW81K+2Td9BOW4a8b5J8/ShNkQ0UeMBNV8s9vA3Jx/BPSfpYfyW
Yv1MU9zbJQZbQlP4+j4tul3rTih+M45vLf6dIwaN8oU0rnjry7ADuO4Z+4bzal1krYtvOn5Q8Bto
cYi4Ehii3vLT8HvSNYDk0JVYYwbs7zs99HjJUKCSEcbeUkh+SSjX0YIScHkpqOqPqfumDCSTTIWH
FNXg0yIweNDyJMZOhxSwNToJqmPcvFl6JtquwAGA1j/Od4qPlnuooomFu5eNAIUJEmVonLxAlzvC
43GdaB22JDj1QC1GuZAmHg80BX6sGxU0wmgj2a2ljHtfpijMgg144ajI2wnQ/ktApVtFE8D8U348
0bUQ7jpNa8nBjXFXicAbClej8KtLysESsQTVLPNr7oYR6vzCK+8lCFojDpQjskuoBrwVXq2Q84q7
MS445xKNjaJATs4z8NJaD/gbIi8YLXwV+g1IqGQtcBNRhdaxYp2gXAlMpS80RlMcwnAnKGM1/cCM
dbwzwcQf5NRKnoIsNXhIpiRpjcWwo9JsboXG9Dd6Eal0NtthkhL1tkkEwhdlHRciQ6fiKa92Agha
D71TcgXqaurw5Caqcj9ioeSUALTw/UyHr6VQjY8gKJJ73xNLFCi18UjnLVgbAONsHhrpj8J03WMc
Dw+CPmgbS4B8jtp2fINeCQ8KDtw7VgqoLoESJZpUzbpUJfWmFoMfPFLdVYda8nODnKMN8gMSjBZj
sDDS+bHHIDeeFIrNFm0dJG8QNY+1z9woeOhCH3c/6p7KEmYpzU3dlcXAvaKUJxnpmJAGJIAkrZQS
fq3UoH+cI6MSU416RSDD/ExkUXnOgAdTi6LVFnFr3Osxvw1GTXsfGh2qoWkzek5nDeKKctXUAlC7
12RMnoagRbFrTNv7puvwG5qO4tRoN2Ic76ucB6+cP0ttQgdd4T/3FVUO40OmubIqc++Oh8WDwj4a
oZLLRn7UsJYZsbqKW07AOnqsaIRnebzJuT8QhKAe4AP/BjJ5jOhQOiXdyRTGnVyJXwqDGrMnl/2q
qKxbNHK27SQd02bPlS7wHPsIW+q8Kf1Cq917dX2aaCxBDxHcMwewJ/GXQC+7TUCNtUCbPpc7Eujy
kPBcgdBhCRxJosB7GSFlEStDq4TikVThMQPhvpGCPkToGgkpoIt0eQWzDHZwMKC6ltOJvUYas1pr
2CeBeoRt3wJ6tTmbhG2pGtu6KdBwRblXxTxxNAbAuP0zi/AgsjHViS7p9vIrWSa3u3ejQgz0BuWx
NeMbwNNHgFQHix6Cmk7dsJgOGSIiHgQYNOhXg6EDxQGki7uR5AX7kEKemMnfzYoCtdifDA/WixQG
38winNqD98XQbEiY1pEqfLg9xrYFOqB6D+PQFalCpEn/rmHCUpnuSRXhcOEUW1k0K/JY3tLAw7gM
QzBbMswRfXYwda0G7FPA6xlsp7XHaQOdWVJWlAeij87F8zS11JUsWjeuKsKchP3TF/oRn7mDbHmu
M9bNs5vlG1lI9jRu7yZtowGxXamWOCCyT8mr4YegBofZGUIelDTUAAXwsPjhZxBoumigLJkbj1mp
vQRY0Oh6nSPijEdLK0wN0h7YoMFVLoPWRoBbrfud2hnPQx2cCq29y5CujnwyPwOp/7FDOaCGlui+
+BbCBl0H1T4YvyQIHPBMe8paSJ6SxwIKxR6hKgAq0GmB17BnwVhImFWNgfjp+uC/slR8LEsVceZS
39BoZVGP0rATkvIGCn29gk4AT74V4wMy79hDAKFaGfRCV1WUvGieSDu7wcfQMu/LJNun8JZs2qpY
QYTVC2IRhwZjlRKYg1+KdqyguGiIJ6XRExKwQsLVpULyCkbbTcYfAh6Csr/eZAcjRFuLb7BRc3Rz
rEk5LUbgopYx0yqV7K7IM1DaQf5dl3va/uBBXcP/CYpoq/KY39SN9uZHHY9/qyETJdEBzPyWIMXm
awYvLi39CAur3NAFGFeGmrzJtcGqxCA+B6s6Fg8ihq3IjbChQUgkgKpcVdsCX9yh87dWWj1bu7xQ
ExXrMy2j6qJi6etp4Wdajy8iksv3Ta78bEtTXCMXUOZtvnYHC74kxw6h7uh0POUjt3PnfhkSEkKU
xU5NDJCPnpNRGFtA20AJB73hD46edb3/9MNOvvW9HFwqHg1dUB1LF1K+Su6qBK4TexSdFPSZqzzF
okJX7uqU4gfuiKD12FF+pLxFY/wlbg18blonsHrktjAlLaoUsLd2YyX+s6iou4GSGw+3luHjbjT4
DXKTwSRl0gkBePpgQlk++EZ62yfCfaNrN1quvMBS2MCmueVFvskUCmkBkD5FXGciFi+uXzx0hiBz
1kjSETLFqQj7nazAOZHyZ7Dd2NbkiBvw2M+U8SaW6VkMufpOUXZf8Y6XZX9TBuYmqbudIrqb2p8+
mOHdl2Ek0xnoDiMylSF6BmA4X9zaeFMMlPUgZe+RM3uPXUTJKVyiEKo+ZLG/R7rpS66VD0PT4YPO
W0cwetZlZG4aecKawAzyc/2kyvRj8NXkIEkCzAYL7z7sFB7pdMkkODdqSHWwTwf4ZJaKIHCObIne
q19EtPKOA2+AvSKKLI/IbJ0YohY2yKkTQogFIKQltwbSTY6AObZT8xTftJiU7Pwa5gMiJm8DmH9e
U5hKQzOGH65sYzWkLs/wt4Y58VDC6cUz2thj8gTroWPwE9WXHNHC3wnzjUkZqNFqLiKUdQIhh/oz
UZ8KSt0a9AT3RpRaBKvldY0Pk2OwDSQxGO6oe/MeaFztsarq7hhm1aHPy4MAWoVWZv/uxWmBsFOk
PZNNKnbbCaDcoK1sckD+VD+BE1a5SbUZ6B6vtn//63/+7//1rf8P70d2Tx7sZem/0ia5z4K0rv7z
35L873/l//Vf77//578NzMsME60xDSc6UxJVxeTn3z6pRnjT//p/DIMKg3RIAO/Z3Zp6m+Nv3GOz
UTcQnjby7fVo6kIw6/dgbdP7QyfQBgi8/phDzqdxs74eYvoVf45HsVS4gqppitN4z8aTSTwhMp0Q
4sHbKbt2Rwl9J+/C7fUw2qUwlmhKnK2ypqnK72HE3pL7xCwN8vVDNNBb2Pn67noIfSHE9DHPRqJR
ZMWZhZlp8FAjX2PMjiw6HSJN1wNdnJWzsUxjPQvUwBoaOvgFdi2pFKqTLbYmm+shpKUY02DPYoQK
hD8BMpZNEc8BibtOKFfYEG+CPct6DcByn1nO9aDGhQ9oipIkS7qsiiAqfo9Jxu7zbM4NGhjbtn41
oqcePSN8IJT764EuzRT0IvYS3XvNUGeDy1HvHLOUxYABdwTeoTTA7UH6b/bX41xa26ahG5IiqqZq
zPdqmON+VmiMAJDJHhzCvtlQp9pWCwtPujgeU9FM1bJ0CaLQ7x8ug50lWS00dXEb74td7QBeUe3Y
SbbwEawVaNw9ikxP/sKekqRLE3YWd3Y8+CTvJhbluIdtzUPyAKfbNrbqRlwBebi5/ikv7V9LkkSD
G0c3VWk2REtNUhTeCQU1OpM9Wyhuh/HxH8SQVVPiQSxLpjU7inoLvSLEkxhO+lPqXyIFUTVzcz2G
dHEgZ0FmB1GdebJu6gpzhWzawUK2YGXdImB4DJ6Te6yZ7MDh+b6wsy7eGtztfw1tvrUG1NSBC+i2
sPMeISfvaEie2rVm4wfhmAt31KVlb8mmrMm6pouyPvuO+ELVMFMJVpuUcj4AaUx6JEqxkekuKCro
IX/hRJQvflWASzrXoqEp+uxIHPSqTHQYHXaxHt/QcuwdLEAoW6GifV+drFv3qDz4j+1jfKtthQ/+
GLs8IFRlxw/Gwp6XpgmcX2jW2Z8yO1ykWJahxcSG3W70rbiO1t4azcA9wqzbZCM40sJZthhvOlXP
TuoW+yMYzRwypQNe/FdCUN+oTm8LW3nX3ChL45uWyrXxzXZi1jcoLA/Eo3xbOmjxpHtYBA+UA5BF
8J6Fn+rOtbuFCb44v6QHbH3LElVD/H2QmoAMUR6SJSAEhUSSk/WvRbiwNZdiTKfd2YesYynvihjf
IYgzZnwrSe+6+Liw+6el/8fHOxvH9POzGGLgY0k8ZW/uF7Bhu+lOEPfWaVzTwHLM9UK0i1N1Fm12
1hhdKfvtwFfrbPOB54C6pnznoB34Im+wHAIm7DQLEyUvjXB20rSYUqVySszakd56pBOpnW6y0+QI
4cg22f9GeYxhrVQ7OHYf8ae0jh/iU7hwBF3MX6zpbhdVVTdkcbZKcxfsTuSRI4V7qNiKk20FlBhv
5bt2DdNm7fLqu/Ver3/vS/nLeczZdVgkdRAZOpMLo8OpXeq+P7LsOShPVvnleqSLE/v36KTZdugS
r5c0fxodEJncJVVaWjoXT7GzCLPNkDQdwBB/Gotsux/pXnHg0WyxYxtiW9yg87dZuuEv31FnIWd7
Q9GzoIQgzf6LneoFkQ0nswWMfFbqt8Gpt//soD6LN9sdSaPQog44qGvnJNrGJnYehbX/MmVolpMs
5C9LMzbbFh5qzrlbsi3c6MbA0yLdXV8R0uXFZ0mGrsoio5ovCWR5wy7hBlTuwnv5MB5h1zv1jXk0
TtaDuClXaH18tfblwqF5cVy6rEvQvVX+8cekoefkTmG19taoj8COr4/r4qF89vtnk1RDzzIVLBzs
HGaUUr630HvzcWE7XV56Z1Fms0ODFfo//+SgBOS8x8Jli3XiqnPCXXhYeopOCcAfd8BZsGnIZ3dA
D6CkgdvHoxpu1J1vTQXor6a6dAJePIh1i4eHworQjVleIBVwsaly8rDe5vtkTcl4N9o5yyC3vcVj
/3IWYsgWzQlJ44aerQMUKJS8VIlWfsNlkXiYFqZ2BkNjr/BalO4B9l1fGRezTENXNF02LUP99Sg6
+4ym30tFVhKx7VBW6H4MRk7d6E3JXjLaXab+NYZZcT3kxcV+FnJ2wKOqwKthSn1gvwbZFxT6FwL8
N5/xr0HJs13cCmqKKQ0R/D3ohxWekFS1bctGK0TfRJvqK5je62O6uBr/HpM8O+hbKmwyvpCGnQBH
sr7qbb6jqzliLH89zsK3+5U3nE2Xghy8oY9MVw82z5Rpnr1dD7D47WZHBaUXCbT/r283bhAA2AJh
eC/XtFrW/sG1x6eFeEsjmh0aXdv5odUxIlBp6/5Ybf2naBt+LRzovLvE8deI314POSUtf5wcZ3M1
OzmGQqhyYVodrnCk2TkpBIvRjdxsFSgXifZxPdrCBpOnlXM2YxDvUsPFgdWWNEAZiNlLJm5NigYJ
VfjE2mWPNNs+EpOFQcrTPP05SsuwZEr0POdmuyzxBjCTIyuy3tRO80J76ab6MLtVfp862DnY0bE5
Rt/r22k7BI65EXfdSn28PvbLz3Tjrz/CnG1Er2kMIw6ZXDTGglv9AArTnu5TcT/g1bMpNt2Or68u
1Fsv3namIvN4VqYjbbakaGRFhijwyQ3tuzwotiXDKqiWboalKLNlVOaapyUI3oC7gua4creYHWy9
rYAd0210tLbisT0FT9HX65/04kFzNrbZckJNsqTORnUvtL7W6qdWHVPlLSm216NcvsrPwsyuvYoG
cJ/2hEHCc6MLpjMA+VRa4RGRKQcLxHsfr9gAzpbn8yqi+9zL2cJRt/R9Z2+PRslqk+YFCxgEnwFQ
16q+RqDnro90Wgt/bJOzgc62idvJoTlomQEZDjugWrRDMD3XQyxM2TynLAiR+xkD8SQcL8A+rvEp
g89yPcrF8iUWmv931RuzKwi+at4Y9bQyjiUCKSuoHWie3X+D6LXFsGVf3QmORUlxKWW+eNCcxZV/
P+Bc+GBYvBDXwGP7FiGJe+M2vtEewltp3RBz8VG69D2nP+jsRJXN0GiKaQuUTrpP4pXx1mwnK+47
iE/2aANqCO5Fn1e5u7DlLz4OzkY6O1cmuQO1EQiMBMeqUgNb8r628ueYAMHxhIVVc7EsfD6fs/Nl
EHqpRc+JXrWtb+t9dPBOHQ2q9hTbS+WGy8+es5HNThVR6zVTK6b05afybepUZC8cYzxWk638hF8V
CD7joO/S7dJzdWGTz9NrDTcdhLfYG/g4ryzYl+Vb2y+s0Iv3/dngZgcJCKoIVhtbvFV+cKIgtw6E
A/EUS3pXNODSbwsbcVrwV46U+c3bwpeNvYZ41PO5FLJtZFcO+hFUpcGpL6zJy/na36ObX7ExzHrd
CJg61OTLvbJDhqjp7PCne6dvkidMb7FiHhfW5sJGMGdHzWCG8JOnR9FQfvPFaCU3X+q8R48fhARG
qAvf88IBY4myhAerpdKYsWaL0ysFs8L7SbfNU0OfGtbcriIr9b/SkTF38irYWMf/r5CyOMtbQFdJ
cjEwwP6te1HXGfd65UARsq0tegqbxRLjhSVzNkRZnH1QLxmyxjU4WZCZt3tnSpJgju2GDWDHf1Sy
+S3a9NecHaAD0oG+XDM694v32R9TjmzpEf2v9AW8+Eq4h+Zz/Xte2OW/BZyd2AA1eEajlgG6f6vW
QFP2WC5cD3HhUvgtxOxsxuooxZWZEJH6BnCDIocPPkYADff9eqBfj8fZ9v4t0uxchlOvaJVJpPLN
ew2P1h1u84fkFKyRfLTLG+U2ylbt2l2F9N+H16WluTTO2WbIA0EW0TjlDjLAu0KyCbRvQwb4WBr+
yaRpmmIqumlYoCV+XyU9qtWNRSvM1lW8AfSTJAX2iGTH9c954XmEqNvfUWb5V2zEogp4bAIuaBtp
B+uFO078J8AFwpg0cHVdMuV5rzrp0t7z4Qnjtgs2EK5J7iTYtF8fy8VlfhZkljTnXYmkak7HTmlf
MY/3pJ9C9o9OprMYs1mhGiUjVs1xr91JG2sTOomtH0d72rjldjnZupAeWxy9ImgPCSyBMlvsoxmg
/piKJCHxkzB+hUjy//7Jzn//bDmnmGqais/vl7HzLZ6U+pg279dDXNywgCHAGKqaqUjzHKOX5M5F
1BJU/FF9kN7KZ9RufNtbCzaEA3mV7bUHCM18wp5WX3cjLSXml7/h3/FnS7wVSswMupGNdBJhPG8b
ukcIaA027t3P+BGueATfXx/zpcYN8/ZXzPkN3YtigHrGNG+HfN/dQjx23E25RvXaxoKep762MMqF
QZry76dFgx9rE/sMEhp4bd0r0kLl/1czZn7sno9odofovPPzsWdEw2FKhqdPqIGSkG+WCsuXdvF5
oGmkZ7cjlr8DFPLp04lUsNEaKLDbCgNhYUBLH2y2s8zGw3GjYlWW6rHyvsMN+gen0fk4ZltLwocs
iRpmpFcf3fxY5Q9Bt7DMlsYwO/AqtS4UDdtfO0l+Dv49hIeFZXwh0fxtGc9Ou3LMPNTIGIN/7Ol7
VvZ4k22RxXiu3v0Xg1xMXDW0sO3h8XrgpTUw27KhLJeZJRE3Cl8LqQV4Coa2ebgeZGFw1izJlCNL
INGYvl5cHEfEgeSueIpM9x4WrZO0wT8Z09RYAO6Itrs6+5Yp93cbldznOR8RgrXGXSvFC4vu4oo4
CzL7cKhqyYI47dIcp9FS2htL9a/LJ9vfEbTZV/PUMk1RRuIc0FbRp3lIneABBThAgncFVJBjtLGc
JcDBwqi0WXpeWbgMjwJoo7J6qOvHcNheXwnS9Fn+ONzOBiX/fuZIGJ6IUcDctG/RLev8Ufim0Un1
sGi2dadcq5sBRVCwyna5EneGcz380vBmR6vcVlgSSFDikBJYFTVKcwsF2UtJqywjrks91jLBnv0+
PBPppxiquW67CJ2mWr9OxeaHL7SbOBYXxjL9qj+/5N+hZgtQk8tCllt2rhJr+9wqDorW0P2GRKFE
Htc98tBCv/D2+G/W5F9B529wEQK6NAxMX7wXkRfY9jf6sXL0FR7fK/EGWPhiKeriAaWI5LJYW+lc
fr9/UeSI9VoferSilAMy2fgyrIy6XdjMl2oLForAf0WZLUsNsoaURezmaq0eMGKHA0sfbbp4lTVe
0Z4T29dX4qW6MxENUhNFxG5lnreEfVBjCcO4OrulDFXZ/S7YIqO2T2l/Zrvr0S6u+7Ngs+ENuh/m
KaA6ux5vPAnRmsha+IIXI6iqossyQ6K7//s0tUh6o1Wa6vaoQ+5V/RtR9JcW3/Q7/ljxZzGmv+Es
X4kExCI9hVGICGps0k3yAw6CfuztwcGM9BWMjvZ8/btdXu9nIWe5i4QUnlx7hJTuvNtgF61D3GVs
92h8ICu7FnfVa7NY51r6lLN0xuystArCjpgWjULJMXbjjrZEs0r21V52qK1tkq/Xx7kUcpbeYI1i
oRDLMKveKU04LZ/Xf//FTazSmjNlqvaqNZu5ordCoYj5/Z18kHukMCDtocuysKeWoswmq/WLUcd7
APet5mgGyJvss3R/fSAXz/ezgczmRg5ggv7atYj3Yl68DmGduvLPFmnJ64Eunw9nkWZT4o9q46Gb
D11+3a21TbDW32Esb8c1aoF28roQbTpF/9haGsg3UTJEjRvs962VWookDHKh29qTeVB2ySmya+As
9W25XXp1XCrB48P2d6zZHanjV2pBlppebPFz94CGB2ixCXwuP6eUxrfKYVzj1+Mswd4vph5ncWcX
JtKXZefFxM2GTz08ZMA95OYTjY+Jz7emDIpf3MP173pxRYIN1wzKuTxRZuduqqBc4WUVIVE8CwFQ
ehT/1cXC8eUwmmYplgLRR56NTBcMxJSh2tCdRRkQPVNvUzU/rg/l8lFo/hVEmaWjGRagbemxRDob
d491vkfcgse2dIsknd3f5ttq4d14qS9kcSfDHzVgMBnqbD9ngg85qoDDWDvdGn7CJvji7Se4Hfig
hX196Queh5rt6zJKqP9hqmYP0S5LkXdzkPFd+IDTZM/32HmM2R5DUsny5ZIY4x1CtXvpRn5HLtiZ
sLxwqZ3r0S5lh+fBZpssV2sxrkLu4yasEKvgvWClawm5okK51bW7wUgXEoCL6+M84mwRSoEvJQPu
NpQt/gtO4zoI9+6kg2SDIfui7ZcgkpfnzNJVzdAki6Ld72dWiVCEJXoRQxRlBwDvWoaA0bTywsAu
hoGRY0qGDD54Xu9JUDssa3x37dgE61ekdz2icSn2DNcn7PL3O4szy6CyPpJGRXJRhUNA9BdTL3zC
X9F/UQ6y026Hr+5iR3tacX+syLOQs2t5SCXFT5uQxxiWAAK6gKhrSiJkdOysljqv0++6Fmu+mUec
OnCj4vjoPnVEbs1gYZ4uVj+Vs9HM1gMoigolUSIYTyWHE/Y19AweEtt87idgwBrA/G3/k7we6Hy4
df9BinMefba79Tq2QlT6+ZbY51Q1GpDZe+AtFMWX1uJsV3dBLOp+zRCl6M61HuG9G9Q3ri/EpYma
7eMgBmPlKgykg+nmhXi0DEsp7sIw5vWgHv+yZCx/LfU3hCDy8BWG+D8ZhWXxZjTAs/66W87eCujO
WEY9CcR4CEUbD3668Bi5eL7KvNs4fzgX5qcClj9FgEsRd5P6E2gngn5Q73ObQtcKR4yVvAz1vDgv
ZxHn50OMOVEnMiJ1G9+L227tHiRoWTqqXVAU2m3wtHSHXJyms4iz46GadGD0hIgIWWEFQMNUejBR
Jb0+Uxff3spZmOnPOJsq3WqR4ZUIYz1ln8iwHSr2rrE2n6jZDc/+emlpLA1rdk6Ebp35mcXUiaO0
dfPsHsryvvXFhZLx5fQFcp4M4lgSAVb/Pi60m2sEacjKOlvatPfjLtq28B2Hvf+xNKTLa+PvULM9
m3ZFKOE5OIlROXg0reJwqcZ+MYKqiqLG815GXun3wbQYgkdWhwY9cNObXCBlD5OFLfvHk0f5P6Rd
V2/cPNP9RQIkUfVWbYu9bnHNjZDYiXrv+vXfofM9WYVWxDdJYCAXC+wsyZnhcMo5si4qkqqpAPDE
H5vwlNEFp2pC2jvBY4cnT7PT70wAjqAft96ltn6/rXd0T5YXEiuNPokWajeJ49CrZY8eoF2ANotk
R+ux/8Nzh/UUrBz5VzlonowJZi2A4OUB5RHdDr3V25MXe2DfQzGOuBOi2fQAZEHeftIz2Vohc2bg
0W6A7xh3TnyZXOGFY0Vu/QQaUFt6lPf8nn7WrtiFUhVabChwKAW1iUArZehOrnwGe01Ufdo+M54I
+vlCBJEBSpNngCAt/evWuAcaiT88bov44I7YZTDuQcegNxiHwMKnfZY83avswpYyC2RtHnGr63TH
uww/BH6sQCZySJRUaodwAKSHpx1zLzjGX/sLvL9d9Vg4eFbtR/KHVzwrkfFMKUimC3XAWGSWfROl
T4BW3t5DukVbise4o2mUOjFWTGgCmNZBgw6sjTpM/NucBCB0H9WIo+msc2LWozFPUwzuZQAgrHtH
NRKQUfU24E84S+I5J41xFyAn7eVOkzpnfDV2ugfeawfIE3eBDYR+m9d/yfEZbN6gANIQAL+g5yPY
qYZPGsiBxfjBqD+Jxn6K7rdPi30FsLvHuIm4M8MuTuGgwHF7ypBbNdTAaTv/OpTCm7puvW1xH2av
WXn0NBdGLMfNqPmgHHJqZ3KHK5pEwJj37WyDdeTwiv8uhdP4ngECR/g+vDFuRQvgLH86yML+DMaX
NEMnDmaSjA6anKxCQZNC9Vpj0hS8fdsL/pDwYiUxHiU0QFY3EDBrNC71KCA8m50eAORujcEP5K3R
0RKipxAzhLz8Nc8wGNcygwYrN9He7uTBThNeK/OFszSq9RuWrjGeRMtBjNyZUecIAMGKxpOBse4p
czRAGfoJkPKPbXU3oNMk4FwE6x4G0IQo8gIbiu1yCicxiFoJHiYLAKxtqtJoEyF97rPJ62XelfDh
ZfnjAH9KY6uiAfgqq0LtgHeMSC57BIqV+Uw7F02XfDauAZjqIEjZzTbylq7+wr0g1m+9s3gmgkhH
HyxPRQnu0gNaD+zsCArbwskiBP7VjbhPbc1tnniNNeuqcxbKeAUwuAH4swLOEbqNLL8D+l7wnaM8
617uLIJxBMMAfCz0H+DiQ36PoJff9EBHRaHbsZfDJR0aTkQre6EVDx6kC295jPWTPulSWQ9h/RT2
CsCAaJ76w1owqzWM2UdxAgijquqdHKgx0d4AErOYnYSQ987gLYUxch1DKWoqwZ8ap96p7/V96AUP
xr2CVDqoIUIrfeBdT7+Jkc4nx5j9VKexTFSQhWul3bkkQ/kyck0XhMDpl8DubrJPvGTwerR+lsiE
FKCjKGNDwCKVHW2KjnbJgdbfeBA1nL1kI4m+F0QABCD46yXT68xgnwz+nqP2PBlMJDGA93aIDSyF
qv1wBQh0PD5Ar3MleyAlfwBYvrMtkeMs2WiCDCQjUwsGs1kcrTh5icD7XvXHsPq8LWc9kPh5Rhrj
MoLOL/1B8wcnQ4mvakALVO4ImDBI8BDXHFm8NdFNXgQRtR+XWgoqOcesDrrfWQCfspL0oagEe3tR
HOfLIsVIndoLpEYopjWXYn9K6kOacBwFTyEYR5ETdJeVutk6Ioj+yktw5v3bEhgHIWRBmgpzqzpy
ScAxQGwAt+5G0B78mxjGKQxzHYmGigryKAMZ2tfsSHxsgZu7LWXd98gACzJREtKhbb+evNiKORED
+J4oc6tH9GogW2Ta5HPUYWahcCKP5xNWXc9Z4PvLYKFqBMy2gt/jXRsfjGPpgdDI6y6VPRdfYlUN
FnKYK6nXkrIBuv3o9J7koUq098HuEdtgIHXKuxI4T+Qt5Z3Zh1m690tqIZTRPRlQtuCHikYHRQcb
DQ7H/sknVvokuOCjvqSvm+6rdNOU7vYprprvQiyjkkOo9FQrR6eaj6ryueueC/GlIRxXu2q7CymM
RgZ1HJaRCY0Uc1xSaNHbt9zgngZfHyLghQxGHXW5lbPIDzpHvu3caC/tBbvxisvZpUhZvIuXs6D3
QHWhioDSFjAUDyIFRQNod+cPwTPQonOw4YAZYfuE1h+854Wxg/5oFyrzJMthZ48zfbUclYNwmu0f
9RPewtaTIAtpTIybBEZAEHB2CLGVzNWf0V7tmFctMKEt7XVG4iV0edciT/c/9CxpumaiTbSFwQV7
/YmiHdVfxZvapd1swIgnCOfTnfTG2ViOP5GpH1gcIrpjwBw44uoqAcA1Owh6wQcPMmKH3FHgsRbi
M0fWj+ADo/kfHtoax/Ten+cL8b6GHNo0IVkSdGm+C9APcojLeLJ8uR8AY1rWf3MtLE6W8TBV0Kux
UcLD1Nr13L927UWHDDVnT2lo8dEKVVNTgZyISQo2pkLnIJg4kcwtABrrIGu3E+za9S9B9H1McYgF
pzdh/QzP8hh1HZOqnUS9pncCRSFt9zR5zEchXb8SzmKYiApUEHEJHD48ioILwb8U8rvtfVv3J+fv
Z1SRGHUGZlXYOOpXqW00IIoRZRHqaFZcSEGeLPr5Qu/kRJGqOsKTvQFX4GtwF+3R9usmtvCQPeMt
KwIlNPnEG9ZYz73I5xUy2udrhVSKJtwzeC5c2SVeaHffopN/SXFmoncQ3BSWxvNnvMUy95sGmHhA
JuDgTMWea9C17vSWg3REL68tlWcut6xTIlA9IizR61vRH8Ae9hqH12Px3eif5pY32v8B4OJHoGAq
oOxBiyeKnr8eH0ajQHLUDtRBD2759uPNMjjkFrldS9uHrm/LnBWua/9PkWw9qAFfDqhmsYmTuK+m
mzjmvJzXjfjn92uMbhRaCI7FALcpSOKRYO1qJ0qbxxL08foog7EE3KYAgh47/dO21XHWpTFb2cRz
kcYBqC/nFqxvVZ/JnpG0XEjedR08L49RkCEcCwA6DT1ObARVkyWekqNg98f6ogdT90HDwC0Z7IgX
oK/fL2exTEAkCGrcCwOyOkEWYADxUq3B1KWfNFCGbW8j5/hYtAljDArNj5C3Fo807qr3GVICtF6y
LYZzWjpztUSznil1S2tO6ndQQg280aLfBFo/N0xn7hIh9AUNVNs90sPhDbirPFBhRLZ+ovif6O6Q
OT6fatdHv3EWx9wpsS+Bcq6FVTXZt6z77OtfKjD4piVQLXjwVBwN1JnrpR4yoxdUmtMz7oTxbk72
Q6v9oxYw14oIcod57DuaGKJl3H5PduG+5mrBh8EVxv/pjLNQMrNoa4JtSy87t3BpMXd21KfMBsXe
yb8WD6NNkaNqdOeKf5MfkM8nxviL3oy7KhGQvxlUAm7O5FAHhb2t5L95VZ9lMM4iiIuYAN+kBxi+
KDmKOqOHpS8/SYqJJhOMKnwKwO9GQpCRBLPWgzGhLPZlDs4MMOsCqlMHg+j2L/oADMpuOONHog4V
mgrIdw6dFBJd9SLbkX14nTrRZ//ev1GvKkfYzSdQIuSF3V0IFD/A2f4NHA/DTruATzBNzQhR5dQT
TNNkLggNjqA33oGX9pa0w5VWBddl2zxui+V5BDaazcEaMoshHkPpZQRPgGnxej+rSPeLTr0rH3gd
2RyPzfYyFST0a6lCeaMv7ykPjyxfFc0Ecl3T3V4Yxx8YjOuZilkyDBklt77PHozWM8rueyGUh20p
79jeGx7OYNwOKXzDwHQBLdfMHsJML/qW2HJnKSjT+BZYi23jCnmVXfbEHW+jvnpLNOONMBavt/Nc
0NxuD0jp1PFv6j0YheDKjeCPeyoZEzEYn1QVRdLFqNg6oJGLu2/K0HCMkKcZjOfJVTWOBgQRDgDW
LVAuWYpZ3Ap+VyBVGfNwgHjawbogYACVpon2n6J4VIAd235pNE5EuSqCYNAe6RENc1dMo0BaxoKi
jzqK+Ip20Uzmt7r8rrYyp+C7GjEspDD654viKPf6PDr6dKWZd77CUXDe9zOnkmmjqEQD4lYzPyXN
7RB6HAPiCWBOojAwrtsPMCDlNNmUiQCUxBeAJ0PDEtXk3BbetiXyzoXx9UNcVw3YThGJi+CeBc5O
nYNjlDeyy5HCZs/Q1ar6jYzTL/NrMKXFFbEy7izG6p1xPnw2baY3YNtsJfTWUA6H/zIDmcfz2et3
BMbtgKGKoR1i0sUuntPKXGhF4uMRkR7iNwpgFTpgHy2sH7hZqJv+zQn9J055/zkLcSUyL1034B1d
GVekQSz8DKajbRGrzubnipT3EGUhYqpDJSlV7JzahU4RPI3gHwYxK5ia/yaeWghi7DOYDAMU96gg
yP2dWhwz8vXfFsIcjQ+SI9E3cTRNttOCQyUNllnsGoUXXvM2jH6+2DBJjXSjqWc8yQfBKuXXTCjs
NA8sdID+49EwHkcfC33WRpSygRdgTfknEl1nU2vHUc0RRD3Lh/tzcTSM50mnIUj0mZZ5a80xpvtJ
3yXtPhhOGrJGfbjfPqh1h3BWasbtmJUhZAKBQ9BmuzYESwBtjch7D687059CWK+ThmUBylFU96r5
S6w+y8afYk69RwHnPWM9DrBgAhl8waMDwvQguglzp0ExdHun1r3aeRHyr6qm+1mHAY6id8YUbHig
63gL4+62T9oHMzb3pTJfDdl9OA8mRx94m0d+lSv2Y5EULbpQ6vKlAcc2b4h+ve6w2DzGF/RCaNZI
VPyof5nPik32yUmwk0N8B7KTnXnDMyXeihjnEGuDnggF0u9J+tSC2ERWeNcc52oAKt6vmyblpIqb
ZlDf+80oubijX8l4n8pId2LYh/dK4q2IcQ6ojwamniOJPJGXSroMNY675q6HcQqiHw246pBG0IEE
BWLmPWicLd9S7dAN+CQYVJU3XBA7TNnFejyHEkqTg+2rlo42dAE1WHSZEUwOBdySHmf32LHKWS3E
WAyhD7L5aTLcZH7atlyOjyNM+qoclTYdTFiQnAJctqhsDdiQYCrdlsI7I8I4iKbP2h6THB1693un
PTS78im1pGNzAOU5d4KDc/ERxisMWRhqc4rqi25Mt4CoOwyx+aCBZTpuM44D4m0f4x9SYnadqcI/
kPa5r5/aBo3gEu+KWK9Enr0QCz7WGIC0lWTk8pUdGgzdeT+5QADaa4cWj35UAt341uT3FdKj39B0
wvgJX+qaPqhQiBxsoLxeRccaZaxwL1rTnjeLwNNyxke0DVD3dEGHH6f8m1dNer+tf7xjYlyED4b0
sVeQvppJjr59NXpAriG4NiZxcLclrVeUFmfFBA3j6Ms+mqkQNNzOqDSGwAEAP5bmxIY9PRf3GEXd
hScQyvMhQ+gmbZyXwrxepV4e09EsaMKbQpSAYAUUwTdJcOxtglGBepfbMYaN0v5EONvLOT4WhEUp
eqXyE0J5lBxNCK0YSLnb28oJMFg+CFCmg8zWwJsZa7tMXNA6XupHea9ySj7ruaHz6SmM6zDGxB/j
ELF/9l24Ri/Xm/FIUeI1FLLyygbdly2jllV5kceru3+YB2PiNIVu8iJcF4XCB59TjGTKZL9PHJ38
/WiXaJjkTx3xDozay0KWnKXibIzofMmbw9D69hTxBiLWlRFvT4PyuKAT61cJY60XoJBX0B4i3Wfh
nnSBNWsvUr7DILOzrRvrxn0WxRi3JmQFAS88tE/xDPKSp9+VmZOyWRWhEElBPhs8qe9Gv9ivLgAZ
fUTwZANuKzqFwI9Z+JyWgfUU+1kG+xBQJ23GYDXet+YnysRa3FZ2tjMfVIx316f8xM0QrJ7QQh5z
88dxlPkFQCecuLNzDJ0d9K+UIEl1kf5yzeB9pEl0TORDuWDX69XihWwmHIjTKG8GEfrXuHSWHY01
FxhVBUUOHXgrUSPh4ditu+WFRMawSWj2wxDDsMkneolCJhCVjBzlGYrhFDn5TkUz2/8AS0297gev
vBDMmPUEiviqaUqkLdXioSOd1cbACeg0d+4F5C+Io6dCbY16ejkS+XXbMtbDroVwxs4xavz/bhM0
zVfqXriTdIsSxJm75kZ8iluOJa56aUVTDVg92CbYzLqIURIUd0UURIrmQjabHTFai5jxtRpMd+in
P6pBuR9I6HKWuerOFnKZSCUhAGJq5feMfve9S63xEgC6wN4XPhcH0VEuWr71rAZHZ5EmYz0JCeWy
6szBCcZ8L0n+S9SEhaUmpp0JpVcD8c/QanBTq0dFlQ7gWOVsNWfJLLmo0LVJlEewXkn0rby6KQce
6Nm6f/h5mOxI75x1EmagICFp7yK5tJAIt0EKr8dXpvFt+wB5i6GfL9yr5vcA+U8xwTJ3WQxe+PGT
Ws+cSH31UbA4MMYUUiGWq5jIaCmNht0chQeSujMa0WufsxieIEYZJTkWKzTxo/dLflTKC7OpjvNk
uoL0aXvTfmPc5wP6cMWWZZOFfos0fOfSiEGw068EEFD9Lt8J3rY03hExl+wk12DMpYkQrQAFsF6P
oSeCOogT5q3nWxanxETP9dCEqjgYgyN/7p8pz9i4HzMLPO2DR+zCCXIrtceX7aW9N3J+cNGqKAIm
WAMcqMpspDa33aiibIVuPdp1RucN0VXtUgJ3gO5llzXg4EGXhduB3FRov2ztyONlSdZPc/EjmA0e
p7ohg48oJr2cPQVvPJAleNnhx63ElUavu60lM/usmiEgceNCdYIrXMBW9Fm98J3WKh+JLVr9N/Nt
e4vXg5vz6tjBmRZNnu1s0rIHbSSXUwvMnY7hREjSgDPEw+5e1xJHZXlbys7kKrqkj42BxFCezvJj
n6f9TRZkeeMNYd95fZ+Szi07VQHMA3COE1vyi6ADkkU5BFZVat1To0t9sP/HraBHs3R2cVIQLUPs
4z/8qJ4VdvDwI/+GkbY/Rul4f1Ysdp7xrY2utUMTIXSVtYsk7g6A1TOC+u8WRRQVxVMT1DvM2xN8
yWJU1TAhOsMK/Jk9cAxgOyNmLtpd+s3g5PxWfax6FsfcvlJfNClqP9jDIrJG4zO6Ul1SBZj05JEv
8SQxZjkJZVCP9BaMZ4DFtIolym+Scqx7Tun5PQ3/0SJ/Lol9vctR2Id+qLaOPnqSuouDtyYarRyp
uDEVraT+pgS6JUuBbYpPMsDoGiED0bxhFdNgBcNsG9VLiznwFkmOXkFiMog4F+h6CH3edPZtXETx
7NNmI2Sh+sv6JvXi3EpOrZUcSvcHyGYGHJiXDkhUHJPhHAKL9NYgyU+0GiYj78ZLAs7fvnS10pKu
9B1wej3xST+Qe1G3eLBv6+mAxZIZNylIsZwbOnLXiO1EROngWO522U66Sj0BT4fqUvQMC4lTef/G
A8Si8ciGPrDdrXWUzFKV0XGf9BoVQyvojwSsVZydpQ+tLSmMISlCbUSNgvQvbdvt7iLXuFGc9Aud
OY9Ci9ep9ptr4KeSq8y7D+0hARjVhMEZO1wDYFIObckKPcUpGnd0KQZXyLErrkjG3YpZLYm6gSYt
FAiRjwOQZGUpN+KBvjVpj2vJ8xjriZyz0qiMx616QShUP6R5Uzq3XNngyN4Do92Jb3mzZ+tK8jNy
YUc3hU6QtbmDyZtAE1OfhOJVAObtto6sRn6L5TCBs28OCqCRDTp5/SQ24Bm7/bfvp8a/uA/1cko6
LUCVVc28eToQXk6P9/uZ6K7RAHQzognU0dXXun8Ng0//9vuZGwLowEDs7FBmT4LgsiXogDE5w6xc
HWbckBIjfeaD7O29iVW/CIERETqvmIpQULIzD3rJC8M5DpcN14Ra8odWQrYkLqz8APLT0SoAeI14
f7Sze7SxYngN/Qo5F+1m9dF5VjY2ZNOyOBFSWo5SQ6wT/yuBecj7wp265jqR69322a3bz09/xNpP
OPa+QQA44gi5gcdtbJkkvU3KipNWpiqw4WXZyecRvWZNmCOI6MZrdfqk5s9Ne1TV2z4D1frX7SVx
1J3l/ASGuaY0mOR2+iy5jmQxcmQj/buMy+KcGKcgzsnQCgle7OMr7o0vdL7fcNTPII95Ve3YNR3e
+5OnkYyXSDRtEsIWXiiORQtv+X2a+XtD8K2hyu62d5AninEYqdoISVhA+YVQRHC5b/u3sIRqaBzH
ytMKxnEM+lDrZidiDxMkfMP+upLCEgSKMXgNDfK9LfPBSaKREzrz9IPxJUVpaAo465CPrF79cee3
z9u795tX10+bYucuSJm0JlFgU/Wz/7k8dLsCQPl5iJeA5CbcRjfOYbHjF8VUmmEf4eHR9yqcReQq
co5mk9xChpJzUfHcMDuJ4c9Ki3QLnUquwXILDvRb7aW+aI/+a+4KN8YVD5af4510JnSZe1ETegE5
FzmTLVWuLiNAvhtyc9g+MZ4YqjGLC7iq4iDuhhLJ+F6cHCEl30vwRNi6kXBBbOkv3nCEOuM2NLEV
/LyO0Ch2WX3PbygBVGvVCKyBjTPu+J0A68quGfgnUSJ5xmvonYmuThMd5YJxHSfXov/wN1v33/dr
IhvPTlUuRCn60QAYPk1HUr7KCi+Apd/xcc/OMhh31PlNqyX02UUDWEr9U+YWOpAAFUncIrd480zr
BnUWx3gluTCyqpRGzHwWgBsRTvn42AMXuu8599RvrOksiHVE+ZwKpQyP3nqiTRsaolvlEMFNVJ7g
DHteGLseWfwUx/Z2+405+wre8k6o7kvjStasKvGE7loPHrd1YlvnNBZaluZ+wwTZI6euTnUEMsme
VwznSWC0TvZJ2Y4GtLrKHdH4NnNBNNY9wnmvGMcjNGNsZC3izWSIBrevgYOkjOkLiLR4UICrp2Io
RNc0kRgIKH71PbkWlL7ZoKm/mzJrThK7kAGjAoYG1B+5SEirlrQQxnifuU3xLEOexTEeJgylHuHB
j4JbSah3TofI4zWmreeV0bkCrFJd1wyT0fC8+K+1U9nl92jbuVCOkiN+y6/ja82pCmt0C09AgQr4
ddeUwi1xhBuR1wW8nrYxJRmJbVVSZXaMVRN8sSg6vLkr19ilbxSYTLCD3fQGnBKHAHw9QtNa6La8
eY1VLV3IZRwJmo9z4JJlAMosRhTDMGZvSC//ZmqM9vSpmiUShUoSQ5AK9gpEyO62iN+kgM62wCiN
Cna6tK071RmO/qmNLBM5C/LVf4vs4kBnhZKD+QCEZcC0cnE4eWbI3F5GE1JsuwmIOdU+rl0TRaTR
4Sxv9ZTU8/KY26WKpgxR6DvIxeQCMWeHR9ArQl8wQFZfeekKns9/3+xFqOHLhtaTANKK8kYLj0TH
fHP0ZpTfzahwpOKtRGVAQa8eqsU1XpryzDlN3moZi1SbVNBIBIUZCfpR0m81D6vpN9Hvz/1kE+G+
IlVxJ+G2xhDkl9LLdpE9PBeHFg9m/qNovVx2Pr33pPJiP1vwsGcxjbXb52LfOj5YtlFWOeQXgxfd
Uy4YXnTA2cD3qcyFwCkDUekw4G2khGJzkRhRuq9TDI9vayVH8VnklVDRY6WiwDxpAmZXpXioxvmi
6njawN0+utrFauK8T1IhG3BYphXfo13vIr1GUepyaneiR9z6FABbgPPqW/fHizNjHMoYSVKgUrhG
1ZKP0yN05KH7gkjY0960zqoO2r4s7P4hfuBFQKu7imtWRrcBBtxU5lYfDSTBKkLx1wDLZ7bDvvJh
fiYPp5va0Id4dSGG8VpFX5IiojhfVaPbQXCrywdpxLP2rTdvkuRzqDz9hbIs5DEejAAksosH3G/I
ezhG0AIK90WUJY7nWA1UNMQpIv7AMs+sSsCAdSOW6FAV0+8hgEK02AqSqxZwOJP0pxQL7yW7hSxm
RUFQjTUZIGsmuJ3Lu7DlzXPTX/vxjM6rYe5mOcoRawU4I8mEM4wM0tgNhtLsCq0dUabLHJ1f9RqL
BTFuNw3jYO4mBW6/2IndqU4et1Vg3abOAtgueV2pu7mhPRfkOvpSHrTbGi3mghsoTuMENxUYCCUg
UxXXROWsbN2mfm4kYeonXS3KWThjeqeTkqdQr+1pFk60T3V7getidJB2g61C0z4QpLVtrsWzgFEu
4SmSL9o+sypMYm8LWTfcsxBGxcNonHIzQXicDQLQLes2sWMzaK9juTMOklQWlt61xkXUZbWVjw3P
Ma4oiaQrEtpFRQA0gWb7V2ecoyVVSwoRtaDa7pNTUHP8xNrV/IsA5tkUlWPS9yGQOhrX34U20E6A
AFW7zSE+Bg4vNF1rcfxFGuNtG7+WDQywY+zqQQlt2fbBm2YcQHbtS5YBdazt8iG1o69/fIaQqoJd
FEUh80PCw5+DrkqTGePlIlZWPw2aanfyW1g5qfSlUtB77nNs7z2iYXzJLyIZ4xaNVsiysKNtSHVh
DRjrwFz7uDeBUI/eO0twW6u6lG6RIwGdfWrzMKxXXNlCvCYynQeEFJURFcCBCDXMMpXV7JCg3gWm
dInGS44Zrqvof7uriYyKYjwmVDAwg1m9fBfFr2HLK/RQFfz9Xn7MJw0YqEevBnKnzmQjVYFGCgHo
lSpSpzW3h/GdtW9LGqOiQ5jUyagjv0gRgEQ3dfqLCK/D/qk8SE7iRsfMNgFCDso9pPQDT3zGyJut
x5bW/A8jIGvB2C8HSTd/EYxFSAWpYoi1p5Fl7FSvB5YHTQ8CqPg2vxLvQWbEOU56y22tn3rdhcSq
B9OwX/S4Z8M733+Ks+tZugWwtTVprsrrRlpx4b8sj/Guc670dZs2LcDPr9EQr0q3QXHYNv6159Uv
MpjAIWzw+h/kHA+BU4vEe4zB/BZN1eQ4XVKMfIlT1uItiYkikN2IzWiQB8fsL7TRksR7k9elzhPB
OBe9QtKuoPNV6nDRjMekPSqEs2scB6axmcFabttCManiXQ5fplv5CDrNI513ytAG2EQWWozQ5mv/
6MXLv/G0cP3UQKqpggQIsBMfQkt/MnUV713cS7TxP3WA/6+7Lbiu06N+yL9VnEmDVS+2kMdoiT/E
fu9PCP60IXEBa3YhjNJxWxNXj20hgtEMrfLlJPGxpHG8Sju0QCNiSDjat36fL4QwuiENUwW+xOIH
Pmfu+bhcndGmgV7ixCeVl6rkrImNMUWA3ql6iQatPpUPM3YR0GzFZS0kf3U8SJzJhqmDMZHxg1UZ
NnrUoBzThxeleaXyQB3XoKqALH8WwJ6/hERcreFw1Mopwa0aO8mJ9jMFidXE1jdKMl14w0WXW/VO
cDR3WzW44hndaHUz0EicYtbPSb5IXoKOW9X7fJAs38Ewxq0KCr7EMzBhxXv/rhv6YuGMwlR1ZVTo
ovjRRmF+rXa5EyGFd0GhuYgNS8eolT3sBS/w9DeAx/MqOeuG93Pj2cqoj4XHGPJpneao7Rr0kEWV
5d9Hl2itQX9xfBs4wV/gcizPmi2PVnkQjtkMZTJTj/TwZZlXB2/bJ7puGOdlMXH15OdK19NsjVi8
yolD0MJftByjWI8OzmfH1kKlSKjVfiaIMnfEo3UwghhTdcMvSKID1Bv4lpxrgbcqxgzzDNNCSinh
dSyW93CXdiJrN+X8rwdEf8YiBok1oU7aDuOimSrslCC9QNS668eJY3W81TDRh1goWlvPMDo9nw/N
YLqRHh6KLOFs2vqrR5NVFRgpkoSn3K/LIYOWJKIytU7w6J+mx9CubN95nY/NK8XdQxTpKHfb2keN
9kMQt5DIxOSyr2Sk7cfWmRTRluPJ8xvglBuGA1AKSyfyUarjw1yPHLGrtrwQyyg96aQijUCb4GRC
cwz15DYzAs6ZrYtQTVADYu7QYIvLemWog2piFiJDHBBe+x2nE2RVJ7Tz9zPhfxc0fZzJFUb/AQqT
0sGst6LhPLp5a2CsqJoiLVHiCQn39FLF6GzKeX3y1kA/X5hP2xdpM9BYRqpSV8sew6R1pYFHXsyT
wlhPmilgGlDgfPogswYhsWv5XhJCZ1uTeVKYeznWxUxXgavuxPVh6k9mcOKORPCOg7l7gc6iy6Ia
tUCydYCrrxm8rmWeAOaKbUndx8qESbxGIbtYVm981dxtb9N63HfWWzZeT8ZEqMwWLrN+HT0AQBFg
6qMLHQBXmBDivxJXj0VHZUrTTVlTWfCFUZNUsCDjWNS2stLopUp7KxSftxe1um8LIYyG6WMv1F0h
DU7YoafdDO97XRmsbRn0Oz54Sh0xJSiZUAVg25eilOb3SsQCcnnhk6volPier3KCHKqkW0IYp5KP
AsEUDQ0um+IozfFey/ujqY8PYo/RotG/3l4TTxzd14X9o4MuEBQf+taJJVBYYtmeO721zE67U0z5
+4BwfVvgujacN5F+vhBIJtTYGxECheoQKvvEPwrj3zyeFufE6EI/qhlqOHjXyEH61BTaA7rJb1pV
5HX5ri7FIMgY6JIiIXv+61LyThJjicjwaoZxSfTg0syFq0BSP23v2OoRLcQwPidLFBp04yCK/ClN
0XxPbtrk4JsYaYh4Ks5bEuN+Mk2pB1MGCkXj93aWPfWYEiHlxDGkdSkaMgWo84rgvP1146Q6IW2Y
quhFbav0akjkU1W1o9XPKXdYjIYRH8wJruc/UYwujGnVxUFNWwDB6Ky4kQv2Ffma5lLLnfoyc57U
vIUxGlGigjbMI8rzfnenxa+Z/1Xob7e1YW06AhAK5xUx6lAGaoVUX4l47ejvTNCZtlbj0Kpn5PAe
fGtlIYlmwlEy0SSDsK8fxS9bszUNFO2OwjPAny9AOuRGD9KFgURB0OPRVXyKKys8/t27ayGZcYM1
oFiCMEAevk0EN/W9GqH3WHMCuNVLYyGEcX5NkBigbUIAZ8aGhakaq+eh2axeGQsJjKbnyIvNPsbA
Hb/8qgA8sHWN1g367xydoGf+QcsXYlgtbwpDzSfkRjEF5PiYzHHoQQm2fop28OoWhTgqbf8uu672
26LXF0gUQ9aIqukKc05GVKdyVxuKIwhxoIP1KlGfytYHQhVqK4XV9Vn9N1hYkiGDLFtTRAwmstMA
qVb2idLhCqFPWf0i9tp9vv9h1Ggi4lUoV9OLS3GMlqSiFuRGj2s/f55sUEx7gSu/KKjMpFfEzfnY
HmtbupTH6ExcFm0uJu/pTPMaWax7OgBlQJ4BULbyu+hR1hrytn2Oa6/ApVBGgwS5yeVslmh6gI7o
tYB5bw7intf+suq9lnIYDxnp5VCmI0yuT7GXpZc8NIIVpmAhp9Wtjjv5uOaRl/IYb9mHZaPkCrzl
+Cza1Wyhmx7wgzRF19tgtnvEIM4LLyG95laWMplLNMxao50omoZSgr7GnG9rRdxtH9daTLAQwWbC
xGLOdcweAluiIa4k2FX4Kjem5c9PMvKq27I4qsFeAgEAioqQICb4QyL31asakw3/uRLGzgg4UUIp
QR/KdBxcDBp6yosKIEI6ouVf8TBq1/NhC2mMlal1JzeyBEUEyMg98RJX2mc22gIomLhBO0kd7lTY
mi7qC5GMjYGzJjLjCunTQnsqMRE2CC958VcPyIUQxsDKPE3jKZcBgyBh8KzR0YeQ2NsKseaglutg
bCr0SS/rE5RPBhjydDmjqbMyPaP9ti3mvfnu462mmZKhoU9T+sBEaA5jl2cZbNfzd2jbv26ucgez
eztQKyb2aI/ucPjRQ5p/y64jp+Sx960f2M8fwD6U21gzBqlCECJWiaWWTkUaS+FlkdbACSVD1GX6
Ngb5z/tzffEiEpuuG+NpQPoXDHflgU4oRG5myzfCqfNmm9KwBo7AAeRa663+RSpzcdfmVJKqpYmf
a21Hq9WtA/KmZ2Bm2cp9/oQ5fQCGAIzYwosjRSMCtQhefLnqKCVFNI33jjqF1dUoAyZ13ih468pw
XlGr74ywDbxtPVrf4IUYxh+LcaE1wYA7gDZ4mqhNUlIRBUP3sx3u2917+/YljxlrTXeM/yPtupbj
1rHtF7GKAPMrQ7ODZMkKluUXluTAnDO//i5oak5TEE/jWjMPM1Xjqt4CuLHzXusslF8/J8qYVkaD
XaekuiH6Yufp42RNAtO8fYEGxv4BHKEhqX2fSFX9bA4KRV0t6U9Ld2WI2Be3XrqJ/sd/f5+zWM0g
R0HVwPTT/JhJJym8yZJfmSIIwzc7WmsxnB4kkan0BhuslI81nnh2g71BZGqujlFSy8vQPVa86Kuc
ONm1dpsLOiOiO+SsmUJgMS05hXZYwDEhi2MFvwQKKBLBKWA8JgDIIaiA6fMBIz4B+mbLKQcahhu9
zL3DgG9jV4SHuK2A/3w7vpMQAwwxtRpcak8OMR3t2jzK08/LJxPoBz+9l06q0Q0MVyIy4KijXzEm
tSrtXk4ESa9IDgsdViYys9qwHssOewohkBx09XmJpGtNBedIIbWCr8W+N+91VsrIg98mrWr2cotc
asFIS0TMu0AJn41a8qY0ssOifVgKIa0J6+pckskUaHW+uNPNtMbUKh4AuBUR7gM1Cfx5s5B/ezNu
PD9ovhabZy3edIdde6y0OFL5PSUREt/QaYNd2Ymm0AVqz+PftnrWgLgViVNlhKclpF9JZQhCEdF5
OMsRt2ExWNqIgbImtbPGw04znU8KmCLrx0+oOpWBkgnAb0U3OUmyDu/dtjCFofmlCL8YUui2wCBc
PlNUNFdyOHNkNICBT1oW2WunwXyV2spVYsGz3ewArNIHjTNIc7AMaZrh3Q47hpWFDLo9ZScsRKJ/
n/2mn2kFr8TxKAFYi61Dqo4AJVMry6nVabTlSe1trdYNgUfctBTn2gBfo2/jGYPfDMM3G0c7VhOn
G8A1m2mnXvsE8eq6DMF31CNVqYdJRlgRDNH3Pp+cIidf9WEUqPhmpmJSwwRKCPoOGPB9bxzKmLSN
YrH6g2VXB9WLdgRI45gOVTGWTXed/7me8Erk2yDIyh4lJMtUK8ecZnJgKzHBgfjGsfNFlNybLkph
1XOFEoNonK6r3aQbRp2gm7bYWuvI46meBHHupoE4i+BrReaUJ1TO4N1BgbMraJnag2Sgcj7md5EC
CKJaerlsJzaN3kogZ8qnIhhA+ApT3nVYcvhqWN/+t99nd7r6NAoWAcFwII+uNO+ktLaroBE8IdEJ
2BNbSUjzMlgCGdFKXUs21gLulDb5c/kQgg+vc8ZUIZk6APEaqX7a+CTNfkfyeBVV8icWfVG2/kfB
dE7B4rzIja7Ax4gAWUkP2vB8+Rxby43vBHBvM0TzbApZqSe6ig7qsT3ORxng04xEoTnpbvmdhsgy
VJS2hJwx23XJ8+H4GlCp0kimCyoY7R/UZpwOW+13pjvMdvorsRnAzKIINGNzOmV1n3wpaMwGDatJ
cE4KVukXjFezEl7uqy4Fhzi1sRUl5PPYNn+KSTSZWpqm8St6xZRaQRvhiqebygKYDqjSvekUP1aa
3ZfoQLDBXCHc4mZAthLKBZxADGiiLI/QZHFmEAQy6H4GQIWZNv+yBm36KxCSg1RbtxSTh6ENwnEA
aDaQ31mdPEnuQjLspvZnp4r4Hjef3EqQ8v5VZ31QZ40GL6KWp8D8plp+pdxfPotIBGf6Ivh5S58w
q6Jm98v4TTcfa/n1sojtyAXzPJoJjyGDifz9MZIoi4ClJbN9oYM+PkzyUc68QVnsJtxZ7XOjPpv6
s4yqvCZYLdj+UP8I5lMdpVTUyAww5CxFj3W1IxRrPUdTBLO9fYVnKZztLcOxURo2wlLMTw2rvCB3
WwTR36Z9P18h37ZW9HCIywpt62n5KaV7rRbc1FtZ7EM2sxLAfaNwyKWlaoC8R+Vjpv2uhi8Z6ewp
3yfTTdj/yYxTqAnGGERn4uwwWiZBrnXAGSR67momBtaGQfBSBSJ4fEkjbaMqzxBZFnFlm7ofdYIz
sGu5cG08CYSkRKYqYTvGzap0cCti1k45huQwL3P6W5uwz10vI7pOySKogGx7kvMH48kh6pwoUpdA
snaPEdcYSMimq12TL5o/u4knv4qWEtjXuHRSzhY1coRtgYB0bnHVHRj56rgjXnIMvMvGQvCYeEKI
REmTbApYykapk8rGSSG9LRvWJ5r+5ur22J+xipeCzLDqLiYYEVZiO8mJmwBxGaCxzuXTCAyQypkG
jLgasVUB37hIS7sEklzcfO/q1p4+Mz5jagRtHWIBh97igjOUjAqzzDvNrfuXJPLVGOQ1ciQKJZgH
/aADKymckeiTpVbmiGk7gkG7lOlJba2bMqu9sjT3bTd1diIt92FgXpuVtCsJcRJaiUzV5l+hA26X
EgB8EH4hbdRLMyoowHrIDUgFoIuSE+w0f/I6zNB/qi+oWzKyOKzZmXzxxSjjOUsy2MWqP9b5zbjc
XdaQTX1f/T6nIU2QRpMuMd843gDULWlTO5RFm88iIZx29BoNrYqR/7bZL22M7Vb/Y46BSDvY0PEH
7VgdhdOOcpblKiI4SkCOUiJ5cjw7xc8iv5EBJDcX3UOe0p3cDLtEebp8idvG0MD6rCwrikV5lZjN
aGop24ccdhiUv639QHPCES3jxQECqafWfi0qWmze6Uok09KVBWnMrFUjzRixfb8jfYrpoVvYY4H9
+JeDaZYK5TMMjS+NIJMzSlqgXgGGwQUEHqkXVW637zzJN74hQTkJJTJd+PAV0Sk0iYX4Hf/7/lxS
q0R1p/Ss8TJ60yFzS8fEtgzwuv3BaQ/VV8mt92IMzO3r/EfsR7uvFWNQoig44gUQsN324Wsuiji2
c6Hz4XhM5WouuxH9XLZ1ZvoKts5I4iyv1R48fS76ZntAi2VOIxrQ2/QCK6ncG8+wjaKpBsxmBYMI
8tM4f6HBizr+ufwKNoMdE2vkBnIubCFwYorYzPtOAeivmX6Thse8/3359zc/EThtMVWmQRl5SvSx
0VDSrzAoh/02vfCCGpVokQ1hUcQH7VvJ4KIMtN8CojNzyzhy9N/oGetAfZN+058B0uP5KdUFc6fb
L8zCf3AgVSe8iy6TYaDBEPauCWJyH7TOO8shXw2PzRQUx885FAszlLploH0M0vX376tr9DSSS5xQ
nwc7xiS3kbxe/k6bWm4RWZE1Ayf6ACqwSIbUTQVGNaefrMhgtWhOGF5+pfnaUXPkffka70RDO1vh
4VomU86VOZQoSPMCNHdcNaUT0A0VZ2ixRoQpug7Ekc4woWUWmHY9xYLZ683ppLVk7kLlJZqnVsLr
ItOObfaFx2qvNl54W3jj6RPolMQiqOmi9Am6dJ4IkzbGrAUM6agdc7tdHid99OZQFHRsvbSVFJ44
MlOAxgtwZc1Np70c/WyJTYUUvJtZ+VoI99S0TLPykqHZokSdf2HVryFxmtzWfAaEHv2YP+Mx1wI5
FdHMIgWOKNsewt6f1dtZvq8kgQ0U3RynDEiKxqVg+/StMexzs32KVMmv6/zh8hPbcpLro3CmNgyB
qZHHIHqLgunLEss7ucPoRQySmHqunqHxgmxPdCwugEsCvKEi0cE03l0N+nFZDlYiaOiLRHB+f8Za
l0kHTKwDONmeF7sqflUiJut/eav/PB+FS/mTQR6rVsN+oRSYX4a5BJ01aM/6/rFuc2w3dkbklHF5
ZZaWF/TTi6aLkO3Yh+H9y+rD8QUBK8lonFSszFEhV0G1Xwq9XjpM4fKZyG0tiUXLK4M45PNslgnI
X9iCe3tXuOnv9jsjNqzALYelV5HRZ9/n48nA7mKgJmlYJvf9krpbElAcokt8RDHgOg0dI7Tz3/ot
QyXBLLPd2GBW7lS7BzTJK6AmL7+IreADNIH/iOe+LHBs1ME0kLePxm2SHkpVUGjZVh0MDhMFO0ls
bvn9fZZzLZn4//8z7Iow+MZyom/zjjXcWxEo0GaLAGnEf4Xxzc9pMEOrJvBmyWwGvpmYsh0k1i99
Iq0TzuGjZCytXRlgiwBU4mxbUyShVpYA8csoGjvOimY35Tn+AfBffYxkBOxPlQ0eCFEdY7PSvv5L
OSseEjI3sQU4j9ExvwJIUAam7PQaO92f7Au10YsWkjNvPqHV3XBm3MqiLJUY311qaTs9jOy4DJ2k
+0VRYrusU8LDcdZ8sJYKcD/IW02QfS3u6KPuhLNNAFzXd9ExuhYBrm8awdXZOCXrYhncSQ3AJxWr
2WMEyKnhe0OiHi4fbPOxrMTw5nxWyJBFcB8I0h71sd71efR0WcT2V0Lr2dJVoho8vsbYoKCrKQ12
kq35SOPwIbfUhyEZvHmpRcPGbwX8D7aHnoVx5xkylFmTHC0mPbVV3wIoI6ZiwJecHTRwjwSuAdjQ
4ia+zn3G79V06ISjeXJbvYXXYnj07dBm9fdwtrCsqZrOcYeB9R2gmaiX7fRbrM0z9hN1B5wkIjD2
22pjAGwWe5GKzLMGlnmWUb3CzClgq+1mebWGl0bYtqRbBp6ehXC6OZJqycaINYP8jqXlvyUn+jPu
RreACUxL9zP6c5bGfdJ5iKOwCoGTl8j3FkYhu/I2W440E5HxiK6O+1RKXulTX0N1zCKy8+G57I5R
LWjv/4vvOB+Gc06FViTjUOIw1Ae93nHawwu6dMdQgEVl8s180oIOUPQHLaSTnN+Xx34pVQlLrZhA
BgJa66A6Gie+cT141C3vDdWto90nvtVKJNOcVagRD4VclSXQAEb5QJKbRDv2WCQSUTxuW2PFQCFD
wywV5UHHeiy4mVGvAhYoqGxqVLBexRHYr8/TPMC8BH6sW35mBs5StN9atb9KFc0d+v6+LOVPJX2r
v4W75bwytXhKGeTCF9mJHGCv2eF1fmCswSKa9k1LqgKZho2zs+rH+9vt8mgMZh0FgiWV7XZUj0FF
Hs169uRGNIeyHXesZHHefJ7UIJaY4Wpcghkv8Isc0h+5HzyMoNxiED+hW2N4yHKF5cxNl7SSzLla
NR20NtDxRPT6SxONttmLeiECCXwpMwkxw9gUKB9lifK1kjCZXxWCHGZbRc+n4Me7MPsPvHMCkHhG
atk6RLZNydbd4s/iyG7jFCrAMezl+RPPbyWUHXz1/IbMWiY6o9IhWcehOkpaYVPqLaK+x9tg+Acv
u5LDfaK50hfaBsoIrDjM0y7gYJtnuwVq3PIYR39U+lzEiVMWbtP/Udujiow0ADddEHxLs/gqjHIM
679W9Aiq1idNOcWkttNOcpo6vLt8H5smffV3co5K1+pooSbeponxCPAgB+h95ZbA5omEcP7JGPXE
6lo0xAN67DU0TYxjIMIME8ngfFNiDKHexkipEno1lPtoLhneuiB2EL15g3NOAJIeSKTgzTOqi+Uq
9gBJFfrGl+7NRzEQVxCtHGY/84Vzq9vO6vypTDZSs1JdAC8u49ywxhB2UImLIZ2n1A99BsOmntpX
SzDYt20CsJgMwlmgu/DzGGGhVbDaGAmPx9IfFeyqRKLlXfZNPj4SE11BjJsoQFV9f6JiqtohkNAJ
SpQys/U4/tE29T5Q2ye5jAa7sJrZlqPx92dU/iyVs9vJUkUK8OQxaNJ+V5r72XqMhCDrzM9cOhln
ZoyO6FMwsr3uMrqW9fI4yKU7ztU+rM09JZVLp2gvLZHdW4GX00iEpvQvino+JHsuK2WZkyiRph5h
xoQmWwwKXemmekA+7DEDC7Ietm8U7WFl/VJQ/toO6NWzaM6klMhl8pax9bA3ojqtHR4tDxiZfoFl
XlESuKmlaHIAURaBjmFwpqUsA5NOBCC2Y3YMEz+JBNnfZkCx+n3OrIxhYnR9C8BKTY2B4HI/jC+x
cRjUp8s6udUGQJCmoFUjKxYrV7//XhVJ0n4pkJWU3tTskwfMU2AOWa3sobFT4AB8p2ipWK5omXHL
CaM3L1MNvWDTkt8QWFd60pvE7I0RfSj5GPzRndIHourLWCBtZ93YyFMStxa1LTe+2TuZ3J1Gkk47
pULvWRmJvSyFTaq/t12QoOgWejbIwnjDgk6wnIYDwhcpk/dqpPh6L4xqNxzOOxmcGcEK8jBaJU5R
e+lLdttcAX7Aje6RNLu6gpWjcpccRQmLSCZnVtCaVCzLhDYS4zXsfrRRb1Nlf1kVt7/O+e44y0Gr
ZZbGGOdSx+ppKbtH3RAR9YqOwVkI5APouUXAjykApVAiBFuAjFaIiQzYJ+Cs8LtPxBmHvkrzoF0A
/yp/RfKBqavATZ40UAGzlefQtR4u39zmsVTZNKihEYvyVEFKbc1tjVElt4AxmueXwqwc4Kb6l6Vs
2Vcqo3iLziuYEjGw+95U9LlpIakL2rc4QHUAS3kbgscatJ6gpfrMGvc7aZyat2YbIDowWxCisbJe
fSQnydN+MKiE5P8Fl7d5i6vjcTqetcBLSWoWkRrKPq+1u2Up7W7EJIzgHje1YyWIU/RkWEzVGhBP
zV+BXIPkn+yHfeqnh/qh8T81NPHuIjmln402moGI3rrATnXUGp/NulEjQeV9+/I0ik1VGHPrzc2s
zLlmRSQMO/heMitHMnfHdlFOmSEJbMTWcjMOc5bDuasll2qkJpBDvzIfn3oJ5rqwVJc9BTs2n2Hu
LB99SS9zypO0n/0/1kEEjCI4Kj+2PjX5ZNICxXQtfwZr/Ix8yop+XdaRTVt4PiZPJrOAJ0ROWiDj
kPlLNN8hZrv8+1sx/foeeR6ZXlL0OjLjzk1nOzcx7d/7oafeTl9jardX0jEX0lFu1dfeieTeF2Yp
LT0xcW+JnOznIfXS4D4abzG67mTRAx0bu+l7x0qfKpEtEd0m9+CCKCdhPrEl0zyTHG2uwLylz5/o
x+N8wG8ygXdMKD+zMdK0AxoevlkWux2mGarqRcr+Pmt+J4N7y80IUNSiwnoxEJCH+l7Kvi2xwMxv
q/f5GJzvQtjZmHNRYySjmL+3elP62UR+DGGRepd1cPurnAVx0ZgU0nmZBqgglfedeq2nD//b73Om
Im/7tEhTJP8WsPYAR7ZLE1EeuRGkrz+HxWXGepCRHAMgozso36IhtAdZsaWwcWh1f/ksW4v0VMZm
hIyVEeaAuQ+/TEqPxb0JZR3UrDI3nNBTtMfn9HFAvCy79U15XzjGQ39S7ORg/BJI3/RYK+ncVVah
GSTdjD5R6zWRp+1qjJHPN+DpW5z+kO/G10+suK+Py7Nsd8sy5wDjhm40d+q4r2bZ1Ylo1GRrneGd
FC6g6bR0KIYGcZOpZier0LDe0rpU0vwyJE+yDkYHlZyogcGkDv91+U43tf98pTyWOSq4BamKGGgu
aTEDo0aql9cMyYMoqt58zis53HOuxyRWMwNBW7eczK60M/VU9n/+t7NwL7nFKFIaRhJCtc5rqntl
ELxk0Rk49QvCql+0t/Hn3nDyJd/htnwc5lNO8XxX/N5dq2XFaEVvYGuxbjOug8GWD6whWH0JHXoS
ZVUCHeCX7paajvLCIjPs7D+WPep5uXCsVHB3fEG9mcyyyhjsrNy9Rl1rl8tuJELgNtFJmAFZhX8D
MUqNLkzL3OKwYAC5vNafGcEGQ1Jj+HSilGfT8q4+FfuDVgLbol+UUSmBD086B+7dB3Qi7C9GKsI8
/XlZvT+i42sgUdMNYhKKcqTGr/Lp4WTNZtrCrVsgpstuGQTf8BR/RSzhKdikoa7lyz/rQ+6izvQw
fr0s/qOZYuJRTGAwMIxgjTNTupW2VW1JMRrV5rFn5F0HyWfL4X9dH3kThA4o+pKov/LuTIoRW7Qm
BWKJJtuZVNujqCDPXuq7xJhJAB6+ohBM4RN+ZCaJu7mtlih+Qxwrdqmv+P8fLsYPSv8m5u0IJuPO
5fxymGdWJ5t57I7hdaH70/BCBoGx+KCAEAEBGAdmGDqU33DXk0ivOnWM3DpN3RngNT2ApObSMxdR
vrghCSs7SO2hgvgofKUx68wkLfUyh6TJjqyv4AE2o9eaPl5Ws407W4sxuQ5mVsqRVhpV7hrGflFu
1N63RKBDAhEW+/fVoyVGOE9hGOTunO1VEgJWYT8ufw1By0bPz9fFE5uDoLnNGinL3aR9GMvHsHo2
JdH2+Uf4VE4I51UXRemSCJkgWrBsXVr12GwsYzSdjrNbwhx0ToMGrGhNW6AKFudoEfybZtGHAFKi
wPYYwTX3K5dSLMpGAmUQCeI8LrhT8zCP2tzNVeCnynfqkOykErSzohjsokoYQAx+rxKWRoM+bEYI
0p7N/nnWWnuhyt/GWuuvBSGcavepLiVx2WF/lOSPFmm/KpOIok90Ds5Gg6GriruqA/xT/hhOQJGZ
MlvLZtFEA/sZzn6elRsn4fysukxqNYLy0JUNx/RVuNncaWboG7Dk7HhXPl22CR9LftzNcW5WH+Y4
pzn0QLPRF9N2ZA9GdYZXSrz6PvJEYb9QHmchtCnJMTZoZEg0Rm85oEr/qn2ZwHzf31jPIhbyjxUJ
7nTsFazsEeBXekUd8/ytoGkAKVK9Tb69zX65IvzoDwESJ4ozGIqWpe0QSblLwDSu/ejC+8tfSvT7
nGUIALUhhUB2cYP8qaUY4W3+mumBOwFnEip5XPpCwRJ2LKNuntSOBi6g/OXyMQTP6C0UWn2RtlOU
iRh9DlzGq7Y+FLpbxbeXRbCbvvCE3pRiJSKcjahOmQ2trOlLLgcA+UEVu298LUX1a4xF0ybMgn2U
x3ySriGE47mFZaWSAmvEk2WIO71vHkZAP4IzbSdC4N0+2FkQ91bD0upiSuFdzRlDtq2K1msxnCbL
dMa+vGktEULXvzyfs0DusWYLI00YEZjk36iDFh4WiPQrA93WeNcKeruis3EvdUC1TpWXtHABMPNs
1sA20BNnimu37OghrdrdZR3Zdn/nk3GvtcgR8rdtAfeOzZeuWBzQQe6DonWMTsQK8S8mD1tC2FNA
beetUrvSR1Ciz8lYweQBA4WBrgSHYt881a7ktzfixbLtB/aPND6XIGQK06mpc7StzWM4VY4qd6cl
1t3LFyg6FV9fDkMzzKYlgj+8Ycx9+Y/gYXLknQr8XYziC2LxfwnHzqfiVL82Zj1OZXwvGQyFSD79
6mYATM/iL47yh7UD9Dv5Syh8cdtqchbLPYC5l5OCxmPhFu2xnx6zccE6xf0kRNHc9vpnOZz2W0EU
6lGM+KUDv9fiIvwr7NQBeYhf7uQn0UDTx5GAN0t/FsdrfxtK0ZioID0FOq/uLHuKtvzrnLjyLXP9
oTP4AXoeIkspUk3OhRFQ8Gg6sHkAAHM9ktHOSj8cWlugmKJvxrmxIEb13Jhxl9mh/jL6pa+7amKz
5lG0x8qATV3pMH6NRWRmH6Fq318qn5JWAH+nUz5myHxHr3rIPWxMP5M7Np5SuuE9G3kAFvDu8mm3
ogKskapgyQR7kcpD1aZanM/ZwtxpcmzrK7V6vvz7W59s/fvcu5OCZBwH0hfuHAROESieXqOAagYC
a7L1zdZiuHc2RJNkdBWyrcI6aNn1oPaOinwklQVyRNfFvTOVZD2pAw3x4HRowQpoCKZDPnbdoASW
bFmKomHwzOStr5HUQ90PiAXQ2NuxgWQtAWAxm96jNn2yXOPh8vfZNMNrgVy+EGWVXgA0IHeVmiHv
dtrOXIIHFWVnOsfOQEErqWs3S1FdocTtgn7BawZRnLD99c6HZre+cnBxu2DvS0LoawTHoT2peeii
m+Hl0yjIjra18SyIU5OxlAIllRADj+2dXLyE2t0U3F2+0E0RRMGQCgYtUBDkRBhlW4FRD5pI8tIO
o+OM4Sxh4+qykA8j9KQ0GyWPhgyvdvGqSHJHM73qha/q4wgW08Z/DvMBDyPtxyysE7ivtzV6J9kN
p+y18Ua2BuhIt5lDfl2+vY+475xE5uhWqmBW1hAUNSLGqvX0Y4U1+s7O/WIfesbdAEbt9ArQB7vM
k9x2T8GFMQns1eYDX52Yew7Y4dfDRZ8Kd5if5DgDsPHfb6NxR+S0XSmNoqhVmrn6tQ4Sk2KXP6rP
8mFymOOcHqVD+nT5Ujc9y/ozcjrZSfOAcQF8RgukJVhtX07qr85ejvIhv67fgETzXSakShYpKWcr
JRU8v2qPV21VX+tor9YHuRKEdZuGY/W1uDhEr8xMkVGJcmkmKXfYN6h2WQOmuRFVSocsWiqQ97HJ
yn07LgIJE1UeUhb2z0dUcRntO1vNqX3jLgVmeeoQ/23QOrSxItAJSedFyslFJlZMS2Nm6ZQlT/eF
hApLkr9e1hXBjfLpdakNAKyvEZUHy2IHM3GyJbUb5boKqXtZksi48Gn2bCVzMGlx4U6hpykOotbd
sO8TMFpNf+C/GZ+wmHaAXRGfa6+ewps7XNmXaUjSeNaG/+QBWG/2x11/QOgjUBTBl+JTts7AeAQS
0sytp30Z3gELWxSlMtW+dBDOiiB9msiSpfkbQUbBUCoxoJM7ktM+q4gWon19bx3iG5F93H7Uuilr
mLsHJCdnSiYMEZLSQHBsJbINEF0qh7a1+JdVY/sjnYVwliMxFpJUKoBUJiC1UEBWfqlrz0iwJaza
U3iTiDo1m18L45jYcNUN4D5xRj8khpKZVMlcs9av+yC5VdpZoO2b97YSwX0uIypmUjARVXkdjKEj
G8epzZ3L97ZZb0FjgxAFaJ+AJefK2KpV0lCtZGx1zuSmyh+l+Tqkt2qBWVwQhhtXc3gXhC9L9ona
y1os57SjquoqPdYyF5PNxU5JGv0g1aBNAdLcYAehOnlRPE8C/LYNS4WABAAFqiGbYDTlbH8PEvl5
TpG5IFT8OtaGJ6ftLyst/aCZvMv3KhLFWX1jamRJUhasJSi/g36wm+kxANtYtbssZiv4Z0PBCla6
0TVESvY++FHMpKStVoBupbCjA8P7LjG6mDMAsvYKCLRPovGC7eh/pTCc5neNBFhL2mVY+4c4DEsG
Lj3EB4Ysbhz+fnqCec+VNO4RdGo4axR9DxZO/pEd1cvuI4SwbJGAtauxjkZFEAybTxtYbmjx6hRv
m9MSDQvIepPC3i8AYgJUrPLJR7cSwWmHGtXmPCwx64AwbvXISW7o4T9FzkiQv2yWsZAb/nMcLgIo
UiVMg4X5Fc+6oQ6oFfbWG4YFORKP1QeIl7vhTtRV3LReGDCgLNbSjA+jSL3RGBg7wFRZjd2u0HS6
UL0yrF5wPJEYTv+zDIQsVMeTVsrW7Qv1CN4kJy5EeritE+fTcO4lSmQJk+o9rCTZjyqxOzqIDDGz
eB+8M0YxNAO0TiqAnt6/5DzPmhxQiexdsXocQsTfjI2RgUlJt0TQr9iOpFbSOA1Ms6gfF4oDYTPi
iFZ26/S1LTk/gxRFK8VLb2jpTgKhmz56JZPTxJYO8lw1DatWhfv82O3TQ7QXkwZufquzGB5oR+ka
ogUzMl0DXKBNXlyRSD8IzO6m2q1kcF5zSdGpJxm85gCcs3iv7HUEobv8akGxD4mok1yL0U+2JoaI
tRLK+cysXKoCnHDpW2dRskFN5QW3jPio8mARkZ2xSqOty7bldok97v8aaI3Z4pV8zvIDvTBWprxC
Tlhau2mq7Ya295Ec7jrNPMVZ6QaT5KeWaHt7w5W+E8u5AKCGSKM5sV7XdOoRyNUdsdv5igAe5/JX
3VYcFeNYFOwZcKbvX6CxqLk+ViRzm6XxBjTKbWVsUkEUflmIJnOnCcCQm7UWAp9ePnTpda8LDOK2
f8bw0H9Oge7g+1MMlpp1nQz/zBbRG3jL1EnhnRn6nnEQbdxtv4OzMN4uDmOVI+CCr5xTZywyxNoT
QI2/Xf4wzBh9NI1nKdyHyc0lV4NUZxPKP+b5mGKTvLjKlNltoqM+/LwsjP3YJWGcZewbqShLErD5
K2LHR6v/Pcv3RfSz7wWn2ordoNjnY3H2sI+LJehb2MP6TwVk69bvTvQBJcAF5SpA01zHT5dPJvhY
fKJuKPWcxT0K6ybYusdydPPOoaOgHL0tBACTFsbXEGVzGoFNZGuYe3T0w9lRyX2Tnpp+f/kc2yUV
NCBkDP1hPY1PlYc+RsUvsmLXuGdAJ2xm0fwxXKH9cW056k39MOzpPSO+Rc9YIHvz+Z5F81Q3eUnz
OJohWkp2RVo7VSIqcmxe4EoC51oMaxkCbAZjJCLc9eVjJjuyiDZga/iTAJ3pvxfItwxKre16pQxy
t+zvZPlkSY40PsXkBTUIJ6+uR2N0GqV1L3820cE494HlPyNSKGYBSfgSq1+GEmhtorkIpl0fHu/q
YJx1ratMDdsUKt560W28n1Inu4/91kXLFsMRaolOXOpat6OotrIZ2qzksrOvakQkkKpI7lBaCa7R
Kz42J80H0uRRBAgjukLucbXAOs+1AGMmgEn2J6Bn1kG4l0bhJCLTsUvXyBncyKqwmqEvKGlXxsuM
YCLTlq+xkXrmVGEEMr6rgtJrJTRcAOZsG3ojiBSFCsoZ4SxqZ7YUiubcNB4MPb2npvzSk+hLFmqx
HZDoOUiwGoPU+JD0QriBjeO/S6q5a5ZTM417haDng03bwM894Ia1O7CtYP5S9Em3CjDvhHF3HRdN
FzUaQsn4G7b/UNsPH62XlsEZ+ED9ufwEN6zXO1nctVZWn85FUMK3ta9J9l2NBMZf9PucRwPj3dIb
Ms1d4Mq7dWvum1DzLh9B9AR4EcMiTWE7YxI3DI56So6jnH8r9UqkgZthwPlF8631wconpZBgrTTb
9IsrTFk5xYFtXUte9KRdB6CGuFL37RM5XD7f5qDEyjbzSCVz2qbJzLqByaG4XXaA/79lFI/VHiKx
qbWfrseTLrhUgdlUuMwC6NRVUnQ4LJjH89nNdj1qtFS8pLyhH2u/w5NlZrVSjnI7M/OMZ7VnqzCZ
YbM2Fr1q4Md7OxXNAotEsn9fWeY57ItCTjDkRcLCjqfvjSVK3Jnf4owl2qkUTI+mYqmGxkmghmVk
GKZP3eXn8HO4KnbJvfnLjDDRStF1LE1bxIO3FeJDIhDDZRPVFSw+vD8TGoFzg/iNJYKjxzr+MVpH
uEa2NG/dSg+XNZJuPLl34jhzOKYyCRKasNGd78334kG6Yo1WYx/tUse6njzLkW/sziueFB8zBy5Q
Dt1yrwnexcZ3fPdHcGYywLC11VF0ERoltWxLStxsiTTBtxSdlLOPSHC7PNcQvI7KcN0msz2rgG/U
/pooHFN5MjjKDd0wwWbIrywUsUwmi8zQGOmHElTusPygk2hlYfvCzkK4rzZbbdvESoyOSEcwkKf5
oSrdXdaMDbPx7hzcNyEDLbpQK1DEL05KENi9FAKmznJl+nJZ0PZ3OZ+F+y7Sos9qbuAs80ixmKAA
JloZ97lGvl6WIzoQ51wiLdP1NkUFwCxv9Ua1RynwKChmhsa/LGjzQESRkb/o4DP/wDOpBlaYannq
ytmfTHHhl1FtNgXefvM0KyGcYTIaQIaQmt3a0Ns58NUL+UGl32YR+wO7/Q8GcCWHHXZlYssx60vZ
nFJ3BOpaE8z22AcOmHztsnk0kv2ijYKDbar2SiCn2pkx0GxQuhS0ZxFg9q7l+uny59kWoKv/R9p1
LcetK9svYhVJML4yDmc0ipZs+YVly9vMOfPr74J8r4eGuAfn+Fbt8KAq9gBodDc6rKUAlUNBXYXZ
uXiU+7LLkEIstaBMPs3IBFwXQG/Gxy27CGC2bK2GPFFQZXBmTFkML/1435a33XTboXnquqS9TC+K
XhdRzGYt0bSoi0izrmf5SDxyCJ3+aNxEwehq3oIkIfl0XeK+bl8EMlahlExwgjYh0Heb54jcCplv
mrz31r5qX2QwBmEdRZDcNkrmKL1uVbFui73yLAuJq4UNB4SEJ4qxCaKAxFMBZAmHAGJ4Hn01vkPJ
1Kp4iTvOtrFtlXEpiIkySplT6XiKezF5KECDd/1o9lJOW2VQ6ctnc1W1pCm0vu8ypP0nV7NzL3ba
Q+2CjR0YQsNB5rzHOXvHgvukwrJ2Yr7m4BatXXVdHVHpnLEXjl2Wu9eXxts+JiaaFoBULitiomS9
62nuyTwkI5eGjH7lyr1lYz1lnGKxnrCgzl090AY48yFEhy9476zMyX1eenWvDeuP86Kr3pwXmBGW
qkhEnNcX7aj5srsoFnouZ3t2wzva2CZDbvLU8nLuvN1kjUaWCgr62gpnlG4H8rlCT3P8ev3AeLrB
mAkzHQEcXGdob4ABjwxHWe/z5ltBeIXI/Wj5YgDZoVoxUZt+ipFQm71cdWVXAitB/BOve9FJj5FT
cDobOL6DJUuPMYCfSAYq1uFCLH0QfDkUONeKczoskEUr57I60+aCVH8zUJ0e2uOY8AoV+7bi0lrA
InR2ojoocdpA97y0whQJMk6HBGG3Vb5IbuuLhcUbFaem9MPt2khkrNPQJVPRJPCKKdDbyaE/EF/w
0yPvKbGvERs58p+3apXEFm1wqCdM9uTKtmDVT0DKsosgPmVP3IaJ3dPaSGMsU2wIea0OaACfQhcp
O+VIgHaKHu3urfyWG3j7UnzgyFOd6/drN8TYiGVimKzLa3RkyTBL0+c08YdssPvlu9LVlibwJnN4
S6R/35qpvpB7M0PtOlUe6/5Udo9Vz7lWXHVkTJJcqEk9hgj6kpf6JjpIh8J+M7+iWA0bmHDJF3kr
YqxTkUelOdAyRhVjPn7yTOOzwAOH31V3vAFMWcN/NXbwmoAms5NlrIiSFaD6c1gwyiQeeAq4a5DQ
hCEbABcAlx+j7WG/JkY94oVRrrcz2FdiXoPf/n3aSGA0fFniMQ4bhEgysOeSQ+OTR4pvkh5ki18G
31eEjTRGscVsqc1YQ74lfKY4iOBNc+RXBazeSEVoh+kgV+71m7SXjZbB7vh7Bxn1DmPQ3g1hnb23
60g3lN5bBb13f+ZVl7g7ySh5PZZSrIL3E3QBya3urYflPrckW0XiubR59fz9p8FmXYySD1E4DRn+
oWQVLu1M7j+jxuqKAZrHAuVk3iu8uH33WinEREuQrKog7fnTUIC3JS+jAZP5maQFelgHzVzdJfPg
XT8xnhhG5ZOlaUfMWqL7rlTtpsdoWbRacjJw0t08MYzeNxhaJnOF/TMbYtfdbPWz4iRNb19fzV5K
GINWl11jNJ5E8yQPJbSid5LH6JYO60UP7y0fxhN4D9xBtGRwnnCk0k364I0VnehohUDjrsKeVa9r
Y7/inik+nX+MnzCxF8JGYczY0Ser4nn/3YBwI485NBAHJquiJ5mTpYeseNJCYvWm3Sm8BonddMVG
DnNqddNNo0QdSf9lQfZUOqi3BaV8BFywaRcJkuy93Z8xEpDb3ClI+u1re8qcZAOeA3HS4JRFH7Uz
FHtmSxSQu9XQzagcBEfiEeTsGn8VFPfoeSUYE2MMylwWcT52CKm01Y/nm2TlCdi7AyBDBngccuAy
YGv+vNFx2Wp50oloya8xXixUbimMJyNpOa/wvTZGSrr8Ww6zkCTp5VVo0fovKZmv5YFkLtYwBZrS
WaN5EsS7Ln1S0htNcg2Arme2Vj63KwgKzlPjX78Ye3q6+SUsk2vRzsDzGlAsybPUzmq7EXKbxOdR
frouh7OzCrPiqSFpogN9nHZSqHppFcnXouf1Ke/6gO1qGB8ABUnaXEV3lXhE06EFDCoRY8DmDJWU
3gcq0uc65ZiWvcBnK5PJ3qSGUbRDi5m6Sva7wTM1N9RPc/oJ9dzZSjKO6vD2kf6aTXCaKNMwjCkG
cNA85mSdaMNmu2Cy864fF90o9mpvFsXmb6Y47KYlgph+OJoz2gHl+VBHESYevsrE4AjjrInN46yi
LqIjjg5vLyeZAPXfN8zX6+vZLUxvF8TYY+CqDs2qQc8nW8SoDWBTTgCT8wkoIXi+Zs9KbUUxJrmU
qiRORxR151lJrViOz8Zacq4tdz2MpUJ2EBQFa1c6wmlwW7RbaffDl8VBo43zX6O2osCzXQ89vo3K
xeO8pECuw9XVv6RNbA/mswI6mOsHxLFDLHonYLX0sshxc6PxmaAhqY8sJX1O07frYnaj3+1iWAsh
rXE70ftD7ujAkIGIdAZ2ocx9qPAWxJiFrJArrdTRvDMaQav6aS7ZZrlaFQ/3lHd5GINgJGIxLbRp
MQ+fG6SmVdUDfC/ndDgqzeZo5KULY9KNABeRVWcetSBtkr8IPyUJ9SNMDeO/LAKVoZpqoWmA3VDN
HqWq2BqTYNQ5jRD7m3URwliBUiJj0wkrprfK6hguuT/P5t2qyxyDtheUbdfCWICVGDNAuDGnKK6v
SucB+tuf2zet/SySl8ngzAF95BN5v5+XRTGmALRATY3RyMKJ6cC1vSzWL6yZ1WpPnYaUrmKBwgjN
1JiP8MRHzoXa13OgkOkmImtZY/RParWpLEa0ANM++PIOaBE36FADiM8bZtVcSo2Rn2Oez90/x99C
WRhSc6ikTG2ACJPlQZ6f+9Kf8++chfFkMC8GtDFl9YjBOEd6Gt5ZfdBAa4V0XCf9WQSA4rZqH8yW
16XuX7TLwhgFTRWwE7YKJhmIEYjFt0rjKMvuokDBptEpP9C8MlbJAJNVOGv4fiKdC1iLcXR65W8u
2UYGoxGaWSQpwP/g/8zab+cxICkYLdPWvb5Vu6kTSif3v2thRyNkbeknpcWUZP8W3fYBOSF1Eggz
6J4oQJlwz6v/0N/9ISbayGMUok2EZSINnvvmSE5pjqrMlHqSkSK/QOZjHwmnvjIOarxwrMmuTiCr
BvoQahrZV09Y9uKUqpgjL8vhNkvqwmriihNW8mQwZ1YUE/pr0xklEpyZkQiHCs2z189rf/t+L+Pd
M2/CiEEflzJvgSyQBn0gIR++YmQLmGLBdTH7kdFlu97/vpETzsW85igNAoVNvE8nW0ii82io6M5q
YnAultptk8neMo6BDJrs68J5a2Sur6mVraSDJt1RY9HOOoA2iG9DOVqLudrreK6bylaMT9dl7iZU
8Jb8P/14vyebBTeklobOACrQ/4FUaPc1LeN5mJhEIsVROQI5uvL+CNvIA1ulGU4qevrW3hXRWhf2
vMrkrv/crIhasY0E1PgHvcgRpI3yS7Y+o2aXqKMb1YdJzO0pf7i+gfs28bJ/1MNtpJF0amZlwdO0
EGIQgfV21hyNOeZF7DzdYCLPojHLWqwRFKgWgBsdlBccDI390/jZeXpVkGEmbv+sE3jpyeJiXO8L
Nw2i0h4t8sFhhnjPRSj9/28xKsHYP718vOz8/lZexDCBjwroEEEu8cpSp6d0eUk7YjUyD0p7N+KQ
L0Kofm7OS6u7muhLC0glTQOiWPZdi4wgng3LWCOO6d1/LmxkMZqYz0pXhjL2bTmGvn4qfMommN3L
XIC2XZXH5DMQcxTEUgqzc40O0DltRWTaT9VXU529pOsOUywcVF1A8Kg4GV5Ff6H3G5HM2mZjGtpa
Q1C/Km8tye0lvelF3sthD9CGTs3+Xhhzu1LAbEqCCIiS3kseKcaF9lo9pN70aj4OHp2znm3Ze284
+MfoLDz5OCZ5V1s28plrpyXzChR0WCtwe3t1Eh/KZnZXCfPdlcIxJLsFj+1amegqL0E8204AD3mn
nUUra3EOvV+drAO3zXk/2bVZGb3zm3uQgwcjauhsjZK7UYLCb2wnXw1Hzd2lsmghsXiiTcjXlYa3
RjYzFE5AE0ezH02kSB6BETMfyRl0t554Cm3ebA/n8NjMkNopekjyCG2f2qEgXl29zrNgKfrx+qKo
DnyI7C47yXb2YKpc6QQdb+ilAC9ddDuHitUuAzIQrzMXuWRfmKaDCAfYUqBC/vPYljgduq7FCHsC
yo45+9QIfiP/WOWHNDpcX9auNVaIip5tDc25bM7VNGOx1DQEjnLxs5vPCuksNflxXcZuMLCRwVyv
apLUEml5XK/uICb3C3m+/v1dDdh8n7lSQ7L00ipi8j4rai/LEdQUk6Wb3aHMo7+xhxtRzH3CEGA7
rAZa/cr+2Bs6wFPPycBFV6SG/IOuXaSw9yeam6qfDbyX4xvNTw7SqbDrg3ZHKWoyz3T+YhgCDOoA
NkR5UgGiHj2/jZFImnaSxA7NDHL/nMe+kcp2o8S2ZvDAj3cVYSOI8SZRWWaRUWFSV56AMlGklsG7
pTwJzMVJ85Csq4R+5ly6FeuvEUqU13Vt975slsDocrQmcS5WaC7tptxKxtcEcw+j5F0Xsv9s3Uhh
NTqeMSibox13/jK5Y9D4Q+WFpbV4BIBP6WwJP+AHr8vkLYzR7MYETHqV0Ua/5jYRHlfyUPFeIbtW
TSWGoWtAbTRZXKSJJJoUrqjqJtNNND6Mmhep950AbCteD/C+GlwkMWoAth4prFKELTVAa/tXJf/y
N5t1+T6jBZlklHqtYlqvW8+67BrksamC6yJ2jdpmsxgVQL3DHMZBgg+N6gcypacpNG0EKb5aLhzX
tv8c3shizr4v8lpQKFQtjWBp11sUUP6/2ua3YHBOhs0SDxrR21Kmtlo+StVRmzhXZ1+Nf58Mi+6U
jSmYUyqcTN+qljg/1MqI/h9ORZ0nhHnCtxWe70DSRoEtGt1+6oIKnGiNmhyuqwBPDBPvxwBUGgDn
BWdTn3XBjo3bjLddVIs+eBoAsIBsFwUc8p433pj+oZBUPR0hYmweUqW1+3jwc0y4AsPVmpa7ROVh
Df2Lrv2WyM6TJ6shTrIAD6o+0WYE8l2+Ry/AQ3yIj8Xn6/u3H4deVseOjY1lhsAjw+poHLp+6vzM
n4/I79iznzg8so9963ZZGNX8zVaCzHItihqaPRvmMU7KoI9zA8XQ6WUaG0fssu/XV7evHRd59O8b
eaNaGILZYyMro7bqJbGW1LA0k+ezuZvI2NJFzAsz11BF1L7SDvrBT725gCuSXO07/+2wh/mCYOSy
LMa0NpOYKWuE6eA00H5KDk19lKfyVDVWYSufVB89zO60OqFdnAxw93FbcvcN1EU+Y3eFMIoKNYOT
iuLYzpbwqIYCx7TzTo4xt92qp1ISoY45zsYBtG9+MomnRFo5Zp0jhh3o1UmhtoaAg4uQ9s40G+wq
lhryeJV4UpiMt0watSYhaphrgfkn0S5E1eo0/y90XRN1FYl8/GswhyJpYzOkoB11TONNAtqsIKCp
Fy0H16Xsv5Y3YpiDKbOBdHFs0GGR5mV18FY+gozh0wjI/dLt/8ltXhvArpO/CGSpwnIVA1lTD2VD
GzEYf8eotuRosMjwen1lPDnMIc3ZUEuVqWdOYXxRQF9YG09KFbQFr0LP20GW4y1PU1XRCswC0Ebz
5hY4b2iv7E+JrftDIFviiTurS3/6Bw+22ULGSSJNZpCygL2gNp7ySC1uDWZNs7Ayd/5e2L0F2Dc7
e0PbCNKmccM1GPvBuqZIwNXHZKPIvtZaiSI7AuTIGY6GP91KVuyYdgR0u8hWDvxWi/2z/C2OjXDi
WErqUlVQYoqftexlMX4Kkm8Cou26yvzLUV7kMEGOGqp6JaUzHGWgtZbu5R5Q9Aq3cyandJfDYIFG
gXcDeWv7cJit0QCWGI8Q3LfpmGRvQvfY8erRuyb+cmAsUp++GLnS03dIjS6i8KfCBUfhCWBcc2pU
1VoAU8Mx87taf1Xnzr5+OLuxxmYFdB83vr9Zq3bKW6S32+5YRd4sfZfjl7lOLEWqOKLeg6SPF+yi
B4xD1rNy1moJF0y/K++lQ+LHjgTAhAxM14JLwTAlX3qcvBb9MYPkPpVu7Se8MT6eXjD2H4ho6rLI
0At5kZ9bJbPSvrhRKjkoe9O9vrVcvWecwDA1eU8MgL5Nx8UW3dJRlNs1/5LY0hGQOo5cHYTwH14G
mmdE2OKL3oTCWJB32M9fIKOxYzj56VdiOPK4oTG9SVdOle1LbyeiF2kEFSVPdKaAHGYr/24+/6qL
57b64/qu7h0g5vpMwErL+L/IHKCpml2TK3BAPVpINcx+yyJ4yh+niOPo9qKRrRzm8ERTV0K1hbIC
/9PFwaV6DW4GLu87tX3s7gFXEy3qEp6aAGH+8/4l2QjovAp4BhS6UrZLBxi094pTBZS1SXu8vne7
GrmVxnhvEgn1miQhnZ22CvjUxm6/Y7hdBBCRT2z8iM/F9+gzR+juTm6WyJh/eVYFuQU4xHvPzoK8
oKWndnjTunQEM/oiHqbPwqe/GqzZLpVxAFNvhEYaI73WO+SL7s0H8MpYxacIqyxtLk/e3iXYSqN2
fGNGV4zwKJmEYVMFHAPC59wDHl2gWfKX97rnmWvGdm/5ViDjGCRUXgG1B71JbzA3dMq9Wjtmdu/S
zivlOxq3eaUY3ikyjmLpiJkWMoaEU1m2hjSxu/A4ZH9z6QAbbOgiAfwtW0NYorbtyYrRMdG8ncLH
Xjs12QNHHXdvHHqRcN1UCSNdjDoqUirF5ooBF8VvA5LZUWVLoDSkHdsLAGcma/2bRWkA26NwCBQ3
7k/d6PSmECoRBhn33IrBNdgSKx9H6/q6ds8H/OfAVNcBH/iORLPRQL1Aqr9tMGjVd46h3VQAJw4P
10XsK91GBuPAhTpaxUQCYnbndnjVAEuts9VbxWqC3JV7y7znjVntRSfYt9+LYoz9gPybKq6Y1tWT
0a+M4TylmOiqwsNaVC+jVL5wFkiNOmuNiYKRQlmWQSzN5pWFUNBbpcBgNQVZEk6L3QaYzvgs6Jbu
ql+boLXt5YZ2PWuP1ffrsvciPZARSlgtENZl9gGHVudJIzX2du0/J+SlGv+5/v09/SAGRak3NUmV
2WGTOpviCo27mROBSl1INVuX/T78eV3I7iIMBc4RU09EE5m7VZO6CKscIzOKdkqrt2XkHNDeIhT6
bMfnUWZkxz51LVGUvkwpUsExMxt7kO0F/R///SIuQoBV++d9VSfU8LWqTcHRFOTDQVE4J7GnZNvv
M/agqJNmSgQjcWalOUnYowbd54JxHiZi1WN0BGfXP5POmzPeO5qtVOZoYmGI66pFW0c8n3q5sNro
x/Vtow6AvTsAfZF0nVYANYURMAxzvWRtnzhlMZ8MoXSHSQaPJ+BzupFzQntqoFKUYczlyuD8pju8
sXVZ2OsZ2jzAiw6kD+FnTD4NiWpdX85urIT7aCBxIsEbEfaYBtIgBdEmiGtl1coD01qd4Rzem/ZE
7ORTF/Q+b4Z1d10bkcwWooN1DRcRvPZG/U+eA2FWu6ulhrMwnhAmMEI4m/d6pGZO3Z1T+VtLjv9B
/osnhGrj5oRW0rVdHw4J2s+Uh/J9Rtu81W3drr40N8DOQfaGBx7BPTD6mzYy8yaP5R4MBE462MOL
guB2PmGa+meaoyOddieqAS/K3NN5VQPkoKhigE/R6d83IrUC4xCjgXnIbgm08VsBf5iJ92r8V4AS
W0GM5yVNE40mQdAyHSc3RZ+bHT9Nr8Ce+dLcV4Ai+jvoj61ExvUW2lJKYQnXm72IqK6kTugo96Ot
fAGmfsDLo+yWBpB6UzAoToADyAZlUyy3+bLAsFNwnfE+OirBL1D24a70FQ4GyN6pAQGQAAIQEZms
M5tpVGuTZyZc7aIo1hBFViHerCBR1mf/ug3ZuwXIrWDE3cQEKYoRf6pHL8dVvI5z6lS40y2636XC
8AAs4V4Xs797GzmMGiZiKAlpuKYYHqAhy+CPoHGz0xbIgoDSdZOVY393m4CBHQ3SPQX1PsCl/7kw
YRbySjHQMtthVkG0lwzDj5UtB8obfdOVsxXaPOrMvb3cimTMVjtURidOE7Kg04kkXtp6msKLb/c8
81YGY7WiRc4jMYYFWVp0zWp2fSdYaJ1B/mQg1mg3QeUlDgb7G0+0Io/3iKRfZx0o3CcBcBrIaNAG
+uemSklTL0MvUwlflOmprv9i5klHZ46CJaqGaTCHNk+TPEnA23RiTbMizQT/0jHWFvu6Mu6uYiOF
OScjb3qzUwhCdgwb62p9AqC+d13ErqXfroQ5J2lK8Pyl5zTndvT4bukPK3DFvixvE3oDaz89R9+v
y9xVv82ymKtcpcgRliKim0n+JJGvpHRJwoNpoYElowDoldYAhIqwRkVs86cC9LUAvJMVEUcSDd6q
F9YUSnbbuOocCJlgDYBOS+bYyiXOOMbefv4hmDGIYSSP+VxXsFHzchuFlOR9cMQ6O/Tm6FYVklLi
eFsQwJ01uh0qZYD6ViCLaxA3A8eW7eyzoiCtJwHSXFc1NuqKNTFu1gH0Pl2rv5jq+mbIQBeS6+D6
cX7QUrrPYFSTKEIDXirMVpsVaYSoWhS7q6WTCVFDLny7LoJ+4o/T/FMESy8FxmS4BgB923Ux2m34
UBu3ddlZEi+FSA/nmhxmKRn6IVeSmsTOoR/1K9INoDs7GIOfjLwckMzZNtZzdmgwncoBawqf0XSD
3H33TT2B3fuQIYOPJ/LD22gTDNrkD5FXHsuzAXAmnpn82PfBbCxrJ3M9HsgaErvCUBycXfHPWxII
D6v7F6DxjCjmoTGUnRnjUUVsDfT2SnLOkHMeFI5d/sjJ8KcUNgecqmIKBviB2L03LVbokwNyUuRR
uPVVdz6uLrrHX+MHpzwPJ96JfkzpMLKZVw7muxZ9KgysEPSostvZkYs04lE60u6IyOGVqT9cb0Yc
44NQcNGKtcGGqmCa6E8iWqtamYdx+hH6j5HC+CDTnPShaWLF7t/ygNzVQe1FD9Hzcq9/XbzJmf3a
nr43nOiBtzTGKVUAjF3quVRsst6bjb8udwOPSosngv5989xIEJGtiw5FMebyMIuxJXWFO4Dm4rrl
ohfoikVh/RCGoXIxljRiD6r2jPLjYOUzSgTr1D82UT1ZYZGe16Z/uC6VtzjGCRl9Ic4jeCHtriFW
dpLAqFn/11Xhd8UwYPGR3yM628gyZ2nSZDUUY5DBFSM42kJsff4UhRxXvm/7f8th89hEwdhaWHe4
0XnyuSpCr+70T22Y2NGYcd4YPFHMtsGNGiD6g07URu/G4ashvRBk+aYy42jFv5iKy6IYuxsN89Sk
NZIfHeB3KOQPhpOVoHOaQHbwAq2thbO0D+H4n6elMNZXSUa162MYerFOyn/gr8EynDaYiKrl2hpI
VBxyVb9Lqir1ipYYr9f1cd8so4ldRpQAWjnWgetjlw8RSRTbeAYORY2ntznA4YAjzzWcRLBmdLV+
w1gpCge0psQr5O762o145mDnUixMraG+FiyASHk5Om9/d2/cRgJzoFPUG22EzJctRY+LGNmD8Rxh
nv/6NvKWwRxi0zRd2iNdjA64r5X0Us4cteQsgnWeRUkkpTKxiHl5WoS3Ng/qkWOZ9jX/slEG4yTT
WBbjZZqJTe4mtw+So2BrN4M3urITu/xZq12934hjnGSdF2mb1i2GqnztSA5GMHhdwMcM+Zg2oPdr
I4dxk+ssDpKeVcSmKDXVY3ZEF4YtnNNDa08n3rDmx3ZMRhrjH8WZhEYP4lC7d+JPjWqVwa8eqxJz
a2+zrTnjKfTIw2pLjY3UKsci826zwfhOxcxSFQsG8/WdgUCnBuKVJXyjo6ko/QEGEzyevR27od1x
G5V3/elmn5kIXULyLoxmqA9tLPv6HVMLB0DcBgAWhe3MXp8wOJf6POTFXb+gACJDwiSOgVFcJlbQ
Bi2PS1hrsKKcxTW7RW+Z0+fjsYz0w/UrTi3Rh3jhIorN/CskVrPKhCudlkDMj7XwaZwUe+praxx4
pMsfJzz/dApsj1y49jEZMwirHeEJkGk38k+aAKjszG6+VIDPROorwLPZyo8NEqO8FP3HGV1GPmML
TKRvxkWBGmdIESWH5AHPHgBaZne8UHnXcJLf7pYdE4wyMVbrElFYvoKwt72N+uD6se1qyEYAc/2n
ctXGVsRKxqyzBeNHmh66QUXn7Y/rcnbN2UYOc/EltJeXWgVHpvg0Eh8xE0L5h3nULrz9YhReSzUz
DDEVYnfxfN8oQP9MCvf6Sj7mPZnDZ29yNZGhmWFElmP0KLvJkdwqTv1ZfKL9A8RdQLJpZ585QnkL
YwKBKGoWBbyXUITKEo+/UFtHaz6MFtqw9SOo+p54b2y6Vx9u9ObImMhArkBZA7eNOteoKL5QLYPb
r21l9+VYcXrL/+U5f9FzJkBQc3NI21ontnBYPYrbKt0WAbHfX59/EytclsWODC262YRJDdvRITfe
dhp0PbZMjfOe3zf3AKaj4FIyGnn/tLzdKsViioYvW1cmG07PAeq8jsqXWd6O41eyDE8cBdm9yEjE
/xKI3NmfAmMA+EvSiNcGxL1RNKbUyc4aXvIKkB6qwPDGxoqPvPv2EVby3aFfxDJhitCHkyw1nWKL
/vgl/SSjnWY6Zz7AA4KxsIjff8vdxOk+55xT/JiuZAQzhktNKllWBMRH07EOuof1hMlJ4iN48Ge3
8ko/+slrOtw1YRcPzuJAZx3ppkQeFLvAzC6Mce4liYohhWU4kJE48ZQ912b2RJbIv362u3d/41qZ
pRK9kQphBkTuOD8N8204ete/v3vRN99nbLOC2UYydvABUh3fxGS5S8POXgru25HqwgeDcpGjMoaz
XYFV00p4S7We4c8BbfqVAEBOqTNMh2cxOZumMgYTF7vI4glWWswPhfB1XL5c37R9k7VZDXPDtUhc
ygHZGBsE2V7hRsfQawKwBFsRpok4sng7x5jHedWicppF+upeXAnw98DbcWeb7hyYsjnq8C9Pgt9R
I2shdaGUB5QziR0Hya3srgeAuqFNfwW0Gh8ofj+WuuwjO4CQFZqANn1Im7T+UTPlG2lRfhBRHyyz
772SAEd1XS2hyN+MJuHghnGXypqvWhXakT7vtfOIiLzxC1t1aWf2f4S8zjlGjbnIo4DpQTGHU/jF
m4AhJ6C7hZ7u0z5fHioV51Z/GEsIxTnR+xFWo6ysZKgsvf4hhbwB9n95Fl+Uhf6MTTpSzQUZTT/v
gV2GKhzt4BdWa/AMK7Lrr/Ezt8ODXtwrVoSt2oz5kNUdfWh0bvRIyw+FrUNo+VkB5G5xT8dydGfx
ea15//J0vSyUMSjlLGP0s+uR2r0rbvHqeMzcCDkgdbWQeUK2vHfz2/yQuqXdHdp/ku8cE0B149qy
GXPTSphynAj8e34D5pxfkxKIO3tX8Xo/t3n9qvvhxGW1jMVR1VBRWwW7PIMJWPye9p0la35t8CDa
OGaaHVSQ4slQO5p+qNo3RQvWnOM7P0JVvscJvxfCTiaIDdjI6xYCwszqMdX6YnqpV38nt/1xcEIr
Phl3s6vi0R85PS/TzLscbMhg9sKytNSzjl5/I6Kwknqao7qDB3Jtb/rOoyzhXHmdsS/o1sk6VP7h
84TJ0hJ7kH5W/YGjiLwTY6KFWa/MQpVbxVbOv+gjijMSwJ55pnBiNVSRh8izuyoVMJ+6JBm6/G7D
NxYGcC8KZmhy1Sb56AmALgBU263Rlpw3yMfJJKopFzkyE56IpM5HARkqu3HDM+A4qlv5CDA4MB6t
B91dQRk1HqfWaS3RWgBxn3jKIbd5tbjd3d38CMbKtHI2tV2EHzGEleSAfbUK0qmSXM4hUmvxwZps
xDDWZGmNcpBnRM/gxUIibDjPTmd1SKAo9xiwtCj7SH7QjP/E3/NWyFiWMI7XuNPgl6Yj2rxULzla
o1W79LnX2gKo6K8vlSOOrfbk3WDK7QztmZL+kKzLPVw+50rwRDBPrymvBhQi8AaK5uJmFBdHWv9r
BJI/dZPttRJXRdDEFk+AXgMyenyfzZygb9feXxSCZRaeQjUpKNioTZThZkhCZ530G4BuPbR9x3Fl
vIvGdqFnmbgSssK39F8oMLp6Jx/7oHBj2Eby0PiRX5zL1jJB6DBgyhYTV6/8vPduFLFZLxO2kKiu
0wQtSvYAU1mEp1p+rGPTMshPLgDufiV6I4sxLF2+dlG4wnXLfn2TvfRoVxAQOejPGsjA1GN8K8Fu
Sjzetvd2ySt3nDCmpEpKhRRCDW/wEH+KDuoBDZV4Ogh2RsfQETl0KIMjhfpQPleH8czHPuAYbhb5
tyRxik5PvFpW87kf/1mb22ngBPA8EYwxMVS1nLoFV29IP0vji1ndtzonk7Of77scHwv620R6hCZ9
ODw6nQeOR7+/mTC1qtyrrgDKJMQORx7+Pcc8s9Qx05TFgMzCziVDbg3xz1Q9K8lz2n4e9J9py2Nt
3n+CbVbIvILWdm6TekJoKx5nwBSsByUoUM8VDzxEUo6lZCEn0UKdNmuIrVT10AJgriVVCsfeczTi
A/Vs12oZmXCxsxydcs03oe2thkumtvuS2+wYYz4MEk3pFDU07dXeUEpE9XY9UiY6jNagjvP/cmFs
I4FA4kpMwdZqy+O3dXgeGvf69/dfwZvVMJaCVIk4qARvuNYhyL42vvgq+YtHmyjVYOVcWa40JvbQ
qhnYz0ZN79PspK8ligGDJ/0UHfrm5knjaRxjIOY806a0NfC+ED7HSdBxIcGpc/9oZTVgcIomKLlY
MHp9qptIDZEVTG8MvwasAcD13OwTbRLmhTL7zwn1tyz2OSErelSgfApHcp49WgMIHR1WvHdXt3D+
NnS6iGOeE31Z6LnWw28J0aMmnmJedXL/SQ2WBQ28SgBDVhhNWFd0Ky4ScnQKKp+DqzrGQ+P+mtqI
vWmyyNfwaXaXGxoECAHvWtGj/3hyF+mMaqxRM6xFg1B7nPugkiZXEatPWdO68dp6SSQ/hNLq1EXH
uW37Buq3WLZ2aVZpJ46050iu/A5jKVVzkMnX6zeaJ4OJSI18aEBZSP2HeNDkp7byK27JZj9ivKyD
cRpKrk5yK//K5up2HegH2jXYussPOKsAbUiHFo9BsJxeX9q/RFMXuYxWdqJSRTl9pqnWYqOI7gHL
qf4c3tBRERFsNPorVPXMHU7Zv+cXsdTQbF6h46DLNVplqI1cfoLrj1qtGrMVgg8qV95N550f/ftG
mNiAYqmdEdb082kMT112o3LnePct42VBTFQaVlmcNCMSI+kNBR3oME6EA/TH42qHFsZbPV6tiKcw
jJfBEwl6Sd+c2nKY5NMUv02d0wo/ruvHbuiE4V0A5ygi5neZZQGgOEYdESFGG45O1P6ohgdjaKyl
Ogvi11h+ui5t96A20pg1ZY0s/w9p17EkN65sv4gR9CS2dGW6qlvtW9owZEb03vPr34HmPhUbwhTu
9F2MFtMRzAKQyEykOUfpcVxuFH5KkqNsPa+xIC8hEsEYyRhF87prI92NO8XJK8lVwztpuL++Dr5r
2SyEMYaT2hmLKVEpp8Gn7LBgtvix7ujsEM3pCNOZgmP65Ro2Gt5WddgDLoE2ApWH2qMyNYrKBlyU
nfRQ+0tgHVsHLYyKKwQr4QZvl7X+6i7ZyO7buW/kGi57AsISze7Ue1rfoB18khC9mv8M20hj7CTi
0bJeByTlJuPvTvXd+kB8vMN8DZzJ5Bmw+EiclTv1tsgdy9P3YhQ8fq1q8xsYm2mBfWqyOtgTMIWE
iFKK3fTZjjw1QHFW2LPCL81upDGmcqrkJZQGeJ/ON/32RILyjr7tcdm/GrRLcicyl1xTthHImMsu
tIqipAmFxHLk4m6snq/fDsEVZDODsdYkZBrp95tP/QQ2nulOVw8fkWHqOh17kU12irS3kl6xJLi1
qrpt7afJ2nfGv8UZpUkk8yKCsSRlspDYKKAFMnqqB/sUSeAiH0RzRH8MMDFSGEuCkaYqtSW86wbj
VSGoJd903fe6+hFqt1IOkOPhiDZbQVDAVwACJGD8RwA9/d5fhuE6T7KxwrVMdoDx8/0iJf5Hzuci
gvErTZL2JnC0ES2O5qMRNXeoQTlt/a9Hn37t3kUM41DsFViwGU1o1OqpV32jezBF/Jv/YOsvMhg9
6Nso7rPo1wNMPbYHwAUGFUzRBPbs7i4RVq+5ft/SMPsK0AkgWzA7N6lwkjpt/q2A+hOj2RIIyuWd
3AlcMdejbMQwOzc2chQqtFV6tJFfyE/NEmFI/6UG2yk5W4PgLlEt/uPxsJHG7OGcgAheBdmIm5md
O/YHM34hxY0yA5HqXFs3g6gIwjfhG4HMtapVs7eVGG4ke7F3tEMq2s0/acpc3G5Ad+rK2ljfPK/F
f+Zz4rn1dSN8iPRktwyxG8XVaTaEkzpc83pZGuuP51HJEO3CX6BQLbvn6qFB81L6rfPoAtHh4OS7
j/U4bGQyXtlscAWIBJnLcTzp/rwneLp0JxoD5DtR/wZ/gSawf+i4ocUO3UZLjJ5BeuH6rnGUHnmO
InJUSxTDca2gdRHD+F17rassWqEiVgfgbR3ladBAKajFly/xAyjQUV35X1fGGt5KxRBzhQLnCqxK
/Zakr2XxcN3wilbFmA+rU2YpK6lt1wqtd0q9Xr4WY0nWj/iQze4x9qMrDbAVUTnhfAinmzYV5L34
t+pyOozF0JqqiuIhRbo4G4N8OEjWTylXPGsM34pQEqAbiDSOsRZhuTRFlKKc05BXuXrQ5rtlFeXF
uY7elgGOAjwrwDMxC1IIupMzAxELIfrgY+e0QO9V3UnN/KzM/tyG6IhOzBfgZrwYcrbuPqAXF/Em
o3rdMqZxDaQwVx6/aulRmJ3iuq3N9xm9w0zkWBRziC2MZ6fNPhvNjR5+HesP6d1GDqN3QAWTZTvG
US1h/FiOoZdJ0fP1reJ7/I0M5qh6te0GBXDErhxTDMog+av8Rkkz4z1a72Bfz6JEP1f/NgIZ/VuI
0neDhcNZ7MIl/XhYE9RM1lJg8vgZxIsctn2kNBOlHWW4YcyTfJqAdVE5gL44hx5glKQvtExfvM3I
Z0Su+koOlS+aBOBe6o18mjXaPCUHQHj1WYEkmF4rpoMJDC/RgI/STa9D13lEDT+SDNjIY9xWQQwQ
cDc4yBaRNaggpVNT7wXKwjW4GxnMYzHO+6kIdShklWO6QXfLYP6WuboDOjz4EMz8C4mLRRIZxzWb
+bKOE8K2ybrVyG1Hnq4vSaCN7BDf0EhjWYQ4Jat5y/KbJaucpRacjMBcsO+3gkjALaQFdEABOblx
MlIMMZlBOYqOR2B22fH7pS1AXF6if6IGLN5dVDSyo+noQZbCbj3F60Q8aWoVPzWaMCBzAw5KLbME
tpdXwwEmmmzLAFFXQe7H6GHb5FKJ6WokFA7mEZnfY+1j5B9dk0jUi+senPN7J43VSPTaJuuM9/fk
rkH4vLjjaUAF1vQwkAzWSa/yskdRCZYXcL8TyihlbMhjWERI7c3BeCqRMklONDPaugD+E3hrXgH2
nSy6ARszUg1TmBsYecZ2Ao5y39/Mx+4gYx5NNJ8uPDjGq1lSN/TWhNyXeQ7PtIRkAXfOg6q64y0G
3/zrF49zKd6ti/FtulzKI2o/iEgBS2Gn38t49KzqackFrzFeyumdINbBJUm5ThSjgahuBVTKDpPJ
+TfDcsyn3Km/or9WEqLti7SS8XFZKVd1IcH3rHHhDl3pjBWYp20Rls4/KAfFWAJfoIo3y3vlCA3k
ZdUIw3TpIdl3aB3RdnS07UNAF9jEiyBG45um70ypRILe0h7ibhcXu7YQWMl/OKiLDEbTI7WsdDLj
oJTWTyuH8pGlCEfGyIktrzhQjy1+pfyD1l+kMlpvrt2kSBWOqvPrAyYPvBnA4+ajtANx4SsRBMZ8
vbgIY5Q+WyvFmjvExciHYLzUtisPQFmpB75NU/Bm4dwvZLx+h+AWo/Yz4p9aVuE4Y7TJ9/NLr4DV
tQnMXvB24RfdNoIYXSdha1v9gGPrAzRrBehARlig+s0OiYE3qXWQlgAgqiivy2/evYhl57qXujVA
JaVTse3J+JEfmgQUl8o3UCKg7p1hxFMBVsp3TGAfRdTbnFPcbi077o3nOjruQty6blydKPueVM9p
+vO6eeTPI2/Wx7jRssLFTjvYR/1LexoDwJntZBe5v0c6yao/RifNcAD+4ip+fOyFeRf69T/yPBvp
jGFp23iQQ4mGXccmdyhqO/ExRTX/VHzKC0hEkYtIHmNf1FhdiRX9cuOzR+mIaf/8eFTRC53vPgST
YgNKUEbUDfQG5mpYxbKq62hT1xMDUfWWlGB8Ld+uHyD//l2EMNdiUbWpryYIKft9J+0kcjsvn0JZ
cMvpV/48p99S2HzcZPVdr8kILX/RmN9ku+wA7lNhFC5YDJuGk5J4VZYuBdQFaRxZvS+zFS+YY24I
jAn/zXRZDqP0aJbNawJMAldO2sUfSslwk1Ja902TyE5Xp4rTJZGIj5Av1JIN0zYArcyixfZTjnrx
gCeA3dVeJru50noRNCPRnAEQUtfVgudvaCXi/6URGsNv4rmsrK14IXABGnovAOZU+Omd6WXg+kas
SudTrssTLI4FFx8mZGAaozdcoIMGtZw4Uyo7KMB5eRQs88N1YTwX/m5xzPklS5tGU4+tnNzoVvYx
+uYbD+O+9m2M35T+tNd+XJfIN8WX3WTslGrJkq4tyOxH6OUzyY9FPbWzIDARyWBs0wDYvTQasahR
TRyJ7OUog+sWaD7PjW7DVBZavMySvlNpA9dwzF4ML3khdwpi1chHFL5EHrmvbwHJexZ1OtEfzxiQ
rViTiUjSbs3TxoKbGZvamYrPi4hQi+fI3klgrC0BzCrIJdFMghp240++FST+3zBiA5qMI3d1Ozwy
Igx0S55oTp2nkO+EM1Y4VSS9sFcIjw/TTyPodjQ4SHZdUJyqA51JAVzVv9bIrUQ27RTR2e41HnVE
sUDp9In9qhmiNyHnUr+TwaSWVrnTU61HPlrf9Z8x1P1GAuzo0fbIGRRUICtQgwKIEyJd4VwEiL1E
r8xJ2oXcrXNNvQBirbg7GFPkVSKKdo6reSeEObFaTzpbrnDbcmu/do+ZBDDjEJS0wulEaov+1Pzf
q2F7t+PcJIPeWbTMowS6X+2IO4M8jCayPlQ3266K7drOYxD9ZCr8tGYar+G4+D1odYEW+CBn9b61
RSMbv9oOri2OMcShaU6g2IXeG86AuWA6Xdbv49f8Rx3EAXHXnRxovnGm/9K2ZPPWAERX7pbfhTeQ
KsW1X8JY6LiXwIIVogxknrOvzc/xRFll4iABMYRxtnbJYTiVPkYjdyJt5Vu2y/kyZrtvyigvOmxB
HRVOkqZuYnz5yFVHXQhuBpCkhKryxpXHcwpOhjoz3LzIj52ZHJdc8pvmA9UMfP8ihrkRM0lyTYKb
c0NrOBQG6qxzEfwvK1FYSoN5Ks2hKWhnnISW+AzNp18WW+BGeS+2zTr+gKFISy0PdYxU400BoLTq
VgGF3gySkNyTKPD7CalXDOPnDnBS9qNo5IVnMhXToCwr6HORWfqTXJIk0q46Wk/Kavxk2lnqK2Ev
Ad91sJw6jfXAzqd+d31becGetZHKjrnIeWlpZkSv/d0ajAAGI676SKmUiiB3GxGEFb1K7FVTTALk
Rd0CfggbyGoj0IAiHYVr82zv1idcMy8B5Y/2U0W3nLh1jOcONuLYSLbK50U3B4SWWnmHZpdZuddl
7/oG8u4wIHgNBKk6gNjZoMjuqjrqKKBll70OzVtqC/Ix/AO6CDAZTxpHRjd39oquEAWxODLHgQ6K
Zac6UV6mbq+IojyeNdwsyGTschRNYH0zYA3VnRIoHuhSPQV44ecCj/opQArZMV+BqurC64nGR3mV
PsCH/95MFmKgT9e4lihKXfSSPxn7/DH2emfwptGhuXkxQCHPk2/lMQZ47OaySWIZOYte8pJqdpvJ
8krtpmgFii/QErbcmzdxu5gIFFA+P8Vp54AdWRDUiSQwlr5RAb0+5rjHU3Su68diEegh9yptjoaJ
wiNsY1crOJqp+9bZ/irvLGV//SpxMgU4fVPWDF2xFeUXdPPGWS2RqoaKCS+SJCDgQ+lT3aXKcZFv
rWSnK4ekf7wuj79lF3nMlsVS2XVaqgKUQE7uNSW+D4fIvS6ChzD0bk3MtsVJL0tlDxn2OXqQ/RGZ
IzBRBCpgjWyM71ugcC6PYsPHV+zL0pg4OA6h1QutgpZa5wC9XhojD8yoyShiPBYJYjy/pkm6icyL
7oZE/tQr8U7tQocUNgA7SPH5+mZyHCRwWwixoR+WrclURTf6oSVzXltZhttqZo6ltE6J96D0JdJi
JyKCUICjG+9kMesylnGeLYrrMprfNPNzO/nX18IzdVsBv+omm8WQZrDsfMl1xPbVbQ1yvx7jGNUB
nMfwhCBXFigiL9x+J49xI+BcS1Z0xOGgnrUn+5zdWkF11n+Z9mfQh7j1voSltdydCS60fkc87VMD
VEeRiefuq06Z8TREASZbzDamHAgBNSCm1bo4JFP7oK3J4frW/kr1MUEGMTYymHs9NGhRjnRsbR+A
tDR3kAUHNgAle0sDDQlIMKZ4FBu8OumB9lciLr7SBNmVH8Bm38kyjCsZY8idVG9OO3eRSiBLwqiV
hQNGIRtP0qz+YgqbmqhWXhPM+G7kpxVFK7C70a10mo4y0B58PKy8wrVPxel7+1ru5SC+yb9QB359
1wUHa2vvL2eYR+A+H/Hy1qrPanWORHQHHP+zPVSbyt/cF1PJZcuWoL9yuVvCyJET3xI164lkMAYm
zIvCGGYkRnrtp9Sg0REA0dbT9X3iGrGLcrLI5GWTFfYkFbor9cRZ1l0JmrnWl9vJkUOBveQ5H+wZ
zRnjzW7IBrNnVdil3WzBYFJKTzv0UVl2umfJbZDJnU7RSTqbbxUGpaV/Hyu8k8vsY5/Ueiub0IXC
vJmnyDFAxmzpgkCVf1iXxTG3XE/6uY/xKnKb5FXNd0r5Q5W862fFK16/WwjjvQulydRysGgWqz6s
XnZsb5KDHpT3ok4s4VExDhvPiDXvJEhC1H2g47H2LjxSnG7J1Z9qf/STH9KR8n8JVkjN/p8W47KL
1KJsrlXfpAu6bjA83/n507SbkQhfgsUz9/9FIwy1PldkmdRsbmStFthEtBZl2MnN0SlSHAmIN40d
RVIVdy3z8qrbs2PfTQPaO/XRwiSHNjjxqQZER4POOoLI4Z4CR6R4UMSCRg6BSrJPp3ws26yMkamO
63sb0yJjd4qN1+snJpLB2FnDGOKiCXG3lkXazYvqz/V4M5qDQPWpafjjrAy0RhGwOiPaYs6qXlD4
n+HE3UW3d7EaBuYQCnSPEzoSvCN/i2BUj8hR3lkUT85Sh3ullPcJYJhdkk37TB1eru+aYDlsIqCN
tWFqa4RzVu9Hw9M0/Lz+fR7MxnYxbBGry7JeW2zEHMOR3l5tP6Kx7TXyiUu+SLsiCFO3eBTpG98+
XbaQsP4egURmUEQKdRfupl0ImHWq22JaR05S4N3yGK1Ty8YepQpey0oAVBevt0RCkV8lftESTDnq
vlGKhiy5jnKzNnqkG2tRyPLQDRp21K4xZFgrbmrPfpqWyEuPb61eBddPkHuvNuLo3zfich10IQXR
kHqQTii2F/NtogpCJIHCs8nYQQbtr0WBKuSwD7rJB+GDU6ngaRMBZInWwritWB0XNQ3x6FSa+246
xB3eFqJYiasRmAewNPQoUCbT9/sVl51aryumQgAOp/w4I6/n2YV6yDMNzHnXj4ZvysGsqBsK8CNQ
mn4vSzbyXB9GqMIYjJ591DG/Doinh9W1HQXYEUCtFZgm/utsI5Fxx9JcR42ZQt/Nc30yAmVfuOoP
5H2PetDibSSCheRphgl2RV22TXAPa4zy2bFppKmOuN0gvZM1QWt07hoFcnp/fSd5irGRw2KxjEuB
uYYYG9khyzveo96ui+JbXr4Sk3K/16Izh0W0NUJ/L2S0b4urBcOufW1SvG3VQN0TD52U15fEs+xb
ccxJFeGq5EUENx9134plF8Zfr39ftGWMns/FAFaklC6nLfaaMe3s0tjlqcg28Irr221jgTWW2MAE
og2Hm7YeujsUL/PHvXxIDlPl6MGQoEmNUjyIMwMC3TOYxIBSrSPpqOdq6+KeyIOzGOENKv3BFMuv
/9NesnwAJI+y1WzhrvI5/2wM9XfQkpSOKusCOb9KJWz0slEKg3FXHXBRoryGIP2sfM8/dajnFXvK
efN9BD5gdgS6OEC+55/DoT7GfnzOvBBNYyL6A56J3P4KxoMlZJxHq8bOTuu5nnZDctfJxyR9qVPT
UUXNXIJ7wNYhMDhnt1IEE5KFj3F2n0yCir7o+1SNNv4RI/hdqHRYTBk/TNVJGgRvRtH3GbMRt5gv
Mw305Pfrbbd8aj7QUYf7hflFGFhM7LII88D4HRIJ7w/XKNQA8+puqwCCNxU1M3EDwa0cRvWmfE2r
dIA9Mh6lx/JJ8VLPPtQ+ws6D+qYDsiD0heOgdG/+UHcsCtzlNiEKW8MzmrRd0mqmuT0KhrKcm2dg
+jpToB5o03/vpoDOTwJhgyvXdKiGbYM2WgObKWN75XRBzFtB5/Qa70cKzVC5kjtHTrkH+Ttty//V
G3lTWAKjz/XPIBj9f8m/UoBbbWykBVEOtEW66b2/5ymIm+0AwHioANEgGjwQLJTldm6LGDnpGjU4
EIg2c2DHZ3N6NdOn6+aRV34m21UxujOEfSiBo5X2pk0ASkfDjO2bmtPuzROtyKa+jUbzY/q8fu72
mkA4189tdpTez82OkjYBh6KNiKfsD6N612kgVxeAK4hE0L9vRMylpUsDwfLM7pudfE/Mh3n6SICz
WQVjpaou6ktNgghSnQkQU6ParYfP14+Ja6k2MhhLlUhEMpYZllDTnmPrZlYf/7fvM7dKHfq2rXKq
BWlXrk7RjfqXuk3A7n1dDvc4NMTTKtI/dDbj/XFo6mSvCZ2CSvLWi4vxCbFOkC/123UxXOO0EcMs
p0Xdoa4pT601aV67WqcVbI+hod43wBswQk0gTrQqJl5TrTiWZpXGg5Pq5vWwA+Pxzix6//qquAk7
87IsFpk37OS2nWPISU/SXj8iz76LXWUPJK/j/JOOq0d4KdwLn0KC3dSYaC0yqtkOM1ii/GSdKOy/
7NOsHUFON/zRg0NEDuygehRxjwl2lUXwNaSyQEaXejUSpPo5xhgDebi+oyIRjPFTq6Tq6hkPSr0Y
nhS5O5R9/pBKygdydNtzY+ycXkRRmbbwlVO+L/PzpLxUsSG4WdwH69aQM0rYD1lrJAm2S99Fe/mo
Hik5Q/kKkLdjDW5jpNxDUYu4wCr9oY/jAPIoJN7BC/oU1uhiaEWcqvzQ5mL4WN0brT7sDBuGab3T
j1agvaKbE8D6h+xAIddkGQ//GxFyCFcrNjLV90ZqQL6pX2JE8nX6XPc3tfRpEcGhikQwipf1yjAs
Jex5KNceMYbvk5XcYk41uK7fvJHMrXdngaNn28hGE8i47pKbsbs0mtdAww1leqzkxDOSdVcor7nc
31sxqBmnRRDA8y3WZivpPmzcL/xIlmsZ1pmf6Jhm9KUMPfCfovALADFMv3r1LhoD03KMQytYO3+L
CVJFFuJE22Iu3ZwmxgrwXIgGOTv4jM3PYy0wH1z919CAZVqgC1TZ1IaBlroEeMqoOeWvlY7I4nD9
+Lgh4Ob7jLdcSB6SoUTxAgf1ya6sVwB7eOpY/izrTMQQyN2ujSzGZZZGB2DWFnc5t79J6Zu2fFmW
b9eXIxLBWKg4LYx1pl45VPZTkjlrcp6yRmAHBULYnMZY6ksZEthatEw75fjXoP0gUvwhIZcwhrm+
eTfKEemwWebwnFaHaHpUJUH3Fj+ndXH2bGeSNrXpnK1QrgVk3wc6Tp3fdN8pewltwRM9Vene//Gc
20ij27q5qKSqp6m1cTbliTb8UfJUicLJ76+rAP/GXDaOiZVHaYnsZsXpLHa6s9bogLZ2/7oI0cax
ic0yzTNjaLGUCRirqwcGbrQTamdCOYOEWVvBgjRmQbOVmIk9YehRLzBPGqWBPovgLPkPT12TTd3U
UBtjYWPWskglNUWLgH6/Jo75kno0S0fuFy/dq07xKDokbokHPW+/BTIXdalMq5NygyqDBqKueb/u
msO4E/f/cy/rRRB7Wbs2jwYNrXmuWX4ygNOZnOTeva4OXBEGWMsBNY1uWTbVqI+zZMwxxvcrsE+T
n9MURKIMN1cHNiKYu6PI2ZA3CZ6xihE7qpE6ti54xXIdwUYCo2WllQwouWIRqX6SwkAxzlp3qvMP
dDeYGymMu6kwFx3rJk5DbV607DzWn9pesBBun9RWBuNm0oqoGNGhAUHlEMVpEwdahrFW0wt/0o4p
CTkkYjjYTPWNomP8V+Rw1Dz/Yew2C2X0e82MXK8SXFpa25HBDBXfEeRolSOtmtq3okwOXwVNm9as
bMyWM+KMKZySUYHRm/UXRa6Ann1eG9HLmgfsQ0wMa/5HCnuX0N+GKkiHjWsDdbcG9B2gYewcyLSg
sACkkGuczTvtWN6C8UHIE81X0Itw5onYDkUY6Sp2tE2nB+A+ui1IBI2peNNs6fCRC30Rpb73VH21
9NoY0bsQAUCiv5eA7j/IRGA2+JHzZjsZF9+WvayAqxAZl9wNj7QYh/fu4AI3HoPeIg3hW5DLmujf
N943RkVW7SZq4ZvWTc3EKwrRAJlACdlcvWmvhtnlaLoplwjsrVbzULTW6Fhj//X6+fAzipudY4xV
b89pHtJinEKcFd38Cfie6dAFHSSjE40EMIx/04eZ/nXRojUyBkxGRnqSS4LHIvrcFHJQJdWpzJfr
QkSqzliwrKpnpVpwzwZK17q8yhh/DfUfqh1clyNaDGM15DWfh5B6/Vm2T6UU+WAk9+ZhEFwn+nP/
tIW/VY9tkCJzGrY9ZWPoSeh0IOaTz7H0RKrvk9k5efR4fVECRWcbpBI1GVog4FFpe9s62KKcETdV
ddE9thtKV0al6XWsJlcqr4lcvMrG3s/yzjUqkZ5TQ3Nt5xgLAVCWJA01upZAeqRDtOU3+W7wACTl
Tzei7gCB1rHclPU8SqaRw8BOxU9A6w3r7HT9W6OLRjr4aaTNDlK13JgiUln2VBsQ1L8VX6PVoYTI
klvuyxc5MCvAwrVgOLmuFPyIfSOTLn4jsyht4DkmFkBZpGOXvUyx4vTayRqAgKSlTpLhQXpQm1c9
3M2RkHFQpJKM0cjtfFZN8BXBb1qPPR5aIBj9EQHVnxIyqHgBZd8Ey6XO8JriMBakqxMpnOksNB1/
w9z30T5J9xQP5r/ofxTJYqyI0WT2lJW4EDP5hVci+eapotX9FuG8CMdHoKTskPfSJX1eFzCNmQpO
nzbfqS2o60fDHxNZkFkSXHSWpLJSpEUhNfZQmcqHOMXOJdZtYrb+Gi1+LIk6tUTimKAj6rt0jgas
bOotJzbcVH4m4SdbP3WGYAiEnzK7XAaWkrKXanvS0HzkjoMDBk5JcaYFMPgm8LmMW0BQEie+RQkZ
HXcgVBSVkgVOh02aGUtaNzYaJNF5Ut1l7eCY0vpQNB97lP12OuxEhtzWJobTcHprjSGUQXtYJuu+
ley94KaJlsMYlniIU2Cy4G7T4mbxYLpFhrETyzV23WHycIw+OTSv14WKZDL2pNBWpShCrI200Y+l
tnCCy/c+rwQ1BdFdY4xIFepmGlM10fXFM/LaXRHZy7WftKInm8BAWowJGUhjjEqPfEqOjuY89hYf
Qy2H+qD6qRc9y4fWr1/0QH+jWBVDQDmv0doiHCbiZ0Eu94LtDrbs0C4WFQHsGCy+hrEa/bNx23iD
R/k24mcRdz13fzERjZSBrCpoAHzvk4iEfp62hB/Uurc8vwMcrLtOZ1kRRRFcA72Rw+xuOoTJOixQ
0dR6TvXYDWtc++JWll6q5rC2n0YguIzNX8n68AE1/S1XZWfbAa+dyOaCnu48LpxautEBdDIKYySu
7myk0NVvPHtj6nleqwDn736GqFUmOLj5Zr0PH4dTfSwBGy4CIePHEhuJjKXupGZa4wpqgjjiF1dq
tDPQfB+5BWa9RfTBXLewEcaEgHI39mEZY9glSo8pdCWSPzX63XQzGYN7/bj4cdlGFN3pzU6GsyWN
Nc1jIZkd3XYvODhg8tV7MOx+719U4FToAhcrOjsmEhziJQHJITRzzAGdlep7a5y866vi2srNohj7
rJJal2Ji4lGqRY62PjRQwlTUnyFaB2OQy0JZVblHdKlaqduau3gWNVLSO/pHQLdZBmMrJjvqTU3C
XUoPEfAms92E5Hn7EeiOXyANf5skVWZMBbrhVk3WoWYYkrglFl7VZS44EH7q97KUX3/fqJkcVfZg
SNgsChwb7en0EWW56IUIS/8gSUMQoFu/GO3eK3QfjxbCKjzWwfF6MPYzKA0pvTjU7HBdyfgJCdTf
/yOJJRPoytkYhw5aZvXgI6V2qH2szjYahIGFax3TWw1DsNRrDXtRPMX3IhfRjIHIB91oTJqRQI3U
ifXc6RoDfZj3CqYJBaukhu1PJbyIotdgc3L1XGbDZOK6Gnezh/IXEBEtfwbEcOqUX0R7yr+4F2GM
bdDVJV4sinmU1KubzaY7Jvt+efsfl8SYB9me27km8B5gkMMsLYXIKdwSA+yU/UkEwM7P+G3UhLET
1bqk8SolKE+eh6+U4IJCRi1e8pYEHxlcBX/jb41kDMY69OWc0Ud2NFpORVPhdXB970QHxNgKyYqz
WsklTLKkr5ntl9WtTAQi/sHV/l4FO+AkJ8Yy6Q2U27grD5QEVXmYMR4BsI79f9H4Sffkin6z005Z
G6FZt4OvNe/nU/NC5Umu/Ano/wjnl7v5OPrpvn3WDFc0KSHYS3biKcuWZuxirNNcaw8DKEB2WRxl
FLEM8f3UZTsZWzEpJJFBqonh0vGhCc9tJLCDAltEGAMRmaRU5ERBBAGWTlU5R9KDOpeY+Xi6rnr8
sYKLdhPGOKRRrHXGaMCHHLNbSvVbAVXoS7YLH1GDPUoHctLuWs0R2STR/jHWAu3XYYeBMnRj6PE5
zKAQuSWIwkSawJiIHsXdWqts5H6L3RK92oCFKiVBYM6PKS9qwNiGJTQqVYmg51NhTb7dJtLOmqpb
M5HB694XC7onhMUjag3e3y1FMSxMAqExk6iKycgsR9sEbgJQFtPDeFAQVf5NZSw0sX/6qPdyGKsU
59lqjxnSKBSY27iJ79aH+AXTg4C2WlNHlCPihBiKgl8O2AdAYWqo/r53iVYYld2SRJjfRzNcdt/u
7TszAEOi8+9DZSqIGLQTiABHhplcLYZ+bFdKamFrn5H7cnpRDMsJ/yEBw8roeqets2x1D4k0QvoC
z32E/+t3qXKoM+xvLABZrZb3Nwi4KHj5UxPfy2Qeb8Wc6e3U0/amQtnZ031qfV6HUzM+SuU3gcng
KAaoR8Frg/Fe1cYy359UNehK1qGEiJZ+SqABgjWYdfkOUxO7KBD1unDWBWHglsJBmRYg6t4LWxUp
XEFNCxh6U12cZNaP/UzuajP1mnK6k2TJv746rjwdZNe4YNBDFnNcttW+BWYv4LrGk2n6GjlgcNHS
jhbGta9L+tM+KchYWBZBBG8ja8Fs49JPq5pLLYbBVcU1pfy42M2zGReixs8/XQnkYDgMzXUyRqVY
sJGYqBkQ29FrKo8Wugq/kmgCcEXo1Ogdv74iTjqUitJhfgi6+GxW8cGmLUmWjFYr+b5r3PZtAKIE
0Iw8IITtJR8kGkj3PhSf0qOoKvGnO3kvmKrsJp7WU6OvExTVXSX70vZfhSBrf8Yz77/PuHvdKMMh
hztx35TmKW7zQCGDVxaqq7e69+P6LnLXYup0B4mlgcH4/VpSeQgx5oRA2uiMp7Iyd6raeNdFcFVv
I4Jegs12pbkJv1gg75J3iJIMuYudpkEMk2bl9+uSOJlA2m1pojEI8CKqpjFexMxCbVotmox3lUA+
GqCQNwD48WXwaFkj/UtkL7jGdyNQZwxh1PW6Xfxio/MmP4Z1ov0qEjpGTGc60X6A+fP1JXIsxnaF
OqN7sTRNhtolBmrMz7XmZOO5TO+17FjNoeB+8Tz/dmmMFirZEmchpiRcTX3BCLqdevIgo+z2MOmn
Kr3rwkogkL+ZGm3LBTooAYDne0XpCvxPqcDQezF5xa2BS2y5UuekL7OfAwqbDpyKkE445krRNyIZ
3TQUUiY9sELRp7u66do5hfKXNiWulgg6qISLYwKpJut0eTXhpnNQNK8BbcGnKJ6UkWD1W7fciXw0
5xGGy6CBo1bF7bbA7PB+O6tZnnC5cYAGqKdASo4yESjJ0WRRISUo6lPhRlRbadTQbG75qCmpvQ44
PEoCOewohnn6gBItUifXbwB/J3XNUHR0hAF7jbnkRjl19UQZiimglhaUXrXrbwAfdE97wijlqqjh
lnvnLgLZ+sLcVFG/DIh20vmmXF56Y3Ws8mXIHupCRFnLt2AYrEb8oRmmqjKLK6o2k+wEoC3KIxg8
Kc5yeJAA+fpzQEtnfJ/uzGfBdnK8DSJ8dHQi1YYQhH38NepoJjoFgwy/zIlD4+E1WD3TXffmoaic
CSGkjXYdfzxHQGG7LpzjGt7Jpn/fKM2kgiMnG9HGvhDpJiTSYWqyG0WVBSrDcXLvxDC3vA6rclXp
TEW8pnvkUE9g6hA4Oc7Tlj5gLtvI3O9U75J8riBjOBYv1pPmrG+0wzg6DpMTAXBqB+xIr9+Jnrb8
Hby8zxibKa0Znhc53mczGIC61e/NJ1X+0CldZDDb1xJ7BeQAvGodd26dPRjFjzhXRdafei72pQlO
V0z+AXBY1ghjrvBWG4e+QnXUuusPDdQv9L4XB+mIOZBAhPvHtY1bYYy1kmvbAjQSntLr43KkaEzp
o+2FYEDzVQ9JPf/fq/lWGqPmfYQO3dCKUZGVd916ryM50IoemjxF2MpgFEFf4jIdM0TDUjlr3iQ1
uStFcwh0ykQU43N3jwAalVCAEEVl553bSQeHlgaDaKlu/En3k3vjYSjd4fvsmoizRl1wuXhr+z/S
rqu5cZzZ/iJWkWB+JSkqWJKzxzMvrEnLnDN//T3w1l3RMFb4xvuw+zJVajfY3Wh0OGctjzGNsCjl
VqGIK1lwyrRb8JvkokyOlwisRTDu2/eBHCg5FvLThFSOVBXHucJE0UgsJ87I65/bw1oYE+QJAemH
XGEBKdEeNPNGBfKOmgi2RARnxm7gqV2WEyPBN2rM2TGy76G1L2P/P+nBruBNOQZSpAIy5PBUKCVW
N3ZyJeQdEHwadtuzaE2gkUg4rV53dNuheweRb25AIujGx+xFw0AneCnMvfnHGBBo7l+snOWKk+RZ
xpIVTCLSwG1j/GhFZXLOYPZ7CUwUaqYpIYUNzcDC6AGmyyP3Axo0FBsOq3Aa7t43LrAn2evR2vVE
Q7HcTGqtIROXknaoRi3A97NSB8PMxoGSHQRH9ST/bP1p07nZQZS9UZXYKG9bYGsjFq5LW2dMH/h+
UTEPM0ym88t+by4C1yI0FlwRYDBxUB8rBXP2iIOU4EnaSb2TPmBc1Yv87sbATMiyaT3iz3eojgGs
qTiR3eiImjhci70oaTBKjkNNjMpCwy2O5tZplPwm6e3QkWb91Nuii1NwouxonZ2RJmotKFwXsVNP
r9m0ue7lfDO5qMNO1GFOsI1TCeGX3EuhN7+UBwxCHpf7fA/oGIrvNu5EF7RIKZosrBLDps1Kfc5g
JtX8qC4nNRXpxMs2VnbIztIFqZGRNkWditwrr/EuPkhu9EXfLpvpJJ6dE9gDOzs3xbPSax2EBe1R
sypXySNPG5d9LRpy5j4f1moxHg38k0rJzbeaWHXE5ewmt5Ibuy0FbPpfOOu5z761QNbd2jJK0Kak
Ay6ylzaJA//eTNEptvBISvZJcj9aP2Z1JzBJqscVLzeZlDRQyNCQAB42H9rDjMhV+HQYeb6Nn6tN
e6z98UYT9dFFMj+kCG02mDp1tGp22qJ3iuXbvKSCPJj32FwfKBM7alvt5jaH5cd14IAW1W3nm0od
ndratapggE+gEfuwHWUtgA/gFJfpTMLXsnzKonvBl6IVsCtfii0It0Mbjrr85miox6I1UbrWU74H
LeKtKM0WBA12mqPXw4IMFARD1X5OzQMmhv6jLkweWs7FZJVvumAwpcLebeD3RwrdKkYm53waVNBV
3bQM1LYBefo+AAYWMN/trsenAfgtGh7zXfTngwB4Sa9EMJZGOvQSDRVd5Zzct9Ehtp8lSeCnAi1Y
A0v1TjFb+syyu9qxADdeg1t1Fm528x4kBN0aDGQaeIHbb62C1XUR2+nUdAPtHh4tsOAuO6SHRyTV
bzHvE0BTOLiVNObbmA14jIC/h8sp9cPzW5TF3u2C1GnXvoZPFOIKkBobLCkI7I+T27wTzHwxW5ax
7h+ikq48DjYmv2lxqMmd/DV5affkpr0RvYo4ky/vVH3LYFcHOwyxUc+yiQGH7hiX32e5dYfxxVKw
1LQvmmejXLwRbKutgCiKc2GuFWUfmJoOMFc5pkNEauHk83lQd1Z9O4dfrx8o1zwvH5IF0iqrOiK9
qcADDMupckzzPnait96/HKFqUUeWVcImg/hmuhZN2AyYQZumeuEh2P09UyYmkPkXP/hHFpsLSpLV
yrVE8LlOkyc5qJ178an2ijOapZ8gT4BtoFiv0+VVSmD/PkThfbTokwprLBEIl0Pdv37i61x+n23G
2qGtDqaFEDjVr5V6DIMHYvz8byKYgF5ValrrAbrzY2d53Qh8fcm3RPi3nBt9fU5v6fXKh4CdgPKP
iXNqZ31j2sF2lqodmdSbJLUx9ad6/00navQrcWVB0LmhnBaF9RzlJ0AhO3MsSBy4/rn6NEzWF6eo
lxgSVCoMEMM/LEbltNJpLvbXVeFc6O9OjsnyNDOuxoJuDS3zl9a6lXPBpoTo9xkLbuvcGDqC368x
bCdLi5s1gkDGS8jfqcCE7Al97zCmw9naaULTB7BcnrkJdpOr+bkP/s7N9RMTyWMDtiIl8djSNUey
Lb+b/rJLfsTHIcQ4K65DDNPMkS+QyA2iF1tgY3UXqUs74H3j5hh924N4+5juwkP2w/ymt840u/oh
wy4NKQWacvAC3oUfNniD17jWJLpkqddeaKHfW6FtMR7Klxk0unRIJNil+zwCwDqabOphPor5Cvj2
A7RJOqgM9GnGDeQxM4ZRQcnaKCJHqX1dBEPKP9uLAMYBslBq5bmDn9nda4stJZAwjCLOJJEMxgm6
Je8HPYMSsdm6LV5u4DGyhI8n/jUIzGxMoaAxr7FdO8WKlETTkZy3oNekPMdKsRtcOuGV3mbTVmCU
3EwJzSzVwoQXLfi8D4JWANTFzkZuaz5mT9j42Cw7cmc9jl60o3NDhmAhglciIfJFHjuLMg//j+O2
3OqZG/1qwaoVecavScckAGYP7vNbUeuae62sRDKjB3ZjVsE8YnZ9zm9C4O6lN12+r80HWRSFhcrR
WsrqRgGyYNbbFG8oPKNIeZOelAf12wQ81dqX9vp+uSUP1z8f93pZqcZcy1YXEmBaIv3LtftWrZ1J
PuX9zRSJ3tr8aLkSRB18pdlk4m6e6QUzogArf0e7bhMcrdsAy8zRRroTteS5rgZUX0C5mxjxeUvf
VuJaAphGlZInKmBayw9D/30SXQAiEfTfVyLsdrCsgpZ06+wgL4M7VXdlO7rXv49ACMsNOvbxOGYR
Qi92qpzOaPfDAvpHxXy8LoZGHqZ0gBGyf46LMJEpbVBuCRZaBIyA72erm8UyHGvuX+tJcQMDkLQV
OtP/TSYTOOTBqvQOU2du1NmeKZ1kgPbI1kvd4BX+pba/XpfGvUAuGrJNmmWcq7amQJZZN32Pq/QJ
DxFBaBJ8K7ZHo4H9rmgzfCsg0dkh8rT+gCViwamJhDARwh5Csy6pH6nByVCwiRHMntoLkk6+t65O
iwkLYKlV286EbXfePDsUVwF0tP50sO8pfxp2+PbXvw4/8K0EMuGhLNXGMOnn0baQ5pRbEKnsZiA5
0Gky/eu4E20NvkWAKybPIpTFxVD0QwWJ+mOPHcV2G556P99jJOp/gQAQmR+Tv4zLOBkL3d8NKjpI
A7xsBXuXTxOu5WxHOXdDfykEsYNXMV57tcrkNAFwaueupUJPzb7d5qf0WO/JLvRF6LQi7ZjwYcVT
QKIAOUCqAZ+s0F0zIJvrFiKyeyZa2FVftiYFeA4xpdDeqoZfx0//SQTLup4F9dz0tNcelj/j/DGe
UmAJC9yXn5xdDJ0dY+yqDsxiOc2lHXLoMOcfnjIwgkoHCij43/RhQoWZpZqW0oZBr9zXqp9Ix1D+
88bt2sLYwTdZraOoob0dY3xOq2P+5zg/eHno2IXAeBbRVfZBbxhlE9mUy0uSj1ocbPRE8aQl9GK1
864fFmdBkYrCVD8wRFFrYTHq5sweJUuGDQ++6mcna9NumuPktfeRr2+6G/kXUPX95SR/EeURb8+n
D5FoJZlx03ouWxuUETQ1krI3ukr7FVnF1kajxQJoIn1Qhm53av6iqzso70qeiIKcmwZe/gQWgKhv
hySwDdwqU6s4lu7J6eIo5muWCK7Ij1GXmETTDWAk65ahgJPhfdIUmPKkKP3UeSlY0jzdTw/xSVnA
EkPjfPtFexB81Q+KMfKYsKEVcl0Ws9J6FDJ78ZY9WBm8AW90gkVXxe3cygXjqcjJqWe9+6JUqiHL
4IPA/xU22QhtbA0lutR6OpRcjulmuqG8DLOvbrpn0Vwa/0xX0pjnCYr9Y6wFduuNGNJ8VUBan287
EGVmGECl1UhJECc/PIcY7Zhv2Ol9qxddNGF/7WkA4tKQeo3tWv1LE7xc/3wiSczXGzt0Hgs1BdND
1m6D4Kx2d1mpbprqXOU/rov6cIW9V4oN/oYJ4larDHsPiBNOocebKioE8fhjksPIYD6U2RUJttXi
3ut8a7s8ZR6FWtQ35Hb0Gqe8lbxSoNSHS5MRSO109URBFjctamB3Xi7fjtmPcf4yBX9dPzeRCDZT
zBZJsSW19SQtcWpglILIKhxEYYP+yhWHYleTyICVtUXNO4ztWNswxJBJDh4flDR0zBF2buoPQkgq
vmIq3dfAVBiKKe/PbsHmjjKFCxJgPFglrHolXic7b60n2dcpUFThktwpTef6gXIjlnGRy9wGhrqk
WtAgdqTVL2P8mralY4V3Uj8I5PAN/iKH8WJgWsty1RqtZynzjaEl93pmC7J6kQjGfQsFuyiRLnWe
ZFobdaqP6jxsr58W/ysZ4OfTscVgscMlS1ObSk1FzPMMovPRL3UMWKmRYMSPr8lFDP33lSOlQ9Nr
Of0oef9d117QWhDk6iI96L+vBLS4MA0DXJJeKJ9aYEOGwW0iavWJlKCWt5JRzVWgNA3wQ5RhO7eH
VDS8/zG3fQs3l1NiTHfM+sS0asQCBGwvvgkPFNC13E9b8RKESBfGesectLYxWcCvX86FcVBjAQKY
6HswpmuDsEapB6vz1MpTU2y3k5shE41efXxm0wMz8R8WjWxMQDIxRssDM6nI0nrtRvXBInJjn5fz
DKgPeQcE3I1oZomr1EocE6s7nTSYBh86T6t+68Pvynxdkk4QVhR6Mh9C9UoI4yrT0gGVQpqRjaBR
gHKLBxBjl/LcU+jRdt+A8rdD/KR5l2gYkJ8J2bJt6SqyzA840+Ygd+AnHDucp1I68Q6ziJ72q9sY
vvJbjOvHPU5bA6U9CPrUDwvHsxwVaTOS1rPHxwIgkLbxqiWv1+MbP2ewTVB5w1bIh+kUyapMSW7G
v48z+ppjDqH9ajiLOx9Lv3CtswhogZdz6TJUwhEa2O1jokQzGnkrlbXu6VIzn5JisbdyVzbAv2qm
va5ZqStVo/78CTVXUllk3NmsoxJiprfbFnCMm+GH+aC2b5O5tR8/TmjqP1yXyQsha5GMokq4SPls
G8Au0/RbXBmnsK4FUZ1rkGsZTESUmqgccpA6wCCDbeEVj5EXnuK9tKUrPsgermvENZa1OCYqJhEY
HWxCevje5FmZsxRO+nuucIpYinkJfxbP5tNnEue1TCZSJkuZj1IT6t5UWXujq9wmmP3retE/mw0p
KxHs6zQPNaPVNQ1xazC8TMZinRXujHo8mx26JH1+GxWNwO8EXsBi5CqqOsVDlKD+iDNUrfumf5GK
u2l+mmWR6X8Y24Njr7VjLoEqm8K2Xqh2WwvDlfm21d3xJ+3lYhFT3lw/Sl7M0tFDpQgTtgXKwPc5
wNh1i9kluNcG5W4Yf3XNSz/9vC7iX6zwIoO5AXSzxjBTAV+uN9aWgLPXwE7rk7qlT3zzTt9/LhKv
tWLsvlKNODcKuHKBF87we9RjJwG3yXW9+PHiohZj6CHBMnoNGCtvitN2oxuZucFawehdl8JNola6
sGMFAeAVJykdJ69BErWAC3D5QseYSk+6E1WeuPnHWhbzIJ1SU4mquUaVa4PlIvRu8YYLdpmTPIS4
oDPAqwjOkJcc6EA4MbDuCzYIi5rnKgVdYl2SqgEXtAZ+LHX3N0gb2f1x5fPNpS5iGHvobFKVi5b2
nlkUWzxzdhF6gJku6lrwnekihrEIrcMDJzJh6MXUxJsxLIIzmYzQq21bVOQRiGJhnuywXfoFLFxe
OxQe1qWOiXnOTf0Tz5zV52HhnXRSx1qvkM6bpkc8t50q/nXduumd+jGS/3NiLIrTjFS6bBKt96Lg
UAX+WBVONO9NVVAv4LvqRQwT5YDZjmLxlAyeEg/gHAEHdWMILJkrQlEMGf9hIoUde6gwbjtjf7jz
liY5x+FwUqfuT4vr1IovItiKtKnE00hS1EqL8PvUPS8i9xeo8OFaDRRJTbKi92bjdcEFHpald/1z
86+CiwrsNTpW6M2nBUSMWMafN60L+ATUvALf3BJP2ud+shVIpLflBwtbSaT/voowZmEqatmZPUJa
sy8P/bMtuzT9mb0SaaQ1izTk3t4reYyp1ZnUqkbYTl54VvxxmwOzvD+St0F10TQ0NydZiaLfc6Wa
BH4oCU3m3qtqj8yDS8qHAYwHljw7xBa1gLmReiWMidTZSBJbC9BmSfaUeaPZ6VuDPks317+XyAaZ
JDzK4kEzpXzybDLvkyV2IzsRiODGnJUmTA6utovZ6z2CwZR/XdqdEf9S+tgls8BbuRF6JYa5c4zF
0HpiFnjBTPf59Nqj7N/9vn5YH4kY30cEdsB51JohNc2K5gbjxvQxId45UgAUFDreNWMXp5jcCFsf
nzpBHVNXCioVMmE+Umq0s71UM4psRuIG6VaJnhKM4Un6n26/v6l3kcMcYVBbw9yMy+QNcQwir3RC
HazTZS8yFckVHCX1y49x4iKLubuHLpS6KUOaRbaKn4IjPvCUc+svmBZttpjJE2IHCwSyPaE5yesp
U5HmRwRgE6BbOuibCsyg5R6UaLepMBLy7fEfBdlpFOzAxY1Kr1q1vA2sjTnfmrOgSMbPH5WLDCbY
1iFY0YwxwnW+Dx90Pz9MN5LbNI60zTax33/546mu9wbC7gmXmhGpkwX7B7igLN8k5L7XRGPE8nXD
YNk68zlbjMCakBObNTAYJGAkVuWdNpgvoJePNqaRHlLZBP1pE39r83ovsEv+/XU5UvpZV0Hetqsp
AHEzfO1g/JVvym1xowA/tnO1G/G76V8CykUa49lqFVptCxxU3JY4VLfflppTnnqg1WbO143qDtv4
VpcEdzTfMsEdrwLHg6hsLmsqI6b2igVXdLE1mltzchTZv36MIhHMwwaIc+MwqXjYFLG3VJFbTRtF
Fs1yiIQw1h9FoRLYDT6V1vwwbAyHilo0XAF4p1P0B4A06czN1RSgSLMRpjyreYkAAqVhBWoSPWtF
Qpigq8+1ERKawMRz9jTa0y4k2Jewqt0nvshKFybepq0+62Ox6N68PINA6dmaRjfKRI1CbjpxkcKm
tHZH5NGsVHRYU2mjGKovVbIg46Pn8eHiwCwK3YBD0f5tK37loNmghHIe6b2X123ohM2AnlDrymp8
k8v2MYxJDwDKWhBp+R/JMlFkVjH9bjGnFzaK1JAI2Vih514+htvSWPw0TQWeSQ3qo27/iGGBYXq8
RwJp0TsP41bKTkXi7gNgGkVEE5QTkaE2+6jGtvFnLOMilElr61zS+nJAUK8yf0jvSb+1ZcG7ll+H
JRcZ9HxXH62TTJSw8w5lLz8/U96K4gs2NWgZXQWgRS1693BTzpU4JqwGfRDF+ojwMxcbK74fdRSm
CieJBD4lVIsJEHNq92FJs2c6VI0ZYcRuLFchpSgBrRMJVng+4i7R21elTQisZGJYiIkUZTFp6gwm
F2/pHfXn9JOC+Uy78WvyQz8l58bJffNAdp970QGhS0eXBc0W9tJvgjSPyxqTGfNBdmW8IcuteQ52
AFfz+x+fyjBWwhhj1FUAM9pFDx2lw9Tf6eVdrwsyDK4vr0QwtggQrsIqwgojUJ31aOvjts3SXbY0
gjjFf3uv5DBGONZVKckmam3kfvGxS48JBj8f3d6TgL3v4In6DF4vYUuTm79gSxEIsrqKFWHGSHTg
7VRND28mW2urIX8xjoajgHEw2vwPDT+uo62kMXFRqmXSSGgcvTnA4CtootLZ2vB352SYDJG9eV+d
RDRwfLe7SGV3P0elG7spNqlUGArmrSbk8Sgy+RnWvkpB7KIqfIjJhqGbb3Ef04nvQ5eGhqqWLKjJ
zW/josZe3UY7WVgy5Su1ksMUMvqpWCQSQk67obEk3UhnfaMhlS+BrSmC0OJeoithjJsVc2INPe29
WckhM0IntXB0gMKpnwr7Vh5Ei1f8h8pKHuNzMkhZRz1EVUh3quMbdu2jcRe7w8Zypm16Kxw7pH//
h49GsTURMomJ3O39RwN5c1Al9HXZeXjrHSkJDpBy3fmuamAolCwJEPnXr1H+B8QMjKUBT1lD0/K9
zAWUrEAERi4vH4Z9+k1yf0bnAH4OkJW7z7n5ShgTXCwC8Oa5wmvWykDmAa7y0UnR309iNwA0ZOqJ
6t/8A70oxxxo29jtklbIuhq92mhq7RndIrpNudnPSicmdGGbx5JmonRe8I16gLpD3woPPflnuLHd
HihNpY9VJa+XXVEPlW+flgnkd53OgbDs4kM2B2PT91DPk02MxbZby2v9YXbmrykAPJptlwiuB+6B
riQykTNsgmAYjWzypuXGLjAZO4jeYHylbGTJFi5vCzDm7w0y1GLg6GO7DHQNzUYb0lPdoQyvRtKm
HHM3KdTNOL5OmeSjhH7Qu2E75PKNlk+1IMHkqrr6OxhVxzwd+jHBJVEaN2kAB4wjgQRuOLtIYHt2
cZDnaSphIrYKt8X4IiWlpwHJzAwehnZwjElQahSd7NvC7iqdne28ia0ImRiuoA19tncd3C9z5BjE
Hw0ad51oHPINDfVDRFupyFxDsTwinajRjKBQsEbjYHboKNeuAToxWs8HzIyrfxs2AJvBdkkFmi8N
4842CpPqoXHq2/hWlKnxG6W2RnFAVdBTWUwIygsFZDszDl0+pOBIolDQJlCliDPvRDc+N81YiWKi
zxAnddrQupNUnyzp9zhgIS6c3akTvfhFghiXmTWtzeUMBTViA4co17zMwBKUWmzkphP0yPj3xUop
xi2SeMoqKUW4o1lMe24BJBzv6z1Sw122FfUuBIqxNR9JK4J6quGDJNSwqN6Wxybqa1ce9XOji4Yc
uP5hKAp4AwGlilSUyWVMtZ1nZSLjW5sZzPKPhS9t5juVmscOQCqiwbM3B2e9Yy2QhqCVQ+ZNV/SS
ipxeRq1pH9EtaOD6Yn1jH27Nb91m9qYtsIt8wNUAN1nUh+YFOAOMFyhoINLKBnPzp2EfakVR4uIy
bqR8r4l+nzvTtxbAuFrRNobd9G3n9YfiSNfXIp/sg7twGx4o/jpyRC/1sm29s++CzfW0RqQb43qF
DT5NI4PoRnkYZz9tvlz/fa4brHVjXK4IjKgMygAj+CDnfei3wX7+lTnxk+ZXbiwkmf+4k4eMcC2O
8bqQ0lyGeD+8vVjqh/gQHPO95ae3oncz/egfTfIfo2AfKVU9S0lCJOzhd9O2AQwenpi+lgrDMC9r
WinEQhYmiZLbqt1Mntq5E1hB+wfFqZ/jEzgp/O5cbcavo0+haidJcOmKBDM3EplCSalSdKWk8EFr
fuvlz1a+y8g+7QRtKe5NgywGi2HEtOQPzDx6nyYh5TTHN5Pd7Bed0eqc3kt/dVvRiC7X3FeiGPMY
q6Tq5ZTu1hBtcPrMkL0G2GGCo+NKUVFQAew52FxZXtV2btoYWOt461XxbiDVzQzy5ut+xReBgXxU
Y22dsOCgZt7izCQUUohxrgEnIA2ikXl+lFcvIpjQoA7BiNVAVK7bTfygevUWY9qN23oLoJG734E7
iFDpeGmesRLIfJwKz73YHDNYXAkqvPI2rk6KugMXWWBmjmkIHnTcE8RwMXCfTVVFaH9/p0hjEWu1
BfWC5bYoflmi+VdugFj9PhPUg6oNpqBEd6Frd4HsR2QriWBvRSowsbVZiiohDUQUcrHJ4sWfhAsg
fCtYqcF8lHw2875XMYQF2ixP3vy9VEXZHv433iKRPHZRbKpiwH/rMILxQOVRNEzznN1MrrTNfSN3
RJmT4DOxC8N5ArjPvEbuaQOZKTzIKZ7XsaiVxf9QWFZEf9+kfELvba3qLKmXJNiavUxADvyZh971
cMDX4iKAMWZsU1nYsEMDAwjPbj4kbqWVDuqEAp8RiWFsOrKnYRgqFLF0SqpnqadwsFyUZ/zr2vCP
y5ZBZ0fQkWH3NgbZyADKNYMqNdhM5v0sQsviqqFjNQTA7xoCHGPToOiqTStF8BzmO8s6Vv1zpn8m
/Td0lBsIirTASGF8U5Jo7z5Dj4KOYna3FMZpOlCO5uI+E06Q8BWyVQ30r4D0YEFkl3w2isxAIAAs
75KeMJXZDLvr34R+2g/5jv6PCHa0NJHiVGlTiJjlwpmSp2VxgqlxMNMouDy5t8BKEGNjeiCjF9tD
0DD75TiAcuKUdecJYx2p8WyaQqAK+li5phhzzRVdsixjjw9Fl4n/Xo1QQqd8zfc6iupW7siNwIv4
+f5KRcY2tDgy7bpETI1fMhQvm730M911e7ReXMurPbNxZB+gMCZGwqptIwpGAmNhm51jmXVBrkB6
q2yj/FWz9sS8v24s1IGunCn7HF1i8DolHYJqWmxH/aCmz2H5vRwrB+gzBmg3sP7+3wQyAwktRo3K
3I5Rg0qVe4orukzT0U4tv05Hd5T6g0nUY2GUT9fFcnt2xuVLsgO3wxA2SwzEVtyOIDVz2xdtQ99s
NnaysEIEb0+9+PFTb7aVUGrRq9ewWsbA6EoRhfOmlByrye/luBcl5fRK+vAJQWFiIQgjKWNLpnFA
RrtIaLkbCMGUKbjY0UYTpZAWA3By3xorYUxAnuRZApIGHjmpNDoYIpwt1NmSwFHtY9R/vf7NuJfL
RRYLcEbyEO95IIFhnbXwrYJsymkUtXK5MWUlgzFHKwxGvesQU8h28RVP3wG8Q3LpFGHxMFtO8TtW
RDFFpBaTYljg55TGGg/56bYArobioc9/1s/qt/Ko+cnB3qdfrp8jtwEKylT6ALFltK0ZJZHeRhgD
xy36hsKATYoS+DSOFXsUUI3GTgn0IyJMUL6aF6E0uK1sP5UrAhwNVNXaMWx/Aakr8LO0FrVDuCFy
pRpzB6GkLSF5x3BfGuE1Gp+zgbhhKkCB4l50KyHMxYNBlGlGWxIlX/lo5NgGME92+32Zn6LyCWmL
wEC4KpmqjP4H2DltdqCeJI2cKfRaJf1xVh7L3Bd6lkAE61ljoCuZWQBFoNUOpno71DdKL/AskQjG
5jLSpXXUI5Geql3SnQvTVa0XgV1zZeCQZBPVCBsQI+9NLCOBHmU0l1YUR3kNdyg2YhL4xgCaVPw0
nLWb5FvoiZ4hH/FxaOFqJZWxBnDEETImCBnm4+yWD5GrovSHkYLih77RGydA3yH2FclZsNkoeurz
NLY1RcYeLDAmDVbjTssXkC6h1ANAgRRkALVnB91T0OuCxopIDqOjNs+GPFEdi+mmDX8vxuglpqhi
Rn+EvbjWyjDJ1VLH8zTQVdeKBM4o7cvqac6OuXnQ51DgUzwPXotiri0wWA6GXUGfcBiPgxZ7xWj7
qUzOSZXt0lpztHkRjCtQ47uiHTuBV4VSJEkjMiuQ4PpySlw1D28Afe8keSzQjju9iv1ris+BB4zM
Nhi7urYNDBJgB+dWuc1f6ARrdSud6wQ1afBw9MfSK7YiIj3utWIDVdWg40jY+2a+X0VqrepmFM+0
bfs9PZt+eNCQCsfogDWwfowIewKH56U6K4nsWlZhBKpUN/iM+V+zGwLZOH2mZff0iTLCfKZuvBbG
3NNqU+dLNgWtV8ePpN9X2iHOXq8rxHezf06QHTOsqhm8XCrAG/Ry3KMB/LMrzGOLjOcTYhCXMKsG
YvAP47OWahTT0lBNELTSxcP0QJyKqnR8I1xJYcxh0JJGymJECvkwgRR5NFwK9ZTvsQfkyV7njj8y
kNE411XjGyG27SkpJyWBpmnIKs0gYIsnoWLRDtdYndWf4U7ZxVsNsLt6dUfRFcSQ99yvthJJ/30l
skEIVuwIX6kIMgetYE8hp3L8JVBM5cUP3SKmaRoUBYe5QO0Gy8u9hPgh3/9t69ZdvO392QeHlA9i
LkEZhKsUgMgo9CkCCBuuDCMLsygZNW8enk3tW7DcEeX5ukr0U3yIiCsRjEZDtzRhmwKeK5f3cnRn
izDVRL/POKy5YB4Znw1mXnhNcxOnT5/5+zHuiU4BOFJk5u8Pl1Ihlg3sm6X6KjU//pw+D4mFbVx+
n/n7ra6Rw5Cez6jGidsbluHr4/KLdFHkXdeE2+tbi6LGtzLhxIwXKdEBwNWDB45eF7Ra3NyMQFwh
O1GOzq2irKXRD7eS1sS2BC4yPIPxwseUhuL0wOMu/OnG3KRb47EE1mgC2K/Qa29sQSLDt4nLmTK+
ahStFWP/v/WqfHD1RXWKaXf9LPmOc5HAJKHAY0BfMa0xUQc6QHU3Nnu99K+L4KYSK8NgsjGjUjPs
B8LwgiB04yp0lmRxwcvizH+OzM7YIBPEaxs0UMMCsC8yZZ4qP2fR01CIdkW5HwXVdbR0DMWw2WXY
GPXPKF8wJNDmh9w8Vp1gsJjbpwSI0D8CGPMm2KzXxtFsMeVOX/XIvxKv2nQYyikfOxEyNa+EthbG
fB27r1ttUfCYouOGfy+IKhvsZG2vGwH/fl0pxXyayB5iTABg67U/9EApoLxW4WZONj8BUI1pp+U5
xKy26Hrl5ugroUzirBLJTusCHV9a/jT9BJNM+n3g2Zu/Vwaig+RPuI1EjyyuU13Esj17xZRCs+1x
plWjeE3XgwEIMAyREKOJrx4AksB3ACZqdjcwbOwlbKIAlvgGS1Nu0ZAZAdJROQPdilDcCUSD8oP6
dfia/DHDLHU106IEujJ9TtL9u1VUVLOwWmoTRirPsz8vo5Pog9Nq++tmw/U1i6jE1jH/I7NTCVOb
zkYehRiyV/PbaolvrEBU0uUe4koEc28BaGcoZTPWPFsBYJvWANKx7V7aeNxE0A7b+3++A6QCllbW
bFm3bQCGvT84LemMuI5s9LYW65s6AXJTSgJfDUS1cY4RruWwxkHUSA/TPpm83ryxKszFGHdRKIJI
FQlhrg8pTzCe0mPOYbK1rZbmnpL0XxtiCUpYHzlKCUpKl0NjIbC1yarLDMAZtFurOKO7ANyX4uqm
W7oOoZ+zt/3bzDFQFBxeaDn8U4nzu7+BiWCF3hRprFgUS24v9bFTkK2Wp4LHsOhAGeto5cxKkhbg
frb209bRhm5Tp02ernuVQAjb+267AXzKOkywGfrDYpOHAaRhltHdXxfD61rgxPC6xmaqapo2db1V
jABtnR5HKm7+yUfm9EIrt4FHbpMfAA3G9Ly8M86gqPrzp8A7ocxnGge1a7C3hUGCRfHmdAR8lpq4
bSKiCeCEpndymC9VG8RIs4b6MRjXsc6pAKDr+vnxP9P/Hx8Iw94fX9EFqSkpcK7UKB19/JXomtPE
oluELwXPT5ReTLxvmPg3VVHV6RXKw2B1a0d5S+afJgiCrqvCS9lxWhcpTE7T1ITEqgEA5/kQbFVv
2pH9322eBKP4n7h/3wmjn25ld5GZjE2+aK1XkmQPtIVN3MtOpMeCy4k3Q/JODj3alZwODL95N0Kp
pnQwQoJHSLpNvlAWatkbQJpjC/xWKJAJt1GDvYNGxoU/YEIvwsx2+rvZpWgBEjx8QD0gauFybRyg
hSrSd9kAbsR7BbWxlpR8xIaUki9gVUhi6TkGVKvgRlQ4V7AKNCmkoRZmfU02uqfVBDS4dGrR3eyO
2l+SM/8et/F9twOi5lF9sb5IWyB8P4vwMHhDnO/kMqGi6tOsqyrIjfbBtvKDfbgnfgmSMeGeDTVv
pngASTrGmE1gTCpvH3ZlKRGpweM5Av4RfTOPuK2bWY7lNZu3QY1vkhDbm28pK4GMC5A2qFOrhsDG
Cx8M4PWAW8lTHuh2G9inv5CH6/7NDSIrcYwnBImemHY+jl6nHA3Mnsylu2SiTI1rjSshjPUHph6P
pYzrJJHvcvU8CuejRQKY+6pociCAScgyMASy+D0lQUeK4RZAwjgVZ3JM/o+061iSW0e2X8QIEvRb
kMUy7b2kDUMt6dJ7z69/B33fqFhoDhHSLObOQhGVnUBmIpnmnJ19r4ga4CLT4IwwjnvVT3T4GEvi
G1o+SbGTvqv74To9xSAJOI6iJZB1NbFgxjBrMSjGSbRT/EPD3C0dbpvprUgEzbO1bz00ANHSYp0m
7AxxAkq7aJoxnwaXfIuPyffZTcBelr8R+Feb0uaI1r4nKpWw5/aThy1kcs+x1sRdMWmQ2ao/lGM3
OoUGJjF8EFmJlzWYaVbftk1+9UlT0bmTMQmFQiePdTqXeZVVWt7//wh47vWA3MOOAGCjAJpyEEhb
i5EYj2AY5qwHzu9CIJFvO9mogQ+E+rRE9avxii3tWG7xw76ZHXyzHxJ0EzKa/kVGuhTMRZKuq6pE
DUnvdslbl76quMFu+Gdbu7XwgeaPaWqaraNnzGUHQ1v0xWBmvQuSclfxsXckVw52dQSHuCYGIRhQ
JThGG+vvl8/ZWJXA/o673g3yn1jqHEhE7VFwXGvOtZTB2WGfqnNYDWnvNrF+arrq1gxFn95rBSJ1
IePjXVu8Jtqk4ROrhQz9btgRTALlV8E9QedWXMpYfZuXsrgzi8Dpwq6MWXncY1CG4r8E+2LFiW2M
tVQZ3AGwk4ccr5holmD1gV4K53JTO9Ek4qcJuiGYmQPyLlys8aS9JizyrnnXUhBngF1sJWDgUns3
jsvSlfQGRMA10qnZUI55Y4S06lXRLC2LgnzE0liMJMQyDBDccdY4V5qWd1PvVoV+UjCF1AQ+ldDD
QMGD4lvTtYhwYIgd2JZMLjLL5ZDGZmP2rvFQHgk4HhOnP7EJxHovTsNXI6Sm6gyvA60Bg9951/O+
UlNA3OFpa15nN3dDDyOP5U72cqyJU2GDlSUAn7RbyONOVB7kJo6TGWFk34H1hy2I53fJS4QEObk3
PBBnYqZMNNi5GlTOQvlpFF/Lprjr8MXuT5gRsoGp0cd7pdXodogU6KZzFmpqGD9qUnzW2ql19BG2
cmI7pUGe59IQhMnV93txbzoX8skUaZOSM29AXqxbNNkVjnbPyH2kG7aKHp+wCZK9bSu4GjgX58il
kEoHkpgubDGML9+FVUI7EXe5SACXPlpj0U5BCK3a+Lo0bozgLwoPy1PjrK9GmdKIUgW+Ndh3c5Tu
lM64qadqv31OIkPgXLiWK9kPq2xwK6OkU/hPhW5bKe+i/te2nLXetLrUh3vJSI4pmsZkseKmvc6w
DhYz75WfgCnWvxYeKssPwv3k1Zh4NgK+jxuOciElPjxYntu9NtwEimeBXS07Dua7P//c1lBgEHwj
p2/VrAQKVO/2yYvaPKbBcfv3BZHB4F6vzFBHe7Dx+0l+CyK6ICmonwnSjXUZNijVsMAA+HGuRjTq
6IWGVoNUuzNcI32LTZAlVP9sK7IeyLE1p6NEhCUmi9OkMKRQNQt83hk31t70qpv4jQ1f/htQRajP
q9eyEMZFOjWJxgb43D0K8vkjcAScVjVEXyirdraQwf6GRQal6qaulD5iAevpDjVl3aH5wFiwLTc3
gSfVMkipCNuc3UnUCmNx4NMrpbGdPXw5MNzhS9nNFBlj1OXY6CTkoBbvbR7tc8l/q+Lh2LZo3ggu
b/08z/K4uFTWmR8XKsyQ0bkMt+VTsGsp+eFTRrjUHCIhjeR/MZezRC5EVXnT2b6NyGE+se48Ioer
Pw6evffZ0yG4S5F6XJgKyNADXxkA7lkx0RwDO+rz9gGuCmDQ0CDGJqwQdnlfUTJKAPxMgIOf4Huh
fbSEZLDrD+5CBHdFxjDabTv6vas+Ad/W7W7N9/IdyAtfJje+xf925Y0w1LJz+WSGC5ncJXVVANSx
CR9Dvfdv8UvZo8y2F41PrAaohRjueko9IyWWI6DanO5aYDh2DQo4RBdY+apDn8XwD0datVVLGliB
3tvUwCBtGKeuYp60JDwk0nunvG8bxeorvJDHfRbFfRHKo4nuWm8AYA/9BbWi4QAeMUP0/S3SjIu9
qVVVftRJeBIL89WvdCcD96ycE2+yrNsknGlcBYIUQ3BnBheBlTwKy75RwcvWfKmS96H5MnW/ts9P
pBVzukUAbssh72MVTiVrGH7rb+bqGcPwNEOhDSFCNFKxrpBtEzRcAUD38ZG7kFbOckgaEmB+UEdR
z/5ax9gv+ZvpE8BJ/pbCw7kkjRUYYQwkyTG7y+s9uqBh4m4f2xpCxYUMzhpyBR+G9YxzYw8X1mS9
/hqQYugFVE5y09L8tbwtXOLVjPfhRtRXWTf6s4KcXVhgtW+rAS9zaB6r7CmeXmtUg6riy7aSq7dl
YFdatwmSGouLhrkdRZlmA/ajM8rrKAAzmDIdAmE16DNhK5rK2kIOs9GFVVQ9SSRSIjQ1O+30gUjo
JC/aMbxL9jR8S47oHwGBcTpojwi+HbXv/6ZVqRkGsAiwKKHY/HdW34R1VAcVEkRduar6b0UYP5vC
Zdr1Eo6JPQ+U8TAbabPzXugZRODry2zoOd/p5h6BxKlOsSc586MPNMvv4JQEhSqjy/6LeX8V7Zzf
grlMZ5SxYSujQ+aG6q+0dPsspJ3+N7HKxNy4bSm6KfMABXHVD8Hc4xmrKyuhvhW6IBncZ5kI+Hb9
jV4I4qwy1HytkWpEfKWj/q52jdOITUoDjAhX1lO/y47tbXgigeBdW/8KW4jljLSxFE0NOiT4keUU
KVW9bBe6mVNmIL8FTBsgpUENK+pXraY8C6Hco62WYHeJE+gqY8yCHLXpx7aHC36fH5DqQAJKghBK
JVPtTl26w1TyblvEahA5q8C3LsvWxNpEksAumufWyqmh1FQF8+e2lM9WgQYw1q9ljDPbiCb8lI1W
yFYeDdUANE6qnViuy25HBUig5hoKhrAYZkrUONtiP50fJ5V7BQYddDWVDqlaitVTNLqHMfS2RXw6
P04EF+s18IEHapgObqnvIu2tzE6taMnqc5OSk8HUXASmrPFnLZagRrNLn9lj1h7if8DVhSNLHenP
ofQ5cVwc7JJE1X2rwFes/Ky2xxRYvkoo6mWLroaLeQpIubraR59Gah08YXCh127fX5nOYB075POt
k+9Fhc/VuwJ4D8MWZV+UnGK6kSn1mCDOTvZtM3w1OoXq/s9te/j0ucAObyGD06uSs6DxfbisXR+j
8i3AKtAI+MsKFBK3hf0+KJPAtVaVQn8SOJhA/MT/XxpHEs+63hVD7WrkWSmOk31D0udtnVjIvvgE
YjqdRfAJW12lCvC2xtpVw/pnVxUvZjTc+krl9lbkBYYpGOxdNY2FOM5r9awf5NLHKJ6kXUv+/dgL
voQFJ8a3CCPJLNI8VomrRYFnNbaThNqjGcnH7VP7/CRxx8b0XLjtHNWYmVSVGm5bfCcAJJ4q2r/b
ThWhcKI7yksIagWBNXzueX0I1Q3AXGgsKeTMQdF0H2vHMIf4aBaUTRAVX/wfLcMjPopK+usXdZbF
PX+FNQVSasAusuoWSAKzCPCb+cpnu/v9+zxsQVxi3NQOcVEmWI7JDE4DlRL/FEuP2zfFzuSTHJtg
ckyXkV0SLi5YkjqWsYJKU05+Jrk7os2EgZDm1q5em/ppW9bqmS1kcWfW9YaSzlVTu36d0Fb5qokm
I1ed9SyAJ16Zh6kugwEC0L+6w1xwg4mu0pulzkkwFOUUtiqsnLGP+I3zU7mYFzXYZJklPBhDBnCC
YT8eOolKL7lBZZccDMFtrT+HCw25DFMfstb3o6pm3c7O0TsAPSRX1Z4t9HepN0Zo0olqkUKZnFvp
EZbuVR8q9sGOAcFXe3vnt07z5d/MxXdGwbzLqu0vlOTsJO5lLdDMFm3+dnKS5l7TfkgMiL4TjAwL
7JGfcdXjSdMLE+llaL/Y6V0124KIJBLAVYDm0Z91y4ciRVRda0l5mCOBSwksnm+fzmYedtLE7qaO
HxuMVclo9RQKBsbT4iCNhSCp/FxbYCH2fDUal/JJslr5HfOw8IixAid3Acbm4Hvq3Xc1t8M3Yvfk
UzZbbbuhsCrO7n3D1zR23ItHxa+nzPT9GM/9Hgg1+/bA2o1iGgLRrXEh0fTlnvQyUs5afVSMb9Es
uLPVNxiVbxVItmiU8DO7aqn2U5nhjVeVx9g2MGGt0bCxBLYnksLb3lQVQVPD9iRAJRonoz0pImj3
z0ABH9Zw1oRcXkjX+mVHjO4jGrmqF1yVgAzt9vO7tNPc4UuP5dFTvAO0ZuMI5z5E+nGWqOVmMVtd
XbsVNoO80S1O+rt+KLCSi3WhyKdJTMu9cPxPJJUzQdvEBqM64O5GbBf0T2xbKLq2njVkNcA+9vKX
1MlFK0rr9mgjC8UWDzbKOE3nrEvtMcrxqgX7wXod1O/bz/J6uD3/PvemSKof9tOc1G6tYZk+/Klj
ySoDhBA5bstZd9/fcniwJ3usg6EITMXVctufH6am6Z8tX21eUJPvgBpeDdNBCifQq2O7Lfwhxahq
C5xiW1Uic9c3NUMfYoyndnP1PjYazGBI11hvO/jxn0+zf/jGf7QlMrOkRbDSyiJIiwL+N4DIHbD5
esw+92lHaHcEfoYrCfZAt08XKfClvFYq9EmtM6DKnxiovHGcsOoqCzla1h3grBZnLENYGFGdRMRt
1NoDjei9rJU7u28E2mzbPOEh6zJMMirDjIsqBv9WSYJrLRQhVq7XZez/qALurcsTs4CaaqE0gzjv
GXvtNWPMgMf6zcYoUPjYP6Lx2QohHtff67NMLio30qAMAculAgMwkv6XqfImbFx1GdBVTFH6sX1X
YBy4VLCSemJJIYJVV4Y0yr/LxXOuiwLx9k0B0edSSA2u7C4KoBHJb5PurtEEliBSgnPZ0uwywJfC
rsPRMy0Te5J3UiDCFxEpwTlrpIJG2JaYKZj7Mbnps1QQeEQCOO9UzMGog2Imbqs/RkqMut/sbEfX
zx31i4CDTYnLiwBMg2RYTAf9jtFcFnt9x+gEGb23eFtBZMfcN0EUdS3IjaCPFF0P6ZWaJs5UH43o
KxEyoYpEscC3CKQtiQpwokEv+RQcyiOWnTEjmDjkjhxZwqkCLMJ2i4Mu+AjZvjEApV6KBd3QNGC6
BHYdfqmbd0Jetu9r264JP2ic4qt78nsksyb6AzJmA6swdRkG8LaYz9AEF2aBeZJLPbKi1GY9K0Ax
DzYHeTcfg1vZYZMs5L4HtwOC3bzrd8Qt91rsiKokIiW54BAqAOfXCA7RkG9i7UiwVSIa2RM96bx5
9BF2+VrEn0Q5teN9IxGqW27fifLp9ZLW7+cCq3CXB9lk+tD6JnSZ74yH6XuDyXqsin+bTwxdERBm
D6KSrVAi91iYtTJ3WgzVwL3zgBE3Guz8j1RT2QG6VTSFITD4j/iy8DNV0qrEGCAtLY/d5HWpoPQo
+n3OFvSozdXOZhfl3/bZg6p/3bZ0ga19nObi7w8kOdXtDEOPWm6Bd7fDblETWr7bpLboYf28tQqn
MmUVULpo58ggJbm0haIx1FA24VSDYz2EP+FUIBVu0W4DMvQHOFR+ErdKVyP8QipfrzCLTEn8AU9h
fi3/w5AYEvCdWzbFaDYIJ0Sd2dVv/aU4zvzisYiwa4ELK22aPktPH2RaLtghHSAI76WX2em/W0/A
6XAh/kk0SPC59X55xnxpo7QVKVBCiO+98rm89rHGzRI07YiFAmwL+a7pMGp5cG24xk5HvU2Y667V
RpcHwFlsLFlWaxjsL0DPNqmvu6Kj43TMJ/Q1zKMl2rJdc5ClOPbvCwOeSkn36xTiJECM5U9wfkES
svaSLgUwD1oI0AY1mLsGAgLgMIzpF5U8aNFtLO868/nPfXEpiUt3oiwCG1IOSWb9bCY3kvQWVG/b
Ilaj41IG03ahjTrUiQpiGxQf7ti2U7OXAirdWi5GaHuwsLTO9J6I2D6FRsnlPfYwzkRl3wwDyF+0
PaaF8K3VXmFJDk5hO/5TV1AGDlfv/VvjEGGXQLTEtmIlDJwJ+12oHkEWp3YdR73RK/gyKiVysHXj
YMb2YftoVyLphQhOySBq8PUlT0juauV720WgPjCfuzoRufiaHBvQeiZrsWHJhVMls+xxqGOrcudK
dWZ1uNHjcZeow35bnbUTW4rh1JlJUM0JCpfYvrADmmvzba0mu20ZK6oA3wRUwUBo05Essn9fGmMP
btYGc/du48cPfaJ9Hbv6pmikn9tiVpKdCzGcKiHwRvWgIZUbq689Zu7r63Q6WCLSMXbuXJ31Qgr3
urFqk95IbCcnBcnXXNJQMWmn/vSBClvkgqD0eYFLlZfS+LyqLzGE0Rgjric5jsZ1E9wQOXC07lTm
V213r5JTAd6N/+kcPzqJi+sqMJuZJHGmuLMOSqxS8qzE6KgWdw+Bbb5sy1rLwC8U5DLwApgxZQ10
ErQls0c2k6e41UPsYRaf6qcPNkWDsiXvJqQDwojA+oXiuVesaAFag1SmwtZrVdC41G+iKvFku/tm
zeQA7Pd9G6S/qoE8kNp2u7TxsinFWVQ0aME0N/WeOc40GqMbvVApZghElHprRk0MFRQLOuOp4b+E
2ryPKqJLlZuBwsiOPas7ZMPkTPbD9kWsxAEMZ5/lcAdhqEHYyaiJu3P9JQHtBUYiBLa8FgXAfwMy
BxbNABt6GQWmSLVJEWA/KSrvgUNIrf4ETuhtLdaccyGDn4vKSYwR0gHfjV2Z0Mq6bvrUicKY2uVP
4ovoAdaPDCvT2EIAuAPPSFJqYR4pBhTK4+ss2auK4JtgLaVlWMO/BXBxM5+7ZC5mjObpmGr3T8pV
4qg34S0mmPF0hgJXWD+6szD27wuvT4x2ai0dwqwkwQDuTxtfbuVAu9LVWiFsJ/sc5IPoQjN+s6dB
laeqMtwTA01rXhhS6OQZXnYn4pFadfClJO4MI2Ww2rjtWXyJDuBovY922MSjYKHdkaMO4obwVLyp
tHR8IH49blvjusX/PlJ+tNJQkwJ7jTCQ1vwBts/W8qJcYPDr4eEsgru1XvP7GkAtPUCUsVtRP5iB
TuvqXSciCGWRLtzjGsij3WsgenTr8EVqD0WQU3MSzH6JZHARwoqtyMqxdu6G9V1T9Ptk9Fpwgm9f
ytogzNKr+BgxJ63uRxo00asjo+YOnyQnak6sXZp5Qrx/wQXxY5SGVoXTLBmVK+sl1RQMkUgvkvy9
6kfB4bEL2HApHoaoyIKxCTUAD1lmfwjy/JAX6qEedFp0YUgLsNJFbSGcrhVcmck9GxEBkHxjTnie
dMroDEKnzTHBOWe0+sE23Iajdcj3xZvgDkWnykLzIlilmE0tjBLBimUMISBvCFByrVN+J+2S1JGR
MO8yDDRTIeKNIOab7DwWgkmvBGlgsCj5UryyzhUWe3On3BUEyO/gkkepIXrfVlZ0xOwsFiJDADDK
1RTim8Y/WdinQ5JZVaPgcRa9NSYXSHJF67MWdWtXu+l2wSHHKKl8ZISdsBtPVLwTnSIXTMKcSGbN
vk4Ns6QGABGUQODl7M/d8gYulBSgqm3nkT2dakQT3fd6qaKqktOp1qkPXLjtO1r73l4GFYurf2Lq
o2m6GpsIadTdzGB0hX3uEyM/xLr5qOua55cgMLGUo5HFz2MZHKa0vtfn/BXj/+7238JU21Dd4ipT
GtaasCGJKJpbGNCdhvcszDpHnfKDBHDhZKi+DwDDxVz8bluu4FL5HVcblL32YPr4yku7Zq8BNXSn
S7WIsnFt4OripLmII4dBM44fNyt5fX5TTVQK9prk5j9i+9Sa6Bg8aM0DkW7m/nlbQYEjWuwAFo5Y
D3FSSTVsyrZG1+pSjMDIriSJ2gKic+RCTAcYbvCNwBNn7acifx2Jt62GIHbyfNF2IJd2mOFFmtrU
CQHLHLQ6bbKB1kIAPpEoLqj05uRPiYwT68wMOEK7FFl5ZCd0KGuRAxKB1XMhJc/HdGoznFoaAeqE
wcBbrvxz8JJ7wKV7f7x4hM/yRVbJT2vMqDUHMtJKVwbQAj7SnRjUC4aoki6wBL4HPzWY2NULlLT1
dLrGZIZXKpnwBWf+shEueKD5qMmCrGKYPsY3Y4+ZZ2x+ooEYTzTBGsYufmjeRZUtkVrsKhd+NOR2
k4Ys+Q+N9irQ+muSVwIbF0UJvvEeaEmddOw5a7HNumfQKXFI0zfyI/wnvs13+T4TdQTWnwCQKeiG
CkAfkJVeqtVpDdD5rBbxb6dgyWi8Tk4tRp89xjBGXBD/BgfRWMvqK7cQyRk9kZMmNgdFdiflBFai
eHjNUYDo09dkEA0HrQa/hSjuQQWQUF1FeSC7JaZCgJ3ip3spzbEFWqKkvB2gVote5Czro/eyMBAt
ncIszVi9MB13AalkWiXKvm3Gb6FMnFICS2PSnFAYO2kdkOa2pQsU5Xca/CmOqiBrKreebdCY9ydN
Dt3K1wXpuuDqPmrpCx3rqGgjKx0qN8T2FshpQJp4n9kpnVoQ3suv2zqtetziQPk3s6gmlJAKVCos
c1/ZWGwYM3dbhOjY2J+w0KeNDSXKQccB9oXmZh6RDhujZ5SayLFXnxTLlG1MiDIn40xeDVRMcgwl
npRT+hzjk+okgX4p9GpgXWJKDwhQAdgEkBeIota6gr8F88+mZcZ57OdEdmfMjuWPyXw79X91TWcR
XAQZciSGEkEtvgbMu6+RhjZjIIIkXf/+PZ8gvwgyIksl/sjK5J2aNLSuzfTGALhmuJuQio/gDe8l
PGrY1cwcexq12U2tYQipEQ7m10ZvAnu3bTqr1gkwb7i8hvCpc6Fl0rouH9ESczPji6F6GhF93Kza
zFkAj20QGcaoTQYyngoYZHp5IP4vxQBcvmh/SKAIj4czIx53ig03a8jXMYuopR63T2ptKg+o8b+P
iq+bTWUXop6Eoxoc6cnfM+IO+1E+dp5BzRO+eG98Z9oLZK4mCAuZXPCI8yIdfF+rUIWEs0U02mX7
yJl+yJ7uNE+S+1cfhwt5XCTBPEEzJsWISGIGD7mK2qok+lT5vNHN8reFDObsi2gVGCCublJ8rmFZ
3NLpt4+tYE+7r0vH3hdudrwtKQCBhcDKa0PhF4KZqS4ES7Jfl1qLKMLYhoFi+5TFbvQNjAov5h6N
USf/ZbrhNfBsSyqLUr3VJ2ehNBdeQqtugfOCQkI1SLQc9ENqHOu2dC1wROeyCGxW5HRcoC6HsBob
liJL5GdXfxszxdFqhY6GJXAKkVpc+CiIPBUEuAquqjb6Tmr8qXjIlKrTTjnGI2kbaXiP6lzA7yZ6
DjipcztKSlwbslvYMvum+ZIMCvYFRwEm2mpIOQdr/hOgyokGVFaElCK6IeGjOgq8W6AGn/0PedFN
uQVHsJtjmoOE7BTogjYGu+hPHxgLFbh0vzCMmYwzXux8vjf9I7auD13mkeZXGT6p1l8Z+UIaF60q
K7X0fkD6No9XREXunefOAP7Y6a2OpL+xgbND6ZyJN1gWbTTWnAVx0xuGCz0gKHmWVQg2sQSexBes
MWSTJ1i7xh1pEa2kkY4NcHL7uzR5F4T6VWsATBPANBUTCCHcVZVBrqdqgySu97JbzXl/Dnb2bXA9
Y0721N+gjis4QOYkn0zjLE/lQn2SVljRsuoK0ZDVUhMQnDEIJREg2npxcyGHC/dKpUa5rSCxSl4Z
1Itq0eIl2HduehvFtH3RREb4X96X3wfJLz72VhJFErsyVp/ONUd1gTT8tXxvKahq7ws38spbQqdD
JlrzXQ+GZ8FcjM+Rgw+BwU5UfR6CX9HsSdpbOB+bQvD9shqYFkfK2b6aBIVUTSj8I1EvaWD2x7iZ
BJFDeG9ckAW6a5eXE+zxo6ije8rB3gUFZTxlmCFylPtt+xccHj9C2MjR3OUsfyPJUwuUrWQoMG4m
02ZKqCw528JENvKpfVxnaaL1UM7OaWI5qLw7w03sEmBT32q0fa0fjDvixeDxFg2zrgeU30bCDw8G
qZwbYTOz4mVOewkQJY1JI+XJ0GPBfoLASviNSHmo00rGXpHrK88phhNlQWgU/T4XQAK1MuVQBu51
MZ+a8co2BH//elHnbOYaFzmGKmjRaMLjFV6nqsPahcFp0MHCYiJRzHc1FmFEMykinbgUsYw7vU4l
gFPnenJHmtYb80qkFgvkG4FX48KE1DZmFZoIE/9O3GBpwA1uGH4dWxcQuZXgVeEZ6vUAn5XzgFRJ
87Ea2JvXFXzYDhNP4FAipbhoEXYGMOV6uO+/LSwF+47lwbhjrUAxNrPAh3hQw3DAutxowPLi8HFI
X8vu56ReK3+z3ojvhd+uqnPNHCVs5Srw0SmztLGnUqKisxT6okV9wQ3p3LsfZzMp7RInF7SRO0SH
HjNNY/hl+35EQrjMbLSKDIsxODFffraik1mnNMsE4xCruebiuLh4MKihFcxocbmRbe7iSPfUdryZ
gMNUDMVjMEo2TUCtLojk64qBN1UmSCIAkXf5TdcCrBOMmkg5xxI52bNa/RiCv7uh/8hQ+YUbIxnk
OWdxKLLxwWgbD6Mm7cpAEbzq26qo/LRZppPCHiuMw0mV/JYrgderSJjK+a9M4awNZ29BQHys8uLp
K9InMp7M/qUwBJqsR9GzCM7aSBqpoESAJkmVUhQDjrkvmr0RHRZnbJoWmm1OUKgwkr1vfs9UICP+
3PaZ9YzkrAX7ExblgqBO9HaMWEgzrkz7a6fSQfsVWF//GMn5ox5ylsO/OSb0GEsgZ2TRP7ZW0K4V
pcSi++BeHFlOw17yK3jmYP3QbR3twEZgVf8lXTxrwaLD4rQa8IlNUYHTsm5mj21xBXvQwGB4lLHZ
Cfs9ouvn3B7kzOgGlzBibI+BvspR3BwiMRRa05QqWPzI3KGlourYeoT7rSM/EFwoWNiZUvRG9HAX
JDdGaLhadwjJQ9OGTt8I8qv1Vox9Fse9Px2Kf61GIK4b9W/AiDWpmqdOWrzXA/nmG7ajpoABldv+
PdXJj23jX2/iLYRzYcI0Z4L5XNxnA8Lg6hF87/vmK2hcHbSd7nJnFvH6rJfGFwK5oDHFba6VPp6o
KnTqY7cPdupjHWJviWEEkkeBeuzsPidh57Pl4ofdleYgxezrBuSqEriSYiRhQHk+idlj17OVsygu
jii6VuZD2MP7jHgPMp6GZprx3ahUWhSKu63Xml/ggUK7iRi6gmHfSy8MJ50MumTJblD6VDGwLazp
cIc0j+i2oLWQshTE3VY3R1FVdfgELfK9ot01ueDzc+3Qlr/P3Y9eT6hPqKgaNCWhBPibGUkcw7jT
snq3rcn6kZmmjM0VdEH47WS/HePIZuNsdnw9DCcFmXh33Bax6smI8r9lcMHRDKbCxt4CPFkPUwyi
dspeD1BQCqYx3hmpHh/islIeilrtnLiqTQds06Jh9lWPXv4RXMwscnlIoxSKRqEzf5l2mOj38MEb
16iLqI7/Jv6aEohEknZpjqYZWllro/lTTLvkluH8Fi+WSwAu+IN97oSg1HS2j3rdLv9z0hqfROm9
XgV6ACWn4iqxb+xecJWi3+ccDGV8u5sbxOSgTW+kKth1vggzW3hqnG+pVVK2k4G68HSKn2sw3TBc
K+0uvtU87I4d/P/JATQeeiTEmgOmZPGZU0eZT80Yw6OVedv7lmjLb9vTsFRxaQ1JGuVmxpYQ+nBX
62y//MrCTW0bwNobfbZyjUcbycy+j+oUJicrD/UUUG0sqd7fx8P3Qk9pLgYoFgnkkqtcnX2so2Ci
JnodMGRFv6VeEDiMXWrwmmP7iAzIM4+ggHREtGoiW+SiiiW1Slkx0pkgwCB/MRztuPtjd2IxS1eA
EsOwwfk6mZ8ldkmGwnc/1krvYtPbvq3PKlz+PudOZWukVWYHvjvEx7pIaKF8/98EcL6kkRlw6VXk
uzXej8p4T+bXbQGfH6pLDZiGi7y3JHPQjSMEjEHszOVEtbn3kGr7RP3jJ/FSEuc+ltRkvhbkvpua
j0Y+Oun8DVwjNLYEGn1200s5TOOFRkS3iiqIS+ynI6MOnnosb/SCYu/qtasKLEqXTd02ORH2PCQd
sXDttnxPsNrmP29fykoyCR0WAjinNNQ0akMlxK10lCED+kd7pv1HfznciQA5Vg9sIYzzwxiitM6E
Nln/WMQJNaqvSvd1WyP2OF/mq5cKcY83ATi6KkuS7U65fZdZ6t7KwSMq58dJxyCpLF1NCgERS3bY
Frtq3WfV+NHqWG6JL0c4x6m89Yvr1Ham7phgIGVbzOoJAkMMwHOo42h8UdzMUow5JHCisssOKfbF
kmqHYuVuW8rKw4pD1GzQRKtAGwb75aVl57GRdGDnGYFRSU7TDhzsp8Yz9wpwXxm52p/nIhfiPj6Z
F46UJ1aUhBUOr2+OUXwl93/cn778fS62DVhkTyITpxblLW2DL5nwXlb99HxgHxX6hQZF3Zp1oUOD
NL9pi5+9/UtwI6sXj5VEOCs4mhWLU8FWhtof2pIxQhj7aofc9MD42gCTgiF+qgI+IhLOuKwHh4VQ
Lvr0SmTaFSAwXdaUvC09th9P6l11ZOzJ2uO2ip/TA1zSQhgXiXzTt+fZj33MP/V0APFveiBxs+vT
q94eaVoKHuxVh12I42KRas26kk8zxBX/9InpKsU/6mzRWBIEhnVfWgjifMkmXRSOFQQpd+jZzQ7j
G25bxFgAooN7whPj+gtU48cxkjCtMZnY+q4u19QHR3N4VxVfYyEi1gqGysWV8XMZRZH0hqQ2PutY
T2DXMhz9ykcv0GFLVUEGOkaCJrK/E3XkV73tfKQ8KhrJzaQ2xg79rfqQ914hwpUTmCI/l123eRwj
/YZe0ptBDsl0UwaPcwOkmGmkJBIBDa7flyFrmgpidJ1vn6gdoBzSZPJdAyBvpvJuNXfNDHLQ6Oe2
h63HkLMcLofMw7Exy3jwXRJ8mfya5sWVj0fxfxPCBSqGqjMVKc4uiI+k+p5Uz2Pyui1i/frPerB/
XwTbcSh9s1dq2HdxF8oxncHYtS1BdFLs3xcSgsIM+owZ2DzdNtqbjCmdPy/9M985K8GMYiHCaoNZ
j6IEYaE7JeaB9N7fqGBrFvIEkPfywPoTYKfwBT6NbjxcKUYEtqyRKuluW8i65Z6FcLENjpIoClMC
2I40Uvdx9lOrv3RZJbiP9Rv/LYeftQ99i/hRzB7w4kpvb4Na0IdZ1QMwvrYBhkVV4UeKrGS0+nTA
F4M0YhW1+jZMb+n0XAnJNpnx88mpjUQe1TMVECP8+mtghxH4qk3bnZ8ACHZSDyOCpfxk0HmHDUbh
A74Wx5biOF8slT4rEhniVAwPoStLAxv9sls2y9Sldz5i9rY5rLnNUh7nmPGAfRnbhzzDH2ipUEnq
aTgKvu5ESnG+GWMpmrRA2nSjmFyR2XiJZ1QP2mBHsu5JTaX96IuWFVd6Nph3X9wb56ySZPqDH1o2
Rs6Cg3kI3Z52IDpks7CARhZkDKJT5BIhuxnKuGqh4NC/jENMQxWA/oKWyZrB24oi48tS1oGAxh2i
7v8fade1XDeORL+IVUxgeGW6SVmyJOuF5ZFtRjDnr98DedeiIM7FjqfKb65S3yYa3Y0O50RlFoMM
0atM7NPpYe4PCd3bVntKVCHHh0gY9/UGOWkMwGjboFZEj6u1TwWZ7/AMdDSj/PkHFqhaUMsEjalq
chY4SGShyQJRChZ+AJro1PE3UzRBv5kX28jDTTyQVFxYvt+UTqQqCsX2sJtYHaogDtDHn50Jl7jZ
iba5t3zfWhgXtXMpbKKJlDPYf/YoMZQiUD9mTpxPUmRVtkGuZVgGQKk+BiKpGUNJWmrbM+uDbR+U
6inpnufKKxLBHOWGXX8QxJ1Nb9kD/G8qeUvxrBs+SmSk+3r++LdOBjJ0HXhEOsPa5u6OmsetPKDO
5JlAFEP1/sQeSAy0Yz798wkofLF3UZ9e/AREumNrh14Ydl/STLqUB0m0sb39yX6rw29Jp3pNO3NC
Zqh1ldOnj4mN2dpU4AtEQjgDI7UyAiZVDr2yjHdKHCOYV26rzofzZ7MtxoSzkRUDtQvOCzRhSiaM
YaKURb+a1XGEtWnBPxYB8iLUd8CEAqo4fg6uqW30YqOo9hslduLBjbRXXfXOy2A/k7su4PIzLBtg
zGAE4xkMykGjRos+m19qOblGAwVzTjS15pukoeneKFVFkFCLBLLvukoUaSdJ2ApKKx/QVvUPPQpf
FLxTxyp/PK/Yxvl8UIzL5YgxUYtWExBGyFWVPEjlt0i4GbSR/6xl8PNoZsbYcnSt9fvlsrnQfYDv
u0W6nxni3hsuhZDjTqAV/7aqylrPZRJ3flpch+ADVRoLE+qC+pJICHeD0sXQ2tHuAURhFo3bpKPq
aBEgyZbJIv6/OiXCpXQJGGkboJF1vlljxCqpfaopHsqcAjECo+M5K1s57Gd0uQCOIN+EwPIIsbMS
Bkv6z0MCMB4QqU0TlMsq34WvE32Wa1tqfFnDpmI03hBLuY6yQnCFts5nLYb7aKCptgoSt61vz09j
q4NL91SVf+CrP+jChbdKw/tknGnrRzNgZPvoouuz/dyLuGE3TsZUDJ3tPVgWEh2m68odLLU6KxmA
VnxAPDqqepUnvtRcDYpolm8j7fggh/2OlRyQ6eqU6m3jh1nph3XlmpNo52bjWDB/ISPlAP0bWNK5
YK0pyqylUlX5DW0BxrMEeZxezEMkmCMWiWEPipUmE2Bc0iiktd+hHKbq2bOuLXtjSUXQcVuvBOiD
Z72GNyQQ0TgzM6Xe6I2kL30rOVQHDZMymZuNjkaADSgdxZnhRub2QR5nCpiM7oHty3xAnlqo8lnW
pV0MmDExoFsKECC3WCL57rwD2tTSYqzvgE1WicEDjBQdFpsjrUDfIWD8QQrWb1gPd/Db7xT92/PS
ts5uLYxTEY3WScZaLwredmG5wOmgV31SID0pp0ig2NbXBI4pchPQBVuyxp0eqKrVKrcNYCKYWeS3
5ngg8q26jE5XTxStqkz3z+u2ccNQAMLSMqs6qKAR+miXedqHgzxatd8rXyW5dCJRZr/xUraIjUQY
5LFIh97KtyvDb5V2Ifrc1n6qLBghkV3dAnNfJHnoW+5MOd2lRfv6BzqtRHJXuo9no1k63LW2ps5A
D3Uyu+clbKX4FjijFZ29yK1PTzwMPGXpaCPJa/36WxUwhkBGItAxxqrv52Vt+FoQKQM2UQdzD9gI
OR+YzlJPanA5+oklv1QUWNXWbDi19lfat3+dF7WxaAPqCxlcUrAJTOXwa3qq2mkdqOiQ5h2aHMxE
7Y5VGeZr6YvpT4Cnj0+aK2MZS7T3sGWFJp5/FhJzZLX8HBC2+YtMMrra1/pdHx1LS1Ba29gGh2Ir
AVxylJipprTYfPWboMFk+xWWU26pO99EX6Rvk6sG6IBIrmgAdesyr4Vyl1kFA+doWVLlw4U1h7o3
8/qy0/XiVrNSwHUA6i65yGpaCsx/y2DWYtnHXt04SEEiQ5UK0+id5cTW98ZogatiLF+VBqPwApP5
PJrJvqxpGTAbHYAunLQipEVOi772lSlQj9k+8i2vA2MQVt4xSeMJpLFPxj18LHAfm0Cs1uD8PyGj
FpYyAtatxGXAGpjkMAz58Cb6ocP1h6ojXojctEwCQGYAaCA35EE0cqx5JpKN21fl9ZcMeAt6FH8R
KLUpA1ccFPRgFcez8eOBJQaxwMaITzg8J3cEIGzoqYYXYzD58kV/Ef0f5ZytfqBlmsh1LTwedf3N
EaxspOvlRTeArA5EQDUEr5TmhQflTrad+Rk4Mph+EsXQzbuA4RGMDCjwl7wXy1WACJgzqfxcswG8
WOkD0IYK5FqeJQM1YScl8DPV0gpGV1ho/mQvwBLSIBmj8nxNPcz7sDEbhLfGNp0ymo+tTR3bLP8g
uwNOLzFty1Cw1sJ+xupzqhnm6WOW3U0SAkCS7ptW83U1FxRlNw1lJYYLBeY0GkXWwlCs4QvVXxcl
OG+JW4dkoQAH08A3gzv+qEabxK0ydiAaq4vYaXRgvU5eNV1HyS4Rw5BtXeV3YQo/bWoAPKgBEF7t
A5cIc34xslXVx+6v18g763UG66loAm/LGNYSuSLjopVhTEckjVmTOE1XHwtbcykgQs5/xY35YdNa
y+GCzaBKNR0GyKF1UTHG57CMfeAr906tGOlNKs2mxThFysiXiwlj7A1K4R4KybUk+ClbB4qgats6
9uIUvHI+HmjVxlVkpmPtq1UEhJxdBWq8CCvdIJGz6bfzam8Z51oW+//VHQiXRpUnJqsYC79XO78W
dRO3AttaAmf+MamNxBzLzi+V+YkqZlB0deUUEfXyaXr4d9qwL7vSZpyNvpLqpfNp+wpYK7eoRYD1
W9+LwfiYBJNUqOFx1mgnyZhIWUP9gb6gnSglP89rsGntuqLqiFuKYvJV6JYq5aIDBs8vOr+RO6wx
uMQUgQluHYmF2KiglGpZhB85apo5HksFuQamWx15kB2j2tP0SyUaYNmUA0oE4H/qKiRxhhxOTY/U
F3KM+nulJZ6dPyX9I1UFNrz5zYgOkGidrWPwkTiawknru7z2yVDcJbPl5HSkDgFmyR+cDQTgeY5k
W+MLaBiC0KTM1ArfoGPlpOMIzEfwDiFCRSJ8vy0XgKfKb1Hctaz7rFsA9lj5SwXq9Hm8bDJLc0i2
AJlO8xNzov4f6GZiqADpBZjA+TdE1MskoeMEgW36QuzesQf1MatEuzNb70rLxCuPpYKapXLOIC30
3Cq6mfpy+qTol3bnJ02966ntKEBeag1Bw3czY1rL4xxClbUFUeKm9o2X4qC7isPAsOVrstPc1K8u
RZnu5rG9FzgMZqkr/6NHptZptKe+qt12qKT05pey94foe5n8gadbVTd46HUSN/KoFfiQSyMfzbQD
YErU3Z23ic3r+64ND+1dNXanGkNS+WH5KmPFGOUiZf5imSKfumkUKzmcm6Dm3MZFFwJtoHm2ssdO
oadqzLyevkiKvE9CUYV688G8+nj8aHQDWx/Ttq59xuPTeeNRvdSu2QgzSN1cLFfbL3JQ+PGtqO+3
+aBdC+bMcYxJp/cSXuqjuwTDWxdj1BzpLnNbL71SPXkfzt4fjLwhmfhddeMfQ0OGV7SkL5WPdR2d
XhMRMPv2JVsJ4No/AHFFKt3gcyYzmheefkT9EtTI8hTYl2rAmjOid8lmFH6XyDdQewTg3kxxrUOj
dTtAgnb0/l/ZPt8+1fBCbtQSEuTyRpN/mDHokExXlr3zYjZD10oRzvR1owaAvgy3K0uPUT1jt9Zt
DetfCmE5/corNWEoJWpT4QFSRIFZZUcyqK455H9QcLVlTbYJHsOqLnNiujIrOgxQ5H5WjVfIKjpX
tuTvejvuz3+zLSe7lsM52cHQeqVHb86vzGszfa6jn5r2bErqIeqD85I2LXstigtXVpJPWdXgTYAA
slwajSP7jH80cavhi4xFsf+jVsJOnH/7rkVyLqKLbTOyCogEsG9pYUsXqea+/6rqPq4SRmJFIUuo
I/POa+voRiVRR7zo1B3DlS6C0u320pf47hfa//TPRwZQKny3Es5ZDFMVa1oFcYN8E5cHTd6FreDu
bg0Xr2W8PfVWKhWxMmUjxa1Sb7NHJWDtFIyBPxlfGWmg5o+n+r5wRfipW1EM1SDbQPvGZDXmj98R
jVxz6ijmJBvtEQCcXXpQdNMpzK9kBEi+KLXe7KWsxXEPEdkoCcuua9+87/1kX++oa7r5I57GAIMR
bVlsZQJrYZybiiuallKDXkpn7bTwoSm+G7Ffgqv9/H3b8oZrMZwHITU4PmTTwHuBcU0p5KaY2v1M
l915MSJtWHRZmUdMJuzEqUiuG6XqsEhY2jMmSwz0QaukDeMdkbP053mRWwELhUK0HDD8gfEiTjMw
NdTZ2KOQpunJ5VQURwQw0aTrpgFi6wa8pBgRRUXro1pZLCuM+KXyswK212Oq1u4CQND5k51fAg90
X8b97Xm1Nr/kSiSnllHVaZzbM0TSewv8L/MI66/cWXo4L2fbSammgvcquqQ2n8NUmlqQguLI5Nnt
Lt6WnF3bVV4MJ74DAepOmKltumFwkKKihm4R2nofP6bc111B0Br3l+vwkmH3DXv7vz2H/8MHb0pj
M/wG1rMwg8g5/UiD6gsrx6dg7GGNqc5pPXvHPLDYUW3eMkPBLhCq1jrK1B9V0+KkrqoSIyeoNJzs
bMEDtlFvF6l5PX9om8aBNqsmo+IPv8h5esSUOcH6FLptI/Etgn2wURrdos3dvplk97ywTaXehfEY
klK10HouMdxSUZeC6krSnVIEX70tw9Zk9K+x28avPVtpWvbjgOqSrCen2mpNzyjRkqJoj55XZuPL
2RCiEUyU66j2cze5UZe2TBIIihX5YZhVP227XZinD2WoCHzhhk6IxpqB4Sk8/jW+wp8OzThJmom2
0xJi4Ho/1re1JvLrW43XD1I4U6BVHSVZpLZ+rL1NvZbY3Z4Vp76QUTAWTb2yy8JlUGth/A6T3OoW
McMWpQXjRIzFSUHDKuHln9/U2OM+f1KCz8evMVmTnlRTb2I8qN2XlASt/GSYkX9eyIZjx6g1tirZ
3KCq8kWTfmxGYskQkgFixKgdoJs7FpCcO9ltRsuJ2j/goEGNBiOwChhmVfZ2/Ogi8rK1E4DZtb5x
2Rcn8io5BdJe25X1O8YWH/tCf7t5aPDvEGpY8BlcTNaXMhlbmUDiywAwuGN4bN3SjUGrHX8bfPSv
ezSyqSdedNg6QZB4s0YhHCJ4dT+qSkiaNLLZt34aJYey0U/JpAdjWgtaWuzP8EapKAjKRId/V/k1
FDmncU8tBON5LP2xUI5ADBSYyeYtW8vgUsI+ssq2qWaoAipA6SkOOkd3wHJ40J+E58Ui+2d9wDCM
RBeTZDzIvmwpJLIVfLbl3kAb0GGn1e2nW1ZZm+/FIXLzmLCOZCC1YUM2nAdpLZUWWofkBg29IH3V
bBrMqsDtbn/AdyH8bVZTmtTo77c+Ay8vj9OeYd5hH7HwkcKnouPaCPpgvvytEr+KWJpNtnRJ1PnL
a3qjfmP9Y8DvOCjlJWDLEMJubn5BHBYayBgBNG3O0EOlJRQwFCBvyYmnGO0pTalPCl0wtLEtBjP0
bMrZIBpnhFXNyJBDzOnWytEEfn/4BEC/8/5wKzzi7fRbBOedqs5eEssyGh+UQaHbl6j/aGHbuoud
3RJSiyDEt6p2NtIlhA0F9K4W32A1bTCfqVmB5+Qu3qHb/zN+UEEjFB3lQ6T79MDAekUXjNnzp/u1
ksnZu4EHOVtVavwhaA7aftiPQI5WhST3m27J0FVwBbDNcD5Hsxrss9MZSABl+BgRNxbVBjet4f3v
82lZ3EpZ3IcWJluJ6ReJcatOthPSUTAMvH1zDdMwCPoySKK5nLZls5XajBKXjL5cjRvck/5SapMg
wuBQWctBa6qnTJ2P4AI4YVxdIH9bzXfx3GmlhmFSzFZjAN5AlE7DYA4Bb2uYfyLGZLtX2DckeOd9
jFVyGCoAwYCIjhJs5UndYar6Q2gK8b039VkJ4vTJw7GRlRSX2AxzxQn1cb5oNfJUyFktyD+34r7y
Lokv1ejaaM5SpyPVHU8Gve/6yMECm6cPwRz/c7ox1GVsC8EK+5rId7kKTaPkqlJbIybT7TrxkiaO
dtj3Ic5577Rpi3jqowRqApDu05QO6QrJqtFe8PP+DWRP8vH86R0U9v+PysxWbrgWxp0UMWK5XnpM
2/eqdWMBkK7uk0MSjzfWbD5PBT1KdicqNGzV11gx438a8smM3iTTiLnHxm99tirF0JXDB3qMfNPF
A+wqP8aX82n6Kviu7Hh4l4hT09Gj1DG9ZjFTWpVt5CQdLVqUrFDJHuR0p+x+wYeLfO+WU1wL4q5Z
t4CSrmSBudNjJ6oKzGCIwFi2QthaBHdsUhx1zRAjGC9KqAGNNFP2VJVDF4uopS+ZyxQIPt62QNYH
MlXcN34rI07tvBpKdJ7qqgkyO/brGAup9AGsTxfI9YNOG4MOveZ2CI8YB3cxIODqeX/RU0V2mrA4
EiLdC37T9oG+/ybmhVYHaoGN3sTGP+5+bS67bq5if6hRjujiEoyGcyi7adaZTh4aqju20zOdI1PE
1C36Luz/V79BzQjt0M3v/KFU/Tl7qgrN11LcJJH1bmV7qkLwukGBWIPSHwVVBqG5BIRK397bCvCS
qiDywemloMzDCByF+1Isz/p0WzTs7yNvMVRkzB/l6WGGN3fVtb58TPYWqiE7wzMcxcW85byXvp8/
ys0bsxLGKVeXsaGRFk/uqghAGO+EkWh2e1MCQWzXNTwtbI27/KQNU3uQ4VSj6LLTrutUcEG2Ip66
+vvc57JatY7UBhoM82m2w51cgE5XtgQvjG0ppiwjSyEojHFaFIUVdsjCEMABqVBN5l6xPCP5k51z
5N4mfp9qGrb+FqFWRi2bNFwATNP4VQti9rh4rov0h14BhSnL7pqUZB5GjHTUyXDFrDG9tHPQ1AAd
s/unbwEAkkBLVdEY8ZmucupK0WzXejpKbmx9SaKDkuAtIHhXf64MczK4g5sNycDCAGSEX34VamOP
XNU28DYxzgyGq0kgkP29D/eKk8eZOsZj5N5aBsmNVN2xsisbo79jzdB/nkjy2JiC/UD2586I05gP
XR2lJoH+qVMhjj1JiyBD0Iv3jZBB5pNhftSKf7WZfUoH1Lslt0UHOpRe7PpbnOeCzEgkhHu3LXGs
6HkJopFQejTodZ7viGic8a1cc+57sbrF6nstU40y2jxJ7njUnukd8Fc9DPwclNvBR5/gdtyLAH9E
SjHHtRJYk4KEpQL7W6zMadMrq7rsM0HP9PML9O14cIVsxlv0aQ57nFoCShNFcsFnkiBAeljIcdsX
upMelcVJDtIuex736t15r/43d+sNqAnA/9hL+6hbblRZXc4qbP3bCL7X3GOoYcZ9nTiqV+1yVzmc
F7j9LX/L4zFOUlUZGnnWYSCt5shVAPoxt9VFH3P7Sr1L4UzErmzSFzXMcDzKrnEMZxfV4V8tnunW
zL0euLkNMGBnAKtXO1G/XaQjZy+6NmRqoeIoczxzAKEHfo3LeX49/yE/DzO/Gcy7juxXrKxStcO8
1WNIocX3Rr9Ia8s1k95p8VqMTqElBaoGsC0hlt3fGOq7XC6dqrMu7DFxiq2c+8Uz3MWJMR2+q19h
MuMFLqBr31SdJ5opYHHk86V/l8rFGbkoZ8zCQdvEvreqH33xV1bdmn3iq7WIBvZTHsJ9WC7clEWU
RRKBqM7cF/RSDgVX4HNfnxPA3Tkg/MxkamGdlQdwYr/wpj2Agt9QNed9LSgoiKTxg1T2oufaYkOd
+VY9tlftTvKN7/aLBVShZqeaggDwN97590HxU1VjnsM1W5rkApj4Nbv7hQm/UGcChXTytb5HmVWQ
cX0mpPz4PfleWp8ocZnI8GHzLvqm3jZB+Vhe1XfNPZCnPCt38TJffjKyMmyG7s/fQsFV54EX66as
87HEZZhJsCTXQ7GzNUF6IDxAzp0Uk5pEdQdzUXfRHaOEIH55AQS9N7BNEUCbyK1YnFtJG2uSGh0a
ldVr2xSOMd+mbUDsk9p6inSBo3BC0TLQ52oDd4KcT8l1BSNyLaJCfJF8Y0kQI6ea9rZrZ8jywM3m
yqfwShT8RIfH+RTDXtoljyB1oKrfd/ZF3+HRLDe78zbCfvwZ18X3USwtB1x9hQtoy5Mjza9LT/wi
Rfvf+MfI4Nxn5ByLNnWtYSaQFNIf1vSQxJZTpJrghm+6R6COA+Yf3AgY+/8Yd/BwJ+YMqFxQUso/
5Ch9WLCsc/6LbceYlQzOCDEfh9WMBjKAOxy+YPQvqGEOy13+aH7RbhnmPS7aw3mhIr04G2zDEIkl
S8Or7nlK75tKsIq2nWqtlOLMrV8U8M5TnA6DCZO/gIMYEcZ5Xdx4nx41sCELBIoU4uKYim4rlZsF
aQjJdqVk7Wke++e/2ba3X+nEWVwVLUvUgpTKHd3JU93Coy/Lni38m2CWw2aO2Nuzv/jpNr1L5Cu8
SQalWmYapLdeBmIFraQcJb1xh3Y4hB3Soba8jqaf5xXdvMMrqVzLq46npG0W6Il2+oWu556u9h6t
ukNMRRmy4Nh41JMm0mgJDAocm4TdoFp2o0WExLcdUlbqcPmxVc3WCIh/fMRr6RqXa5fsxmfLAd8P
AGdFk4Uiw+cLk7I0GPZs4OPpO/Wn7mY+5gwatw9YDDM6J/LoX+dPSyiR8x9UVUDYF0I/8Bp5C+rX
gEFBiR4r+l7lYkDaE8hTBUbJ+Y60koolZeYxHvFw8yk0DC/U6zcuwoMUCKSJjJFzJJmmTa1m4T06
uvFD/D3bZ0fprr2kbhi0Hp40tiOfxIhmorvOD5UBCG5MCIFhDoH0GhPfQLlC2Vue9EPKPTAjxk55
/4/r9CyirQyV8y/ZkGO4XJ3hlLG7mGeKP423gq/5qYr6UYTBlV9oOoTpbEItNlIRvzIUa2Q6rv0o
70XZ4t98Qs0mAIzA8ie/WhsVQ1PLI5xX+KWfnfxm3OUs+feLZf/GCHUP7E9BMetv7sK7TM5a4mhW
hlTGJ8QWjK+AxFezMOYDiChwyiEjjrxKNPawmVdhsfV/WnKHhmZzV0sStFT7b/r0UBqp0xgCtdTt
Y/sthO8qdl0bLxbLqpLHeAB1mdUiU2C4OtNpoA7Yh24HB+Dg++5YPRqBepJuRLdeoCZfgp1HKc5m
ZptlBQbm7qecvIyYRROY53Y4eNeTuZ7VM79Ht+aXeTICMQOOrHvSD8RnA1OqU3xp96Lqp0ggFxsm
NVazkEAtU8/uh6h+nBPRGsnfxJ93pdhvWCllKlZp5QksRNrnBxIUQbeXv7co59KgP4mWo0TnxAUD
IPq0ptJCoXZpAtCpp1PtS/W38+ckEsJFAGPOKyMuYI5GdpCyyOmRu6qCl6DoZLibXPcjIbEKT1Ur
4UWPBowz1NLPf6cHlzTagPAAfDpOJp9vCPYN4ifEmfMiPu/mvXnc99Pn/IMtt9Hc5tCDPoYZKCSK
m+oa4M0oEMxelTvRgSHaUG/ei3oz25WCd8/Ed7XtuJ8yNYFk4iwByquuqfjJrX6TPnWYomM8CfJT
/6SMDv6JqsiC03tzaCubr7G2no8SyxEAfT4/K+Xd+c8q+vucowC8pTkbGU4uNvwKT8siSUQHxw7/
c+79++BUzjUMTWl3VojPpygO+AJ+dTijS7zJ7qon9YCnLb5h6swnlJUGIbMhU+CcdM5pgHl3oHmH
K2Zd1o+Yw93lfy1X5k728mNxKWqubudY76pyTmMkDQHa5dt91l09fS2Vn6Pxc0kEV1rkCfnB30gB
mZxk4ZOGL7MLrt898Pe/h/fME+auKC9+O6Bzn5DzIGo3dlmuwRXOR0DLOMalfIUc8iZ5NF+1gNUh
i1M+O8qMRbTEpRfsFgIPzD9vqNs6Y9iZ4c4bGEvn7v8SAjw/zwqWv5LXZJ8cI7BGHtjUcbUbMRz0
l0Aey+A+af0uj2+wgU67rsuM4hsTGTjgVoCMc58k8Z0yzS6lfeuQxNgVpbJX8vZRIHwzMKyEszxm
de2xIoGZpCmXXHi6y9ENsftRutSF5bpIwIISbo54ApnsHn5WGHgMmGbECCU/B4pT1jSzzljJN8ud
9AYY1B46PBfkJb9SUPUV5rWbyRjGnt8EEpmHCYujHuAFNPlvjvlQu/QLipSHaad2juhJsP1B32Vx
fg7rT4wIFMpNyg+qBUbvL6MgmG9e/pU6nJ+LJOCXDCpEVG2YuMZCdhi58SJKHqpoFOEXbPrtlTDO
rS20HNM8TeG3S0dtHNWtbrRTt6eK18wISum+cnEHRfsnoq/I/n9tlkusNHYDFaXpSdbuFMmXxt15
M9yMFivF2FdeiagG3R5HjAq74WC6rbQ3i+9zdhqXm5xeZaLFne2kAqsFwFvHJIJmcPcMaDplVcGX
4nVaXKi3DHyy8ICWFB7IHWPTwUrDUcsd8Xzt9pd8F8wZixoDP6haKlQ3Fp9S6ozkoFf35z8l88uf
L/S7DM5GopksdtpCxtgmrqoGYXs3L88qjVxtkZ3zsraN/7csHp5GXWYwCLawDAwoH7HF5fUxYEkm
9PlS0bTAdp33/dD49okEoAmqg5UBIFO95WqlY2DSkNX+QQAI0NL4ygiqnXFFvv8rFfmNqC5DMUrV
EBBibfLy8YcVn4b2ThM9c7Zv9u8vaXMXoI3bnsoDbnY7vaTzXRMF59XYftr//nyfeGEja7QB3gaz
sDHEePWLayBzhwoMS/YOyImBCMr6vEbYNPh4pSdQoDfpjCudtreletHr+/Manb9LQP39+PdDwiZv
gJbv5tHd0B8j88s4CLyS8KNx9xWQw4oayTiV8dj7JFD2CJM3YTD4LDKGLnk4r9L56/SJFhbjw3mY
AVbV1SeJOBj/+NKZ3TEZUt+KFNH487bL/Z/FoW7Gfb9x0QzaQLewxcyIFV6BwOM5WrKDLM8vqhIH
bVY/ntdvu2G4MkLOyi29sUxq48ymoLzqd9YhwbZEcYw8UZ9XZHxc8mpoFYidLQiiib2rsXjS2q8C
XUQi2Pddhaxo1qK5t2Hf3fPy3P78NYOMUf9XqfqFRRqUAosXxC0sIn8UaYQaHUEOgCO77C5ksEm3
mcP28OgF2Uk7OWC4roknaY7ocwqcr85X0Gad5mXKshzp1D1j9VDGJIJ0R64kH9v51zJotSvgdorS
N8F94Ktmy0haCUNHOEXW28ufpPhab/axJEIoF7iSt0fI6iiR2wyYL45RxgqBhE5u8uwYp4Lhx+16
7rvtv/malRCZSlETJYhfxbN0H+3tIPGzXXZBWgd7IkHqS19FHljkvt5+0kpkiv0MXarweFqAPdU4
0vWvPaXptpWwPpT7kdhERZ+S8yrajF2HzsSRaded6iQo+lOX+Omj7mV4tTG3aXtyJEhDREI5t2LS
LAGhMmIbCg5ozPeHXsmui2YQ3T/BlX+7n6vvqVPVpEoIl5n91MkbyW0KZOWMoAAG6FrFl/flX7ag
MyvSjXMzspVbTTayMBpezhZ2Ra9VoV8R3TPOr4BKV0n6An4lLcG9qKHuTzEe3rVoEpUJ3hX0oQzG
fZu6okktkYXyRbYylrU8l2Eu89G+ln8y4BLLk6+H+C2fk/fLH00kvN9CvrI2tiAKANskqnr6nW5/
L0UUOKJrzoPVKrGUV1KKay6dVOLkD7pbu+WuOoVBgef1VbqXhRvu26XKlVJcmiJTUoDXDnYJuC11
J7ssNDAIZ3pkHaq8cbqf7HFY3o+nf+tjVHZnVnfCIBUQiClkI2HZgYgOhaEWCRK2E53MG4WRSHAd
VM6/qAa2+HSWtcw0cWRtp9HU0ZU7QWw//4ZC/eCjUuWgoqw9IxHDjNGV7A/3eD0pizfpe8kfXFZ9
Aq0VlT1gMQDgTFDnE6nI5S6NFVVWzrw2Ia/T8Ggrx/mP5ldWBsM5FSMx1GzKcAuqFpQS/WFYXgRf
kJnc379Cdb5uV1RVWmos04svjEuGWhUHDfbBJ3fyC1/yRFUlwYHxZTtpsWo8bhDBx1EL5Eh+ng3l
Mp1QloyTh6mIROoJzogfkNfyVk1klpnoqB4k+3GnOMAB/sqaEQ2z+0N6JIfzn1QQfDTuvSOlWtzL
PUSOSZXv+6EjuyLrDME4tEgK50pI3VNiNXBfLb2vskud3p7X4vM6JGvovJsej+xg5nMfhQvimXmv
BLq/nHTPeG2c1Bcj24h8Mc9N2E1NA7Lut5RrPjL68QW708ZNsU/B0uzTwL4xBJ6DRcpPZs+Iwxjs
kmLydtGDKj6nMyIpW7NKjs2eMcZVwiLq5imtxHC2oOuJNHSsKFFHl3V6AkiV4JQ27RvcJWDGIGB1
NDkzsORmjGJWFU4Thzwvr2zOsgL4xl/pY3bT5M54YNMAlqiDLRLLBROkcGaTFjCOqM2dWXqU6eBO
y/N55URC2P+vIlYCdOrSYtliO36bo++TfWXUIkjl7QN6/35cAKls7ASpLGvrpvvI+maVgteESAcu
RtCx0ZQYG4QuJZWr9xdjRF21FZWbN534ygq4MNEPmro0HcurL22Mfi2n4VSc5Ov6guXx2ldRqrvd
7FnJ4/LQ1JqWOGIlPuBPBdmeTQeSy/hK9lIfTLD+vzIDfta9TZSypBmUoxTJUbJT7NGJii/nhWza
AXBsdEBg2mA44jTqa+QrZlyjQFq0TtKCwklIIbp5SO8i+CFHWY+x2ifhqkr78jHCfFd3agO8K3eK
n/r5TtTs3Iy0K3FcWW9sF5qNMnuPANGzbB4N/So3W3fIn8pcECs2nyUrUbyXM+1JnWKcUJW9VGRH
KnAZkCsqwk7evEsrMZyvqzugvLQ9rC7Tq4dBNb1hyk96FQqu7HYNZSWHc26VWQx1UUNOFxi31jEG
RE4ITtExCPc9ZuIQjjzh+B/7RJ/i0Uom033l68o+TPqWwDjyi3AHCJtT/Jd9WR6Qv2JgTcSZKjB2
wjk9ZSJmUmJ0we1p9DRkUZAaYXD+Pm27iJVCnOOTa4D6R6iloCIbXbGZQqRg3i+cSzEYlEghzv+Z
KaJjNCMTN6T7tH41MoGBi/4+5x2Av94NQGuAf607B6DMjkUE6dx2CvT+vfiJxbnT605KoYJZ74uD
GaSBeVWOTm7iWV9903wwnXjag+CQBD6C768lcSoNRQe9lOvlWbmej8PFuJtO5G667Xv0lumB1Uri
y+xJIFhwlXmgsnjIsHwpQVsJVBwYkTB+so3PDg18x8jd4pvsNTvytREY5WbSZ+rgUGSL3CqPw9KT
pU9RDYYl/ncpt38D5xG9cbaVexfDWctUtmnW5njjJO2FariGerXEAh+17XF/i+DLvJFcq/VcQJPS
GMAdg5W2H2Z1GhOBVYrEcDEEOE14PcXov1bjKRq8BohNybCThNu/26HxXR0ugJQtltyXkKkDikEG
/FsUzrA33fBecYmbvmhfz9vfW3Hns7t9F8iFkg6hZEh0CEQhzQAsieZFvnHIg+GUwfd2yJ7YHAcB
NROmkPzm5T+kXdeS3Diy/SJG0JtX2vLVXi29MKTuEb33/Pp7UHtHxUZThRnNxu5s7HYEswBkJhJp
zonOLBNYMz0AboMRCtAS/Ccuj7HTuamWYAFS9D2RH/UiNvtiG2ulNfC+eXu5xP3Rq13KIse8uFy4
dER1jCQqpBTQ22rttWPopX16RE/vTisbszd8lmtZM4KlTMr/R0Uydw1ZH0afjccBfa6hlSSmD2RA
7b4EOLYjORiMZI0qrnnqpVjqJqhHrpFABI+7Ow2O9TQ91UNn397NNaMAnoUoqIC0EwHL9nE3k4Qv
KylQEfIaxzb7xoeY+gp5q51767ag1aTrQhI9djl1LVcOZGwPlXQHk9zbedObrTmAOBJzghyzGLd6
CS0FUkubgyCtwka/1J5nV7BTN6lM/k7yeodMVSd27mWsq4B885NyXreTbhfQ0LymAYgBgQI45mRL
teKzuNW8wkZ2ZsNq72acHc1kGvsRwMR8TAfqo3SYUukx0qQd3wiuzxouWtX/xbLI3xc2B4zFIcpS
aEnr77hqp1evbcNKbq25zeVxUXY9GHNS+RlkCOd8a7gpJizLDQE+DDetFbnMTlvi7m8dFW3TZQCa
4gr6yCuvhXRueCeWz0Jxrwb3UfSsdJGpG2eg7jHcF1MtKaMew7b3kwZyG1iBcEgcfzD5R9UU3dbr
9uIeQLGMYs6qd16cHnWFC/WsphzZ2UF84hHvDeExSid7Gr/4MuPxzhBFw95ymqCFPBn518afM+fF
82NriBZGn828YTG2rA5YLDSGRsos80pIR+JR/G9KYZJm6RE2h8IHgH1TRJq83TrpTzQyW+TlIQYm
axCOYYA0eGZUjxJgWDQkjibdqwZpq2TCX6jU2ej0YgQvq1cBsAUBvWsAqY4G9pcEP0mykpwhOsZE
/SgZzm3/zBCgUEpSS0YBPG54Ll9+ioEqozIZdsgXPhvcryXQjwJhCOUybbAEMsZ0zVIys4jrjuQq
h4rzgjqOZrGGnPkRGTYwLjnBDqMCiakdDa/1OCa3zeobG4CPfx8O/QDojSwt5QISw628Mx6LE1Cl
Lc6RjoKn3Wd3BW4aluoxjkulYj4dSCy1jzyPxc+lqZQnIO6xHNX6XXZdFfkJC6eft00SliU0orXz
Lbk+Ocd3uePsiBvDbhhvgNUB++UeUldMFvlCjZE0PGdQBd4pm8zrvmoP7a44AIxN8TBfj1Gw1Or/
pDS7lEtdO4Eux/KUw4kE6WPRnUXt4bZdrV+d112krhkUo8AM1+P7M1+bs7pL0tiap9fbQtYd0VUI
daeAWyftJWJaXfglEQNLmX4MQucq0pfbclhaRzmJFnjLQjthMTxmKvgnNd/c/v5vLsdfC6GhWiX0
cfj+AAGtXW7R8GNFl3xssPVRrcnsnEm0/Juw9CqR9hZinJf9CL1T70eAxZCXe70fdw1Q4Wu0NTOH
HRlWRQfcUR6PM3eJSh8FESTEqa3eZa/J5BqYRx82c+4ytnRttmCh4HRRRVL9GgOW2FI0O+CSFDb1
nmRp2T32DP+uUf5ikII6CsgVRRISjZd4g/tPQImZJ0Z5iklBMqQncuY33Ru3GNZGrgUY2YCkssQ9
u6DHsGCaqK2pBqHXfWwg8Di9ckrspBO9Nq4cxkGtx05XTaQ8BagrC84YoImKSUbCkbnHSHhwHxwJ
oDkQ9jH7FZwFyWThBrPkUs5jAMpvN6WQ2+WTWVUul8emIkZWKpyTOP+zZ+B1lZQLKSN1jhXylBA9
5U3BYD88r9fYs2XsMmD6s95Iq10qCqmLAoaQsILR8upMqOSWu7wCB3QQSpt5S0ZUZ8yFD24nmvEG
dEwgYgzcPxuNXQin+37mccjyQPWhqmfCj5SjxwkBFmbgc7PbolGNOee/ehFcV0v3AeUgBpnVLgjs
NMxNobmfjT0vv/sV67ZejbEWcqjwgwci65iEWFjroieN1GmTo2qXL/NudP7RMa56sYVAyrlofeeX
fQOBPvo6pE1yJAG+sWMPS7B2kPIuep90fB9iB2uNO2ZNaRl1cDRUyQtrjfEuW21MXqoH+S2LCKtr
uHYokacAgTNopQmnS7YfgYemtfJB8+ttp/hOlHe7pGoZZnjpWPoUjC/2k3I2cp3xQ+TDLEgriWr5
9/5z+yq4s915BUwyKzAfbNbO+CLtCGJa4KLyjgRi9IdpmsUvodyPKBhT0k34JaJHRmKSfWxnVnDs
wUIw2eom/Maa7lv15wuBlEdQMGHY6yNUKYqV72KVP4ToqdKn0L7tz1djpasYujmoyjsfJFxwq3wf
gT+sdUHjxwqXVoOJhQw6eJn1RhUkYu4RHjrJJrjHdJHFFyZhYItsZs6EtSbyexYKqwmBn1Ydtk4B
4YZslYD6qveEnmJGZlvdczbTfa9maRYrpBwNkvayLmaQOAKjoZHOhhCYongso/PQvtbG10J8EfWf
TV4wTo/hBuiGIWBIVYFClEQevzXaKRc3of+Ycy//TUcoZ5M3Q6mmLaSECYYu7nP18fb312MlDfRN
oHsjeOXkQBcHNo+RAeB8KAjmb/pXdZc56M10xNbSH2en9VJPZDx3fiMRBChA3CWYz9SBSa2gdeEE
tU8Lc7L6A2gjvmAXzeBpsuN94rKsmbiHz47sKo9aoaTPahOrkBdKd83QmbX4kEulhWqEbRSWxrEU
Y9UEwFsuIWWuSjxddhvroKg7AVB+WhrfV934xPsgRGIc2+pttxBCuag2bMQ6b5HZVbnA4rLZRhNC
nO6G+EWXEnT37DIgiIhMUNJVz3gVSxfiGrkYOHC1kew1sLJeUrd7zkAHM2I40fCev5ffmBwP61fg
QiTlwdLY76SpwXYSPH1COhdsqy1QQZm9musJhoUkyncZMT/ycg3YxyK0jMcSaaHwsd+U+/Fe8ASE
3JcSTvGFyRjA2lTKIMBz1/oAdIfChOboToBeQqbS823uu3QvnHpMYfCbgYVoxRJKWcVYKj4HHkgU
rFTZ4opzWwBhZn5nqCnDFi55sYV36VXQY4DHHRH8yd9VR/VO3s6nJsK9nRKyIjRUgc6SIZO1Mipm
0rsAvBkkbc/t9WN9IP1h/pOSmZFViKZvAlh+r9yxcE1YQqloSYt1HThnEJpW93nuCuhF5FVGAYS1
mVQcVJVAXa5ryFA4oIEWj2nMwFldfectDIByKmIDfqFEwGl1eWtPqbqRmucieY25U8i/3j6lVad8
FUUPWEh6AZj7CDqf4xaIe9w9wbdy9t0EA1thtAn477flMc6HfmeNCWigxp7YNn8ELWKd7PiREawz
do9+WWWgWcEVC0dVZD9V8TjnW05Bssic+z8ZfEf36983DI1hUvKt3gYlsSp+20ubrN1VDUMV1l/F
CxmUf9BEtcyFmejCTkFH7X31fbYJ6p3+bjzPO//svzV4n5JuW2b9i3VW5O8LpxGkQZOX2eWSIWmO
3E4f2738Lj9q9yII74dNhImfr7f1g3V4lNOQ+hSA1wR/dwiOfLLPNMwgB4+i8aXWGWrC0nzKU8Tg
ywplkiENxsjijL0wYCy9vZO1hyI4DmVo3V4YazMpp2FwVW0MIs4xDr/H2q4XvvLJ020Rq+0lS32k
/MaQKxOPa4TUbeptas/77iHbiU4FYkQfjGCqW2wDSwQ8HCnTSl/zI2sO9GK+n2K8q7bST6ky6NpC
6/ALpp26yw8jkimz3SMNENrTYHYSeGoFi9tlbryb7Bao6cLd7T1gbDPdYF/ocafUPfSn172Q23fi
QesYldPVHsPFNtOTFqNQSmVJCgWhaLZbYZN4/kG+DPj1R3aT4er7ZrGlVFQyZjUvjTW2dJhRgO7M
JNxM010RMxwzSwzlZ2YxNISS1IPlwE0mIIgjI1wemrlg2AHRwVsaQjmVrhNKpZJxAYjcYI5T5wb+
u9YAoRk4A+E3scGWBiwg6nVT10VVJ/STEt1lbXRBLTakclRHk1MIralP26pLzEDtbVEfbWVmZN3W
I4RfAume6w61Aw3z80i6zXuxOPPS5raWs75PxeKZPhV91uL7gViY+vCKMYjbAlbMSAdzjqCD/kJB
vxqlDUAij6sKTZq2NqoWp+38arLScHtbyIrKfRBCqYLSBHVTcMDcj9XqLZJ1r0hG1A0b/ZyOP26L
WtmwD6Koa6XUGyEEfFJm+0H3pEblWUjfb0tYX4xM3tGET53WMY0bAnAjgg/CUJ756K2ZTrqy7cOO
cTDrC/klhtYssQ5SNIbUud2WG0E8txKLrW3t5GEkaBAUFR1JePLgXVz6chQihVoJkR3qvuljRHWs
3iSZJWXFC4Ao/SqFUmC9j7piaAVQweGm6rzkOLj5CZkb7/ahsBZDvSSBetzoicqnNojnTUARWn04
mYbMgspYFwOqedBiE15Mas+AY5JloJpM0am6azED6t9lHCsOZMiQyd8X59JwSl347ZTaYGR1kRxy
tQc+NsMvwMUmxCNgyuAzs2UC5ZHbhXLXOKhfS5Mpw6nbMRvVHEsDVQaBG0PtAG3oJok5E5sdc66p
91IcHZS1fRZkc5faUh3Iu0Ljn4M+bP9IK65rokKxmqtFJRp08NNMzS4X1FfemL1kChgBJvmtt7aO
isZQEsjVRNMTu4iBkatLZs3rL2Uh3Mcprp5QZohbC0uWR0W7Bo5Xo6SNm9QWOlO+5Gj6jfG9Vcxs
mzuAPmJx4a21AHwQSBtxhFgvzerUnnaDMz+BURc55vle2mVPpATqn9Dw8if2/OvkaDzzaWz7ivfH
1NZz3+Ej0JCNvngwYoMR4jHUUCFWsTC2RJ3iUoszrIxr3WmeXSVInNtLWcunfdg98hsWMmJl0pIk
xHGRJiuCuN2ak4tq/5GVd2WeE+U6olhUpioZMlv9JmxJOm02+9ZsS2CzcPWlWp1WpvAH7Tof1kd7
DkMDaErZ4XavnrI5ticmyR9T4ylvISS6ZFSNmNqDNSBXJ5jjJvJSk/Rn5B5rVophzp8gy8FfLqQx
hOX+6EytbxX5aLYTUAaM9siHJUs/1q/Iq65T7iNvOr4RtQqg3q7vZU7+iLKKX5qa1QGXndSMjO2M
Sh8uzWN80J4Y2kl04obzolsA87aekS9JU1sJwR82F6aA93/mBf1GNuU3UiDgN6kFqgSGXMaq6dEg
JG+CVJKwaoIwLr2Pbr4VrWyDQMEt98gbAkwdWW7RxQYwG43XQrjF5UM3B3Ip4s9wivHpYLCawOWM
zjbaQ148314ka42Ud2mNotA7DBHaVXuIuE2S7Q2QOnbii4A8t2aYIrtDkLjiW8dJOZsEDRddnM5w
aIpZbwknTr1p0eWGFgDsI0N1V3VHEAX8GxPOIo3sZpSdZAgNzlAs7gSUXvSNrrm3t3DVQS9EUIFd
UGqN7ktiZmv1JqwfNRaS5qoqLL5PHZHaGYnq+1pix2hcUraqNIH5aZemI0PfWVtFnQveo7PeFwbk
NBtJ3fXJRlQZb9FVv7VYCvkJi3umawHB0tQIHMXwVYg1Tx1LM87x3kotvLvs2+fCWg/l9MFf1Wmw
IVzQ3CEMvxLr6be3RawhROBVelUvyuv3XVGMBpJ2ttaZ+k7YyF9rFBUAFAfIvQftnSGNaNInyxFR
lQWLuqCgpfvj9o1xoUQjpyZ2e5kQq7wGDASObqruBAc4P/5HcZTXD8KCiwMJrWutnZxIptd48A+N
zXnqJjizxg3WL9Bfi0ON9OPilKoWBqngUcNzgH5rxXB5oDnrHd2d9qh0McGEV9WD1JsVHRAYkkxt
ZhSqLRdEOfDYrQnYtFprYuozM+Wt/Fgdwg1wqjtbP1UZI2xcteaFWCrgD5WyNDqw1Nic/z0RnvB0
7rneqqaX24e3LgZ0dZqmItFEjxQpZdypUdHmdqOf9HDTlOhia+yxHhhGtlYT0EGY/ksQtY2zVisj
SA8Q6Z91D4yJTviV4KhpzoBmKGe2yPSsfxK+Gnd/5NqvkulBjkL1hSyv8aYRaiCyRGepipCpZ7xk
iNP7ZHILIZRzb1ofUxk1LiuR38oA4AhZVft1Nfy1fwbl3bmuLjsdDtAWs/dWclI+NbmeMQbCUAYa
N5sr+7LUdLDZBDPSWY0pVJ01jO9RWjGuENZuUf59qssC7N14oSeTZBb6Nk5Y27XuJhYHQta6uEKi
aJy1qUbo27s9KImwJkd56FzRLVz/gekkyO7fOn5Ku4u2zHm5wfOccJshVNnK0al2kifCagPWxS9h
ztA3ljpQ7mGcal+QVNhtKL/Ec2t2shVLrIwX65hox57ohigVdWpzgTMDtYvJPXR72zBq/vGQfEnQ
o06HUkvnC3rv2XdnEGONDin2pBYTFHD1YtQ00BqoF/R9akFtUiMLOraJ3cGXk4b8CMgikaV56aZk
ooqsX/pXaQYlbW66Uaw1BEpkFm86zfvE0iALQ9LP2va2G189qV+iRHojg9hoE5knJ9VglPeb5j/c
/v76e3whgMqb1FiLMMoIktTn1lZ30R5dzpEbefxb8N5aiVvM7N7N26eFCupH7eCDAUlKn6Qo7fFi
wsZp9lQ8AFoAbrJGntaAaAEK9bduiDzlYIcxz2alxhZGk5m9jHZjlblZf8FkV+tApJVbKbg2CCEE
q2i96nYXksnhLlzV2MzdOA4jOpu1xCwQVIzgEFHetfQH4xBZG0q73anVojJA6DTt2m3jIb8sP3Wv
wNhF6gFkyenrbXmrPmqxLsoF1zxQntMAkVNqbDtQrbf+SZv+KL22EEJ5XrFuoyJMkJU3wofOf+tA
h+Jv/ts6KF+r5FLblokU23PFRVZs6IU18b1g9UIh2f9NFOUyOCEOuAHzErZvnIoegAvjHW8wZKyV
3JeaTjfiITvtS9zckyxe9pA4xRHjpaeQRNJOYydPHXwwHtlkvAYd2dVeu2MpPEMxLo5zofCKL2Zx
EhiZXYffjfZnODzL/Z8FADoiWkHFgJJCI/fwY1j4qqJA2T0VAaeAZjwyCCJhNP8f9JmTm+pTALCQ
RqlhIwFDqupQBIhlwUq4dzCfqwBexnMfQy+b2d8N6LMMOfMP1GUhldLMsBniJhEhlTOyo8wVuzhR
7ktDZNwu68GUDsxQDU2pikF3KPSY8G5kjNDjDdTbHObKiiPqxBeS09BR7m4vavUuWwij3L5qxOIw
DmVuy1xlTf1J1r7eFrCqfgsBlKcXS61vtRBRgMznZj7/4NUfOoCdbwth7hnl1dMQbS1DVuS2ckai
15k3iYWBXYyaksE/Zic70a/P+nc9Icq1q3qnZoNSJHb5StCOKyvYSfvcLqx+I3iTW5/6ewwh2cyc
K0su5eMBZ66KGehoLiU+Qs+XPaulOYJPrHV8c9rWXmCjg+ZH0P7X/aUsThnTZA5V6GR60D3ZKbzE
4s/FVrlEjixgPZZOUoYm+22OPnjcnAmqEUgPstoz1+OrhU5Sjr/QQlnORqymfm1tgrAcOYUVedO5
s8MHzMh4FaM4yzACeuS/qiqpmmQc3CCrm3r+S+lrL81YXSxrDfvoAwIjA3gl0MBIp6LkzoiHRMK6
ZI/QNya7wPGfKpvUf9P7wC5+3La69VVdxVHn1GfIidU8efUJd4X/TZstLny7LeI3R3WVQR2VALDN
aqiQ7qpt32vPkTPGVvRM6PsEBxNFzlCwMQDINz+b998yPyW9ZiMwjFpMUMg5CG7emYWnOVKDukKw
BbIHVF7blqfCDe+rjXHH6pC7vakSnRufCx15ARUJFBQaXClAuk1W93nChKJnyaEcP1fFU+lHOYlL
yCwlIAGQHtIegBaBEgpGKe99hzUwzRJJXQWd1DYzivdwm8PeLw8BGorl6vG2wqy6SBTaCJke2qtU
ylHlWeCDswCuWTB2gm/W1S7oCrNvXoTuTy62qyR6vj2ugjioeWxgCOROa+aC6jgFMm8HOe8z3Md6
Pm8hizosjYPv1UvIIlhEkxd9z98bOK3oWX/KARe9BW/SY4A5i/KZedeRQ/lkDAvR1KFNsVqGYTbC
dV1gkADMwpsJhoBEVzzU1rBhIfqvOv+FPOoml2Q0TmqxAoAAQThNXH1OkoFxm7FEED1dRMR5XcxR
n0iJPc6uyO8T/uG2Dq7q+WIJ1DWtiVVRG3KT2L4v7Ce/vq97YVONrEf0Wi8tAGF/6TpNnlUGBp+H
Up8Ash/pckD2k1E+ze2Osa2DTWU3WsFdRaJwJ9z1R//EMdJiDFvTKP/vK2mn9hNSBpLsZDwqz/m+
H94T4Y1resaRsbaUugYmY6zSEWkXO1bepvzHFN2ByY4hYzUzcN1OGs93Ttq2qHg8B+N6W3L3ABW0
AuOHKiT2f1IPGj1NM/pZHFRcaVrdAz9f2yTt0zzwm9tSGIejix+VvEOqL+plFCin/L3Id6MArtv+
S6X+nIqRsXGXGZAPPkI1BDz6JNKErJP//igrTsZm9JVOwkT3HJmdpXoIE3ed127Cl+BetZGOyGcL
OOZHH3D+gcsakfp0chf5gAUAZLqI0jGVL1OkIcQDgJcAIuwmRQqm4re+em4DxpZ+DkYoOdSeGlEc
CU09S6DDOYR3eGICoQr90O+Ntp1eSXkR1DQMLodPvooSSbnf1A/8MlQmsAVHw1mLZbcTuPvbmsJc
FuVyq2Bs477DshAOh/bfxKHcQzaYJXjxHni7OLPGVj7FWNS6KB8cNBMvRY0o/VuEkU9mQMmhfHFm
DP0sZQL4y+/VXQPIFMkWLUC1INyRATugv8Yb/wsbsXD12FRRRDIEk7MibeNjwIsjH4/If1QvrYYe
QsaE2cWkPpncQgClip2hG6kcQkBtG+cJ6KS8JTqNcyxMEBhZs0uKMBIK0u0TyTXVG5JnKk08inun
803pJUKXkOGJ+E+L3tBuz8o6fZ7RJBu/+IGU4jaNpmQpsZX/VY6b5+S75EobfSsjXqlCZHkzO3Dr
wWIoM/nurY2hlNlvpkRLc2yMcPbv8zv0HJqcI3hJ//+D9MwAaf2oFdUQNZXnVboBNmw0PpEqCEQr
tAiG4+RkuLiA0YFo6o/SjrgFFq3Zp9vwsrdXkVSQOypD1HSYtrUk7Yfh76vqyeAYvk5a9alI5v29
LMqnq3xoDEC0h4F+0954p/iWPmZWvSHGQ3IsALWxggfJVjYx/n9xKyFdH+PtPP4V3BFq88kMj6qb
oGl7QFqCtQGfqz3UDlDxgMYPxdAkPXEfpLGvO7YbgiIybNkoIozNprtmYdsdl6rYbKAmI/9nzvlu
zllIuJ8LImRBRIF4zKAoGq1FIy5rbQoghSAG9Vuga9vaPn40rM4w5110R6oGGIY9/utxKCJXF3WM
CYqGKNNzHMowdTxaJIGaIx2U4GuZPfIq435ZdcELEZSrL9spEfu0liytCUZH1IB62AGA96D1UelW
uHvcWNb5LcMPrEtFBlVXefyD7sbspmTk6wIbCt66S5Lur/ZHZhGAi/8x7Ew2YcNu2HzYxPN+ckD6
VTClmkaUAembnGR8qA/dKdopTv6imwpgPNj3zGe8wsv5/ZJGt2FGyiTyud9KIAUkk3SkAZ9A2oNI
Gum5zM4e2en3VYO4LpDuwETFBOkRHiKjaHaMXjVx0W38pndunyBLDHXDjbPSNnmNfSyC2uTL7zFB
yzQYuskSQt1SVSsYVdrAj4gAmVCNh0aOMOPJuKzX4+PFjlF3kqSFvRJFWEqNzC0i5MhOAZKALLjo
JA53as1gmx2Kt8FFL4tXHoWvt3fy80ORUhKyC4sHr1C2isK1ODGgihffCUdebsc24Hk9AttMyjTG
MQNYA0G+xqg/szi/ekUu1k8FYXwyCr6ow8nMClqUE2SYOsm9vcZVEaiVALJc4TVFp67EYcjkPMpw
kEX5HkTPSDLd/v7nCgPZw4UAyqynvOj6SsYaph3pngh2pTO5kw2QAhwnKwn4OZP7URo9ZDXpdTlU
ZDmt26IaT47LcDSndgywbqJ+zPCWjN2ju7YSAdyNvAQFLevSLKZTmzHCCZYAyphLme/GZMDuFZx+
JxS+LYk+44RWA5brAdE9W2In1ZpKRFTz5Ilj6Ypj8wzujS9CKjKmP1a9hqGqKHaKsgJ8nI/2VEfj
wE0GcbqxiQKMKL77TWgyFG41kF0IoR61uEfGWOArXGA7AN/ipZkdSVHLQFGLcG6wVG79hK5rok4o
FLlRCHSoQNQ9RGDiHZ3b62HtGeVpkwmI9TM4x6ycf8zrfZ7uJjR23paxtgY0lPM4FUOXJZp1sUmi
Wke7OfzcYJxqP/DA/cNIxa6IUAxBNAS4GsLQRrkBLlf5IZ1kWIqm7nXD93pJs26v4nO2VzVUsC+g
hVk3eECFUOqVSVIeR5jeBeeO7nWbyiFgT4HTm507gLA+/SLcE4ib0tNZE1trN9UH0ZQWqEVajIUP
I8pTJHPQJyDffzNMCcMVwA6arHyTbIE4CmRA0mnHxudc83sf5FNaIg58LUYp0ZJXAlFAWB9T3vTd
wa22zTk9smZ2VpzGB3nkuBc3I9/XbSp1SEOEwk8d+EwyXjWplYWMXs+1FAvkQCl1Hef6KUM2a8qM
Ow8xMFgnZBCsBpvO6zdKfalSQ5nuuS0rPbz2RlJljAeRrJgAyEzq1lWlKOSbGGuLO4sAMmWe76od
qe5gpIP1DF4x7w/CqPtXbRTQKnXwVjM/mkX6MusnvmDEUSsh/QcZ1JM0CPJeAH4inr3c16q8q/nn
PLlLuVOlMaLCtahalQ208yN9o6jw8h/VYggxqo1UJ44rNKfQIhf+uFElM98HMIk3hIsA/PwnNOlk
CdTj4YNgSv+FBtxDtQg9iQ9xbxJuEv6S2QfV9zHwZk8/N6BSHr3EZT2pVw9wsWTKEiJZ83s+h/83
okOl2kp+CitGjMYSQf6+MDZuiAIDL2jJGvrvcf+T65Gi/YvhO1kyKKU3ilaa0w7LEL3wqXu55PrQ
mBF5DXAkTNAIAICDdXWyDo3SfYwkZwmAhLF19Wuqv0nxrh5eUr+zS/A2xwljF9ci0Q86QplBNAwR
RtY1+Kyt4Irodck4kyQ/VDfcdf9gwpts2S2dpK68vlXbIIpgduGhc2ILmEnAdC/A792gfvskY5oy
dSKXNZm/lhFZLvNTkFVGhpSXEDu+iTvFTXYhRtIUhMCESoQE3vG9YSsoejI0iJjYjeXSz9usBOvw
SFw1QXgLrew+tBNgLBK6e7S/eKyA4jfHKSlItCkANb7sw8IqslHiuYFkqEnrnOYC1BvJ2sEmSbR/
kC8gUePn1V2lUcrDR7MQRTlWR8YnBbQuGQ/JgfMyN3BZF9BKqIQDvIqi9Cbjs1pNS4jq2sji/W+q
wXi1rEcLVwmXaGaxdVzMdcJELEE/khA5t0nfl2qqbwTvILdYZabfXAu/VvQJm6yceQA0YUX1a3Ai
BS5c4cfI87eaVTvNtkKBxmRFKJ/HwEk0uFgkdRdVLR9mvaji1ptqs5oe0q4yuczVeQBWdDtZA0KN
b6JOftsMGIdHI5cJ7cClYoWt5aXaVdEgGwYJ45Zdd9Uaj+SjhH/R5eO8mLOuylDaGsRXzGaZcujl
DfPMyPZ8VvhfUnRKC+V8VkLAlUCKJb39j4Kg300uKT/8A4jydefxSxr9kPZlKTZiDD5Yo4DG/cYb
N/w2OBhH9UzqAKnHAnxn7CE9RNSDk2IClBByq+EzONN6mTcbVjS0rgrXNVEuI8g0n9cmFDiq9FHW
R5NDOfe2sq0GdsbfEgD7gjNc2HGo6o0+iwgedSk88lxv6iG30Y3EqYPGrWeWTpAj/71KyPSogy/J
uhJEsKgibvZ6ULu5HHlxFVtVJwGgOzBbvra0of+3c7YXQ76ukort5koUIoG4XmlsH/u62ERl/DBE
lamFo9PrfxZtXcVRAZ2hlXVjiIhhNf9bLJzm4dtcMYrTrI0k2rk4NzmLQCfpo8YnBsKdnsymyj/K
pXpqu9bkfP3INYnT5iyOb5a2UCEeqqpDH4IfDd0ZjzLi8TR5rafzML/J/xqLkjoxKrDz5UCdMvRu
WkZxPzXAIz6npXVb9dfqpHDv12OirEvWyzpqSd5lsLJTfhgcxY123WCCgPnEHdsXIFUclW3B4iO8
JCpuGQHlF0cpjUvMfV9epPyOsG11jg8gcExD2Pke+PV2V6KAORwIlZnydHvVt12KTA9FcAQDMOVh
geqonHWlOHD8YN8WsR61/tpXuicEMw+9PEVYX61/D/37yi+ReX9XWlZnEmsp1PWsdEbE1XgsWgCl
sJTe8JS6+bd9Vh/V8BIGLcysEFQ9NGZEwrNxlqddpv9s4y+YvRFLleGIibLdUIpLGmMhiYu7YC7Q
YmPp5VsItrdZPE4oC8R3cu1KAushwzoiyn3M5RQnoABF29C3fDvtGnQoEfYJrw7M0sH70JM3YDr1
WKkKlsld/r5YpVrIqcbXJCTY6SjJIMt1QUy19XfBG3c4Qas4s3NbLEWhnAmvAqhVAf8vUkDnOn4S
WJCCt0MB+ZJVXKwqr/sB7ShwVnUom5x8bvLQbfmYYVYsKZTbQAY3iNHKiLsz+1kkL3H7IM8MdWds
FB3VB0PHi4GChSRVvMXEvDlm7ea2c2Csgg7kS0XptCmHRVUZUAziphStIRMNMJjOLP/AuK1osOEx
10e+IvFnFgsOV/Bm21Vf6mywKvzvRvn+7xemoO9GlhVMDyl03cjw+wGAIVhYOXabUARqfoi0X8pC
zl/bv6UYKmDTRlH1x2JAc08tmWJ/HqbCFmJGdLHmHpZCKM9q1Hk3dBHizrQ8Ko2dNTyKe1t5fLu9
ZWvqthRDhWXAiQFiwYS1SCI6gkXNGVOBEfmxVkJ+wsI0C7USA53ogFHdS9ODjHKexpt8GzDc9+qD
WEH4CvhqWVHkS1PPQpBS9aMR5T5puiKoiZlHqBLR6eWbBUhrVcf/6/berb6IlwIpp8aFohoaAW6/
yuF37UHYDhZgfd3sudbM/Ge11ffJo8QYWVtVvsUiqYipVhUpDHoFelFXrjKNLtcE214o/8DTLZdG
eToRWMm+WiJGkefONKIzCuhACN/e3sBVzbiuhR4MgtNRkqAyUO8Ap2mTnkbA0c+BW3SMPVvNMi1W
I1MWa0ho+xXIEyve9tvmGcBkQFo2PN3lzcBmvUpZaiFTpgtGSyUIwNBgqUcS0Aqb4FjFJmm4RBOw
xz2xumRZ20jZcBvKXayQ+nUvx6aRuQP/s5/PSeXdPi3muihDTrgsC9oOqid6xaktzOaFLE7f+uC6
6AJQ8QFWxRoZZ8fQdxrYk+/0NGpGEv5hxjXVO1MJZ6cyWEhTq35QwswMLwuGpNOPcBTd8hqMkIiK
Zh6EwuKXVFIYdfPf+KerDEovdL6MKq0h+3fPnRW38XSb33LP04VdUNuy9HB9567iKLWIgGDbqqTz
LEajYrbJAB/EM+rBq5U91PN+bRulEpyhFEqa96RiWR/G99QNXTIoxr82h8LOzoFdMWKXS+qNDtKX
EsmqF05eTnulw/wAbpNH8mBrrOYIfEgrcHR73Oln3uVtHj0pvpWYqYVE7z+ZgF1VFqRJVF0CjpFB
Q2AYIMMrsxHBbOMgK0nwDZKj4QAZxeZtZfd/pH3XctxKsu0XIQIFj1egYbrJpnfiC4KiJHjv8fV3
FXX3brCI6TrSnpiZF0V0MlGZWVlp1kLV0OeBbmyeJeggRUUmig4CwM9aC4FgCu2CSIlqqGWi892P
tVulvOOkFvjl467EMHEylrK4agmejaL3m26YwtmWe8pYGnIbR5s9Dspx+Y9SjD/oGFOJkwpReXCj
m/JCx4ECufc+fKz89FJ0gxdssHl8FH7et2T8IsEYUzSmEDvWV6X5QxN3MeEkopsGstKMdYtOzIJZ
o8lb3hwqIzhmPa8Rthn0keWggGfAEtlkpzfVtgcDO54iE8gKyuVRHqIbQ24vKuAccQL/tlkYBiba
AeAtsg/jLMnnuU1kGvgXV3bprjemnh9EsFwIXAytrXk9gCWcpDEeLoLNXqkUBWbxHtzSoc7upraX
Z6AO/Jjf9YN8kHYADXbFi94HRZbH62dux7SVfPrlVxGmwJRVoxN82RHtZzrpnbmlbezp1m1gTcfi
yNv43jbIk8JMGplN1QDQMA1ppLTPerdsbmuFMzzA/ahM2hh17UToEAbmWrrL+fiw+OSqxWBJ5Rs3
qS17+Z7YIIEBUPY+8UjMSx22rfWkIpNOxsPYmlpFaBfVeKX7GeVBR6VP/Ea8OLezK0rjazg8tiOe
1uxjOsGCaqlO+LLacTKt5nI+1E+07Re5yo/sKb7sQZFMPO2lcGar92NX5SS4nJNlX9o1wkwllXCc
GkNL+TGcngPeKhFPBBNElwo4n4GGKjSyC6sen3HNJ9zVL04AYPthioA1gGCW1Y/5/GVHWeGDXeiV
ezpFzut98zRigqduxuUs5zDVQrjG6qOlqD/6hoeZwTHID1rRlZOLcq6MGqYmQeTxHqPKhp6H2qXW
3PGGyniCmGgyDLi4JRlFRVWNrTC8r7Fym2AUf17s81GaRokvd7eG5QlDArqZzj6mML4bRBOtKmfh
YlXLbDXdZTn/QAMTYKCcG4FGi3OymDxh1EiPoQgYXd/qViD6Wp9gVeN6lq+bOrWWuuDI2zSJlW6M
kbc53lSxjLyEIN+aQztJ7mdeg2rzzsbgMcBTgYtNRCYKJxpe1YKCgwqEm5lcNhEnc93+Zv/+Pluh
FDMswNSgx7DbGmCiGXYV0n0ivEyLuM/qzE5z3nOD5oRfD+lfgWztLdQFzJguMHHAEl7Sbr3s1fvO
49d2t0/nJIhJqJaUjCm2KFV7SUG3giS4fMjIf/t6EhMUTD3s9D4caEPjupyODagqu3avDj/M7nVR
OG/Oj1879+moxqvokIwhGYQIjwztqMwA+B52OrbaKOdo6tEBnHxPx2Im27CIMzyVQHlqwRnL2zDf
DB0ni2QHejMhJWlYwqNL83kgd3M+7/TsqRS5+Db0gM6py5i+jhasPqlIV5f7ye328sVwIaFx/zEn
4IY74eF8pOJ4mkQ9ZfV1BRLPmUzfwbKM1tchCzm3Lu/3mWSDhEPeJApapGL+K2uvEtE5//dvpxWn
g2EJTTq964KhhgKtI/0C2qKv7cYX/Q6LtciMUxACAXoRKYXfW1h4kS0wOfHARLaT1NWfwETgmiRV
2tMyYOf2ADABOOd1hz+DmuTilJhnMjmH9pErnTESltbLCJewHWiWGjwGXuz/Xj0cj/VRvRrfaWpc
X5NXCjk5++IdT/pm1wrrmP9EZ5mJMQlWk9QcRX8bqDTXBp4FmE171ZC6xvv5WnpZkD+GkfVXxdaV
VGppK0vVBk3vtRlPRaH41ojYpYitHBt1581p+x28ksJEm64eB0kyEdt6dKGnm8k1DsAu3tFeNNLz
a+GYXanAvfxjsGI0VteflMlMALMjTHOC+lBYXbXCz3q6aHgDqZwIJjOBJZqaOcdLFU8pObfn6i7O
cqsKrvKUM6+1XVqjW5yYWgaBJTtN1ZV5IuUKzIMukGqHyG6BG9f5mNZ3lsfC5jVRN2+8lTgmwgyB
XLa1gqKk3o5WpC9WGRdWZvIsYzOQncSwmBwBOtK6CMY2eyoGaxqxw57w1i04mrCr+prSLJ0Y4oRU
EllNjGoPSb1uvD1v4jxFmPytjAF6T2i2De7IQj2mk3v+9zcL/FgfRtZmYotXYcdINZJFSVfg/LEv
hjc7WEFAdaJY9b50C4+H7bv1zdbCmPuLxGMD0qwWjXL0/8LsvQYNeSHxVNr6Zhj4B5C/iv9TdSYq
iAIYVRIUfuzGtHKwmtK7Bezxd5NNCUYQ4rFGef4r8iQyAaEnYmZWXYEIr7qD+Cb2v87//uZqz1ol
JhzIRhdJRoEPt4RIqaKb4tJ8GG3lUIH7GKrlVv8egujhAzbT4Ci3GSLWwplTE6tCl8MKlj6FjnIw
UakO0SIE4Zn2guiKBmHgnFeXBgH2wlwLZIJEgBEEuaPgJUp+IRjftKSxdPSkgwaoIsZT2R2BuMO7
SrYyuZVMNmLEeVWHeYOOZPAqg7XewBAm9szE+36X32RO6Cp353XcdryTlbLxI15mAwvoKIWr18MO
c+qOsRfeJrung1M+DwJy0/FWwpgwMuLVNCwBjrCtgIXUEzQ0covorXdeqU0xYPcjGEiXAaLGHFyo
g3UxjmGmvRmGVimOd0uH7eScB02//fFOgr6cFmgXi6KFwyme4YkO7ixPsNsXulKA18TDea02U0Zt
JY1JGfsc660qhpHtILXSp481XqATES/CpN24+7+sRW0GlJVE5rzSRMNmFNUvzBYnazQ371pOmOSJ
YPLCkLRD3XZ4usTCVVE9Gbzd4O2wsdKB/gGrFNDoimrWlQpX/bVJuZ66PUDZjuJ13dstIAb428ib
1ofRVB2AFNjWZMnVZDJmWkRnjDo1vdZ0AI+ksxPrMy9losf9JTyt5DDxMK/MAg1+KKZ4/Rvdj6M9
8eWJrjbyulfbH3Eli/GopGjLCHGPwtJMYC2Q/e4icIMHHXZHcbFQRDpv65xv+GV7pm7mqp2Rn1XF
Nym7CvTHXOTMadHPc+bzsYsy5hjNqSxBRJQFXjpOgB0Ko93UxZUVBtNBSBWfBCPn0Dat3TR1FSuN
mJplB967oUriQEANKR9UBzQgjtZLzvlPRy/5r3qdRDBHpWuaoY90CBIckA72li/HSPSbObyStLfz
kj7qF/9b1BdKBjUphDZaIEoCjI0EEM5oL++b0pq93pHd0SPfBaf/tniqF/4wn36vBVG8JvC8c5KD
898VTEafnTwWRkNIR1QMxqLLbCEUXrOZV6j/H07wz5cl7OB9G+f1YDbo4aJr7Ohu7QUgE2rdfvcb
Oy19Pv95t2+Xf42FsCwDjZQHhYFlLrvAJ3Vo8UoaLQSufeZkj/ztj/OGQ0QmUEZyVNVCBfXU+T0L
SktcbuTUAZzljqPXZo6z0os6/yoiy6OaBXqNMS+8xinQb53dRDs5x6iX7pW7Xnnkk4xvbhNrK5lU
+ZXMWRDA/Z0ggBnZSCxZ7XbhVNuVFF6GILxq5fS1ifILkCenfXKRlRpHZ559MomzVkTZkLa0/p2o
+zxL/Vr4m72CtYbMdZBMUq4JI0od+ljvgMBu6QCeyU1sTJuANfTPn+GWPsBpJoZOMKeJd/nnz1kY
RlCVJfwtax6kGENYgAs7L2HT29YimBOTR6HImzCHOVq9k1/Ju/AALiZKo/x/292nR8AGs7U85ohE
I5f1ku4+japFABnWezImfIKdjmKx+jq/NA0GKQpn9CMe6BvvYzInNxRFIIULEoY881L5vYl4/X+e
AOZKKKexFkXaxYyq5Kbs6wugsPOOiyODHXDRk25JBQmpfXZZXZqWYpeHxTdt9TZ8MCywvuwU3rjo
VrxaHZjOxPxmHjI1WGCDutI3Ti+lva8EqmYFyQIUIHEpductcrNqvBbIZMOFTERt1OFhpq/et9gr
VDF5r2FySbADt3cBauHpj9WTDt7Z4JoWNHuO123eCOu/gHE7JRGGoM5ho3SXOfRbT9u3LqWcQR7L
rZFtljV1Iit4RYEpXWU/sDY02EGh4z3Sq36t4ZGfe8oP8yLZTVZQWOUlpnss7bltbV7OvumKK8HM
hzbzVio0gRYD68oPlflqEtR9qpvuNC8Wxvyezh/sVrK51pP5qk0wTVo3wj3U0LxqFxFiomOT/TEt
N8q1CJeYPhExnGLK1INWV1CqmqFe0cG3OTz2ws9mue4lTka2ec2tZLCTq1Hd56bWwECW8X6UL4Tw
jghYcx/vp+Gh0G4xOGWZ6o2QceRuf8F/VVOYL9iWi15MNa63cp5sWcEhYU634iTsm/5++n4K8/2i
0RwatUGEUeJ9p3p1Ku4i2ZtAvXzeHLat76QMk56U8aDmKYAYEFdG7In4KflGxtDSO9BYcQnoeUrR
f18ZhZyRAXxZ+HIZWJfl5XsGEphwMK1S4l0CvDNi7rdQHEZgrcCpFkE7hPrk1VV5mRLeLPN2jFod
E3ObpUVvjqEEM1+Ipd4X+xQQm9KN1gHNW7ycfeUv1izWFs/cbUlAgAhAS0oYYj0Ei2gHcfIIqBW3
1FROV5nzBVkozUbQFTAaIB5m+WBrkqc1IPns3PPWxzEIlbnVVPDydlOIWy02n+PQ1UlsN5nX5vv/
JoYJsVNcNQ1e9TByEDrVr6Mq7Jr0ArTfzl/IQRUE7IqypH8ho1CjsCoxkYjElwDhYEBT1dR36aTv
hEL2/psoxpVEIo1jJuG5FC2jnUiJP5LgPktKWzZ57YpNS1hpxfhSP8LQgL0EUe0hjvYZdv/04fa8
OjwZjB81fVIBcxBfrgb8rxBage6bNWeqcDPUrfRgnKfJ1HCJaGKoQQMzeFTGitK9W0J1WYZ/zL5G
77+TMHZr1tBTPaUFW7ssL5Lh51B6Rccpr3D0Ybdmi2zWmypF4ZdMz5FS2ppg2qJwjCJfrUT7/Pls
blOs9WFcSCvlMPrYwitepnfQhtl0MLH05CtAKwJ07EAHCHidq83BlrVQ5qZN0jYGiCRNjaz4rQPC
GLBLAZoaXgB45VnZD/bk0GaIucvd+LrcARplZ+5FjtnQm/bLU2l1ksxNnMyoLw0VTrLPfCm6UZeX
85922/SxxIF48UHI9vlSNAtx1Fu6OmeMu2xOLDn2cx4pCTXtrzqcZDDRAmtYJcEmApJ54w3IwfJ0
EUWV1WApQfVr+bGV/ip3l/4VyLIn66jep4mBi+o3dA3YMUdsMY2A8ui88ZlLfU0N4Yx+LDJyXITg
mAFTva0ce+ww0ZcsReCiGw6ZY+54M5+b19ZKO3qkqzwmnJo6SUcUNqPoUdCPRlhYZNyHHJ/bNrzT
N2QOTR+AkTkBMNlW2tJW5vZODoT7/2R7LBKrmoizatLZpl5TLN0wQKcxW1PWOv9NDBPdhbCbinnB
98IWOchVZD/IWq9tI841v/1mXZ0LE+EVs1SHhM4Q0ll4chl44pFOT+uAkhbdDFQ4PY0RLnEiJ7jC
bDdHTc6BsQu9japLUiVgztQQSyeMB78IecNinGDBYtZoSj+X0gwNI8AXZSJQ7uqbuOPhmXLChckE
+yg202UcICXIJyTot+HgpfNLqf2opkO/+ELPQ3nhqcUEeqTriWwauJor7ASKaLBnvxLVOm+E1MjO
xAi2G1HP7awuYLIA9j9aBYF2qVXtbWaWj2MDZC1NdLVc4mQ1nDhhUrVXcUKPjVGuG7QMBPIzre4q
pLdZfJzJX712TnZvspEi1ho9InDjUHguhp+a/l0bfpz/ejzbZpLAAZA7gmRQ264u0KAqirvzv8+z
ACZEYJFHD9QEIWJZJou0zwWZbKly/psQJj7oJVbhhQFC5OBQxzfJ4giCd17EJlaL/u9ZYODp85kv
bTjKZocPJXnEBS0A2CVaq3yi3KDThRxag9U4i2HTvkbxOOgcDbcfpCvxzIuqqpdCazsaAoFErLuL
L+1bkApirRJN+r9aPsJ+H+SZhoiHDeO3pZDLS53D8LodVHyR/WinXgVukVnEDu38Xr/hXvU09nx1
45NIxtYBnSHW2ownY/MxO0V3KXO7AxIIxdrmArrxpDFmLwOLHYZJPgY5XQX5Z4vKJy0Fplgx5PKw
bDvBSTfGCTDdFoUKBbuaD6Kt2HpnTT6IffJL+dBflq6AhqP2qnI8ezPYy6Kmo/Sp4HXKOAXJNXky
af1RwZxs65nO6EYgff8bzFI8if8Rwz6I1FKcelmtwToyvBjRu5BjPEGvdxzv23wTraQw5j9gqk6q
TSjTOtGNYqdO7mVgZA92HbgSf0MnGrbwjXd/bU6rrLWjdrSK9GWSFBWhy+bLtXAfHEqweWo3NOEd
0VrcST5/3H7TVlaaMq4nBN0ygF8Ud/R0rS0vrXSpJpwSEO9j0jthpZQqSFEnZBCRFtjPKV09aXF6
pt3NAi5pDu4GTxjVdyWMCFhmiqgZ0pV2GZvzdVRYYXfRFVe16p03k+1vpxAiYspDxCbLZ1lNXC2V
kcGrm+QyI9+n4ufc8xo225FYPgmhCq8UqhVxMVOADAIe2ADN9uKHXu8SG0IxEsA1QGrYX8LiShoT
OqKlDMqKpr6UTlaw0kOwe1e9+VL0eTvt2wd10ouJF2Jqlo1o0MJgr+5UESQ77T4GizFgAf244ZwU
7yuyQ2emFqgdUDxxnd52l62V7YybGKss2R0dKeXdZ5v52ukjsuOBkllLkTJBmGqCqFH0hWjxx8CL
JF4uyjFAlvCvFpVOBLIgEhFsxZeG8Fwlgq0qIW+pajPnlXX0rIEWbRKV8eBEn/MAozmoQoFZ7Eb1
jW+NH+y0h/Gmd2NbxfpDfp0AeyCqreHb3/jYSTTjz3M4DoEYjEgNklf0STr1ZeGhYGyuWegr9Rg/
HqtxUZcQpZPpnZSW+dACFU+HgosOULLqV1Hbips4IxcSb7swtRLM+LbQxX1ftjTLwkOzvsrc4Fvl
j+/xQQf2v2AP9rjDjrAd77D0fdXsUtfckb3ESZm3rfX0hRmXJ50O3uOhxaMJMO7Z+KMM36rMW3gZ
7batnsQw/p6VcR8GI95NdXxsyFumuXLKAxWldvg1ev0rg52AqwtlRI0ejpcH4YMQBpfi8uu8Of6P
G/okgskM5qQbQJyIcKzc9vgfBW8IHeABu10Dflw6wsododqOlCeRTFIgpHEJ/BZYyZTZ4S/KxT75
XQBiNqA1DjbNkLNbmphnXvh8XlvOmbETK4sWxno2oS1VdZMbS/G+GGVHaFT7vBjesTHhZTKXOg4I
/E9f8J6RNH/SSve8CE4E05gw0khtXqgZEqskIsdYba6aVL+TQtEtCTC3F2nXVCbHrzZ3x1ZhRWPC
StSCz2op8PUoqjjl09Ad1Ysd4U66mezB+QCsPi6o1IKsrAAQwHmNeR+ViS2FMchzXMJQpfRmUt0x
vT3/+zzbYMKGABayWsIgr52ix5srgweKn0tpKjj53PZD+BQjNSZutI0mkALXHKDvDeRAmtPtsCnm
Lvvf2/j6ndiDXTLym9u2s/7qJgewGjHAugyGKUa4LKThWFAH6OVBsmPFbHdk0p4yHcjBY5Lz1uY3
Pf0kjs1SUL1KZ0InxMR+sYw0fIjj0teLwSnH6WfajN3fON5KHhPMDIDtBbOAM1R0chH0+gUAwP+j
CCZ4zXM4CSQhqq2YV4L8OqcP581wO7Nb6cA8YMSsyQyB9j3Gw8dOqNs8L1edo7hAfvJ4d+X2gN1K
GhOq1KIRhkqAQcyHASRdqRPtss4inuQabuSEu/j7X6kHShJsgMgAr2ICl9lF4yKhSfwxPwvkJyDP
g9IFBAyKj8WWv5kLwB7hP8KYiCVmg1wVwHdEYau6xYjFz1RKQeMc3De6yhlM2QxPK1FMeNJxV8ta
D1G92MUXvRRPjqIF3Ak7evpfMgIdKHiSRkCuJDFiQIg9BimFA1NeZzu6oezNlFOiBxmf23nCjltX
YsMiyNnRSZQw1aCLiol0+fNzDfj2RQ0aKpyUMzr5bAVe70Vu8EP80fwq3mh7U//RcmIkTybjY8WU
Fjl2hBR7JIdeuVeSy8LgHNcXN2P1YtxMMdqpHlJRAZigAWIh2kE1LErJ8X/ihOJpxLiZbmq5OCIm
20A8GJ3wosWKUHWhp6iERL7mo+/idC737FhjYXVkfA3r1sTsFFVBXjc/0SxLeQBvoU3XkBOHoqtx
fJvWcNfGycpj3K1WtDCqZ3xTyaNmknvAq8ZKeefxVlF4n5PxArXus3qeJsXu6ttYvl/qd73/0zjM
KsPkA9qUq1PUQIZxHHahnx9KT0ys2C731aGoLd6MDBs/WHHMzSyaYZeoRMLIrPxQBDfawEkYvwxy
MgLYQmMvVcqMsjycyi72gSN5zR4gpzgiAfsSNqXQ7PcU8i7mAlOwWQArmQkh5qhhHCzWaQhB0cCO
HR0YOlj585uL6cJ0NKu91BekXbb6jTdE+qHVGZP8CAPrahOKXKUg4hS1/KKXv4myX4F7hOiZNaZA
GFR/dcYVEP/POwK183NCmdgyVqQGOnyBSrU5W3knWHM1+Vn1NnOTSY7HfbzuVuo1AFOJszGlHteA
4CtHc7/FtjS/Bs8xz485mJWgIpzJUI6JYhP9TlN+iLyD2vRo3C/IsHUFg4OMR6eJCfShLFXtuOtt
FQ+KOdxVCgcZcfNcVBmY0kgIKEv157sML6ZpCksB/cAgXGw9fjTIcAnAIq+Yc26dkzrsFyNYCWMc
OjPHMa1wp6IHtLgC+AezXQLyy8RWr8oX3Vso/eDPkqb4s60kdsnRdfODnsSzo/iZXIBXOdYULJ57
QfGWim6a/WkZ7cOxVzIYxzamSiBqAOdqHf06eSivWjvZBSATvVm87peIqm5nUxjP+vv8pzSZrGgm
RZCA51EENUSTZLyuhOmuK3giNsKWZAK3gT6WdAN4nZ+tRQmVIAqiRgGo9qVW34Hy3MrlxhKSq77l
dBS+pOFQZy2LnSwYKlIWdQl1xIO8z39VHzNdQmuZj+0l+AMeebfNhnV8ksdGqKHI4xDwOmAF+SYU
vqL8KAjHADcixicR9N9XEaPJtVYvkkyxw/hFih878eWPg+yn36cqrn+fYJ23x3KCbYQjbZ4Jsg4c
1wc5ejov58s4PXs2NKqsBIV5EvRakCtA4KKLasSPj8mTgmzb3PHmpjcC1CedmCiYqVGBZgXC+ZQb
1ogZfQ09XPW5EvbndeIdPxMISQC4kBmginYfL88g5zoA2BFtrImTZPPEMCGwFaY+BSqVYguSnu6G
IXvLgcRjD0nLW8I/b2ygoPh8RpmEjUzRhDEAjKpPvFb7Tx8MDHeffz+uy05tBkTTjADiQpMOQoZ8
aVC88+fCU4MJOYJM584GJIFdI3lD9JonvGfqeQvDoO1nRbqSBLgC4ZVLXYGKEHMRVpYErY2B39CO
o6ZxzmvEiWwqu1AaaFkCWG4kf4onvGNLyA/2oPZ4nV3a8MP+6p8OGH/2VmwsfVZQW8pSDCq8HfOw
3YfDfKz06iDqhHNSvO/IBIU0Eoelq6mY6VWcdkF2h1UegwfWfv4KAin8Z2U6CSVX1BRwwWKNs5Iz
jLa9NZU7h3fgobbPn9R5Z8W212dZY9y19dCVCvptvyLAjejtD1HlPOx5+jABQarDPklahFJNUu2h
6Jxxnp0lSx9BILlTeuypnteJE7vVL48eM6+rRajhUMqdZLiZrFlqcQzK1749tuPRGAFEKd4MYB89
L5jzMT/+rtWdIRdqXaeTgvtcvB0K0QJbC2Lt7ryQL70bxtbZx02WmVGdKNipkG41j24CYhAhBXeO
PaOW8YGZ9D3moVl9aS6yQpkIkiVESIsUNpnsp5v4STnIu9KTwIxwbwDuWwIjYef91ftjdTOq7ENH
zowBE+cjPmjUWEmZWAFvqp7aN5Ovf5LABA4xzEmegIXBLgK89qvMiuKHUh3tUXSXGSV57irEtjOA
5VY3NNBfsZwISk2iauxavPgzPAWK41TLVt/ujfxYLinHHr/0bn6f2kkY43lYzUvyfoDnRfvZwbwA
6E3kqxDQyYnb+Io17mqXkqtMKPr2fsMrW27fa/9KZ5emMC+AYbgR0TIBZC8cPdXtLCLkryLYSQoT
k1vBiHVhojaC58YE7Nyu/SEozxyno3fwVzs5SWFishFWCopquEFHG7SlNp29iNzY0wFSl17zYBK2
48hJGBOUzazXlmFCXqOIRwKrMOK73PjG0Wjb8k9CGNsYerOVQ5rg6j2Kk0g++4spsKTHxVfv1Ntx
Jw5WhuGc/iLEa07glg05xsE2uQ0hM0nTI0ZPgGdsb4SeEyY5fsZivORdqgqiiixUar4nmqdgyw19
UjMHESLvvuGpQm1nFfZjcCB2cQdRSpNYqQHiIl5HQ6aZ5hnzY1vYbVUlbdDDlbRjt5sBGVrtKchk
biO3cjV7uZAvJn+kJXrq3HfxA7Ig5FmjXwKiJ7+R/OSRR+6yVUtH6PzXgDT6WVZq53mJCSsgN36g
NAiWZk++gcnC39tPvNnT7czrJIyJ01JWS6AHo3UV8itA2T7s7dx8NGQejh7H9dhu9zDF5lipiCaN
kIMvYYkB8aLVplOYBeFYKE8UE1JmopW6OiBbaGZXV489MDwnTubFuwDY2lc8G3IjGCHOCEhe6ANb
TfimT+YuBfuolBu2OiVeVuQ7lCuvlfAyVV+KBgDnwbMREUtDkyQvbal2WlGzYpMTgWiAOWfTTAAy
Afuo6DSZVrxuj/e1R7si4h9D0jN3IFsSW4ysU7QGJ6rKPxeS2UPrakD9PB9NvyzbsFKYp6KgFElU
KgluodfBNTzqiuFRLZ3kGVq5yr7eSS6WOazgiiIkjb7Mo2ngWBNbt5LjplO6CBeUHGf3jVBfxGZ/
2fbL7XlFObFOZ/JAUzT0WlVxaGUXebI++EbFc3WeJkxc6XNAS4kKniQgvbCU4puOIUeN4xhf5jHY
86J/xCp4RUVkJEJTKeDUGHb9VeoEN8El1hP271j9OjTg1Jh3COa7zGuKv0pYTJXIBibmJTapVeJI
UJLeAG1tr+zSIHXVWLoLE5UTXrYj5kkMo2GHvaTSrAvVrsvgLhlHP1sSLwqJv0jF03mj2Pbkkygm
BctV0oxtQlOwwwBPToH6RfAe4PX/eBoxAZMu3LTDhDqZMtZOMd+HoejUwTHXOBXubRs/qcOkX2NA
pKIT8NaJgdahXGmBd/5zbRv46feZwIdJCLPoCfIFEhyy9mLInVbZ/ycRH/fCyrwrkGfOhorGShNe
NsXVMDqk50QCjhYfEXElIo9jeTZo+BaV3MG8/32gpF4vL7xpov8RWv/9XCwXQqcCQqsHTI1tKG6s
WdWu203A3pkd1aedL7De3taXU2OBjMawJPjsn7Mk/I4Wpz+BiXoxKN6DGdxK9tLdjspoSfW3dA44
dwjHvFmahD4xSjFVcVcrgaOa3wIjsuL22eTN4vDOjYkLcSKALi9HJpWD2rB6jOd7wqWW234tnb4X
ExDkOTdSTU3+P+fMJX0rdX6+H/d09pc7gLDpr4ZkKli7MtFJZKRFYGLO6iDAU+K6nq06A7Jc6gBi
4EJ9JZEtupSKmTeXuPkVVzKZGFHLEli1GjgYiZOXSCE3alJG1iDxavabz5iVHCZWZL2hJ3OO2nAV
v0biFak6WwfTphTcljw62e0az0kWO7c3z7KIFZGZNvbgYE+pkxTYEkbt7ND9Mr1xP1+Yl9qR1wPe
rmetxDKp0zLneiUr6M+K6JU+QDqleNqrjnIPwQ5G5rkXCVdT5sU2GpIwmQNGZAZQoqnvkkP8wVIe
ZrfwG0e4lcCMJLjY4jgflDlnycIAzE3W9HqM79tofqXdkWwG0ksLWuU3PePNkHPsk8UAGA2UzoQa
vZ45kawCmy/kKe6ez+vDk8FEkkIxJ2z0IJFBCkhMty+ukQ+eF7EZE7FOKRFdpehnjGvLkpHNI31a
B3lsBX1ndTJ2AavBnuOaczrb2pxE0dNb3WdqTIqgHVCYw/aaNUmGpbW7iTdNzRPChI1sylJjQbsE
V7+GGREExr7ZFYHB+WxbYz+SufpuTNjA2vAU6CmOJtnXTrYHO/1u+Q5mGNmqd8Smw2cYt3eCu+Dt
/Hl9QUb5uClPgtnEA5g7QKmm73Tpdvam9+FS94W71MZT/V6/FbCWGlz9VaK7EsnEDxHdi9IM8PQa
sFBcmIdFRqpQ+U36/bxunLNj85ARswaRlOB+NstrLf3ekH3C2zHkmDvL1dY3OlA3dWruIRY0E1ea
iT1KO2O+O6/Kdl1g9c2YNxZg6sLYlCM65la+iQ6Gjp/I+/ICO3G1m/kmeRvQItmBGt3JYlvxW559
0oTpy9t/JZ8JHdowYxNEhX2OVWCFQnJrgtbTSoXyoDXSVUbC3RJjQFiO3EySHqWs8qK8PPRqxEli
qb+d+zuY+NIMghALdFxhzsFpP9/1oduJb2FvWqr0MPKm8TYtyJQl0JzIoqGxi255oBAZERObuPKA
MvUe+A6AoOZMYPCEMLlq0qN7KMmwIRHATnEkW1r1MPDo03lCGPtZprCV2hEV6ry6Us0HDRzgCrd9
sZ0ZrL4XYyXwa5EMBi7MGpNGhqeBo6kAFmzl6I1luNh44eaSm/awksjYwzR0Y0ESSMzU9xwEAob4
s1wu5lC2MgBXpNX9eT+kYfiL+a3EMXdOpEukrSe44Zzv6nY+dr3uz9HrFKcu0X25zm1N460ybJc+
VkLpN1hddKB8ztLyo6l2G+3zNwAs3ea2elc8063w7Ir28kAj6iQO/x21mamvRDPXUohZYZUseDMm
y6/EeJkETlzjWQwLOpMpbRVi/Rz3K+yluiEW5V0J/MUWbsVdAvAj3uWz7QgaICMx1If/MgYDDPeq
zgwI1LrMmrTCqsQ96b+dN5PtfNU8SWHsREniTJ6xHoDMXMN+SOgTC9tKXgMABnIAnoUjWgUqcpyM
aLvCvxLLWspojKGao0imUEppO7Ipl24ItlngIV/zEG43776VMMY2kkVSjILqCOIJW2ueSLdYDdq+
ZHw4/zU5gti2JFkiMtcAR7J1/XEMX7KG2Ln0y5R5HagtY8SLCeCDAL/DMgrLGinJbaosBazdOCY3
FH0keKhyK3qKbyiWtOEs11xM0Q0H+ySS+YiDVigIVnhLgXb6TlarNyPg7RlvWPxaBJvhTeUkqiYd
tVGXGzO4UPRHPX764xP6JILJ6GZxSUPUWxAW28up88XsWyAcS4VT5qNOwwTfT1Kkz3EwJV0viiPy
uUT73pgd1k5+RnFkqX1s97yEa8uVPgljbmUF9XnBEHAw4N57KrB4IjwSm4I3x6CC4pFSc6yArSQV
qr5UWQbNovqY9Dfy4p0/H97vM/dyEhlqEAPyzRbrboc61b4IMue8iA0n/fS96L+vLqk4HZokpd9r
KAtvHI9jYdiGMFspDwxw25yxAkEoQTphA3huGKWCAQIghyTP2XInYMik470cNpVBuV9HcUo28J/P
yoiVUWlZjMJ1Xl4N05OuRFaqJVY0vJ7/aJvnspLDeP9IMEsfEFogx2WUy++yxMktt+b6ZJDW/aMJ
e7/KKkpRjQwJ0m3/FNQWiFXt1p1stQYBOSqvHm8UgqMSC/FmdlUz0TiKmskIBuFjrL+f/2acs/ky
gy0TIZBTCAiFwV7itzIUnLG5FRPOS2PTzlZfjgkAgDIy8qSgW1n/j7QrW7ITR6JfRAQS+ytwuWvt
5bLLL4RX9n0TfP0cqnt8GRWNxu7oiZ6HiiavpNyUyjynGNNL1w7mIba6EX3SKfsT81yImvd0YTsp
6v5ACkVOQsf41Of6Li+o6P1s/rnvnCfBNQZDFYZB+SDalZ0cxnNHaUlcg7iKNwMIWM6Af6WuBS4P
MXXfWlufIlPQY8+vZpr+VvRYrIuUwZT0CtalBaUjB0ZoM4JeiF677RN6T6d6F46jqxB/h8k7QJUU
oumO1TOkBiQDQoQqOhcx9Dwx+qjHM0AZfCXaqVIju1SJIOsSCeEUxR/Vrkss3N8C+kzpeaA/tVgw
ICsSwSlIrvVy0FEc3gR6mTB8LTQKpycqQa7G18Vuzb9icVyYq7fKnkBK4+/84qIHN2rb2yWo7iM8
w29bsWhFXLgwqzhnWYHkMdIBVRPaPnFGJmqn+wcFvJ7/vOLFikCdPtc7o7mqlj3OrNz1ztiDCOEs
vimtJwyL3eNihlqGmlk0iLEqejzn6p1Z2qgS928Yv8pgM1EL9aqnXQjkgkeLSRTagdfMkfMfFMub
/ih2XAW8a8Rog9GyytmVu3iORPeSDkpugJCqxdurnb/rRUiQa9VIBaAiio7/qaDi5NYUR0AGMDOU
mZQ74xuYd24kgJ9OtZNdwlvi5MCryD5mhsCAVzfyKpRnmAZ6d6ToGe4XFmv2SZzfDy05bqv7atBa
iOASZKWcklYhuJil1o1KDlSxbGaetVKQT4jEcP4OZGI0GtGl49QNQyvsl1j9HGh3RdO728tZ9RSq
agB7Cc8FhAcjjfW2xpUCLk/P7jX6EqSxnWkh1N23S+P3p1OgEv+VRfmZEUPyNakYYVdVBcyS5MQq
jFwIjmfVGy1kcN5Ibi0z0ExckQLtkznsJOM2E8HQryvZr2W8JWoLVxQoTVtIiYG+5eCLMl4a6+v2
kfyD6VwFzD9gIUCRVLULJnhvEuzC7/9FHJgO9cG8VJFtnarX6I7+SWC6btzbj1oI9VOpTwodDhZE
L2P4pCkFqJMP2ysT7Rx3OLVfZ01rzAtLvbk8miWiCD675ne50WIVXJiojDhmVolV4LHnKCcvYfdC
Uwx8aseaPCvK079bDxcopDiRh7aHQjfd16Eo7fhPep+XJvNWUFycCkhp48wncAPdafJQezpkDj0C
Ts9tncgTJfzbvoDy5YVSymkTT4jkcnMZw59m91ADbzG3LpEsShrWXsmWC+NbWAIM+JVJiw7W3htQ
kZEOM51x7EoO2YMJ6BBckMh6gSe6ngvcA/+QRMgQdvrcTSJFl0ly0+YS+N62UghUkH9IQjHy70lP
TDc4ufXahxb+7za2gIvJHEnUZypaEecsrLhHRS1AwSYsu5PeDa5fE7szLEGWt56AXS2Lzr9joYld
VVddPQek6ZtVoQc62/nHwNgB9W3mYRwLd3sXBa6Ccq6CsZqkTVVqjq5OT3LbPRXTH7w6/48Kcr6i
Z60Zt2+dRYl0YPW0V4h1GLpQcF8THRDnJAIDBZtghNOLinuzvSvK51z0dimKGHyylUR1ysoOIYl5
+qlxyMfQzT/mh84dXWRcCOdOsbOet09ofV3AFFIUwOJo/I3MCtUkoNKIB9P4Ywu6K906jqI64aoW
aATVd2rqaDDitCCc69LRGMAjFbdTcWCVIOjN//27cHH9Ps+gVQwTq3NgETuVXntS0N1TzToBmdiV
pfjb9naJRM1LXdiPLvn+iNdWPGH3H8PgXGq+I6m2TwVcLIId42eckoxVMQoQmtNY/SnTh8c+YwIR
qw5usWncoagARCqkGC9ndfxZUkNHiZ9ifx/1x7w1MC0mKkeKxHFmSrU2D4YKegZIH1fr92XykHYX
OfoaJ5GtDAJrFe0fZ61WGYPoz+9QwOnio1XoNyMTQQGsu9LFBnJXI7kIGzroiLNsvC3HS2q4zbTv
dZBemrdpsTMzyVGls1QLzk2wNL5upKIsJVcahh5y8xAmD0QVZENr0C+KfF2Xxl+N9MFUcyXTnCLG
TBFayCdHM7rMq3MpvmRMUvdyl4f7MA7ITVqZrSvp4eO2la17wsVv4O5NJapXJDSRkukPxreZJ3I6
Rx/kJ/OuAXEiCDHvrKPyvC1TYNma8r+WDTD/Us5L2MNg3YbsUobn2gC4XypqXhcYAo+hq/lqryYZ
1AaFEMBe3/vmpyS5lSM0MjSdras/tpe1mg0udpIL+GEbDHFXIgKTOvqYmdJRShtXKtpdHxgfSCMi
kVoNJwaggQ3ZwJudMWvvwj9GkRxmddgiTMr7EfR/4aOSuNsrWhMBAnAiI2hZms4j4WmkqPJhbmK3
1Mc0vRvCR0OIADbrOB9RljI459iHet8Vc5U+Psb3uVcAajt5njHOxBO6q7q+lMV5xqDMQ2nSIKv/
Nk8RgjX6Y+ol+xnR1fSy+xKwv5LgCr/mQ5YiOffYq2Wh97PIqE3sTP2O2fjtM1otvi0lcM4xDWlj
FRQSlDtTs9Wf0Tn1rF3xKeuBI2gnnsgbv2WSGyfGT0NGZKQxUyFQAkvn07DzUzu/KB5wqt32mRzg
i93oKO0BT7oj9cyZ4cxACta+deq9iM9pdXstCidMQcQq82SlUkL8mvpwJTI9Bf1zyp63d3fVAhbf
52y6aOvCGkys1WotW6ru5ofKsWX2tpTVyx1ZiOGMQGnlhnYpijAIoZ8ku3EmN9klP4Kb+Kf0ACrp
y1uDy34UkcPNuvHuKBdyOYOQo0IZ0hZryi/zWJuOmzLZYQBzv70+0SlxRpAm4MdmGuZn4/amkU6F
IchB1gLKcvs4EwAmCQLoDAyRDRkmARPbz04aOHgL9nN7IevGdt0wlUNxMbIJpecId5PWy4/RYTok
TrnLML+auJKYVWQOhO+PR8OoABjM4YK5/GCqJYAZG0iBMc+Z/ZxxDIKT/hz/NAlq62RX7kW2vX5Q
/xWo8mgeCRi+K392+IS+RCCYN0V19VVvb10FcJowSBFNptBC6Ed5hu5SD22w2s30diUWw/rNucs/
7987gpTCYKMuT1Dv1s00VINmdrnWpuCduS9cIAm629qx7ix+LY6H8si1tp2yvka+kZ600MsCcG8J
wsnagBFu1VcZnEqkair3nYYLWI3RIqzImezQKzFSHboU1ACgSbvBCNW+Oyvf1c//B2+QaI1cumgF
4OrrctQLDWLPc920smd+DIbRlfjW/4aE0VVFMGcCreTrx23Z/v3srakvJX1VgsP2uYm+P/99kUkl
JE+KuIP76Kd5LOa1VkWVk3/wG9dj4+JIwAbf91MY1jzEQQBpAaIDw2l3ulfujVf5cXtB/xBPruK4
eFJWuSGRFGam3mQ//Tfw2OlRedBfR8VmDwX8VemkH7SjWey2JYvUgwsoE7GypJFwm2iLoQTU1dDZ
oTlhlLiOHrYliQ6N8yRyamhNYiCmhGpgJ8NDqD9vC1gPKtc95IJKD6oPrZrREavMcjT/SJofWjna
QyZSDsGe8VVkgLlPRTaPIZhMsn31Y5V81i2Biq9eNRd+gy8f45VnMusMdjue5kgv7Vpb2+ueeIRd
sG18wRjvY6kySXCCpt/bxVjahfa9jL9bXf9nSdOvA3pXNx7NZpQzxOKuttvCjp/T+8YefkgO0AKf
6Lfy1sELgzhGimyZ71irastQzXl8HoimFxX0QJiMRp/pX9AjIjj81S6m5cFxnkNjNfCo5knL2tU+
0dM8/mXs1A4JwNwk3H0UCRRpI+c66mbqjN7EizCtv6Xxc1K9NsUfpWvXg+OcRKrqodZbODitsrxC
rXZ18Q3tMndtnznbNrzuJCzAteIfXJM5JzENqLPmKLI4XeW7o2Z4AxONL80/9n2OcRXBuQkQoU+R
2qFXqjbvKBij2U/SZ3ZbnZno4UKwGL4nYWYK6umczZDRK/rnzvwjj/prJQaXWtBY6wpLwsn7wQNT
wY4TWQKTXdetqwQueUi6OM+zFI9JqiLbBhDcAG2spAKkUtE2cdUlsy4rvZ+RtwN6U4SPLBBo72o1
kljXVcw/YJEuoGW/KlkDfz1o9jyEVDjRXid/U9H8yfvbUhhn/qkaVkVXYMsKdGBrkTORQyn92LYS
0bFwJq+ZaVrhzQXl1fImxgjyeKzT47YIgZUYnMlrZdhNiYELrkXIrRJ25yqoMQA3WIFNkvFklq3g
prEehq6HxFm+lMXpEE/Yt0S+aaozKHXsuEErQP5he2GzeW+YP09XktRmWFZvyOHJRz89x53HBi9I
PZkMdp3dTkG22xYoUG9+8DmlSTlQHxlWJcufctW41GYqSB9FIjhHAEDUNiEIck5QPMUdBrhbgYn+
Qwj9dTr8cFmilmQMZ9QKuSm+0nZyrDI7ZJZ0HCZ91zS4xHfljirhvu58ND3MWOhyJbhKrakklamJ
/kwFk6AKp5JdaQSaPM6xwZJtQHw9YVTg2E/0NGnNIUizn9vntrrmhTyVcxudmRGdNTCBamc+aN5c
KNN2xQX1FjvyzD8IfAth/NNFYIZyFmRwgkl/pySHQBU8jazeMJYCuNVIRlmo4dvV+lvvTi57VWz1
pKKv1nw1PvjI+h+D/4succ1XLeVy4Tbwma75OaZmWSbvRulHHfk7qX/ePiuBEJ4AyW8HS/NbHU0x
0k2j3oeBB/rsbREideCjOSMtgPHZiLzBi24NrwLdRnpOjhpYxayjCPVtNf1fbBsf2zN/ZEE+QJq6
zx6zXX/Qn6S9eg6EM2arNfalJC7G+4oVBeDpxkXjYfLYxfqEurCHVsbY7jpH9/JT6fi7PxpZWUrl
gj7toY1kLs7Sm27XHpubzMnPyj48zMYlqvOs+celME73Gz2waKijFadTTop5G0mC2CX6/qyeiwRj
HMwYexgAkSQFtfkXn34R6N68G3zQWi6AC/iWVqVjpiNnHRxfs4nXPQAUHyRH2oPaOS2w+EA8sS1y
LRwvJXLO1qgikmkaAJ6sKLf9VrUneqdU9003CBzf6n1pKYkL/EYW1CybJ6XGh7lABiogF4/sx7mz
409bwJbiOH/E9Ka36gnqbtTTkZWDmzQNOOqDQ6xGZxSSBfu4lm4sxPHRP1ALY2wSBBGl0WyLoqff
/9BartHvQabppspOB8zL9tEJnCFPreobZZR3c5ObDtJ1hm7X4NZs/2Vw5BMCSxmSUGotVHOOPtgW
g5N/0G0gfNoxGL5E3lC0Is5ZFINs+rGFFUWyI72Y5QMVsiUIkgse0iRD93BSoJkKwV4/EXfmsZ4h
25IbbYcmco8e/F1xju5EDL+ilXGeo8qaTq9VH6TnsWkH44M+KK5KhLO2Agdlcv5Djw059TtUQFow
uRvhbibVKL8aqTs/9XV3YWJjePl5Ww1XJ1SXqs+5ENYZhT72cwlV7l+StkT1gHrNhKGGbjhKjXUc
usSZLPpc6JJNZRD4KM0uKhu31yVX8FvmDHjDgfJDcgNRg4hIIcJpE/V3BinZjhnT12yIDJvEPvOC
HEyhXTcaRxplZJ9kmX9qW0MXRAqRmvHeJ5ckyYhL9NOCqHeQXkj+vVVu5bayi8ETrFngevhxOmkc
jDLokEJghPI5mhzq5G70EN2Al/gQPFdu9KwB/si6lw/pzZ8UpRZnzz+E6fqYW3WKhCz094r+DLsK
iw/b6xNEKH62jtZmV/gWljf0+mcpinfgHnlWk+a5bgth6XJOgpb6o4BYUNbBJaSZJlFVHrk16v2w
6NuJud0bU+nMONUf8gMoB3byWfRGzh8cJ8zgImKGYp7vGx1zY2DrNPv2oOCRt96LHnn5DeTE8E4h
KDPNp0XDXKUOvUYLd+OgO1Gl2pkRP22fFa/2vCjOFUSKHAZDNrZu09bOEP4w/QlMoReK5rNQBAz+
rtzDC+O2r/ArwKAHOKsZaczwwGN+JEAHytBsLWJEEm0hZ86lXPtDXLHODchrYrmqmZ5IghlfsxI4
MD5OcGvibbmnSdVaYcRctY28uMx+pjV9tOr44/Y5vbvk8HK4SkJVBCA3S3okYi/djl2SU/61cjuX
7QqXnkVAPYLd4y3YsvyglykZ3C6Zdkqn35nJiJIWmwsKj9sLE+0fl0GEgH5IrKls3VaL7SJ9seTn
cnzdliHcvDkKL64Bfq+CayUsmVuB15K4jcO+gp1rD77mXfggUr35YxseyeIyh4BlnZTXLXPpPFrc
d3YuehoUHc/898VyAIqZBQqgx12pv5fQ/qzRk4rZyjoW6LbAOfA8bQAgNEMrghpkhumkneEWRvxA
Z/w63z8wy/jdQVtexzn/EDZxF1UxjLY0sn2f4B4Vp2AP/t1ZMF4M5xssOahrajLm1iBZUV3dt0cR
qOK2DryjKKonrZKmbGpd3TwHyYdaNOu9HYjeURTJUi2jbXwA6Pt4W+v7qkwd3wp3GIa2K/PBMJ/+
j4f3uSHnn/Vak+dIvNA6VgMfizJY6nCa6QeTG9VmIKJVQSO5ba7vOjP+94De8RZFqd5UGjJBxAlc
YZzIPjIUxpp9dKPso4uKG6hvo9MVuNpzBSQRTXK+K/Hw8jl3QWlJWtYA5AJUcfclk8FgQ6H7GA+K
y/s2jr08oMwGRfmBZaO3vfhZx9/tMgYidWJi3t1UOH9YjlGaszDrXGs00LhGlWGX9vmTL/mDUwXB
j5hitKeclK/bYldNfSGWM70ecD/WRIzWJaNUHws1H50s00zXSK3PwI3SzqkGbLhtmatubCGTs8Nx
iHtUB3UAGZn7vgudrEF5lXaeWvwuWcjbgV4l8b1mZt4ONKB+52qjF4HSb/Kq/PCvFqNy8blJA11T
GtK5ta9Vnh9qje3nY+X6BdxkZZmdwEgEm6dy1qhNRQM2QxV6En0wlKMM9D7d7UXw8uuRE03RloEx
agIUhv81esWYFGswoBc10JcnTG8XjvVY7qpj5kV3vwsB/9cxXYVxStj1jYHaRYHIad1a6k2aHIQY
COvbdhXB6RzIpmUjHOBaiupsKAcleYojZ4hEqa5ADN+/1lUK61LcFFxTCu4Hkp1CneyH2J6k6Pu2
3q3mT9cDesu5F1450GgtST0GGrLqdqJfKvY0KsKB+lmZ3julX7v2piULIW0oNRMd5lvCz2EXOoAh
O5lgl56c+jE+aQLNXo2dpozhLvzL0gwuf5oCabT8CFmAmaSHSda8EdAef7BpCxHz8S3Wk+SYAJlq
GA94TtSdHIDrOTdLdPwptHS3Ra1b0EIWZ0G5bplhm+cdgtmwSw7ELhDHZmZp9E1+bARVjFW9Wwjj
LKiUjZIkNbxQHMY3RjdjlcaXsVUvrU6eBQvjKzdv1rqQxZlSOwM1SZjMxMIIsBzQveNf6CcUzE6R
K3onWNXyqyy+WBu1YU6Zj5TNqj+pzCGAa7IKb3tBgr3jq7N5HY81zYbWrQbDCRNjbxqZrfXZSc0M
AQaZaDmc85YLdJDVBYw2UvZKdJfKx1gSJdPrt21TwQAjeK8NS+F0QSaBAgz9mrmDI6MLHvjad75n
7NkeI8+CrVtfzy9R/IOs1I+j3AwNapj6WYmJK4H2normtkVCOEPKDK3KSYobcJTvW/Ihatzqd1HB
/lLp6zq4LctZ1AZFRlq3rI6GaWfRhejOtpate7erCM5qmjo3qdYjoMZt8K2gjdebImh1gQj+xXoq
fcvsC6SQbLrvKZivBKf9rn7MbRM/bFeVQE0MKGUuOG9O0bnaJ3v5vgVq+0wqb91nZ5FbW81Or6qs
cfbSWSiyMDNhblgY32mIaZmmCd0pr3cyZT/aTjR/JlA1fqzOYgwoyTqyBHAIObIR7f0GVdkhEowA
CzdyPslFHNIDxBu/x0bGmIAAKnhogzLVnR4Hb3TTQ723FHt63da/dS/3S//4QTRL98NOzSvNJfQy
0HNkMNsMX41OEB1EYua/L1YWpVbesDHBCw1ig1EeNPJlArg1wFTt7fWsqoYlA2fToCj/8sxEpBvk
rhpyJKeyDmr11g6Le4kdaUNsKRAJW9WLhbD574tVgVduLIKw0NyyNY+MkF0oKxegCx6217S6eQsx
nKeLRzr2fmd2gEo6Mj3COGtqy2iWDgwRKvDsbd4ldldJPDcBMNMtNZGBgTqYt6FEnbR6UMPI0eoE
19vBzqanBFnr9upmJ7olk1P6aIxzSQWun0vwGjD0uyh+JKyxC7R5RVZmD50IZ0gkkDu13iBDHxEZ
yUNS2C1GLaKjJUnYzRdCjroeeNvrW3W/iz3lVN/vkqFqDdR+rLG2rWwGltxvSxCoocnph6kBPBpI
QKg5Zz9Z7xlAWQhHgYx3r/9vTn6xDC4Wmrk1NBgWQbnHyVF/CZ3kc7KPwAsyuOql3OuP22sS7RoX
F+tWT1q/nO+zQf0yhfJNMoaCg5m3ZUPx+FJ9EzUqszroQRlfuuEVhYBQ7W1m7WqpFUR5gQXzr2wD
sGzjUkaCZ1iIv5+6CMCcxmMvJf9SDhcYp4hUVedrkKPWX5gZfA3G8tBM9WRPsqgDfH37jBl/DADl
6lu70sL51b6ld0RGktcHL3Xf2CGa9q2XANDlLRW4iHVl+CWKn3yY+nqcZmI7t62eaXg7iqYc1w3o
+n2uyGYORVqUKb6vqI2dZzdR+IEwQaAVyeDcXNzlUp42uPcp1tHEDIXuDsXHbZtZd2zXZXCObehT
P4l6imWUz0MT2lL2acQIMcAO1PKmFGEsiA6F82vg2GW4rlfMNZn6Q0ODTFg0gkbSdbO5LmhWwYWK
RYnmy0Wadm423hXpUVaeFPoa+c/b27Z+JUfX7d+aTDnXNqqgWgcED3PzOLgxjOoSVsql68hjHGln
pg6XoK3ujcq0Q43dSPHwQA1F4IuEv4Hzd0DmieW8RYKUfwKY8h7NVZ55Ue/YrkXTmOj6LNhXHptQ
tkorA8QWc8fpKDH/YBlo1wlCGwR+7vbeCpzEG6Pt4gT7eKgmX0+Zmw2fu+SemZKdRh815dTphsD3
iURxvm8MgPIY6Xh5DZHrRfnHUkHHHfawAmKmKFMXGPO7qnxuFEHe4y4dINZOSGKVEZ0N37b3bvU6
QGTZVC3AVloGH6BYFqMfrRrndw/iISM6oZfQtZzGVU6mR+3hMAm6x9dMeimQK1rnzAAodYRURdO/
9vGTJZrHE66IO6OmQVFeqqHl9Ca4nSkndFBTKfbgdcfwVHzMP/i3ogaXNbVYronz7XGRh7JZyZ0b
pa0dg/KVPusY+Coyu8tF4Ve0f/PfF9peZAMsa0JdtCWF7uphODrK5AtMak33lgvivLyW1mrRy0jE
YpN8HyiuiZn6tfWl3b/UPs6/A+xvUrMY9hR8IZ66i+/CCqA5drt7g0y90Sc7k21ZdAVeqyIuV8e5
/KSqlSmzWtSva28WW+z15zFAXwN1kycRfZ/ovDjHr+CunYyYmXEnHUW3m7z+vL2HoqPinHoYZvkE
ijIElvaTguHtoXluO0Ht8F1b+JyYX3fM5KFMAyukphTXc2I+7DCHt1Pcaq+/Rk75Qud9s8czeku3
F7ZaTFwK5TyFhBOaGhnHFB5NdJUytFjNs8+JK+4pXctqlqI4n1FoqT4UmAtzDf+Lqpyz/mANnzNy
3xgns/2xva71A1MxuqITC/1jnPYNtSJnTYwrwVB8V5PbQIvsejhuy1h9zibyVQindW2V57WcSnhO
vmkv2p062sAkOccuO2cYVMiO1T1zfLsGkL70AKCo3+c9/EtjgNdONODYaXzmrmgdCaYIle342B/l
k+LlXvokOZFTXaiXnmRvbucW1ezWbe2XUH4WWxnimLAKj+hjMd0MGWrpbStKgNfyGgyj/ndh/Ch2
wgaNSANDAuU34FO/ROEL6b71miBMrmvJVQynkfGgFxHgwZFnRxc/OFbT/VDvt5Vk9gz83XS5Ei5q
SXqe96MRIFAmh5R8rVFrHMyTH5S20u5a4tFBFUgULYqLXUFUpCwq0csIYtijznynTfwLMWXBeJNI
DeafsQiRqlnRbhrlwR1VECxKfhNjKDYK3e3tEykCF7syoOdnVgI7jorv890UD3lO0+wziQoEre4a
IYAK03TMpvOtmbgsWEUZQJA8Hcv+R6VeGk00z7S6ZQsZnFMqh3RoRyBCwsEXL5ObHUD65KhH+Wjs
gV1+Qw8iDqY3SqJ32reQyHmocuyjOie4SKYo1t5h1EK6+/ut30l/hqPNdsZDdZzbbYaDKF9bdfcL
2VzMzFvFL8cUl7HQzMAAlRaSUwKkzdGGqXNifyicOg80O1fyVnCWq0pDkGkrqB6Dno8zaxpMtW7q
GZ4xhrNaXnzzi8WcLhO4/3WNuUrhLDtsQfRW92hq0LXbit2y0jPYp23tX63VkcVKZo1aGFkpt0Fe
RJDRe/X8cFU5vqtf6h39pDn9TXSnCTsC1k8NL7JgewZQHw8ObWU50CqL+cXvFN7PqP7hnXGeIYHI
SfcSdzh8kAH/Gnki1ud12/gll48qRI+LjHWIKkpLj0ZCXLytH7Z3UyCCvyzjdjdJcobHpq52zPRL
av5J3xOBJ/1773juIYbOxjhN8UjfFbUTtJ/r6LlVTbuuc0HWthpUFoI4R6KCS6tpO/RbZ9qrMd5Q
9SlKnxj5kA0fp/Am6nzBzs3fe+9GrgublWahhnVKWaqj88Vl1H+qY7ovpfiIp4xD0ZMLQHQE4gQH
pXKeI9TkXutMLI+wJ5a/KL0g0xZ8n39H7Qwp6RSCIm4sG3fGNJ7rSTS+sO4cfu0Y/5JaDgzT+x0c
r1l6ZX1m8iFuX/+VOvNeLsfMjtW3qEOy5pPOTn3/uP399Tv+Vcv4x9LKNC0UR4zB7T/VR/lHDMjn
2DEegovs5UDAC9CCvwsFRyPQNB6PlDRyNE7zJEFdV24ll3auehKy2eCRBI5gfXMY2NBq/sVUqru+
DgfUftR9/TwP/OJ9bN/vME0PFjdFkGoKd5PLZEy9L8HwjJLM4PTu+AWO1c3PAD99IA7FDSF1RNNg
IhXknERsjXgE1LGVMQlneFdnMj5JuUBJREI4z8BAqgRs0kZzhyS61RU0edKmC2yZgQf7Xx4X5xV0
NihREqCM4X/u3TdwgF3i0G+ymwFXUBSO5t+9oRs8gGcC9ypRHZM6MgZp7KZXDnJJL1ZJT12ceGGW
uJo5jAK3/g/h/pfX0LnLuNmUelmNuCHPE8eSnexQZU0cAPzv9QNi1mMm6CoTOEJ9tpCFX8/NoAwH
MiIhrTxqPaaqqE4oUA+dz5FSswTHXIwGvOIul87TeFNZvzuq+nYJvropfV7kYhFa1owjUecauPLa
6XQXNK2jVk/b2idayPz3pZDSIJIxWy9TsweTyHvS+V7a9f8u8vFDb2hdBA9Miyp71+S2LJ1SIYvX
6vvEIknRObdA26hW6hpeb+4ew2UKc6mh63tz22K+/91hW/5sOPcwGCxFWQutXX52ZuWJ+qdBVEUV
6TDnFtSklNVykuFXa28InmKRjYiMkkehCHtLjTES8FeFzPCCU28DweatsDNDzopgSdYvL798AA9D
0URth7g74b28xF2pCY91Uz02coaug+HDtlKLRHHmH4aKFuVmyNw0TG1i4UVn+BKzo5mIiDdWrQdP
y8BLQNJg8ZfrDpdrTckDNGdjrK1N3VI5k7EXxHOBEP5p3iyjKvNjZQDeZtc6aZph6HrUcnssGhFx
yarO/b0eC5TA3MZ1cp6baoUpnUk9tIYXp1+3D2ZrKfP3ObdpJsE4BgFKOAxA7CpAX8tSuSXaICjh
zKbxLsgtlsF5zrqVC8sisM40K2xZ8SbwVEg5bsqfa7IrJVA/iq6Xb4CDWyLnlS/86NghRdACWKu6
x9voSd8Tt9tr30D76EYn3Y1ffEAapA+Dpz4Ze+rSgyRsOV4veS+WzWViul/IeUax7Lf+2UuHLkdl
jxD7f9D+rVrYQhTnbE1ZGetSxzXAMm+o6YPf7RBqKe64ojq+6Cg5R9sYEvg5CmjMTC8Imrr94IXo
MxS9s6ym54v1cM62ZSxXDApDHuq6P8RG26PoV77WRCbHatQYsEumfrdtDOvvIiAJnelJNfPd3EBp
VMnY+Nl8XuaeOoprfY1d09V2FegXQLub2OpBNCi7OiqGwssvoZySgHkrMpMevjFPGnTPuUw5TuWL
QT8w62zQV9U4tVYl8GDroWYhlFOXpo181hJknbNmxve6k7rJPj9PAN+fbsaDaOp91Y0txHFKY7X6
QBrM6bpK5hTyeTQeBCe3+ga4EMCpi28qU1Ql3XxyFJiq+V3o1oe5kKR+FI3Wi/aOnySw8rhCWQQW
4H/o3fqIGrEDrIsH3UbH7U48uPBWkHrnya5r46cKaBxTNSjpgFwdr3VPxNOdah9VAKYP30iUdZsA
J4gelFPhjgdZBPgs8Cz8IBJlfTX6GdI4SqRzoAI7BUFVpfRgWX92db1aPT+KVOdpEVUyXmOqnXzC
1fy+whpV13hIUAoo3MgTtVitH+ZCIhdgS7/sMF+Hhy20rvq1DTxPmx0qoP6njnHKAQDR/Dao61uq
uhDJxVyN9JGWhHiNz0dy0YLzyIija40nMIn5M+/UZiGGi7ktUYpObVGbboEDB9Tp2NMeg4v+PTha
+/wU5LaoRWg94V9I5EJuZ0odOBFRB5BP0WH4UdyYLvD4C6DjUrfcx6JpG0EkIpzjVIs07zE3gn2M
P6vSJ5rdUz+wVf0rValNsksumloQxKQ3GL5FSoE2Dbyqz5N/A/K8ZvjYaUfGPsfVRfO/bx/eqr9c
7OQ7fzkqaeFroMMr7634IRlf/t33OXdpGV1hqAkaAEL5vhjvA9FbpCCt5GvsJQh2JiTogJoAtLok
Be7YA5NVE3W5vwM+/MuUVAs8dzomnfnCodJ0TZJmePmZXy10p9gDsAN1DAXFNcUpvPBUGXZdfoid
4EUYBmbP8N6+fsnmCzdaCIiLetSBZfbQjfaM624ex+/tzxlPA7nkcfvE1r3wVRrnNPoE0956hHwo
KG8N9IWM/ZMRHvy2sf+dHM6GmaGo0jC3Tkz1JxLtpLiyaV/ZSR8JBK2ryHVBnPWiT78ttCDGzQNT
k3KgeaBIBADeKLh5/INT+iWHn+6QQcduWhI64mqXeIobu/VHXEFP4SHxLFcEFihYFE8DJY9KOQYM
Yxe+6g3DzUBfYlEddD1fpNcFcSdkmP8h7bqa48aZ7S9iFUgw4ZVpkrItS/ILy5Zt5pz56++hvrse
CuYOdrV+dZV6QDQ69zmdCnhFxIt9RoE+/TNvMIVRfzXKH4O+H7U7uTkG88N/0gqDuyzqp5oRzVhG
1gG/X2CIP4kdLb2RA1F2sV28Xp2OC0z92TBmkLJDLTpQWpRe8Si58w7I9aDffqMuCu+7j+zkyCuZ
nLWdCwkTjD5gKfSosapE8yRfBkBx5l3+iEJV5KwuYNrCSo4ROPZefzXsYm+60z+PdnO1xG2pCHxx
21v91hM+TFUGI1amEYVEpcussvuU5Y8J8cppb4jIIQVazweopGywq0WQTORBZ3Utc4NsPgyaJBj0
E5hAHpYwHwCzCKhPjMObuyxPLBJEtl9dZ7IsuKjtwOL85ThbOzZhohs6ZvDmKsFMS29n5fy9LhpP
rfqXtkoyq5o7T2+S75cVRHRALmKjqR5ojbEs5Yy3FTi8+sliphv1Xy6L2Q4uzsfjDAgN1FLyF+SX
sUbdL00OuUl2/03EctJVpKQ0eiIFDbxIrj3k2NsbBfme6EtxVoLKGKtPlKVSym7b5rpQIytK7eDT
5VNs1wPOhoFHFiRTG0d9joBWs3pHTa0S3M7T7WyXwMJMgCCzjCeICh+ix8QZidlv3+Y/MZ5Qf1bB
nhU3P5kkuB6RJeLHxEkSd6GqvKXLC2B0Y9Hv9R7A3yAhCe9Fy8SCE/Hl0qyrgqabdMznlhG2zB7m
8oaK+Bc3jd05R+b7WR3KbJWiosCgZ6cKdKTdXT1ckfGpbkU7TJunWUniVLusQRLKSq1z0nm0kKx6
mX4b+z8FmreZvJ2l8LauBDnMPFDgZg02RppRnQFuqHpXu9KOusvE7Cx9JBxbCeRsXpXUpJv7GS14
7Zc0Qu3yp8l4uXyqTbu6ksHZNzOqukmJYHjoWDmB1N5i5PVGi6hu6TkcRvYlVsc7LdPb/WW52yHT
SvBypytzRNC6KeagWKpDs9cfoqN/ZQB2MbwXpcAC5eDbDwamIUlbY6ZJUx9kxTWNx3EQHUbZyjtW
h+FsX+Snc6OXcIP/Y50fT8wePLZbWDpz+0OjdSthXGiUliAhCQKgZoTmEfu2nXrda1d1bVhl9SCJ
VmQ2HZO2xOOKhlyOcPqhJj5TscOJ+kF46KabnH3E8a3+PqcGRTdpSgKj7kSsudeG0CoLTeCYtkv+
KxmcecAURD8zCZnv4jIWyIziutwvU5fTXoRys6lsK1GcIuQmekNNhTCF+d1dXmcnE/B9YSiKjkW3
wqkAuEKGSl3wPcvgLkkeJ9kVvM5NhUbFnWiEgdaWB4ga/bg1iwWLEHuhzjIIOJ7MQ+NJu9SNf4pe
6OZpVsK408ih0VdACEdlothhXCroBdM3or/PuW+pGkgZYqLcCQOnihKr0kT3senqzifg67EhC1K0
iZGtFMrnqDqhgGl1NbVJdm2Sx8tXsy2KmQaY1VDR5RHJZKDYwdXBKUyzUVpJrmm2HprRvqgpmA31
IHGmUBUVgQVC+YG2go2qXGO90tHJ9LmLpn3r030TgF6rHPdxJ1o33HRKxu8z8sNtUl4AuS7EK6qM
m4CNli59LaUfEgutTnGdy99zM2xdyeKcrKzlUl+0ceskGrFTNOvgcAsrNRunlLMfl2VtWoeVrEVR
Vz5vbIxcM3yUfzX/WI3XaXAdisidRDe1/ISViDQCwK+cYqmhB/Bq1r5W43Fix6RGPezn5cNsB6yr
03BmtQ6SlBUVmhDja+eCWm7X7/0elI2qB+zkyhKFrNttgZW85eiroxEJoxG5DyVEY+BWcSPXLK3g
akGNBAr+fWpHgtRPdFucWZoTU0klDRoxppMbNeRX3pCDGYogyjfFABFSpiCxJfrbsVfH0n2VxROK
s46aOxOKN2l0TeiHGkYrIbxatH4mpRlm7StSe+EYWXJzJ2ULhGFkC9RiM0xeieKsLZnyIdaW1b9p
xwL04jJw3iR2bFjqJ7ZT98PTh9zHWSBf2E7LptGqAr4qkPeFctVL+8sn2rRGq7+/9DlXF2SCN6UJ
Zugdm57UrLSm9FdGj/Fc2Hl6DJMfgSwalNiuuK1ELu55LTJLWRkq+IZkF37GYpcz7uXAiq7YrvAW
ztrwKBp5FGjh2+jGSmJPGMvIAivWYLQt1ForCRJLG3WBtd1+xKuTcSZQbU0jzesBncvdwm8cexm6
NlYL0EHdi4+pLZyNWP7gHy2BlUBO83WAD0eNgtLsMLmkvY1nwV6P6O9zVrCZpBTAXEjbo/iQJrdx
LaiwbRr01e/nrJ6atpHaStBuozo0/T7VXDN/BHBtOj9fVnOh0nH2DuC82Nmp0dM2H4svwV47JT/N
z+kvbSfbcCW3zZMoqtj+dMvCFQaNTMw/v9fyKK7iqqMYQM2lzyOo+2pVtP286dzN3xL4mkqSszmM
ctjWynTIeCvHt9OY2LoQGFRwkj/KKYo2ltESLtetG7d3/fBZcDfbRvV8EM4gDENS5SXFgsyyHaxd
LbuemFg/tF8ohgww9ygw4qLzLD9nZQ3GZhhrpmC9jyBBx0ziqe3YB0BB0B776/LZ8hNWIqRuANVl
Ce9q5MQascOv5re1jhXrf0vP89aPXAniDECIxmpuxj3WZdLGqiOHyLoVVAIrsB0MraRwZqBIpRAA
dpCyjGAl7niqfbvzAIIMEvoydv4t6yV/KM4qFEGcSnkJhRsjdEgiu68fK+0ja++rI3H2oPPNMp8H
NCv6kmSnrE1QzEDH93ryZ9FKk+idcpZAI106+z7CEx9BeCV9SeU9638O42AJ3tG2L/9/rVuGK99r
XVQZLabyUPccjr2Tf5adhaAYG6z9vtwXz72r2RnWW8KjeZr28kEgfPMRoy++IIFoBsD63gtvajlX
pR5DJjWgYVQ39erW6rFTs+yATE++nTxdFrj5VVfyOCWp1EGOytAfnDFRLZY+kxGogPprWHTuZUGb
wcNKEKcpVWgOOYmQYDc1uuAVyBjSO9RBdpelbMcOKzGcloR1SSVdQ9UDtLI35QHM0iff612GsiEB
i53ICAo+Hz/6jdpkQkHDiSLLRJfy1yxV1tgklj8JTKHg8/FD35lpaO2MuSCn76a7tAoGCxsojdWl
9OHyFxSdiPMi8lDTJpyhEL3mqgUmvkNmhfWjFlYChdg2h+er4jv8plTNVbwkNVp5nWuguQluY/N+
ZN+6DgOboB33aWW3GIk1CYCtRMPg26HMSjznXNJWBp1pBt9VPmMU6fMyYmAe6HX3qluqB2IaR365
/GVFV7j8/8qbdWllpKSGwNk40Ho35ndDJwgERSI461GqWLmUSqgjWzprw3WCXocKiujLBxF+Os5o
9D2AA+YRY0iDWQeujpVgl+WM7ExwEVtYH0lvfIYJsiSyCAEFbVOHhybVJycHZY5XpZVySOt8ECwG
bp/dIJoOHlpV5qe8In8eJUVBdsL8a62LLDX2IhFK8KZrAETWXzI4IwYenDGleHi/h6gXFihlL+ol
bo+OruRwViygIE4li1lZmPxCO78FlCrgANwMs76gfbTDffmL7VqbnKqT9CJKlv/GiP4+Jp8tM6mG
WVuGlkavPFCn2HW5rVqmRa5CpF/5s2jM+G3k748E7HxeHs1DG7RAaWMITMGutSw+tp9iD+wJHbWk
64VnqzqF2HW7+Qh6NUiY/7pPHm2QRYMaqQOgJ/u+8oYQfWFp3vngL7v8YASqySfONA5iw1SRqpfh
Y4EXUD0PoqbCRgNDY4QyANkYGMg2FO5Nwocr0H4te1PNGnPUCaIGTEv9g52t5U+9v633orhX0JZj
oRRFnjuJsgvHYzI5mf+TNd+n7tfl7/ZnigFBKjQdV7SAHHCCKKAVBhb6mVOlMtBpi6t4LgVX86e7
W0QwtMoQ8DEwXbw3yimN5qBNqxy5subMrQqMNx/pbRmwT1XTC4ba/jQf74Tx+AJ61FHaRkr+dkdL
djYfl0KoaDXhT3V7L4Y70zRLelY3We5k5EXFE2It4H0zQTazfTe/Pxx/N77BqlYHvpEzsU9kOJDu
+fLdb4QH706hL6dcuUsfSPl9mUKhyY7dal6zyzEAaFrN4Z/AJAqlcZ4zDPyySMY2R/JM7Ai4K0Dl
R77ZWcVhQV7BlpXgeIvu/vGIzorHb1mWETFJleF40RfpbTcgOSoRBgZA++cNNYh2FavGrlPqlo+i
QGRjPub9p+XeVbwUK8u4zt9YljI39PrMYg/kDnANOK10IDfaSyrKqwQKw/OB93mGB9UEuWNObhm8
FPXT5S8q0Ho+FE+IRvU0x9+PVQVzvQNwJ2rDjev4X0fi7z4eH4lHXQ/K4BmvS9O+K9pTRCOriF4u
n0WkjgYXhUdm5E80Kv53Q/1t6qWNPd8kByCseHFhY+HvPwpc8tLVayuoEbTIm3Jsntn6MTktKyoR
on+L7UyM3IpCDNFl8cG3rstBmne5I5uHcHgFKakRCjq6IhGc/YAVDKfQiHFPwbdIu4noT1U0Xiuw
5/x4bTgUmVLkUIWw16zO1czvY3FnaM9AreuGu1JEmCjUCs7HR/FM1LTscyy9vGapW9PbpPyUzZaf
YFJfPyT956m3ku5Eui+X1UP0LTmDoc7jHM85wdttr1h9UqRjoAv8icARG5zTIr4qFbUhZQ7CMCtq
JKvIFY8mN4YkmmDfiDbfvWB+wlb2M73QA3mx9ezW32Vu9dN31IP8tXUJzG7+CPrYa9GWuMD88cO2
fUhnDFcm+IQmFl/uo/7Xf7oifvKMAmSNdVMEf9xdVeTZTL8ancAqCbSApwwIImRXwPPJnACLGtP3
CTvUQiBckQzOMNC4BBgAeO7feDG0pzS0ksdBslSndXWvvjbBOmW8RI3AG4ukLv+/sn7j0EqjUuMh
R/JO0Z8m7aEXDaWKRHABRlET2TemNMdq+y82fPHjq3YSDTEJ7BHPDjCEwRTkAd7QBJ5GH5BtX8I3
8Ablrv7egrJRBeRj4VuBjVKYI0JyEAnnbEQx+UZGwzLHFtkSrbV7NIX+AUOyyAjyHSEjSgNCdciJ
r2AdvGrH7OiqOFAbeilcBRe8Wr45BOrAfGqAgYBX63uAo3TqQrR7sjHl+M4c8Y2hfiRh7wfAb0iw
J+of5X2NT/eWFwjAXAQqyHP7+mGYs8yYMxDuvmbDfTvd5qIBb0FUy7gwwo+MqggrpFN5/5yHpatV
j2kKSoLiFaRNA0kFYYvoRJy1IH3eKSmFj2fZfTd6Q7svjM+X7epmsnuO03lO39bQItaD0RVtrrsq
uFWzwK7nh6RzgzpzLot6g867kBMwzkY07TAHZghNaNwOkVdkLcSn5SeUQ4CbbfwKv01O4clu7AZe
6wm74KKTctEFGmCghCEIoBvgIxdf8ym3lPmKxse8KwT3JnpWnK1I41JvqQwr30rXenxqTEEtUBBM
MC6YKHsSJo2BRDvIMYTRWlEIhunkhfr/Hrdk/XbRLHrvOIi5gFUsWVyiHKl539Gffvl0WSsu6zgK
1u9FBLmMtClEKkDMwi3Hzkui8HaotE//TQyXcQQ5m1QwPueOLt0R+TTWr50Q3nT5G3+v3yhXvT/K
aKrmnARD7KByDDLJxGUPhgvgW2/BimOCh7upY+DRZbKOlVWZN0V5XCtyskR5jBZ2WuyAZSPQ4u08
eiVi+QmrsKHw5XDQM3iHZT4dRIh2aJuFHX5iLnmmLvDo2CH4QMsJKqcBKc0A97COSvR7ofEY1HFV
znimxqlTb2LZsArlLvAD5wMKcZZjcG90DLoJvwDBRNE9GO3PsrvSRACFG4Xmd2fhg+KmCvO20lCI
CK8w2QtYksLWblJr6cD8kyrP5lM6H4mPkQuwJRZmgzSmTyTXnA2vkBKnG0RgmNua9/uG+Dg5Jo0c
5jFKY7V/GJQrJRVYN9ExOLVT/WJIpLpBzZKhUWbczUNm1SKEhU0TuvpWy49Y6fYMtiTW1QizqPGg
y6d+6ixjOISKwLq9ldj/sAkrOZzPy/UslPPlDbXe7OV3XWNlbnmQLPY9e6wQ9ctu5k3Pqhe8lrva
Mk/lThMo+nZEufoJnOMDBHLTxyHMkn89AuynP5WZRb+ONrytIx3C2L38sLbzz5U8/mWRoY9l+c3N
y16GIVUltsqT5KpAXCixnAZm4h250QW9QZFWcnYj1JJCV9IQoSzwMnqCeroIilugl3ywrAPfxyyX
ypg63Y7azoyudFGwLBLBOcOpSkkTJwj4euWqLmswue0KEQqwSAbnCeNGZW3cd7Gj5Dd5MVhp9qs3
ZYHvEAnhXGHZZKZaozULd4s1epo/xspsBZ1w62j5IBeeFz9CpTaUzqGEtFN+Bd67hf1op3xi1/WN
stcfBHq9vJM/ZTFDX2BDVUa5d9RmJNBHNYodDF8QlFYUNzn6jgUilsgGHeQy8v0ox5bg+W5/ybNU
7jVFXaz5C32vowPeJpasmLjV8O/x3BZHdRbCPZ7JR1NIyfF4sLUaK8dedE+CQ/A09UNaEVIRXFM4
e0E+W2oDkD0R1ua2Bfh9CH4tBINNCsincIhkwPqtpB67kNoCHVgexwUd4MnpQ9moAcWF1Ag7o9QD
aTwIyazSNa3ypvCGffD9sjzRd+OeUVXLFXBY4T0okId7VuJ+IiczRBCSIjHLl105Q3WgMwX2KmLw
qrbnwYtYa5nDRwy0TmUG5nNCKY8ZGNG486sMNfFkADsm28ciX7t5/ysB3MfCYEgS6i1SWcP4Aewy
K8KM/+XreBuy+OP6VyK4D5U2UmOOA+6jcScXJAYnfdcfivvY6TG/3YL+xG5vFCt0RRMTm6ZnJXe5
wNUF1SSezCjCBakh9r1VZXjUYrDUy9qRhs8RS0TDiCJ5XNTS63Mz5To+ZTcV3zPEC3Nd2/FY7I1x
tKOUCIrj2zenw7BqqirrOmfjyr7Xid9lmVObjQWUnoMclx9pa+m/RfAdJzRaSTtoEEHbQ9IWVpge
alRuBPqxqNif+nGWwqlgEIMCdsjGDKHW5AK9zovBRtN5FLgutT2dRDngZhC7OhSnjs2oxxpdOuFk
BEyYzizafVPmL+lHKNfhIFaSOAVkeR9PY4n+8VJ61W351KFS81XD2ne5S0QEO9vDHitpnPoFxijX
OluCZhZ9jnRMB1E9AP8xAjutcpH3jlalmPbUBe7ot0+Zoj9fvshNg7j6AZyrJ3WXqTBT6ESVhwIQ
xH12pB0RaMv2IzsrC6f1flsY5bIL54SKbutBYDUgoh13Gr1PC5FmbmqKQYgBTgsQa1FOVkGUFjkA
yxzQcn+doPiVJtsaUsRY6QUvbTvfOMvi/TDcfEezGc6+cEePuAvAcnStXf9vcacQFH23E6yVNOW9
adSS3o+CJXRZYOUlK8SjA76bh+Nltv85TwF/CG+tWliOe+r2ioVhS2wPXVaXTfu1+g3cs0+UvASF
Ik5M2FUT7IxY4DqFn5R76Fpv+CQzYxQUUVmSnQg0Zeqhf4NFT3eitYRN5V+dhnvr/piA37dPMydF
Qyp9CDAsmghaOZuqvxLBPXBzroqoCRpMh3SDp/u5a3a65Qcj4IZufVIeLl+PSBr/mrui6GC7EH1m
JdasfJSUaBUc6jq9zjDJaQ2qYG1ApA/ca1MkvLIRPMWOSo9RdMq1p8sH2q6kGzoDdAhKZODveq/0
rTJEcaGgDxEfshvJyp35lGLAN316BffKFb3JDuk+uC3zf8BTs/0xz6K5j9klpPSVBra59IFKKT0P
/S4njxIiHxEf4JJ0/OFMV4fkviLA17qKAkDgrVfaXP+v46acRONk25d1PhCX+4AAVe5ANbwgh11N
3X2ni+aJt9/TbwF8Px71rKwINdheQ76LyWRR+lnRRTunIiFc5aDqRokFBUKBovkuKY9V8C0Yvwi0
btGqCxfC1xeHqiswPo9yJhxxfci9AiYWUCK24mlQNNEMzbbRA0K0ATUHGRPvswy/bAopRcNmZpl/
kOJMd3wpBAyqjnpSjIds3GT+YzJjDFuKFKfuGrLDhn7iXD725pc9/wyVs1XokU6jnyWwvTqaVsZL
OR2MQeRBNkaiEWCtpHDPKlX6ZGI5jO5gx1h3TU75rYTSmX7QHQDTYDum+LTMzBGLAW5WOKC8ebMr
6dxTy5sKBNEE/iU8lAd2Wi72tXbjhwW9RcRws8HJ9v6o3IObkKRJpt9nTn5FdsUXihph6BmuhE3Y
0FEOyq12TF3pRXkSvfSNwf53knneI7+MqQRYuMWiBHt6Av+m2x+jg2xT4KDIh94TSty0YecP+wdq
RNUA1Hswl2vF+qqnHtHRB3ZwdA1IKEu23clbELxTrO4X3y+r7Xb3ZiWa8xFmkVCtWRop9XMy2wsg
tBlbkp09N1f6rWkB+/YrO4jCse3HQk15IZ6jGo+U7McxCbtwRKKqnyb1ZgBcjgjW72/swlkGdzBF
T1kb9UGMb0rsBcsGHSnM7zMAs0Teh8rK5lkYF9p1tPZZFaJq4bObeZysbBRBm253iVYiuOBu8tu4
KWqMTi1ttvGq9PwD3DgCL7u0xSS02/MYSOZMrN/JRFE5cTMmzijoQjDDcLV09OYTRsOOSx5XCULz
7YtaSVqUZVW1CDNdRrmU5oDNXqLWxM2A2npYqAbqnf9AXy4r/GaKw1RZoZSqpv72a1bSdGWS56Ya
0OFNjtN0L0uRW9W3BAgt/00OpxFxLo+Y1YcXHCWPtZ+G7rojN23w87KU7VLT6jjcNRWhxApzyaIi
A/hDgLnC8HTf2KoT3PnW9Ll1wfOBZkrwsWSGGRrYI4mpM5O7tUgvEq1M8IT9NPKqiNjYRfIuH24z
hlyJ4Fwq00FsT2odKsgem/FQ+L+6PABjyZ06zoLUbPm1f8QsK1GcX43Ai522IXqiqD26hpZaVZu7
ai7IZ7YrFisxnANVSF5OWqih+zR0dk4fWvp9GnYJgEdpeh20L3V90yo/Al002LxowaXjcb5UToo4
IRGyX4o0TWnCq2rwBfouEMG3vdrJNEFplheO2nZ2Zqi2JsIO3n65vzWOnxALpGlWpRIvihYvtAK4
g0fTYxMI6hIiKZzbkCaSmDlDW7kaU6APtbYx61aWIp5MlP2/128QfaPSrZjAjONDRnAlRUHN8Mnq
8hkkiLskyndRlnjIeAEb1TxdlrboFq8DgCRUqayg64oKz3sz29ZFjDEROHo2nBZ+WYMUdgP63vam
qO6HSQRDu2nWV/L49TmfmlSqZTiQ0P9maPtG+dT1DzrwvvT2umqfOzyyXnnK0fDGWNLlo24ZjrVo
zigqU1N37WJ7fR11nOSe9adZ+TY2gRv6zLksa8tyrGVxn1VVjADo7qi5G9prGmsoQRKg+IsKc5uW
Yy2Gs4UUkIkdZROOdD242Ofet8eFf36x7CKAG6EszhjKC+IENTHzUk3xz57ltlFNV6YJKoRAdlBf
Ovaddsu04JCk5rFIylRgjLei4fVZOSuZ6WbXSBneBYWq+lpxVBGZNk1pz9JkabL/GpsDkjlf2LdZ
fPKFJ8KvwcV+6ZtqiL569I2CCNqLjsGuB9lleGI7zS53Ipu5GdOtTsqvwkmR7HfS0rhT7wFW4s37
zO7t5DDbGoaTxQVIga5SLvuvwRqEdSvYtjiPjl3wa6bSzpBE9L4CQ0N5C5qGZJCXyJEmgIejt10X
2UNzWyi/sugbowKzJjoTF2f5uaklKfgmgCqEHKk9VH1u08C7/Mi3nALY6QHxoaAjSfgJLaOn0mQs
WzSxLnmNcq9Ou6oGTQJ28i8L+pu3d5bEmS7S6iYdc3y8xvV30pMP1nPVkgBmNTwJM+zlIv5U97Ms
znQVlZ6lU6ZnQHSX9v61ecyOfmk1z6Pb35TXokLN5jcEmgChClGJykMV6kFJyiRH4C2N/Q9wzTkI
xb+Z0gDaBGUSGOVt57MSxpnLQUmiEs0hJNRHoL/a8n7cJ7Z8lO0AiGCireNNFVwJ4+xlpvfodTK4
gFG+a9RPYAa3ZOGY5XLxf1zWSghnFFk51/5cw1SAuoPuk1rBLOfUCSyv6CR8nDgxsL4ZMBCtcUiU
g6o/dv7nyxr+tub950FUA1vahmGC9uR9HBIY1UyL2UCP6atyNG16C3KOhbgo9nSH3qvP2g0LLMM1
DwwIicAttNUnP7NEA+2btXFsU//+GZyGyHIXSkO7fE+L3U67zu2+NXZlG5n1llWPLrqWQPMCULor
YmLdfgln0Zy++FoakSin8K8ydnoGYtXBCHSRm5CI4D227/MsiVOaalRoauqwJoGhAkzkivUUFBGC
GxUdh1eafs4qharwml2JqDI/MBo5pTEeuuojM6WrS+MHhEChrgRdZaC0nHd2OijONEyHy/q5fPwL
6vlHW3IgqtKPsByj/HMs95ma7wpzX4QvjaQKjL3gdvgpISWR4qAzMNPe5z2W/UIr16TdCBaoyyfa
thy/lUDlPGQVpjPDrgEC8f5Zpz8H0c6i6Ist8lcVlZJi8qOscAyjfdaZx+gDK18iqLdRCXKzvzHr
56NwtkMCaj1rQx/x0g40nAf/EDc3rTs59TECM/hEBSPGm0Wwtb5xRgI0nH4RDZiqW8DkxsOCojR5
1I1uRc5RZI5UziZUBdOGPIN3JMf5KnHT2+qGOrVxlOwWG/ATZrWtfKc+jDfEajtHRAclukLOTgQz
BR1Jt8ShergHnLWTYbKmbRQnmUFg43eCxqfAYqicxSj0NBmDBdQgBCKVdFDDQ55NGFl8vqz4AjF8
Hb9Xg7k0SjS70oy4ahBZuv+1qmsr6z+y1b/SE75+3+asJOD2xNBacD9Ht40vKBxtn8SUDQ2DGYbM
r0QlzBz6sQpgKaKvje6B7tgq06NeCAasttXgLIZTA02faWAsQ6RT9ouRB2V0K2R/vZxbcSzqRG5b
pbMsXgeACquPBmZnoqGvLXQlj5McfLusAH9jL/4SovCLSYXRUnCqQa8bd+kByFaK3lF7JECuC8Rv
eDN9lM/SuPSKaOnoq0spII0An1/dJEgfi6vIXpCKFMCuCY3G5ftS+FlJTW2bVi3eYpjBNW1s4+27
HaCoXrLnGcTbGbbkanvYjwJMge0kZXVQzqN0wSjPsYFW9UIT0B+qne+8Lnuu5CQyTJe1BInDe98i
yUMLrBg0xgpyHQ33YyTQ+G0XfL4yzqGMfcbSRsXMRzHve+1WItdasL+shCIRnA9hDW1lqUDfppGi
qyEu72daPbeViLRQqOucB4mybGCBD2vXaj/0wo3SG6O6r5P7Vvmu6K9xOFmT9GMwXrNItAG2eUJF
1mUZpcXl3/tLqtNB9ecZrQBDuZojz68OdSJoEm1q+lkEjzGBcYJOyxt8xFPCHJLcI3O1EqWyJsCi
Xr6uTY1bSeI+I9XqjM2qgkJbHl9FY+2yQpRlbVrzswh+MyqqqJp2EoG3zSMrwdgsqO+y9tD6Xy4f
ZXPoTV4J4l4PZkwDsy7UJcEfXIp5MPNoPpDd6M1X8t54aK3sEKLkFIHXe3arF0wMCAKoxYj/EUyv
fgCnGSFSgzbNVAw+d7tBGr2aPJCxt3MAusmpVRSIsgHccfnUoq/LvTfgibKwkxB+zspoAQrM0urW
ouO92v+4LEigkzzOQKWHeV4RPLguOiBStPz4yxh/ItqDkot2FgQvjKfykuNKa8YFNqNsZAfx2G1O
fFtSJYFhF4nhfHKqs6qYKdpEkfzSJXeh8lkvDpc/mkAE3yYKgZRbQ/8R+oEvfDLdDB29KhcEfoI3
zHeKagxYl3MJISRLr/XZtKtocC6fY9vcnlWbhxHo40iupA4+MK+nq0KOnKbMdCtOpK+1Xj5o03io
/Nia2tJWUFOo2mnf0FGg6pvDG6sHzm/3NuGkRQCBWAb8AJlgdT9VTPk91ciIAjv+ipjDUWKsH1w+
uujrLv+/yveMOqvVJkS/XjN3uE5rEIG4iARwVoMB9bT1e6TgACa1WPfYM/fyCTYnfNbfjbMRRaiA
7ArPFwFMcLMwyKEXlu0SG+Agz7VVefFX0ZyNSO85t5J0ick6GfndXBfH2cQ4aTOFdjNLPwRHEwni
YniKGRFWLvMNmqUc/R3GRX4GLpEA4wYw77vJ8VsLuAn/nq5TY+sPylmOhkRjVpRL1YSpdjLviP9a
mI+p7jH/4fIBL5t3nQ/paRQ288wwDs/kcjcwVy4Cl6HiOqUCI3L5QwJ+8b2aS0YNyH0fw7MVbXeR
Dk3xk10/i0b6Liu7zsfw06wHipwhtQvI7UKLLOqai47Bxeo1DX1qdLCFhfGcM/Cm11/K+MvlOxHJ
4CwCSHQoyTq0lg06e23FTn0Hoj/j3zOYr5VMJ8vPWBmeDjMaUwJ8HXQOTEvqTiHDnmPqW752O5v/
8UichUgZlijp0kAYm9il9ZNUY/ivE/jb5S3+fXikE84o9KY0dUqOfFvT9btK94+5XP5ozNAa5xmY
fcNdEoaPl69K9Hw48zCTALNqI0ovU1C8kLQ+qSO2yf32cxN0+8uiRJrN2YSqH1q58iEqy0+64gWy
4OsJtO6teLdSB5SmUJIJkP2O5FfQvEo65jU65/IZBJ/rLRNeySjUPBwSA2dQ24dx+Cp9UWaHiOac
toVoRDUwC0IZ33YmGprdMCywNOknEmAW7ecQZVYsffnIWX6L4RsvUiC3cd5iKiJX7rogcxVyZya3
oRx/6Jud5SzHXX2zJqLgR1lCPC0sbdm49mlsxeYzaP4un2f7/s9yuNdDxpzW5YID6FfMlsA6VETf
iP6xvFo5i+FeTB2CES+skBCq972jeUicbhbwaQnA04mQP1egCpR7MzTJ5MnscSVR+SqTK637kjGs
AgiZyrff5u9D8Y0UwA4Fw7RAjpSpJ5udJSMLvXw7Igmc+yxSSlhsQIJWfVbi1IqwkfrfJCjv9Swx
hjQsMKfnyPJodeGdT0Tths2C3vnq+c5JMmgq6SRc/bLHq11FbnuaHzpHtmurfRxOorqa4PL5kVs6
jUPYM4QCsPql/90AskPn+1Zk3v+3D8f50WSoAXGVoV6jKQ8B1kGHaXQvS9hOjc/qxZkAzAKGNJ6R
r07ZT0myKZASjfJQyVf+LKJdFYnirEBVR9VQFGhZS7RDm276YWbpEXA6dlrXnjKKxgM3YUtQ5vrL
WKucOdCkOpY6FeWFxpW9paYiuZWjv2DExalvapDYhrvu+LE6ylkoZxYqsw41OuIxLZw53S5BwWYB
kviYx/4thm+YmCm44eQF509jgemYYXosZ2Qpl3Vj2zAA5IoSgyoK4y5Mjpu8n1RMl9Xht7C4g4/4
b3+fu6Aa/e6+YJgaDvTES9rYk1QiUO9tz3M+AncdhawM2NZAu0cdP/8fadfVHDfSa38Rq5jDK+PM
aEZZlqwXlhyWOacmf/09Ld/10C16+lv7batcOxCaABpAA+foRunMkz/3I+cafYf7/5gd/isFDLO/
xrcOU0eyjir1/7vsKfZeHhLt2XQpRCtdV8WYMLaNNYdSait7Xb2xbnn99835ckk+/xFMGC8GUuUw
PpxmDmxfgIoAmVHdl7v4RncXtP89yilZntBmyJ7/5jt+AIIwUkyRmXTAPMnB/aC0bjdVnAx1u38C
rAkJ6PcGXVz/9YijWUDzuod2GkAn6ftQ6mv3y3XsAnzyrgRWRx6IPOOhxvHhs65kMsZTqJqQdAXa
J+m+30s7uq+o+uKO9+U2bfQshgXoVnrN0CW6m15br2l/rS/fJh4PyHYbZSWDuYFHqcVaHp2h6bwp
BzVH50Re+6zcUzqvyKkepi+8nX+eVkw1m6tjZ3Qzqn9QMA6nsdW+NPnU2IbVd5zscrvBt1KOxrFV
GqsRdSgLA/V/i8WKBUNky1UW9PYP6nXe1+JZokEVX0kb0mzIwwjSgMacO5oPng/BHm0tR7YROf0T
9fDpyuTEyu0Bh5WSjANIGmlHoURJTRJ0K03M2pIMzO9i7eaxuU/n/pDUUWvnee1GKeE0ErlHzFwF
RMTybi9gawpDD2jCJbWvak7zvsmI5TvNbWrvckyhP3jB91g0PzORwwp7mpiB1zO7WPA20Mm2We/l
MHOqnAepxjNWxtOzOe/DtMJNJ+vd3biEtpTHtyROOBfFdkpy/ojs5rCQRJE4LXgkjfc5EGb22cHy
MEm3z8F5iBHxIHd073/YEKPefeEw2aHY1JhJEqlU7LHcJ7vcFzzllL1DEE9XvDYZ5yzZpWJDIqNJ
aPGqZa/R+HnJn3uDk+7zRDCxpbUylPo65pjq4ibuwOX3oBDOp9oWoQHABlPEQP5k3C3W47Cd8W7k
Ru0XdTk0+pc+Dy6b+G+c6qcMtrRDe6cJewtORXzFN3ZVUFR+/IkS9qVeIzlzy4kh2z51lsdkCCNF
S+hDyNOXym6UyQanuip+0wnGsVVOUKa520eTO8tiLpzMmiY5ogganbgrl68lXu31yQd+ppeUtz2P
IZxG+EvSGIMYdHUoWpp1p0Q9lk3mWlbC+Vr0g18SwVwyeaLojaZCRNR0dklie8ImXWHd9dwpwO1d
A+V8dtQ2VzdMhQnNxGqBNgwsHHyaLrxJe/Egd5pDUlQsTfJY1sIhNqqTMmOtoysPUzgc5YGH78zx
AZXxgaEu54GE+IZ12jl9+VKXkteRrxwv4EmhVrvSVtLqcRboUmn4NLV2dk0njGNf3y8HYjiTTzOu
8H7hmCdPKFN6dLMkZVkuU9xv0+n63G2q1M30PwEqwQD5v1GEHZ8T2jgq8wYNNmvJnDk+SNpotwDX
yLxZert8jhyN2IqwB0mOFaXof9bWW6c8iM1J1zguwBPBxI/JygUrNNBpF0SQDWmPkvjYaP9cVmPb
zUzDQoNVNVSR+TAx3mfNmha2eaPZQniKSuKIYAU0Jh6m93aEOkti7nwiZpEVa/g2pDrNBIho2uQX
ReYmceWJKdhRYpkTf7ej1E+JbBtcSEFupdQYv+4SHes2hh0tsX35+LY/0VkE84lUvQHq34xaokuB
QBApNtE6N+axXnA+0vvFtnLZFPNzaWNCipUeRfIYj9jUUO4S/c/u+bM2TFg3izZHr2hGzJUOpeWH
IzjOOJkt75swYV1trUmQ6M0RxqekEoEmxyOS3S7MlbMW9JutT2vUCoUkeOdVDSe5lj0ZL/6+9b61
EF4pi2sANEJ0h94BX6532Rx+UzWcZTMhPBnzSY96RAXcH8AGSA71zgiAFMHlcPtNMnOWxITxqFPm
sKsRUcWA0tjSLZ7Wg6z/CZ+LZ4BMlIiUKVnyEa3EGP6boTRy6Ftmbqq3ZqnKf+lTTKDQ4bNLTmez
FPNLXPROn3ujxRsQ2XRcFZSHuqWbKPiZD1UOYd0oOVrksXjbYWQu6R6xynnZGjZtfSWD+UQm6M/T
OaG9XtU3q/tp4fjSZkRd/T7zVTASveRhgvyySHcJYMyK0a7nFFh7s13XV5bGrYl5CjFfRlDEHPvr
NMlE11+HV8m1DSyh0Rm9dBcfCjQ1eJ1/jkiWtU0AZ6sFXhD0ulJ1t5TNQRYijtPSv/pDpqniIVm2
VBmoK0zqDHZa8PwmCEm5ggAbyNKjWt4rw2FKMtuMn8ZGdP/ELs4CmTALPmirneOqchuQijZ3fcmx
u+3YsNKIHuoqAo5hirpjQcskH1765bbKTx0WyqpAAP7Kku+U9CXEw5DeX+l/AtwmqUgmKK0C3gKY
zmybTFkX0lVGtb5aQmzTc/Yjtlu/KwHMhZsL4aJ1Cz6Wqtn6QfYaJ7mzwBUBJugrSgyQfjFOPwia
Bewafha/8PpR20531pCxli6KgIUXY7YR295kus6L/VADjR4JTZscwCnCyWG2v6VGQRBM0IeYLEC3
lnd1l1dw8hnwjAVKIZ88Ewvs2+i3yS5SXIWDlbgZGVcC6b+vjMfKS8VKZszqL0Mw9KbdEzeV/2gt
ZCWECb+FYSw0Ucfb1Fje1gm5Iy03D6Bu9MGvVzKY8Ct3ymT1GR4NSxB41/vCA6/IlXTfvdCl4ciX
7//Aq1fimGislto8ZjLuSLm67st9Wuz+7veZ4GuWeZrodIo9GesG2MySMw3zy2UZ26XwTyU+8NXM
iQXiASpEwZsGJT1fdoaXo/Z+f0yxXN7A96Y3reQx7myplpVrlGnUbNHb1Up7IG9p98WYD7rikdTg
pBabt8lKHOO8Yp8qU9qjqSv2x6x8G6fPl8+P9/tMZNeGGS9GI7IKM3voZa/Ony///mXfxNPMr74p
14qV0mdCV2pfDGWHa8ueEw4J8Wautzojxv9FUIv3JlAm3NLYk/lYlteD6Gqi/3eaMAEgbKQZp4Ur
almuVQVTHcOLXPec4Ll5s69UYSIAqc2qaGXAZQjty9g+A5XJk5Qbq8odAV2kocb9XvCQxnmfiAkD
ygAQSXmCYlr1GA/7JPVU7fvls+N9ISYSlFMk1WWEIqPLOrtXchtwsyB4OZkd5yrgCGIL6Aw0JCQb
0CqKSeaYZuPGZupE0VHmCeL4DTtMNijYnqkVOrraiFe5XvhGxoNO4YlgXL/Eo6lRpO8rxS8V2Jja
h8sfhRPJ3iPr6to04rEuQ+SSrjVodop+pS7eJOp9Ml2nlKtt5D3m874NEwqMVG1KfS4qt9KuZMsp
pbci9xPl7bJW28X02YXeX+dWaskL4hmhQyRiDN5fxSXPhTfugB16EALrBAZsu9lXbnlqeXPTPP3o
v68ED5oSSjV0dKfytigOBNEOe3zt42X9PkrBnLQC0jRdUizLfIfaXEkxlzIhBmlqPKWDAU5+1psT
MYCSrnKsY2MxEILAUG+aomnoGtuZnAuiiMsgANHKJe9vpuQqv6LblmXAA93YSBl/kfVx53Zu+x7v
QngxlXzwAfgpyJopfniO3U4e9OnHePerMMavsgzA600S1W7V3Av1w9DsSn6H/qNz/SqEuVcNUY0x
7xDPrnqioxYF1jmlXehWJwGLCb3hmgDDAOCTr93yCEQ+ho1fJTNuViZKKY7gU3PN4YhhgVD6ctkA
eb/P3LaxPBipZpS12+g+2Ch03kTbhgP/qgDjR1WUZqpU4Oh6V/LFYHb6I62aotfwW7mTWhvQuMfY
C69F3pjjpmGA6AfPrxhoEj+4ltCWTT0Yg9uVVwaAwsmV2gSXD29ThK5r8GBF1A2N+ThYKa4mWSuJ
OwD92LGmbgABhobmVJfyyj6OKLZfpLeiPLR5guGiNHbUJT+2WuQiAd9f1mjTHM4a6UzGovTK2IYZ
KJ/GVHRGM8QLFOclZuNNHAaxEsEkKFIkNIZSFLWL3QDfALJWEqRA/J987W5yJS8+pMHgyJxMgqcX
k7KY4yh2baQMuK0aTxGlm2ixOMawHWLPirGtolozpaEWa3D8YCxFcoH2+bwElDShDBTOIXLUYUeI
REky5T6H1xb1tS41YHfhEcjwJDBhtdSzwhwTKFO3vSOpL4Iue5dNjZrSr+XxL3ZgMDHVivAqknQ5
cdUstjvlABK/tJOdqHFHXlnJU4b+++qW7Yo5a4QSx9WSZ0X8opv3l1XZGLf6VRfqvSsBgqK3BiBl
a7zsR7vMI1dY7/JjPzzmn7r9eELWqnAclRMP2LXrqDayqpojGBrYHSLMBh163qsPTwQTC0SRjlJ2
FnF181oB2Qi5qXnFymb6s3IZJhYQ0gqGOeqDW/d34Guz5RDwfuA256GsbsoxFMXQTMNUVJYkWdew
fj8tI2wtRnKwGCGghQf1wegEzUsNc+KUsJv29lPchy5kBGjerE8Q4iy12cdoh4+N6nJMjnYmPrjP
SgbTuUiXtFKIDBnpnr70NKcQLMxGIB7nHW8Yc9MQVqKYWCDNCSg9TFzhsth43VQ7cziiWc2DxNoO
oCs5TEQgVpuFOTAu0d4HaLHbOOEtOdAAmgeCf/n4NhO6lSgmIkiDoWP/LhldInd2Lt6K0+deesqi
wu7iT5Eg2H8njokPwOvp+jIWIK44WQOK5h4bwObNNL5Epu4K3ciRxz1KJusiykjqWAmH97tIdToH
IWn3I91vdpd128AyQPBbnSUTJ+J4HkE+WBDX2pknM5BcaTdKTnNd+sJ1homOeDceiKM42Mpxy+/k
u+UWnIconoEyYUSPgI3XLtQX+tkJLcGVhMgxMvlvfY7JIuJ5mRtDymqgNkQ7FAEHdN1rvOZS8PWa
V4Bul1Hnc2W7H7EWd3USwu2STzRRknZRoN2ZSJhbkHXwpvg2QxYoJDXNUA0sgbHhJA7jRZ3j0RXn
xItMIKsWCecrbRvlSgYTR8yl1VHK4M4qjxT6MfEKp3x/np53vKpwM7nAxh6QDGVJMdjd3WLOZdCS
t5O7FA62Rd0+xBx5+iokxIny3rvsAZvmtxLGxC1JUC1ZnETcYvN1Y6AOeK3n/4yGAx9biWDiFYkB
jS9mEqhYzet88GrpzlSdy1pshsSVCCZGRdYcN1WEkCGm+1k9hctrXAajcpPX3+I/uvdXspjwtIxK
N0gYhXTlTMwHhEOhuW4zTdmn9RR9jkq55Nje1ifCzikWeTUdZDQiI1AUhiKnUF2uLKm2Mj+AStAj
IwdTZcuH0F8Ha4YKKlaFnWFuMY+Q5kSuwGD8qS+Djrf3vvn7eIbTDexcGBoLbJFjMazWigTNIrwe
RRlAunnPYhvvL1inX4lgzimeBanQuhmmXC37SUtcaW69RJ2OZt0EVoRZ7BQe1MZ2O852OVXBNIee
lvAgyi9r+mGfPGwMSxYsc3Cb+LHIjlL0cNnWOXrqrD1U9ZjESQID7Lwut7triu/cuMk+egTsDh7n
ePkGPTc2Wzuf64d98njsMU6/pLUb56OTpo9VhwnL3FviT5cV27Tzn99PZ8fpskGSo2osseTRf9WV
ZwKw7JkLKcETwlyDBbo5mVAjm+66+0bDJuGNxuMb5hgAe/eJRIsiTcHTr573bp7j3XnShP++pro2
doBk/Vq1dV2azPIMK6vl71PzMvFq6M2ycPXV32/4VVmIJY080qMBB+WNR0qSZB6n5Gp0LIxJZW78
PVXdnOfC9PAvWBr7DmDqUdsaoJp1FWS2w3LTiLVNUhDJhaFbj5JfWUFp/XdKlV9Pkn7OlaJS208l
SWDeYAx3TDQkGjmyp94ba878Bcf02OcAcUqVIcMomJuRnR59FWVPHHhg8xxffW9grZQJ1Xo2DRVm
oUuPUvylmkBqJTsGb6VzsxG2tg4mb27GPEPvUB7c6FO51/wuKBzMM0WTk/9T2pJDyx7Ta7+WPBQA
XvBjO6MxngeitkYyke4VfwqWneAYHjnQsRVsrl7xBhO4bsDEi6loi3LKEGzVkxK5y8viAtXPERzr
bZbc0aPjidxBSI6hsBwXolGBALPUK1d/VQ/6p8apTpRjavwENESs3tSOsOeBPnJi1vvo0MpuFGU2
mnguUOQhXVdueh5pJO/3mfRZNHRizkM+uWpeeR2eXK1O5aSZPNN4hwhf6SBlSVjPBe7/8jh5/b72
CyzWJfvkNqK7rFycTJ5KTNzAEE6ICXNUHZ10mpJjGvP02eqSrHxMpmay0kftW0UgKUxdegCd/F14
K10rdzT8iphC4xTdmyanaSZwQrCoDRKrX2VVRabWloAHh7SLvUL3G1DtpBUnc9k8sZUQ5sQKU23N
RIAR9J2EYe/BTnX3D1KIlQTmyPJBHmRd0BBi69qfMBQ/Is0Ldd5gGe+0mEwT+DBDOALCAyXAriKH
KgrSijeHyDssJsKaUSmF4lBg/z93ojczUD1K5z3VtvVKUViHhzrgBYHNql1aHR/Ti4jNeYqTEpXG
6Pf7zkleRcwB3o0eLdujB26XgKciE1sVPRUFFeSTmGMpnaKo9qC75DR4OF+KXVvTFKuTywgxIRze
inivJp1jRN/+yuhYbHeid1YhNCraioUPmOZGALliO3l/J4QJoEQE78S8oH2j1m+pUgC8xbdqjVNG
b992KM4MTZZVjHczI6hK3eddOOHmUYP0VgQFaPNUOMorcbJbOhyffuet429+H102APKKCQJRZ9SK
qsbo4UwVUN6bq8EigbJYOyHlTQ3zxFBLXIVSbdCQeakVcQvyFIXfxTFIx8+XP9CmMa80oX/CSoQ+
zAifmVIBiu8uJaXdln/yKIzB4J9nxUSd3lCrcNaryS2qa5I8qrNvFvvLSvDOiQk6ArbmVH2qJ9AY
BkNylWAvZ76/LIJ3TkyMQWIja2mBL760j1NV23PE+RA8HZioUkdDQYgxj65l7jPluV88aXy8rANH
BPtaqspSaeQgr0fxJdsY8w0JsbU5uCxkO5/RQVNpUHB2VWZOqsp6LVWMmCAa0wncKoDb14YtBQRp
p7CfDVvn0YFulg9nkSxzlNmjBO8sdDm1SPQ0oF4NYnY0pMXuksW/rN72Gf7Ujm3aNqBhN+sa6dOg
18c8LHGA8XUc8faIeaeoMBGmMa1Wj0c8X6gnOXbCoAZztOBUX1Xb/Lp48s7guND2Jbo6QyaVspZa
AHwgPht9CaLPF+G+3lGealoU8Z63NvvS0koaE9lULVUFWRxHbOmbgeJGh5B2pd+5OXkEM9uei9UX
BT1Cw2Ahdioz7qUlwRiWvJzK/E4rOAkvtecP1b/+7++b7P7DUomkyatoAhkdie+X9kru0b2VHbUY
fYD7cjKD33ynszimgyJ1RUraWqvwnQgQ2CiGv/k4YIcXPTTX+vYn1n4WxlihQOlOgReDe046SuO1
rn6VprvLInjHx9idoRK1Au5WhU3sQ5udepCWFd2uVxobhZEdzV8vi6NXwaWvxRhePeTZqAIKxhXH
wQbXYpF9sazbcPYtgRcI6eFcEkVDyepqRS0SpZYKghL1ZN0o/gBigG6ylcA69IHg8uZTuIbB3LPV
YirYfY2Reb/MTrQr/dDNn5F1e9QwVM51uC3N0FWAN1iKqrHxqSww/kXCDsMQD5NTXA8B2cmfY3Cz
NL5wy83wNwP8ShpzOUpp2CpmiDovrwDkK/nNP/oBWzHoIIejY5zkl/6+DoZnLvkjNb4Pn/Asl83D
F0B6GAA+RewI0NX1Sn8f+0vQgGuS0kzzHgQ5WrIZuTirWWPOKcGmfFCmFjiqJnc27wyB2wfbrNFX
ejF+HeeSYdYThkBSYJV0pywQTpRcTLQjl8dovRl+V6IY/46IVShdB02aOfQrjIOpHY8PYfuyXMlg
nLoiXRYm9TDi6R18oE7mxe6AzR87SexqD7bAnfrfUUrRfV1JZHzb7LJEiyujAhTAaTZdJXxp5UDl
lYHUrC+ZH+PSjW6kpmBRswc6VnJIAi3Qff5i8WZOs1KGSZ9VLTHiIaJN+TH2Kg3zok2yW0LiXw69
G4t89NDoniAmN0Gvy3gxEfvQnArUGpNjWDZFD82CZrJL0D7bFDIwtM0dWFMc+VQHkf/Pktq1e/lP
2Nb037/gw65TT9Swa2n0zzVMPmmZ3RuOaBbeH0gxFUXGkDJYQAzGuxo5XvqxRkagJs9JfCDDk6xy
0rVNr1qJYLxqCifgKaUIv0J037WqPU/f/04HxqXKok7q1sTDare8JiUwUaVTB27CvxNCP9fqhtTm
ahHKGFeWUOteMiiHNH6sl5gzGrZ55a/OivEiwVIBESIKiKWT6mbTLi0FZyyCJPM7LvvLZjYDZlQd
A62qpbMXBkBkU2MwwtrtBtkxowFznL45+qL53ajejIGTO20QpcGjVuKYZFBPyig3I8AwL1/rPR3v
MG/n0skA3t8Di7DFciztvIt2fpqBvvHt8tfbtsGzroyZt7E61hUmGFxR2ifjKc05qdoGssKv2jFG
XjRCbc6SguZR0O/zm36n2yJYnOIDb7Jz+wJZnSNj7ZnQ4v0/ThpXuhm84h7Qh67gmEf1K1gvPWHP
3arfjEMreazhN41OGhnyKHXffJKuol0XmLeTZAPM8pgfmi8TXqN4pQPvgzGOoJZW0wmWRaelyz2Y
qpz44R0jA7xY8lXp8NKZDRg/fD8s2iDe0iUYFtF9KawsC0UBM8Du4stoy43PueQYDtqatmzX3wGM
dhLvLxvl+yvThztzJZR66Cqm5AoWUwxTxrN/Zat3BFPh0bUZLC5NCvqr6XZ6abBB6WM5AqQg4DO9
LH47L16JZ+64EPMwWToVDcozYHQ4uRv74m3rdfvCt/hZ+GYed5bGvtmDKWFScl2iHkLxd6ugAuIY
fP7HdBwnWm+az0oYE2zmJivNiXSi21v72vhMuEz1231cS9ExLqzLusLO2Ed5Nc91Cocnfrlf3PlE
3XD62h3fB/DcPPiTKUZpJZAJYfJQD12IpTO3yndAULBj8yqaeIBBv7EJQwSivaKjYGDyK20hQ6iZ
8wK/+0G81ziCpwG5BUhtPi/fpk780f5/CmMhmclY9aMxY6RfUT1xPGVgiq/Hm0jm7VVv3qrWTzks
GJZWWsnS1GrthmIg1YdF2Gv5Ka6uQ+46E+3eX9CIZVRDIokZ06wUQZ2QpvtWV3xTQKJfVoCXxiaS
g2nvL8Bwh5PJ8l1qlhLH7jknqjN2P0qD3BBLBwpo6UsGcUvlbRJMb2ifL8cOnhzGGLWmjDpzWhbX
iu7rprXj4qbSOl+3ePnpbwLzz2+nMxdr3s5hppYVDVLErRVbeKBwtQALiX0DwC6aI2v7xBceL+u3
HT/OUum/ryNzNFekLHEd1KVxRcdl1LDn7BzxjpC5V02NyGnbIiWp5tKWlcnG3v+EEqOYQo5R8JSh
f8lKGWJl4xA3BhK9QgiUdjroiRZxZGwnQGcfY1fDOqHql1xMsZ6DVnqNfkfnD8c++B+uampbF3xM
Z25NFGw1pnqq0dWfJqdF257szMFTbboeVgem6Fw2he1BnJVmzDVZDtGcayMSIDOz9RNmRLFPAfas
8UreZ/vlLn2jczHmPbdtxfls7BPILAhK19CAj5zcqWyAXVzFIq5MmleKu8kebO0bR1XqTBeOlr3U
RkVJYyW2sMoRSC8/it7wiDa+LXnNTeJye2XbOcFPN2Orz6Wbcb/KAC2eHIJz7ZDlhf77HsLpT0a+
pfNXZPfJavAW5rGMZ88hTR9mIcG4quDgv91EBWW81riXj3KzuFqJox935XPKklg6GQHnphffSx3Y
B6Fj9fdgncvjb2r4clkYz1KYUEIaDDVXA6KxoE61V+klKENFhUcy/JuU5/y1mDhSJP2SYr6ZrmZS
QpXczyrHrG0JTN6qL+/aygmdljewyNONSUhEU2kNouNGG5VPRn+NF6y/OzsmmlhZqVXCXIhu1mYe
0H9TuyvVx7+TwUQQiyxW0eow80rcmf2NZnD2PXlfhgWSxlIGSK8IDolyW+hOE0wkIAA+w7S+i8Gs
0sbCLq964CRVLIp0kmZYXxuQvKlBeNAkZwjAYagfOxRMFPc8d9TrMchuzPs/q4DPvsVCSmMLzMyG
Cce53OiB7BRYtjc843X0RDf1+AjWvJyYpX1tMO5kdR3uz8kRHRqlqldzn2BMVz3Gd7ycmPrqhRBs
MoGjkEPVyGpxAV72UU0+Feh48zKPLZcCpbYm6uhuKhI7JVup09LMJho/SD4W6a1E7nHZ3jeTtrUE
xmkrWW/BTYPKksJJ0Afa7BVcstrgj6DwBsOcr0lXhksUjlyeYowvS0MxizVBgEpnxe3ncU+K1ueo
xpPB+LKKNNcy0e2Bqyl+6frJIXS1e8rD2zqxnT9ZjxyBW362Okt2VLUvsk6RCii1PLTHxhs8mn9I
u85JXXNveLWJd29wsjzxIAV4cplSoonAo5wkDeZVIxOcZocKUPujGAzpUVWeODpyDvV9h3B1WxZD
lwNUj2aonvhP/E2w0e/xU9E2MuC3mD5QeE2bR+y5lX+vz5UpLKplyhc50xd3mt6w+z2Dr2lqnALs
DZeV450j1X2l2yhHYa6FSDxCYt4R9FjFqLsFYhGQT8IEWzKKub8scDNerTVj0gEhX1IdM0D0NImr
HH+MR4APm+LKxTZvWWuzIbkWx6QFWQ6mSrHJGrfxRnf2Oqc4pG70lDh4z3Ll3uYZJs9YmOAiz7MB
ZmjMY4yK4GIO6bFVZc4RbgXhtUpMIFE0dUp1AUE40TQnlA1fRkAxFMH7oy+l0MkjU0UTnvExwWwz
VZDQ5aQ834ubv7+Dt54QyLtpx4NP3j63szBaV60MsZ6tOjR6hP3EdJv+puduTdEfYK8uGWAn/2rD
eNSQtc28LDVyQ8Ur94bffMfWVO70/8j+/1II8vRhHKtMMcwYixCXzNZdR6ZHQZ85td92jDhrxHiS
UoAApG6R42gR1tpzT0glr0APgre3sjljtD46xocS0OHNZEH13OLtHoCG19Fdl2JNxi5uC39+5jFB
8/RiXKjXhyrvI1xiBooGPf7HMvpjOE52rJcBx8S3Sry1ZowrjbK2lFkKzWhqChQraZec4rfusbgZ
vvC6+DyLYO7mKEPaMQlwJ1jtFERpVO2VaEk5e5y/CXj/WsUH/IYCBcLUh+/ZdhjEwBk298qJVsm6
P+9yR3m8fITbwegsjgkSUTRq5Ux7emV4GI2DQG6G4Q+KoPNHQpXza2jQBHluOzUTXWP2iXG3kLu/
U4GJDEkl9cSaYQSp/EmzHo3+zRy5HajLXx87Fr8qUWA0IKo0nBMlJZKQQoSUPHsabOJQAK7U60SM
DHMixGZ3aH10TIgownQZahkvDdYDnXwcr8KjeJP3dvGi26FNAdS61BGDSOSkFZs131owEzKksZ6E
SkcKD0akzhNejB3Ahp/aAuou/whBfohc8DJc/o68I2biBomsXgWcA4qTVPTCVHZSpeLdifQ3fn+L
aOyOahULxRIqaPiKdxQtIsOeUYdxNPFWvcmv6HNca8tXcsh9AuS5GRM88nbJG6LhPFNUsmmwSIc6
5ayZc1Rjn8CWOJVGY2warJmjf9iHdjbfLYY/pPf1zJv62f5UdM0c+PGWqTJ2iTEjqRQKpNRVdavn
uU30hz+xhbMAxv7itgH2Eyjr3SqtD2anOMss7i6L+I2Nn2Uw9mYSsZmyGLUP9rA/9Y9A+vTV23pG
q7e1QTT2Olz9WX0niSbWwhTAZLHFcUomQhRabs13vUtHE8kX7dp8tE7jW2oDic7TF45TbefrK5HM
SWZThduke9eSdm8Sr/2C5rlLx2SHnfF4+Uw3zXwljDFzPW6BO10iW4+a6ZqM0SERk73KL+loSP/g
xmc5bNkKQK26T0Aei4dEPPce8aTti3vjRCNxcRO5xZfLam2a+0occ0l2ej9Pep+ImAHS3VGssFXB
4wDb9N6VCPnX+wVAUMMgj+jHC6S1jfnbHCl2Pj5Z4lM6dBzL35w/k1fC2BtTM9Ipq5GhxfvJS53Z
qT5FO3AauKGLKdLWJrvmpN03A57A3u+Yq5a3qbQJ3LP+E+iRr+oFXR6bQu5QRoItFJignaPZ0r5D
A0LxlV301H3WAsWLAtr8pZgI6UnnXAUcU2W3M60qBEyRhD9gLq7M+SCaN9wNUN43ZVxP1CYiLiK+
aRZPhziUwbJG/BYI2WOk25rFA0n/jaur2AA1RU3X2IKvyyIyguSBthLbo2XHGLogu3YnHeRj5vPI
h7eV+1cYEGJ+/YAKGvbdXCFCh7MQuZLZh29Sbxqu3hiyP9Vo+1Uy4T2X8YQyjiiELVG0mDZLhxtw
e2t5Yyv1g5l8rkzF/xOfP+vHOGS3gAtbxmsgNp5Nv1eBbdbzgDm2TfAsgnHDuB6rcchhgsXy1AOc
q35Y4uSPzPwsg/GzsgWqSoMHWnfsX5LoezOA4yPj3TG8z0IVXTnzWNRRWc9QZHImT3wDRAt9BbP7
2Y53qdc7sWe46bE+hYXNe+X7TSA5K8g4WVgMapQIMPrWB4+WX/rlkV6s0atwDf4zGj6wa6V5UoSJ
MtHVn6MbidcZ5n1Hejwr9dWBFGNJH9vn3i+ib3ketMrzZWvchLIFPtD/+/YHcJW2q/sJ+R094tkp
7qvX2AcAWOz3dvhA0PemO/LzrrvKeU8x23ffWTBzpYOSuxoyDagXM2gDpKsy4WwN0f//41X+8/fZ
tFVWgIQf5cuP2cYOJOYUtC1DbnL5ADlqsHgrpJmWNis0+Jp1TUCJtbxe/n2ODbzH5pUNDAr43wWC
39eUf9pqp9SpnfAKaZmnBBMwlAFTdeOPS3PCRal6eiB62UH+XHjDE/4Lk32WI34zAHfdB3nmDTey
5Fjuf2ew1cWVLb4n1itdQfmrTMUyLq4MLUfwY+Tzq8JFgeWZPJssh31adBk2QfHO896/xHKc+Ll4
LQB8He2TR83BJGFqg2Oct+LKM0kmpKSZMCYKeX98pNtKWUCbpsDl3182me0C5OzT7wewOsdZBTq+
LCF0dR4wW13pSr8Nv43OArxC2Z6f1cL+yxuHRV9JyZDoVo0ooofP3bTLzKey5gAf0MO55M9MvAAx
pArkwGJ2O/JaKnaBwKsZLkYiOIe3XQL8jBtsCSBWmopNF5q/HeAL6G6r4Mh+GlzFqVzxS+gMvPXt
7c4cdl0wrmyAnIWFsV8aqVYXml4RPwzEp8TLnlYDClhyrDhBn3YvPx7lT4Eak4KoHSi7JgMpiDFc
5aA90h2pAxhV87pkXtYPnIRnO4KdpTGZQqotma6liGCAkPXN+XHGgTYNr7O0HcLOUphUQZ9Mc5gM
PK+X3UOneWLPmVbgaGExviuXWZxNBu5ica48wQKar6HqrqaWT5ftbztG/NSDXaYtzYUIaogS6n0k
36fXFp3U4j1H/SanP8uhNrKKEV0VTpOZlTMW1PJb0fIsXPiu6g6+7Au6b4o29hkua7b9vn628/8j
7Tq27MaR5RfxHHqzpb22vJG04ZEFvfdf/wKlmS4KYhPzpEVr15UXIDLSR7LTSUZaG5MU4xNRWMLq
9yNGayM7csUeYxQ095fpTvvKMyr7J0XemwkoRNJHokIVmjZC0MXvy5fc6dCQJqP+zAuBdz8fhDGB
hKbNcWXWuNZRyHQ/0kgRCIqWH5FIlr0Rg46XJsEGpsZoYlsvIpEDktQj/FfNhnhGs2czm00hgWaD
IpQY90NzzPTbRkDMtHAkca+V8RlgqOW6LvE1QUKKKiCt7FPqU1o+LQJef8muduNcDIaU9TRNbQMM
qTvjRydWJ4yc84Cf3s3e3TEIIiG2jLDZaEHyAsPLcHqsB/1C5/PlQ3/mtgPt4glOxOAJNnyOCglp
OwvW2avOjJ4BdA+MGMoGp1eX2fU3HbwqKjeu4T1Q+oLWej9YaiHPwBdRuCB51436rVRMtoLe/Gbx
SlJ482A5HM3ftt3/ARsclgGbRlPioqEVSZTTSlv0Ml9PvLy2QzRegfUJcyK55AzfkY7hSeZdM+M1
INM/JTW2MbvyldwgpecurwOQ7mlwwlvRlW1U+rWPf0KIIP8X6DTxt9Cj7OpujNFGWZS32M9syzwq
k39xYf+5UDbqKGVpbo3uzcMrjrJXnqLb+Fk/Dk47IFWZYpBDvoYO+oo598nRQzYaESs96ocJbSFV
mPlSHx4lpTzuPxbOF3vzllYPFE2hk4peCeR/lPFelbJbpVEuc83jN973uvCRGEgRwhl97CVUIJxs
4Vb1yKfciS37zUl2I69Hq9ffHYzBl0hJxCQdoQRi9APrAWwhPzUijweRd3sMrERmoZSYkMFoj7pc
5iV0iBq+FhJPDEeh2QijKzNjnk18pEH63lpOk3+Tu1NleH93YwxsgG9B6sQI1qxMj5P2qaxv65RT
FufdF4MPVT/qVUPb1WPpozC+5OBjnSeOqeRcFhtRJPGIjcUSLivWPmC7mC3Vit01L8Nw+KvresvO
rzSn0ytVE1NcVxU9lGmQ9J8VjeMF0xvfsZFsy1uBnKwVj5hJErK0txUpdi0pf0DSHZSl+WHoZxto
y7k+Duaw9I29AJEKCEzRDZw8aenihu3IwRweGLwlSFZXl05oO9VoAgSktqgapKDBz69fJRBRIBfw
kbdMjPcgGCQgbd7VmgppZfEjzzxpspxaRLYjftl/EG9Xs/e56A9ZHatXxAItXG8ed35DXV9aiQkv
kdvcJr74MXmJUYmho3/Wx8KL7rVv4z030OB9PsbhSFNj0JDRpwFNdtfftyCOq87ZD92eXcicQIih
VZxIg6PULEHWsCxTrapILcrFTdY+WfWXLOQ8Sp77KzPAkReCNZYCviESBWivpoOo0zkO8qPkNVfu
JXJOxPJvJWohpTKti9PQSXITf6q86FZ3QSZ+7DB+Xj2H2C7yd8rOMnGJoyygJxouKizwfdrkjQMS
Yc2LRVQSc6tPjkunJ4dUMTl9Pby7ZalvzKRYlLTD3dKcNG3Fhmvsaje0chedeBHbfliKtWdMINNO
cxHl1OHQ7OhJdlLQtVhefNLd+cPwkh0qxzqOvJYUrlDG++jySsjiDkLpfLr6fTmIH5dgcYyTgUOO
Z+uSBbyt7xzUURjUWTK0Gel0OB2EBrfmVL72VnqWy/CU18rDPvDwRDG4E4eG2hm0Vz/RD+rk0EGV
Kf6u8vKpPDEMtIAyW+w7GhVK5lEVfojSN1m/VtbEgZNNEoiVP68wfohsLSQnPeSEWAWj0rehndMH
2kMXusXBtOzsHA92CybMS+LNZ94LpcfYQXGFgZqqrYZ6ECBeNFtH0gNNuWLFhC0tQcfbU76tesgN
y6D6BNsvCzSN1pOpS2BsW28G0U8bDIfQnxyaph7PXL6ETXdiJY35gAnGSX+2rdA2y+EJHVMfpZvU
C126YocSCKSudczuxy/qH0HMu2SWCaqYRcSFlDlB/5TeSK7yKjwoD8Z99ZDdJ8+8KHTTBK6E0czD
ygyH2Gy3oI6DfKswBkaqO1hlytE4+gZ+eyPvInQmyZXqStYnImYgCUkuvUycrAJtbqfYljhqNrrf
ggLMJUvPEfsWyu7JZfJdJrh5GjVBla2tL+KClbzHtLlRu1tBDcZmsPvsyqWk5h2VuU1RAl/0kMA6
6JK82Chzf40U0W2U5GKMxEsF1e778iSL1uM+qG3a4NUVM3Yijpo8bxvYYC35VCS+kH+vebHvpqav
RDBWIal7vRxMaF9oGR4+A0g9WyDOpIMa/ZM61zxHaTuPsBLI2IRc74uilfH5/jvKmjwanW26mNct
bVpfRweqHfvtgbzuX+a2x72SzJgIkRRxpg/4ivWPn2OZyAPfVR4Nv3M3veXRhnCQhh307oW+WTRC
G+SaS179GLPUDuMHtb9p+/u5uOccbtMwrQ7HGIwq6aMBCVLKyzJ6oC4dJzsqbBLAFALUumf9w/CA
UvQrrwzHg2+dMRVR2M2hoUGw9QhCH38502XS5SU6iPiKOg9ENzQCUxMy+uxM2VSxIuhXXBvzarAM
IRwxeB0Gy7EOmkN8BO9X69P1YcP3wpmxmJCjhltn/EUqo/+pBQ6QRk8p/a3iR45yDhMY4Badh11Q
S3/SYQtx2LFomaIs6yyVQ5vK4zC0DXhu2toWRr+oO1vVg/0Xs32T70IYxU81vY0zLHp0J4zrN+Ux
Gp5b4/+f6vjlIIyux0WcLAO9t14+icMhk0+tzum54B2DUeqSEPXnp1nI50W76tZV6zlcYzwRjMtg
Yu5ZLyfZdMMKtMdqpNhLFS12bHU8JaavlzFtv9wXo8TTOKdlRu8rfqFeX/Joohowu/2t4PJoMDdM
GkRZigT6XF0SZebe9EERMbOI5eJLIp77JLLHXvPqCT5l0flWboDWG30yU+H/yav7Ryw7IlyESSuF
5QhG4oJuqxhvS7E7iaR098VsuD/r01mM4RQUQRBkAacT68VbSHfI0/S4L2JroOEXGYwCJV2myKO1
UHLlxY+Cxk1vxiB64xgTb5fTT5JlgZME2DAqK6H4br/iX6SZlVXluL8uSZxCuiOz4NXGUVM+tuVk
V4R3SJ485iLbKE7jadRHHFLyo6PkNxWqRsQrzvOt6CtB85ma7OyqE5vnwm71lPxyVuaCdUmphXjE
fix0Q9wKX0cHBN03EvhhxW9CA26P1McKhb/6qJLIIFYWxnlZEYOed/YoQYDlEd0R78xbSr+l38yH
5Y74vDEz7lEZbezrUsqUhdCjQiOx1LEOpnMOQ7o4kjMFVfAHvD2/3C2DaVZY1mRRY7BNxw9h84Fo
HOuyNaj3iwAGymZFb3Us16XaIaG7C12MJ+mmPIIdq+AWGP/FPv8XVSSR8UEqVYUp7fDVaL29fCj8
4UA76Bu7uifuHxSk1idjS21WPi8YoMfJRuU6CXd5xrMC9O5/twL/nIattHVCOjYxdh+AtmFGE6p0
SU/qMT311+4wzfYN+aaBqTh2wZSy//h5chlssQxLAZWgigW0ysOSi9gmUNhZ+kj02O6E7/uy9gFa
+q3k1kRLNEbK5KbzbW9dcv3b/t/nnYXBjoIkMKMG7rBuiwMZfxhD5iWoHyT69JyY/Yd9abwH+JZ7
W4XbEtZlV3oIcfHL7IGz8yQQ2/CU03QT++ENr9i77ZC8PxAGLcRWLKaowAqRUNWcOpYdLUWTnfhl
/1A8KfSKV2civdClrYmtewRpmRQshGeL/JHz9n4QBiRMddHkOJQnVwivJL1R5YvZPO6fgvfQGGjo
rbkNq4Z+meg+U277ifOQ6V3vKCtbaROxqbSbZgQkpukW8xdd82bjEbSA+6fYag1fgw5baBssEEAJ
Om5q+LDcZcfwRJO49Sl7TAPzkY6NoyMcsWyHznDdl8/aRx7qbWUkf/kFDDrMREafbAKMTS40ek69
CfnA3A6P3RsjLSZtnsHmh7gdBMz8gcqt4P0X8YwjImsqaFJmeHQ0vpXQI9m86mAD19GWLx+UjzxS
ad5nZfCDGH1tQqXxbDJip9InJTRdI8z9qVMO+592Ky//y8moHq70rE1FubMWXGye2eSBgKQHCwzR
5j+A7beD9w9WVf56LY5asO5/01TJVCYavmaJXircJzqSK7we0KYlN7CbJ/HwJwQtvxyUARQ9i+am
KuFzUCttSLZ0q5+083ToDuo3lXhgRjp24AgXuG0Q3CtmcCYVw7jLJHxNugdFcvXTGCTuZBfn2i1Q
FOxvwcrIGWHlPlgGeOIy15MohUxKhTd7lR8eky8DGNEbu0Q8x+vu4iEEm0Yf86TOzdQc36bQBNvw
nzDmHKSH4rZ09Lv4QllN4tv2i+nofuMIf+sWsaW7vhqxwJvig7J8Na2gNp84esJ5smyJjnK1LEkC
9yQ6NkfjsLw1j44+3UCXeXR1Aze1RZ/FDrazZTqsCJv1cIAFlIPmqJ7kz4tP90VEru7qdvwkNPZy
QibKjf20s/dPS1/HnmgGf6S0CeW5wOtRA/PUBt0BtDSnJuDVed7M054cBnzygRR6Z+CrqQE5IHx9
xJo9cg+eJqzawwS5I37JnNGJH4mr2GrAW0XDMyoK48mMXR1h4xSO2bnYOnLJbxByOcO5xlxEeBgw
8ZQdYMzg7BKfRxvJcW9YAt8ktpo4VHBySbxBt2wjXWsef9jbDMLe7TK4o4lhKBoZZHS+9oGy/iTf
dATP3aE4jJjyHbzsIfOyT/wYhfd8GPAZ+pTQhV2AdyyZAJPIW0u3eOA1CXBUkmXGN/SyHtoeoVBd
tPd9jMaVhrtKdTsn9o+PyJbN6lQdVKWG2i+j5dbVJYUmzJ8M0DUZyOokNuYZbUmu7VngzZvzTsd4
PNrQEhO71Sa3JL7Z3nbt/3/Oam0PVcalEZKyNmMaIlvdqUluc+ku4TnYvDBcZXAksnq1nxfY+fkU
BsY58UeMGd1itATMqM3ICSB5753lUpBbtZVy683O6o09XPqbwiVeHIiP2g2WBnvNTWKnPp3DNniD
izx7q7JQAi5uvU7giNPBTQEssOTUHTI4iDWSDsJROu4D9JuHtKPbKuPN9Jidz8oYKhaq8ylLEJML
km0tptMWsUPM0C372JUwP2pF0mnRhqPegmAsG2+kScQGIOxKiWq7EfqHNiwdI9GPTZnao2z6YpUf
MnQqy2R8UMPmJMUtJ+zivgoGl8puzDqk/ZGcWa5Sey1HbPH9YA2LrXaeFZ+VMLNz9TL0nHLAVnPY
Ly+egSVrinuMYFJYumB5gGP4lAFN8qn7GbrGGw9a7MtInmKPIXxfAaV4+WH/u22Vj9e/geU4zwQT
YwQEmQc67UJTmXRdguQlJx6RLgc+2FKVgXXdHUpZYJZTu7NBGm8uuelKCkE7j5Adq8Kz08RsgHqD
0YsctHPVOnPi9f54IU5Z2AVg0eB4Jhy7qTGoJeqjMUQJjmXCfSbHWvgEpl7ON+JdHYNaaiWgBla/
faO3hQu+4LW+5dGCG125kDgtx1vnhHssHf2CjHoB9i34lpJynvP2pDYJWiYyV4Ji7h+OJ4rBKam0
Wq3UcTYjqjDZd6h7TPybnillHDTmXSIDUK2cYfJTowBV3AgpGBUP+wfh/X0GRJam6WIpAtgnkafW
hd1Pf7BK6BdVZeAikYXRNGL4343+rJAA0uyW24/AUSG2jcWSs7lNJtgNutBkcWE3MAxJc3fo/Ev5
JJCcz88uHjBrrP4FDzX1zJbYru6wTAStR3MPqh4RUYXk1D657W1e3xrnY/223HgA6TFa/1EQW5DT
qG4zgUfkvdXYsf5abNVazqdG1KU3A4wVoJVd3s8Yt3HDb9ODCiMsPqWu4KKJTMaQUbD/FDm1OEln
AGPK9bAjKWTPJ9oYS5s3CxckpU6KoRsdvKiWWwW8Bg+qQDvgqzOx05yaRlhIFlJ/koatFY2Tzzdq
/rnUb6OBUxPggK7OgMZQYIxjMfD5xj72rUz9aJDFQUaMd4+0Z2vvSAxmGEL9H53WjOeifcrqUx7f
YbjbzmN31q9JexTVjGNQeBaZ3VNQm8akoNEetSjw5wzYiVcdZp/uxOM1wfOUgMETqyvbaJZQyBfa
V6X7IkUv+8+Qo9sG0xHX5sWASWPo9pg/Ug8OKzHy8VtF/H0xnMfALh8osYlOSzOI0aND1/0YBugU
t1uYA4vsxgHDEpMhb2E9eiTr8ofUW7DYb/ww0fask/Rx/0S8i2N8iry2yk41RRQ0lNBHptmJ2tIh
dBcM+TujaDBAkchpZugolaN5L7Jz84fOI7bgwaDBoEJf5fK8/KwgY6fpqXZKpOHo5VkOnezsgvFc
H/JbXiaHl0ox6B2v0siT3FrSEMIVpNnV+TMKrvdiZbcfSwzpNZ75QQanCnkdD+U5BzE7x3/a1CwL
DbySoaIZiu23MIcqNYoowx6dobmkpXZtp8nbfyPbMLGSwXy6OQW1J7baox5104DpML0uJyEAl7jH
vcpNBftHksqWk7vEFKPKxNuvZzt9IGc6ZiwrNt3upHjNM512JC5vVm+7hvgula0rx31YmJ1Em8w6
TwgPZvEgl+dEiZ2GXEr0RPeYtLxW5XdFJpyuOs552YKzUMzqbLUAlEa47YaXuQ/g4XNQflPFV6ej
eLN6nlpNknCgyX81fezByk4Se2leal6RYf8hqm9ZgpWYJZcMo6K1c7J8VBFlEi4w8i6LeYZ5GyvR
UuBxDH5883MKBwlTTIrI2CBB/4u5qfVt3V5dHv1Nq1NFyzjmGBeDi3iisyloCAbtjwP6Y1cJKjsB
MVWIjdD9ActVHR7bEO+8DK5IVm+mVYT8WxFfYh29iF+mmeN28D4a43VoUhpiwB7HK6JgGC/L+LQP
HfT//82rWV0fE6kUhBR1msFRK5drNb9KbRA1j0L/nBW8tP12Pn0linExMqFX0OgPRzS6VEfJRfqn
voZH5WH4Ejs6FhdrjnjQjskNinoOovOBG85wPhdbjyZT0jZJjTIQHdvKDwuKibVgZ2gkao/JKXHS
1/nA4x/k6DZbnC6NUW1AIQLvNH1cltTVpHspO4rRyMGQ7Rzf++2ys6DK3JOu0SmIBAiexqAMMEt/
pVy3FJMr/hAc5+W8JbRWipcg/wsCEbimy+3ki17uyZ5yLumCY91W0Jg1edgW7WRXi9PmxzF2IMf5
VeOVOTO1ZqTuV/ZDqE7SGHRjMLV4TlEgDeexeoqi476WbL8cLGlUdAstoWwBz0xlcSorrNRtpK+W
hrW9H8qq4XzBbU1/l8FYgbAO1awN8QGJXCDZmDuZyWtU2BKhiLpqaVhkT9cF/HpzjZTO1Uggoq/u
YiwLj1Le7kcKFyycrCWwOt4blak2ULFGfVCFw1x8n/qbWkjdSAwW+XX/q2z6kytpFhNUgKEsj03q
iGvLTZWNtkBu9Pyzkt61cZDpxxBztflBbHx4zSp5KConChXXzC4dj5SZ+0topWalDJNkztNkQRnU
ANT7dJ2ciCUWxNM/ftUf62N/zF1rtMUzj4ll62Gub4B5NOVUYy12CLldmTsl+TEpHxe5d/fvmSeE
CUHMGIT4sgHvMqvui9EH9ZJtxN/2ZWzh5PogzNNMo3hCNQY4WRbmK7F6b+zi3I7l+mxFob8vi/6t
nUdq0fOuPtY8EDNWBzybkVxlRIho9+Do8mbT6vo4jGeQRdoitegjccNPo2f4mVs6lrMEJpI94C6G
i8ztCN6qBa4lMo5CIS56g4FgWk9VT5VfBuIRI2c2dcf/pMduLYrxGZQ67sUEyudq8w1Rzn300Hec
oOmtY2HvG7FAImXJ0Onwe6wDTT2m6IVp0SubuXoCT48cMj8PCp/Gj+U1RfTYXjQH8eMXVD1zt8AS
OfkVjQfygRsAUY369x9msfxVgoaNEAMNtZCkRJ2mD8IjbSDBlg3/f/iqPGkMrhhCOpClhnsWz56J
1QCJT66gRZHRYF76PfbicHIA+6pusT30xVAIpgyWHrdtHxbRrbEXIOctuN1XP0tk4ERIirFpCwTE
oxLo8mWZOCW8fSixWHaqvtIrTax10yXi5FSLGpRac18BlgVL/rqPJJvJ1XdVsNieeKFPkza3kFkw
n9HZ9yPCmrK4d4XP8bH5HJ0bh/jWIXnmKeBm09ZaLAMveoTM/9LDlR784UIJCMyP2HRVHToPTLyn
/DX2jTveeMVmZXQtlEEYTe7GYZb/00WFcpBDe69pNhK+c7B/r5uxwloWAzElBuNLkfp4P5e/ofvm
TvQGLPByBKd1rcgBCx9qoMXbovEs4E21UXTZU3IGfSQVIyRyCvF0lA4h/6H3BXCt8o7J0QQ2rVGZ
aVgKtEekwxa24hiGnGvkmCGLzV4Ysji32YB3Ip6wIuK79EVwirN8qwWNLdtNbZedrTztf7rNRgdF
RKZL0iVLklXGJRkx1myakwU/9qV4yj00L2KRCk0TYRIYtJ3y27/hWeCbwG2wfJfMAAs2PejLINa4
Tn9B4Rzf7bzc0MJo6ZsPvMBuMye1Pif9uCsvIu1Fs1GMCvFPb1fYIJygVrU89Fg9W7qp/0cpsLU4
xmnR2l7OMVOFKtW9cEvX6grO1xCkP/Am+FdJVfn39/9+kwy+dGUnhoUBYRJmA6qicLL+gZSHQrqf
u9f997KtA++i6E9ZXeOsEb2fIh0xSSKfWws9vn/ov76LYMBERFq7IVmLsnwsY8ohSDHVGSb+/jm2
Lee7EAYyWqtNJKs0kT3PBlvDeIjcaFjtINr7YjbzXat3wPZodGARGEMdn6b8kR1nb/Jp1ouSNEhg
uZTQ447p4kMWiDmaRIqA10q7bXkkRdENzZItnWXULKR5CNUCxrVx0cYkO+YLLSUKjdPZ5EnBeHql
OxnXHmwr27tYFilbA/nfQUACmAIy5VAWHLDKfqVLrEMuMfTmk1wJY1QtszQsC6afUrE+i+KLyRsA
23wqq7/PaNcstK3QYFGQqwnkMBUof+TdQdZiji/HOwajWWkvJwMsDMK2qLdDabTRMcB5jfSX/oYT
q5MwmqUB/krRMCDCBE9B9Q0L3O1Y+yqUHOXajq9XghjtKgySZGqDKxsdM6hbu/yco+oWO0rmyl9r
kJzGfuaEn2VuGyfnW7E5Q81YZD21TNMdBD8fD2NzFCWPo9KcD/VbjnDKZRVDh5M7fTWD1hav5DRg
A9fsRw/oFAz+bMBZeb9NNlcoQ5UsNQTm0s7mn2T8/xOr8VbJfC2HMciqlBA1S/ACFTMYY+RmzpJ2
JeU5qzonnh9JeK9EvFe/7fOsDkdve2VQRLUhQ67CLkfH2bE+gMQYk8fVq+oaKEOEnc23lvSV72iB
zOAFynvikHXAC206p+0nM750wklX7yxwU+vyyNEFedM4rw7IwEclJ/qiZxAnB3R6osD2FwSFWOib
udZD9SXy6eORMYCMSg9Sv7Eb3lhPoJ1BMsCPnvffLgcA3n7r6rI1jOVPeorfMmNJp0JUzyQCOjQN
W9d0d1/UdvyxOjcLNlVUJmUKyzeeRDSyUKdSPyoBHXLi7qPdfrm6KSpg4cKALPNJ5ZgMZlwA2BIt
stXk1JuXMn+MjN6m3nQKWiIR3Wm87Om/mLl3scyntfQwW/QKYmm7B93RTE4mJrkwTY4J6/qwf6Hb
sPMujLEP4JxHFmfCt5tqxSmU5YSEC0cEvabfNeNdBPPJJKiiXnQAGlK9VOBzKu8yHncU7xSMZZgM
WWhn6j8S8kSWuyJ92b+l7Rf+zxHYHLMi9GqU0iNYbRFg0PDQpaXTVbptxf3x70QxyZ6l6AdTpMqU
AKaMtsGO2MaZCncpuOTvvFMxQVo8DCQUZ/rte9vCRvD6he6kp3yUy414J3w3As0ZrtxVGBTwd94D
2wthaK0R1yPeN2Km9Ka1W8okSGwdDEfDi+bIZ16EzXmAFmMMsqIIhZj6QOZ0q1oXC1Te7eDvf7bt
iFd6fyIMWIiVMCgk03CZfnSnuLEnOOJx9JH9x7l+bnSNguw4vv7JVDrC7P+iFLsFIdeGEeknvM1l
POfYnYZ3MoyfNeOuKjhFN949MljRVlJtqCHS87Vwt0ytbRl4LT3vPDwpDFw0Td72CG5wke1pqA7E
fI543LI8EQxcLKVkLYD8CQvM0OSkH3T9oVo+7D+IbQP9n89i/rbioNYVtRh6xEiGRT4OeXfTqYoD
1jno9DdQKHPc/O0cpCzKiqWpoq6whISjtOgLUREbGbfUZOD5ofRUIir7OX2s+1MgHGVOX8wm7L4L
ZcebZNlStFHGmzebT1N2UNu7/Tukn/o3pFj9fQYLTSvt6jwEUsiT9EMue/B1pekhzg0/iaO7rGq9
OFV4HQKbqLgSyqAiJsOUNH/LRYj1IZ6zQKgHd5LAiRvrP/bPtx3RKIYqWWiiMiWW7YcYeWhNdB6o
w9A2zRtTAI49ZK09w+nd7rPixS5297xy5G6e8R+5MtsFFPdEq9MFFYXRWT6MHlhjsPNDcHrfCNRb
OrFJl3LxkmWbr2UllIHh0ii6qq1z2ihT33RlFEQ6b8HYtt+/ksGg8DJ0YMIP8SLlQPLHQMbKiO5g
fW7dyUOu87vl5ryr3NTzlUR61SvnN1KlGMEhugLEU3Y3fB29GAs1Q/hr2J7s5B+U03zJvOKZ16q7
CWErsfRnrcROjRR10QKxpaLac6PamXRNw4/774QnhIFiIxOttiqBkya5t2JsCz+N6dO+iG1vd3UQ
BotJ2YcgckXPMSVs0L9nruDNd8ULOhcDJeFWLTlvkI3kC5E0U/tG4WINXiL3XjHmHCjm6NZvgXxb
pnq/oLJloIM2q46yfpHT5y7lYCPn27Dhe19KFdqCNdxb8lg1Xqx/IbwgkwNPMtvdk2EJoSHRVr7G
nx3FL9zySnP54sfatYLsQIsvxv+wWWazjUl5fxNsc8+kdmEZxdR2Po6e/FKA07cKnQHtrODPOMep
w0us854FAxvxMk5hVOGbzaiM1LmtG9//7pmzfBKzFYu6TqBKnS/5slcH1av8lB9ljF0gZ9X+SUpu
dYEMOghjbswgdUFKTmx98CXZudh/UGLlOpo5J17hXR2DEbCWcUk0xXSr7kjMF90qOGehAPCbE7A6
CwMQStX1mZLCVg0+XeCeB/GxPcoHXiC8yQ+xenQsP4SiitI80/Zi8TRcBLvG1s3Cz53mQENv3Z/v
wkfJQXhy6LEPq7i8cB2PzZ629S9g3B1p0Em0lPgFcYytvsMNFjo4beaP3V1pBql2S0DhWXKjQPpX
d+6XpY3ADENhZSKAxLxS47XQPNITwQKCGMq9rwUcaGT5IuqKaG2lUHtSxHaM3s8hxEW3o53nvEoM
xywr9Nmu7GPf50aTS3A2UCtxFskhJJjjxA7B1WXwVobzjsWgR412f2FpaehnWY7Zfp2t73PRYokq
px+GA/ksGUSB9v5miHAm7Jh26gih0WxPGUcIzyCzvA8zZj1FQiv8g08XhccnTJpcjXshSLGb+2+v
jkGPTsybsqtwJFFW7bHyDS10sFJe43Fx80wKGx+BhqomWHaICiNWrt82R6j2cwrijhgUwLNv+vFj
Nnj7r327TPaOXGx4FGIhgziLeO7JRT+pHmpkgXGIXAPkIYszX+pHcrv8yRjBCkNYNohRT8R4pBda
qaYno7s/GRtfld2keOCcjgP8bIm/04tGWnrYTL1yaH9EfaW75hZiq7YVUAqd4rn+wpHJsQUsI4Rc
tpk11Ui+yugF0dFtkzzRLR9lgP3IPXFHvz3q4FW2jnMQcxeXcdSPpYqIU7RpzIS63OHdMn/V+oeG
+2Q4sMUSRCzNZGlFBWOHRiIEg5GTf6qfw7vBDg95bA/O2/JnXw+dhMtNIe/bAZYfopCraRR0BNut
Vx3p8sDyGl+pRKSdv/NSctuBmqrKlqRoGIliyyVViD4soZdo43jvNZkjQ0HKq+lKk6ddBVAxFVeJ
4zFv50jeZbK6IY3g01top3D+YhyFM90s0jrL2bzTn4aT+kFBslPgRhybr2YllF77yhCJFsYPQ0pZ
PDX3ffqVkkWKw3eOXmxaoJUQpsbW1G1NCX3h75V2CNYl2mzzKDiV134YPBrNSw6Kbfx+lE0MWMll
rGxkEqwrVQn6HVCDkr0+iPzwie4rLdEHacC35XFGbGaEVgLpba9uU8tTfbAEfMJCesFq72k+WqYt
CKrdRdeMu1KN9+3ota+kqbLRpGof43hG4dVNFiTRGFRKyCv58D4f4653RS3lgwY5chs7WoRd7xnx
9eWs8dilt7PUq/tj7G0dWZlOKOeBGgxfkycUfsFWbN5Vj5HfoSeruhnR42bUNt/32/YrVqIZP74S
SDssb83djd2gVSpCN1h2Ti8Y+fwfnibnZbIdMolpNbW8SGhRIZekuhOivwQTlr0kUUZS5fQ4S+bo
AZqkXKxK+ZZ/UG31q4QGN/lM/IavcZve+vstsoQm8qgVY7JAbIb5KdrcBlJyDE1RvlteG/BbeP9b
ZLCSxaCK2tWKphJY+P6UXUaPDjMkyBKq2MVGO2/gzTj1pfVBQ3ZbHzNvPPQGd+EVRzU0BmGsZhkT
jcDiL8ZxJkdZJDYGScTqcR9Bec+FwRV16nNFoPwBhhbbpTQ4ORk4eaFtF3R1nQyaFOkcybMFkJZ6
u0ekpb0OB/FOuc+PipN5JOLSPr+lmvY+IIMr1ShMkAlXXnnMb4Yn0Mja4/c8yM75xYww8ZY/gcDO
zoLs0h6QhzjxWGN4t8qgTakNcjNqSG+nGdqo7vT0w/5X4+CzxkAKgmE0TXWwraNY2JF6qFCQ6kze
TBbnCbIEKIMCCv6ui5C3Tp7J6OWyS6TzrDzvn2U7Wnh/HizxCeI68LihnoKcPGV8ir38mXwva9vy
Rj9r3ygcx9L9o1X3qrKSyzooZTsJ408i8vaNnJkuPdZ/5qbAvMdtW9/0M1fyGFRJhkoy0vjtnMpX
SuWegKpWPNLRcfk14TBqbfeLrKQx+JFJcL6W6s3gacjnJI+UTca4x6ynJ/IAcztfuhLGoIjZZKKR
zECRyS8+FADoHIm+9CoeM9sIhCsWu2NAhN96xLPqOoMs9ZRmXUEdW8olL7l1gEbQoA7Qr4YaBDVG
8zn0sG4q4NVqN+Ox1YEZgLFKoYxCOq6YYWN9emoOSiBQFk5OToKngQyOKKVhZvqEYCHDQrAxcUk+
2HNr2hIIPva1cBuxDAOTbOhZA/vYrx4fQi9zUHOYV4TR91J0I0rDy76ETczSVM3CmC4Gh9gKBIam
DEHV0OcXaTlGMP1FTxxhOu4L2bywlRAmk9iqvdlXVKcrA9Q+CWaFjOOg+FnE5U/c1OaVJObCjKpX
yqqDfaaLGeIDxh1PBVgFtdMUjIec8w627452OsiYXFV+a8NB+ZtklBos6sZjF9Xwl7E5obA4j4An
hrm9vhZEOHa4Pam510cUZbPLnEr2/ifafGna+1mYi1PkQhFKETDYqRcteVqQidoXsP0G3gUwOKuD
OlYhlDRgLEunLL3C/FjKkU20z/tytiF2dRIGYnsNEyaK9IY+dD/h/5F2XbuRI8n2iwgkPflKV0ZV
si21eSG61dP0Pmm//p7U7J2isjmVM5q92MUFGqhQJCMjIsOc07N9/jNLCOtnEYzKtoddyeI8rJS2
FdajmVIAsaQAkuhBQ2IHy14Znfm+97qDBXbQf5BLbYfnlWR23Ku34DjHIemmCgVlIPFGN+0BHCQY
XBq/Dr6cO6iRuLY3fL1+tJs2YsiaCe5HTCDyye9MipyqDOQ4jIKZ3plZJrCRTUsHgLBpyxrGD/ic
I7SqvEgARePF1nM4HUY9cwgGe65rsf3yW0nhTB08SuW4dJUNzAfdAegCG9r+I7+pDlVQP4uYajfN
fiWMM/s6k8tcj/Gd2vnJar7p80FSjx0VwZxsfhob4zaA85EVwpPXgc94KWYLtd2xfwQEWDp/un5o
m1/m8vs8SpKuaFk76FBjBvVUYb8s5C5JZsGTRKAED4lkAY7W7tn8TpkRN9RsTyGiisPm51jpwYfu
CdyaSxXiHa51jhZmbh7eU9OliciURbpwbwGpAwZMHPVsd1w9NbPlNVX08/o32TbkizIWee8DrGap
KxohDzGf6gPWq8/1Pryr37A1ouBDudVKGBeFhqjK1DQF5ld6QFzdJTuGwtruhFPOAkvjU56ijjIl
l0sbjk07MkLyMnbUm+gbm5WvvAK4lfE/GJfffg2v1OPuqaZVY7noluWpjccS5eWm/bzcyg8Sqr9s
i1oWdUa2S84ricyCVh68M61eGnK4IfkpPbCORRzojwUQUgynxKBVfFQer9uL6GTZv68E0iVXmy6B
d21rINn0ptOTo6o+XReyHX5XanGBKY2pNlcxjDI8y4EdTPvaz9C/ZYD/orebSCEu3Q9tuyzi3ra8
LPTrbqdO/rDsrqvDfuK3ksVKG85fRPXQWSRP8FSKHumsBdjenltyjKOAJALaQoHHsDiPAYSVzpoY
0LFZPwzmQ5QIVBF9GT5d7RorHxdGIRgazmSAWyk/JfS+qW9t+Xs8l05SnGpwmlSTyBduJyt4YYA8
XLUsi3CnWJBctyQZz5jOR2yvHcNNG9TsqFM6WQE6V2zo7arhYx2yi9i3A1kZfFiXdj0MC3wwtsKL
zEm6O3sWzVf9jRf+S7m3f19JmZuyHAqCFZDkZcCTo9lJoIORj6zlKC5bb8evizDOTY0L+JeKZcY3
tHKvt33UShyt+aSJ1gH/xh9eBHHeqSfmMtOIwt1XjvHQHnR0ijNXeUpfJh/t6eAj4Kzq6lvxzimx
w7JtcZelQvlOTO1VrxM/S6SnmBYnJdI/8qZaieO8VB/rWVYZMI2hK/aSDoaHOPS1SRPcuW33cTlF
9u8r2yh6RUoVFZ8ra1+b/llVZmeIPzWD5cqpoAOw7Qwvorg7RogUAhJQmrzC9EzjW9rc1rLgvSu6
x297wCt1Zrut5UyGqWe/ykOqOgxCJnrGlu39+MVyuvvMswoh/MfmI0tTiWwTk6ia/BZIV1IxqkyL
meF/MEZJEM47yUPxEKOYZDgmUJ8TDwOtAFcRUc9vHaimE4sYumZoKj/RqFcofg4TEh5VW3ZJWHdO
ptnPCTEFprjZB9Z00zAtzdZkwuPpmlk3tnPcwhalgOVxgLh37edpbwNVQnaNJ8YEFD2JBsw2b/ha
LBdvlLo3jJqxFkff6eAovgzM0051xtfmpHhI7CInEi6Ks6cVH05XMnnE3cHqu6YqYUCdn6Ld3e+K
cx8kn0LsAdauLrgRWwF1LYzLWA0zlHSNQhhCnFU/58un67nB5oDcWgD3kGyoPfZDDwHliRFGFbvo
wEB3Mk8E8CPShPf6HZ1ilcIZ63H7sAzdrZor7nVltq39LyPkgXaxTVbaVQP3YWDtSvrVLZ/1+vm6
CGZQ1z4++xNW91hRrJwBkrEXxAAmcLrXMZdDxHuS7DSuyeF8exMWyTypUKXzKSYnUdFHa3d6JCAy
AdzmjWiKcBP9YG0GnJPvrDJt9BTyyAPar4ya7QHgUBgf+R/kp78AhHnYJYCAEkGtiQyDc/rU7Aqi
zxC9LORoRJhLNgaB0980DEOG29WwdAo//P6r5VmxhBNFm7DQH2JCnXm6n2rRUO0mO4u2ksLd1Uk1
pKyXRmSHIAvTTxm6uSGmXZVfFs4U3SZv2Cs9WtnjiWVVxY/sgBlKYAmXf4heSZtHuvpLuEttNIbx
J1/GlD3PyU0VPly/Bdt+dyWAu8wSqdN+kRFX6i+oGB7lPWDYfOvUec3b+LVoM0OkD/v31a0bWlnR
c8bKXGlHnZwLUaa4bR9YRzY0WTd+g/KX5QWVSAlbm0qsOFS/i1VMwKSv1w/trQ3x251mS8//k8L5
Drupm0JRYOis9y/ddWB/QQPpgMXGo/5ofKp1JzvEt92hdeud7QnrvMz8ronnXAo2hbKh6+C6wBnE
0AnUyOnBZDd7xk3sixzKVo6vo3eA+6CrtsVPMoYYn0rSHm3ysVrczDrNmjsVh0n5AJ2VLivIbghK
ubbG+Y5BlbspnBNMPxPTN9UfQ6zf0F60CbipzEoKl2WAyXVOjBjVeGM6SMohtd2kDdpR1Ffd8vkr
Zfj5GlWpZMxCon3R+aPPpgVTz77VvMWtwY0570WQM1tGr2OfEGhStkkIP/aiV7OUqRVS0rL61MRP
RfqtWwTbrVv3di2CcxOtkZsyiGaAKGtG4KPKbzSj9a7fKpEWnGuoxjovNVab7rLjIN0M0XkSNeS2
tbAtbICy+GFxsVHp8kYr2OYHiSvNbeVc3xFFFvIqbd1PXbmI4Wy5aKpEDfuG5bLAKEAqG+3i78RT
UCkU3c7NdF1XVcVApd3ScUXfO1SdhoR0IaY8MLP2hnOn3Wdn23SWW8blq+1jXweZCnE+4shXcvmu
upHMY6InqI631l4rT5ouqD9t3tSLXnwGCLoSrZQY9MJc/Uqym5F+pXXshMlHOo0rPfhWQr20S2qi
1AWCkmBERab6ft2qt9LM9e9zvtroE1WzFPy+2n1Ryuc8PJr0kEZf5wEjftUhMk33ukBmXHxwWAvk
bLyJuskeSI0kLDyTOIBfd/XkIV3aYMhvreH1urTN5/BaHGfr85SrSxSz9Db3ygNwXIE4Wv5I2VMc
NfnFZ/NbzR17EV8XvHmVV/bBefI5N/NQkyF3UtNH2mV+27XBdRGbtbSVbnxHQ28LK6pSxFnjQQ6K
/bRnHA6TTzEWJp5TERiKxZzKKjOyxnwcK+XtPcJierZrgdzYfghQca0Tl1C2+TT0lR6yeS39pEXF
U6WLyA0FV5ff267TIZGAjgaTb+dvullgVXWonCYtnIzYu+vfSGAGPF53YVexVEcwgyrJ78ls3KI8
83RdxGalen1kXLZn5lql9Q3cOTZ80cJHzuWbt+ou/SeoOptB8GLWFu8uws5KbPZ6M5+MB4bhM2J1
xPLKFmt25oN+LP0ZSAKOQEP2arriM/i4qCu9XBkRnBRDu1Jv6H45zmCajo+iTEXkLizOXZhRSQcU
nhAaQa6501wwfO7lG4bgs6DyHiXgD5d9tl8vCR6Omw+d9VfkHEahmDJpCXNURzSaAhUPHcNLTgYY
vCmebqLALLjOfHujUdUYW8hv15nxzViAYVp8TQy2LLgANuc2JNlMO0JhnOiVjD74gY/JLjmzcfXh
hVUYcncSFLIEJmpzHqSUgaKdpqjU9U2FHCpzgJbglICfuG6UogNU3/tDRcIIGHDymU0yEuIM0QQN
rw+h1+nwRtjhRGNN57e4aUVIVBBknYvykmU3aXeSpofrmmwWqtcy2DdcufYw16RGs7EbBaO371gN
KPmWuVhmOGanxSVgfRmB0SgQupkHYC1Xw+QKg5nlzq8GfoTaMeDBAVCvkpPdMKh9PWANoRphrPQN
sKTmvvJDF5HpbprkSjKnro0B/IZWkCxLgaHcSLXgKm8a4Or3OX88l02b2SYsIzdfdR20s81dnbwK
jk+kBOeIqalJJmFKVL+iWzXoEZAl223whlNdRn8cgn1TYPGbFVy8f//6ZFzqlhbpnEQVUjf9LgSS
uXTLWpLIbnYilCmRcpwXBu6lPpQakvfc+BaFuyoVWLzoC3G+dsR+STFKuFRpdZcrfqWcatEsqkAE
PynaYc2JtDq+j0YDUn7PAEKXRiJCnu3Qf/kiPFyF1SR0zhdIYQOcbCFuuin36IAwXIf9dYt7W+r7
LQivZHF+VS4XS20HHFptOxWaSXfT4FgP2CvZab7iSo4MMh7rZD0xC2wC/RdJHHV2CkwzoNElwC7a
rICuTJF3i6Y0SFi2hOIKXrA7mjj/X7me79R9DGzlDNuPvadjE34GcVT3inlj7Gkwkk7h4PhmPrk6
GM6fUNtIpcbG3zLrTvXCtpOzM6N8rlLAyDDoGiXAf3+ILsn203oll/MzSYcRaKrDz+iyIweqx7Df
EIpujPvqVXmVjrmfBFLpivQVXE4eDKOUy1pfCNRtZRMkA42XWB8qtaw04xxN1NYLmRh0lGQeiLTX
o/Ng+tfNWXQ/OReDUs6ALqVheSjIuoacErfMscgqpaIHvMg6OF9DpbRKDLWALlJAtNt2wNp/E8St
JfDOAoX4zsPCkHwpQ5WmUruXbf2e0Omo17lodlIkh0voEsWOyr6Bby4q+y7Owcc95q8K4GCvfx+R
dfPIFmUrmbXCzk3Z9ahRqp76I3tDaG9bXCgKTN3qpnwQXSrB1+JBLjBgputdBMvL6GNbPM/h9zS+
yztR8ii4QzzAxQhOOCltSlzd5TUhGA8W+Mftj4TlbHTJsaagcxcoCWNlyUYcHin+kCmYCSo37QQV
8e2j+kuGzcmwy9Kak4K9IDL9UPZy0CW5W9vToagiQexhl/H30HMRxV1WOaeoIYcYN8xRMQrBACUD
Y2WRai9pey8zi6CpFu+6/QlO0OaubZrZIY1ZC0XSfpL+WzE+FbMiuLK/W4GJ8q2hmiD00nRL4WR0
dhFpdVgMHg0/daCiEc3I/a4D+30bMxmGbDGYuvd5vVQ0RpOU8uBZxpdUPyz1zzQWMLVsilBUcEQA
TF7Reebt2rL0cRoHoBhnxyk/5+VO//dFcWjBJugtoDoSm9/VpZmsyC3TYslrN+v6m94K/31D5L0M
7jHSt1bbwMB6r/nV7YdgOlUPABAyHRXIKfkx/0P0+vndoN/L474MWP7mQZKi2avGQwwOCA0sAx3d
6RoY0MrSI6K+0vZnupwh+/fVC0/tSvAAjXqPavUf83iw6tr5AA/le52Yv1jJyBNiyX1iD16vgIRR
JX6Tg7XDtIEPlPtESoLrF1R0hJz7aee6XgpV673S+GHnnWtEnWtHB7AzqpmTiZKejbGF99pxLqiI
lm6wpxojVbvppDROD+IqVJLxOMZ0MOhCMF7VHabnJmOszj16aqUDpzuI5qBFH5JzGVYatz2JSO/F
7WHO/S48Zq1//WA3ysrvVDW4GYZwqTB3Ikk9kG/qk41BeXKvg/dMRR4vHUR1qI2613tpXD6BFefK
SC18R4r6POtFlk+Rn7kZGLkqoDA5otHJTad7cSe8x2oLtViGNp693L5r2m+GJfCIot/nXElmJQtg
sqBPb9334fcheRF8HpEAznfk5tC1Kg0h4Kg7M0pquWeNYI5i9RLtBMTRG9GWgcDoDM57RK1ezwR4
gl5CVae31e9lqp2IYosumUgO50EwQxs3TSH3niZ/pcur2qJ2ZwuOTySDcxsDJgjGbkrgpSZpN0mS
m2NADOiBHwntKyvj3EWsSZGxaLhDrbkbypth/NcVjPe3hvMDBemafLIQsErrOR2DtnmNFF9gaOxB
/z7reieDHz/MQ1stbGsaPDnHpl5zq+5DT0F259DvFIMjoumsjfLSe3mcJ6i6GhBfCXxbpxPwfAL3
cNzPc1BEx7T0yuJQJKDkWUSFNHYfr2nJTmEVtoxwACwNGihvsxAS8MxTPN9NXz/C++yRbAgMQxC2
TM490AEUv/k8ovwtfVeKE62dBpAB0ZdeBZyYd/0LCmyd71HPdK4SG7sLABf/3Bqtq4THdNQECgnc
Ed+gLqy2NBZVGzy11x15okc7F6Haic6M8wuRTJahUmTUwA1d98Ms+plocu2HypgBp7UAW19hG06r
h/9+xQ4WiVlqWcNoka3y3IAAOjAtQKj0npIfkuh7q36+/oE2Fbv8Pl8DN4DuESk6XLnV9642fwrL
uwmzbdWnMnwyNFGSu2kOK2lc4Ej0LMnkHo2RwgFgdXtAMwakU4dyT75EWCqRDkKkanZjf7tbK4ns
L1rdrVqaBsMIEWvTA2YV0ZmMPdZ1l0GFIRr63c4jVrI4I5m0Zi6jfu5RCiXugD0ZkKr0Pdp2slsF
VHPEhbAN5IZ35vHWTFypZzAir7SBwxoC6bX6JQdovt5MSAbR4+q96tD9bO4Yo6hx8+/LFO8lc+FF
I8AIwPg/XPNi+HMpOdIQg/x9cNpuFoQBkdVwkaZWyqwsKO53rdwP82Os7CtNMEsjEMHXyu0UEGuJ
bIJbMHvuum+Ah3d1+4/rV00kgwsusd0N/VSMqF7H4VFuQ3eZsq95Yggu2aY3vFghvwYxj5le1dj1
9Tp1pyW7ScRlIvp9LnzIUx8qlOXmifyQji9tsf9vx8T5iIJKkZTlESDaaOMAztZtkfJhZlsQNLbf
GKtzYp9rdXWsGNWKTIIB604J9BHGfFS48iPDVC6/iW6LUBrnG0iVyaTCnUGMn/1sr2NURrlnSJcV
NpsdEczddiKzUo7LMbVsUChCSo+lTtCWu/LevGVOj55FQIzbRq3qOtFl1cS+4PtTzFWLypmG+CHZ
h6j5Ug2grhXB2/2NY/1LCJ9F1DQtlU4CpaP81PsAcT7HHqiqXtg8L2iwA9FjY9vCL+I4y1DIZJKp
x+EBWqMKj4UIh5cd/u8x6fL7nC00dRwX1CYDKrynDK/0uQt0ii19+SctRB1TkSzOEEgIakA5ZQlY
/VDMh0w6l9ZDqhyL6edHru1FKS4ehKMySUqN66Rln/Wwchb5kFfP12VszMawoHMRwlmbFrZFrGE4
3tMe2J0tfLtw9Efp1vAYW4Luavv8oTx3Pz70LLzI5cfclhEg1xOYi72pGNwmU50wJm4mgvAS3CV+
vs2o89jAwxq5nu2GLTZgXbsQDCm/Qd//bnsGm8u3TIPw6MxWORVLpEITtptHXvqX7BGL7CgedTvJ
1xzl1QYPevUJDNDAcMQW/SE/1sIJu21FL38EZyt53hVdquGVbWAvW8nKfVymB83UBJFEqCxnLllI
ByUL4Tc6P9yND2x7A5XVN6rTOEjc3Jn8aFf74N7whqOBnk4R2AcRbcm2L0Y+pChYENA0nqpcnss+
smOsrkr9zaIpjkLvJuzt6cVpmO/i7HZJ93P+5fpN2XRhF5lv8zar4GZ2ZlWlLRJtMDw8z1Lf7pRB
SwTGtO2XV1K487XRVTTnEqsqDE2HEcgiucZ2qeEwCAbgJHz9T0rxSdpU91FLl3RklX7JCuL8cP33
t4P0RR9+lsGIW4RpilZC54NL5CXD0uqC/dgXxoeeojIvsE/m53+7iytx3Ls/66piKroIzZE6QQvb
T8B/KhVY42yeBIptRoGVJC5nK8e57oscUaA/pocY4BUAH3EzkGljiMId9jJGdvFmuBMFUvb9rynI
pXIzNfRi0WGFaQNmvZ+h+rXpiUObl67/ldNvyfxDoOfvU5qIDys9ucitxvpgRdpbE0UNEB1wlokz
nioYo4i4Z9OHrURxQTws5DyfZzz20n4XSvuyuqGi3Ep0vxQueOcFgH2jHsnVjHDHZiRjj3yNDn/m
PcmTqBAuUolzy7TvBzxNKKJr23+al3ynDsvPIqwDwVdidn3NLDi3QRq7Nkm4sGsmBygeB9JjGDC2
UbqL7kTUjgLT54cSZjACGMRE5ThUxwc7Uo/jDADHefZl0I2loAi6rpzgDFXukWeD097QGN5D2+8s
GHujes30+t9kcH6DSlNREjk3PBuQZcXeMjOns0UfSRBB+DEEM66TnKi4u/ITm7Vj1PSDs+zyH8lB
2ml7MSu4SCDnLELkduYUI5ggWjmd0R6b3ny8fnDb5ZLLpVV5/4AB7jaXYXlDUL2YX4gvO8k342t0
jnZs3jP/bgSxn54l9BgcgWiRepy/oBG2ndTSRjnek4PmcTqwJefxK1zyKbwBJMJZEkTnbYGqpVsa
hnYBSYlbuEoBmtZWK5ouvTdpmIMDlsyPYhaB/rM/+vebfJHBeYy+rotsiaFUGC1+POxG2rnS+A1c
AKLjYxHqmiTOZyQYTG/HNh5hjobuFLclUBcyF3hz4ytiV5DdiZyvQDU+5a9lRGJJhak0EuBMDpRo
jmk4sagotB0i/zpBPufHa8Zeoir5ky2lDIZ960s7MQP536Q2FzmcNSiTrZqYYEEoSffAH9yzBEBy
F8MjFdqqdNcLchuB9fEbLtES0rBUUVCrwzslzR1lFFUFtj3tRSPOX5iK0Zt1D/tOws+W+tSYz1L7
r+eLWDpxEcG5i8igktaFMDrMp0+B3Krj2Z5H28kWGbluA6QdgZPY1slUsHtJbLbB//7OduZAuzpG
a5BVkBUX7Dm+GWFzILBqh3EQstXYuXCiStAx3jb2i1xO0cRqsppMbKIuw6J0tSt6M4iNWzMUgYpu
pzQ6MVWiYtoI/897DRvNoF1qY2SWvT8ZPxBDi5Z86hSH8ZA9iWrymwe6Esc5qFSNlw4kQSOIlyf6
ooYRfZjzXpec1OxTXfT5No/xIo2vxitF28edBuVadDeIn3tL8Eal4SVncie7oSNreFV/qDixksrp
2LVWPfUdBgab+oUx9mi6Al7pfz3Oh6twEcI/jZKiVRZdwkHGBmaZl2OpVo4u2goXfC2+dJ1J9kKN
vB+8dNDOgEbaJbPsZZkomGz6ppUu3GuorUsrDgf0E4ZG8tEjDxq1cgU3WWAKPAXhDAossqQZBuu+
DF7x2J8jf5ac/HPnZfeVR5zIs7Hpfhal8JvZ7ko17iKXCrWqibCprvxXl/zUTWxH1BhGkr728r9f
YnlvEuwIVglGOC2LjfwC6qU1cEyeWknoLVhU+i3qr9ThvMU8Kxrad/nlQgFy8Zbxw+Cl4GmP17+Z
6JNx90gPs3TKR5hFs9jY7AP0lypl+7Dq9lFuBv9NFpfOhOmckUbDLJeEgslyG0tfSHmXNP51KdtR
/3J+/OPHSFuNVtGbt81jv7uV91htSl17drUgC/RU6IsEZ8g/fwa9lnUi4QzJfLfUjUuKziPDbpYU
77pqb+sVV0yDH85uh1ztM2yDAMtJlrHX1x4sdzzWQBipdqbPtjMZ04h0ZmmO9kQCxaPPoiSHWcS1
v4FzJEY0dlHPlkKN6pcW7TU8+SLXCg90uQu1ROBSBM6RH9i2lzGaZBl3gSaPXfjSRg+5aA3vzcFe
U4hzH5VN8k7LpT8LYMMhOY6Db5QuPWZH+zHBNosRoBr8jH0iwH/JozsDk/SHyIeJFOX8ylClTRMn
HTrL1t2oHuPyZ5zsr1vP31wMTTYMVWcoF9yXa5RatpMSBTH1Lh7eEGJiz3SX2JV2+j9gE9p2y3+J
+20FVcXYQzzO8GPy57CvnGFMXAnsxORraQh2T7dv4EUUc6krr2xEU6+C7gBFxXB0pukpqgNtkj3D
erh+hNtB9CKHO0FzIkkWYYXFI+aX2H6yRDBF2291/SKAy4XTFJyYHcUwLw0w2+2Dloz46k37g9Gb
t377vXUKr7pvd/nzxxKqi2TuFpRjjoZZgyx8ovsseZEszxR2srYj20UGZ+QkncFZHabMfTGaPrC1
AKHZcGTsrREhN+3Gkh4L1RdpXByVpzQyVQXZyJC7jDur2BmnGQ9nNkRnCfyUyDC4MNomcIjY9sCL
dm5Pw2AfhqQViNj2uxd1uOiZVDb+T2fq6Jp605dN5A/SmLp1P9u7uS/Gg9pXGYiYBk3UU7quHQg4
3l8vEsr2UBUI3Ev8fayB16CK5qsFH8smXAkR5TxK0qRmHI6jz8YBpcipffU47MJH0aDAtq/9/5O0
CectIthE2i7l6DXGTTNhA8DonPQDDEhr87P5DhiNjKJMbGpgVw9UmzbF66H5FKWzN1WawC1tbJK/
l8W5jTlWlXGZUO+V7/CRvGLfuMve9l+XY3ZfePW5dEWlPdEZcu7CUNRlAoj24OVde0pybD9O5Gh9
MP5fPhXnMeKs7FOzwFRCJT8U6Q/JcjMR+q3w8Dg/UVNs7OlRb3hm47GabxzkBB2iHAgQ8xcNAMmS
F/pScD2SiM6PcxiSEjV21EBoQk+D/aky982HOutAbGXDA8TAqtD7W2u0VC6KEGeXVcvPeBldmtaV
E4eN9xFVLnL4oNgqdRlnSCuG9GRWxx673dPuuoi/+UYXGZyBq1WJLk0CD9R+UV/Le+vI8DItTz+r
v+gv1S2weC3KyLad3kUkZ+E2di17ScPjf5bP6XKOCsHI2samJbu0FwGcbXclBqBzGxF3CAhAOtBN
VvziONxoP+nsZMg75xPdpSie/Lh+mJumZ8ioRakEcGc8UjGGa4vSbsfRwyReq+z19rYQ9V5FIrhY
BSy1IVUTpNQywIGX0K9GDBpEopIGO6DfEveLInynkAxZHqOKDCmNBFChA212U46jwwj7fzoxhbus
rApUqyw4WconUpTeEB/K6kMedaUNd2YzlZU8NFHF0NVTm4yOIZ0XLDz9J034t3E9TGGlzhRHZmRO
Pd7O8s82+nxdxubFuSjCP4ezFqmKSVAiiaVzbj60piDZF/0+59d6TZOBc42DMjXq9+FysOJG4J23
n0orHTif1oVaEY99OXjVAF6u8iYH09501yFJsBrdGcKXDgAjXfnL0vdKLXB2gsvDv3mN0ezGuYPs
vs8dK4u8TH61VMHs72Y2uVKQ825NR4iW2KPhtWmPgXQLtbLcUnZDNu2I3s/3+tKCTbtMI0EWK7iz
Kuf0srRPsF3OJuaic2XcD8ZDRZ4a8nzdBEVHyIV0WhfSlGdIx+fytpr8pH6wRUAj22N5qxPknEJt
y7TP0Jb25mPvUvQ36yD21Bqw6NQv0V6qH/ob8Lm7qsD8mR+44vVUzk8AmKiMFzA6gz6QASC1bwDV
4sF+wRFqXM6PkSOlV1M8qVVwrFafI+qO0+P1r7Qd1bGDbYIUGo0RHqWNdkqUg6kWfZEjOuBO5jcN
VhV6yWEzOvF+OWde6A7Uuy52+wAvUjnT1/JuSSWtGTwbpNFYZf2sZPURS13wJ8j4NOIrQ7mLpU5w
rbfd1kUsZ/l2PyVzVQ+GVy+6J1mmayM1u66ZSARn9rWBpqrdwyTbeHDtFAZpxgK/sUEIhKwFGMcy
chdFBkjl+6yyIjWA9UJ0zapfZ6yLAfsmxigXvhc2VV9mVMiE2HDbLuMikTP4pAaQXxPj4atTt6ww
tw7Sewg1O8egLv43RwEhdJCmH6jIVDYvgQktDSzZ2+ZbuWZVV2qKfExyC9+JlNRT9cJZDOIs+iiI
ypvOeCWG01BJtESPZixa6YMTd3dNvrfHxCnrp7KOnFY4Hi3Qih8pRL9VpSbbxVRyq99j1yrZ1UoX
+XLf1AJ3v936vKjGt9DKKZlCu8PjAPvbgEgf/2Bjt+ZOCcDqegdueIG8TVsxNXgTYB6DwofLDQbS
DVaZowNvpvJZb+aHjHa1I5t2MBS9QNb2MV5kcX5kUot26An2NEd13oVzfwbJotsRESjPprtaqcT5
jSQae0st4CTD6bmXI1fSjqaEKXrchHo3hqCFU9T/qBnnR+x4iKUoQ2I9qS+pLTm2ciSqqJMmOj7O
kWCaIG1kDVtcUa/6vdQ6KW32M1ZfPuATmT1YsqkaGg9jUeqJMiQV9g40rT5NdnfqSSZwu5uaWDpB
1QoeERg/711i3mIdJKwwsWimz/3SeXnTO4oqeC6KhHA+AoUQGs/9PHiGYTkVJMx54erLlw+c1l+q
KHylT16WJqQaBoBmsp+MY5gJwsfm/Vz9PlfmixplyGsJk4Iy3anLiUixG7cvRq8Jvvp2drYSxDkC
G/gvWCxFwUDbAeHF7R+rh2JyqmdMxwL0xTO+EHA0NJaDCedCSCBz/VuByPW9QQzDUA/Sgtyp8wGv
jIIcq1YkfyQAqxhP1E19tp14/cOJRLLUYBWpLKy/obnPSrTKY4hnY9vey/GHunGrQ+UMfWrtdEpn
PBq6MjL8OJzHT2rcDQc5LEVkzMzF/JblrkRxXs+YjarKJfTDMC7uyHh657rhW1b3WJnac6j1z9eP
bztOreRxLm9cpLRPNayqDQEy+a/dDlQeh+wEvob98GxEjggMWfS9OO8XN5HcSyEGubrwqatONDqP
2SeBTszGr50h5zKWZVTtwYQZsrEj2ZOdCnQ2mOjD0Kd0EM31KwKN3jZCVhY4dJJdKgMQZ+XX9iAF
6WH0bdTxl73mp4F5O7jAOWWwgDfES3bmt8En4G8SF1a3EWOAf6S8gRbpOmekUtb2WcnKniDW+cqo
/OgBDE678V4GOZx26Dwbk7x/doGqz9dPfPsILqI5o+07cBfWPTKCqZuCwVYcTctOpSEq4mxXJ2zZ
NsCha4EfjnduPR2bosDOVOcbjH3UnX6oZ8YcFN1lH1sMXAnjznPuOn0oTLw31facyp9qEaTGZn6z
+n3u0EiryjSPoQwD9O12xoH68V4M6LttFys53A1vMLVL5BRzjfNueS0eAZAkgwXJfpyOEH1fvvQn
HRshDGU6P3+AmgWvppVw7rpTlUjAOoQ7s85sI7/bVedkVxzobXzsBDC426HPZqQsWL/Cs5qzDtkM
sWYQwgrTA0OMD4+llwaSGz7JroJnUhJE/wioftP4bctSASBp4D+cnWSKFtVN2APCj4yncMwB9GOc
tEYEUCgSw5lLqeqtqhpwnHF36KdjrOyWYf+Ba7zShLMUg0h6rKsTZgu1QKr3dfZFx4ThdRnbDc+V
EM4i8ErpqyHFmy/HV8LQ5Ge6jw6Gg37Tziw/khysZHGBQKqHWs8xLwnS1k/1fLLC4/QhQLqLCB60
pu70SGk6xM80vpnorTXdpNIf14+MfdnfwtlKBJc7LpGkjWGPJqcESG7bLyhxpnI3hf/xtPgdAjz5
rXoo0No0CrBvT7smH4DiKMJv2XTiKkPYs22bgEmJMwBFHyWyqEB1ZmRAbI8w+sPARu/bFuG9yAFt
To6tpXEmILdFXaGuxfJh+a7G+j9QXTyGLJS59GZw6b4PsNCwX1y29tftq704Rd3MsVZ/A998KCeD
Kq0yMKgQZAkn/QcbgZ7c5rCcMRsafGQXRMVEORAYVTz+DC4lHsp4LhITuzWApb+fjfJ2SUSPy815
nbUMzunFxtgrZY5l2+lLezBvQEUjuW3h1J/DPTwUwpj9ad71h/Ro3s+P16/DliNci+YcYUfrXGlt
7BMX+VNcHXTrKRWNVW2KAPOaieKbQmR+HWqiWvd/pH3XkttAsuwXIQLevMLRDDne6gUhjSR47/H1
J3v2rkj1UKi7UuhREVNsdFV22SwxwF4uN20tpN5UtJlgHzJ4QNdPcsmwlZMYlQuXrLKEGUgBelD1
ysEGLg2zNVq2a2pisuEi5p4L4jSiL7NYrhs4xGyfBQzurk4w/j26ipdHtkUdi/01Hq/OpXG6IUbN
LLasYUepbrT0wRh265+NuB2VUwC5DTRUj5HGU6bIzurJzq29OFvE23HZas9uh3sN5XkEpRrWc2CM
dskcfc+GaLqrZdO+qq+zK9OrKxiOr303Dhjjsos0c4ZDmGXTtpQUVMerxI4izI5hc8DHfrs8uVKN
8Afodu+6vvXWvyuljhxUakOsTO3Ygx1qzr2uuZHmXd2PdqRS9evLT8Dp02pcjSVP8lJvamhIcmA7
XQo/ugHzi6f61Z7mSyeOxSfCwqo0mpGpY48AXurEbWkat1aF5U+VROkMczFXrpDfPNdneR+rKQwt
OzS75mbYvucHLI5EdaC/ojIfhJnxm87AQZZnUgz0WEIz8JRIjJ+moI6J9NtFr/rMmjUOO6YyN5R0
hrWNTnrdetUuvSpgCeaudpOvlS0ecsyS02RXhJF/imaVOTdjFsOLwbVQTXaSobWQ6m+gPiGPJJ3Q
98GIfG/UFff1EP7IdWmzblSXz6HjEUFojoV0nIigKYTQKEBwJGG3juZq6qtEERZfLCcq0i8ZPEN+
2PUNCorgdcaSpH3r5F/Qmn5roCF+fK0fc398wfSJ5q6f6w/weBLKoUWuTTAqCz2trafupUMLcjfr
utgamxH6Ht8Ij+vyLl/VL3G8D1Vi9FQvJEwAxNPoYRnybo7Np3URH/Wfz9Z7ksE52okpT2Gr4hFW
HtQ922+AvAkG1nXBjo+gD2kQpFRYjWTajS1j4QlZdbuMVCf5XABrYp4M5TDUjHRxVwRv1vJVxyCD
RE2tU1fHuzda2izLxAgiWJYIYbI/bbFi/IExeTSb8MEiZpMJE+D7Olq1mdswR1weadUmV6dtbAWY
qly89esjj8V+x1kirgkNCd0jeL8ScF4UbnYTuJaj3UkOmscfQFBCuCHUbXGW3YWl1DQCyulheFSx
nabWwcC8iVRqoQPzM9a0kvND+gj7qwcRPWWzKMZ+ZEmYhAangp1WFqigwU90PShN5BMf8+JLpqCo
g0lhTQQJ0+8fs5yifLBAZgPYZ/15sRfsQqzR+o+OGH9TE1POpHHfEnmVagjrAVlvULEOaDzM8vm5
CagxA0oTOQ9rkoWsQMUAHRDB4/y9E73G+Edd51BxjqN4KhSkAwLlri6fovloCP/2ovANKk3VDVOX
IppMlccIg9aTdaXJA+HJEF9K5aDQ0DtVsKoeT8r0EOkbQ3uds7t1FSPsh2/TxYI9GTLYnQeDE8Sv
aoXul7S0rZEqxlOH4eKsTMvjeGJzaoOx63rPmL6MA2EvlAj2fJ1hj9qAlkGXZKTOlL0Qvg3iV1SK
qCeXucUrSKCyH3EmpNSNoFJhl25gBNdZXO6wdds1pWqj541fsn50cD4MwuyJCF3s9dv6aFhYE86Z
aF2IRVGB/wmFonbPmNNTPB4snoQ3uMkdwzEfRsUuD6KLMt8DaA4pfiHqE3M4GExNIsRNB9PSKlQw
LVuQSzstKLj9Q3Dy6xXmG32MWZ/GtkBqo3PlPRvXQXjiStezr/sNOVRIuDUqhxeBYKa9YhkITsJX
WcLox/i4fm/UcfhYC5zdgdlFKE8xII+3rcNmJKU70S99waX4dy7Sn525onywJct9GpsyLinZtdfF
Q7ctwKdVbYJrKvphH2ZFHflIK13SUJhT1mmNIZZIyRnRWpTvxeElU3wtLtG797T+JQn94+OtsJVb
pc5YKUN6zPs3cboSBMKluNhkdv75OBiRqqYYQHWBhigb7/1XVkEU39hKzume6Z+4VS0KVAgN5B96
GRko9LZBA5t3SwXfJtadvpid02Sg94efe9VtQJLzb0+YxmGJqFhKU8QteCpnEPKhqbxqHDX9un5f
lDvPLyVKNFTwjAgPZbZTfOMVDr0vg3b6GlRoD7Pf+yz/Jb8oO8G13MoVyUoHe1bWVJTzNqQadG96
Dn8Uq0gXX8OSONMtX9nizsVDBTi0KZugNJQDkwq7fZbJMjFmGD9V/XXd48hYQ73+WQkh/LaOWcmM
Ec2ivWv1kauVW6FEcmwgCCgu+wYgRrFMzdJNg3M/pkww+rjE7j9U3Zoba8oFB5QGqt/Ko3HbD8pM
+CJ/wK1fAnkGm6AH+dUIemZ0/ZbtawV/dNdEOmiCF9H8lpqy4ktzOnvLpCX2HBqyazQL9cR+OrSm
oj0HVUQsUTItkd86bBmFXhl1gLV6iuYIGZoIxKsZjZ+qTuWDP9k8J4nTTHOqjKLPjcQNn9XGbh4x
BugKXhKBDVTbL2BYgnJSK4g+6Q0nk1NOAfw90piomF6yrnNR8Cz1babbnwgp/JpheZFySxpNbCX5
fySV01XmM+9E2rPgtthYu3K7bhDEx+THvSNREWRQA2TuIAW3sqXcLopAMPZ8fsR//3h8abvCSuFk
lmSoxtOMmV5wA/pV77MUvulj36T6v9r4hziDDUlZsgHX9XdHE+1j2jx1OFKMKZB5Rpms8HKyov25
iMSJ4Z6BpO7EKJwUrPvFZTEGneBNM+zoBV0JV8MeHoobeemC8Tq7SUh38vK1nc7IuZOhVWFVehBB
aFg7jaAc2oxKKH2uu3AH5OxsDpPEGsI0/U+Lx1F3d16HTgtxSzGOsz/021PDCeKMa5ktfTG6KXdl
uUUsJbuTYTylYWmXGb6fEN9O//uuit9F8mGoZgyZEfRN6orKXdN8k83HvzGrX/fDR6CSHi1KZyUp
jhTv5lD0Km18XhdBKeCnEHSpCiAhziBENkZEq13lJ67ldfshtPUbtEyyNeySg87Fu7Kz5ft18Zex
6nRCLixt0H/epJmVuG15O0eJLRdvU0FRghNqzpOMJWaoRZmGRyUTHwThxaAmVC/+fVk00WiM1hfD
4lS8FzQdrQl16nZGZEtRY3cJdUsXv9MvESbProTAtu8FkGq45lOE6QCMQYR74z55lm823RVQ0Mcs
J5WQuvgWn8nkELDo0rwzFRxrCDd60tlxP9h69mUeqPVglCD2/2cxfZeXkdhlfeqGYG6K0B9lJF7U
XBshtbt5/aJMfmhUC6cqqwo9cdVosqc0ss34bV2fKQmcKmSjgNEwFdbUpy+68RRR7eaXX8GzS+FQ
bo5nQTUkXArro1hYE1sOC1U/CKj7F4otgTgOX3EA0WWNOWhwxsb1j6YIbVPZrn+vz6U1BqGn8/AD
o62EuLWo2vQj2mPtjNI2/BL/WO67nxZ6VaO9dKt8j44kRzl72j69FmdyuTqDHsRxsmTwJpSHDmQr
uiMjZeRlSHMULyrbn+ikt3hzHboVhvqmHOTF2RKhyt3BrORDqt7qlC92+cU9Oxr7AWfmhODEwBIg
lEzADIEe99HR5PDbMshu2aN+bwx3mdY6qVk8ZkpyF+vUGrbPWTLuSjncMHpFm5E6TTEcucS2eWx8
5q8VvmXYgy3u8t2yVzDahBpS6NQ3VmKnD9ReM+obc4ii1UNjakWRulazNZqXbKFipU9xLXdGznMS
dGPpEgl2Hu0kX/bqjeku962LjecsrHXEv3kmz66UgxXdwKLsuMGVGigfyfp4o4KUUw4SInNPADE/
XooBHKNrxxz+xnQTgXZoSpwcA/X98HPd6onr4f2mTCl6TQ9xHBNTzrqk2wlFZMo+yIp5855Tp8WD
1bdy6krTywA+xcCqncK4lsLvevoUdcRky+ec1e/qwDtRBaam1WEBiuXLznhXMRjJMozRz15x2le2
8kZwqVZfBvRrJ+RgRE7zqF4aeARYxdwrOzXeS93kWYbbxM/g4E6woH790gjE5L2oQTXaLmc2hRyg
Haa5N6UPbNppyFp7IqURDg+f5zeHokR/DHyCInkakLLCvJ1ThLv1I32mf+PujcOJVhCTaWBuVfVu
HtXrzq923SNa6q/azWQ3VyImBkZX9fUeizM0J9n3W4r54TMTCPcTOCRpE6EphQ4x2OhEj5I/HxP0
AemYu0b/qf2f4dbihzLaGkUnTCotByq9NoNtQBThe3+w0ic+nH0kJLB4VnsWQduqX1dUey0pk3Nf
rLkCWUzE/Njj6DG+ve5FYg4My++GTvcEInKyS4NANT77L6Go1jYDzhmjgcFXfLb+xfDCnfyYfCtm
RDeBjQaRLRiA17Xrc0/K71fLFwIWc+hKyYDFsA8sHZD7BBAd2DoDlsYOrrXHghyCJeyGrwmIuWnU
gwSPrZUfCwwSm5kvW4/rB7sMrqqCsUpQy0s6p7JpNYlt8/H4Kc8iuM7yynSKocTqiZdKPBoSNdTw
qeb38R1P8jhFxdS5YqQCHltWEUi3NVsVulG86kiV1y5j6kkQp51aleRdMuFdiovNHP3Q0sLJrZtS
v4mlTax/MRUiCXn5sn7J4xvn41QeytmAZmK93EGOSi+Oyn0rG9v1+/pD0HCSw6WS0SYnTws2siEH
o/ito72oia1cd2g2bDZlAJ6FdXmXn/eTOM63VoQgiLFUPnEna1eor0b6bf3vX/xsqqmge14zkJtj
8s8c3EXsWy0pAZnhcNNHnV0Hj/1M9cV9bqVhWncmhXsbimoy4KsbsWtIbLd5sTP8xG++KZgNsLNr
RiFPcXdTInnAsBqj7ru6hT646BQaHANlZVNzzAMqvQrm57LUjcmBVXYbnxyJ0zl1zpFokhz7Sc0m
ceVNsDGu0v207bYgsLf2HdhdbYMAj4tuxJk4zsaCuRGXNlawa2tOvRHL46d7TRVtsX5IS8plufy4
noTxBiaGS4qe0A5oGARO2EuH3CyOWqUfo6W8ifvAiaTFFeoltLGn0l+yyQ7H+NhMuafG9V21WM9L
K/xc196L1nH2mzhjlArZqvSpy92u73ZpUFyN1UK8PISB8FMsIMyYEklBzrVXwJx3vSiPuUFFQITa
8ISyvWb0vRRPiauFLksaRqAfzjDI/1zvcj/0qSEW6kiczQcKeCQi3KWbq49h9yaNTz0K3us3c/nB
Prsa9iPOgCUOGwOMSEMCprnyq+qMm/ZoXAf+sg8P5SG/la+0N+X7P8rkYGaY5CwdBCt1p0V3jLB1
q2kR7DmNvSGQOl8L4n3VLvgffasL+W5aYJNKYG7TKnZibJGThu7H+k+iFJR/3gNZkLN5icF8v2mS
fRW/r//9i+7D2VfmnvNUkLFttgDKDebXtvZB12RX032DfeMKmvmo7aoE3hg83izNWBTom3HF5Edf
THaRSY6SozVHi362MpjQ1g9H6Cm/RUXTrdLEEpXELdMWtHcviWbaqbFZF0Kcid+hUg9xnkuGBgwd
VTeoZldKtlqS2KP+raRGjZj+rTwPPKuK2GJJlioAQlErdZrY683MLpRHuoOb4d6aIO4dEhSpxhJS
CFIkm1H2BrsptLHvJt9J3rxdqFCE+oYcoDRtk3ayjCqpWH3Pa4wE3+bVXo0qp5Moih9KJzhYmcIZ
3QIlFF6ve2eyGkdvk2Ntht66VlBiOCSpsrnNNMtE3k3U3VrTsSF0GBo05KpUKZZACL5KL8h1Nmk5
lBzmI9yoWGkCl/lYXJmRXR/YpvHMIXGSeG9MDjUkuatHC4wubnRgU7Mt6Ay0I3gy3Q4crf8z/+fv
vp/JgUYhR4mlS0HqJiI4JVsQ1lHzP4T68UV6rMQthoXhRJOVoHlCmbmu7DC/SRrFLhICcQnN4Mvz
jR7MamdJsYtmMUdpt1FXuRnF2nE5tj/hOl+gFyKjHpsASNv54TXriQy9rLPTg7HPPOS/tqDSdf5J
4y0OMnTsSe4kC4ZVl1dluK1BAzoQsz/EY2VxMNEH+liEGe5JKe/6KkbPPojslSNie1BDzlg7Q7Jh
U5fF/v/MCdHlNq2NHoeaK0fdVDuMX7gf/YpftGv5xkLgGyI75K5/yY/S1wr6Whx4tEKO+SYRUvPn
AAns7DV0jcf53nhg27TR+e5mL0hKTVfV1ehn95gCtJc7RuOR+qFLsr6xe1v7Mcx4zj7BJKE2o+hy
7E7vynuwYaPKqtu+Fs+Ll3mhT1W5LtfANckUNUuRsIWKYc+ZvL4UUIaqdLynX1ts7kK/a30sOnu+
FZ6lPQuSMydxxqscadzlbf3DX7ztM9GcCqvGAFLRWkJoPud+LsW73jjOYva0LuUiYJ9J4bRY7sbI
mjRo8dz2dqe/mqlF+D2XY9czEZzaynWdtJKGcLlxazCQH5jSWp72RX7td6zNlqLCvOiXnMnjFLZP
8rYFJwASxNODZTwa0jddPqjkOCN1P5wqYppGy5oBqoGaljNYlWstu7l9WL8eSgj3tmFUeJkEkCa7
HVgpVfF16u4TkwyGL1rV2RfjHjUJczpiwzxh8wkNBI4ERqzUGRz5lS2WKBwKnC/XIU/y+LxrH4lN
D4qe//ahSXZ0E2xRDEF0SBEQEfrNJ05mBUl8VVGxVRKZXOU6pS7ocmR4dhYOIcTSmKVeHxO3ek2v
O+xxYw3xzRbtgii938muuNV22uO6VlCH4qChDYUF4QTqqKnuK91tOz2v/31C6/ip1jxWQtCR9uj2
yX0RtGFato+iv2oiOftwHCyIQpLWNTpXXAG14C7XHQ2OImguSUOlAIhvqF6MahatCAmJwR890Pv4
wc64jw8LNj8l+/qFmui76MCdHYwDBqwY1zKT+cBVuAmxSCKfvqbJbbA0KGhK/vpNXU7gngnjAGJU
4lkREyR0Wk90WJfEtNV3oHndZF7s60TjMansHFAoS5zkag2gYEsZh9wpkXl0Ix8P4vtHsaSyly8Y
uLknDnkxzX86JN9VHUnK0GCTBLrp9h0qQ4ELgWj4j/ZU6/3lst+ZJC4FV9RimC4DQk35mD5rr6qj
baMbpJOxYHW8Zd1u6Y4RlqU+GoMdC83xlLtFYaPO4clo6llTC/jErYek6xZNra7+qGyYryFSLfHE
S8kneAUljRNRwMusVccq+jYg29oom4TylAk44SlXltFQzRQeuauaLqInt6gPqDo4hJKwD/PJNTy7
Og5PQsxbhxpLTvVYfYb9gm6KiczOkzHKQw/gX84fn0njnIzRioqoVPDpBqwvvGGrLcO9eouSgxi6
+gOEuiM4MPSn5Xb9mNSVceAyKqFiBhECtiE4xvo1ZuftODhaJjX5QsnhcKULxkS0SmBmkYi2umxS
5T3vXluqy4t4yXQOUOpsbPuhgz+PrTi2Od3Wrbv+vS5Gaad74vP8UhuIUh2weH2+MmT1upZNdD1V
2F5cu1Km2JM52esSKQvmxzMGfYi6pkHA9FHcddP98NLt651+FbrCd0IWofR8Pn9QimQYwFEJWYpf
sH1/ohMesJbAG7dT4VADvJTa87n9Qi4Mo8b2HdShRKdTHTY2ZHijXz3P4J71UXrdoC0vsf8qyX92
jUyPzuIws26USVPa3J0iTCyF3VHEqsHOoFLChNYbHIa0E2aHRQlIFaVfTM3t5e9RuRGoBbKE0hsc
dgRLXghiBilTfVTD95Lq3Cbw1uAwIqqVUU2xdZFxQFUY6xBetMFbV7zLIjQZLFqiaqkmd4QqwR7B
RMQrhUyLrRkoRPyUJiLB8gff5r9CNJG7DcMQQ91coGyY241txV221XZ+lRwRkw+wJX/9SJfv/iSN
Q7xCb/J0EgFFjYSp1jp1LFRbYtGfydVSl432l6QPTsozZU6LuZ2x8+6/4Q98tpdm27rspUIJh3rk
L2fftF/ieGL3cRTlsFygDv1+wNjUzwopdBjwVndDY8uEhj6Vp1lXD2wE+N1c9SxLFy1iblSIVReF
6YEQxU7lcbN+ZZfB/XQy9qHPPmTSd3GXCjWSFz0WKIg+7NVQtmIdb9q2d0wqG8Ts5rOHcRLHhV2B
mrRaxTJhzVw7Zf+m1YaDKrIzyqaNb0C9I5ej8pM4DvNSrUCcHCJAyg4g+vHATDbZSJv2vuRoKPjb
ykiOof0hVDrJ5ExOSorUlHTInHzW+gyGUC/csGFQlfUlOVQJidRNDke6WTCnmWWGEb7MNqO7kuzp
JXWUyil3IehkWpE2COrDcviYJKkWljoMIjnMMypK7SY/Ntv3dGci4W43GyqqIL8qBy1SZVSLMEJP
2VfNvXIjzW5xxbbYl/54pYr0d6WOyPlVqSJV9RxDVf97j903/bvhzGB5zd3sR/uvIMPPAyi5lcwK
C1sYXy9bPZz48XGwBeyTetYxhac9WoTvQ2AMPx8gx2gxVZlEqXsQQY4aF69SJlBGePmt/mUQCgcx
k7lUjcYSzmGGFrP4HglgJ3DNx/kdzMBO5RQbqtWMOheHMmGkplYZQll6C7RRjehgZ4XcycTBqHNx
4AIGcLkfJqaSs7wBkbMvl1QdlRLBYckQCqYaGbggUx1sVY5t5LLX8f8Prvbpdjj4sFIzrPIALRLM
1c63yzbE8Aui9Hk3b2dq1Sp1MRxsyG0JqkgV5+mU+0F1ZvOHNG7XD8TMcuWFUTigQDtqJ1VMhFi9
N0Jri5Yjir4O9mTlQchDP5ef1gUSTg/f1z8tTVHkGQTWWKtkXtUB9Lv3FuvnuhgKAfm+fg3p66Zk
zlXnGu8yiBuayjNQpBX2xT6Gl2CLf9NAeXJ6VM4DCecp0HMBcXKcbedhK+hXbUkUuwnvg68N1Ypg
1HKEb5fUd+G8DzsFBWHRqZZdL99WHUkNTGA6T4haG1gZm014tiKUT9FzuCDTlwXY1a3eCJv0XXC1
3fqtfeaIYMXus4/IgURrWovehHhF2KoAkDYeFpe1SMcbbRuA4XD2xwOWBmxEO/KyI/WkEObG9/nH
KgodSYAkd6vnD3mr7tEs8YZsxN36IQmUUjkIEYqmS+oMQGimuwncpeHb+t8nLEzlUKOJQQfRMi0R
g/xBVjJHFkx77rK30qDmq6gvxqFHOARKMw/Qeal5FftDNW9F4339NARA8Yw8s9rjzWA9P6la2lP7
kpY/lRCEirVXZdjggJEgMXlcF0mcii8W6Ukv1Vg7x1qavorTXk2/SFQfOSWCBwu1tgbJwqkq6xhg
2KB8Rj/t+ikIsOC77zNpDmS1qeDo6vJ9VjWCLU5wPjtLeZrKGkvck2jxalX9n+mGfzdhnpen6McU
9AusgFgMIGn8lmRUDz5hQHyxaFGKdA5lSDAzj40fs4x1Oto1EpMOdiiwGvnxr1qFT8DE0/JIqdwY
QgWjNRq3Mu7m6VtTv8XgYbDKgrg4wn754lGlCbEaoO8A5KSTLTdflPG+W3pbBO/CuoZQ6Q6ekUfH
uFQRj0AK/bj4hl9vsJ2hsLUNo0TInPHfcE/jwKKU9RJD3EiuaDo4amYVkxrpmH5fPxNlWAxOzgJ0
M80ttPsz96LWN3P7HsTNPjOJlDihgHx1iBWH1FmBEEu67oRbhaLtIjBP59BByOMe8eIcu0qvHVC7
fjBS9bGO82+9qR3Au7qdcutQ5iVJkXS57PXLu+VLQW3eGmOd4YqKg+Ir7rRt/eya0SVTBBmXr8nU
DcNk/3gdV/QwKQLkkV0w5SmWX0j7atyta8IfPMCTDO4djLI4zJQpRCL+oO91p38y0K18rdr1TvFA
MfEGH3Bd4mW1OAnkFFxUqySeG2BEEh701os1Ij1JfDS+sjArQdYPOZyjUn4sy6+FeCMXxEejRHCa
Nwe1DPZRtLZL8VMd7qJl18SEE/sH1Pn1mfgKwpwqg1nqeJjUL31jR7fjZriS7vUaC5EyL/tBeXXE
rfAFhD4el6yr4cQaLZbh6slh0kKiSn0ZsU8nYj/hDHREITVH7AOL3aUrQC2eTm9T0zX7YR57xyjB
1/NPesbXDPpIKAWBwU+jf2vKF0Un/j51HPb/Z8fBmL7czwwF9Hy2i+gQCl+C6UXW/1UROAMdW9MY
sKoF+RTLDrcKggsMX94YoGNL0KRJZTkoPDA484xLIRfLCW5d8NS5jAQg2OmP8sOA0TP23KUv67f0
h8rVSSu4p0jWsD7bWnBNykPrhdtyn9xY1+aBtUr0jJPbN9HHR3U6EQbM9/yX2G3SyM2ETL/mR/lr
I26mipoT/kOU9utkfM9/USMpIbFazOgsvqzZzYFtdYv8FL0ZoSc4jCzKOoKrqvDSG1SrCWqAP+Rw
T/K5FFlb1uEAjnXY283iY4PGvrvqcrv5NjhsnLXa1FjnQjlLTBk/J0pOMlmsfG4US5YomowPG5WV
XaDiHzbbZnhKDGcSMm9ddQgD5PdRm+rYCWmup24tLYdKKB7QqJ/boEMvbDmZNOLZogzDZDp1drQl
GvXZ0HG07r33rNcWCcd8I98Wma2+FmzegXCfKB3l8KWpzLTrP9IY/T6qIycfHKEziVORSsqhS96E
02wKeGbGvXoX/tT3xnb6oDL77yh74wUHNneK1SFXlIpS2sJhTTEoUyDM0FDWUp9Pj5F4bKJ9PF51
4XZdVz5TJX7EWyfF5GBGabVMFyJ4BcmOgdqwjXeyz3w2ciSUOBQ/J6BEcaLlJoLWcPaiwV7cAtYu
I1ODRlGMrs8ua0rOH619s+mpUzLzWjE/fmwgmjItMQe8FZ0bPYoewNutrpTjf/jPhVvq/tj9rInj
EKZLTNQvLZhEEg93eVftw6x1G7P0M6n3FHPYm6pwT1wk+5trMjmEKZOwQR8W4j510yB9jZRl/zbM
WFKtYE1mKNpkawUlkHNbsIurEWILMK7dVNhNyVaIzH4AJpwKVEPko8Fcx7XjcShTZuai6xZMgm02
ZT2R/VfMFh4zF1izU20ZDW6gYhhsyUG3mxu6IuGkXaZ30n4ZCj9WYEWBGkYleoDLn+2z/rz42HSD
lRICY7iYHEaXI18JmV1tqA47ym54JKqMSItF2M0cw6N+acYvtXmI6ttY/KuJP12WsN0Ee0dlnprN
6MWsTQKEVUl1twwbuXgcYsISL1rGSQRfnsryAGkQ1q8YxC/o2HXE6mtlXcmzj6Zxewipnl1KHGcU
WRKC/dJAs3Opu1n8PC7bxLrLOn9G9bsLGnvdBi++TGeH4ywiyRdGWoHDZcaT2ILn5GYOiewVJYIz
g7FW0Yc+I3kVGSDKcZLkoaJqOpc9z7NjcA8sAlGjSiWT9V/EX1VsZtU/xmZiVGNHt4xt8B3/fwyq
USfj1BwDLbPSslZddd62lrcEt2Xtrd/PZc/v7GRMXc5clVGo5lbQ2AV9bKqS7Oym205Y6fuR98Oh
ZAI1LrpiZwK51zXWgtIQBEzIS9Vgl4FddT/Qh2mHS+euH42p1id4PAni61UTqJRnbJsGFdtiXUHE
LhFlKl1/2Vc4E8KF951ST0JX4vNhk5PN9jfF6Q9rLOxxOMbG+yj9SK27VC8Iq7pcND0Tyx6is1ur
mr5K44Jpxia5xX6CI4qMPYZpTZTpyQI6oYZ80arSQ7ULLcZ/FcCTnaqbVtH3mVw8r9/XZf/y7FA8
VkRxlFcL/C75boptayfthndzY2DSUPBqEMkdQCa03Os2Y/aPi79u8jj7BRyUxEsIrngAPoZoVPBl
gFDPSR2zwGMm+8iMb6h+Ncr6+MpVo2RNM014XtSjkLG5qhtkbq4nNM4EtukL8PuooJ26TA5ThDxa
xFZBM+0IvkChbW66MTsuQUqAMrPiNePjYCWrBWvGtl0MYIsbEMQriQRmMRBxiO+gU7ORNHIn8mW7
HHadXR8HLUKC3LSpJkBp1DpFR3dqJMLe9RssaHBiOmi+6H+dxPFVrTo1p0CSkZ1kbf4YGfLb0Rae
yl2Bxt1Ec9atg7g3fghKLJCHx0w7OsnMp1y96vpy0wj/+3o/FvqcHYnDFUUE91OIzj8EBR9jNm76
gy1W/1ibdUMtVSd0hK9rZVEZLjObku4XNonyQ+u2UXSTGFgVqu2sMXVQMiTeBApj+EqXpBR5lEaY
+Ku9/HkabFYLT53arQ8GiLl9YDiirnE3bIzb/Ep+odrILt+ihq9syrqq8XmIWgSfQy8hGzw0tT02
T8tYe9gaRTwPlBT2/2evg1BHarl8PEpKv5ms0R96fSPLJaGSlx/Y02E4p0hoVCGqmgAN3b26UbPi
Ki+r97/R+pMIDq2MSimsqsbzqoHttLMejQYJzfTx34RwWAWK6hjzhdCJMhhtKbmXJoxHR9u/EWJi
3YMpYmE83wohpYvRjgLsN+o9M8i8NDoMHZWr/MN78kuKzl1Jo6EKJLAUDdoiHcXPPdDtHsMN+J4Y
3e4Xa0fVAi6Pluu/JPI54HHMUHhn3Z+NO7nNbb2Jj4kv3fSe5pf7yC+uZgn8f3CS3crJNsr+IxT1
je/9FWj9/0ohT7+Fw38ljswOg0rASPknVMe2VCLP9ge/65cEPhksWXO3lBFijezj+xa+iTmJV0aK
ZOZkJ+9lMz4J43zLRqiEuWBV+Xi+ERK/VSJ7DAhApDSGZ4AB6ZJaNAY0JjuYG9WbrvQDSIWT548R
Obf9NoMo/mndFC7nDU46w+8iUYFPQmDinthmzVGzi0OFPFvoaffRi/Wle2YJi8ZBzEM4JcyQPzsl
pw/KAO0MF40yHoJFB4dKor4X422a7gvrUWwt14odpSe51xg4rYnjYFgtVK1fJoBX682YWY293JEV
u+vsZitdK3fFNTqHt8PbbKAngbAESjSHA6Ugyp1YQHQjguAUnPu9iP3eystglLYiP6zfJ6WnHEhL
eRTJMxs9z4ppmxXGRixK7BYQiPjgD7HW6fo4nJ6RHJlSlvUpMtHuhWdROChqbivRJh4mf7GQ7sp3
rej/2+k4UEHd0Up1C3nSynoSpK/xsO8SQi+JD8ingdux1JS4h6FP6ZC5dSyafjVNmR3lNUUeRyEY
n/bVQHcSquxFZStJ+mvpKtyUh2SLDp+/Yys9mTlPGWOGZSfMpYbuv17z+qTxZVG2syb8RwjjiWLA
OCsKagw4qSQ3vP/gPtikTodNDfvRZ9S+dAKSIcWKafPEMVmQhYKMHKTbpQclvlEM4qGhNIKDjiaX
53wUoXSRdVPnt5NR2d30uK7YDAPWzsBhRG+if6iHcrtS8WaBTFbT7gplk5ELOqizcPAADuJUWDCT
je7MZFNa0b61JA885ETxm7oSDh2qXK3ChE3MTeYNmCfBIbj+uS7PlZ+pMwcERiLqkspSme3e3Cxu
u8HCMxsR5sfGQdAEfNE8ttEn2WfH8HuBbEFHUY2t3hhiMdZsdPZ+zaMYmEMugARBwvzQrDpVaV4V
YBKai4BwV1cfEIjifI88lfWwYF3staDZpTQ5U4DjZXdBkNmCSODf6tVBGBd1lroVi1iqGCOdn/nJ
aDh6qhIoTolQfv90RbbUpp5DCauqsnOhc0qdIphc1XOcgv2Es9sBhYORmQXCiGKebGnx2wrsIQrx
qSgh7P/PhKRTn/wfadexZLeua79IVUqUqKnSDp3tTvZE1W77KOesr3+L7Xe91Wzdzes+9sADV20I
JAiCwMKCpc5wDHS4sbQdAKfIBAiej6K14hzDRHt51MH4Aw7TJHepoefXNbp0BOd1m5fpP+cJ68X5
hcW05jRkAFAVPFjDzbJHswQYAYsnln1W3cYpnP5C/TLd4Knw5fxZPn8LQjbnLIq2HJpIxVlGN+Ub
cMU1ftYlSmbdzhLODN08S2hMVxXT1BWN76S0krKYpYmRgOqRk2hAj1hkugVvmw/I0WMVi9j0Nt3E
Sh53nPRuSrKYoOyJKYlTeJvSmzB6GYZv59dQJIU7Ub1RyJgQjlQGbb9o2Z1lASxseFM3CKxx0+JX
2nDHKo1zKS1bPXW1IcFkdaMHbfdijI99UYsqSZuGvxLFHa5iWbo41TAVbpGOZf1d117OL9n2Y2sl
gDtZRJXlzGClPv3udzto6RAGoWxd9uRJ7qxbSYTsYZb84ZZfieROmanOepsz1mk0v3UuPbLEKGrF
Lr21AO2Ob8NLMEl6uStfiNANotXkzljVzcNAOyir1fcSQHXB4/nVFBkgdx9LqPkhrczAoWZqK/kd
Db4n9WNIvp8Xs42uPK0g3xZp6EsqL4wkMH1E9+Be2VuO+rUEE2bkWa6o6/q/mAihBL7CxGRQzgZ7
q9PHgeWJAuCgnvNrcC/7emWPt2ibeDYf0a3ofIqYwfyPSJMPK+I8mjqpAjWP0Zr2XD1I/WKrn6uk
r6RwEcVc5ZU8zDDEpbgpR682H/JZYOzbFndShHN84zyloaziwUEay1ULdAUXkXveGra90UkE5/V0
2aRawNhey/pVsvxKqu1Cfj4vY/vInmQwNdd3vGmNuWSCl6aOj2U4+4YKTvpCso0OA+iCo1mLLJx9
9EcfcRLI2ZyRqSjSa6huswkCywEYcgew+M6b3QadfZmTj/9yozg/uCxTMQU9BKolWj0Nf4xEEDzR
GnJur8jnOU5b7JMRXNft9751zWG2k/p6Ml/KRYQS+S8+4rSCnK/r0F1Qz6ynSr8zjrjk34iLRpYY
ZKySgsehUBrn+apANqLKGhjwZynt4YDQyVN2wQ1SPfvYF2VVBUv5lpZZmSNVM6tbItTRY3V2KXoi
9ekalEVG9rJMV2YhMA3BAXuL3NbS5MRKhwFeXQ9QIZnuaZLgmSMQsl0pPDmjtxVeSQmLNNIbA8+b
6ab1GB91vst+qF8n0Mk1u9AVIZdFSvFew1TTjgaIYYLlxmhu9Gg3xLvzTkMkgnMaSmhU/SRDBC13
A5hkQ59EAuSGwL2+McutFq2TlP+PXrJYvW0N/bG3kLw9r8YbccoZX/SGxFkJAZ4tWVrG+kuvek/1
2l3xg97GR/NaTt4wkeO9bIMLDA1pmCH9KZCiaWGGsYkJ1WDFee95JXS6pxMrn1TNSD0tM166DuQ4
9UzLQ90BgzAUimrLxtI759XejmX+COb7n6zCKmge4ES36F3swSFeEZtKx0SEbd0e33fSkG+EMpYB
2NYAbwPjbgKIKfPprXYhXy1Pxm3qNF472Jqn70Mfw+LnH+woVJ+6QE+acne0FMig6OmhaTZGThxI
T02We4bcfzm/oP/FR57kcEcuKIiStcqIO+2O2ZGyj3fK3ewT8P6B3c07L020fdzha7uOmrGFxEyB
FjzaN5hA0n+ZMXA3sfpPpRlWO8gcweqAhGhk/N1Lm5bXprHTq/sy8c+rs/08Xsng7me5jqrf/TCD
T4+MrN+8onYAukTEJJ9JaKxEcRd1SEcJg0jRmVcrd9biRu21Mgq6vES7w13OKuinEoXgSjFizByQ
pQMG/R5xwjHPJCwFblgki/MgnVl0pdTA7Dp6Q3U76O+1/iESccZtO/s/xs33rXVzUMw5AwZGk+EN
82vSGG4rC47QphCM0VUtwyKG/pYPXRmavgxTlIYtKMis/rDMhq8Hhh8G2V5gbOzEf/D4KzncSY2M
UpbDKf9dkSBgwIvcwY4ef+diRPNTN++wlTDupBZaqc5jAfcTjy+j+bDMgv3fzmqtBHDHU28TmWCm
BnKZxzdy9Ws25klypJf4ilxPx/KA2VJOdAce0PCHYCFFunGntqtRhltYWGh8V4/Brt9hzC06hzBt
10OaEIktTRCIiiyEO7vpkKKSO+m5O0TkEu72+0whitDDv1SMO8BR1gSBLkGOdGF9lTCBE6XUnXZF
Qxd0rm+d1aIE4bZmliErhg78DQ8TmptyrCzWj9Wme1p+UcrI7huB52Ou4KPd/5HBv/RpF2sLTRDp
yEfit7t4N/psvuynIEf0JIbzSLNB6NzEQG+qtaO2lSNNjhhUvm16f4TwFcwy6cNqpgtSCHngW2P2
ooaxKDTcfIecFPlQuTTkLs7kEgkE/SfNb9HkPEe3EmKYKrFp5QlsjtVSzuwOX7yUZ10ytAmhYITq
vepb9CpPD92EZJneuEF3TOmdOv09ZJlQ0zQ0FUPRDFPlSwiZGeXjCNIbYPOrywCJYlUVFRA+7tR7
EZx/ihsL7ryHiL4OrkIS3C6paFbIx8PzXgTnh6ZoGiVlBItDLHlp/EpBMWoIHnDbWlimgb4MmZAP
c5+MImlVmeRuXO3m5LIRVeQ3wkemwx8BPNAHQ7nGok1xarIeOKp+x2ZiAAjcg+8NQOArUUPLR1/w
XhyXHFPKQE41CWPD9d3v6Tf/my/YePe+l8Pu4tWd3tRGTnvwibj0++B2B2WPTM9lZgOygVaz2Bfi
0djd/f4UvZfH3e3SgFCrTjHcM7ga3OGQestF/NDZwVfzWPrzk+idvZE9fS+P2c1KvyVMSvDE1yAj
uEjuJbt1kq9IsHemXXmMKl7eG4mDWrrAV7DdOacld6aq3oxQF8Y4YzbCVMV86PpBPcg+CHyfRIYi
3EHucI0hbc0+qZiljN7ipl5yMxeYUxDcICF9pF8aUdF5WyLVFMvUiK5ZPA2XRepMNiYchbqxJTQZ
vCwoHwz7MrEr1OkYLv5BZDebx3slkjMbK5NUPW8miMye2hxDTdAJdX7PNn3USgIXUiBKQsOzTjNX
kv8Z6aWMkm3ZC8IjFv58MIuVDO7m1a1QTU2YPyCfu6Sd7DFpnVZyTPPF6gVPnG1/dZLFY9HLYBp7
EA5m4Blp2DF7mkwbrJ/g7lH3peIoAtUEG8Sj0SNatUqsICLr0gEjEX5qhmB/Nh3iSh/OUeWzlY1h
BH3m5ktgfa2zx0neoWBgBZhEHO6CRdSN/vHhBs+xEsiZnCJTDFRu5sztOsusnTa32NDogd7NraVf
Y6QO/fWvLJAPMYnR61aTYoh9uxT7rAydIuseJllEbSFaSM43WUsbpUuDm1JXv83TTTgfivDKim8K
6+sgXUfJ47/TinNPJkjTA0JKNBBEeIEU9W6M+wtZsu7OixHZH/fy6FHmSboZlZ5ZvRuD2E5Ec1yF
B4pzEBX60bIqgNcbnfQFkdIeo7YTe37N70cQUyqH8/psTOUgFMBwzTQR0hGTjzc6JRnSXMLFnBza
F/Qd7Yx70uIVLPu1H92BgNmWIjv9IZC6tYxrqVzY0c6EWEA3Yrd8dYcG9AajXiWPeMlj8jJi9l7k
iV4j2xI1qrD7RFd4GLzaq9MQtQOG10rWIZ/rQ5OKnuBbrp3KJxGcCdZFs4xGig4nVa+cpsTc1bZx
uuX5/NoJpPDcW2pJZqMKoYjSqX5ggc3cMLxeMff/Tgx3hxTZIHeyjtDCiJ9yMBAooZ2lopzFVpS2
WjE++yyZythrcpG5oFagOxY2lb8kx7Kc0decxG4e2tI9r9ZmULEWyVkeEvClqkfQC2SvrvqSHhs0
nSLlA/YIFJpc5ZtA3tZdvJbH3SdZGbT1rADaYd5IezbiCWPnbsHIsQ+vdIS/rOxDv/wPzO0Ce+fH
s/TLAN7oEAGwphT+RJ+0bBbgqASGyE9mMRL04RATMyYV9CIsKKRG2jddXhzBArIF4oOZ9QJy90gS
ydLCRiu84YZ1xLihZ163PsvSobXu/rw00W5xR1grZFomCYQZhm7Hem2n9TNpH8a8tvtc4HpFO8Rd
JVoqdeokLTlKLxgDuKiXlTJ/JjqjMjAklmIqKuErZ6pZG1JrZsz6WF5u2FsPjN2jgYPNHNFdwhbn
4079EaZykUwy4nHcZwneeO2rEfzSsn2A6DYQJis2r8iVVjw3QoaGTqINuOsZczNrtiS5DW77t5iz
ffr7KXDshjypxRkgmfrUiDtIKzUMOrqadYEdbL4d1wI4o2tlvAdohZAzOcR7jGyd7BlsTLvBU7wB
Nt5iKCZ8oX/e0ret76QVZ31pJVXxonQY0YdpbXbdNJKnNqC6Oy9FZBJcMIOnKe27Icd5mse7QlIl
GYN6Cskp2/yhaUDKa5+XJ9KKu7Voi9JpPsDrkbp5bEjrzKMIPrrtIv4sHI/KUtNZklP8cY2icJVQ
u6WpfjGaw0OzNPsi/nt6WVifIgOPhZhFppQ3DmPMYzWeMlcGZVQcHYBgseNKYIJsWT6c3JUQ3hjm
pu2tasxcrb1qhtZuq8dgeU7jO2MB538duYFBBfa3eXusRHKWkYWK3i4Dbg+Ao22z7NDt/s3QRO1I
265iJYYzCH2cTa0tY1yDnVOA9xqTBXZ9hWZbc6eyvJPA3v+LPF0BcYtCwX/NsrurPJAytsbcBzPy
Tt+rg3lRPuDZ3dpNhuo2yMyeZlFRdjt+V/4INDjvpBpVBDhsAXw5izBeFRfTRa5Sp/WXI7X7Q3WM
fVEqaPMErERy1oI2T7ntRiRJuu7YpPeN9tjpN+Ew2mYj4pvYPM8rUZyVpDOyavUEUcTId+Yi35qz
JHqAb1viaQU5E5H1aFrUABGabsTAOyqT4kxG0Hh1ZY6CkElkHnz9FOgwI4gDXJHSfnLRyuFErgXW
hcJO9rkvwsEK9omfJUYRzKQAo2WuFYBMLz521Ni11k5uLpNEhCMR2eEHKlDZGtrRhLDoss7sYJd7
MVKEYO87oqHzG4vVjGsy2iIuqg3EAPOPf3aP5wSVJKsZStbkwwgMdcxYntDjyJqOJSFiYPuiXsli
1ro63PE4YqQzatPYvcWfXwoXcLud8ZPRQBp7JJV9EVfa5vW5EsgdbivVTbVrEHr0oPop0mc1PNRh
bqN7QXBvCs4AP1XMakoSDiEutZCALyxub/t0ALvqePOJ63mlD+85qkCdSGkilBpcxn8cv57/feH5
4vxFXzVToGXQYzzCGrxlH/hspEfoyLYk5EHbvjVPpsc5jmLuw3nuYHq/ayfprsE8A1AQ7s8rJdgb
PkMj62EDcDYS7zS8ipfKlrtjhX/OCxFYGs8DWgWRrqkZsk6NtQviVzl6mesf7d/zQ7w7rHzPd4q+
rlatjMwl6c1Y9HbY7jREGOdV2YCavZfCvUNUCjMzDRgB2xfwUOyNy8GL3FmyTS/HfMPABvnfbvoW
PjXu4Ia+KEe9AcVgH2CiPChbkPTGBbLyExOldKxTFKWli9lhbD5A0h+Sr+mDhQEz1i502Lj5bjeK
24s2H8sryVx2Y1KmMVMp4m3WZCvZDNJifqlgljkb1CbIxW/0Rb/Xk33NSs9ACsiETiLw/hWq3fQ3
suk2mMdcGX473NXjE2lerFoUEmxncFTZsjTZMJAm5EKsFINTkmIw0SHoqcfhtQHf4YBmYgndiMgc
VkIcw2YMspLHReBmnoZTVcFpBeUjSe+6WPBI3zzfq9/nnOISxWrbyAQoMelyaXaLctRG7/yR2N6p
lQzOL0Z0Iqm5oCKUHBB12PGx2jMyytgXjbkTKcP5RPB1jd1U10g4tKEThNqu1zC8T+kEPnHTXf1H
H+NDQ6pCtbrPmg5A9KG2u/ReMa+b+YEI89Sb52klhztPSpqUCdLJCW58OjtsPjvC0NY2vko7+iSO
rM/vE/TiTlTfd4mkVA2iqHpw0m65mBPDno1Yw5zM8B6J+tCuA90LpMXWe9Hj5ezeQTjnN4057mTA
xdGFYV135T6RryxRFl60b1wE1WpV27QLzCMs/jGli1w6LASwaks0R5fZ84cH7WrfmKorz5QlhWno
LA4A1YYiXUyNV9WYMFN4ZvNAs1pw42x7CF1XMc9U1jV+oshkINnfVLAS2ZC+dXnpgSD1IDjB25Z4
ksF5oaZs1QlE7ggFj8ZuOGQ+Bjqas9v7jKsXnE4kEfiMTWvQFPSoWiwBwZMbFFWfZoaCiKAgAOCm
L1pqOQkVQNE2+C1xhaykcI4pUZfYMmZEuPGj4lt+eFHjSZTimsR4w0skKm39Avzxgv3aDhNXUjkv
BR5ImWKAHVvM6J5h4CRPa+3lyGBwhUN+nt+7t3zkB2v8I07h+9zyzsq7xsQN8jtfmfiGO/oYBXir
7IGTdKQvpsOSffo++a7dDt/YwKwUlPLnv2L7pbT6Cs6XAf2uzEmK1ETrTa7ujDt2C+SYoJF//fuZ
IOtdVXg3hpakwJJSDSAma3RiszyCoMtJrdg/r9J5E1V4h7VIupSABg8a5YbdEum2GlM7HEUzXDZo
g96rw3mtpYh1qatgpCygRL3jKfLlW1m30Svitm59GO8bp7lKSgeTmc5ruB3srDaNc2TzDMwNiuh4
MckaAOrLvqimX81EwBdXt3YHSGCo030XB36eTU5YlT4CJjdSRaPQNx336js499PlYMxvWVVaNltn
rF8M6SoH9kIJRRkSFr19PCuIntELg3I0n15N5AIp3DFgoGxw8wEoFu4IIpVUmB3ZdNq6YsgUY4QQ
o3NhZF4pZRrHKgQlT3P2xRTxXW5v3UoAd5d3gxZnVQ4BjIvffGbDP+nBuGzd4BVJVV905javvJU4
7vZWWthwZAR4waW95Zi4y13NioNdrRkktlup6R6tug48lWgiIpzNc7gSzZ0P7GJRaBJqqlKC+UID
iBsjywMfgeC4b+azVmK4s6BJVhuFAxZ0blMvsvYDOcq5n5Arqc0EzlJkHJy5FymoKgeigBo7uFa1
L8snGOKxHStduKBfWga1IwoEMDOP97iBQpu66k19CQqmq1rUSskutA+naiWOu2ZNSw/kSNLAlJU3
P+bU2udBeuzJXa8pbmdZvpqZd/k8CIIW0Spy12zYpQ3qqRTOi6p+nT+QLnM/4x9Pir0F1KtAL9cW
i0YJbCJ7GwIdXsAyfOOnKvlg5aI+ayIW8U+IDvbbRbuWGckDvMcbZra5B3cdRqVEvrXY5hV7Z1u4
FTyBluxqPrN9b/HMSqKcBl0vZdCSXUD1Ec8RRwN0gF6ErggBuXmWiWIpBsIyRbU4S4ka2hJAguBG
uq9dDpeFMXJGJWJn37QMgzledP3jWuHM3zSbdpxmLKFVyA96atqapT5+ZtFWMnhNoiYqegPRAbkB
4NgOvfiKgZuLo3gigkgdztAjIDwWY4Aos9ALbxpH04+msBU4pe0I7qQRTyzeRnEXARXL/Kyq/kCu
x7BDvVTtuq6tF2L27WNUTOl3Wgf53dC3WodqxrJ8tzoZ4EXB6m7e0yYuC9UAnIrwJllHOWYARshK
svly5n7Y9z6Ax063E3EnbhrkSZDMef0QgC4SGgieK/IST88ZGs4waOa8NiIZnDlSsDMu88gS+3Jl
IJ+w7BVLekyVVrRqm374pMyba1kd5LI31LArcLo6sKFIduRkX4fOzp3oh+4Onob56pIbPXQOQ8Qb
IukCLd/KGyvhmqnE6kgRxgZJpu174Fz3nUlMp5SJiJ5epCe3aTKZO1Mmb6lxeux36S48tAc2nef8
vm1nWlfryd3TUUKqWMpQu2NMl/leeh53eF3dSo8LHpAZhq0ox9qXDvWTiC5l88SbBDwpBthS0LHx
PsGQYx6hopQjUHjhyyR/i4joYmPR4QeXvxLAea+inZohZfi7zi0OjDdn2FPEjgz29D9krLdN46QO
58B6Se9meWGmcWVGdozewRDlQr/al4foAvNcgBdqf3wqV0gNZMiJYYGYmq3xyh6TqSNVm6B0Xat3
bVp7GUhnhJOvNzdqJYSzxEmrOjDMgGMmxRCsPvg5hbl33ghFEjgbbM1aqWcdT7RcuUnS5xKA+/MC
ttMVKx04YyvVockslj9gWX02n23Cq0j/PY7AF5HybFdyV9I4y2uJ1ZuqwXrKL/MLA2SDwGg4iS+h
12NGTxIIcsVUH9t5oJVQzgA1E03FdIHDGDAFrnUwCwRPP/pzvllQPzb8/KZ/SmW7FGzdptlTi0Hj
0G2p6Zyq+WT1Sgp/7E5lcytrxm0LLrYSfKjnN1AkhlNuGHFdaxG8Pg1uyRjZho4HGYgv/5UUHnoS
yM0UVgZyqzW5CHsM015at5Pqz+hiaYoOQJKJv+w0rA6tkmQlhtehWpEqwOwG1+U4+I0kyqhu24OF
FlEd0EXQ5HE7A3LvJa5LHKro8DvCzvf5Q/grxljAAN3zdu4C+OwqP88vIfvVD053JZXbqCjrFaIu
Mnovq9AJM921pNyf0zs9j+1Mu1NETwm2WLw8C9guS0UVmSi8lrMmN8MwmWjab+5lPbBHjBE6rxFz
PuckcBoRbRq0Mpzwzsy+yuOVTv+JouewF4UWAkX4mhwY+YpBD0BLqxt21T+q/a/zamydIAvPBDRF
ozUakyLeW12lkr4JOvZ+nZ8kDIS0lu+5kG9tc61WQjg3qyeKmS0RwIPxY3HQ3Oorei+fQuQA9oMH
SpQ786BVtnn7mVBirRtn6kvYlapJoNsSviT0bmzvz6/dpkO3VNnQDA0sYSiZvl+8aZysoWY20Lnk
VfUy3wK1+q18sK7YjM38pv2h3YoGzGxuGD5bpiqGYGn8hLa6kK0FHTjg4LPuu+YSmMI++gzYE/X1
PzK4/YpCWUNRosEGzV5NG3sCXvv80m2atSZbKLswah6DBWkrZ1cvumlIOQg8quFaKS8UUTfxpsUZ
1NQsdDcSymcSJLO0csII8Oalt2mESXlK6KjTr7zovPOabMYQiFb/iOJUmfRF74uFEYXtECl75S4B
gzD4TjVMBY2R0hUCE7Utz0NVHfxtGsiT+ESCOncJ+HUx7o1luNCbardX1MVbBzwUqj3vP3WKYA0A
uuPS0Chn5HK3DFWvgP5CKsvLIMAcu6rfnV/DTWs4ieCdXK2McOQBGBJp4zf1hI4Akb1tIsyslQiu
RqMOUwIQPRvLtOsOBWr1qReAIXY4MoKw5QHcWj/P68TOCHc/WLKKpx8hMHGTr9TUY6p2iiSx+sLV
PH4jemirgeKO4QOhlnte1pYjeieMmczqOFUtVawg6Bnd3+z9P9+fllz95vsDxc//QPi34YfeiWR7
uhJJ+6FaZIKX/aJF3khNV9G7nZgpRCSG/f9KzBz3uTTUoIhIMWc7R1mPgPNPFtRGNrzFO124S5A0
epzPANi4YO3fDVXilMri5mrllZ3gXb2pjiajMVU3Zdy53KoZVayaGcFGJct1px/y+r6S9ueNgf3E
B8PTdNiejj9U5pTpJy0xDYrul0lq/5kn3K6KaObS5nqdRPChKiVtNI/5grC7+LmAtMN8LK2XUZjL
3DxCKzHc3jca7c18RnSvgw/EKC/DHmMh7uf5IktFaZWtDKAlr2Rxq9bkeqfPMZ5JozOjfw1EZsfq
YkZWUxbCDrfS3O9kcddrPlhBqI5IaoJOrEPzM8Avw4V2Xb+yfrn0udiJGLkEJvGW7Fkdojjq+rka
UPqr6DEObsL479Gn7xTiroghUqUF6BO8MckN6S6LVvD7ohXjcX+93Ob5MCCrPYRedcBMm31xEf3T
vxo2uuEvLFc49nfjjl1r9IaEXK1Yps9TKzN4vAqWi7dRcO5i2ob71tG4K3bw5udP7RZA6Z1ELowI
JiDK8yzO3IYM/a5Jm8spGirPqqWrbFIB5QnM6SLP9cHVjEFzdKV5PP8F267J1AkiJlQoTO60jWj9
SsF4j1Rt3/pKKTktGg+qohPtJVPko386yeFOGt4gdYd30n8wG7FHTNsEcbWOBJwGElLvvFrbvuqP
OD4XprcFZbM90ObTYUp7VjhSKntLHt/mlfr3YQy28CSKW8EuM5YF0+CQukyywc11Y7nv52IW7JNI
IW796IjkZd1DoSxrnQIURoCxo4kyq1EgQ8P3+dUTGAXlXFWTS8Wo5SiMKNOTklp2IN8mwseASAj3
TpszWloFSs9uTa8jsm/HJ11EEsc80Bmj44PYPiTK1LJWQxb+tbtuP/oRJuSIEOVbafO1CfCRLHik
g3lO4AlV0MFjdrY/dSAyt9H6D7Dw6BIn8aSfmHQaeONRNHxRYBg8m1a0GEk+Vj0QovoDIl1wnFZ2
GT6oubBquu0d/xg6z6Q1EzVSOopEpnGn+a2zXIAf2adu45m79ja6I7fnjVCweTxgzghoiOYvWHxy
IL4G2k+yY3gykVoCM+QnANVTlCdJDAcYRndD+G2S90P0iZaod/bBuQj0OEa9OerAb42jU4O4ur9Q
Utk9v17b1/1pezgPEWFcRGVJBE+PBDxq6aWQXly0UpxXCIuEhnmNenyl/eojkKpgSLKIq3LrXc1Q
n9RCkkMFXx/3YluqTIsKjZXm7+gREdKPztYwx8GBUWPImiViVdnUaSWO35mGqGk1AaMbd5ej/Cyr
/yzg5zi/MRtZ0HcqcRuD/oFEIz0SUoUK7HYR21r42jVegUEboAp2S+nbeXkinbh9KsORsYEgpZzL
h67+KqX7QRMwSG89rN/pxDlvqoNcJ5cRWy6vzSVDfNJb5Xq5yw+4z/HyDL6IDGPTza02igs200wK
Ql2N0Buh7BIMk+lCwJyf6fipo3qSw2f9aa0vRaDjVprjAFrlcr5Lmrnetyb9e6Zvsl5DnnsJdLZ9
Kg0oSZbxArZNqwcGHQ3JYy94fb4RBXy4Blc6cUFmE5eWhnwvgF4YeFX5yw+yxwNkcQs3uDUO2q64
tr7oIMQLnfpGf0LF/Kr79QmkOpRlHJzAxwEzye0fkpqBSnu86lSpcNXAuAOG15tIfJiJiPNzC1+6
lvX2rliF8fmU9xVJcFGhO6O3e0/2xl1VAA+m7BbMSIkPi1PeqraYFOe/eK8/WvJP5FTTxiJlpG7F
c3Yw4L8Y+DqbUVpkHDyfurpOa/qWH1rpqalFIaUBOneiWG/2TYz3QieP6S7KpOfzLmX79J304lxY
PUp92MhIawXqt8HsEWQ0dpk/F9av83K2XddJDue65g793maGgG3RX8v0wtJBZSRC0Yl04V3XMCpl
GeDYDapqT8bV0qqOFu3p38/GYMf7pAtn8WauKlo+sjpE/CUdn2JJcKwFa8W/jiudZacV9nKbvpb0
MTRey/H1/HZsP09POvAP4qApIyOLceVHUeCUOXo/9egx7OkuTchlMkZ3Wjr7aLdy2jkWXDGb4YwO
ElVT0zBkm29ENuqRVt2Ix39kHQLrSzw9CnQTCeBs2lLSqFrYWR387F4Ffj+7yZ3mArMmY7uxVRuN
8aL+p23TO+nEmXfVZWHTtHCCMpgs1dZORtvKb1tMdBLotoEmg+2dBHE2bqhFVRGVse6F5eti6fu0
0va5MnlRuVBMVdZvavTdlRJmS4fFz/PCN+2S6AbiN4piEg8hDeNCp1ENu4/V+1ohdjhfNJLAMDdl
GIDJKSBZU5BVfZ8f1oomS+IQcCEz9xe5dGJykKdZsIqbBmLoFprCZUtWePeqI+lMMtYrsEQ7rf7a
RCKEwfZ1AWAoEi9UpTqfpTDVMtO7EpXE340s6TFww6v+jYtpvvgEFxOrjf8RxtZ0dVv08USCGlGM
24WWZ02vC/2azS+RdBk2knPeBISKcWcrwjxLMiI4g2JIo7msVLXsDDCbyntyEA372M4TmgqqHQox
wOzCNnKlWTzXMob2QLPkYL7W15lbOvOteiP71rHZjXtRXnXT+FbiuIVE6Lm0BoFyjeTHtV+aD7Mu
SJdtmt5KBLd+ZBwsYoIb022LbLTVOL3WiSTok2U+YB0VAgiCcoEJ4AlFZ7XOrxrV0qkcMPvWWazZ
jmtvHjGqDGHh8tpOk99jDvp5o+CXjZfHLZs5hrFJk5iA++4uUC/K4ibJBHfGh3w+L4Nbt6Rs1KRp
oJP8FumCuwLUqYGt7zFpRmTjIn04HxRVmZwDK0kcllzK/Glv+fWu2feWjeazF4SATuD0skgqbxm8
hpxn1+uclPL4JtXU0EHb32VuqtuDbaWQa6B/A0wdQqiryFa4WCav1SqMCNaVWKDeMRNbQz9risZd
JLWaZaeIiDo+lDY5NXkmQ32IzJkMUHOOnNkznGVPvqADWnKIN/uFp16AwF36a7A+L5VLPqCFpGnn
HFLH8UEu/amI7DIQhG0foFi8EO411kY1eATZWsbw93dvJI276gJtAdWFejN5NXDfGCF5FCUpBYbD
ExgWRaV3KTOcKHiRS3SbeeePt1AvzgsXVRrQTIWA1svukQRFE0dxUTqBW3n1oTjiBF6JO7yZ4X1w
YkCUYMqTan1EfJCwUIKGZsQxguBXpWbfAsUMUSpu/HLGMGzAD/Wyd0Nc5AJvxodyb7u4EsztYhEM
lWGShDgdCZ769qXMyue8L3ZG2/vnF3Zz41aStPe3W1/i5aVL8Jt0GS9zOl9rlbX/dyK4rRszo0JJ
AasYl/8kQ27Hvcgxs4/8uE/o5QYjrsYqTe+VyIMpzhcLEujV4pv+sjfc7MKwqc2mb/Z7Edyb+d5z
4jiF+nlhPYopcZrkcgnuiPa9nFMH/RU2ATfo+cXbNsGTaty91sjzEoQxVJOPIYaKfnb8x2+DwygD
UAsDoU+4FVRzUuhRAoMradEddLXB0JRu7p6AyBBx1X4IqDhZvPdNwrAL4womF13GL8U9KCHheQdb
zpz6wAZviZJDH+JFXiDneGUpLsJ0hnLNc/7CSjXpTvm+NPbiqfvAEzUgb97cWMb/X0oehialkZJr
6HVw5g7UWtrXIPxSNQ/nrUKoErdfWqPqwVBgDatnRlrT7+hBuc4v2YhecFAKDvC2DZ404uy9NHqZ
VgM0Cq6aA2olVyAKQX+IcJ+2z9VJDm/rhlrqfQOlTMWO7sO9ebHs9cRWvgRv/CeVk+3mA3Kn2DTB
cm57wZNkLrIDBX+xzBQa6jsZeLvpArN0iwvWJBUCQW/e6tetKGAVbiEX4cFO0h5gc+IMz/So7a0v
vZ/es+lpkYfQzjmvocgoucBuMuSmNhUIixfrgOLIrtSS/Yia4r8Tw0VyQxJrgzZBTEZ+KeQYd8Ru
JOHDlhn3R//7Z7d4Xr6BdH2RNZDCmN1+jydZvuhw97KbeNZBlAgVmCXPzFe2WZTUMsSB/doOlu+h
dZmmpa1oaOoYH88voMAQeWI+mbbgyOkgawmVq9TUL0dVxNG8HVucVo9zHVFaLOFMccqUGlSyRMGb
IgcQJfWGJRU8AjdXDmB5YBUJSEnegrrV0zksNN3QK1xeXZEXdqQashPNza/CyjCAu5b2Q0pEsf2m
oZ9E8jlFVAGWpchYsDHfxN33eZlsTchqtblLKyFceFZnUZRjDA+LCyM0YOVktxh4If0fade1HDeu
RL+IVczhlXFmNMrJqxeWLdvMEcxffw+0dz1ciEtseLRVNc0GGo1Gh3P2TeFTFezj2lpJYTZKUrSs
IXT1pMfOrQGcBXiwG/npd46aFkRtPF4cnlr076vtyqo2ApUfBKpReiZ6eIVZD45SPBGMizejtFcH
HSs3p+JRBrYrbIHjzHkWwPjyWYjyJhPo5rTf4uEuE95m/Y2zNZseaLU1jO+e9LQ2Q52u1Bt5UZ3q
Pn7MnLK145vRLb35yvinRDS/24IKCDWKZSyzLHC1rszy0FuqY1bo8byOrCDhjWdur9tFBLNuyqTL
ZJkhQkoeIhDXD89S+XV/3TZdj3oRwSxb1uS1WJkQgXjdBvijnVkPYnM79YW/L4inC3PdjWj9mRMJ
gozmvm0f5fCrpHIaSLaTCJoKviMdXkyxGGXCpit0M4EMlPR7r3uKncoRPOFFtylBAWXK+hugptSz
fLr6VkIZxYQlapSSbpIaALtPd7RvU+hobwrAkLrrJnR5hfFP1c4Pw1sJZG50RSnUxVpAzqbZo9ff
JK8U1ADZ/mv5Trm2rhvKBJzdlk7yur+D297vl2CVRXwxZ6Xv+xKCwbwdBYaPMTkP+Es1ZsqKJ5q5
sdExyXtI7i+vKjIvhUIPm6EyDNVpvMHVkYxyMVlrKwH4OL/y0wvbIeBKR/o5K4dLek03hA67OfhS
66pedG+BXdkw0NNFIf95Yz6bx28ljrlQejKoGq5q1el0UDJET+3U21Xc21LyyNm8Tf+4ksTcJEYU
tkIfQ7H5HiwaD5icdwWvPMzvFPSRv5CfehD+bKUqCzugi1mejQaMRTg0P3svKdF9QHE3VFd7o5P6
qZ16ra3byo15q/viFer2jswxns2rbaUz4z+nuVXDWcc35BirG8STnj3vrypPAONw8D5JByWEAGV5
zes7jceI8xEb/bVzQUvHn82x7sxFFj8uGTQlo9MQwH+ecQYLvU//VT5+oCnSPjmKjCoYrnrgwSJt
WqgumSp6iFSU36hfXx0ItUz0cSxwdxvkNIx+tijOrIBbs3D2l3LzfljJYfaq1etJmUXEwHN1l+vP
Q4uyZTO7+0LofnxazpUQZr/C0MiSgj5TWuO5m6/E8iAhUYjLztNzHlbv9m20EsbsXWL0sZZO0Kj1
1VPzAJAbV3dRPT+a79UHZWPj8dJg24kcXZNNFMYASsQ2pqpiEemzLsBbzvYHtYfzlETO/Fv+Vfdn
WwWN3WF/Rf9CSxOjzOjdM1Bb+rN9aH1OSBdC4ui0Z9pilPX0lIOaZ3ZlWzwkLlDLebWYTaO0LF0F
vKL+uYl9aUSpU0iDXIsoP0p6eF03EngNp8e6yYN9BbeOOJDxROTgTBH9icyFIM0jMjuCpDpi9X02
JyA5vu8L2KxhgWFBA6AXnvkW6ynjKgOJ01xrTlQaN0uZfTdH8zFVIl/NkehAn7GzZMVJzrrEFkzM
jLcqR8XNTD6Gp0GaquPBZ2iMjhqpyWAJiJ1Hx6TYmGgTUw7TQXDKA0mQsW2DQrQTX33Y13wribUW
S6+slWsx2jFP0buFI38C9eGJdmuTI59HefNQrOXQLV7JIUknJ2UM9TrfDCgjHAna1yYFtL5ux4c6
0DSOL9tUbLWjjJuRYwxTKgnMUy2Jepoy82wqRHLmsrRos651JKheH/pCNI8LOGM40rcOx8qe2H6M
0JLkCpAaqMsI3YvSWJ2TKbPkaAna7Ylq8WbdeOKYAM1QeiGbI4jrSeKkyrNqoLpc+JnOmd7bttLL
qn6EbqttzLuE9D3Viw7EmhmN8I/VKfdDty+d7rQ45NiBNs7hJUG3PcCv8/lhXiu5hiCnoJPE+eyU
yB6su07x98/BZtCJZAz8tSwbaAyhS7ySEOrlNDdSSzUbPXrJD98sj7hCAO73o8J5JW1dtGthjHFG
hZYWYkuQOu4SL43lw5wLx8ySOBfD9qpddGLuha7RY6WoIAaezF6s12XimDl31Zh3UK8VlWYIsAf5
fnIFWzlEP8xHyWmRry0d3tTFtpeWRVkDZIeloNXqz3sEvs9aLoHt5rSAAaA5d+thOpEjxYXn8cNs
a7aSxawdyEwJyJAgq6zs4oUCtBeBflZzzA0Ck8nVjvv2txmrSyt5zEpatTrF4NmjlVwdNa3+RfXQ
TO6Eh9BNPFCB4wU0uv2xA9k0iEhwD0QuT+dNL4KhKsUQJVOTJeYTarGcp3KZVKdtarsLJyfvH0T9
aTI5/OMcOWwTpdEVYZE0owpU3Taxo0w9glL9fi5VP2/Jv8i1SjqQXoDQrCmoPv3ZZPKZYKYZyPGO
LJj3BDhHdpssma1Mij3N2TlMOo7ATeVWAplYXTO7UDTzWXOa7qsYOaOOke3sdv6nzcH0aYfyuySq
Oh5wosgcBbNspbRqKphLpbZ3RmKS2Eazt/7QjHSk3xSxIpzDvum0VhEKo1kcLkkxdjRCqb+j2bnV
/bziWMb2qVvJYLywCm/S5B8yTpIve9IV6Haf6dtKRF1Ne9o/c5tbtRLGrOHYanNrzjT2KV/y4RSb
yWEMnxddcPfl8BaOcSVpvwjaQrBwpHoXrbNcXROJ88refAKs7OFjYVfXlzKAxQ05MGRIjqgREpu2
uACb+8Z4W352NzQtLvxj9GHGBtlLWR+jJRdlyNSrm2S8NxRe187m/XUxcrazv8MY5FxLELDcFi/d
OXYku7i2POF59IVAv6IAg/s7tZleWy8jY+NTqZhxT5dRDjAzJDvIswWhC9Cw98GjIPUJ1+lyRTIm
D/CXvopViKy/iBiH18EOiiFT4zq6C9EQjeru9b95ua2VZOw+wejxsmQIptIBRGvNjV6e0XAe8Jt5
uVbJWH6Vp2pS0g1Ebv61/iI8Lhj3b4BUL+se+DXpSPkh4RVTuFKZeywOx7kZQvhGeXbUU++o9/qp
Rq/g+JsOJ/nYfs0P4sHknUB6k7B5jdWqsrca+kX7RFngTZZbDGpQxMjYVe/0s/kYfumc+cDDuKNa
7MljYv40X9I2IlhbcxTsfPSMODD12hlyycHVGpd3S85DvN0OwNC5quIJALg3g9nPZZGbuE8R7ln6
chBSw1VUwU9T4TpL9cPUyg/DRI5ktOwi1l4jLsvMp9GI3z3OL/ksjdQSJYOU6bBcSnycXEUnQMYf
K7e+5sE6bnueiyBmcbsuzTugV6JiLz0uQ3kYuANi25fPRQLz3q/AkpKKgMV35OQ1U/yEWHYjuqb4
zPFo22Z5kUP/vroYunxqkoq+a4zHxHToeJTw0Nnt7Mlo6Zztn7wgUqYf/tkuLwLp0q4EhqogqM0C
G0EBqPlJG3LHk3n61gd6QAc+ioD44jt5n7/oX4CtwIX84O0c48GNSLRSvYJ45GoO0WwEaWy6+2vK
E8F47DoOwylvIEIF7acWvxZ6sC+AOuDPS/grF6QySwj8CZnEKgKGaYl+U+fyvlSNt66Vnbya7ttU
5vVV8gIUxmEmkZCmpgbXZfSSrQH+U8htQXndV2rbX/1Siu1vm+Y4LfsM/krrYtfEytWhnyRvs3gn
kB+keCsqTrJie5suApkz3EtVMqoRBCYCgIhF6ckqCed08XRiDnEzZIC2mLFRKN7bCqntpX1ok4Nk
PCnLtWC6hsgJiTg7xTYUC+agziJgjZxeg9+9jYmvcVFDtj3GZd0Y6zMwFVu0JWSklY0q47H0aYlR
7z6AQ4AN7y6cbAgv6mf5X8Ok6lEZg8T5HhlsCKRcc+qt7NN5UZ6D2nS8v4NVWpYlsVErGCLrGhCp
eKAVPyblRZrf40mwM4HH8caTwyyjtahj15b0hSbe12EgYfK8bR2ulX+8yj85i5U+jMOrdXMoDAVy
4G9pACkGi1/WduINh8gTnNyeVU9yJLRf5F59zVvNzUO2ks74QsGSo7oocSNPC8hgY1C/TSLHG37s
yJ6G1F2ubpQ2QV0snqmGh/Q4udOTdDC86Dj9VBy0PV7xVNpOcq50YqKcuAdv1CRDXn4ezjRwrF4W
lxIgondKdmd3uc5Auhxx/OPm0V5JZZzwNAPivjbgrqIC6LBVAU6XB7nihXAcKWyUWk5SV3YLdAPD
pEOM2K8rydPr8LDv7OmWfN4ygBiamoGMEsvFOhY5SJ1VRB2ZES12Gd81EznoS/E+D8noYJCVh57D
E8isnknEORxpYnpSkOxJjPQkjP2PURTAapTglTNHnFTFtuH/0pAdIxSUMtPaGPk6Q7rr0H00c26v
7Y26/D5zrKcyIbJsQiEzqd5nPXIsISS2WtTB/k5tO1+Mcfx/qz4lvosoTeryI0Bc/OYhOUWB+A6+
Y+D491c8Tpptp3gRRrdxdZQrq67DhWDVOuNZaE7Wco+UlVoc93XirR1zgEECX2dpD5VEY7kRZO3U
1OC16wd3X8xmF5C0WjrG6GpTD/UpgZzBHz1adzW+UO7yyFPx8otfUG2Cr6hi2/jOEbx5RV8EsyVm
kiQm6O6xjG3u1McCHTLRM2Vwjm9mN0XOgNcEt2XsyE1jJhdpYeDIMnEOQDPaehrh5eOwHB+VsO88
Qy/EL/tqbW3bSgpLm9WpjRErIkxeXG674gsQG/vh576ITd++lsEEhV0+qIM2Qcbo9Lmd/waqHYoW
kdtVkDlo7wOuK9g4+U2kPN2YFeyncJxG+nKeNFTkq2vZPIoFJ/W8+TxfK8e89UhnGoVRQgjx+hfK
t1B3NvlCC6zpSSud/aXk2ASLrylKYz+HdLfC5TAD6aNMua2+W0/JtT6MD6ybdiQVbTHIzxKYsCcw
DbZedWzRthS5vKzYpiNcS2NCmSUrB3meYOTh9Ueayimc7vDenNG1cRA4twdXGOMI61SMoqmFauWZ
wsNMB/RkBRI6sugMKzei4e0V4xCHclpKbYY081qdbdmjhf7O7n623uLIrnwQXJ6C1PWxAcB6MRnX
mAtJD5IYSBwmy85G9CfOj73+WrSHqn7u2wj/3/LMf8srrmSqFKBhdbmIZpaFo4ENbNFjIJ1x66N5
AoSYoE4H0hiX0YpzpFnUrEycxUamRXcFQ1NG/0PCm7YfeEBWm5fMWivGc0S5SBI5hpjplngJmgYb
x7qpPTLa4bEB4Y7qxyejtsMb7oHgrSfjTsriD6vJEXVLLs2EZ+gqEn3VF/Ew45kMbz2pEa+2D7wB
olLTtEqjD3afVDcEDYsGF7KNJ4ZxKmTudAnoBQhNI19ogLieHsHzyXGOPFesMs6k0NMqyyXYohoU
D4UXHlVknpsjeEdc+eE/OWIWl6OwpsyQqSsZyIksp7p92f/9j/bCnbPMMowA17+vZQUCtEeM+Dt6
gKoIOj/Q/egpfukuV8ZNZ2v3xkm1o2D2l5fSA0DOb7wuyM134PokMD5FNbRFJnTnuvfBBWo0CuRG
gUrJ4mBo8QefEY3u0We9LQ2PMkpYxrZkYSDTEoEBirREK10JA+0W6u2cWPdDRd7313jbQV9EMebS
I9yXtQIZkDIb0XqSAaLOsqbB35ey7ZQvUphLB9j9uaDRKaClbfxIBm5BlwZZm/wAIsURNSgXKOpu
X1k8T7J95H7J1ZmgS5pmxcrpGO0IbKkY4y2V0nmR2tn76nEWkR0xJSTqE2OBGDSQ+C34NBO55byW
OCbB5t+auhUEApAapyG6GyqnWk6cuRgQS/5jGH1a6wAGzh/WpzPusJvNoR9CiBq+6Cfdka6mQ3gA
nKlduZS/iJ8Y+wufdZHIeEYZsOLA74VENfkuLI9NeU5yYJMAm856VfP7pTnmzTlTWnd/2/4iJr/I
ZYw/rfIetEk0/Yfy1ZcatCW088Uy/AGU0pUbg/6sdfgBH28vmdPQJc2AsU+oWwxwXyNq5k3uEPJa
AWvtP2rIxF9WbghAi4UojPC2mLQeDgbKoMBp8KdTibbgOjCOArcU8hdB5mVhGYfZAnuiLgyItR4B
kestiJ+j44zh3cIXuPEzx7mw46e5UP9/Ocvz752kShAf/sY4NE8O40xCoRBGVAGRnj42Vy0mAAGu
eGXdqK4RDDZqy87yATgoHzRQ7DxxNpLjYthB1KUmJDPooZzvLcml/QHlbeiinbxxdds4VWC1tHnR
O08mE4aprSAXuUCHX0l3BJVMUBvzgaMXtfVPVx0auQGIpYIlhk0LdkXZkyLEEVSvjdvMnt5DPEqq
YLkh7oLhrZzytOEg8lTbvBhWYtm9VOOwqhQsZ1bdgWJXEc4Fj+tr01xWIpjweewqQ0101LbyY3iS
Di0anCVA2fB68DedyUoMs0moSUe5QDFRkpRci7rfE9FWwuwwWj5nq+gv7W0VNZdVmDzFoqlFBAp1
XaCeqK8ETETrZIGBbgdfPOSByGlt4O0Scy8MedaLM13CUROdNpqdQv3ejz/39dq08tUC0gVeqaVH
YtrpHRUym0EPQiRQU/KWblsROpcItmUwczAeX53QFiJWMDfwQ4on4x1vGmc6LA/Eb738q4pbhp86
48lkXP/YRLFZWJhAEea7THfV8ZF0zv7S8UQwbr5Am1QN4lfkzXTRrvWgkHQ77HXOJba9Qb8Wj805
iuLY4SBBkaRFm7c2OnXDuyc5irCw6qamECuLoAjJj4oSYJZKCR/212r7TpQuajD+oDRl9IMaUIOG
VQSP6fY1OtJ0d3nKA166e1shzJOICmAARZ0x6kovAL8rwysIS+qTTHaWpvZzc/5XBnARw9h1uSSJ
XtfUrs3ADB8IcotcfF+6Lp/dzkUGY8flIMkgXYAqAPcBmFByMoDpS9etBSbYv3owSBdhjEVnhhUK
2QSFkJILskW8XYzaaQETzzGGbZv+JYeNWVR9iHRrgFKtPzvkK+32048p7vPu5+zSC0/6p1DXH1H9
RTMWNUMSFpTvRUislbPYX6fd2ZAf97XiGB0bo9To0Y1CEYun6kABneoropaOrtUcb8oTQ++plcPu
0jDqddqkogOxrUDxuZqu8ujnf9OFuewArZ+0QMmCEPKty+5ncjLb130Rmw2YaHb/45CybCxFN01E
oVsSn3tvOROwrA92h8kkI/h71r0dklwEMl7BEqRZs2jXiHiiMC3t4aPBmVvH5m0Q4xWELOoE3N0I
FNTMkS2MTkujlykc1MzNbsv18jGOwdBrYcppS8pi2ZZli95wC9Zb0PcUhWPeFk/0sSrw22Y5/shg
XIRp1WmPfAaN64oboDPYoEi4GpGanK4jLkYhZ8fYvsNWm+ZpoiaCewm0GJZHBf2NKTka7+44WZOJ
h0cpSSoC+BdHu5094iQgzsuvtBOaDv4x1yDjiEzmHgRBnibM9M6Y5td6fFNUzrGiRvxJFRmExKDs
BDkaS4Q1AS54EWijwSiokqdKan0tmRWG7I1y9tq0/r5/iqkx74j7GK9ZeaN6khPAgqJ7YijStwHx
XdQ3InIXw1VTD/6syv/KkV/0k5nT1SoDLt0KCd7Umu/yxvDz2rhpiRXs67V5Q63EMKeLVLqkK7Qr
pFjeejm2u4jTZ7Bp2isBzDmqxNlA1QQC0uPvGHBKQLuy/80AHzqG/zAHtrar41ISZNrlbig/Cukc
TZzbiGNuCnNyhDGW+4H+fjULNvyCk+VvfXLW65gTa21fFytNmIMDtAizmVMYdqk4iuKIHqW3jEW7
+QJKni+yX/mAB+ItH0895rLNu1COqhhCI+tGkr2w1oAGi/6d3/6TtbE13TTpRGGi1ma04rcGUMuD
YXJirs1bSdYxyq0oQJhnnxFALAV8AeZ80AQk26bmWl3iNI23rwdPCGMN+RT31kCbqyclsUvFE8Bo
2Rick8MTwhiCJNemnNRUSAbGBPmbWtWgNuC40e3k6Gq9mJ0nFdhGK1plBBiKL/jTF8PuzpgtuLUc
JUQTd2o/Jre8vMx2KngllYm7zFJENZPqVp4Vn5ane3/wkHr2+Xfr5jIi8yQCkF0G4Dsjqo5NMsYi
bE7XQ8Uh8pT5GbbP1WqLy8hOF+vTLXGRxRYi1KhTQdQDWdqtecq8tLTBveeK3+MbQKKeQCH8j2HS
P67ZlUTGSCbS5FZCJ2DMawu81cuhoBXUj/6q1hkP3AGmzQhiJY8xl3EGVyihJ1izZyBVo9vfAYJi
fECth3MzbQd+K1HMxhHTSNuEbpxm1+fmhjg0a18CsUC105vIEe3xG48gmWMrbKOwJgyCmBYQ2ZNv
4hzEw7P5r071SivqiVeBRBSni6WVEFGplZ2CITkVHruB42d5ejDBQz5EQqkPVIhO+4PB7iZ8TVNe
PYz+ymdrp+EXkNFQvmQ2SKsLqW8rSCFKXzgkbd46cHlVhtDbRhYdE5AB/Qu3iyv+D4GMWo1CkHdp
IDCOHzLrSiWaTWZO58zHV+9pxUREaYctammXhxzkAMawgLHiYjb0sT6OQeobjgoOgsKpD4R46Y3o
8qP07c27aMlGTKSslJEOMugkt+XpoKMVI+bB9W0Xuy9ryQZMZZSERk6lSO/mT9r00b0aAPlqUS2S
gQPCI/7jKMXGT1PRxGVLLVKCNk0321ZuOfXwtm8g1OI+750hmpjhtwxA2jGHK2ynJRU76utBZdza
IO129iVsBkoYYP9DAtVzdXxrU1HzJh2QpcxPi/HVKK6ToXQ0Xl6C7vGeIoyXSOpa74d0pO0dFPeN
wqaofnri+ljegjEnShPzOVsGqDNYdnRDS4exj/mp3+RHHTjNuRdn3FBzO0O6WkLmgA11JpmNhE1K
j2FQnWitsvNMFJ4LtKbpnNrC5kICJhDjhKIB/hpGwVIoS0MW0MmqmvVJFvOrQdNcJRHepDLzawBQ
jbPgjnXu75vJdlfVRS7bK6YbYJddLChZeQQjJgRcx7SfpHAGB0iFd7TLib66eYHV5jFbiWUC0zie
ZzM3IXbEFLg+DyBzALJyVLr76m2azUoME3WYRj0LYwExJJ+8WagOVjzzVpB20306AisZTKSRmLUV
f5iJKCZXlEsWVQdtWuCRvaW574EIA17H0ftvijEOpNDyvi5EmEtZ5qdBJidtqOx9EbwtYjwIWdJw
IGWPorl1XcxuKd1bvNTpJ+7aj6hwtXaM+2hSoDeUKdToZ0Tzkqu8xn6KW0u6UQLzljYhi0j4DD/4
DCo8y2DOm9hWphFRSJi4OeT5Y5dwZrk20fLklWqM91AquZbFGKZHkTGB/U9hHFK/Pei34dFy9N5e
HIpgguTnwfSSF+uOFyPStduzS+Z6FkTBlAWZamjpfio8x23vVNFXY3zYt5PtG/qiKcta2SlIKpU5
DAWPS+F2Qcm89MNjD/DIyp48clcH3OtgM7pfiWTcR2VZo9ZY0K21bB0T5iHQ7MrZHlGr4MNHchaS
bX+bxzwcZCosXx5J9DBHJxIe53+VclipxLiRKbW6uFWxioo6PCOH9jSEMsdpsCdakRUwLQFSTZdV
jCKxqcgxDbtSz8LOzfQbKW3ssD5AJMdtfLpRGCkyc6YzZKTnog+Jmy2pMPrKbJn3fVxIr3qDzKRH
ar18bomRPyZKuijHJl76t0WZl1sr7ihXOqiXHXPG/DzY/wpQJNRD8whEUhm+tTIizgXx6YH/8bVA
jtFEEUQu6Pj4c5w0LIXagdqFULpOpBOyQLWlk+zTK57X1/vJJXzIQvEWVQJNt3SdOZFNQ3H2hXhy
6Zt0Qc09u7celKvih4GWfpq0p0AXRYzXll15Ymf3h5qnLmvLzCewhb6qqhV0Y6RoWQ3CgNjjdQZe
I284WZ5xj3TnVdEhps6feRj5n3wEK5c5sL2Jdx4ZkumDbA54r76Yom0bKro66gfNNx6c36fgjRXI
7Gs8p8mYjUmPtaY9ssSpni2PRjOVX1/zSNnYy4QVxpxd3cqbXsywsa2WXJtgxIrKiDPwzFWIfsMq
oJfIEIZthxVsXcmPQfOO6arfpEAICj//0XCSk2w0+rtCYFAEUBSeECw7cFksE94/InFpnaf0zSMF
mmnRnLd/dWyv20UMu0kqmqm7RAMGsBSptjpbyOvFi8Sbh2BvC1YbZnuyJMJccDiRD+NTPTQcCjZF
EaOBrd46/00nZp9StZqWQhk6N7HOanxThxPPwfI2hwnMyjCRdTOGy8LIDBpiI1AM5+50yK+SYHBM
DDmZfn6K/N7u3ObbvnI80YxvNxNMBGsK7EI80SYy/ZgdgZfMxfn9C2O/GAYTnUWNNWakgooz4BWB
I3CI3Q74zIsDNHE/5tkHzwzZUE0qZAWVsc4dgQRk10fNp0xKiCesr51HQaNkoAY+7q8kV0W61Kvz
rIWW0VUalnI+iT8pKVWGhk39HSFNwO8j2Xb7v9aTxZwQDblO6xnrGXeN3SxfS+vKTJHltXhj1Z+q
QsxZYzPLmd41PakXetborAzFiA6/DzbIezF91F6PB/lhfyE5Jsk2u+sRutlK88NVmSfK3dTDVclX
POIQnhjGhxgWmk2FGWIo4SIdG8uOdJqQ53g5psg2u0eYKzV7ahWG2NrzfGfWx/3loidn/Spg94dx
HkYtktpsZQIy7cwHIGw9tX47ZbakvWoYXtwXRg/OnjDGXaSKpVbpAm2mWfXJYgWFoP0YY/2QyekX
mXJsl//0xc/qx3iOcRbrKJNm4vbFY94ndgYQwH2lNrcInH8WWtnQQclCJPdNW4lVjrOUj8b9QJQz
WliCfRGcQJ2tqRfymM9jZ8IK4ud6uNIw1tbwsHU2DfryGJAZpwcCwVIWwrn7v0FT5jgaivH6gXmq
0M9YuTmJ5EurqFAlzkQwW95n8mRH4vv+em0a9UUXNke8hILRjXE5uZHxqk+DI/d3jXWS1YPQ5u5/
E8UEsqSPhKqNq86V4gdJyoKy7U9jbh7ysXZFReIEE9vudKWZ/OflI7lUhWNf4smW2+ZP2oy+vMau
8iZb9njuMPxSSQ6v+5S3moyr6+JalQTFwnVY3ai4nQQd80qYpl+C1mr8/eXcfn9plBARLJoaesH+
rGBZFX1SynXnygHlMAqPxG+OFO6PP8a2aYorUczWVZU8Y2ZCGV3LnDHc3jlG8XO0eFRq21u2EsNs
2ZB18Bol3r9qoPl4dwQkMO86m0bQhW8c22veu5KnF7NfkzW3lNy4cy09tM35aQE9bd3xfPlmCLF6
KDOrZ41jLycCYnVLFxylC0/q2GNASo6vwyGXObcUx8d+WM3Kawyx3IRlpsDHFm9iBlo142nf7ja9
38WJf0RnKwGJaRiLJONJoEkPgvpQxakdSZ2j16esftH6cxnymDp5KtG/ryS2C8JZs8jw1mksZyxw
88otp4bwCQLp4/K7aMVOr7SIHcYMN/yHT+/OoM5EGy9Mz83tsQQCEn3yACTabUew4/AITj5+/dNt
v5LOWMiizRaGFyysqW3et8hkJI6O1r361TxrQWhPN0g0IBCcMKlduCkKypxbczu/svoA5uRpUmoW
fQv1Ceh5ZOCHJt5khwftUAWdLUp2B/yn0isDsbDnhxHA3LyqBmeP2eY7KyVFuRCY7SjedumryaNv
5v0+Y0OCkgEKdkDoEWavnfQkV5xnP+/3qadZ2ejUlyQXLVzWffFq5feAp+bETtt5oNUWMRGhVJGY
TASnAAOV+j1FEw/xslvu5y+TJ/+N3O2nCgN7JOhlt1JJHOYyl0sBMOmS22E4DVRRy8GsbeGrdm0E
kyPetT9Hl+K0ozf3ad/JfIKAZIUzMVbc5K1pyjBIJBcB+NohEUVbX5JAdQvkxiMbyUY8i3JgkiXf
0mNmR7dcFhbenjIBWA74iagPcR2lR2CH4ESiuIcBQSVojniQBeOBN7PwqTGB0ZqNxjRjnCt1hJWq
Qf2UojLcvFAUZtR2XMPp/fkjzZm4o30SvtYvpo+EI58fjF56O86IreNXuBNzQcTSI3CSneaBOLGb
XIdnJARP5E48NK/7e81ZZjaPLMbLnGQN3lVw8XdWulyPDeHESpv3/OXsKMw93xthjMH/pHM7kEnK
0VEiii1VX/+bHlTP1XlpgGQtKJEBIbVoC5N4U5rC476IzUhipQfjZYZUnfp8RrzSYC5j7gyvM6O3
MBR8WCpHG56/URh/o4tKFOd13LnVjJy78CWG+QseAIHbnyBD9g0wfzn72m0bAqacNFOTFYktqIdS
qMdzJCJ6FuenTgEHXsILmrcN4SKCMYRMni09VkfiVgoo5guUEbMDaXnTdH+xdhcxjCnMdafng44Y
iTKBQALF87qTAuotu2swAvGiF/rZn4/sRR5jF3URgYk7QepIua2PqlOcolPiCNdWINtdwGd5+NS3
97ufushjbKMRNTOJC4O4g7/4tA0yvAOYMxofjMC4HlGYiE9gpN23js23FV45f1gHcx0NeT6EbYQ1
tdpTJXrihIdO+dsYB80wckT9hR++yGJun06KKmMuIGvw4zs6GYKZng/zp7SF+lN0RDoVMynJB4yC
eDUeQHwH6rt9hTfznLqoUbpzwIziuvuzQyGGMSSxPo2/CjHTle5SjDb00Pq8mvfW4VsLY05GAVC9
FJn+0a2Ft3C4Vfp/SrRKbWYtgDkTYV2gDxkAhG4ll26tWE7fllciKCD2V23LTNZimKNQgC84EYmI
RVN+GNqxqJ9iw6mEYEjf9wVxt4c5BGOlLslIt6fAuUY4VjkZuFYahGMtEt/cOiDdbfaMrxVj7F+1
0rmUoBrOeHsUn2mjkYoi4PQ1BZAS70FAv31PGHMAJFVPDCkyO3eamiMZCl8vWt2elN6VxXrhGDrP
9Jg4KyHoT6vaGdw0y6koz8tScwRwtGEzJZ0yFJhuhdfXhK9GeZTLJ2U6xALvnbrp9nUR5xUnFpMJ
bDuHVOVV3JqQ0/ycvdhJTvU3POTQ9pZexaBP5zmI7XW7iGNPlBiZAzD0EJ9qZ6t6aa0XjoXTM//Z
Ci4CmLOkgHQeThcCRse6pVhN1bXqotHdQakFQT+PHeYTNv/vLuIijzFxMypTqS3wDM6S0pfS7Lod
xlerwezhHNZPc0rOQh+O7qJWsZvHMs/rb5+wi3jGDsO4aLWm/bi1QSokVXZC7Oxg3dL2KjTPirbm
zX5/HM8RYp+b+KF8kO2MSxu1FaKsjIjFB5LCugxV+uwawRqvV5YfRdI50UJ3f3M5YtgzQUGimqlE
qlKP4qDMdC/SvmfLz30hm4HCShl2HL+1IjwmEtQUxKB60VAPD+/C70BD/tK7dPpRqO38B2+AYfu0
/9pGi27zKg5f9E6uekPA5V2M8MhR4oGc764Z2u+tpHBsZjNluVaQHqGVsNgsw0U1cERQ1q3BjUBf
5YNdAhYxf6E0X5HP65jgimSOvVnFk95lWFMFZLve/FJ40PA1cSLZbl/oqmJy7dv+PnI8jcU4gibX
a3Tl4WQQ0QNvZaM87//+X9yllz2je7paxikKl3KiR++PnhPyI0NJXgTBxN/pT+bpwziarppBdyV/
ODYR7UQAoLPxxnXejaDxyyB0OI6Ud9aY29QiYjQMLXas6GSn7jPHUuuzFvJyaDwxjP+KwlCeNMHA
Li1z0M/3qLZ4JOO8C7fjqz92SmHZw0NwfWYZfdokCXBuw9+U8qpXbw3rqho4w3H0c//69lFYyvCw
kJreogG/HFCiPvNI0aD4sxj7toCxnT+bHkYUCclNQ/kfaV/WHLmtNPuLGEGCBEi+cutFrX2Z5YUx
mvFw33f++puQ77FaEE/j8xyH7Qc7RiWAhapCISvTM0nvNjmI2HTJlkm8W1eFINGZmo13fX580F3l
L/ux117xx/YC3ibrREqqEF0V4kOuagPFtGIHuJMFnkUMfjz3AODzs0S+RIGMYvey1+nio26aZXE3
UfQJjPqFjfuyuktkrMSXIzq0gj9+IiObwxFiwZ0X1ZkTQltdJ35BLb9rJC4nW4sQF1qwBSfqjD6R
Zr3G6eRkKdD8yyhJGpvd9vekAZjYx/WMul4VnQ1/aOAPq2cHI4TJsnuogLspeFnn3zFyRwQmIftu
cOegMR1JuJVtqBApaE2avLTQqpqDcAfPR3+x7J038XH4JJhF3OkqfZa1KSS7KyraDkjHUb+iS6H2
P1Kw2Kn3ReJdXpnkMIuvX4ZZgl5Rxb3FMNQlcdeEjuAJjivy9bKdTzO1H0tVjJ1+/ITqOCaFpiKD
xKgUAzwXuaEXnqDvCWnwhTM7QK7rl/pw2apsA4U4Ylstbcmi614TYnFjrKz+otVlAMZbmRiCbCOF
IMKAxS10dcSRq3Zm85qMkpQo+/l8qWcJ34zrpRt6pnvqGh1zbXHilEhwnzITQtQIG31G0sUp05bH
rPyWyMYIZT9fCBa2QQfAF+ACfXfIlatVNtck+/lClCDoQpkjVNk9tET/6ozoUTEs2WfefHk8C0Wi
YOu8RGEJcXKkc9OrT9ov3VmDHnyIKeRzTAglGlnA57aUa+7S6CQ+XfbozXfXM/viuyu6CiXAzYgJ
XA16PJSP81WDEjpx2yvqDx5P+N0eWNObVHpPkJymtyh95oJ5t4bzaGLpY685eRroTe9EdC9ZoDjj
JAQKUfdAr9g6TgW+orH7G2THyTFSJ8HA6WVLEncRX1C1uYpqhRcZoAwk4zUd/y1Lj7gS/guc7RcD
EF0LLcBzOz/cDbtkDzQwuMOftCPv99KDDbLMX0QS8iQ9Af2NWfrMaq7ERTONWJYKSWN9P+4NYFkH
6MvL4Fb8OF0oN8Xhi3HOk3VYjN5T6xakcSYKdf0LNehd1Bn+1APMmrD/rYOji2i1Oe1RcnTw/nwa
9krd3YxdI3ELHoUuLUuIIr2SdupqN71XG71Pqh0Qck6o/4wYnlDnX5ddUHaihLJiTCNGq9RCfsLg
e5s+VevdtP68bENWTItvpAD+mmpX8CpiN3o04NQp5JCdeDEdBbbk+EoOlfgWauprwiD3gUcH+9aq
7q0/+joasVSbKxyxt1r+zLt7ILiyMQU0iHaas5ReZr/oi+rp0WOqSDZu07/PTAnHdyxTVWcVwt1q
544GorLpqYg6l5pXRfItD2WiA5s7d2ZOSPBaVUKSbZjwVJkfjfjXmvx12Q82fU3DOBY1oSdji3xa
2djr0xIh+y7lr0hHez90EioLedt79m5EcOiIzLZKEhgBMRmf8I2gnaCB3C1zTXcJ+n0XTIG9a4/y
Bvx2l+d9feKc+5wvZq9r8Lw+6D0dbp4GnBbD8lrf3uX+dCV7ANo+WP+xiKEuYbFgeZhHPJPjMcNb
MXGZ+Knm8tEBzuWUX6uybvm2g/z/vaWqmK8aZdbS0YY/lkX5BZPAgWJmwWUf4b/xp9j3viJxMrxd
9CKZB3y+/BDtc3yvHgAqeQdh+8Z9ZkeIsW289GFBetgx/Gx1q5sBGqW1n+x0PhDXu8WjLNnLPpYu
fCx7AJq2K+EenZ8/cV0bDpMcTinQOHKac8mnEh/mDVulej/gpUtNDmlxneaHy9/p4jGjqiiDwkY0
MaqJ6l4SLQ+rGn7JsvpJbdUXNoCCYaXBOi7eZZMXwwdMCvc36IQMGGyCa6TlraI8MaV3Rpn+2nZx
++4XhnBf08mcZg1HGxj3xQMDjCe5+TthgfH/JzSWD0PA2ZcyQLqkgDqJ74sCsLlJ0gij+5Nn3kb7
7IhympOyXckcUbaP/P+fJTAV0twQaoYZMt+GhpNXL+oq+VQyXzeEi1wb4+GfNtjG3iPHFvgG3kBb
7irIKqXfZQuSWhOudWEcJaQxsKLJrSzwH+n7bIdXPA0s5qkPlSNJjJIFD1EaJWz6qCc5Vgeh1BNx
hx1/2U1c7WjvjL0cY7YJ6wPj39+JE54vRA6tYlajZrA3BgiKAF2BwCr+wrvtKwB1PbCduUuu+L8b
GYZR4izi+ygkc2oydjCtNPdNFEHU6coaiXP5ZG/i4s8WKE5gUlaupa3DSpI7bKd5mjN/me6Kg/qU
yDlEJaFLnHAHzVOTT9w3w+vaq17Af3iNd/lfcWD65nfMiHH61+51gAru/O3yOrnXX0huVAgudlmP
Gu6W+I7gINPza9u6WYxTZEhqoM37w7u7iNxqShdqmYYJe2+oEwc3MUfB6Ba7VZebNpaxTUliFhWC
CaIVNTqFL4l1TmzNjmX5EVnAjuclzPQKY99KtZw2h+7P3UWILmuiDJMeobnc+G3lRA+6V32P/OVO
vf178i4L2hvMtO8qSXtK6qdCoJlyk2oTr2Bbb/bGA+eRn+7eXryOuoRSQ2pLqFCKlYZrHtv8LWXK
HdQLV7ar7arDcKdImW5lEZQKESapIMUS8qpZB2gA89aPnLaD7lgwPv/ZaMrZ5xPnM9dlUYeJ+0yS
HUiaO2XtatbL5aMmi9HiaKauhnpk8JgJHDKYy3OvMhweMXklDplYwAF2ly1Kwsqn0cwcI/99hrna
RJ8Pq7m6oE4P8jVZHdtUrpSieVwzGdO87LuJyAO7Lq04Z1glb1XFbnEfBxTCBgoWWVaubImSZCDO
a5omHt00Hqaz8KYqCyctfTAByJKBJKSIdH9Km1Rm38I9jJ3x2w4Sn91ZJ8tLjvRmulug46Huiy/x
sXtV7jTJoZMtUAgsZqG0ZcwT+xoeyqFwJqibsafLfiL1TCGIdJYKDNoII7x/qjixS1+za05ApbvD
bRJUXyT2tMtZhwmBJAFKcAYpPA8k7GgHM54xiyeuF6t4sm8n2z8hjIAbyhoYh1bkgx8mV1TdS6mG
ZC4vknqoudUoRQEb4TV/mc3gHvP9DBGUdjdcSSO+ZEUicz9lajwP/GN1fn8CHRtvo1romrrxi3Kf
HQCr9rJHepB8Ml4IXCgURDJ/laDzM1s4ApOrvQUvziBKfXQDweiRP8vmsLc7tu8VgykUJtNKdLvg
78+sHVOn6lLLmafxtiXTCdQibtPPO9VY3Dpvv/d9fy9Z7Wa//cw6v8ueXUg0bQ2jmGfV9EBwIJIj
g1yV5sv7xbKcKpL+0yTD4xsHkfBe8Rv+s35VBwe76rXPoS9Zl6TcE+XQ0YcEaWUPa9Z1DZptnoRi
TwWHX+jwERyOyJOXt3yzLrmOEF0s2g3NuGA0oyL3dvNomBL+CP7nL/18IZoU+VqZoYW7lqH4LDyN
5VcW5uCN3K/JTrJ/MlNCNOmJgs4xP+lTC9RUeddB5svw1sLJr3DywLHQuuSL7S0Psjy3jYF790ix
U6kaClIBXvJ47QXCES4XTW847dYMce/ITb+HviY58xJnEUUAaNda+ahovQfVL9Uz7fx6slnjEvZ7
6GWYCb5xF76hiFJfysWeAN7FcV9nt4lMZ7acYb7REw/qfxY9TGktOwu8OXPJpBBhZnCm9VMJkwBJ
+rwdgCAKIihX2YEVLnVkuFTJKbCEkDKZVWkCnAagN6TY66AJJVesbTzImYfwvHEWs9SJZEP293ri
pzJxwFR04JDT5tp21VsTSqne4jXe4GngcDFC5FoZZlKWCC2hWLGUXJ8Jr/0m19oRt4T12SmvzJ3u
1zuZFrysahFVtPqyJ1NU40h0/t8fMIaa1l3vx/sqyDzbk5ElS8+gEGjSJczR83jzmDWIRwfj5TtL
h9Mkp/Jl9HkZCLU1U0I0LIk5lhBzwNFM/55nVynGJsfYY53lZAPdT4qrRf9jvSQievWu6NpRB3DY
YEHOjlNzzcZfkigqya4injeeOzNaaxyF/DR7ilPe/qevKCONkTmkiOJVaxOJh4eVyZ0rh4+e1vvs
tLpABABaI5uukBxxW4gotmHHlWrhlbkGCDCtXpb0QbJzEl8Q33PKhdlTqQy4FLd+eQCq+1heZUfr
MN9z0GkHlAWfKCpd6dVfEixF7G5EGlMHvzSabnv+kAQI9jf2NLu8+LMi5w8Dic0sjdlU18Uen001
xhSeZzmSt76jV/0+fuGDbxAEeZYhXv/LuX63xq8rZ5EzJhjDWCMEkvB790JcO8iD9hXz6vRhClaf
7AFxW66ka9yuqN+t8i0/s6rYJBoUXlHrt7yiXvcQezrCIKqwDBwBshbx9rXh3ZzgnOsIudKYwVw8
aggf0a4y1121EEka2iwaMHep4SHa1kyR47LMsxRQFdDkldWT0X2Hmqc7JN5CKvfyUdgsGM7sCFFR
z5rJTJSVI2KiPcowfwi6/wOeY7ux925HhBZ1ZpVPVcyAun6JAsvVvtqO4daPmGH90vuLR8HaCBHb
g8wnN0PJmVnBJcFFDZrIBA3T2Gh3IBoOiq54uryDmw5xZkLwv0VXMkpGUFHG7X1E71q8ikySe9S2
CUwd2miugeNTKEkqC6Rn84yG4Zg+J5avlrfsj/Bz5N2E4AdKmSKbVMA+DOOJ0qtklPRf/osD/GNA
bA2WiaKENR9kHzGjSo6c1mLdR9fRkfrNCWDoq+Uq8+Qdye2g9L4wsVsYUyMjVoYBFP2R7VR/uNcw
D35jAzEQ7ieMjLJXtXNlGUzywcSOYRoNBhDziHfAPUK5qnDTtncqTdai38YlnC1OCEas74bYTA2e
l+3bNegewBHiWodGcRqPD7wYiVQmZDswvX9HfuLOwm27qH0U2XAUdXxuVDNgne2AT8mjSyQJTdLV
CW6v0qFOjRQ1VOevAbKJFz9CFdfNDgqGbsFq6K0yEbDNuuBsP4XCW6MYDTAZxmKVuAMNNEoAdZeW
ndOb0LnPJYPisp3kv8zZTk4zJbYxvT3m1PEVTejQu61Z5pjqLKMvgL/5lwPVpj2dWUxDoUs1sc63
mmqx07jvvXHYTeO1GX5t2DUbXi5b2a4Vz8wI1T1IA+K6TBEPx6/QvHNyL7wj6PqwoLqd/rWW9hsM
0lCJbVLd0ikVjGHuELjfdMSAsQ1pgf5R72Sg3M0M8m5BPMpkNa1EAU4Pwla7mhaOXrxe3jCZAeEM
971Fe41EaA+kywMgj1dZ+POyhc1odLYE4cgaZWSxogeHsBKCT0hT95lR/AgnIjs9MjvCeW1ySOaa
Cxy600onL6p9E34r28m7vBr+ST/1G85WI5xRANWr1dRQGY1r7LCoDfoaYmD4MppKHYp3LanE8OY9
68yicFAhktvHU/pWI4Ez8z7ZcbbYehcFf8K5ASbG/3iz2M8PyyqvM4aBidJqJjeE3KI30Cm4vH+y
ryRmesuqmrTC+aTaXUZfo9yNh2+XTWxH7veFiJ38IivMbDCR/8Zg8glofWOPfOM82VARvSP7yJtk
UzTbq8Kwt06hOmZ/QnaPFUCbBLnCSq6hEe/0xpVi/yVZ1rYRE5cpw2L4TMJBUmluKR2qSHwVJ3tp
DwUgG3HQp+4UcMr+9EZ3y3sZFHo7oBrvVgX3y0E0U4x/U9GGO+O52bVXvV869hEAkWfZO5nUmhBR
yxDyv6aBkiK8ZkfDzY7G3RR0Jw6dWBz2INlRXhx/PszvaxOcMW4aq6hNzqGDezjvA1XP9GZ0mwPb
x/dSa9uh4z/WPo1LKhEN2zjE91uOi695tdeeOEcyMgfU8HQ/casTBKb+D8P0MsPCNaRosyo1KxSh
fTMdMsSritonLQ6vZ033F1yASpk03nZWeV+qcCtJepB6pNMMwqCmhnCSva9isr/88S6fhk+DlCY+
W27aLe5W4Ixw9L7KHKrgUISy6fjtRyxqAIto6BAyEqcBLHNswUOBRyx+d/ibG9kIOJeOrGu3/Yx0
Zknwfl0pw2Xi49zlib8HFrsu4K+3DCFLFuy3byZntgTfn4wErewBtlaM8jwaRyAuj4q7/MpO8Q9O
apZBu0FmdNMt3m2KeH0zm4yijeEWi60GiVE+U00muLc9jUcBoTcNFWWZLSTouSpXFvNRLHMAN15/
KIPYM+7MZ47gIVBSgZZXIIfSbZbuZ1aFKFng7mrQNAclBnBKAMh+mwh1bBoGKtN2LakkWXS7a35m
T/AUJQcdMFMBM+bPHtk+8607A/SozOGzDyx1pX2uzSoE01kadFY13RQBIXMY9yXhfS7eyzMDBGZU
1ek+Psa7y+d6+6p+ZklIc50F8ZVI0/lAau1lL1x10vpm3BlPih/uyVc+YFS82t6fgdCZoRs2KnmC
dX68EKlZ301wJ/R9I3WnNekVSu/D5bVt+v+ZCWFpfZNmtRIZQA4Zsdd16k6dTUlO4+79KaWdmeBh
8+xaV6bEVvs3xr56AY+BSU79OPw1ZqarKf2vy8vZiiHgZ9M1m2FW3jTE+88wr1kCbaQCsLURyrhP
ICq9z3snfjTd0VexSme9rqVoubeXBWGNFCOVNjPxj66LHfo5m3rwlSyFN+nz3F6NE9PpMTHL6WAa
cdE5TYj/4loEDDJuTYa5vcunGDADCDmrt8Wgok3sTEVkuWo2HNOoNg513Ey/xsXM52Nk0mWfVzrY
LdssSluna5v1hmY1BfkXHsFfpyQqJidlo7Z6c55G/c1QddPXmJRT4kyroiVO0WQ56EZKlfV+uDT5
j0wt9O8tqqjYUToDc8JFU2vMidZ+VHbzXA6dE9JVhaymFiWmX5ra9IQz3j2C+LuvHcPKtMJZU2t+
tNLQgM5bCf1NZ+mq+i+ISZDvaR/iD8w6Nd3OIpBNWxINk4x6NaUGHM3gbw2jYvwo5pA1PtEHY3DV
SAmHe6PqltYpzEgvnVGN7Awix6Vu7oqq60yk1SktIBHNssLV46yqT1PEejAXl7WhgWyK0WJ6Lus+
9dou6pP7Lo9awCP1uGuDssqIwzo1C32FkYkGbdmw3xXQa6tXqen6V1NgbBlcOryHY5h4dgFBsVHU
7mwYEXUipTDyHWmttPCHQetML8JF8gaSVdN012Y2kBxtGBaSrg/PeoJr2QQcDJjlgWbfJ3GneYqt
xYJCOiAj/YHrV/wfx0R4ySXageYn5KMog1yh2FNNV2ydntAKNQV/h4mDNb4Fwb9fgQViiiXd/C0O
Oxs9EY33KUAgJ15PlJBYUESANS440nrsJj+pq9uUfvNS9ZBk7nb93rjVsuMAVvTC62LPerQcvDB7
4Y2sBthKXTZG7nX0lyxLZ+LSR91KCnCTlFh6fQDdyp7eUEyqHFSQDWRe8xpJc9dG2P1gUSgJUkjF
w39g0bjuwP6OwuqZQGcb4C5OrWB8iTxaSvxoozrlIpR4+dKZahgi6iLWk3mtp6b0IpBkB1Oeansj
KiF7XXaVLGFulPcWpMiYboBvTKPie33fa2qpZ1bhxYfmR3KVB8k+4SLyscOHBwxI2gLKD0Gs/tr+
JhtM31gnbFuYs1TxUmSLkPDZjru8sezCG5VjBiUKvPLNsvVtlB4WwVHUkH1BHCjW32nWF5RpWQnv
pUF15Nx67Jbro1qSlujmRkJH1kYzT4O+m+AnJIOKkrmmpUfzybM0YM7n2iHLTTmHrl491TLhxs3N
s23UOgzJEyHuY66uOpOttZWXXkwTJ2J3fR47YCR1JFmaFy5CrLFwP1INNF4t3RLnmypoyaVjX8DM
YQ0wkLuzvPUhOfADHh9BoPIksbcR22APtgBjwV9vAeCsBElGJS9VFXEkxagdNGZtnz/AgiVZCqfa
ONgfLAkb2Kg65oEw2Yf7++CvHsibwoN+Yzj2rnePcpj+Rm2FgGVYOGW4XRgigBhyqzWAIwrKHcJe
aR/ttQJwYRtS9qns5XDLNc5NCfcJuxz6FRQpYMecjGCODNdQfmqRbDB3I9thQZZObA19K3SwPzpg
kbXo+iY4vQQ6dvy+qe0wo7iTATg2P9OZGeFclVqxamoFM5lxr41AP0ffJC63dXINQ7eJSk2IAupC
v0FfqT6MSV161vfBH084srdA1qFkupnBztq76lX4FcTogBMlXy6b3lobZA+RVMFTrDMmfCiwyyXV
zKrSU8hpLTJXS2W9xa12JldW/MeEcNcbyoQUA4HGD6nd4ovulEB8gubtdTbd6Svue7ioy/pwW5zr
IF5mCIQ2btKfrntlojEjDxGawmuOP6vuKZI13vVmJ/+ZepY3Q30Qcuj9Lsvc8Xo5lcfkUfaMuXWV
//BLCMe762MjRmud520OVyn8dvWS73z0mcsplz842HXApVdGQrp1+KiBdGabNrZdRPNOGgnpCKl7
L8sO5pLh/c1Vted/7zfnNoQzweJiahYu3NQrxC3YIZcqD29Fq3MLgmeGjbq2asXdJspcleAVeARt
vM4caxz9y4t5w0+IKebcluCiSdKuYa1gx4BmxyXoR+lBsaJ3jF/0uoFshQF1O0AV95NTQSzQepCh
YraO/7l5HufOMg70fepyQOfHmzDRFLFTlH0v6TVpj9BKdUYZHmLryJ9ZE0G8mV6WbcWwsaV6F873
6fR6eTe3muAWpaaumqZG8G8hLKPUact14nXBYXhDCY/7+LX3uXYkbkSSomdzNWfGBEfMoIGIqzQ/
ZNXPlLyOOFCXl7Plh0y1LMNEowDiRMJqypG0jZm1KN9s6i5Uuybh4iQjADFrKDG11UDF08i7LWEx
pFKVpMfucVFHqDxVu3XXnVpMVZfSjtgbKYHo80xDjY/0qUOIVugXGYamrnH+Zov3qMarYcd+g+kX
s/69EdCd7hZAlExOfD/tQ7/+mkO4TzYKwPfu0u8gREg44VrVFr9mdCdL21cERVehSHZ14wOC/hyT
GrhaMB3PTx9PV4Xyu9AVlD0TmI6vGqhYBVXZzbdG0kELu+gG77LDbLWVbN5Twv0QXR5coz4azPUy
quigl54def3PmlNQeexg/OpDv3rinenJARHUw2WrG1uJ8gG8O4j4OiNiL6vNdYJGhsVjSAXiFTyI
D+CBopZkM7eSGuwwE3+j6mfibWYEd1JcTVhcx4cP1tFJn0ADCbX2xA0bb3WVxeH34D9Df0IvAj0g
DNNRDWv8uK3mjFfRKgOzDBdfjL9y6hJ6b72NJatfZKK0W0HMJgb2Et8Q0E9DOPakzzOzHtFJ4RrJ
nLIkVx29wxNs6Og+GvBacPn7bfWNPxgUzn5s6s0E2Qh8QAgtGICthx6aZtYpfi0Xj6P8CijjAHy9
Dj6RVQwbQfSDbSHXjmum250C21pUOmneOFUmcc/t/QTXHjWIzSgRR9nXrreqVIOJyp8D0CdDf0aL
HD6SCZZGuQDH1quXDQXcf+wJ3jKtZrVmBPZS/ffKbkuMfOvF1Vz1bq57BTiCOlULKjTqLn9GvlMf
IxrFZYRQqBna4J15+8pnqXyY7RBj3z2/g38v2ImUO6Y8jOOPVU9lYebzvfijKaFoyaa4U3qGzNf5
GvpvDhoLz9Tn+l66C3LR4VWmIvTZSz4aFAKpauVdHOYm7kH240x3a/F4ee82fOSDARHmGvZKzca5
qLAiULRjGKZy+3104Phu+yAruj4HzI/GhFflSB/msCmQ/4bqLlye7Dp1JhluU+INYiagbMQNf4xx
Ddbsp0J1i+627zNQsDV4y5YFkO0FUdtULeQeIqrcEMABap1i98h95ozf3p5EfYwTQWjDhAAa19qo
5bPPn7Mr38Z3q0LoMLO4XOeVXzZyK9DmX5l9XWqRV2YSjoFt53u3I3h7RAei5GRA3LBdU32Olp+X
nW/759uGios+Loxi14caaTEWLX5+SJDC1rhxM/7QcdnIRvOY79a7Ff5bnIWHyEzKoaphBaRlKI3p
PjouYFAEX4nqlfeKJwVtfG5mfTQopLE8xuNOX4yVV+aYhjIx5awvEF6J7gDYCIx/T4T10ZqQw2iY
zpOqhgjyKTvoRRmoae9f3sJtf3vfQcHfmBY3LC1RMlZd7vTWzx4pcR5zp8glA508mn2O5O+GBIeL
w6rKRhW3GNT/e5bojq7u0/FXE/agKNlZxb7595y4H3dPjK+kAkEJjTNPL/E4lh7CDjRV+ni4vIHb
MemfdYlBFo9GapM1CBN2rDoYE1LGlyhS/Gpw1u7fwz8/rEjkJW3jBBpVeZZ5I8lfIDFzha6gLTlT
22HvfT1Coh+UXgVXIzKubu/0IXLUxI/Tl8t7JrMh3JWGqF5tvH+UXh7tiuxmRf6T4SQ3Hrk+7pUQ
GjBNH8YQ+eX1n3EMf6vH7EbZl2hBa3su3xk9DT+Z44dO765+6zZP8jHwzRDICDrsloYgJTYG9MSO
a62fUQX2+8E8ZeT1D3bx7OcLGZeZdWFoC1JFnD3b9Ghnj1H87bIJ2RIEZyA52G9mA85dNL/iVneW
WZImNupKfKazRQiuYCtJmiwZ4k96SPbddbbjbDAYivBkd+PNQHdmSPAHGk72mkcG/Hq9ayZ/6oCp
BzMta//k/JzZETLEjDf8dAL5k1fUd0vyqAzgg+xlTFay7yIkhgYI6mZNOzQ2lGsyfDPM75e/+8bt
6eNnEdJC2/ep3pO30jF9inA9c3QPIn/QcasABrOuoid+apKAyFLeZjg92z4hTTRh0i8hvw/XeuRQ
s3Sq/GiF+4H9FbeSRco2UcgPKSAXmgF4AxDi+1b7FrL7y5vI//ynjPe+FHHqtiw06L9A+AmurQfD
LttxXQfMOu4um9leBiO4xwMLpVPBF7JBMcZxhMMpdh6MA/PKf/+qy53h3YLgDJVVFqtC8OKq0WyX
5rZDaoCNS9W7vJDNrHBmRvj0A/icQ4UhFBjrfp7+MvuHPP512cR/8ev3pQjfPJrSpNZahgfqIH9K
d2THGTljL3NbUIqjEr4Gb/4h9mVvF5KlifNmeRxqtEhQpy6QzBxC6oXttZ3InoYkniBOlyVjZtOu
Q8JRbbfM7jsZiTP/AJ8d+p/NEztGWmyOc1Ubhaebe1PrnLS5VcuHHnJYVmw4qVScbeOp64PjiT1V
UCDnJSAzgKD41v3s9XcNBGdNn90mqLffSOcPEv+QfSi+xWcXCpOWBfivcSfnctuLT54rV3HDN6J7
4qjeuPsTJpWPixQSBskICJEtmDSixmla+mAmqiTSbee+9w8nhIg+sSud5EgXpvYSJpjdTdwcTyNt
+ePy9skcUAgU0RprE2iZ+OPB1cBO2iBBLskcUIgQLMczWc37+RM0Wmnu2dWeYiJfC8Jxx9Tn/20x
QqgwTQtAnplv2hw5unLTppKnFomviXMpAP8Dq5MicOvtdWvdq8lDbXy5vAaZCaFEjKppHkmPuDOa
r8pAHEDpHPpnefQf7/rEIoWuXzuniKkdBtOqgfha+O8HCD6cEZE4alRsezJVfPgluqbpE5GxDW23
yphtagZApED8CWWoFSaKhp4/b09bR+BWffSKkQxA96XuzQOVpKHtz/KPtbe7y1mUwUU4NiHdgeWM
z5V9atjPlQSXv/zGqwnfsncb/Hc4szHGSQ6EGSAjUe4MjVs9aLyjuaPfKXW0o3IsPGize7Hklr8d
Ad6tCpFmSEM1tiMcmt48xN0j6yUBWvbzhQiztKNZJzyR6tY+me4XWeEr+zJChGn6TkmVGsF4Bu0b
O65t0PR/0nk7+zBCXJmKXm/YNCJLj6Uz1U8jkc0qSxYhzlWwqrDqhKDVYrb3Or0eyG/dkl1z/ktu
/udLi/oHlpqTxeRoNa75MT7yqTqgCx+Zw+cqVIAoyYPEo/kZ/Fx+vFsULqMGK/SoQ7PK67+GzyHe
cyMf6PLCBgcSZ+WbrkzJMZU4mzgCsMxTT7UFMCKbPoTpXU8lFwTtDWt3aUn8Nzg7pClRtBxQ1MLL
GzvQVPMWbxCOAtebal9ptS9KPe/bBgTkFnH1ufajMHXt6EUhGH5QDSdpXwa12SnJQ8gYYGgoaofU
LTXNsxoLlEKZk6g7xnZhATh+bPtlclXZx3h6WsIKjZ14F7PSndCpt0vLbewO8PjWIaRxNGV01nIq
HFp9acsnao9eQ714/hLHoCXL7iF64oTN4rXDq9mvTroo+McFAdCx1kenS8BeVnvDfEuV2cETJ1gH
FLcwMG8Ta04XHQsVM5H1btC+1mPt9XhsSfJip1oqWMkiZ+igtgekvW5ez00czNZ305p8mxxCxdc0
ss8o1I2H0QkJRl+zh26uPLyvhZoGUmBA6e0f0XAdZadcv4pay89nb8pSz15md146H9TnjjYNbpjZ
TlztgOvZz82RpauTU9UdogGT9l8KPKW1qMYS47lUS2fVFX8G1dDUkUBRI3cZZ9dOvUYjmBv4MaHu
7djN1F+r/akebmKsN5tB1UVusviUT3hDIrWTaHdT9aNc/bzcL+ujkYCS2R2H52x4zKjsIiALAELs
T1Kgc5cQ+UWN0fYc2ZMeNv4Uj5Lmjex8CMHehP5JH/IWGwYnXNYfNVWmhyezIIR7gOlWdUpV1C9Z
58baE5M19GUGhHhPibJSw0AwbrriK0Dx9/bCni/Hre2i9T1sCfE+m2a7ZS0+xqDcTfmrruyS1s3H
zrGWxuk0SQm+/STynl5ERQYymEZpr1gRJ3HXFXfucIPhEDntB1x52s8p0BKXVyjZREOoMvusMjIr
BNgkKiNIrXyZmKwrJLMghv7Qiuy4RKuzHDGmU2MEZpGBX7dLQICSAK3UdcRaoQQMdQ3coCVKwPAZ
wmqA8ECKcz9Asx1Iel8G6OWO+ynwnxkTTmikZqYx8sfm1sTTcvGizaUTL0+Zue9niXKlxJTItJGh
3cFYgbbKEt/XmeqwPoi7q6KP/T769wROKDrflyW2vFhtA5raoSig2Xdj+WoY36zh2gJAIbpt8sqZ
pfwL/PBc2EeRdS5d0KlsZ3h7qhy1qnHb+c5IoASaT46lncz6ZBaRd9nbN4Pr2RoFX1yHegR35oRu
mFbsdT0KiN37+WRLGAJlZgR3bAqta1IDYPYq/xJGvyKICXWlc3kpm8fqbCn8/5+VH0sYzQWLsXus
7ti9CYyvMyVpKHHA7ZB0ZkZw9k5Xlyws0D/k06ndDULT3ngyUChyxHD6LJMr4mnnkk8IaYl0pMnm
CebMkPNW7GmHhwv10Q5/Xd492RcSklPbLiTJbZzhOLwNp8qpyMkoNMknkhkRElSpF1PKAArwwIUQ
zGnQJoarVL8vr0S2Y0KKstoppK1B8GZRQiqoJk7Udzs9gcptOf1P69E+iURPS6OoJZrimDQzwHPQ
nYzycHk1l7dME9Who7YgSzPj5muT38pwx4yf8fTtsglJstBEaego72OzDjHD0JcF5i/H5f+Rdl1N
cvNI8hcxggT9K22zp3uMxkl6YcjSe89ff4nZO3UPRBG30svGt6GIrgFYyCoUqjIDTBE6GpFye10y
T+xDMJ/3qjuXhiUIVWMJ7XQbC+SvlqqhExMNhBhqYz4cyUVwOIS4bpuFaK3Kl7b8SWBsf7HbKPHL
CMvb2I5S3NeRhLEa4bVXPivh0/7vb5cq9IsBJn9AKXlsI1AhU9n6sXUWV8cIYvaMfsSQqnK9SG4N
BuvilWN22+svZsl79CPCPHVFQmsVgCXkFF5np44eWdpJ9ECEAWLd3BUcTJ7v2+VtJwPsZq1FZbvC
dRRcC8z1sMi8FmueBfrvV7CO6ESSJkboCHEvExpo3Yyc0uUf/P+ydwyki8ISi2WKRSz2iElcS7Ia
DI1mQXG/QsmDly3xFsQg+jimMSrLNK3QD/L0TedVMLeXY4giQYujqBtv/361Y9k6mqOgAzKWh97R
jnis+yGfZ1s/VmgS5dXItt+8L9bYNo7IHJemV5HNahWovlsUTISgSZw8e1ANOzOjk1EeQ4NTbNhE
xSujjLeDtYRkkYBAIkfyx3AWrZgMbtMZf4NIV2YY727JTMQ5RyhJkdiCXVypakuVOCU03loYBxd1
Usczvd+u+Ukfv0/pM/ovOKi3nbVcrYRx8bbR1HopTFoSlr01oNpbSnxLO4dRenRyW405h4qC9W95
y5VBxsuzVc/jssTg7pqHN0kMxgHFXBw5i1+jWH0ieXUzohOQ8g3wlkq//Z5lJpMR0b4/9i2u2VQH
gla/cTGQbjFSD/JrDIBEHOTlfT4mp5EgJjOGPar56vqaon4XkXuVWwTlfj8mNlaz2tRowqZsFIsb
vjH1zB96V7JTq7jrbhZ/H9Z5p5qtuhqRskaRBs+f7MGl7FFo2fPjA+aS3X1Lm2h48RO28qpJGMDA
IwYK+Hiq0A/Df8++ikvc1e8zSEEMFa85JtDWQCdv8UGS/+r0yuAH0TA3Jf02oJ5UUizjMuNk3fdk
PqaCmywdx6W3XeyXDZYTpJjTlKw5Pv7U3BhAWhKiSqo4+x9iO3ExLlaYcxOu69IuEEd6++Rt0Hwm
Ll7FPRP1FmSFbwNaeBe3961upi2/jGJG5X10L7WpCUlNR3vqhyw/DOadCrpklWNlY3aKesH/rY2I
DMaWI4okakYrFCHU/8AaO4RiYCyjWySNBTq6u7iSHHlKaitKQaIkLpxAso2GF/sM/BZ6WwprJGF0
0PwY1mdTfxrkk2B+GsVnatQUeNoR+y6DmZz3+yoQo5LaFM0GOYje8WwygzdFqzir4hlhPMZswg48
KIhcHQI+mCNdEbSKTSfwvh79nd8R/bJ7DMSmaKXJpQH+b5xFG8R5kHUTwXxIh3ySwHyQoOeo9CBA
rTilQJ5dBnTlJVziYcWJKMePqBRZw/oSVccSgpWqv38MOJbe4PgqZQvDWRoMHZZCs0PTd3+Q2+nQ
ipoTCZZZ844657u9nZYra1U7hyGJQrwL4oIgZA8g0LMGEPzsr2kb2X99NTYNhaK92ai5hr5Y0Wu7
+1zg1VH/EBQvFhjwWPPByJoOV4PpuHrRTecnZ+nD9JEGxfbcvPKCIm/bGBCZBwm3G4PO1EwhxnAV
px7ycxel7v6+bT9GXsDqDaivPg9K7NWQ0aZlxQex0KfuOVOs2i1vKMsbqF0U3MGtv2AIe4eQb6N9
V0ZHsLzFUoQzNsonqb0Rak4FkOcN9ARc/b5gNuZg5njr1ivTqqajhkmr/X3bGNR+vwQGJiA4NumN
iBecyU5uk5vOKomrBaMtevlBOhpUQcrO7ijzn/K59nlMPDzvYMBi1sy2hvwYKqkYuVo/KORWxVzA
/hI5m8i256PXIzeFUgFMGO4InVcp5xjghGP2MjdNw/92YRt4/JhM1dJX1e3QMtSOnBscJ90Al8p7
h8CxBQN1hv2iLFHpN5BZVxAsrD6uUIuqnKxxNdGKHKPlBBPeChnMaPqGgLcefh6tpSXFn+b5c6Lc
lyGPJIlnhwGLvq7FdsxWXMIH2cr0oB1/KP3Dkj7tewTH6wj996tjFZMlbTN6zerF+wSTp/njrHBu
cjynY1KJOh8locpoZ3454IIfBVCs5QRarjMw6DBquSgrCuJfllvNC6XDwGwaKt21a6BR0fTf9N49
+V8/EosYc1prSQ+kFcj3tZutdv7WF8SSdF6DyfZn0gwTQ9GYGWZbZgddTNtRRbMpIQ+G3tiS6dZd
xTm8HCMstYJRk6iLiwT4h8OrVgfUigf5ed/fthOVXwthpZ6GaaxRvIUzrGtr9X2wIm1Ie7BxpYMl
rbzen23X+2WNfYGb+iSJS4wtOmL+KstfkLL825axL26lYI6qSEmCZB39hNVzITV4kZ3/0QoDdaqg
rcmY0oqfuVhhfK+UnyL5y/6H+UPWcNkrBtgW2cCUv4yvL0iW5CluAhbT/C46dwkCXwm6O9Q+eGMo
vO9D//0KfVRTkLSF4FpTQ/q4j6zc4BWueBYYfNPWIlSyEe+9ETmv/W1i/E0zsXHZNQbcdK3UBfTG
osLXSdbYBQnm6UvlU6Rzwh1vHQzAkXgZjYygJttnz2WGO4S7//l5v88gmTaGUgUBVKRXZXU0xfxm
TQkncvJMMAmOHqOmjOkpeHEXqHj4zF72l7AdMf/vU2jsY1qpN7XaL0jfzDr2kvUIih9Llj+PzYd9
O/vr0NgXtWJMMOYbo00NAqqgLx5cQ/P3LfyhAn9ZCnPgu2XVDJLDa8tT84W4VDhLseafkGf9f4iX
0n3//XZ8McYcfLVvF7lsETvj6F6sXiQRvXJ303KbTmdJeojCT/uL248yIIBkzvwYZmtDOwZS+aQa
T8oAKUqOohHPBHPoZVmOSWTStyyhP2uhYSmTcdLX5J8cWmNrJBmUQ+MU7EqgY4DMuZTZA08AkrcQ
5tRHRZjWmYzsbOwaTxcdFUTuUthx1sGzwpz9SosjqHYikxbMOzIYVp8f5Jx3M6A/sudlzOmX23DM
QaiBhz4MgJmfBOG4DMGg+QKCvxnG7r6TvYmw7ZhjCyKohkyaWCGaUf6K2O58PEEnx8KPXBOKzrTi
Q6W4ez+v7L/Ld3+dJ7Y6IvQAIWUGDi2EOFWoouuR++LIwTq2NkLAV6xMJUoJE14cFQzfYyARin6q
u9qzW+KFOISSM1chm+Mob/WUq3BdmlEO4jTUfRYVOspJ7qiNuy73az3atRaDg/lJbr0p9c3+w7T+
iJCCj90HaFkH+x+Xt3gGQYSSqCrYtPA8HftDGjlrJjlkVWwt6bx9S/vZKoar3mPVlMlVP8kiKilF
aGXgc69fi+kxK+1E+0cwYesngjy2qbbiXhlDJrsZbiQopewv5g+XpItjMmhSJpVuNrIMxwSpNSb9
oqOU2uutRqW4Pf0TjS35mVeg5+SVv7FG93GVAFsQy9IA7N+drb/SKTIlcbIAHc5emrmhPf9bAJAY
sBmqXq6lATFmTk/a0HsZuRfFzNnfT04e8FsxpapJFio453LzoI0PRfxXFa9fn4utpSz5VOYmeC6c
soA71EUgjT3Hvzknia2hCEPWdnGN++uAsUWieUNVoLaGXvDs3z7IG1/cFXKgqVtLVfr0ZBL0gucP
IrImgTMPx0Endo6IxGHdDm/TiuEcW22Lnnux/yy10T+uhQGFDs8JVUzDPnWu6FGtEktIODZ4p4Zl
QivKOsfsJX2y+JyDpqH0Cn+0xmN+MzirCzlOLpkLzxVYcJCFOhkJVpUbmlVnngQomL7k6c/9Q8Mz
w+YayjhE0oSSu4zhO13sLVECuVRzmDTedYPnDgwGaEMzhomYgVRTzW+qsLyJpcEKI17VmGOGfeiu
07CUhxJ1uln/UqAqDHnsLv20v2lvFL072Qz7yB2i96IXY3jDcBzc4ja2MfqLh9UILBGo5QZQdfAL
2wSnVexEvviR6ktONxmkXBIwR2QOsWLXdNSn/b+Kg38sr7CWaFU3jvCYOoR7NqWvLNNh38R2yDJF
GZTZaEdCffp9AFYKcW5r2uukfC6D7Gb5gSznVfyufIxs0aKLq2Kred03Sn/zt82+ssm4KBnUtpCl
t/7P26jyEwRiNdIsM/WTjvcEtek9V7YYJ62mskwW9Lk4Ijn2widz/WwKnOvq9ivXxQbroVGpGLlO
HxaSn73TBtUxdETdrd3JieyhtEpf4rjr9vX1yqL0/qsh4oepUWJVlMaEZKBjFu9WPD6BaxqMxKCA
4FxgNkHlyh5zXc6EsMD4CG7kzaoF0OKx9S63h2o5p1rLKWZzPhg7BVekyhRWKvBLXN15+i6UrsCb
G+ethp67q1ipoK+pE2QQF/TdsZddpSwsrX1oox/7br59RbraNbrUKztEJHJa0JKPUKkvUtY4ZqZb
IyYhmjB9DYf8ZcEE21yBbk1TXKEzAzNuD30MHQ699A1lDKQm8epwfg2bhFeMpDWHnTPI0s1NRZLH
tQFswcTWEZN4pdVDCvipdePDcIf+1xK8ERwneksK92wyWFO2eT8PlNgjDVZHgDqqJOFyRWxKWzt3
NxiuTCyqlS7qoMl0mtHj/QU832KBp59ieSlE1MYl9bDkmTdP67ls/6rUZ0KmSkPWJf0mDgfS+0FN
MykFp1WQ4wXQ7BXOTWMbQS8WGA+OK9Td8wopv1KVHjGSIziw0Twle8uy2ALYzfY9eTMQXS2IceTW
kOp2jpHty8oJkkd6zfHG7QN5WQ7996uDIky90mc6vWybhV1Pn9UyaEDTXK68Ab9tB7gYYjxQXuJ6
1FosRFpus+WhUn40vJYUngnGx7QVJZiyh5MPfWoJSmU3i2QNycI7TBTifz9Ml6UwgU3VwzaCihTa
8qL/HR8jn7qP2T1xsjse5w/H3dhaz1hhLCSktKg60ewmWW7MGX3K8yclM21BMDhL43gbW97Rcznv
SQ5vGKInrbpr478aELq4M1vbUbRMzws6SEqJSiUnc5sfgjvaSwW1w9aeDj1vCuUPkeDXx2LrOg3B
9EbUStjAuzbQ0PdP6VEbPzvnX0fIAJVueY6f2weBG7j/kClcLDNIseodGurAawORDVrDkg6Cu36Q
fQqzpsOTc/5DJnSxxgCFMrRLBOklFEDAgixYhQs2P6e9gW7fUTnkzw0Hl/4QUS72GOAoxEFs4xzN
iS0GYby3T9lYRlA8twfKpGscJLu1yKFHLTLyeFqBvFPBgEkSDosaE4R3eSwOXXgyW9gszzLGvYXo
5z4Cc3eWgZWoU7V1RjKLlqMC9SR78KXX0BEyC0I6thSh1Npw+mZ5x5ABmDzUWrRI4FuKJigmQawa
7C+J/sU7AMZWd4pZCVu0/uIULuc8fCmXxzbTXDRtLeI3Aw1U+9Y4IYat9SRaJ3e5jtCf1w+kQofp
OWwDZfD2rXD2jC33gMR3xhMi4guUnOxJ1NyhjTg+zzNBE7urWCnNIkaHC1w2pshrotTSucnFH+6E
v04VW+dBN3aUkAqYUUBpPCVLkEIuu8x7e0q0h7H7iKHNg6Z/6PRnmUx+F+vQ3xutRv+g9zzC+u2L
uakjV1YViFWxxPhr2KipSMsZky3aq9NZ3Xk+NM/FUbhNrD7IvdDRHPNZeyQegdKCic4knHVEQPD0
H5pD6csB/h8nQm07068/iiUKS9I86SOCpoRWPRXp10i/q5HUZw/7zvQH7L6YYbBbVJNBMEP4bOOO
GCrokCb3NxB1xbgYuOR5BTHqOL+fx4s1BrvxPrl0YEZH4SiPvstLfar72V+r8DCWeBwdlXO9YMp5
6T4Y7eIacXRHJMkfTSHlnNQ/uN/lD6G7f+XhlRlGi9ah4NO5daC4jV/90D7V0P1WPAibp5bhLoe/
GuK9uBkrpES6cEpQOEOpJRZdWW+dupDQkg05L8LrHt0+wJflsUiexaibL7RlJumCrMKkAOgs9j1n
G1ovJhjoBgClRkKb2bXy+6y+xJAEUJqPQvM9VA6t+XPf2B+Sm1/WWGIxrdUXzAjQriaI/FjaMbU1
PzpkR8FVEINFh3yfvPpWO4gHzd03vZ1rXyzTHPnKU3LSqmFEFtqUdsiGT7XmSAOHYYrnjSzdmBqX
DVi/cSzUuzI4hz5tFjAc/Vx+EZ3UxT2d8+14a6LH9GpNILTqxwUqP6CYN+x+SaxmUh1cJzmn7C3g
7Rx3Vv4vBLNnVHQYsyWfV2/+ZjqypfmfdW+1vPGQeoJdh27/kypWU1Tl6Z1sCJFgZgiyjTI0tmQD
6P5+mSBCVZJWRvRPg+GF2NNnSve6+gPGYPFC94ESJSee+OG/95drowyyqEKoGmINZFlEvxPdbHrN
l7+5XFzbYLLCeI1SYyG4mrcY8yU2FijgNW60aTFw/hG71df9NXF3ksGTNZHmWVhx4YwFTztKJ/wH
GA/aFj0Z1upPjvkzRWBM7nhTsltB8HqhDMhUdajPYaQiP5yIU2d3JCvAYBQkbc1x1a08+8oQW15V
BZXgQQhopi6zlfReqC32ApVYpX2NBR713yZl67U1BlO0dAKhXI1+s0K1PtKwCwbLzl4twbZy3cqt
FZJ+eJ9ufd6c3dbBvzZM3p8IeZImNTPxgtdDOntJ5qCMY3vuFY6Dbu8m1Okxvg9lPYNxF0Mcu1lM
cLtWG8HpkqMKrehqvVmmm3z9R1OMh2SKGrYp5V3XwtdYDioocscD+EDBllJ0j/vHYNsbfy3rt0bU
RDGrykSFWs4LMGaVVmbmltim+O8f+5a24jeBLJokKm/8jcwGCmIihytqbM4sqrd9KR3ksnL3TWwO
d17bYHYu6btVQ4kdO5dCiT4+acL3PD6rq2OIL8Z6o84fa5HzuLv5IHplk+2AJksCligVT2BTedOb
FlKv1lod+vo1P5TdV1SlnfjIA5HNHPfaKnPclBGa0YuBMNQ6kjfe49ntTneLID4QjM0KT/v7uukk
kogebwWyUBJ7sWniDsrkEYreQn03gEKll/xGua8nXgF4ey+vDDFBwBTj0KwaFMy6Y/YTaOWOT90b
77ORefTtULjnbeQmelxZZDwmU4VprETM24/xl1j7XDVPefJ9f/c2Hf9igsXhiUSpDDIJmBC7137s
zrGZc5yQswr2GTZZSwh3tfD7GYQw3b2e2NnKi5e8ZTA4q00aRABKVOfp9LmCh94e38YItMfoU33E
3dH5m3Y1crVvbEZXIYDVOVw8lr+2610p/Nz/Lttn6MoAXfFVypgUyRLpuliguhj6JXgqC5vcNUFO
u9RsXn5KHYnNG69XQz/hlbGlypKhL5BD6XCAvrbHHiQSymOkfS3HzDUNp5Q50L79wRQZUt+SKSkm
s7ylKuYSFA94Xh1OiXDgDohvo8Ll95kVmRCuytIU95cRrOzdV3P9phuFPbWv+59pM/BKFzP0z7ja
ODWBSDrYlfD4ZB7H0RbkL+nyIZbOSq9xEqY/OMTFFAM/wjzKZA6RSsze4hZu5fc17mKjSwkWltDm
cYe9VeR/9wkQmUCwl1CVzfdLG8DshW52LG2ETm/7CK7Kyc5OyJRgr+INTm8nvNIva+x9M4cobzvL
8EDamim+IFN7qEOn/Npb6oPmZV6KxgxdsBTR/psPeLHLhKqxSasel2pEj/U+CiGAclf3t4twZ8wL
7wPSn9rZUPbSuarjqI5vzOOoeo0BbUZJ/AV1n/TIY1P8Q6y6LIuBJ7WJjF6hSmrzx+bQO1TwUrit
K8hMQXPsHvPp5/nT/kZuo/zFInOgUV9s4nRAQj9V91EBzdzoS1ryRBF5RphTHZJk1DIJxbOu7CxZ
OxOyOlX8N4KB5MoXmUOd5KGcpCk8v59u1Ka1xqhHcvFcmmc955Wwt3Hwsm3MqZbCfO7Q6An/yz7l
INvVo+/732U77bxaDZPahlqfadA/TJ0aRBm4uL8q6Bsv5DjQxwq8FsZByIrBUkAOaGj9Yd8473sx
GNJhNDesR9RytOSjsMjnHNTEWcujeeDsISuShNfZRjGTlZLenArhR6PxBoC3g8mvj2QwIBGmcjqP
XZ+CQK8BUa8432Dw7h5kx3eSkeocRNo+u0RCbRzi7wbUmt8Db2HC58wKy6ncPDB8yaGKFfVX055/
hlZqxceVc3Q3l3dlkFle1chh20Kz2VkWSI2aD3L+Uc0XCw1Czl+4w5UhJkvLJtxeEwWoVC1PipC6
avVVqheOkW2Hv7LCYJ+5dmtqNijWEL8NBn88DJ5+BJWezUNZ3r5Rv7wK/r3a14pGW4FyaNospeCn
6xKsVYLl9bxBkM2TRKAgj4lcUYPm4ntbg54bctphUWJ+pL633BgZryq6vZ7/s6GxrDBC3Kb6SIk3
BtUCDbUXP46hXfgEl7fqVFvEqs9JZ4e3vA4eikC/BcZfa9NEZm0z+oLNdcIlNRMiOyR+NwZm84Bh
t1V6Wgpe5ekP5+uyTAYQp77M4oXSYdJOgfCFCprON2AcpwPPh8Kpn7Ovf+P2F4MMCiKvUUs1bdHV
MXuZ+jiQk5g97ZvYzg4ve8h2c0Bd2ui7eKakHOSoetKBfPpPWWv2E++v7qVXxhjASIw+nJsaOxiq
N3l0MqvbOuZEDu6CGKxYBlqTGSlW/Bwd1cuO4ZPwXJ0ULz5idoX3TsZxQbaXo+/6WB4EFNCan9oR
jcH2+BWhSj8bJ9VX0TRb/0ht41k48UXfN98iyNVmMihS63pitAnGg+Jg8cvBnrHa4pg1Vn0zdK75
GQSneBvTeIwMXLtMLqVCKb2JFoSZLgWp/hr/AFMS0MXUrBSzNOkC+vkU9PykyWdralIv7L+HjZfr
EBVwi7p19x34rTX/PQgAcFQJgxtQT5FktoxTzKORxyCsw6mUP2YvBqbPbpUjNMK+FyAeyuzcql/M
M+X7zbwuEJ9k1aIEBb2PLgZeBP4dbN//LezWTGqXxdNS4zKC3s5ggOgJhuAQgBeLvmRkhpXbwg1v
bJF+6L0doPB8FU5CqR+FIZxrTPq+Ttmp45FWbHzx98ticFZJxnGJTRgQj8kB0g9yas8H4cvirW7/
WfHIYZwscLN+2P+yvM1k4DZRzWzpJlhtqjqYJPIaTtDB6Hlq5hRE93aPAdlCH0u1zOE/IDI7dCAS
pU/L5MAr6HM+EpucRakeTa0x1U4artY4vphVxzkJG8j37jOx9TL0ZapDTiBq0Tp0ShFD+OgQiALT
7/3SrzgNQZxtY8cRJszORc0MV8/RdJ4d24Pqy2585DUbchfFJGXoBS3MlB7vCT1dEBVABbo/NgGx
Whzgwdp3Od5HYiAVY6wSCUexxhDLeBYQFCEy8bJvguPVMgMRi9SYvbpUIojXMCvnpMWPROXlY3RP
dlyabefW6koxphLLoOyhmh0djXvFmSEUjac5X7ktOK7A2zUGHlRTzJZsgDlheVyTV2l62t8yHv7I
DBII86x1pQpfG73/UISa3nqDg4rntyagZdrymZeib9SV3h8mBhbyZB4EKMbUjvyY5NZia8fshnI0
G4Fpx4YNNhhKsYiMgtfxwnEQVkMDHVxRU/fYTaP/amYPc/iqc6fDeTaYPAx3xBTCDECKpfvRZNDQ
Ke5Vrm7aRpfiuy18EyC6iktCHhVk7rCS8aPkyafkQAemxPvBkexwtBKPR2+y0cXw3iCDFaAgqNKl
gcHOnVC8tXC+5gOUsQs39TLwYpr+ElBWtsYzQVcU42YHkpWFR1LDQUaFAZE8XvtiqYBYdBwn9/rD
BC7b1uci4/YpV3Hf12ViamyXkqqTqdLEFR/xWAfDLRi5nPlhxoN0ekgpd3jAOYXbx/xijzmFUUbC
laBjwlkjsJabFo0wipuivcCILaDLaPc+7xj+frOkX9RQNQk0RYbIHobYjPNEx5ykI+E6RzRrSO9J
fFsbHATbPg8XMwwoR02P/CmRaydevcl8idFQ2HEeszZuj++XwmRp67A2Rd5ocIvEWlxKdDxCatrF
hBZyQ/Ol8EpuKZ63LAaYRaNq1WWUV6c1ektJ7EUgVhd6HL+gYPF7tLlsHuMXY6KOQjTQzAb+rt9Q
ms/OMawlaH2d44M8d2BBGacq76N0cdT2aI5Wq+v2Opx0LjXXH6Dr15p+kx0gGP4WJnws9W6xRZfq
8Zi2+LiiPb/3TYdwxty2IeNijsFjOSNJSBSVJlM0B838LPh/QQbnU6nM3VhPiZYoBZZFc93MjR4y
2/xSBLJb++Vkc/yC/tiOX6gMGhdy3/Rmgo+lnAdX9kpvvFGC9Kd8JGgd4I52bqPTZQsZ1FXyaWlb
ESGt7hNfFyd/Lf97QtF3J1hlUEJO8KqK8SrwHSpP8vBDb77JXOZ3eiT3No1BCZIP8pDo1QhiKKjg
rR8iIchQOpa1+5onIbO5Y2DBlmX8j4InYfwpV+EZ9PKRNkWIU7L+tYGOnCZ9+xsP0AxDM0GjJ0sy
gz/GkGMKooQHlInVBqWXGpZpY/Jc9zWvPYOSQnI5FrfXdLHIYJFoiq0Qh8Ci4mcZ6N7wI3W0YPku
+5SCBhEfY9qv+ya3MBaFVUz3ob4KHhTG71TVjFCbQOjIB3ecU2spzwZPzH0L9q5tMI5nRKHYCFXV
gLgZDz3T7A7pZ0F+qqXO+YvFSDK6bIhhYC3MYiozC3O1QLhNKlcktyKELWt/38SWgytXJpi1xIk4
r3rfiI5etMYBwenFjJfkpgQdolNWg2YVgsCjw9i8RF4bZU6VgKvxOKQ6TQwlD02YHqQny4PuSyiQ
Vb3F40PZ8sJrc4zf07xXnlqYC5e7VT6YMqeVbvNCpBFN1TBVirK3wmxiJ3TdOiYDvRRDGpK4OTp0
y8OKSVn0zMoY/K6f5doyOFFqa1nXVpldbEJxyPJ0XlDC8FuY432mraN09fssvuqmghtXH0F2Qrwf
s481edD6n/vetzEjBuKwy86xSXMRCZWot7hKKv58qkdLClYPrA6PpisOlnbXH+n+5W5kg+JesVTO
+eLsIPuSr0iqqqy5uDgTxHGkcbUW3ojMpqtfLZDt5E6aTCZ9nC24K9MsE+VX2TJOi6d5tW/WlsQp
gHO+GUtiKqHfuNWiHvu5ik6JQS1hxIUceqmc77Z12bleFuN7er10mTpM81tJA03NnnKvdxZY+tCI
iCL3LVcrbDMFvLbIHOJJgwAK0UFrg1yps2JbPoQBJuxCzBa1duwat1wehy1ovLbIBC9SKHO8LsVI
b1d3lDE/voMSeHHOwDyi3KW3jScEJQjmg/++E/7dodCZtLqNxK6qChNitdB4KereEyDHW4y8eTje
lv723l4rUVkrHbJqa3SyQ4qmWUv7JAY9eAbEg5m6vCIl7zSwD/CYHJSyWYXFCSOoij35kDS+eetl
8aavvNctrjUmvZ7FSWhJBVjuUYCl42nrIfNBZBCAIs7nVf03L5RX7mIw+fWUlEbTJKhxiL7k6V7q
FdFRfNR9+tAxvVY31Vf+6DLnGBoU4K5yRiGaG1IMOO5TbI8nCawNhR2extjWrPhQ03IYB1+4e8qE
OtmclHEZm9lBQeyB1lMEmwRZINslxt547YwcNGPVYYTQNOuwxgcMo3Mq3Kj5o1lyaMZ4JhhYSQbF
SPQFZ03OPCU5zsXPteeVGng2GCBJp0VUVrRj4ubVO7QJNHUSvxet3hogv2pRMh8z0HiyNxSC2avL
tT8yKCIsUZw0kLp2Bh26LPNhlRRoU7tDwYsFHENsd38WluG6oIcC2VyOSxKG9js7csPaWr7Ft7ML
1zhS4TSRk/5sloSvFsiyT4tRVoiZATAxzoste7g/u+Vr7I0oftE27gTz+skd702R8y1NBlMUg4SR
lsEls+KwpC9r+Tg0j/vBlWeCARJlrTOhpO4SDsVpFI2XNZSDXK68fTOc5Ie9KZkyHionun26DF0k
Obw3TNndN0FdbMcFTbrSK3jSRzRAQR6elqLozCH4c9y3HlB/3wxvJUwyEq3COqAdCVVJQ7DVujmu
fcZztq3qybWzMTgRJoZhgpaofmtG6r8nbogeTJDdCz5B6Zz76sCLJiaDGdIgp1VDsHVxEN9XL8kB
hBS+ctechhN9uhYcHtZuzFa9yzpMBi9ioovKlL3F5hkEQDEeVxLNVmRLuqUDcsRBu7BojakVfuDm
BftxDHpj7x2lGfOmgsoTzQvExUKXiCu4yCfFbxAdsarH0JWf9l1m/4wZLIu1ZChyLfY4xgMmd3LJ
TqSv6fiPNhio0IxhQSMtQkvfzL4xGlaUl75IeBqinDTOYNu9RJJNOTIdnLLT4EYIyXphSR86POuo
eAKIHJH3osJxTrwDvP9c0tiNoZDDVaIvhCpKPZgfvoWPISJZbZsBgJdzwDlZhyEyQNI11Vh21Dfj
U+8kKMkaYPqrTpQRJuEqjHI3lMGTupzFGHeN2dHA4PG5DvRDhfa5Af1DkvWf3DhanX1/5K6QwZds
WnXMz+EjojZH/R+vOE+QDLYVr/eHV97jEf21PwOzITLo0mqgwshj7OcgnpXm2Uhln1QgRxHBWDFy
Ph51ht9syaIoyppsmhJL7mGqaxnWJa6K4ZBETm0K6wl0Ow3nsG0MugO+rswwPrkKampWIgBT8Rew
26iHGLsYO4Ir32qP2h2EVVHmThUn4tL4bOY/F8tsK4moYwCmHXDOJfI9MVsrCcE5WVoQR7A5TsLZ
SvbhXRF0k1QTUKtztSOxKYMPcNIGd51fYprDDHhcGjyDTEyYy7mZ0w6b2qxHOTxl4CrYXxLHAPug
KC6KkGk1KjAymmIUCIwe9n9/O6pdPo7CPOUMQt0mcoMVtN/yAOUK+03ew24eogcSDF4Tu8opBV0o
d+xmM6RdGWbQ34DKS5dU4YzsdPVUr/GV+/XDCh0tOucT+zw60s2AdmWOSRrJRMiMoUbc5Zugmm1D
jC0ifdnfTN7Hov9+lc6B11JYwwWoEU7GN8VEsVMTPu2b2JhWeneM2VKqtAoZUQXYyOf7dH6t1Cfd
GKypegpRdoEKfZ1lTlM8TdM3jmHe92JAPxSlxRAanC0qqIXn4GN07A+0TUfwCw/KOTwGp00Ivvpg
DOA3eZVFmOBYIIPXu7PRfMmM8kvWZNASnCs3msSv+wvkOQgD+eG4kNbQ8tFp4y9i/aw054k35s09
bAxcEGzi3BgIYjMag2hdv1FA4Ba5s25BIay8KQIQVnjF6OlQCeU+NtETtRNo2EfiqJgjYaFgtd51
bh8Ux/p1tOPb1aXtF7ziEmc7VQZX2mmcqrqEMaFc45ssLCanXZv4JiUjT8aJZ4pBkkQjU5prOBJL
d5rMU9N+7MOXf3IO9m14naux1tZ6hnjPoTTvVeEw8t7UeatgwMMc0TKjhVhFT37mrSugGqEMnOoU
zwb992uAImJJesyWOavxXDauAZaBsvywv1XbZYfLwVUZoFiUNDSXCU7euaFPaZ8KpBnJWXMUi2bc
Mcj0Io+3exzoVRm0SKp4juRpRkk4j20zmX8meF63OCvbake4SqFYOq+yTzPo7uATmY/L/5D2Zb1x
61qzv0iARkp8ldSt7rbbsxNnvwixk2ieZ/36r+jck1YYRbxwgLOBAwTwalKLxcU1VO3QQn8uP0dO
+MAye6ArFxhjXrt1WjmsCAailTHLDQwn/cSSs+neuuv2xkk5S8JOcIFjEO59ORStVCUspRIP8imO
s5sxwksTSkzbixJEgoQDBR38JJNVomLmlxC8Lw9poNpW6JlEkLRcf6FcfJCwzV04el5palczoG12
jHgNkr4H64ieIqQjyFWwFwUzgruKp1QDmWnXj2CycXPqD7tBj/v9PM0/zBhlnpq0851WJb7IQ95V
ETY8hHCIUceTVresYYWcyancB//RnfQddO+s69NFIH+M7m5qiJIe8rPpBq/kQRONGIm+J4cnGAqv
TNVAh4mh2nk2e9LshBnaxUshB6lohzlQaarY1+oMR491AqXgkwfFBwa3sFD1cQBt3rgjV9GtDn0K
Qaud0JU4ZKmMXm1aH7vMmnk19KiXn7UbBJDvcWpziF63j4joJHJhSEH1RulqnERZPjf9eZBOcyAq
xwtwjHDQEsfUauIYm4mI/1pDzSe5RvIFrEBQ+HS2l7P+btc0XaMgkzZ1vlbXJ6E0KE3FPhx9oVfV
d3NyLWjhIe0Nai4Ib/aCF836Bv4yyBftpjzTSaMEvVuks1NCW9ZoOqgRfd9e1/p9c7HCAcwcmJqO
sjXmFsh0IgOgLP22bWH9bP2ywGfvzQmcBJhcRjKz+qr5p9aAnhLdKXXqbtthDvUnilzscCuJiqiX
2wy6hLS0HEO6b5Ib0zdsEI7apebpot4gweeh3DusMAItaHxARhw/FNpj2T5Q7WOP5suSOGBMzTnM
+wnXTKc/VWZiG92X7T0TLYL9++J6qSqQsQYF9kzqvTF8MoN9Nj5sm1jPIV4ODuUQL9LNxpDKFr0X
TvIVLZ1AHkuzKaieJS/dqa2dCtn7BE7Nz95OsmoNhYpETRKc6/FB1wRH8y+h4eXDcODWZdIoB6wQ
0fwcvMWt/BSjn+mqRCavQpFUtpNbCl0+e3szRT7OAV4+SrEpa7CbNi9S+zkdvifd01xcoXsMpKCv
28a2ncPgc/WBoZHKxFy56+soNpf7MqJONIhuf5EVLpQaiJzonQQXNC1rp0iqQ0LpSDPN217MX66/
/30yQ+bggTQkRXoeZ6l/m5z2yIigyqviBUMR0BnCdOCTwJ5oXRw+QDRTqw0Fd1PwVT+Ze5aRYtVS
3QVRr7xnA0Hxs+jxILikDD5fjzqwDKEh5KK0W+nNRC6KTV+EBIzqCSpJwjtxPZi57CkHH8qMoEIx
cxadGhrmYEM2dgmNSKitMQrJ4TG7www6uNxFjTPbB9zgJSklqs6NFuIybgZtLxX969Cl3wUfkDnE
3+8Tgx9yl32oG6pqyRaH0voDmDEfMFZ/1D5BUEDYCSRaEAcoOTUCk1Cctapp7cEH3dwHRKJZwo1Y
pmHgP0vncLiMrTJOO+Bw1V3HCXE6v3QFW7aeWvtlgmcgGiMjohIIy11dCxy0l95k0KGCiIA7gayk
Mho3QMZ8ljtHixW3aKt9J5ETlUQy6etH79fP4B+BmT8kQVLg6JHm2sfgQPlGkvvtpa5/r4sJDrUq
f8yD1OhRPx0ex+RFSgTRuujvc2gVVVKQjzOCJgPM/eQ+L5+3f//6yb38fg6dyqopdCPB30+kO4pW
YMMbpRc/N+ywFw1Frsd/F1NsqYsYo9dH0pLk/Qmr7Gs2g4MUgNu+oj+rsKM7DakUjKTdiBRA/gL4
F7scOJWTrqlNDcBXblu3PUJzwVFu/AOb8JAP6Qe0GH87XoQ7XpUsEcQdcDo63VThIRo+T6rgo/0l
7LgsiXvCkTqNS4yEzz8fj/WuOVtfrG/plQ5py3Q3YfzfzgaI5tGnbW8RHSgOneSYdpKmsDh0vKXB
VVbel6kgoyL8XFxok5h9aaUz9k/3ogdzjyZMNPjMD9k1Gi8O9K74vL0kgVfyQxhtY3ajVSArb0yV
kxLTKdVTPb1YdL9tR7B1JgcUIzR/R9pjWUMfe4UGzZGJOLUv0n8XmeHwImj1cSBMCzIKoOM0yPuh
R0mUGN6/rYaDjTpvtMFvABuh8rmEuhpFdOGP/7hlHGBEZVmAB/7Xo2Qiu5Q+bK9DAK9897Qpq11u
jbgLVbpLixurFeSn10+qLmuKghFKXX339gXoSXNkZAlLer7rMr8FJ3rD8sbhQw0W6GBv7VKv9D5U
qlgY5Taut6RUUdnroLJu1NkLlS+RULJ91dF0lgAxICGDSOJ3NE9yBTJ7EiKv1jVewBjuRbv6lYLX
0ERlWrqrHnNHFGaKTHLokw1pP/ZtDFKZ6Ln2nxoKoDNEH4wlhv+I9hbr4uBH6oNuVGdUBeMjexxk
3pvBhqWEg7Wrnnexw/dQZkqbqa2PbxSbnjHdhsIe1NUYbGGAA5xG1hK9ZDkxJtURHaKT9UWR0SbM
mM8Tt3uFUuj2WRJ8Hr5RUiumqdYSNMxZs4QBQPmt6YuXCJq79r/Z4bCnSf1hygcgdpwlVwrpQ1vK
Pwd+KfIEtkEbnsC3S0LnJNYVCUfXAI8rUrO3ihc/sGeM2LNXLyED42uGzkaKLLa1C5SIct+04j4f
XTX5kaU7s/d3WXuU88TZ3rpVp7vY4VNwAS1IE4boWCfdw5Tf5oHg8l51gcXf50ChBlT4pq92bq5e
k+Y2q86BLwiI10evFjY4FKgmYyziDiU/+dQeWduU/BydtJtwwhy3gdHW9jn9Pgip6VZP08IqBwuK
WcilFcNqWWB0orh556BH6opQDI+jJ23/IbD7ZRDH5XeXSJGO6xMJnyoPZKcBH2cb6Q4VE+yvevnC
DgcTWg5CAVXFaUqvWQUdIIF5YfB6hFfyIR8FYYPg4+F6/X1VeSLPQWghgPTPrOUUZLFnBZxdEuRZ
ISut7+MTCWwR4zPzuj8O8mKJHGBE06iDaBIP+E71quklzL5XtZcVn6gm6BnePsbonuVWhxStZMlI
BWfFWwvqKymz4+JG8g/bp3j7lJl8b6RppmNIJLlzQ9X6rzC7M1pMH/1IEeDseiS+2De23AUqpUTp
1CZCVkf34idjzzqgu9geT2yUN76nwtfFeoZ4YZCDDwJBbiPpccjYFH4KxJUHO4nd6bYAe/Z0yHxH
kWyR9oloNzk8UYoilinkhtwiOVnDgdavUySYBxE5IAceiUSVIQqlzi2I4fjpVaD8yFrDnq1PZimI
mUV7yNMJdmRUq0CWRqQbpVsMpiLLnjjaOYEM/U51oz15kEQmt7HR5BUih7iKpIRmLNJgFO4G5sra
KxOhoLwv9nSwReHtesvYxU/es58Lx5TVIqB5gusS5BAYsQx29GdGbid9EdpiiPQneJg6qM6ZKDff
IhEPFvhBLb9DnDvsQiwu2AVn3WV87ugRE5pbv6F/meNL4Ci3EykrsJeszs8yxcpr5klI3tafUM+E
rqBsCo75OmhdLHKxRy03IS1q+P9Uxa91op9J65/ynN63wxAJbK0/h4yLMQ5SjJF0faYAipmrTDex
SwO78NLGqXfplfrC1I0CKJzLdi5qmhdtLIct4dR2Y6Tj5qnGZyn63HQC7Bf9fQ5GAikioWJhGw1z
sku0gaClahv2RR+KQ5GWTlQJC7y5JTrfIja8qeQJPE6aq6uqoKC+jom/PhOfFKHUHGqoXo8uze8j
7cYge5qIeHEFG8YnRFp0J/qZAU9Xkv+SDGO24/ft/RIZYCd7gRJEG40sxJ2CVuboikTdDYgpBNAn
2icussAjGKQU7OxgqBYK3T98eutLgoB3/fK4fAu2zMUyJDjV3E44MnF10sebcQLFhYQCi9KC/5M4
23v2lzv/Yo1DA4MYXdb4uKr6wNVeEBFCrkA+0mdaYsSu2EPkUuDVoq/EIUIcjnnbRckApaC95l9J
qmD71kthF8gxuYMfR6ksmSUaG+KjsmfLMSZ3vmEjwTly3XYtoo8TLYgDggqDXHVpITEyTgqmMM2T
X/SCeGI9jCYyVTEious6T7la1OjfHMsUPTUe6s49Rrcqx/pS7syT6RSgZoRi/KPoalqFn4tNnksm
LsaUmnGH4aYicMIYFedpqrwqTnf61CYCABKtkO+5DOOASnmHlyQFsXmzC32MmYLB+hh/bv1dWYFD
7udLXERAyUD0j+v+skq+7dL0h7w0JgpeyOM7YxIoyCXQd4po1VaBY2GGcxIForFKHEp4xMqHwf8m
W4c2fNs+yiIT3HXRtYnWlbWBHczipzAOj4EMNTorFXwpgRm+xjYlKpXCDGbG4KEe9i0eV6XAxHq8
d9ktvstSStLRqAjcHZwhqC3PB99t7eRIwCgtmpNaPb0LU9ylUYWmmo4BEJ3241ktzFMSaiKMFW0Z
d2s0qpRYoYmbz0p3+VEFN2KuOPln/0COP5kRMkw+CDti16F9sbQ/LpJRymiDI8VS0eUdFEFBWdO8
/NShMe9E7yqhPbYNi4tLmdPeqlV8NcMeMKXIvpu0ixztxJhQxI15oi/HXSSz1k9Dm2BXSezvcqo6
Ua+420dKhEo8eU2XQGNrmrGFusfEjjNvOKMdwCHXTF6H7PN76HOI0qrCfeSwoshmPaGx0iFmHnb5
Hdjv0Xf+wMg0lV3ixqOtfREsczUntPAUDjqSCjEs1DnxJDi9kxc8Qs/nyn9kHCHDh/JcF1t8qOlD
pkoxfdgqCJRq5/90MCWic0Dw8BBcXnywOftmwqoioFobrrLwxyy9GM0+yYXzegweNq4Pnl8o7GQy
BuzaijWH9fOOr8iY5KEz7eXrCPWeRrR9Aq83OSxJ5ikvaYgcTRnINlTCvUyPRdEG+xtbi+KAw9dA
WmgynhMGHPo715UJRhyCfF0NLkYR48hqwLvwCA43KohyqVliglZoIDe9Nt2mreXWmQIuaOOc9GYr
8I31CHFhkEOOQVV8MkYFe5QyjprGkQK0LpH39AWojR62T5fIFbl4dK5oQiwyIUFjWraERJ6Tt9qx
0efrqfMFn07kHRx0SFpb51MATKxl6Fbeav6P7bWI/j4HFGFpaG2r4fLvmtBL5sI1iLTbNiHwBr77
WR6KwdAhQe5StOSPMXLFg75HEcDTtA4nqxKYE3wdnq9I0yoVcqVYEej5rhr/MRoONRlck4jI4kWG
GJIsbseESoVStDGIEsfbOPRUE3d+6DWmAMsFX4jnKBontWsGGetR1OihKc37rOs+bX8hdh434IGn
JFJDH2QO+Bpu1mv7Xq9dtYw8WUkP22bWc0eXY8oXyVQ1b6MGVOQueUatAio3wc4I7OlL8dbtmQyw
ageP5OFD4wsLq+w7Lr5TjiJmVWB4yG1BdRNMpwyvH19EACP6ShwmWM3YBOYMBJLNK60L7EAXgpzI
BAcFVYH2fmvEwya9ToDcn9iUpsUYTY5d6BpOvGs+i+4m0dHl0IG0QVhEDUxq8nVLv4bdjZGBkqu/
zvQP9ZZdvhJfTU+JNvfFgKy3FIIqXj9J9uDhSYwshj0+SGfmHMnjYMuipmXBKeYLqnGXGiDUwaN4
IndJa9kGLWwl3RV+fBR4vyCy4KvrgY7rAjSnSMy8T+0UHor5Oor5GktjoBNVlDZh/rBxqvmxBkVR
Y2voM1xTPwanPraRLe8qBwNKwbP8pp2vPbDv30PZ0f3QOiGgpmmmpZp8X0lWRLTz2wQBTbJPwSAb
M3KTNnbSwQ1vmJ4OCPgEJtePxi+TPPNOP5j1GEXASFOxLY/uC4/xG5qOYtjSPUgk7lNHpNigrraZ
kItN7mxAO4j2aooTz4bPIUJ6GPpj5KR4TEjoisR3rU/yQTlC+wCdpfYUO6Ioixn48/v+7wf8QcBD
pIDGbayzp8xPxuthz8I5EZHL9t7+QbtDht7PmxbrLPubNDmHQmHJvyQHLgvhLlJTVnoI1b4nB9ib
TLoxZhuE/6Cny71ERAYmWg4XbpdhISeJj3ZfUsyOSaN9EeqCCOQv4ehlQew3LG4cqG8rtT+i4lTt
dExBFky+CFk9RrUjpjJZrxf+csQ/iHZiuYqbYAqR8MjtukBTLt1rnyWnvmprUG3mDy1UyERMCH95
0l6WyF2qnWQMfZqigq3/NwFcMIOx96/VFrwm4y7fDYfScARnfB0+Lxa5G5aOejSrA7yEQlR12mnu
+EruZg+aqm4Izh/RN1x/Ml3McbdtFIVq3lC8YX5KUPSf/SftPO1BbuVMrxOiFu8f18fhiZqQODHZ
+siZzQc3TuGQOx3kRaxrNhRdt2u7aYK1XLEs8FQbKrebeVIFQ5BEP3vLVIcxh4Fb3jW9Aim5j1QI
lsa4vaRN5vdRjvyHVOY7U+t2bdeIxqtFC+K2r5jmaqhkFAmme/2+RNVjPMjH/AcjtwXTrMAZ1wLm
xYJ4+qA6yocJkkogLQg6e5RPFubuJ0HOVGSDa+vpUyv0rRlplSF5NIxbK3qeTIGJVaBaroND3lTy
tcyvc1zMxxYTqTjGvqveRejsd4en2hMdqjXsXZrjsLc1u0xpQlKwx2w2vuiyKEYW7RkHvA0xE/Tm
ERCmBA+GsTNTb/QFVWKRCfbvC2wnwPYkMUAd0rfO4B8yDAeEwr6dtfTdcqM4dNUHIyV6hIHhjrjE
Y9Nf9VUA9a5Td1QPogt+LchfGuOgoJYh3UJqvGPjBjpxqVOROznuTjKCfb/9x4PDIUGU9SboP43e
zfPbVnXiSrWnXsSi+he3ptTQLVll4gm/fyPFaMagtlACbUI4dQfG4sSJf4CyB2DAiAe2kXvdqy/W
OOQxO72KiYJHUms8hNVjKmJyEC2HfxoZBEe00YDVDcIJxWVdXPFnFuxle+pmn7dXs+7fv1bDv4dQ
OdGVtAKDdqXvTdA9d18s/2nbxLrDXUxwqEOzOoTEd4o5yi7aBxa1i6B5G6XoE2uFULrA2za3Fieb
oLH7f97Av4MqSOtkSdSCzE5/iTGBEDf7Osd7i9ylgQZF6S9ITm5bXHtTLi0yj1lgRDjgVRlWuB6q
6ns6fGpUpy/fmjoUHKZ1x4D4CJVNk6CFn/PzeaqLfNTlHiED4ytT4ObWtXKS3XgXuCLwXg35zIU1
DifQiEGaWMOpGt+YKiwjdJQ0r0HAF2MSwoztVBjzrTrjwiQHF7Oka50aYSOZaibSxuE+8Ka3YgBd
MOPtKZ34u3bsRK3CIqvcga6UqcIrBw9YxTxI80ObnvRUFH+tIvxlZXzRFRI1RRcyBqoow0Rbuk88
+Xb8Me9YI7LoybPqjjrkzIlpgNHxXdBh4Y5zEFl5NsEWhMnsTj231tOgoBEu/L7t9qvFNfNi6P3J
vDCUhZLko/LEygyWp70FB0zq7awcHDcW5pahj3wlfp6uvh6hvGOZEC4yVZWnhW2icKA6i8VYoF5b
dn8wdo373uqSOMZRsMTVMHNhjcMuq1OHLK1RSelfrHvrpICykrhRj6k9uKNwDGgVKRfWuICp69PI
b2ULqUsrtUOo/fRfivElD88F/bK9sNVLbGGJgywSZBGkd7CLQ3JKiwP6xbb//qoPLv4+O3ML11BJ
Ks0QZkAySvNkSI0XkuI01dPclx8ARUWBVBLwXjWJZnAroX6ip1Mbg/24dBQKTp5sF5yGu0Hf/ZzV
F13/a16vqLKp6vifrlNexrUcKj+WZKhla48qGD41N93rg00efeS0LbtFo3X8rAj8cAWifrPJOcY8
G3KREdg0zGc/uQrpTZ8Krs0Vj/jNBLeP2RiGGWn7xNUhMUGLyNWhCLbtFGupC5DLYowd4tMEbLOc
DVMLSilJYONn3zGbJc4/06/Ny+hgnAFphEY9bJtc8UMFit9wDUXRyB+KXaQIZXB05di4xq2nA03A
TrkLRD0oq58HD2vNIhDVllXO27t4AgmAlhduVZvOBB+vFfVM4lmwmPX9W9jhrmR/1oa2tlLwvkm+
U2TFYewwHm0Rb/Z1T45jDy0Vnmymp5hCPCxpvpgE8jLGU18Pu+19ZTcxl4xU1MUv4W5qqSiRbx5o
7qqKiqHFqyn9qlR3zbQv58ym6cO2tfX9paYiE4UYOOW/o4lRZplWlkaBmpir9vdkvCqip38zwbmm
oVpkCIehdxsJzDalM2KiQSrsDxihxLAQu+mqwd9daYacz9QiMa4Zu6J/Ak0k4nwBIK7u1cUGP06g
NJY0dp1SoD3zWiFfYnpdRoI3MduLPz7+wgSXqiBJlI1m2CEDaTxM+l1FBEXw1UO7+PvcpRukQT7U
Glq6phwzYlAuSV9mMGjFqoi2U7QQzq9MpWi0Qm1AoRVpu0aO91BhE2HeSuSnQGv2f9/8/UwvbkIy
UnMcwWqEeIXdTf7RP2DozY7c3BGlqdZC9t9scTgEIb/G1Flrjtk6ho3L91DfZl5v2gm1oyfWDeSL
gmehTfYxF+trFbCiS72Fg4NeE/MKdNfO8MXwGCl6jvR38Lp9hNYeQb+tkcNAM5fzaq76AWUQ30t2
1Tl+7U/gcoOSevZZVPUROQgHcyP66tkDuXD78aqVv8a9IAxbi2Z/Ww39ffeCCtpm1qQgDjvNe3nX
eFpmy7esUSfbT6LBEcFq+Hg9pKTQi0hDmik9DNJ9Wv8n+DYrNbLlange+UpV0D499r2rej9Tsj7I
Qlnbr0jVVgByKocQWTOMEHlGwqxB1SWzSmeiCCoskSDrmhkNYQqGfBWFqny80s5jNjbZiLyv9B/Y
8Owka/e5HAmCu9UjpCmmQi3oB0DDgztCZWKqZVzBy2bwnQQHJp2r3jV7Ys87ppEjfNSs4aumY4Nk
hEbsGv/d6fqwStrKpLiGNGtHq9bR9CCFmOm8T63aDQg4ERPJdLMscyAit6tn/6RgLLifyhcpKE65
/5Krush3GNbyl8riR/FZr2jWTL+luID7lxk9a8l9rDhx7KBtCFNUOWhTS3v+tu2va0HM0iR3j2Xt
KKlRHgyg0hlsaYaQ5mwbwZc0nt2RPirS921zq9502Xa+IWAaVTmNFX1wLUl2hko/6RZ682kvGoMX
fF4+AWY0bV6rPdxJubU8lj98pys993Z+FaZI9Vt79TVwoRKzvbzV6HS5nQx+FjeBaeETqmo0uv2b
+dLdVM/UkZ6nF0ZfAGnIE3WFxKhrd+vSItvxhcUmLKpYr0qWC6iPUuO0CobSJmjHo+21uRK9/Nbg
c2mNP6aDlqUGweBLmj5FlqfPIp4EkT9yV5sR9bEiZ+B/V43M0bu3GAKRsnxdFiVGRnZ5OYm+mGj/
uOstV0o8aHytwFQK1rObD/mhumZkE+LYZH1tSBYhH2UiHOIwh/oFJk4nHfVVsGFK3WBHkCCvVS+o
IdgS/IhEDVrrh+CXPT7hlkWQUS4r2Eum/7TuoNG9XIFpUTjpwH73n7B1scNhSGFZcm8NOSocwCnE
d+E+fSUhmA2aa/0guapI2IcFBFv2uH1sdE0pjQHrmmi2z3Svr8+J+pi+1nmK9hewdwgiFMF3459e
sjEX8axY2Ee1uJlucIU5Res7UH4qlOi+jgWQvH7GLtvJYcioaAqZDR+5y+C6Ve/HRvC0EP19DjHy
DvzpYxEObjNO+4Skp7EeBQ+w1QhV0y9r4HCiG2s/mvP3xDk7VdG9ejfc5Qx5tZ10zERNe0J7HGxA
wm3UQrBwQcE7q0CQ2aGRrj1Ub6i/W1CXEk1CiU4WBxqaUaiBYSLh5iPZoRdXCU13SvlJVl4F98nq
0TIg8GspIFnReGk6tVD7zCzxzGx2wQNxlENvVyAz382OgmDfrz/03Rb2uO9m+lmdWMwehRr0UUe7
ZeIMClqTkFx2c4/sBOtbRd+FPe675XGazHHfono97tvmXqXfO+k06Ybtg14xccv0R9KDADT9mIMu
DHNfsC0LXal6NH/HRwMq85DpRRcbPaM/EK1DIvdcjXoWxrgXjtpIUa7LiEZCegzbm7rwiFDecttT
dJ56BX0A8ah0ePcGn7rdz1LV9G3Yz+CHDVyRfvNqAlj7tSL89t+jDiKZiTYGLXrnMSalQq0ofaw/
j2iIOiTXxbFwpWMwXoteokKrHPDPqMXlUVbgpQh2qPib7hDDDU4oRhy745A40qm6FZeSVtF/sVQu
QUJoN9NYRv2+tW6RfVF1apt67NToqlaeJJRTt4/EKjobOqU6nlv6H3m+Mp2M2GpxuRHpblK+0fzr
9t9fha7L3+fJ43o5teS4KAd3zEvbL74pmJkeQP3cf+hFtzDEQUkaq0k5qBKKEh45KdeN1x+0m/40
7Bs0dKB0KqIPXj9kvzaOH5meyqqa0pIW0B6Z9mEeRpCRVa9iJRNEA+t3zWJhHHRAZmKKZBZWGTbx
dAct/ScZc0WTm58weCNCyLV8Aio6//MHnrlfyqxRnn2VARXrWYtO6nHaa1CG/kDHGlJ7vwzxMyuz
JY8zeFUB87J0HrP8evBFuYT159HCBgcbBgojah+yZAJFaq65CdE8XL+mtQ19YdargtFSrxClfEQf
jH/rlzWG9aeUBTxIzzG9p/w1teMb9kSKneF++3yxG+uP4HSxRA4ucI2X7RgmYG9PE3cqn6Er6Bb+
PbXOQ7/fNiVcGBcpNrFUVhNOmVtT+53tDbrakYQhY9AGY8ZN1CcjWho7gYun5jy0ZZyp8JChea5r
E08Y/L8bnz7GRJBdF66MA4+hqyeqxdjFn9Ntih27idfsKTj3JVfU2SuARL5739CqplZ09FGm8X9N
4hlR5fjRc6qIctPrN8nlhHHA0YeFTlKwg7plveuVr1P+Y+qPEvpyxi5yakvEWyb6XFzUkXUGUnc1
KkZ1VDpZ6XRt5wbGmy85bSOSrxCAL5+5UvVQjiMN1ABF8phCnMu/y8PDtrevmSDUMqiCjg4Qk3IH
SzK7YSxalDHj8jbov9D0pGmP2ybWHGFhgh/rDXydSHNe5a5lXEnW3lBqp0ifdJGI39qHWZrh/GDK
MC4skyB369Z0hwh0g63darda+b0Tll7WwomFLX40UMowzRT0U46EVOuqjomOKetIv5Y/LFu+lg+m
m79t76HIILc4okjpOPpKjvrLVZ00dol46d8scH4dFl2RhnKE7etf4jKy848o8yiLTeO92aIhbSZ1
zEGfxdhXUBMLbOmZccTmXi0avxb4Nd99SK2sKsJCylzZiG6zDKy0Vfwwk1JwfAS+zWdeGwKKLiNQ
0ZGk3CtDaDfjaMv+vg5ExVeBA/CpV2mu8eMleJzcEldJ8TC2iCi2ZE7EX7LLD8RdfJqZ5oUfyjkU
HOujYjfnEE+QEfHlCAlwxsdFIeFYOtJRxMsu+ljs3xdXoBIbkk6on7laeUv7TwpGAyuM7mw7uAAf
eM2ZYgzTRE1yXHlBvkdd8Rj10fc2nN0qRZqrHITNwyLfYD9osSrZGE0IjMAF2bsKI127MLfpe+Ph
HiPYO8b6nNy2YP8WrVTkKxxYyGEmlx1I8Vy91V1LHT/PkWgmUPTFOLQwYvbwjgqoxKfHzNypiAFF
Wovbq0BTz+/bF0sDNJ2NEo0goAOdqkPSC4YWtr8P4V/bVWw1it/g6sN7jSQJJm0zN0zv5iIXeN72
ZhGe6TSJBsVSWhn9mRqITcMDURmvnbvt3iIj3EVeEdKphdGBIlO1bBYK4QBZ8QeeuReEIDyrKUQb
lCQuY2yZZtmpVkPF80n3zyjUC7ZsbcJ7cVmAbPH3rx92ahW2Ga4j85EV7dLbCaSLJdp1MViLCeXU
0W9YMUGXne1tXH1MLZfIvGZxaqOuN6EVCcP9PjhM53gfg4HwR4/jWjtJaGP68lbUly/6dBxQFGmj
Vhiwyt0yvKLRfSPvze7pH5fFYUJR+2YLKnPQcbq9C6Qln1LXdyOn38nz/p2A3hXxZ4mWxWFEVJpZ
XPfMVu6V6rMZnjVdVJEUgATfk6Sac1+nVoHw9Tr46nvaAQpOh/6g28W1vs9PkXAoWbCo97aLhXtM
wxwNVhzmbl7ejt2PQDrF5T9u3PszbmEjx7CgZEZwQVU+GNqxoMepEGCfaN84tLACBCtzl+ERncw7
yBui5tjtt11OtFPsJyxWATKQRJcihP0h7te+Tpw2TG+yqhZEYKuP2sWBfU9vLuz4UQol5rgDdl/X
1xG4giXH3MVfWXFfnHMW3BnvsLUwNiVBnZcFrtZu7mxletOtyU5nzxcpCa6paS/x7/3fF4YGWVMn
eWgyNCMxXttoZ520g2LaJWYrs6NvY0jinpZ2WtmiJv/tOIkoHFLoKc2G2tIyDNb5L31Q7/se7YpS
XexLXZJ38RAIHOWdovDvcecfYwWSNmu5OWGt4XV5DF9GEAard+1uArObkqHnnwWfjF2ocyiqJbFj
nclOTLy/mgdfOBLfxITpO0Orxxk/4xjdTJ9YFi14Lncq+gzCQwu+3dQRBb6CY8i3NdWakaAOhedD
O2puQ8JHmUSCAZG1YwhydRn8kFALoyp3nzHcD+oMD4dC/eJnnV2gj6543j7qa6diaYNzmarWhw5s
L7lLO08bvqXxY5Odx1bU5Pr+BXhHWdrhbhQp7czR8gG+KC/tQfCh4eU9HwIvZYMhT0kBwRHDkQ+s
zwDs4OLTv/a5Fvb5ad2kr6JCa1lsEHpTc5oaAdMG+/0b69O4RG5sVXjnWfBA+WTs09vEy0BsKB9E
dVaBS/BzBlOlljSQEVlnGDOIX5veM1qB162i8nKruAumDHs9HNlcQe3KDitlVc+93dpgbz9IR1E6
f31Bhk7QUCdbKv/Yb8IskRtQ/LoNhBEMM7J7uTwZgagPafXzQy1HMzRkzHCiuBvNTEbFSpDAiPUf
AwXZ+EwF0eca9poXC7wDoHtllqtwzNxCD+80qO+Os+r4BbVD9a62cm/72ArWwzchFuUcKs2IG9og
51b1TJE4wWr74XI57LstLrEk6gKlxag+Hj6O+aKhYSxzWns2bAx2HcsPRmdLgxzY9UPfgC4OTzpa
+l6r67uybT8Vdbvb3rhVf1t8Js4RVM2HJLo2IAqQdnNM7TQ9luVHXo3LtXCg2lZyWjcdNs/QHzA8
W3UnogscQLQODk8xg9YjuwwHGObbsf9W0IOaCIBg9Wq4bJXOveJ1GXXRKceZiZpoP5aHUj+Xem/3
9aftT7IaMJmKYZpQ4sYR5dM7YUJ9zLrjbjBzG3TYX5P3Mph/ZIwpyg/0/OxQvvn/mIlc38OLXc4X
OktJqSrjyJrxdZclNqT4bCV+217d6klVVXCzaCrUWjXuQ6VRUA91Vmdur37yk9fAEnyl1VcvWij/
Z0Dn4LqrhrINC8z/YNC9RJ8PZh/PY36Uj1AWOYDJY1dKQvl0tjN/3HYLm2zRC3RANUKtQeeboUAU
O1NY2311iqvCyVEEC6Nv/7SDOvuMC2MtPlISSHCPCbyiTWWnH1DPRJn1soMc9NRjBurNEbGB0puu
FV/l3Wxn/Y+5uQ7D4/ZaVl1uYYpzOSULwrFjFVBFfqzIZFu+HWii+i6Dl62vw8FPEJW9Xpht7hL5
nhbHocHsaEhtVLFJ9VmPmv2/rYnz8NZv9C5hoY8/kqPe6/9H2nc1x61j3f4iVjGC5CtjR7WywwtL
to+Zc+avvwvynSMK4jTmk99mynW0G+BO2GEtqxrnXSvxQjhH5zTGHVVdGfcY56FeorJC6Fw6YnWl
PSj1ceIOndDffOUKNSad64ZADRLgECOdo+ARqR/uawq7wTFejjqwA7AiyfMEGB9wseJZNz1SPeY8
xkretTHuYSB1r05ofDqC2lpycd8OD8X4Txn+AKr4Z1KgN+Vmt26r3BB0EfMlTouOp6a9zJhRbgvR
CqLcqguOJXH8qsZ4BWkhIyiJ4fb6YvhaJ8XdVEr31xWbpwSMX6hBYa6lHUQMceQWYrPr4mSnZ6NH
4tJKY81Z2pdQl/zrUjfrpyt3xILXS7VQiK1q4Bpdxevv8JQFIWxyG5EzYOWe5Z/gMTzLqWQtIbqV
12VvXyoRdVM2FQON+feulqgSyQk6LRjsjT3ZVG1gqHBEbL7Vdfk/Mj7w0KMyQmq8bLEqLd6qo4g6
gTNhHiqd7Th7mUIQ7j4asxuN+0x00/JlUA5zGXE0ddPuQGNHsI1OF3kYXzKmrSgVC37DaIg20k47
11Ez6DjrK5u3uZLCOBFdSkwxUlGpk7T7JLnUvJca7+/L779WbMqJPNTwHkraPEMfH+WGh9Wz/Q5Y
nYFxH2OFDZx2QvAtfy/e4khW9KC7wcOfUn7MhbfnHYn++yrWL0qehPWM+LjkdxnQMETOM33buFbn
YdzGktZ5j/Ye7REEPhKmh9xGlwBg5RhXS6z8gXYn+KXn7Tf1SizjSiJBygfBIPhUnU0OWNbHYFKm
o/aBAR5sYH7KjlfimDQjyBPsci3QjKj6ZhQnQ+QgrW0GFQ10hgqotBSDrd23hpZoIk3Jhkg658Wh
6176OLfbpLLN1P2ET1rJYrRcarGQ0vUaHlPVXo++LNjH+jsBjM6lkRC3eYfDmJErYnO5+XL979Nv
+yGXWB2AUbnBzIxpRKnbWWTgWbYXotXWqAMgomn+8iSMllVDOdS5gTf0MtzKoV93nCm0bbf59tkZ
tYp1ea7hv9GdFveD/li2Tq7fXb+sbQfwJoLJXcsiM9B8wvu8HGJ7TrvHiugP10Vsfg80QAGZpMiy
xE4/plVP8pGWnCYsKHfkO3rJFjhOdV4XfNt3vgliBz+6vJuDIVRoGyVxcg0jBBL5mWK3pAwqwB/O
p0kNXRKOF73GxyIyAHLLX0axPF0/7/b7evU7GAUHRq0etw3uVLGEXXV6Rep0iJP794OFxXM/u8dI
vJdy1H470K/EMnovzEE9SDKd4wFwU/ct21NAS6mzTIR1K6oxmCI74m75zPiQvhLLGkERhdjzgocn
6rc+BOCxkFp68M/1O910gCshjCX0S5fr6oROS1iC6TSKrKI+D+OzPsRYIuKNo2ya3UoYYxO9KZiz
EqNTurT7Ghh9XfI7n35eP9BrffKDl1oJYVK/AVDOEfasMMhzIYfxYOB9BQxuySNABQWUTWqjsnDs
UP4zrBCFenKTO9+aY4v/m9/iP7Jpl4XXz+JoLuon79OBROmmLk/hOrF9I2RARC2cDBFbfuy+VC7V
nxLvZ7oKjKh9/T62I/a/9/EBUkrNG0r3qdMu3vjcg0Fct9O96dPF9fHI24e5rk7o+Lw/p1knkl6b
tHHXxTjo17zf45kRZKI18YGy6R/7719aFpmUTujjIFN1pKXLz8Bf9vEBqchR/RodKZV95HPukXc0
xvloszpHs4yjBXJ7CKPwkFXJfUASx8DOSCwRp4ub8yKqNigzT0Y3+LMOyBo5PIRVd4zmxQ2E7JsR
FY/Xf9dmnFl9XsY55WWtpO0AL5HpGQCThzJT52OiEzJz3qmvrYUP1w1sPgkgQJKKdt77b9ubeOOP
PQaU6CxZf6M8TsB0QDbjZU5pC/Zgp250kW81f3ZAjeEmxwarbKKVXjIulNimI1n9FOZBUs4VEbCB
kjtzad4NerVvEu2ukzNOdrgd+FZyGHUu57BZGjr/Nd5NXrzLwV9rutL3EcNzkH3k6dhmQEcSCnBH
XZMVg3FdS9ZPOhlRv5vbE5HPpXQckyczeL6uMZuX9yaFnYHtqioCoASSH4BeP7YhcRotOqu54lwX
s315K81k4hfp2ziVBTSWB6//TYci9BvdJg/FM13PCGyFYwibx1qJYyMZWMxqU0D1rpIrF4CzvhYY
1hRwKSm3DU7BFxIpAa/KfKRRIlFNCjz2xTvKlpa68ACOaYuX2QN+0w7zqZ+7yH8lso98qcZEbw6Y
Xhie5DW3td8dY1s60AEMzJ89fQYbU8J62n9OyNYMqylok6KApxsPsKzbxIkcgy59U7uO3J5LzPFf
Eqw3gYyZSZI+jpWKkC0TJ4mtCNmcrzjJJfZVp/pdJHtQmDv/Q1SmAeKDRyO6IonY2jdAqfzeoxHg
Xiv9iKisP4yu6Eq7BstYEW3WUIIOR8GAC4/3d9PEdRHAkqaGJhE7tS/OXZfpEgbSyszwxgbcAH2P
rZF8r+oBR282DWIligmPkiEGcgB0b8cgzYMSqbu6mt0+ijhiNuPiSgxziToZjNmQUGpTgB9hJb16
WkLswzaYQG+7ZxToXI5foQb24avpKt47IBwFAywjUEh18PjRONR8bU7dntjBIXMSR78hD9P9ZHdg
phat+AEzGA6PRHD7St9E039fVXWKQZ1DDHrhSjPTrkbwcjUXqf8EFbGkrw7IOM6sS4dMF2lPHAB4
k4JczUw8ziVu5k4rGYy3TDIiT+2ICNq6gd+D8IDsl7vJngA1VfgosF8Xx/tkTOK/jMMQo5OMJjwa
lJVnovlVz6bbCuc0fRTy2Gpy3rLCdsq9CnNMjoD2lCyBMQZTkqfocXLiI101A0OTai12ACTL3hEd
jNNeeOhNm/ZgADsTFVlgGbPbTNpcdDLsbnTE9iUXz1gH641L04BpUiCca6Wa/sESVqIYS0hJObTx
jCM2fW1F/VPPi+Gb3molgNF3vcy6KpMA/RiG5yC/b0NAgHaXLuS82TbNaiWGUfhqTuMG+MFYUC0v
oAS1ughsd4VgX1dCqmTXbotR+XIIRiWdcZgx+yc27VBIUajPd0DNsBcMOGWfKzmvjsVovTEHuhgm
sGOgHigegAgqywB5zjdKBxPa02QH7sRbMudpH5Od9GEk1BItC5O+sFKQV8LM5IzOifpRzeOp4Nwo
u1Unp0KqtSNuVBisXrkA1rcJUjebD1F41wnxp7QdAQPgz5ivYlmmxWnOJKIjGU+K+hgDyBoDMO51
FXkdLP2oI28yGIUvCzFaSIpMBIjIh3wXHnSPsokYTv+TcroVh+iOkqYIe16he9vS3gQzJqADDMTo
iZA4oQFuIhcbGrMiuk3WeNdPuOkyTKDFysApAq86IwdDHABvMTATlyuqRabznPAWRrcLDisRjJ31
MUy50XGHxpnSI7ffjdvUDh5wbxbWWrTb6wfa9B0raYyRaYqghhh8Qm1yPA7BU6JVWPHl4Opshq+V
DMaoYpAuL72IYDlphqsRYjXdy6TuAu20DGcpSZ1Ye/qbU33oLdZz3JvKmJROHKh3YplZkj5960Xe
rN91bfgA2Ur6QFR0BY63Sx+1CWy0nBH/Ta3+9+Iwrvg+XyrLeVSq18Yh+Znkd6Uc2eNwK5qcZti2
DqjI4YGBrAHV672YuB07A+qeO0tWWm12Yy6TnQn31z/JJpqlDuCO/0hh9HoSMRMwyNA0Wv+gHcTw
UO3o6uj/gA2x+TJZyWK0ehSbMh+FrHSCJ+ILVmSHd/rNEFrlT+WgAEo6ltzrp9u6QtChoY+sI7HW
2IZ5kwhypi/wC3p3iKtTkR2iilNN2VKGNxEflukWxWzDYUEhslOfK3Iu8r0Wn7vsx/WDbLqftRgm
76uwsK4t1CGIB+FrBVJsrGC76sX06eSd/osjjf41NmCspTEa3taDEeQhpAVnAMRiEnz81oPDnDID
TjzW6C03tJbFPOj6vIoxmYJmfyOdGukGU9qWph4j5TmcDtKkW8XEK+de1woUV94bFmDXVM0Y6dtO
OJTCfa6e5omjFZuNbAR0QFBrBHCdbBV3TJS6QT0FEel3eCP6FCNUO2HXZC/3VnasQCMB7BDM1nMU
fsv1rcUyR5MrDBy0M3pJWJ/+nWnlfqmUHUc5tqzYUAiay4D4IkBQf399oqpXs0nLh1M5lVamC3uN
FPskUj25LdxeEH2hr12xqGRr0ARfb9HAj7AyaVTP13/J5mH//SEKi8GKNdnUTHO8W7Pybkm/FOPj
9b+/bXQrAYxvlKUZGCKBitnNCrObukcJ38Dahy66P/n/Ay0n70CMfxy6rE8yE+uskzc4klN4pT2A
JjB7fdthqvvCo8netITVAZkUQDIqoZJLzHPEwUOY3ShyadURz8A5p2KnEUrQ35CE9sdyTFJIT+rE
UQPeZ2I3BxepCBc9wbXRSmKW4EE8WeRxjNF7qi/C/jPlkjf9V15/zqpcEupD36Y1KlBAvNIyQGFW
vzr9M6ARayGMkU11QIgSzCia109EudVNXh+We2v0s62OoUVFGJoirGeAsgHG2g722s0ADszCDS9c
2NfrTgMTyO+l1WbXCKD8SLElGy82JUICrAtWpqzwVsHWseDwnh4c1X510Ovj5VEbZwYuUARgjRQI
VjPjvcjdXHnV3g+h8s2EXgs2KzlqGOtNY2LuVWvNJzEEvOIiO+qUfOnDzK20ygui2hOkeTeKPLLu
rVfxWkcYdyGXozT0EiYRC8P4rhSZQ2LBrZPZEubGm0PecNZmprM6KeMsekE3wEYIO46C1IpIbunS
t4Z8aXljLBx/wXbkBCEklY6CkyNmz5J0Fnl/f7Mwv7o3djewJomKKRwESbqxXVvfZVfZkf0I3HO6
3/Zg7nlrx5tJ9loik0+NVZ/LHa19qomKhM2MQmCZSC9BM0d2WpuiM479bBv1qHhpK2VWW44YfxNN
+RMDzevfwXgVTELU6azTrEQ5Csk5zsAw9fN60OTYHVvPyFNliEmJ6p0M+gez3SUhwRg95+nKE8J4
E0UcR1VsqJAmBhV4beUqlsZCzbp+Fo7GsxueXRzIRRMjsMx146R9aZmGo7S6pc1f/04Qk2gskVGO
YwbTUoZj01uBEXnL9G2peZtPm5WgtQIwLsMQl6WTNXQvi1P7DMwM5ZR5QC441o7odS6IiG0UACw0
xA48f7ydEb+5D5lxHyXGukrdwGWS7+kzARHEtMeMgxVg1AlspslL8POVD+ITj+jVgdnF0ipTapnA
WWGQwHDTCETLWuvl8uJe/4A8C2f3C9N+LsWwHROnPWQnygdg/OFo7ezI5V7l5pPp7SrZNVNRQ39P
lSFM9mnoRn46+4Jb3lPMyvQ0gEIzfwhc5NylBwCogXdWjlkojBeZzak2xgwhb7SBjIipscRpMHoE
bLh/vqBBcAKQkSOAd7V0rl8yTy6TsbT9VOdDAA3q69lSBB2O9ClpC2vm1al4uZHC+BdpztHnRw34
FYERPVuvo8PAf0CMo7P2+HfnoudepRB91CokpltHIOO4kCm/I716rMmyy0KZy1vLScQUxtUk0xBO
iYroCpKIvWpn3nRMbfmVvqTxQ4dXSnjl0fqYH5kqwQacqBKVkacJqZzkLeQplz88b2Fzo6Nyii6/
TXGhNTv39HPzMvjmXm3tiVjTb9WjM2OlZH8yEL/9Gsb/NUsnRWqJADgAiGv004Oxb2nnwm38maeu
/8XZvgljPF4/miIxMmTY/9qJZ9qAQ4oc4XlwQ5uWbxJLtMYfLeGYynZq+K9odriiW5R6lhYEyCl4
SZOvvgzIvlr40WucUig1hCtflx2qKDrNaGO6FryYizMEiodXC0Ikt/q+bfpv52ESqAX2UUYB4taE
vQA8w79TfM3CCcFcRFEs5lN/AQOKGnISgG23rsrgh1MxkSyKzCfEFooIThaUirJ9ty/vAufnn5J/
c1bvrzsB6rw+3OSbJPaV3PRgNCV0rb+Q7qN033DHnTc/1ZuAV0NdeRnRbEfs/WCOfvJmhAw8kk+9
j92lsAT2ExBBbLI4psPja9lOtldiGedmlFgziynqE60vx60lWOM91lQiS8BEChihOvCpYj6U++U4
9/k697c6roCOIfavJzTHrcGhteZUc+bJj9EhpwA2zT+LdORV33jqIrPuJTaHLKIzTRE2R7VEAbAW
JfqLnUHLvuuKmttSrdp9mRxb4DaBpJzXTeR9ZEZf616RAp2u3cmSuG/EX3oV24DAda/r6nZ8fPuo
bFbV6OWYtOBZxwtqdKdHoA+cdVc5tLeV3x95Y8acM7GpVQxK3NGM4ctaICrNxm1JOleqOea37axX
R2I8TJ1iV7ofYH+tO7vj/bLTb+gYnKrZGYi8AUvvZFid9QNXlVzeCTe920o2k1Al0BC10bCJEGS7
OVEsSfyWK1Zo8maneHKozaxsAoj70dIt8GZy4OrKYvfG71pMLIXwqlfc26TfdCUJM8V1WmKJz6nd
xZPd2q+Oozc+Bb8CD2jgmGSaf2i/VD858BBYNgdkjNVdMv6mDKe5RI+RfsdkAGh39k07Rp58q1oJ
3WmgL/wgRLMbxNQ+xyroqPAVF86mVrUszxMxWgz84XVDKe1br96rGNjipTHUjVwTxLgZ1cD+KTg4
MBSKzmDRi0clPcnDLk6Wu6z6p+KFjm1XSsAspuiGpLAbOYK4dAEwcjEjHkvfC/wvS+xrTsNkWzXf
ZDAm0NfiHIPEC/VO8Twrhh2ViUVEp0o+g+ZoAM/mP4dhbIC02Msb6UCtgQ28mxYbDFZdS4pfBRre
w9c1YttzvclirCCMtCqUaCVr0X+MQeam5r6teQNAvJtjFB5zTNEQjTO+jnpHAtMJ01M/P+dz6lw/
zLYcEyN8INIwMer53qSzWs7DoRTRp9PIj0H/rQLdqFOnC0lkjiFt6htaSyqRTZOorL7JydxmEp1x
myYM6FYXoj9eP8pmdgzeafSEVR1LZkyUTIBdHiQVBAQiuH1kePbFasJzPf1qATl3XdbmYd5ksQAj
U2vERKc4ikHzVLZ7nYcBvh2L3wSwODDLFEzyOCPBUv1wl7rlmVSWeabbN9HBuJF+XT/OpkqvpDF9
6Kzudb0z0fyLa7j2jFgaMZwlMjmFyk3YFGMlhwnHSiAJoS7QilhvRY/UnQZOcCIX3Zd82cudmL8K
Q//kB6+6Esm4IGMWgwS85PQiKTBg4pWlZ5x0kBliFAZrVbyov+nFV/Ko5qxiZDkbQz8aJhKLQfVI
1N4QmeyrST9LwQzKyvmoKOT5774e45C6NmkroYCuNPrT0mIFL7EKHs00R+FZP5G0nT7HEzSkD26I
sJcUTkWPd23UuFfXVmmpOqCmgPbAUqDTcZ/HTwX5bmIdZywtuefo+3Y+sfpKTKwVwr5u2hDPptYd
XVrsigEuPdkRIBTVi3KoH2WrsIGJVy7OZxZn1jbAuCmVNE0S0VH3sMMuxuDH4a9A+RXJHBwEjkmz
tYI4FECjqqA5YQqHNPk5N+dW44jYfgW+3SJbJygVEnQqPUo5g70qd0sfi/1fwlNmCaDIKOz2yMcU
5J2LcSEduMFB6Q0vvzR7g9wq8p0gcXSR53w1xmckVZq2pEdG3boTOvZowX3TUNSiVMDg9vv2V9bL
rgg0Uixn5QhVJGa6q0hpL7N2GWRe14Oq1RU/yEK3kHiaEkLGHAv34s7QGjtvhz1GYH1piXzsRNzr
pHxaNPXr9dPxLE1jEoy0DiNZ7Hpam5M8BURZ1Q8Na0h/sJT/bFc1zrxbRk6Wxjsv41DGNA/zTAlR
4zkNp/zQHZEM3gBMiJMI8NSRcSRFWxPwnmKGuVkmKx1ES5EeTeH39Uukv/Xjt8MWjorVeQlDg++d
oxwVpdb2sLMaVMFh7yHBqbQj4LmsXuPtjG0f6E0WcyCjNRZNkODoI9Q21EtX/DbqL393HMYDhopB
zJzucUsFwJ40IShAK6yBFB0gXW5fdONTlFa8c9HfzdyhoovYFVPBtixKr0WeVYBB0rlkXajg6Tg3
VlV+TWvRrs2LbByq1I073haJvJF3vJPH3GOZTVIbmi34pdzoNt7Bl5yHo7SL6ISfYmtn3W/Qkaue
Ehs4zKBnr38I3vVr3qpbrX8C2+hszBFrMzp+AshJYQJ4Sp7oHrm8G7nYdBvW9k4UY21iMGAUPtPB
yKslFpAPLDLeadm+MbwOTZah9sBWzTkd54OyVblYTia1qSWMbe+NQ+8vP+LSVkIreBw94SDvtG/C
N2QPwE7tj7yXOvdmGQ1Og2hZgPY2vpY/KSHasqtAd0wnKXmljy0Q3/XVslU5OcyW0cghSzyE94on
H5CS2MkD+oTzLR3rATzsDTY0sAcIYph/PoG4/E468zKItJAYeQgqaYUUhyYd9goAW65/Seq9GMsE
HJQCSEiwrmP+kNnVjksSxqNsTo5W36X5ZMXC5OpoqBgVx+9sKOk7QcxZqrA02xSvRMAh4011MN3R
Q0/K54WE10mTawdiUpRinqs40jGjrp4nwC6jdbKTnxLHGqyksazWoSym6WPhmnvyJHDzy63e3Ltj
MtlLOfY5SRXcZ7QHpPSfBCZw6N7cj1cUEk/+NR3MO7wlLbWz2p15O7mv88bO9e+68WR49zvov688
bkSyJdEGHT8gul/iSzbv/u7v00i2+vtlWAsyniWTk2eHQv2ap3fX//5G1H33+5moW4qzqhigWQSI
6G9pQM0CEOsq5pl9Ir9cl7SVcL4TxbjPLkyzNkMHHp+MIh9Ou+FAF/9E4F6EHtd7bYSmd9LY0GQm
QiYbkNbDo8hYJdbdcD86y6sW8MayedbNuMquGftRFiFMkZ9N/SyiN5Uah5I7mk2N94rRsZ22foji
NNMhpxbNPTYSrLDLboUEEVf41nSpFYi907fdvlHqHRZK99e/IOeUbHZRpHMmhtS1VNq91ByIclN2
X6WYB8fJE8N4Fs1cxrFVofKJ9iMVd2mT28XiFrwH0EYOuFaQV7SElWXNWdwZat/Asopjn3+JQAxI
DO/6jXGcMbvPnqP1my4ICcDp027KPDgpgQwCHhBWynu5ASZxMz+VBXeXmOOU2InVsSsAMCrUNAaQ
8wjSYDrnIo9WD1bHwGofBIdnALzLpN90dZn9YHaiMeMy2/BOKnZZf28W//cy+7vvxbiPRhcLWS6g
FkVs7EFO7Iya4OZzbQtlz1F03mkY39EkJuDIjGBy9PpOUr6nsWPGPBSgjczu3XEYl1EE4ChBake/
EYr3rRW78S4+pHb2uwkt6qm058ouQHDRKZZ8f10tea6YnVMV21Y2hhYH/MP52dpCiMCdWf3plfST
k5JsPY/XZ2WnVpV+CcVZqCCusYq9/tDsCy/8DtzvL6rTlpbqtZcYKpleApdzUM6XfH3ArPQyCEe1
Nc2SHnTxFE99oUwwqqXd5YCwkK3Yyf7h1UZ5IpnMRAUeibbE8JIEU9uB5khN7JS8BcitIvO7K2Xy
jrGeQekVw+D0FGPar/hV+bnZTXfyJYXyYBap4+Z8HMfMjmH0Va+luQmV1eV/KnM3t6bV1T/jhrdF
z1VPxpukcZoY0gj1pIVLWppCsTf2O7e6wZyXF/+4riQcS2THLWrJ0KRhQlAFuoxt6CcFeHpDcmmM
XWQktibzuIR5CsJ4lzBspKSccI1z9jBp/jS8VDxaTd6XYpwLEQNgYoi4wKbZ9aab9L+r0m9FzsVx
wgz7aKsXVRN6mUxOafSIz+IplXg89Jxvww5QFJlgmkqN9DSKHS3OLJP8Ey1uYgIrotqFvGSY82XY
4dRYnNNJLwRowvSEwuHcHRKN4ws5X4YdQNUERdeaCt4hCl8kJGpm5TQYCdWxfXFdq3lnYRxEpQvh
jA1SJGuxKycZUKXdHiwIfyeE/oiVe1X7cJTCFBqg1pk95z/C6UvU8IIV78oYb9BnmkSGBfYp++Vu
tA1fdZcfqd06A8IHXfetzsmBBxqyVdqCg0UxDSC0qNWxH0rqO4NUMU21Gyt8wbzpQbVrO3RNOz/1
52FHcbNeySOc0FFcSjv4uZzq7RcwX7BA+XBuQvyC2VxuMnHxpTTfLyJvv2kzR9VE4KPodFubMO5I
7zI1rkwoSoaCgbRLfVowkLklni30MVVbyWF80qAKY5gokDNieXqHee9jcUSEnD2wGR0Tv/lUV3Qt
kUXDSOWq0uWy+JPl0FnzadccB2xADn5h8+q920Hr7Xw6U3jJ5qUPpxJJzhI6dFwYk+VfAi97bk8i
wEh5g/Sb5r2SJr+3vK5qk8UQaWIzPPXh71KLrOFzL6Q3BWSsu25JEo4A/3DmQGqdcMxA1KM2gx0n
ZuZedyTboeRNFGPjDajZA7Giyb3w0svPLQ+jivf3mcdDpYNMrqUxPih+dYlnguTh+gG2ndTbARgr
MitBlcQUoSOdtEuZhFa/1D9bDPZWwri/Lmpb01auibEkaUHFRo8R3ZO95Km2cgQGsG0+Ub0OH2pO
n3Dz5t4UTWKEtfkyguAwQRwB9bN8Nwk7zmk4AtjRM9JMmRb1iIgiir6SJVxm7LSZ98LTDIZfAEJF
h4VXYeAYj8J8rAXDxGkRI2xNQePWemFjnsfGdoZ//Wi8kzFXNwBHCwjjsNF6PgfyKSl5kZE+JT6U
g96+DTs/YwCAODRCCBA6O6EgyJbeWdpN/hWp8n1wTD3elDA1k2sCGR8nKE3bTjQolqF4MqbyhqTz
DVCRgdY++hhD51zgVu997cFVxsvFpjkuSoUPRccS4VIf1G/5V7c+KW4FysfwR+hxsR03DXl1p8zz
LRQSLVgaqhs/22f69gjvYl+5UXzTXw6UnIAiWje8Ru6rGV27WapLq0wqEzqj7WnRK8XKPGBc0xvV
RvsfCy7AznR61C2Xe/P7YkfH6CDPznVF5cVmlgjJzBstM1UU86NT95Ucchd7HnZ3ML+PDpADXZ4a
bXuw1SUz7j4VAXYUKPmEIWzkjjaQW1yAz3mTWwBKReH4S461s2s85dLW1Vjjag0l3Bc14CTr4KST
mNOr41i7yjgVoZu0AQAysI1Yt0dyIS1vMWC757K6NsahqOZgjJ0GERmg1sl5ADIH3ZvrQwCCZp7h
tB6d35B3/RdljxVZLs8x/ftXlJQdt8lUValFA/IHjzLPpr7iRzt+b4mnHuzIjSAAoiigZt+6/e9u
L+2QgvzSfMkFGp1T8wIQx4uyVElxvhRF1EFaf5i87JbWSgU78IpnxabDerzMjaMn7NzNnMd90oWY
cWij81T7QcVRd97fp/++8iR1ZFSZOMCWM/Jdkn1B+b/je619MjtjM0qioMwK/n4qPNAlPyG9jXjc
sTzH/2GgRs8iM2kQaFqsNGCgBmDFgRP9UOEJaTdz3AkVWNeve0HexTE5YiQOgUkKmlIvlzg6jOFf
XhzjIDRxLMVpgZ5l4dFQvmSa1ww8NtytVeV3X4dxEcqsh3Mf0PCFbbNl3z4ZjuaCO0+1JFs4UH02
3MyXRc7dcXwsYdrbLRZ3ciWGUgSqspfjaT8s4ynvufgH9O9c8UCESUBEUU4Xcf7/Hoiyp0m+4Mv/
w54Cz9cSJvUISUiSXIck8YCRrpNy/LMtLNjR784VvdAuPVSPgdpPobN72+BcKCfTYkFL52oY4z5C
VmxGhdXWmaWXnWXUj3HsJ1xUKZ4wxmVkVVZErUiVRpIiG1PSLgZasBZdqm68mPeVxCMA5QQSQtVp
5aPg2/Opb18vl3Y9GqC2yU7q8cZKOBbNwtAlZBbqUlUNJyWgllqEWyXkwVJs9zbeYjJhvMY0pWLU
qygyUNxe5as6u8EBCDGu+ki3O0lsVSB68FLPdHiFG87pdBrXVpeoK20stgJsrgCbA5FiKyC8UXaO
WeuMYhhLFfW9ApcYfAdg7661s0vrl3YKboHJTb+KgFfnDZbwgr/O6EZfoD7eDlBGOpdqgssgcuTb
2hF8jLSHFs/OeCdkM1EsHJKlwiVWqJRjB7i6K0tOQOapiM6oSLkMIgGGBD2R5PU3YGV4MPbGabIx
I+OBG8JvbLgSm/uU4Z2NCTgGljRFc8RQVX8AiHuzBxqAE6dugXkYj66TNd8LN8Yg+uP1OMoTy4Sg
UgBsmthlGIbQ94XwuAwv6cAJpbwHi8HEGx3IhXFvCH9m05JbyZF2wb44EkS5/lI9/WXOxoLEd0mg
m6YGb5xG+7rddQNHRbZNWQHrI9g8NBDivDflNAzA3YoJW6cOpieAwXh9lHvXv8qmCHAjYgIN4Dug
tHgvYjKJaKbA6nTmCKSWRzOOOBWw7W+yksCY0tJmga4WuCTpYXBkm9j4Jt+UM7AX7eUpdLiPyM0g
spLHmBUWXrJFLfCIJKlFa9cAMhPtdJddhl34RHn3hhcwx40nujcZciceuMdlrEsbK3mUjGAEqi6F
EsndaaffVzvVoouT8YW3ZE9v70PmszotY1WkiYwhH3HaKVIt3dg16kXoehtIaJzvuGm+b4LYGaMk
EMosCxHQBvEWrtFauvtF4dU7tgY+AcH4rzqys0RmladJlcAndk7xlfh1a2k704sP0g3GB4GuC6aa
xO2eMWx6lO9jLsTaFvYZ5OtY0wPKpWGoTCKZLlkaBFMK+dVZN/wxocmyUVlVe5vbDWYuROXpugFu
f8A3iUxCmStSrVUdQU4wXdQqt8zyVzc4n4G1eHcwxpXoySxIYaEBWCI5l9qNrP6jxN2nVOTtKExa
oI5Laig9gmYs3AqmlwxPisGZ9tkecFh9IMZfhXpda+0kG6+TG/2zCvNCLey3bisHza5848bk1AG2
9f7tUIz7GhVV7eoWGhEJmWVgLGWWbgMeMPIrhthHM36TwjitoZoqIcqgBcJxtusX8I55wS0doG1v
6GpR8aX3VJRvp2ewaZz7XbLDAh/fdVJdu/YrWN+VJ6UQtahBKBcUj60G+Uhqd260ay8Cd+V7O/K8
HZnxXFjtLtVRQwdB0ks7SR6ThRfb6M+9chy2LiVEtSAkdMpHMA91cVDr77JxSVMPi22EB6HJOQ1b
m5orswmrMUabTz0NEjjHeIq/+W10SYRfUkRdZgN1JDeBEoODms5uGL7pBfuocgfbsMrHAfMvBmcQ
jSrch7t7E8fOZqVBXmlBhKdYp/4qo0ct/9Us3+cKjNTP1/3fpn2tBLH+b1GFvsXKtLOkUWKFWiLb
yIvvFUHjNfu2g8tKFOMDhT4iZdMhVtI3GbFhVo/iWUJTybSjFwmEgqnX78YfE9DG+PW9rb0JVVtJ
Z71jWapZLCM3Vf2JLmXtMFeHJyCYqJDk/92dMk5Srbo+Fko4YhHXiumOPvDnngcFsBm4VudhHGOY
YLmXhBg1A9u1JWl+2EfONB/6glNA5ykI4xrLopzVKUdKUE8vqjbbMhqaSuJcv7Ht5+XqNIzrU+ag
lfoFrk++G934iALsSfEp/cfg88dit8txK2mM7yOmNMj/j7TrWo4bRrZfxCpmEq8Mw8mSRrJk+YXl
yJwzv/4eyLseCqYHd+1nVU0LYKNznxPI0ERxP10mO/lMuzrB3nQoaqGBuPVMVTDk5e1UwW88anYy
y+jNtJlo8So95ugLYtpytIbXxpGAWZYnluCQp3+7VnZQa5CyORQaHLQDsB64g2R33gqfKX9R9Soe
ePkYR1XYQS0hHprZ9JFiqv6jqN/X5bOs8Eif1gP867djJ4DG3AzCrDFhiNGkai4GqLWJrd/lWERC
V9rlrciuh6QLeYzdkCOhLpIQ+j+3e0H+msibOn+di8gZQWdvnoLpJel5wf76Hs1CKGNBUsk0hrKC
UMThsiU5CWjX0k3yObvQ3mf0IfAMjIz3AC5It/VkafvcTTbhB/7KMz3dLZVlrEwxB2OTpTBlhrmr
5c9G8vW2hvJUhrEu2OzSSsHE74OWRJ+8RPik8sYHOYaSHSvIgqISzAAeDpxyltq8Ru1ezU5JzglU
eTfF2JRZ7v0c0+lozRaHID7k4e72Ta2Pvl11gh0riAE+EuVUEetNvwnO0970/D0IlhvbwIK4ZKuO
buVnWgPPdhh92/g2r6rK+VhsdoaKWSUVOVxogfpBD3Kw1BuyiuM8OffIDhdU/axFfQUjogWdmwLu
ujdqTnD1BxsCxyiBq0FDdQdav6jRmr5SapmKaPHnoH3iJrpNMLpIDTG4d4jDw4dZP9RVIKPmUp0I
BLCGKIqMNbaRRFtXjL/Sv6sIxoP6gdo3YA1BUXgSLFX+JvPAI9ZzP+MqgdFwOl8GXgr46PnuJ9lK
dSoLB1YQOKbCPtwnYNHiWcJ1lfslk60oyuOkdSLtzomIcuoptgTpoddfbj+t9b7m9WRsITEr/SHT
RNwddcyY8gBBb49tD9VBTWfferlXOtxggH7y3y3r9WRM4J2Hg6iAHhEV32fpcbIH9FOTB1OwpMtP
5j3xI4VQjPcaj/ps/UoNgpFmw1QIa0dIpFSVks2mI9IGZJ/Zpj9Zsby5fafrGv9LCtt6HLEsVoSz
jLDR0HeJhgWPJHNvi3hbs/79Cn/JMBiFbLC5n2LxbsDEnfmjwRQwZQHQNoAncIMPxSn4ENmUjazH
zIWyC7fALraN1xL1fQCEnHjBD+fArKYqZJLiKcc/I/TeUH9spA+3T/uHoPXXaVklrRSSwJYhAzU/
UNyY1EnvlG0IsGvFM/a1Fe/p/Cyv+86VyqipGbal1E5waz0WdSiGkXLOTgJspQaCJaB52PExtzWO
r1tD+0Oydj0rjaQXBrqX+gogGjgrxdqMtvVO2yYPcmwNsVU55h3tcBmllZ5KbzjwhPM+JP37Qja6
d6ZQh/iQkn9q9X0geLc/pLyeBlwPRx/oQoBqdrWaYWYIwd28iS7psdxNXucOnymFnuDO3vQ1OiIQ
2ry1X51ui1425+nwzsg4wCZRoqIDSAPA8bYTuSjzx9tn/EM+dz0j4/B6MZtrcYDapDttk7jZB/+p
crIdBV1RM4u3j/IH13QVxzi/pNZFMHVDXyhhy/hUhhhLHLeVo+x7ZY9ZuT1xSodzxPW48iqTsT7j
nANRTEdJt8Vguf4Zn+6MXoNLP9rPDQTjNf8bRvflw2BJyXOSK3rbQTlF4TxnldU2n1WfM1vM+3iE
qcJ3fiKLeirR8IhOMtP9CvW+dIdjiz0vkROMUW2/YcQJY2CycFAxzg5hmXnw5cegejI60br9rTjq
ThhzgvmeIdRN1DpVZPbEM2LOGbg3xtiMZCjzfpKhf9Jd547HZA+OJaD+iA7GURCI/9tpGPsRGIoy
FLmKnlN9KrqnQvl8+/c5is1yX9aZH1eCCrgaYTwH1T3YpS3QYlmxyZvO514bYyWksTOKpIak+Cht
CFjhUvSKJ0f7/7UG1yOuXw+WMEaiytom6lLcG3Uqkxva0kt70B3/sThSABOKTKN6ZMvbWeIpH2Mn
0ibQCwEQodjGuifkIBocKLSbvw8UE6bpjpBgKtURD6juz0qyNRSOct98oPh9xhqkotDkYwt3JY0H
E08zxdCzP3Je6G1VgBTGDFSiAH7MGKqQgkNkA3DLwS4PlKcM8dun3Ctebuv4+mT3fyMMyGNMQl4p
4JUDKBmK0e1RyuzGMx2s/mc2IH4pvTcGyQyv28Wu+mXYNhwLuz7GtpDO2Ism0aM8E3BaqoogP5o3
2XN7LDchVkbCEJRwmEIpLMyYW80ObfLN5PHGr/+QA//nNeACGCuS9BrphAL/AnmsPjc2cD4/YJHI
UkrgmVP2Ail2b18599BM0DH5oPJRDFx5cB4xoOc2rvKRbJBEbqW9umkxtqw+JTswGBxiAGKXjsYZ
T+H+A4y5UcSsHX0aVaqfjDu6VRc9k4+ZGz0IduBpsNbZZtpVsaV50zFzBO4/cNOw4soZA5TEfQnY
whCjYXpjzdErNjVK41E0eG/ppqGDHMbiCF00aCAcwYuVrJLOF93l0CxjhkIVu9SdEDi3gKv+f0xf
cGwRO6WgKEqKkTfYon5T7iRgW4aOloGXQ3+jVCg2qad8u61Vt1MFFehq76PpSTHiLqQf1fyEHVQb
p31Utv0WzTmXflACrDPM14KIgDejxjsrY7GGXpnBsYX2ZuA/GtUXkwsrw/mMby94kScUehZLcolY
r3aAF3dpMDdjpUAvNGxxA76v7Cm7B6+Syz8Zx+K/RdsLwWiFxxNdunaiaBsPk2UCgYg7sM6z+G9F
mYWUKcuD3PBRIaCZ5birYIDBqbuD1iJJkHickbwzMcZHE5qGzBoyHi34LBdHlJHmidMp4/mUt4nD
xYk6eZKEgoYzdKJQt6szXcaI73xnPmNwQUZlFkRGO+N+fA24QeF6DQtL0YaiabL8G3fpOIwYmJQQ
3YiA1AKJQmi3oRXeCVhBHD72z5SkAiso29uvb82imYZu6oYiyhJm7d4/vrpIkyQ3YNHq8CK0Wzm7
BPGlHB9uS1l940sxjEEzgzJoNQlmpQPIfg/XAdhXO7O12WoGSzmNFK/qbeiVYrPwarerg6IL6Wwp
q1TyOOmxMIrPmn0GiSogWbtTK1qGWxxHd/TmAkhZ5Ei4w2xrOrsUzJg2kgFJVJFRCp9D15ce09oW
Wl5Pkv4Gm34tZTBWjG6NAMwQ0SkdqJdtDO+f6PC+eQgcXt6y+uKJJMmyIaoi5igYbVGD3A/SaULU
cydtyk3hUcKmYofBIRC2/Ks0lXnxY5qRVilhX8yTvgdr5i4AkZkPEErq+Xhjj2vOYHE0dpvNbHuF
1HmHpy+ilqMqdpMam9uvgCo5+6WWIpjbMxrfSIOpH50p28b6bMVGYynaXQ6mtKI5zVNj1+nMCyVo
8nBLKPvy0mjI01lEV+GkbACZvgt2HTBDS+Ar3z4d5wLZYaHBqFqhSuFNq/qrbn4veY1GnvKxE0Jt
7+tNWMGGVG6BSbI9XV2K7HZCvknjA145eDW+Xnwudn8NPM+z0kXw3rTHJD9rL5RhnUJlZq+0aslF
1lszxUt5TEKTyb4iTcDrdPQH2Vbt8BvwOLboYNzNFzp/jUbNFvTgvL2ANRO1lEo/69Ll+WKKFaMW
WUSg2YEouGEf2Vh24uj+aoFvKYf+Hws5yRgG0iihQzM9YGbjGdBK4Hk0j/mWjuvPJ/5ONVdfGPNh
6KmeRgT64p98b/CCvWGTE/Eo/SJxdPfftJ/JTJqhbeskgvkwZuk8JfrZrHh9VY75YF11V5tCPsgw
H3WDFCAyrKJVNjCPd0Yj2Hoiu5oY29VMXv7iZBpREJAYqmyw+NFB0XR6UYxwnrWpgoTAHKwZszfe
bSlroTJZSGHuT1cxbVUJsB5qVbyGOZoCebkxox9RmH2T/JiTSK4q/UIaY4mLSJ/HWm/xtEuw7XV3
g/Ld4E7a0vf6m+XVdVmUdRpZsRjDfQhgdr2lF/dz19LVzuSNTVvfTFvtfuQQ4K7GWGQhj7H0uZT0
cVTnAwrl0XPYW7OjbZHBee3Wv6d9tP5Z+hDt5I36dxg0C9HsXJSZF4mMD0hNJVbqJjCHR66564Dm
/IMyq0WPyZfb6rLqbK5nZceiJKXKRmGArazSbZqcgubx9u+vKsji95mgqtGIBD5ToQdx4V4ddzE4
CgyVo4RUyW7oBzsHlRiS1BllgJECYbCy4VWR9mX+sew/a7qEHUHn9olWH9jiRIydH4LZDPIBD6wn
d362T/0nVQDVuvo8Fzw+pdVMhiChQENeJ7rMWqpanRDotAgTa/THaqQy0XY+oCT2oHgIU7GQOGx5
2+arCmGCwklW4WUUnTler+h6koYDskP1OBb3c8EbH+YJYLxJZQhg8dNHZGdeflQ+UoQAujlNTuJH
zKAeUo/XEuMJZCyiWOlA00nxpsziMKqfiuHHbYVYdSeLG2NsoFLkw6z5xADrlfAcpOqWyJXVRP5u
kFFGDFJryIF2WFYNb+51Ve8Xghk7NYdFlpJsRlgvTE+1cq/OkuNn1SYXZLsw0B/2eXCx6wp5Fcki
VplqCTJao6I98PoYbVMEO1Z+ONJ5Id8qgNt64A1urt+ubkogFgMCGIu+o7XNXOgRnoC4b3fNqd1S
mAX5wEvfV+2U+UuMxihJbbSzZsoT1L79mOc7c3pUJF7kxpPBKIo+pGQOZTytMbWxrgqGUNBw6M5o
6x/lIwVok3a3NXNd86+HYhSkU1OC8WscSm2hDcFnTfybWhK5XhtbEKhKU8+iCEdS6gff/zEVd4nM
W+ZZjz8XQpjkH4jxPfGBTvDWIpAxnww4KU/FfLLi/j9Gk1fzvIU0xmORZExavcaR4t14VLb6jsLN
qVv+QAk1dL+5rYUgJk0hpWEGRj9AEebANbPWKg3VkfvQnVKdUzbiPCLWqJMuNdUcsjDxH2x/4qI0
O5EbvqwOZi7Vgb6ARW5Sjy0mHWoTs+tv5Omdp7xgmTexFS/ykp2/6RyaNtBtRx2IhIGjAlb45bbO
r7rnxa0y7mXIjEotJSiLKquWOO5G8qI2h7770PDWpjmvi12sr4NaaAYKKT0MhVcVEaBZVV5Niqcj
jMnoCuzymAVM/GArT5jtArRktM/QoxFceUcpMLu7aPM3Yz/Lr8iYDTlSatL6ECoWwYuSpPeZH9m3
vxLn7lg/QuIhTvQOYafgP4n1yeddHO/3GZMxhVHUxCXelo6wNt41PEKO1Uro4o4MxkrIwK7N5wAH
aB0JkVm+S7bzlmBF7Wu71S3TEo+xCy3/iwb0UipjMspez+rWhNQ8b+5IqG4A/rvP5JlTgVqv2Fwf
EQurMCpGGCYVbOCAjRDKaF14YD5s0ELK3fQkcsmdOY+WhVQQZl0o5oK6EeX7pBywuWOGW62ObN/n
1fE4TpgdeO5mjFpEc4X8eGpfxwBWKUmPzeBzXC/H4rKQCpFeqrE0wDhQi9shdRw2za72eAAiHPtg
MPYhEfVpnFJ4eLPaaJU7xg9K7jbcMSieGMYijAiPtKGH/8g7G4sXVmWr98NGvJN3dHFMPdCZMv7y
GO+RsYOkYSFFQwf8RVyishFDkJyL6M9T9CuYdsUePs62vqlPaE9zvh5HSdgB06RuYzLTuUSVvJTh
USxKK8o4Ppljolgm1gZZnx+ZuNNejy1V+D4OnNR+tcm/sBYmYy3StJMTDa1ZTB7SJdrOixKru2Ck
2+nBYupvaMFQs2PMM2GJl9wXWx4kwHqt8mpHTHoHi3gAs1O6L9NkEvFAsslpA35jZBbqGW+E0cj3
LP5+4+rFElHWgPZmmhI7BaRHc6LkIi4WeARWWB9Kg2MeV9c3yVUC292Me2IEYYJjmadyR/GBVBBY
+B44zfflS/4DbWor3/tnyQXjCZajOb5zVTkX0pk338SgkvbbBsZyeIm1nS5/E4TLbfe8uiK6PCH7
4FN5MI0eVjIHkB8lLasxzQnSMhyHZ8I4x2GpHloxHOaadKjWT5+EfDfVdxWAVW+fZ9W/XK/s7aUs
9JBk4Ak2AIDoKD2xavOTGB/b9JzoXwT1bzz0QhITF6TaZJggn8VpQvQ3/EtiYmlNkzjn4d0Z87JJ
MDdE9FGDkoOnrN828SWMn//typinWwwNOnkaKrtl0thiNaKi8KHuPoXjZ6HhFFx5p6F/X3ydfqrl
RqfgMkP5LAXPdZ1atRpwXs2qC1t8GPr3hZCpy2JfIcgLJvG1Nbe68C3WPmrh99u3xjsKVcSFFBTU
piL1oWhB9lgr25w8psPTbRHr6fDiJMz7DybA2P2s8HvxfeeBrAe9Y2VP68OTxV3O4VhTls+bKD5J
sZJMQ0FyJ3xM9u1LYncfJUwjYjbtnHEx0ThX+FsJHHNxPlaCMBuXvZjdkxI8mMnH21fIE8FkB2M3
CSOKFtgpzeu93OaOJIibOpo5Kse5OnYJGLsNUj40sAV1+FkggiWkvAWm1Z2UhZ1mS9+lTAZVpT2l
AVvN5h4nES0wTKJJQXdifYv2p1NP57gH3v0xtgGgXRkZBjzYtHqVNc0Kq9ZRgoRj5DgvVqH/xeIt
DYmmTY2MWqMSXUbMzpF41wrPsujeVgaeGMYwKAZR41aHgo9RsSHtuJ8zfVNNxCJy4NwWtX5vik5E
VZKBJMHoXTcnfSQlDcr56iUVX3rpoQz/SrWvIhj/I8qh32UyzHYO+k+wPVp5cYjk5B8PwvifNot6
dP2gADPxxuSJBCeTy8a3/nquJ2GULEgwFzynuKysOar7bDtutYt2Up+0h/ESns1NWXFb+H94TleZ
jMqB1GfKG/QK0GmkK17FT7J6Z7TEHXmoniguR+BI325rxXqaQ65SGQ2cp0xISQoNNE/Tg/4AgHmv
3NGhoMArf6jAkf1BGUbj0eKN6vzBlVwlM+5qlqO2Sjukj3T0m8Kzp8it9OPbttUjb0CCe07GccWk
kesxhNnN4/weaKwY90ZfBF+4kuPtGFROOE/biPRWp6KZEBgfMjk5KflwjoRyN8/wpbK/KYQ55Njp
9URp8QGYaHfI57DPVBqA7HvQhVImlXSDtalD4wn2Vwr25VvVV+KZ2+wx9XgwmTytYzeZshkr+Rms
OOYrpM28i1zfGXL7K7XhskU5x9SzwB1B49gidrMJpgG09ECIc2RJc9O8sssc024k8m4rN+cVsztN
o0TSKhFgj0bdNZs7eeCi+q3W668fj91oMvU5qKsY+UO6a3fZQ+iAYQAtovSBt72y3vxaSGIskpTF
o4Qkgtb86BzT5HZe5sUvs5ftKKNzvI8eCa/Bwrs/xiKZROoqosI2FIWrmndSz6lCrHu/XxaA3XAK
a7Mh+QzdM4loxXGx1+PhWJvxd8BVbf5nVQDnt6EqKkobYMViXlkSjmVloHWOIhJAubOzKfCq5dR/
Mh2VpQR2n1sPJlFo+wBx3XTsmsRKcBS0H8ZD153LPLakZoPub6pzWtorTwn4CcCVF2W0KZU3K7sI
VNIwU+M5xVSsWJ+F6dJMLyKGEm9fHrWNvx1tIYPxuFINzAuQLWE/LEhB5et1LRhcqwet+CKP/Fbl
Sr787kSMpgt9GFdTjjRG9+8T4zFXPbF/Sch2iDTOuVb0+50kRr/FUpxqbcTrHSvwO46dPfKWttaK
2e9EMO6VlKn/M4OhYFvon7hgjrDa/c/dHuLMnGmUNXP+Th7jVBGNxyQIEPa3jvmgbE4N1kbV+2DX
HH3LpmTCfCp0ngYynrWWtFooTJRrxuSY5Z/9+hTxYOXWSkI4Ft4u5lA0XWeriW0odJ0KeEDECuq+
O6dO9r34WOx6L8FKxNNtbV/XiqssxlTUc4BgocfO9FRtWvEU6bz9hHUF/yWAdbmSZhBxCmBWsXFG
wVGxb76pzgBzzukwZWiVz7PbP6gvfmD9zTjs8iJZzxthwi3wNeCXdvt505wlqwDiio+5Bs1O0dDm
4Ras68b1qExGYPp5kNZqDHTD6AOccNcRKx44XoTzvVgfTBRVk+MAE5VCcFCrk8qbO1mruL67M/oP
LEys5vu6iAFK2sCmq035pqcTeZQVVj+qVv25tuj8hH6RnWmb2gKn4PsHE3K9Q8ZKFY0f5oaEKCbc
9Q7duYgeMnu6H0HV1sIU/w3Tw7vjMiYrmKNW8XWkvho5CcXWjy7/9L4IY6KmcpC1mtqLKZz3qpE8
jm3v3RbBUzvGJEVmCZwfnZZ1k5cIdMHgQJQ+3hbB0zrGSuRNKehFjPxBT8gOmfUm0mSeoaB+9Xe/
+98vb7DNBDQwqiGIarp5Fj5Jm9CuPPWVYo5Jrv6SerzZ9du3Bra293oeNahRti0+vK5mdjo/gpnY
EvVvt+/tDx7qeijGJCRipOllDXVWPcxU2RiOh1fUsPMNZAq6ZoxY9lOggcDqtlzOKzbYTWOzL4ZW
7SDX/0RJU8JTvCt0S8WMK91SbMGeui8P4xabb0dzO215xDArsS5elYHha1kmmqgx+mIWQTqYA+L3
1AjtLr8jwit6zFZBeMHaH3zlL0nsWFQRVbnREkiiS81gN7ekrbqjRJIltwO8lpUsT8UyjkRxKsoR
TV41a1RsdS85lW3ezwf1qf8h2eJRPQgOl0tyXU+vB2Q0CFWsxAgNDQd8jJ98kLe6hW06BbEkr3f1
TeuVXoDmhHVbgXhSmSB4AIpKoAEP0MnSlyE+jMVh4jFK8EQwjiYkiqiWU4p4tHnBi5iCo5zvbp9i
3Wxd747+CwtfFutC04UROhHZVLhzOnt6IDi3RXA0neUVMSUV/CxBgKnueadmj+2QWUpi8aBz1oOo
60EYL1ITqamAF473FBwk5dJjvXI4zYPulCPnynhfhXEm4kRyXamhbop/moSLPhyqjONMeCIY46BL
sqBkEZ6RqYGspPokVg+hwUsNOELYsSdAyvuky5ECD5MNNEsZkUSI9g1CsvDLaIcXEXSS/LVNnlTG
qfSmX0VxiNuTerIZI0zDPZQtd8lw3VP+0gZ2IorUelVVKib9qc1LthUW3g37HuQKb1SIf+cor9IY
UyCkQawFgwqNkH8YXWhp5lkUeR2Itfro0rayc1BZIndzX+Ad9Zv4XrdT7NrqDriqKVhywM0cOYaB
nYIasDQ2o1GNOkL8Te68Mf562yrw3BI7+5THzRAlQkYzUwD7n6Xtz2lq/cDfOV21DbIkGaYsKgqo
Zd8bOV2VtCyjeyW1GFpp0dqdGVmd9KUEfwJ4MDgHo+6GjdKwHSHrokJM0Xw7+MKkBiZKuHmAwCJ6
xrDQ23cSXzXKvAX2Ky5eyNrZltIY5zcmvjzkDYK0xhXumjPmkTftYQQUQXpIMOZK3R9QFr7xMnBq
gW4dklH5AEFbmAHQ4mfUBmoxwEK7LTegWNPCxenYeQxUOatBVvye5ouKrFhhyC3ZrpmKpQjGIPmK
1qVhkdCu5eCqz1kAWwE2Lyc/K252F+55/co1OAJtKZD5YgRMaW3Rw6ur3oTXa5ebCsgyGL2/9K5m
A0fPUt4qMylAjzSO0V/zxUvZzGdrJCnW8zhGoT3pnVzpTlmAOrFiPgZp6XLewZqlX8qi33bxDsq8
/k/dhFaopTsKjgjShpP5lKOFhFEvN/7OtfsctXwDcF7IzIqyyyQf+6g6lstVbOgB7sGOHxPbsA0v
nywaD8Zubiv33ZZba6OacuNNyEyinJBerxpglqL4n53zDXqEJx3fUt4OIL27fbm8d8FEO0khGTLk
ITXDrIV5nlTOFAzv95kYp0x1UooEHq0eJdVq6gZb5mYvcE5Bf+XWhTFhDiZg8lql8IBKJFrjPFpI
/Ef1Dg05Ua7dLOGIW62cLDSSneYoZqPrgwby4p0SWQg/tnThBYMJVgTIltLmsUWsuuylQMa2CGNQ
tMOEz5QeKb+kv3sDW7SBCop5bJ5OrC08LA0LO+KhhUYlYdGAGhYK1h9httI/gg/OpoWCkG7Vu5pr
ArqqPmmCFXrJHa+Hy1EbdgKkjXrdaGqUcrL2Ug9f1fThn9ReYUxK1KkA59IQF6fJsQZrLw/Mm/vB
qE1b2I8mkusy0dBrGGz/gVZi6SWGL8VOdsQvvNtazZaX6sEYDEWo+qAO4HooZn79TS7sCC1D9Rte
3BH4ah+CxM5MbqOdEzGwS2xm2id6UFGp4FvMi8qu0PzuXckAL0bt3P5gq7J0CfuiiiERyWAeQGvG
mlLpqIopYfB1HmRXKLPjgDWcuSd2JcScptuqy1mIY8zW6Mt1og8EmxxxYVVtfRr0AOQpEse1rar5
QgxjtwrD6EdAQKH/Nee7uihds5g4o5vrtuoqgx03z8s5y+senqwGJiItMmO5McGoeXxBGx6k6uLl
9pdatcULecyXajTMgKtAFHSaPnMrH62OoNpFUu2qcWcLtX8eipBTz+R8LXbo3ExNnwR02KmQX6e8
s2rxTixfbh+LJ4MJeGIFWLDCDAQHffJHdxgzzJuDw8cdIrXgHGe1oigT4AKIdFVZZdvXYkhG7GMj
oY53EQjpJUtOLX9P0YOD7+O+fmPIBpol2AByN9zzWjlrJwXaEwHWOxpGmskoJcDSpTDIIijM+Fhj
VsR88eevty9zpVYLiiUTfIiYZjeI/ntSGODguo8N27voTFdxmpNwoeSBlCaodOVN5oQuL2D+/WDv
hTJWMi/yYBIInEozbcPB68uv6f+Oiv5eBBNONX2dwW6MAH5WE6sNPsblZ87N/W4y3ktgLFMLepSx
nUmD5N2ESiR7ckkPLbxxvH3jM/UCjuL/Hum/F8ioQ0VEydQV3JrRgr7jEgJyDJZ+4lYlOF+HtVN+
P/lFO6fYPLvrJtCmAtJwUx7UfPO1c+jIUPzJPCc84OAVVIx3p2OHFxUEi6LeJ8gssIdTXMzSDu9V
u9hn+9gh7vhgWuXnCczTFjo93u1PuX5gTVMxNymZIpuStrPe1rOWdY6Zf0vSzGoCL+04fmz945nE
ABgXBeSi/8MiDEl7Sa+j1sfxwocuwDLueOrEh5C4t4/yh/d8lcNoZSCJxZgOkAPuEoQgdCOm/OLf
gyG5dvVjhkG/aDMUTj3wIvHfvQ39flfBjHaqylwnkolJXdXza6t4rs7lkZKgphvi9hNwKYUHEPpY
42iVHs9QrlSe3gln++3xGIha25qwYqlNER+Mc3Csf8xuBgQL3tb7ytYRhBEZM7aKRlSD3XZW9Vgu
wM/R4KQKxvgyT96ZO/0onCancIZtCqC83e2vuqo8V4m/1XUHcRR6CjOKiaO0bO0WBLnDD9PgVT1X
QpR3R2ODuzqHkjaZ2KL0JBUW5ZykowOz3ewoiexw4LbsaAzyPl98L5CpnGByLxgLA3cpeio1om6A
ocgSHW/HRHajeBVYvWFyxIPvyuf8lH7g/Qe8r8myiOcmGGoMAY+f0m2rgOVrX4oTDcui+xoJZCVx
mR5Wzc3iazIpTzD0lanGResI6mVQHlVAlJkPtxVmJQ95f6+MuVHGLJ3ETmiQpoZPmW4V2Kqki43N
Zt5rex31MG/gjhXQJ37rYzJufRAMvxveUH+xlNr8p4JYezxzvep4F/fHuPZWQPrd+rA02ihvR0zT
yBlvZYgngrGis9p0Za+l8HfJIaEgTabF+UBUsW/dFWMu6zzz1blH3JVHVnKOthVW7gH834H3l8Ke
CZvb8jg6x/r0NCZqKaZ96yStllhDUl6iUv5cKsqX23Lo3d84FuvFtYRMaSV3cD+57MaSbkfKSxDC
l7eG1Wbb28J4Ws6mG3Wq1UGnztRc+R7dIk9fcnPTA1WcIl2amaXWtrHj3eVKSeHd42JH1aR00JWu
g3b8RJ+NXHKZL3QoWNx2h/8dcOK9MMZaRFMdAcA37xytfFCi18bfhgWKaaAx5BH+8XSEsRl+HAyj
2WVo3pgpAG1JY1VdK1ixrzmc77b+vDRTBdSPokgsKpipjnqpDRFeMHp50WwJLwXq5eKdCWM/nvWX
0OVFCOse9CqR8TN5jT7R4BvwM2NVHRM/9y3SC6E1G1ECcA2R8wx44pgcNU9VMkoVxJXyMSYPNWYY
h+i1zjmTwX/QxOuxGOVolEkTG+HNX0+uYBmHYJ9vlb25iZz8xCturb/tqzBGP7IqqaTZn1pnCny3
MKPGykv9kAT9tiX9ZmgGXjF5XSGvAhl/Mis9qMI0GJMu3iea1Y4XU+VEVjxNZHxJHiGmFbq4ddrE
tEh9bObH27rOOwPjSYxZjMwgkiCA7Gos6aWmEyj/Ow0utRHXi2KcSaYqGliG4g6ZYXw2pfwhFYNd
7g+cy1oPswnqEZjtMiSVDbPnqfQLf9JoykuZI6pTfUCARseOfJsHk7h+cVdZzMdXgzk2A4GA8kd6
6SowtbUbg4R/Z4muUpjvH4uxLs4tcl3yGALmetN4xFUfs2O3mW3R0dGF/6vax+IOGYUQikpCBAOJ
oYZk14/G8UsypuMHQTJH77bu/cE8XE/H6EUUmIJfC2hWUCZmFSWKtxDwa3zJ98Y9t1lGjdrvvv+/
0rApgb8vUtw+yQpdVzCvEyr2jOwBoAV0amv6Vv6IL2Ca2fA2Zm6rCCYp3gtMQj8cDBO5bjR76Zza
lezWbcNJbFdqgAbKYzJeGOVcNFmQRHXoswiUcLRCNtn9sd+VT7pd382HDDz1s0vJkymHMS0BTlx4
ujX7tBTOfMHcjEy5ruD9lSwetjU2qiy5VUOeH1n7dAsx7ECXMvV9Neh562RVas8zhp1r1c3zwBGy
6WOWz5ZulE+KXHyvB9m0q6D9EQx1YotB6N5WWc55WdCrXA4EX48Rp6rySRV2efT99u+vqczyoMzr
C0IxzZpQb5wAreMC0aH5EgqcQj/vDMw3m7R5HNMQ3yzF9cyq+CCk8Y9/OgZbENBEv6pR1W2ddH6R
o4NAzjOPWI5zU2wpIIqFuCYlHtcsA6vzNOaumPxFTWzxMdiRrqDX9EBO4LaIVso7ARBy2IxAv9/O
M+NTHei8zsFaACOJuqRhxUQFACl9BQsDRVpdLrsKiXcz5xYdjtQ+TSS0/ADEKZnOsRsrdNbUbgAr
GePApq6xJFhxVeujLiOcrkXttSwqr9WAb6LkXhDXXiGS5zRU0W7yL9XI0Y5VP70UzWig39ZjrPSw
xDQvCm3lMB6CY7UrNtPL/47nujylzhp9WeslpP2IQNVx2wG7aeitv1H1/16jzhr5SayqgkzI8Xyg
3ZQ6EAcUcMVqvO3BVV95vTOdpcVSJL2U5wF+OXoW7gA9usnsctv+mJzeizY8jJ11pyKhuYP5NSDh
6kw+EsrK1I050n/F0r1iG4KZEpxUm/wLbeubjnwnbmQneqRVNz4y5GqtXZIA7CBK8Jo6q5q+pM1R
j4G2twomGKk+xQD6MHfSDNh8yoUbuilwFMUtsNiyv/mcv0T/toGQ5LpEhqroHKFEvV0pjr4WWl2i
XG5rDY0O2VjkekJDZOK6aJQwNFhjPlDMD1X8tRNCe8JucCAU/3gexqGU0+SLQ4yr7MfHfIwwzobR
k77hSOEdh3nQZdDDaARo/UyyaRXhD32obCl3O4NXN1z1XdfPw85VYlWSBHKNdKXf+J6xKR8DwALE
VuSpFqja3HG0zcCaX29/LJ5QJo4LqjzKJAWPIZldabyI8dO//b783u4rMYm1/yPtypbrtpXtF7GK
IDi+ktzck+bJwwsrdmzO88yvvwtyjkXBOBvnKpVU8qAqtUA0Go3u1WuZFrLttS1+pOriZ60tucqE
ZeSNw71W1jd3yxCP2i/ev/l7eTS9EPXj3ewOE5jVWQE7RIL4oULy1ib7rhubNLfSWmGbtSxfo7nz
uuyh1T9d/nZCz9NQpQFCHQJnJuffYZJkcTIj/LaWgvHWDFhymrX1uQpbvMgX4//Ppo37ZGOP8/S5
NCK7jVBbI324XxrrUbVliElhZqOBkQtvZgtPWfbzzWeDyHniVGMDE7nWehEUyYOlC1Nv7JdRkgQI
PXtjin3djSnDMZ3BsWsE2vGvLttXxs/LuyO+tXCNqDYe5Cb+896AVVh06hbU+Q1XPamQoorgdeqj
GrA+nyJ5JghX82bstRy7Wc1qq5M6aN3gV/lLYzyM4Y/Lq5H9fu5rVVVqjkCP9L4JtFb11FfP/+73
c77sWJWVWBT5ZqObYBZHFlZk+8smhL61+USc+3Zj3c7NEqPcs+YgpBgexzx1l7iQPDFk+863rKMi
rYxFQd1q8sDShpd2dD+iw0tPeIQeZGdSnE++rUrjArQ6xDQacwSaOShuhj2GY/cYsnOZSLGsHyf5
gK+IyI2PqWucaYDzwMeWr1V21zigR1llrBcyI9xDoCaW0SLg9X5l0v1M0lurdLyybo+XnUHizxr7
+WYtSdoXYbXiBVAAtW9ezYbEC4SxebMtbJmb3++gzW+k2ayD8OZKd1o3TFW/b7/FdSc5+DJD3MHs
cyDIDAPeVoDyEmQ2bjTMwZh9j8rD5S8m9WsunjV1sWaFgkSHoUBAfbkLvzSTG98AUYbR62XxJfZk
K+NCQmetmmOPCDm9Hz0wgNfTayfikclHadCUzveyuqawx84y/39CNs94p2hWGc0pnC8+AtMbgew2
9vNvDDg0PWVB+CA7URIv5CHSRQpCP73JBj+hYFkk+ckKZaIbbFf+yLbflsT3c9ZyUm1QUuBhrSw7
4vzVxre6+QzmDTejkh2TbBiPiE7GZK1iA5RSVjE9tGqhuiCfd4mZ7bLJlmmxiI0x5J+qG8YfWFdt
UQ3aj/D7ulhSV1nUm4aOwO5EzvNSyUg3xR/xzRiXpUZkmYZ5xEtaae6V5cV2jtO8H4HwkslY/5dw
bsEBVeJQQ+csJaaCTs6AQ5Ye22O3L66xuPiluSp3yjGRYdjF7vdmjIu1lRYTRymQ3BfFiYL/J3+6
fITFn+3t9zP7myBoG+1EYopS2DBEO8iV5G4CatQhdIJEdW661ZLqRbC/+A9vh6wiMcAyBAg0Z9Eo
Zq1cCiR1+VX5ND5Wr9NFxv2vgYPkUda6FF5WG3NclO/nPMzUAk6YDc9VFbm5oXpFGlz+isJd2hhh
J2HzFbOMEvwLlwjpKR1e9LyRvGCFvXqyscBF9iJawRWdoIweJxDhXn3i5o+Kl5+n782VGZT73HMO
MqSI8PxubHLRPY9CrXFMFBtWA6pGVbYfuvrz1BA/q5W/Ln9A2S5xiZ9VI7Wcq3iAZmQWkLT0dP3o
zIOEKURihU/7SIQ6fJgCCBabhY/eNaxpQRrr/uXFiL8bdQwCRDBaH5yHN06HWixFBTtNddchK47T
iUy3pJBBDv6LV7xZ4pyb6qMyKuvKMksSTNeoxJY+Sg6h4em+cbLP7UPrDfVJ1soWf8c3s9xurQDU
2WaFkeXVuW3n0J2i85h/u/wRxRe9/tsIj7khdmlnYY1UlunKoRu2zxrXArBsxsRaAbz/nErOmCaM
hRuLXJ5OtCUfdRNYtn94IfA2aHbNJ/0Br0OPvRK66/lTezDvyH446m74RIHJ7PdgIYqkYUu6fO6W
wQCrOkQdDjzbWjSL9/m3CGWk1WtRD1HuQlmNTBzC3j43d9HQpYjVCCw6fmwjxJAMoilKKkmEhX5j
WCZ67aZGLZ0LKEUXmcviwG8wBuYulLgouXQZkRw/8akwweYMujdoEvLFJGeYtWpY0XtZTioURsF+
0bjKLgKnfg9dXVRmMc16nr9c9lfh2t6Matz3s5wk13sISAKfUAzXZaPnvZtUlhG5HWoPspMvtGYT
C/hZy9EoP9Y59aVmo3aFyYq+cfV6cEnUur1sJF3oExsr3LVmLn2DkL8CZRc/xApoET5d/mZsv/9I
BTa/n7vUVlUv7ZKaFN0PelPU9HGN7c7TcuIaunOaoPFlleHzZZviN9LGKOeEZmuEk9pO7O2P8Wa8
WbofGYaMq9f+zv+fPh/1OBvsf9Q0wM3GQz76LqpaEqPA5KiVT4o1QIfcU8tV4vJid3gzwzZyk390
nYbydgRskaZ8sq3Yp/kewDFJfJQZYT/fGAkru6baigzbApXDpASqtuvj75d3R2aD8ziigYIjB++t
H6GVNJS6Nyb9IY2f/p0Vzu8GdSlLgHGQE65FQNTw+2Bppzknzx8w42gqCPkYs6bGLaaptTwF+yRQ
xHbndsXD2n9LdWlmKDxEb1b412PXZFEYh7goxiB6MBIXYttncvWLR3HcWdfN0T50cO70PpasTxge
Npa5KypRwnGinQUcYo/g05CjkcuQ2MIreRNVOccOu7zUSIXHguokyVFt0X2YVutOrZ1u5yyO44ez
jMZI3N7b2OT8HOpDCc3K1wcKUPzqjkmyWLs4gNTsPn5ZIB/SPzu+AdCK7K0i/KAby5zDUMOsesIA
uYlF3LjeLzLabuHx2hjgHD+utEKfGyyNoCfstnZyGMPwBuRs3gc8f2OHi7F9FquUWCjdzVXn29lu
1kc3UR8vGxGnSBsrXBq6TNkAcT40D6dTf+UE0QlcPQCerbsUzPqK/6FK0Js5vhJkFaQ2BhO7E5ba
uUiMADh6CcsA2+A/LsSNCS4DpUC0D3hWwAS5bevFjyrqDuZ8VtJF8hQSRg0TwrUW0+DRee0fUEkD
jGoDyVMqX7v5edEmt1O+QkgkRD2oqWUk3v9lr97scYdK6UtnMBZM07a+dsKgZIA+/d9kz5iZ81Pk
y7SNhI4OjCV1LAOdKv6ll1XLnCkTyiZldhVaV/HwEI+SnqVwrzYmuL1SBnSOphgIy7X5TMeT0fan
3HDtXt9L3FwYFTaGuDCLh78WajmukRgKg8lhuK68DDTwUG280w/RbR986Hm3McilsnGnzNlKMDib
x9gpsz63avVSmaFM90f8BUHJTCxUAh1e1VU3UEeoSnzBeax3xDz1Y7ufnCNe1JLMRWaIC0d1W+cx
oNedPxjnZPSrYnVJfqhG2dUh9rq3BXEBSYtNpAIMzVDQJ2O5otVLjLfUZXcQe8NvGzx5YRgrVkZ6
tQP2dXnQJnrbxol/2YRwGZt7ndv/MlFJ3WkwUTq3UXRslGCqD5dNCO/1jQm2yk0uOU6xtgwr7XxN
Sxt3bNqvcWffhEp0yNXQI3MpS15Fnw2ZGJjNARdSbYfbmjxtGgoyPBwiU6/catXPs4FRw8urumwE
+KD3q8ohhKt0M7gDW7v9RCNwjWi5ZG8EMg0snOHNZ+gmcNAmtxAzHsZad8budXomTt3sVXA0ee7A
qLX4BWRb02umK4Mp1Y8s7rdhHjSZqvVEK9VE7gAWuYbM50Ydj5dNCGEgm8XxqEmL9hgNUrFLjMU6
OYB/7xbco+ccZQ9UmR6nM/kisci2hL9xtxa54AqCtMQcdXxOqPBddXvzCMbdQD3IswdRDAI0w0Rc
BVWASdnPNx5fxV2adrGCVln7Wc1uLBXo2egxT75fXhDb/j/WszHDZXh6XjR6aqKD3mr9LjW/lxWS
IvKiRjdmPrpZ5zeypqMoWmwXxgXXhthj3OewuCy3o7aLyM8sluySbFHs55tvF4V2XhgQLgDgjsl1
2hB97o7pSVbvFmJON0vhFQoU3HrE6nBPqKdftLAteL//J1pYlhz8uU2OoVOKDgjlx2ZbMuSQQWxZ
EYI1anMQTUb7JcDkkVSxSxRqNfJmigWtzccjoamPVo5obuqqqwHq31quiU63dexzSVQXn18dsEiE
CV03eMHTXhkiJ0xwoxc/kxvWHIsD7a5QXO2RaQKpZw3sADJIpLDcp+ngKwb7gIaiH3PQzQKNekxC
M9GAf3sZGk99AZpj5+zo135XaUgvCzZ4fS/LkYQJLU6zCcMaelk80sKpqRFFEQF0CERuVrAebH/E
mL4DHcbMl4cP4dViQWJCcxwb/3DnOozqiOo9pX4DbeZjHZn0Vs16mWKZ8CxvrHBnuZiLyLYyzJPX
tBt2RFX8wULhSs7mI4qGrOOt4gtSAzXa93s2zOpiVjpa3nbxw1GuKws4SecWq5TcyMJm7dYQH9+h
4v6LZgTDJ/50s+I2WYANzu9xT3qXQ694TbZt2RYBrlDn1pSnKPbMJubtmhmjs1qwZKPb2SfNCi7b
EZ4yCrKI/xji1gTwzQA+IlR8wq/Tz/oJFOGQRdB95Tp6yu4iD+Nku8sWRW6xNcglhIMF8We9S3W/
7e/zNXO7tHTHfJZ8P5kVLlBV4OR2hhBvtmm4IvWnJQ9s2Lq8klfQEB94oQFDiW6CKpiq7I/YBIsm
70o7VODhk9e8hPvef8EILRsf9x409FQDZae75MS6BBAM8pszU22UFYVF19n2b+BOWbwks2Gxrh1o
kQ7/oXlNpV06YaUb4dAyVNOwbZy092vtrGZahhRvfONx9CNYas+jV12pPhpIvqx2JV7UmzH+jq4S
ZZkUlHzStPxUxW3QLllgVMme1EqgaA6GoFbljL/p4fKOSuzybcJQVwvardjQMejBtYMmdaCD/1ea
GzAf/9Nxfq+PH80vSVQCw5cC2u241ucYLLbKbnR863r2mL1slcYT2f7x8/lmGS5hRlCm/tWpyP35
wFqAzr5C+1OqcyZeoAMSJJNqlqrz3tJWiUYLeEu3q4+saxb7xoPu9judtVt9aeYtPO7Af/zHHnej
Ja2CxEhHO+GXPUawYR9zH3RFEADKngDP7zyZk4puUYY5+Y9N7uR1qQF2ITY9qnSG2xEwphj7y+4o
zCG3JrhzMJN6yks2PFR3Rzv822iOjrYbu290mLyq+GL3sQdNy53EKgv5f3rn74UZ3Mtz6gotTRO4
CpxlR3xG0mg/0X18gKj9WUbhI9w5DQ9poLp0DZH0fVyp66yN2xSaNQrgpaV939C/20wCzhSO+AA2
T00TMzY2wtd7I3mjrFFmY+rAvg739Kp9THbFtX5nfNWOsze+sCmbcGc+53sbYnIfitCMrBp5pWFp
f3zOJR/aqcBVXoTpD9AtP4HIqAKCrdvni/UyGphSCRHNCiv6QIccDxmN2qDLM8zX1//mespMp6G9
BiAR1TBZBxExxXQL+pHu8dYKdwwqqxodxc51P7KGH3gd9Df1uECaNlG74LJjsl36wy9107R0HVMJ
kLt/v4t9WoN7iQFSFWvf1IGjWm7x3Y5l1R2JGb7NqirzBCokgDRBA7xDnuyXc/uzN3ElNI5kh8RR
+W1JvEBUiVFpfW2AeWUqpNPX8LjcsupE95j4w8GUHWzZyrhcb4ibQptbJEWgiHhRvWbHnovN3vaN
a2uXHTumenprHC/vmvBOxbEjIGy3UGliAWDjhTGYDvUktxmxvn36xUSkB3ImItHLFD0tx2aPRQfs
ye/NKJXOBEcrVJR0e9eQewK8cuX4MQp0xRRcXpIw8m9scS6PLqwOyTzGA5M9gaBukvV6Zb+fC/tA
CZelmgLAlmXJrkzaXVKb9/9mCejavP9cYTGZsxOz/NgeXWCj9rWpSDZe6G2/vxLhp0WtMNVHsKyi
xa+bbqJ/IvnPpj/MpezNLrxBTPAFoo5tWygUvF9KPtLBHgb0uUh3XPDbKwR3aTVewCsP532zwpfK
49iq9YpBqJRDezXg/QfObjZ98aB49GHd97vFT13tHJ8cP/l2ea8kC+Rlf7TZ6MtsxYesowc1P1jq
U1hIPFpYgdgujwsNme70TbOgmWs8rsh92duFya2xBmjh1/tYltkIXdy0NIjbm1CI4EvoQEPbaaTi
uKqnGUTQeTBlOwWcW+4UQG3+XELCxktkzMLiD/kfoyCSfe8ppU6XdGnQNxz/puYTqby1lfRcLy8L
88TvLeDmmuaB4jXWVXdJkrqG+XjZF4QFKvr7w0Fx472FYU2hjbQgOZsxFQo0GhgPV8tdH4Dt2zHK
Q/3GfpCWcmTLYj/fxHCjr6HG1CGF6Zb6OMzJJ8cuJTma8JrYrIu7JlIa6Z3D9uZVqGz/S65Efk0I
g5KlE1NDronOBxdaqTaBGiUHGxSm/4F1s/1+LM5K3YIdKj5Itkr4CHqzxc9HhOu6tkBEs+uWBLpX
nFDXA+0nBatc+Jpx/kt73CeMtdEK2xSowda39xp03qprxVtuoTaEzD1+lo0gCk/TZnncLahH1qJV
JR7pEOXx2+VsTtSvht3lRcmMcPtlgCLPaFExwgzarqyOSnc1yhpFEhN8oX5J6T+jYWX5pdIeO/to
D5LwKjPBBZ5MXYqx1ED+Y2n+oPytrkG2fuSSeNsNfpAkzsxWdUo8cbTUdNU6CCPUnjJZyUv8It2Y
4cJPmOYJ8jk8el/p4g7JqT0wj5bfEMKQszHEhRyM+0ya0QM/bbX1rk2c/ZiNkgMqM8F2bRPVHNBa
9WtF2et6b4anKJeAOmS7zmLR5verQB9WSYEunbWWu96yAU2gOztud5ePiHgZFlhNkP4w0br3ZjQQ
Bk0W8lEQCaugaFWLvxJbVssXZtd4RoIkAkm2SrmzbjrzgoFj1Ff05Vp3wGD/0Ni52xi3mvXl8mpk
lrgD3+YrGBZGbMqYXJnRZ814BJWJaodI6xbvsin2R//xnnxbFH/wZyVP8r6H0HZok9tIad3BGndD
DSyb2Qekc7y5riX5gdAlHBBeYOQQhTG+Jz0nfQ9od4QBQOOMxwNNQzcnMuSA2IhuWYyrnqBF/N4h
aGzl/Uhw7xSGeu84k9cP1pXel5IcTuh3qFX8xwz7M7buPWnmZNpsvroCw9j0SXUkbxThXb0xwJ0f
uwmR7PTJ4Ju5csqHY0PPZYJJTUVKmC1bCnPKzVKmehjjmhW3lYO+r3bhV9zXAGmaR633mmN4/h9o
slkm+Ifz4bWKLISCmYhnC8B5SpZmmX9VSFe/9JEcPBnAsOlXi1w8SWaNO7962s9N2k2/WsRs+mQ9
FN7oLQEL3TIeoteBAX5taNyi2AY0oGXzpKxWvJqk0gH1J4/IU6+GvfNQ76pTCPJ4VIKhnVbmbvek
uaUHTfa/72doqIVe/6H59e2fwe1q6CR9UjJVAKu8TbsvkZK7ivJyOYaIfHRrg/uwxaDPlkXRuR2b
z2xYdOqgKGl7dvPpsh3Rmd7a4cKiNaVmq9RAg+Wk+WJ1pQeY9KMyyRRlhM/cjR2++NWVSjzWBVBH
oBm7Y21OiKNcqR5z0GJvP82n1SsqdA2gBS9FLAurYVvjXJqE+o0ZJ4DsoJcF+kev+RE9k5seI1rt
njWOJeFf/EltNIwhw66bKvdJjUlVuqLE9Vya2T4Z6CFXrNJ11lKKVxWdPh3kKP9Y4pl8rLKonM5C
1EeNIhhvV4gx5i5Lm7Rzfi3rHAuXRQCBhMAXbmud8/raSdtMWTCE2xdfCsSy9Zw3kreaeKM2Njiv
j2pIqGIoFygJzI/+It7vT+UrPXwGrefLri/MOZmQMxqPiCZ4tL2Pzk0XozLR4M1m5BQVEKOq/d62
RpfQePYiY/hkV111baUo3s9k3dm4k9x/+SdwaW8VquA+yxDR0iPKz9B4bs+/SKalrUHRVbRdLHd5
G6SM0c/F5c2aL+VdgXgZXkUnyL9UmNXDiP2n5SNI061J7iKfizEByw8uB2PNvDxXrubJcqNpOlz+
iELH3Gwjd52XxhTS0AZMMxwHbykOMf5nm5IEi3n3H1fPxgjn/bOq9+sCqSWfNo47RhC7mG7a5mtM
rtc0kQQQFiD+sIVxOQsQPEyf85pAoRY3VdXhCq9TvdyV+uKSqb2ahzDQ0uG6U6lX9WbrToOMIE/4
JVGtA2eSjp48r26e0Wk0mhWGFR0Jf7q3o78mJ7i8W8KLTQfiHW0zBm7gPL7IE0h9JYhZC5gJurOO
WvpMHxf7I0ANFOx/2+H8nSjKP1ozCjiBgqpUT1jw4g7tLHE/4cEyTPBNYmCUWDyvatjNq1OvSFdX
5AFz91DI6DBkBjjXAzzBGNIRrjdk2imM68MqFdATmECmCKp2QMXYc4+Lu5aapBmoKTDGfMJ3Cog/
XMe+AjSEm94waGH6QypDIri73pnkbsk1SlRE1xUSX/eYcES9cXQbPwIy6H9hQ2R/P3eitsb47CNs
tLhMFhhb+m9tN7ulZng5/RTbj4bha3hBX/ZxUTH1nT0u4ZgKSpOK8bHAx59iz/kWAzCgPK8nZd9f
T4fl0J1lhPuCs/vOJHeZTXWcxmmB3g4IEa4XWznWpX7Q6lVyfCWe4nDHF+5PSM/4XKum0u/adDR2
Y1qhxS75ggL3QDlARUWA+eQfoz9Z06i5kqBJWoFg5lWWrdqrX1qAx48ET4tOBhwXpR7vDHKXlTnW
MSSi0ASegwUca/Vt84N5JHAsfgX1Tclkk2C33lnj7qzOcdK8aLG8vHfcojjoyX7sWsk9ItgrGDEd
dEiZktHrDOHm9TmqSdna3QgOmG50y2k6UTo8Xt4n2cFif8LGxKo45grxvNnvqRIgY1IM2wfo72Go
Z1A65etNVyylZFmCb2cQYmJQmVJAYRxup7Icb1x7aWffwNPIPjSYCJO1kUTL2prgtocOCZ2UoRp9
3IcntRkNz7aJfu6gF/NzJA0en2G/z+P5/6+EaRlEA2qFaDY1KD+9Z8aG4hhlDEoHtK2mFMJTlfFk
9NoH4AEGofAKNt2iAt/9ftviOVLqMLPYs/2VWs5N7hUAmugJLOdSlgjhfr0Z07lgaNkJBdGzNfhF
fK0qh8q5nZ2Xy24oQptuF8RXqXUMS+tLTCDmc00C6kcn+gBEt3KjeFOQ3TFesUQm2CVqbb6zyX1E
bchDMjnAkUNDb8fEkMBokv4cd86JaQNGfq1IgqLsQ3KHDXQVTlRBEcxXbIDtsixoQI016dP+X35M
7oDpVaLHfQnvsB5Dw4UKRGAf13vQwn6HLDb0skrvQ9nAxiF5tFaXtkbVJKjKR3+tQXJYD4q33hRH
1cenvJXRVUl3jsuoiFKBvX0FdCQ+hvukcDHZEECJzHChGOzGO2NCk1jyTQX32Ttn4TKsqh0g0xCj
0J00oLjWArXaGfVRaa/6ad8pf+c1cLyO5hn27aweLtsWXgMAE6MfrtkWgAzvDztd+l53wOYHKuan
qv1M0rt/9/v5YKlbYNyfoKtbWGPhraEBAhyrjSRfkP0WLoUDYffvVRjsA29umsQslNUZ0YQMyYBm
R3QqdCBMumrxwmH+CF/BO2vc2S6dsFxsR0eJ+Gu8H1pIGEWHaV89swkYC8QSfuQZ+3XXnhSpILjg
lL8zzZ1yJytVK8zxQLKaW9WZobn8UPcybTKJT/DgqUzPuxw0dQMuuOVO6cDN4pDu+bJfiI7Zu5Vw
jqHZECcxTaRUTEOr2KXBmEKcbtxNx8x3fHIn0+GRLYo71itR4yEkCCJ5YlxZaQRavUKyJpkJ7hjb
ehSlS4+8rbefs+lQKo+Sbybc/U3ey7m5EZfWsJKckWOOPmNQa/btt5bsyD2wicFymO4njCEfL1sV
pDtAIDESGA3D7wB2vj9bVqLOcxeB8igtUz/UCcZc/oaouKOfyiawig88zU2kHSbD5ToYEOX2KSsm
QlfkV34T3WcVhBnwRmpLyWUpUkl9Z4XbqsJpq7jOUX3S92jxHxlFhgLsQrJHf/GqO0Is9TkKZBeZ
0D82S+NetXOeJlmiAadjGt0pJP25llaHLpuweIRdsWqRWVgTQlPzt00011hk80js+/8Ran8v4g/+
/iXXpnEMLaAK7GdqXJelGYTjjyg9phqVRHWhu0OUF7rGyOZVHv2WtYuT9STF3aHt7eG+AJfOKOn2
yUxw6WcHlYx4UHE95Wl9GNp8Xzi4RKp+d/kMic1YhmYSNj7LA4BmtUwykuP9rdfnDPF6Xk+1dGfE
IRXzHf9Yocw5NregYg7WujCRAPN6DpiU1ezSh8SDdhBGCNWzbIBQGBg25tiit+YcmtCmVwe/pO2P
ZOqvZtIUvhZ2Acm7K4hN3iutTDFG8iH5GWRNXVV77rFfzfTXOoElJT9IeftkNrgINOpqk+dxiAg0
K65ZB1PceaMuieWCMi4C0NtecQGoqlsnhJ4eZo7LO2Ic7fTbMKhBbJ3DGGzASeJGsieJbFlc9Gms
BmOReJb6/XI3LPtc3bejf9nNxR5ogrPEBgLAJiZ3V4yRatK5Q3BYH2dk6h0Khd+N6yVgmiLl/gNN
Jzz036xxK6rmuk+tNjP8KtaqwNY71aPpArUFS6kloUhcAXqzxXMHJN0YVaWzgNLrlL1EhzKoPP0u
OUZ3eIVIpxVFM37blfGIjSGZurkucdGrLW1OiTG3T23X0q/g6ylr1xnW6mxUXZxBm9PKJtcwJswZ
JivmsV1tSiY0yKhCVde2O/Ozriq15ttzp80+xMRGzavUuXoc+lZVUZYuyLc1I0Tz00SNn7QxtzWv
oSqwzCSywkJG/iH0e4tgPEs1UWHgsapzmUyTRjA2u5za47DPruneORVSZTjhgwDcgrg00EpAE+99
bJqcIizsdgbxawcqPsfyCtCv558mKsMoiTOJjSUuWpiFnkW1ga3CXB361sQtMlA1jl7pQhYuYNIf
7LkvY+QX3sIbq1z4UI0sq8kSjdBn+6KgW75CoqX5qloHtZQVP8WfEhUsQJcBr+DVMtbMyOYQyrC+
vh6z8Zb0kVsDVQoGmsvBQ2aHexDEmpkNxgxq29neE/OrXZauCdGqapbYEc1lgT+FjSehf4a5Hi6L
7kNwvpMS8Z2hCTt6Im52H9411/15+DxDOLi6nb6ZgWW4yxUj4YpkgoLChW7sc75JlKTstE4z/KnT
GszwqV4XtYFKFA9wym+XP6qICu7dYrmvmpfx2KCEjgbU95XBgXcrFN3nk31MPAx3Mxct97a3nAZP
1lQWpqJvyzS41Gqwut6sE1R/VeOs0NtKhkAUHoHN7+e2EaGptkB0N0Mc9jFz/Fw/ltlnPX1wiofL
31C2EO5SU0nagp4QnzBad1Nyp3yoRLJZCJe29ZZVairQf34FWV077U60C4PLSxDe/RsTnMt1FTHa
NkRNqylvLNtdOtUNB1lHX3z7b6xwvqYoyagRxpDGkDRqg3HYZoSmOZst09w8c3tQOEruZdnecNG3
AglNrle4li36dxw+dYoUeyz7dFykjYsQgxEUSbV1q/+cbB+apvvlrsVMMUamsTDECPUsG18TIaLe
JQCccyvaokNV7zXdKF7Kz9Hkl0d9F53a0NP97Mq6D2+JFz2FbvE/MHUIA9Qm1+EcPorUdXVCBMi0
Ul+SLgqQhHxNnelejQtJeVBmivP9qrbGuS2RMLZE20dV+lwnM3gWG5dKZz00FnD+eLlulsUdAiuh
Nknr17FHe487E6wJ0Q2bOsp+ZNfgGPLjB/q8QPPDDFib2Xi6fAbFS7VsTIRjFtjg34BmVALOoKHk
QKznpU7cNF68xl7cGA2ky5aEh2KTY3FjdmiapjMpU+TFllJ4eriUh17JZJVjEULKBPHz71SOC/Bj
HI9EXdHi0PY0cILUx32yt076QTbLLA0sXKJfJ9ZEUZsC2+1LfYQQOKOG7YLyRQvsw3AbBTLwl/Bl
+xbI+MIDsJRdErcLZsTWvHKzNb3vs9CzO+qj77yDRO6ub1oJ4Ey4aRub3NcE/rwZcxUhGnTSuyQZ
jrYt690Ic++NCS6o5OWEqb5sNvw2GjCavTzPpr6jdvpia9rB7NLPmVHf6/F6+IA7bsxy4SSsoFQV
pmjJNuZ5TImrF7KKvPDbgToA/V5QFeOx8j7br8apNtemQIxuIIsI/iYQw9ayTF+Yb2yMcMsoHGPt
O5OgGkX1O6r0B2dSb0AzeBUX9GqqVIk/CO+djTm25k11hWZGhHoOgrAWXc8GZBEQMkrn5we2ZmOE
C4mzXTWmZeByC5frIj5olQQYJ44RGwMsKG5WUQ9WqkNsZvZX9SUsfzj2l2W4z6FR1nztrXO1ZK5d
+5fXJH6ROeAUfZ1MQRnivc1SL/smM8CSqe5HH9VdEHL0B0YGMrr1ztmnB5bV67LsR7xfb1Y5H9Rw
ZdK27QHUbK5DeOCge5P+9fLSxC74ZoNzQVpBCByirihC0OqbszoelAjuY6UJ0qTdN20h+ZLiY/Vm
jnPBwbSnJbQxcT5MoY/ewzUSEgmoV3wpbzaL88A+j6hVqpQV4qFU/ERQt8xOyq4/ZXg4s5o8u5cx
SZh7tqfvi1hKZSTbN85DQVaNcpGBiiJVnpJuwiTbX6pFd5c3TmzEBhOHbQCzaXAb102tPVmNitiB
1Hi4y42gtGWwDWF+4bzZ4HaLtgq1wxx9GgbbuAZc2H2KTsOzsuuCjrHIQekyqGVDLLKFsZ9vzndU
J2HZjThrSZc9N4Z2Q5ToaWk+Fgzf1sZt0pRndpPU6AQs0T3FwyVJHxbp+0X2Abm3RK2lvZE3GgDz
3WlSd8ARebmzA6WQ+++cgXtRzChJlZMFhdOkWK8Bq32I49ntchlxiWxruKSp0qpZaXOE3oQcxyF0
F/1AUhkUTzR1gyGG3zvDp0qRboQa6QH8b3badZO7Y9AereCVDfIaU/U3xWfoN3rUoxgyAvE8JpDh
hf6wk6Vs4hxx84dwUX8dSjupJgQSzO7tmhsEES/+ZKIZz5ofya2Mh0lcEN7Y4+K9MywVJkUBOUhy
t75ipJ4hKhFu2roMo9/uQQ1x2W1E2RtR0RSlNlJuKMu/P2pG2Ki4rNEx6B1UGEnmjstDGt7R4jGs
DuBWdMNQ4qiiNBiK6OjFAhgCyRsuag2RHvVISZl0AebgjKVz1W7aFaZ5jtbQa5x6D2ZQGRhGZpQL
YzmNq7DSgMYd+xhSYQ9QA3ZjvfCmcQd1LbdbZWMWwnrgdplcDKvMKamKCA8z834eXeqTg1W4y50J
v7XvesCcQcd/rr3lbB2zT/FJBicUndOteS625XoytLRHojcjC8+VFo8O89hMsm6d8IBs7XDhDZLH
VC0aACAU4r4Sm/rm38pf/a5md8N1/EPWbxKekK1BLs51g1bXZQYGkV/kb0yi1vR1l0kTR7fSN6Ls
M3Lhzkmmsgh7OOvkpaOL0Qi9gCyqO/xg6C30w+mVAdxEDASXbKSLeSRfV9iskw+B4zoZce4g8sR2
8VdYOzsyF7LLnR3uSza46LasVTtSIDF8fYIG633nnMv2egWfnnXSIMheabOrFB8RRwVi23AoEyCg
Js991RWzbQBxhHfwkXw3TRA86LvUVzxrdeOf6mdMTCBJC3JPyhklSnS3hrnNVGgOYYcRd1f1UzkM
YPMDyyR4wrO9fmtkrvOVntgIqfFlebgcY4Vb+bZgfhSg0AprTQqUiKbq/0i7ruW4kWT7RYiAK5hX
uDbsbnpS0gtCpCR47/H19xS1OwSLWNQdKTZmXxTRySxkZmWlOefGVPY1b4dt1UgXv898Rk0dJDHy
kWxmU+1pWP7WlPl21hqOGmsrBssPxy6v9co46ditwmV4DYTQG8ztOP6+/kXBWujWa4n/51ViV596
i2/GDv+XSQaycxPTLeLR35G9f4gO9PJtd7yrnveR2BsCHSkjG3FDGONtK50b3owB7/eZ+6AEffKg
SRjW8DXRjuf2OAm8SsxqW2Z5WEzQN8BhO48lDFzdJXeand6H9+VL+ASZFrF/F8yx0/goXA1/8k4F
ti8AuzVTkz8N1fiqTDRBA9TBaOxTP3L1/H7SdXvbj9ZGrmGA71IYQ8/qccIONGJiDI7j8ZC4xgGA
YrserMqgS7n1L4XLkUiTkU8RciGRycdipfalwKAQDoAoaqzpZ3Q0LyKQFoVd5uH9yk0AeQKZ7CjW
k7KV8jeIOcUrvdjDmEhwoMM2yHITK7X9n9sqrgeP9zNl7H7SfCMIY/Sh6vgbSR+mdqcmnMCxbvrv
IhjTH7VWa6QZIz1Z+CXsOs9oiv22EuuR/V0CY/iVEue+0CJKqJPyLCqBPaADO88AHq9iV0p4jJhr
b7qlHTJJzyCH+EYdAqFU3oqY6MsCe5q9Kf6yrdUap8UHe2dynbKSKh+rJ1g7QU/592SmivEGYJii
W5MDrSawRav8GfGa82vo4BqWQrCgDKJWwNExClY98mNfFjBxg0GH2DY1DJD7OzUHccfXWL0upJ9m
EVljxsO/W/2O73LZqVCNBHkJVnGAc3XfQxRnBNArFlYgX/4fw5qryc9CFmP4TRMLlRxjZkQ8zoBt
q3bBWd8B0IpLnyDTIPEpiCwkMfZfVQEwoAMA0vVefANCPQAQxK3tOzSDjA7VqbLRpAdGPo0p04uR
WRk/keWdLOMhGQoqmREjbRZ3M6phqRediZvsdPwJtI9a73S8tVPuMNWqp8iYySFokVFgdhzNopID
7tQmays4pjFlx749i35ldwIIm8TJ2naW1SDzLomFHxVjsMPoKXqbVXKM9eOYHbd/n6MJm/w0RIgT
4gM3bh7vk8ELpZvYvClSTkrO04IJ/4VfgtVvBJZgkj6Xxc1UudtarL/XFsfEWH0RSQOpZIQUik0H
VOncknMbWIXZAeXzfaNbzXPPC5frb7aFUMYB8lkfsr7FvT164U3pjfvWMs/mTrboUD4vzV89QrB4
SoCRwn71W214YXITBtjKNsKwslQfFfDfjRxDWA+OCwHMEcZoPJixCbC4/ETxInzkID3lz93lNjf9
XQ0dC1nMyWFL1cToI+wBswiWcdTsyKXEPxTsBlVr3nAN/bVPgWohjQkSRCxisxblwTHie3XAAmdy
FOdXjgXSJO2TECCYY3ldwvg1O2yLJUBcnz2gqrI2O7QjLTuJwb4tFE9CwQ/LiLedmZyUPj30ofCz
EybesOC6OS7+AiYotXM4NhElpBhsFYQ2iP12ZvsnfTcc8Pw7cPRdDRzv0lhoLimR26yOcKeVig0U
mkNxBKC7g3mLQ+/m+959G6N+5hZmVt1gIZbJlUWj6rMmxCZu75lfJPBkgxRUPBjXb9H+sXruv+oc
TVevmIVEassLx6vqWhPzEN8wMi5J2VhFktKruyF3ksDJ99ZfAgtZTJyUxQHkpwqe1K2nHVEkPUiB
JZfWdI0yqV15wx40UlwqcJpubVguC0YGAp9mHGdYrimYdtq5k2ZimOUmS0++lltjstu2HN4XZH3f
iIkWtMgy9WbfFScju/2732e8PZanZEwpb6chYCQdfpnSUUFnWwjP+hlf6/M0yjMB/SMlmw/qXN9O
QeK2ae+UhLd1wbM/Jlue1WwwphJJq46ZMVssgCBYt0hRSRMpThJk8qVLsYTMyTtWY+bCEpmiUjpP
ytjl6NDGJLawWVRhsrPqf26f4urkFqV9+E/QZIH39SYWszJFstodv6FYjsW2xBXd1IkSK7Ox/Hg/
OMKxoC/SW14A45ghO3EZDnUmjCasfih/DXFjKzxua65yTODofGJ0aoVLbvQ6sL345+iONnvGffnc
HsdjhNR4dKWzeOUDbJZzsDztmECSh2YBYOeRLgwOLkom2PW8Mu3o0J2qUw2Moum5KngJxOqlTlAr
AdcAML7Zma2yEKKob00Y6n1/QmfgxXCA1Yrm/kHcp3bHe1StuuC7uE9E2ABIUEFMAQvNY1tSHvvp
MNYxHL7muMLqWS4EMd9RyhvKU4Q0zxDSbyA4ePT73t3+XqsidBGwk4qooPHNtKvESNcLhbYfxRnN
zbs8+PEnv4/PYgLRknziqgIw0qRVBCoIkuaCIuvQ5bG3LWL9VQ+0o//KYI4JEz9TXMeI640bPown
2Z4e5yvB7o+aFd4FX93CC91u33CsbjVOLaQyhp5EvTTVBtBu8/Eetf5ovPJVznDRagDG/h+oAmWs
i7HkfWXVau2s4J0rFTIWltXkcQyns19hxDQbBsvosq/bR7mqk6GikwjUdUlkZ+6nPjRSs0FoqpvS
GtvLHMsWUB84Zr2mFrYUMOAoaoYMkrmPec2g1y0ZaKGgaF+6+Mccns1+P1S3RrXbVmctv1gKYq4S
WRH8sTEI4mA/2SQ/j+qXLL0eq1dftSNePXq1sv4u7RMpKzYuxEkwYYaUarE9YFMBBSWKvMTLC1cf
TEtJTCqaIggiEiIVhcHj+Rd6hugBeZFgQ2fYt91++xRX0/ulOMa/SkFN5gmQQW+80HS8ubVqV/Qo
zFPg8IyDK43xK1lGZaAYkd6Te/znob1zJTzi8enGLv9tu2bwS9VoeFyk2H0oJ4TkDZoUgXRjAi5j
AF45JjA5jswTQ/99IaYYpwnYwYrq6NNTKUtujxpnUHO+k7ztVxgI+CilS8O0imjmJN+KtowlEkzh
XLUv41VGqQBKqwFnfXMAodGxuUrdxNHuQPru6ofiHvSLHB9frYssT5b+sQuVS6XqxLbGg8K8J5HV
YMtA+5qiS98/AYBkjy69s22la5fyUh4TVPIYc31Chq2GHiTgXjU2rTuL0cswxuner6Iv29K4zs6G
Fi2RiqDA2ywxO7dvB0eTy96Se+SsSgT6RwnOn9U3k5l9IzpPONWFfTctdGVnTBq5V5WcPtYa18fw
ZBNYg01fbfjel3Kv70oXqTodJQM9KCek8tzzLTYtvqsOoj81Bn6Co9wHd2AIOtd7MI31rkwXLG2R
M3i4lp4sNWVCT9ckYA6IEenG1q200zTfbX/H1cFG4G0jA6Jksui0fTRTU5aqqvBHGts0YAwoSJJD
O3YyO30e99pN41Gy69jqf4aP+km44R3nemB4F8/oF4W5UAfAiUSG99zIV0p7F/FepeuO8S6CiT3o
8OXjAMpEpxYlu027E0rnp0ysbunyHSf7X49A77KYCJQXfZEIhjQ4Xb6bYjyl6sqao+cOlXBJ9rY/
3f9wwXdhTISZg77WE9UfwKgdgGzAd14n7IQAV26/LYj3jag3Lizer4OxrydUt6r6O5nugminYbJi
W8b/CJfvyjDxpA2HxpdMAPWrO+0oulhfsmvQkZNdc6h3woE3DPM/Uoh/5LEoZaUGSMqowOH9l/Ix
vCbn6pB56Znb86VG/Dlcvcti0pUgFII8bwfM7uK6oYw+877fJ3Z2MDwwdx62T5Ie1JYwxqN6szTr
tMCDpsl/NNENmIatpHdDA4vTA7gveltpuUVlmpJsyWRSFiMwRj1tKPQm1JOc2Bvit0aQ5tG9r0yy
9YdtJTkmyUJI9MCJTFLgtmMv9qtvAipd+tb0P7ZlrE6n4OUBjgBKA40Zyo92X8xGlkgJhERPtCwP
Xji3P0h7/zQf2wrzAZTvmneLryq2kMn4WigHaYGbFEYyauGhqYfbYqjMfReF37e1W42KEoI+EAix
oP222r9w6rkD/0JJB2L9MXEnchlEhP0G5tLwPHtdpXdJ9N8XksLEKGj0QIg/1+CN9Q8t6MoxhKpY
2SlvrNou7azls5WvhmLZBD6gQfDEeksWF2Jng4zdQBcdiD+6vuQ7cpPZYi3chuS2Lwd3+zhXlVxI
Y75blIi+EswdAFqS6zK+LZTHpObAba6mAooJmADgfKtAmvl4jkpvjg2K4QTEd09m31kVt0vPkcCC
HIqN3rcTNtmdONgp3U+9/7p9SOvJxrsKhP4Bi28iDXmedTHA/xpXf40ayz+GdncObrHzggwqsge8
csbH5DC7IFt0ysc/8q6FfMYUmylUBtFHjqwZ03FMwLRQGEJmNcYocxIBzlESJhEYhagyKrqxJKWT
nc2VNfzJDKC80IWJTooYVqjf4m0/SaWjZ1ixNb5tf65Vm15IYGy6DADcUMcEaECCb/cddlrmyga0
DeeoVlFElpowV/80KdHcqzgr5bo8NFaDp5uKDlro+J52naOQNd2Mx+LQ74Jrw84La0CXN7flu21t
1zOQd3XZ+dgkCVQpjDHgrN7SOxpIW3emC8BIK74SLaAP/EnEWIhjk4JWn0huACKvN68J+TYZB8Lb
2Od8QI1JBQqlmOuWihj7e6HYR8MxHzlarGYbCy2YoCRoGFsKawlLk436Uoyt1yX+lSBhhQ2QlGPh
AxBydjLVfN7+WDzNmEBSmWKQ+SMcOfcPTfwUZsdR+LktYvWCXGhG/4RFrFLyco58EZrpVXo0s3k/
N8MFWBFAQpKcbVGfTU/BrhbQcmUw3q2gARvY0UCOXfZOSim6Sw8L9Feq5g5ed4hdzMD+TDjn9yk8
fRCosWSPIQicMFxJKmf2PZLcKzwsik+XL/P7jOVF+TQqvQbgpnq896vHLMJD3ZitJL/pebC5PFU+
WaAQtMMkVk5nnoL+odVNTgLzycQZXRhb6+NZqfEEr/AyoQC5yU7ZUY7ef/3KYsQw9hYlsywIZdM7
puiQzhoVp5c59+/nFyMjg72VQMYjzTI+i6K0dqkeiH4viScFayt9olhTci6x85Dcbls3zxbovy8c
iWgzYPnnTkaHxZaVL35/0rEd0GSnSXvYlvQpKjDqMRdWLncBNmQE0ZEnTCeX0SXICQjoeSNVq2IU
sCSIooxZcY0xiNyvpXYAoLbTqKLTJtpVg9d+QNr9tjarhr0QwxiEMfl1huHkCiR/syeW1S4j2pdt
EeuBZyGDMYiwaQS0V9oer2DJy8G3BRjhZBfGdv1L9TJPGDHFty1yVStgNGm6CZRwkWWaaH0/rYsY
JjgDMLP7QUxez/Dzs41aAZHRzDN0WZd05vM0YNuWBwW455ShKb0B1hXqWIktgbeA2CVqdBGXnGnV
IhYimU9VJmaKkqQmOqXe2oEqe4SIh7ZLeWvqNCf48M5mVGM+16SaU6AmuCe0W8kbduNePtD1r/kc
cefGV7/TQiXGa4sM+30BioNoBpxl/w4dM05Y/VxIZZRhvLUBJM4YdFAGi140sPb7uLXmy+DR6GoC
hpyTZ64bO/YDCQF1Jt6jjGGEaldmQ4qbglYpVCR4yXAw3dYN94VT2igO9jywc57It0HeRezDZJqe
jOJMRYIgBEzOJUqQ1mijpHqFUtNu/rHtXauG+K4iO+4sp2SeBb3rnaSaLODVg3ntplAi5++kMAeZ
BsFYmz2uqtbXvEqLnSEpPHBHcz4YTxnGq7DlHqlpUFcY9b0OkhujehgDTozliWAcyjB8ESsgU+UM
w6OOTW1fOKoh59alp/HJaRffhPEkWQLGvtljQKkR7rPhSuBu1K9GhYUAxpHGtuuymVSVU5pWeUDX
y9UvZY0Jl8IJj7z4/fkNT912IY2mSwuTViNizolGaSVSxFfjqBzEW/VYAmhSsLuvlOo9svVb6e73
BiWfiWE9iXn/A9jK7SSpsW5oPe6sN2jG/io6VYC8j7jcaquJy0IQ80KLQr2r5hD2Byoca4ovY7zP
6mu5vCfpy7ZDfZ4+/HioLBt2LABlXPBx1wdP6SF/wMCXLbjFYCk7OswpOO2Z13ihRrFhlWw1qRai
ttElnGICLH+gPljleJ1MgDoZKSRIACSXbRV58piYYdRDn1QCImFelFarnacc+5LibTf+mpuvvXK/
LY3jcywYZBRnhl9I8Os80T2p7N1eCXbbIngKMaFD6aZGiDp4nZoegwyEj8KXIj5hMNDMRHTReUvu
69clRrtMSZcoqxrjd0WvlI1RxyLGbyk7SLFT7mY4GYCY3MjrebF39QDfpZnM55om0xjFDBfJMIFa
Qi2sJvK2z+9zB4ba/EIEo1AflUkVDzkCyRtLYugNGHcHVlbhmIdO5Nwl6zfxP9JUFnG8xRpcoNYZ
7L22jJ3pBa48WDRKmbe1JVvCQeZZ/OrdspDIhI8ZqOC9PyO3ngtyKMLIK1XU0FJR5GWFq5a4ECR/
jMgSxt5N06cXDCgKUDy4nezwhnjRMQC0hX7MnPI8H1VP3As/OJ9QWQsiC8n03xd3QeyPdaPICCLG
NzpwoeyFwEpso0bZDPx+zrAnPMr79Ui5EMkYZqtVjRj+zqj6yKKA+KHX65bu0kS4ttqzEdvcmc7V
G3YhlMlE5FoEyfqM4BV1JyU2LTMtLVJIjqrhdZYcCQrJGD1xm3BXhrwxOxpHPgXqhWwmzoBETDNl
GW6S5D+k+kHrzyNm7srhdvtb8qyVyVJARmKOuUTHqOuH1viaK1+7nmMuPBHUjhfWEhigPhFaaAIO
parfS9JO1v7tTOKHmAJI/o8iuiiJS9lErWbuJLvxz1V4AYwu5yrj6MFOn8RCrdZyCqufpmt8DsM8
px3Pp6nPbnx1dsoEk41GptGkMXrqMQQm7YOzek+HwBIvcHgQGPRUtoQxAcQgkZ71BlI68Ujh+Ns9
2QFb0uOlHDzffYvRCwMQZNWvyhByfgeqCJtOc2bh0QfkVTR8QjAWRc/bZs2VycSLes4w9VK+Pfok
r/Z+ryqqsaViFEv/RfcUeYV9jsO+1ScWWvpZKeha11VgmL9qRc9XgOwtXpt/G3zf8OUWctIB5lFm
MJH+tfco1HvgvgY78XV0ASTELXFw8o9PG7xKWSWZOsPqFTCFUTPpnzNQhVGbzDzCyz94PsbEinaM
wCY1IvfWylM+OSTwYpHTT+WJYGLFmFTdLIsIR/pcWzrGnAByqhec9cv/kXeAtUrXDBOFByZ862rV
m1mAvAO4JJX7G5nEcG6k3ikOxj7xeNa3rpVpYA1OU0DBx1zJoQhY/RbLkY5Y/FTqZ0Dh2knG+zr/
Q6t3KYxX6aE6T4TWJmfTAgH6SdmbgZX6tvntNyiEDDwi0+G48nq28S6Uqr4weHkW8oK8qbabQLoe
YreiB1t4a9Et6+jed/9SHvPp6kyap76QKySo9UFyInfcA7HnfrZpgSq156/b8uiZfY7C7+oxNzCJ
p1qc4hC1ovbOICfCmxfjWQbjUkXRhlk2JOjJlOdYdsf4aPByep4IxqWMPEV9MoNZ5MYu859M1QuD
++1ToqewcUrs6z+uBz+SagSG3NwLSmQN0bc0up7CS/Lvt2rekol/Pgi75pKgjUlGmleru8GdndQJ
XJSRb1FXQeWu2m/rxfn6nysAIsnmGV+nFAHa3XbYmP0D+8K7R0XhnbKRsLXIuQyTtp9w+4YCWH1O
6cTRYO3eUyURK/kIdqYqM+4C2IemM3wkyf3s+V1yEfL7uAwcs+MRE6xeRSqIHmRgVEu6zkL4aGYz
14WOyN24op1+jY79/nU+ap72gnlf+99/l6UsJuikc5NFXYt4GqWvcvIY8zqlay6z/H3m1MgcmL2s
IFsgHbA3hOEAWB8wcE+cAfzViI1LW6MoWUSTWLTZafaDeazwoJeucYWDDrMAlnj2ZbRlr93hK/3Y
PrZ1Y3gXx6SUatLp0QC0EccssFBAYsDCR8Qr8/iUiIPGSch5wpg7LyFjZbQ9aGL6Ce2XcW+0XyP5
p0/+JClfniH14cUFNJqmXHc+XvRK4AivdMs79NQfaWrJXnODCpDzd2fImN5cyP1A2rJCg+RnPN4I
87CLNcVW21/bctZN8P1bMSYoZ/5QGCbcyZSdtjjmwKRTeEe3FraXR8dcblEsB+Zcwcwbd3K7S+oJ
ukXc+SV9TkOr3NOyceYUpaP0B/NhWz2u6TMX32AGfeH7cGFiDS52MWjxzLTz2hvx7shdED7F7rZI
es+xl9RSW+YeDONOlYe+rRxpvkydKyiPZHwV1KtauHSG5ug83vTVV85CIAsIF1XTKKY1LJNY6YGW
B2fMFwcHAzWRAPOVfE4rjoYsOIqB20RMEn/GTLhHhNlKieSG3ePUEQu7+aYgOUHPc3PqXhunygKm
JMQMq3RCxTUUBacwY1eV8j+oHyzPkYkkeR0rgiygsyXIvyrlvq9e/6g0vRTBBBFfTOdsjGlZcPCK
6hyNnBcHx5tZZnE5aqohAGO6U8mGVdauNLVWNnPeTqvF26UWTMzosVPRGAUyPXGn7WQ3OuZX2YFC
igX/nksWadhSFBM6cqkqNMxBIDOaLn3/VGpXGe/MPmOxMzKYECFGfVNqNdShjKXJXrkK7zFvYXfD
W3Ui3OffzB/YbOLN6q/OKix1YwLFEMVNHNHBLxoWpwvFYgmfW9fA8pL6bDo1ij28hGb7spTZQrg4
yERKaBEmLEEuOx1kw62mxI5Ljoms2iHgf4HHq5rYx2TK36okZUlOXSkIz62GceXgamp/bsfZ1Yiw
kMFkGSCB9Y1aRGQ3wWdcSF5fPW0LWD0sYE0pEn4La/uMEuMsxMZsmAg59cOQ3MzSrRl4YsS5HdfV
eJfCqNHNkdAXEx4aYxTuSwnj6iavSbyuiA70NdmkXCiMExEMH4aRTl9m+ksfA98wbLzSR07xZfvA
1lV5l8M4UgnmmLpR8QggIbDymvRQafPDtoh1w3oXwfiM3rWmmAZx7WD7aedHZQam3+K6CEzOXcBR
xWA24yTZn8K5RMONGDuQ1lsa4cxXr96heCr955uwKXlaN1KcV8gSNLlp0UAw9iGZ3aZq9nLeabZu
yBdtjK9L8vWvDtBgzK3th0FCgRk3RCtYdd8f5Fhw0EXytsWsJyUL/ZjLVJyGLC4NmHU22ThCULqJ
kic8jTbBWy3GEPfwzJt/4Zi5Qb/pIkNPqggctj3SzFZUnCB9qeO9ENWWL/L4tnjGQY10ISjwpRxg
5PCntNyncm23Zuhyjm+t6URf0v81D6rrQkSWz5FpghbvreHb30RH6aLvZEd9+X/snK/6lKIaiikD
AQyboB9l1YMwzpOA1CrFdk6LBnO0pwR80YGAFVXDC9E88OZd183jXSZb8ahNcypyE2Y4X1dP/au/
AwiNg8o8+abUeFHlR+HAa+StmsdCJGORgUYyGau76Femylc1jjwtVe6lbn4FuwwneqxnSAtZjClW
UingfyhUYacea7WRi5EK32tduqGp8Aqyq+a4EMZ8Pz0R0PQy0I0koRMD4LIvuPvsvLNjzBFElCQx
aRqmlTalaASMJ7aEcxTFpItC0MMRYJzoTomcxz3HNBX25soNvdACRJFKmxxND71yUCxRqW2Ou9Go
9+l1sThC5ubKzUhREnMW32YrZVe5Ciqr+yqcw724rwAv+GNbHk8t5hYDAlJYqwTWnwZ3Rfoizhct
9LZFrNfJ3lVigeLUVM9ADPaW1UoeLWAbiqU6v+vX8Tl5+UtxTLIkhlLrR7QhBcylne5VOxlAhpRU
Q7QE7quAY/EsUkuYRnoQ9HrlKGOUVFaqKDXohOW0/ZPn1OIMmZABmjw1HCtERrD+Wab5IMoAc+BC
GNJf2TC+T0BwVZ30Oq1q084obi53xgj2Hq8rD/ixt9oF6ErbH4vjzSoTMMZcrAhJcVGG840Q3amR
Ys05Nry4KKpcI2TixmQQUg0hCo+NGz80d81OsI2H9Be1Qvlq4gENc9xKZaKFDv7QUhOQU+VjdSWR
xO6j6SkhPG4crlZMtEjkZp7KEs2a5Ndkv621Ii5a4K0RdjXKqRnPt3jfiwkXg6RPc20I6HqdxOMb
TMMzuZufBTu1Yg1Y7PVu2ssgWNhvmwnnOFmUuGwI5rYUaMUTZBU9QN7N7jHiJdo8IUzc0GLML0k5
6o9+7UnNlQEgJPNPHqPvXkxo8F/kUkWlz/7cwwj95mVqURAT3C7lLQrx9GBChZIkqaiN8CmtuPHz
74n/PefFWJ4IJqkwzU5ICKYoHLm80ws3zPZl/7D9yXmmTejfsDgrvHmEMjXxzcHmSpfRaKNAuVXO
oHJ1xT1vKIQ65EbkYxdljaQd+rFAOaIvHhKAHRbf0+olUVDs4eEqfiYzoEWehREwsSEdgDreDjCC
5NfsUfBzmsCodgO4E8NJa4ty7oFXFWNrXMBi3ndjwkWmJDVmiaGlJh3j3puGKz//S1dlIkQRYa9a
bnHZa0pwqwapXbRtYWG7J+RcHev19PdzZBdlZ+zzC0Xyn1aSv8u98BqUqt9GG2vbiH0FL/ZR59ww
EY2JD8FkRrVKr2Da7pvBbBxjR8n3zF3hTFd/0ocFsLisA+cZQxQ6Y/1VDw7lqULTRdI0K4/CZ6Im
nHf/euryLoK5EZsurtJMwh0lJH7ozolo2lKi8daq6ff+fGrvUhhrR+u6kLsRCSZluSaYkxiPzSE+
Vn8UWd/FMJaNnpioirk2OzMW/OIX3/RC3qAOTxPGsuesDwoSQhNyXR8waXJRduVF/gP63rf48I8q
bMEHeFKGP6Zm6VS//F3pNWcfX8jKwQcH5ko3cFQOttN69RflXwnUD7IKFI6PkdYfxX7qen1G1Vm0
o72CIpCjPiQn9Wa+0I5Y4eAJzLsKVzOJhVDmg/mkkMUkhpZacxK6hyR/mvvKxawL50G1GtgXcpiv
VubtNJq0pFDM+3R4attDruhW1++wAOhuX1mrDvUuis1StHZMu4SaeiheBPHW7A/bv78avRe/zwSg
TAnCJGnw+7MPAOr626hdKQnHjz5j1lLrWwhhUpS0DPSqaQxsy4+zFYOhJWmsvNhrxZNvnPziR1B5
iXSa44eyOVdmiAQXfKc/tBGYshXZjeYxB3X9tt4cU/lErKdkYlhnWOBPsPmSO034KiT7pOW4Ae/r
0X9f5BtglhT0MYpQKFF/ZeOlke62tVhPaBYny4R0WQEekq4LpeOXNp2TFAdr+hoCQPpI7/oRIMu8
HgvPs9msRhpkQy9pq7L+0uHSonAW80tmZ4MVfgd3qzOB49Iab7YVXTdToN0oEuZiEE8+HqRS6JHW
VGR2hPk0mlcN9g2B5rwtY/0wCVGxwWqgAs0OJped0U65AV/A7o5L1zYNjMKPmL6fnNQd9mbE8e3P
4LbULxYCGb9IorqUZjr1p+6MY3qg0BzkihI+DCB0s0DcZYMpGVu9/vdtTddOkxgyMShhDjRlbmnB
DIJgFpEGh+0h1G9F3+t4c9erbUdNErEHQ8FmdRZ8WBWwpxT1MJP0ZBwBjYQSTQh5VixavV0+6Udg
VbpKbEm5t60cDfIfkwMg6gJCSNRkIooKm8KVNfpayWQA6wTjFzJ2sDXAmueAuJc0y8C+aDbz2FRW
yr0fRTJBtA1jRe+DXMQLdooO+QH9gCvjQdGcBGscXm1lwFLl1XtXdgU/CmWMx8yNUcsi6Cnvigvl
CZF2+UW2SpuHEfs5iH0UxLz9Znh7CRyK0snqwk7ndC8WPPT+lbz7owzGvyXi5xFINEqnfZU8zZZa
q33WXfOWEjDEt8Mzb/7o8w2O8WEYh0RjJ1FZnAN1woRxnCqlI6c3lSE4eXWp251AJEsav2zb44on
fJTFxOgpbgiJ2xgbNk+D2yLLw3yQeQGH0bUWWhOgdmNLuAHU/kg4acobwCXrCkstGT/vtFYwVR8Y
SvIuubxRAmMPwXmNHfOi29WJ1nN8d7ptH1OkgNyq+uco81FvJgUEK3FEwhBnTAt/Knijcqd6zFts
UfVHus9UXZsxd7d/JYh/lMrmgDq4azUN1StxR0mIcye8R/WqdquDuk9Vi2dIq76vIMK9xVJQA7Py
ChGLYpJWYqABWN5e7nSVpd8RdwBVVHcfefGZdwOvnus/EmWRcfzCkCf0XpBUAIjG7cz0mIQplkEb
zpX7OUPCQS7EMG7fFlpoVikpUSuR7TY/T/JTIqQ2XnfOtoPw9GF8X8uDNAb1nAjYjH3aXqnyswI6
nb+TwfhgHitT24Eu2TGJm+tfw3mnt5wx1NXzAm2WqeJViFEExhDKqRjLsq9FxxBzhxTlTjPnwmrT
8hSJwdMfqANAG1ECrC2QlRjHriRSpyUG1VDi9uYcC9XmKQ1/bMtY96SFEMZ/taaeZBLBspvJoriG
+kX61nnA3d8n12A/eeaIo/b0KVgtxLHnV5l9KAVB9faoT9zoG+gzxgBcW4odu35gzbHLmy2klrUl
knnHyZWAzscglqAxPXfKfWn++7KpJKtvSZ4sKgTJ3se01ciGrPHBs+KgteJpoFjMgtbLs5ET6Fc/
laoT7MSgrqMgTf4oZwhKXa9GLGfHp8HVvRm46h0ulCMleh72Qs+Rt2bqC3FsiqUaaUXweJqcoPve
a9dtGTmAVRdCzuuJHj/7eZZimLTKr2Y9qURo1QN6ppLV60oe7aAcDiN23vrUPzed4Aktj2JlLTdY
imXiqwyYyImoCqpxydMkXSmzXX0ZE/SPeLTnq3eHamoiXkxYWwDJ+8fPJkedLygT8sbGBTDwd62w
R0wmtG50Yz41DxQJUORtbq+mjViSULBDhQEMZD8fZY5ZNWltho5E7N8m+SkiTqt78vBDtsLngRzy
7vYP/JqgoqiqBMNyMusDgR5g2TND+ijezl7+o74Pr4Oz3FnGa+WJ1vAc8brqa9a5FMieKmlnQYzQ
q23NaxkQnNJJCOyg5VyPqx9vKYaJwXJdmlHVtyWwOgqrwLo2ubJAdXFD1w6wRXPWON6wphat8UuG
Icsa0Rgfl83Kl/0BUJIGqsaTU6qhqB104FdemljyXztDDDn94dX8ES83sA1o4JAh7Mpx4o+GnIZ5
CfI+ihBMA0sTO+F1ux9eKYtfjNy8tnO72qcH407nXEBr0RmDRpTHydAlgy1Xj73UTX4EaGlDPA+9
25h7jmXyBDBfMCpboRrEADVQF9R2u/oAmGAvqizhkV46YFG45o2nrUvUdd3AnoqI4cuPzhemTZ/4
pYC9TMFRQaMeyNzu7do1CgH/iGCUEnKpjX2SwiwxmEYpEP2D/2CCuRQ96X31UvBqezx5TJYwZ2pD
1ALyaLe4uCh7TOm86AC6xXDJVeDwuoQrnS464vmuH+MGQTxmUyZFOELJahFFMI0xg+TRuIl2oy16
5lm+nzzJfSMsuOMYDI387IWkg7NHwjwrEv43/KBFOS8ei1DuJX/ECv4bGlGxKwbsCfcYfArRfQhe
/lIecxOlwqiBeCnEePgX2olXAPZWfdEswNcBNyfccaStfsmFdvTfF9pheH/W20ztHBML6xcVE2vt
HlPi+iO2yY9AqPVQ19sWSc196zypuywkgpMlGAIhnFDVc0ggWUKwn8WKI2Q1OVp+NcbpKl8DkSsB
1i/FRkPB1812NYolv5fD/o+061qS29a2X8QqMJOvJDv35Ci9oBRGzDnz6+/C2EfNgWjieuwqPblq
doPYCTuspd2vH2kxLMylcfY3Re2AihvurMcoWQXadbwHMflXMsAj6ajs2xeG6f64LpUp/dqH5Iww
Cau4jQiETkHhKuHPurxKx+NY3nVgLh5f14WJbo2zwLqommBopNYzRqC4u3EIFhRB5BGJ4BJzUgQy
nULUsQP/us7bTYvVpj6RtusHWfYlF43nF24J9sZkosJ3NT/G9/I5xnh7ZzgVm/Qsu7qbA3uL8SCV
J+CnCWQr61fG7xCkug/AQwW6L99ogKZIUCGtt/7jtHlndnHXpS3GndlB2Y+ZGRrVitrUirTw5Ogp
7A9SJ9B6wX3xiFtKwzh+KUjraRY5ISLnYGAORdidFx2D8xdDoHetXCIfATO3K6NbHmqAtXNU22u3
6HlgRQdIhykVhDhmsX8al0UsQ0PNHI7/48fTFQoi074o0CLbDcq3vvzaJaMzKopAztK7w7Qucjil
77HdQJJsGjw/frG1fU7f9BI9ObyBa30SqN/yl/wti28rhnI9ZU2NKBpXP+zoWPkC01pUCDBKozih
Y9KAh2ro6DBWBVVaTx9PBUkci+4i+nNdqRfvZSaD04Yw9YNqtBGvchMY7tNPNbrytcZtRPciksPO
OjOeCKP+ed/CeFStdxv2hlcwznXXCfVb9NHYD5kJSrUwDsscRAtyd7SbZ73Z1uaX9W8mEsEHilqv
9L5mZzGfJJCmxO1Oz7+ty1gOgbOL4QxmzAapxwwrIBoPiEheti2v4it67jBGnWzovXQr7IWwR+sf
JjqTyJmOpdQj5p/eg67pMJJq+eTvGNKPmKKa/fgVUXzMKNqpq+04AalmHdYnVN+Dg2XGX7BNM7lA
QfuWjGgqN5h5FVjUkhZaaFhgUUtGZ4uHOCgKCUVSC3NrVnYttcCE7B8Ma98Wg8AzLN7eXBCXBibg
a/erGkFR80FPIIMaWkZpllAnAGGvn403sTS6fQJCVup7oPO7igzFHcIBQ7aSICVd9FKXa+VjZAt6
KzAig7YAKPIb0/S3lepvBMq6mPXamg1eV5UohC/bhm1RaVoKi/iL3ydBvyB8st3BjW8VoHA4hkDg
8pku8jhVTWWArPkG7lFTt+AVTSJBFFm28P/9fTRgPzoR7IpVss6gMGRqnsd66J26f82lyhakFAvN
azzEfn84lKI/CtKmXAO+A0JIhQLtI+gKvOzGkBzj3KAykHvpQ/Y8bNCP3CmCZGOxoTaXrHyUPPqY
RI0SbNQ3HnDy2NRcaZ0tYLNOGNOz73Q33VaGq0WuaCBs+SkxOzNnGzTVaTUZUBbtzjhmXvwVw5WR
Gx8YgWXhloVAV0R3yUU4u8ksPaZy6xXFXae4XfV9nDyB/rOP9ac/u+gL+w2zoDMohmTYNl5H427Y
Muwr62eCjRfiVe64F1KTiaTxIU5VUqsY3olIAHBjbvOdvilxh+5fdFr/fuLxo45y4c4IOlNtepaG
6NW+SovN2CWCZajFrG2mElywy+I+U4IqQvppgRPPsj2J5G7TXxn6AQDgAoVYGL75eCDOe3TyVAPX
2cjfgUWDH8Dt6Q/TdX6evilO5g6Aqwbd1F70GQV6yKMCFpLRm8V7JU4qnVJ+bbEv3oyP65q47hgx
N/hREX3byPuBOeLIPtDpVEb/ehP5w6d7t+2ZotvKMKBOarcYLbvXrO+NaJJOdDfvMw4zAVEo9aGh
4dHau/SOfB1dBljN5rBV4lYbe0ceyV7Yfl4PX/J7NJ8J1TFBVPqD2qL8xpCqVQDXYeH9V5U4sstm
sbLe+ffXhC1Ki1GK47XC5yFYeOmNiNTopDabITvKInjj93vmHdJcAOdjjSHvM6uI8DC2nXCfbMOd
fMc28Ni8kAhRbjGpmh2Gd7A2hpdSE4epwzvff9DpWQruuiAUxMol1Z4fifOxeZ3jQPJQeHl5rpD+
Gnfrd7Jkn3jLmQSL/KAA4NcaaJpotLLwQs2sm4C8+WHjJI2oybh8iIsQznV3eW1KZVZiuNbyPSKl
ez31Hz9xDpRXMaNu49Pzc2lqmdfpIOM62EpOW76preQUxfd1IYvnmAnhYoIPD+pHkgVapxDFuVrf
V2H8md4QK7f87yBcUKA061Ia4CBs5zjcpE9q7lnncVsedGhxdgX/mUgCw1xMi+ZCudhA0kpTEzy7
vWFroyGVbg7+hkhOiF1Fc8cYg9FENwtHPqx/z8WkaCaXfxH1aVJg3Q6NsP/tMOS7+KrGDgMId25E
KdiiqrNHELonaJrq3CHrKfax0Q0sOaqnrjW4kqw5vil4dywMLKOTfpHCN7i71IzUjn3K3mVwjLWD
Oywdeovp9V23YUi10Q44pIfyFG5FdXh2gj/8H1peGEC1NUxPcs6iVzKsKbHyanQI9zKWG/Qda2cI
d9TZQ2BNDmfP+aQDTM3HqLWS99t0TFwpyc5AynXiSPMKOfTiBBvdxPQATnm/rjKLl4gZTUC1GZZu
mpyLl7pYShsTR0zjh7r9LuMqc8lbl7GUl8GN/JbB3MAsMOZllihhjPpqqdxV9rak91XzDcMso5wI
vPuyAcxEcTdGpELTgxbHiX+RI921YADVrycdi/6Yq9uKLGAxz5ifjLu4ztLbPmFdoTZwi9atzv2u
ql3jUfoKHmighGs39UHZB4LxpmX3Mjsl5zcz0hip1qBbGh26s3YHZj88FgIPHLzkhsH6KM6Y4bUn
CtEiXeFcaZ5lQWdV7JlZH4r2um13tkgdFyPC7GScT6FVBr64Phy9rpCdrsQudKOJnDNT6T+t7bc6
8gs4hTQZtVbi4YMyQ+gMh8gbMAip3OQHIBXdSN6nXlozLeERWFIjiQM/ZofadmfGW9zsza/Md5E9
dRWBcgi+IA+7ovtTkpDQB5JkpLlR8haJiAAWE7XLFVmcx6gwnpD3I0wsGyunUyonUvZRb3hqI3gl
CNSNR1khekvSTIKgyb+PmrtJf41EBrwoAky3GNfSFA3oSx890yBPQxDWRuv5FFjJ13lROJZo8WQ5
i56VCzn3lxGL1EaD6891tKq1DTg1rqUBLonthYjeh4vj2/OaIecBiyFLjQpkyO9FtPQea5NbrXDa
rewGe7Y3KVxSX/6Gl2oo5wOxs4TJ1EJCr0S5m8zHqDmrysN6ABEeinN4StVXceTjUKnuaEcNM/3y
PRrwXpljBJLsE1d/XJe4OG8z/4ycr+sSUlSygidw9Tr+8k/yqXaig7/XT8HW8PyzAd6jbIPXCUjY
XLLXRLNhi1Y80xnOD7a0A6JAQQav0o0NsPZ2ZBIt3S/a8UUEnyvSSpvaPo+RK5amg8WXUNqHIM0x
i+36p1ysTs4+JV86TruuKBIM34Kk2B03DCCk2yu33R7AnEDGTM+qixL6jbFRv6wLFh2QM26ARNph
rMLPU/muqh5M+mQHhtO3/x4wEhnq7ENyDhHuI5/aGJUtSf6lhN+pqN3AVO2PeDX7+5z/kEszAD88
/n4XRS4mpZx+cIz8q0oqpyDZ3he5kMV0bSaP8yB9FY6D3sJf6TFxohK4Vv6PpDYdS9t3beutX9Jy
xjaTxrmPZIqKKLSQHKo34TXLY1IXVA0QilUdMd/gcuo0E8d5kggwTKGuw677o3/to6YBivjIQbG8
3k4uOtYe+CGiXbIjwimDxSR/JpnzKCm1wy5lzRy2Xwxv4jUndVcfmp1oSWg5K51J4pxHFIBvGLO4
wJ96QtcaNORudqPdkgfloX/tvWhfuAA2/cwqxMwKeBSgaOhrQP8hWlvpicRglSVOLnSLgljDU8eb
WtimY4kKuT6cJG1H6VGOBLOdInfFQ/6kUmhJfvze0ujfvVUFfaTu8KJvOnAlW466QS2v25gYr3hZ
N4Zlj4U9AgODnhhy4FQkr/pkwPIC8voqRq8vv2ry0knNKnA6wzqsy1q28t+y+OHjWo8qMvnj4HVN
sin7djNQlPbk6ZSV0tH2p2/r4v4hhF/kcd7YbKMsbEc8HkJQRpYoyGpgEOwcAzZ+1Z7bm3grfFYv
B9GLSM4xx2ifTqUMlQzQ1nhNHtl+bLevv2jgPd40gCtOUTdYP+aygl5Ecr5a0/NYDgJWE6nuTeoU
1kMtAhgRnYpzz3rS/O3BjPq+jW4VEe/womKgAWuANpcB9XHeI6uxIEE62JjfGsaLEgLYocqVczQg
Zw3DLt5WQSAaDFwMcReZ/AxMLle0JwM6+U35qG8DJAo5BvXkwY2qryEG/tcvSSSNa2+AJZqiQQ5P
3EmJU1vnIbvJQdOWp1c5ip2hZLrr8haVYnY6TvWB9pChUI+acDiYrprmD0B/cEG+Jyp1sr/zR6Iw
k8PpuxUpQVpXds6asWCerV1GlpntgWCyRe1jv36oRTWcCeM0vQ4nOSMjBsDi5EDTs919Wf/7AjXk
C+l1lzVxw/xFF4A9z3qkCZxu6zRYsA0Mb12W6CxcDjJKlQKEkW4AHNBWa24UXeAVmMmsXQw766wA
FluyBuYrJB0KuN2xgH3A/OmuEdcRRYrGxY/J6OxoHPDNkvPrKwEcZOQdqDd+MVH/je78rWjYRySP
cxU0pxhPsfD0CyUQoFVO7e+GTFRMFwjhC8DBVBoKVpIxeS2fx+CYNrtUhOwhuB8e+kcydIz1Vc0I
ZjJW563emckK4f0shveLyRicH2gVLShD9qZUrT1NT+BN6utXW39ZV2aB4RicFwB5hG4QIPV7JAOa
sPrSIcph7XaSrpVA1IEU3Q3nBMaoHBW/mzAJFQDMyhgz5QrAya2jSrkqcKLLTtvQbIt1O5EgfbQh
3w5yvZPhtGnfvDUmYLgr1bzPG0naA9LE8rq0e7PSOHhe/5rLd/ZbLN9vV0ndg2IEz5NYe03sg1Ja
Th/sfBGs1vIzCMvvfx+Pb7mPqZ1VEmuJk7pxsv5ZBUpJd5jIVQz8EPMsy1968pLKT9QQlRqW7/Ai
mdNKqhO/1dA48nzjJHdb6qtOreaC2xN9Rk4pDQr3KgGn2SuAqoqKSX6nxxurEVzWsh+/HIVTR6uh
k+1bGNIZAGBc31jT/boyLJsW+qEAPpF1m69IGlg0m+wMO0NTV2za4VHrCgcrRK4+Hgf5YV3WP2jE
RRi7t1nQsDojaXM2hDHcNB7DfrTv6TY+TBjkirefWb+1tIswdn8zYX0pWZWvYJglJvuqfc57wc0s
3//l73MRkKSR5Bcae3aHbkP3FfZX9OQtUX2Bni0/M2YH4UKgHZGWYtEXM1RY08mdv+Ce7Q22oFQ3
uO+AX2l/YkFi/uk4x6SYZWLEANr1fHnX5uciOuQivlGB3vG8K1IB0CUzx0OGAT1jUcHRrZdKPXWS
7oyDiAJ62Yh+XxXPuaJLnWllEUvslCu1BxuVKGiINJtnWFHHQMrMEvWJyhs3gA/y0KS7V3fYpcKu
pmi1UKB5PIsXGKIi31bhwBPyK1Yf5UZzK/NkiYC4l73o5atxrkcNVKnNG+hd598b0bU/XtejQNGW
a1cX3ebb0VNkpWOY4mbYfGxyUNxiGz2Umkdu7W/yUfGCjZS5Y+SCS1vgi5aD7+V0nHtICwbjO2KM
XHfYGLmMJny8G05R41Age3iMHRwTipWbEyd+EW0giWza5pyHpteNjrkaNIIwOYhBLn9Tnezaoc37
eq/9hbyI4EKFKsq5kaBLevw3MUQfZOxeeKf0rnyv79hiS/C1Eg0TLmqPjkVw27awz86jj0tTRegY
sweCtMHWqJOOz3q/E1wiC+R/vEJmQrgzKTQ321od2TRDeT1eDXtF3cTnv16H1hMREmkuyzMsotu6
rZjvkx2zmBJ3Yx82yfsmQOexTYBwI7l0y2g0MyGx4aKZYxP7b2Hv/ZyZMOxmFhrNAcFUdk91j92x
b0pQu5IhC0xh0TvO5HC1A3VQo96e4O2N9G1EMiiX/xq2E92EmQD2VWcHsQpalFaGg1gdKEeCkyV9
Ykp2LoBLxUCkIzW1GkDXqrOhez44vErijvHZTER+Q/SxOKdIQDZTNgOqYcN4a0ePmn1YV2nR3+dS
pNDQJWL1yCpDw95nSnLyAXK6LmLZMi96xXm+KiRlSXIkRkp9VsZdkry1SiLQKZEMzr8VqDoh2cQx
tC5H6+NsxO4gnEkTfSvO+rXSiuNQY8XQ0X5EO/qA/WLBt1r2mjPd5VKhPgpbOy6huw3wCLsD6Pc2
zbHf2kc0+IS8hYKvxvcvy2oMewJYF+DBUpSRqQc1PhV2sllXgOX2PXiOwQBKDFvTOA0gJUG2ykaK
+uMEwhK0Ym/LM5vhE7MNLB5pJopThBTYypNShJiMsgdjV+Z9tClTvz0VmJTarx9r0V/ORHHq0Jv2
kMkmvAApfKf3TVcaDxPq5KUtqt8sbzHNRHFa0Sh6IBcEFwVKD/kHC+DWQXqLXkAP5aLP973YiUax
l78jAG9V7HBixZvzob6atdpYwmgj9axrV2lxI4uabMvf7yKC86KmXVf+MKF73kzG0QTjkEnpmXQq
0E2EU50spvwRuI2LLM6NtkGsFl2NZCR+Bjox9pMDDM472g0jiDb/PccL4s9MGPu2s/gTZjkBXQ2c
EbVcXftKu7d1xVv0Q7O/z5lTNBqpP6rwETkd7kHNA98dCwaHRCI4MypG00zigb1gzG0aPKn+Z8AS
5t+IM56pUPswIYC1GeydFZ4kRcztKVJhzmhibFEmvYyMcJSPWnSq+5MpyqsFn4l3oANKtTRmqYwa
bGhzZcV3/+mm+bkPDatvpKtQ0orkW9u+TURkc6Lfz1k5xUadjsFxQLV2uzp8VtRv679/+d1xUVV+
lV5qjTK1TcrwI/5i5s5d64DY7NpYnvUxsbIuT3Qe9v9nljcoVlxVCSyjno6hdDRVUWd70Y+YBNhP
eGSAnJlNKMwEWBZQe6sco4HdK8O3rd3AS17YSHNyJ+q9LqrvTBT7KTNR7dAjbIZ4sqnlASj3Zho6
cS1Yr1z8XkAlAoI+Aczs+xjETEbEsJfkSe28rI1ek1EOnIGKHjGL57A1g8jQAyCRcd4qHwstsbHZ
64HfaO8HdDuZCRJnEfzFshhW2TYYPyO/bWGGDRJlCVcfJa6vbyXJLQORNi/dPob1MceOWT0Z+F8f
r6TLARFQ99Dm8a5+1jb1FTCAX/ocrC6guBVl/ou2Y8sy4Fd0hqZmc/7LVPW2yQws0Ev7fnTULZvE
jqjbHBn6EbhrHsRwaizk8mHyItIgXEgu/LE3qwQhWZIhkA0+Ri/D3YAsQ3HSB9sT+c/FdHcukPui
kVwncqshXTOupi3Z5CCIl2qn9spDdvcZrnMZSv6/L2oQpkMzdR+U0s9C0Lh6RTpuhgrEdUW5b1Ds
7gfhyZZMay6LU/tOs4oqMuFa62Oc7hR0xcodFi7uc+yBMRxl3Y09437d/QlUBusMHw8YjAPcBkXm
wbYtEi99ktzohS3AvmMHfBm+rMtbyuDmZ+SCuD0Fpo8JGJAwm09y8hjkz0NyNMMf61KWLHsuhbMD
vxrzUrNgdXV4UDVX1++qQPCgF4jgW1RtG1h+AKpNj2CQMzS8sstcVTT7/w/KbhkMdcVSgen98XZy
oE5HcogsnsHPsSHOeJecmg0zZroRFW0Xj6QoxILrVQCMyJny6Hek7fHPG4sfRnmbtdhsoHefuJmL
DP6RQMAiV8kpg/hIUjdIpS0KnC6ptd26mEU1m4nhjlKCA7IuAphtI/8ys7vcB7mMBeQIgRIsjq3Z
MzmcM7KA2CqlIPL0WpdeDV58bT9gzBBbIbZrPHSWi6Eyx/3cK3wulvNKlDRNZI74ij7ZE/9tIDe1
KI8UfUHOGUWRjqWQ2gBMJiDse8C8mUF/DWB5r5JSd/2ymM3/EUJmH5FzQZLSqLoEN4RezpfBuLHN
O4C/RMV1DU4yzXxcF8ZMf00Y54ASKaTTQBA+kK/d1eAZCLPo1NX+Xgkz2Rl1wwktwwGKoEBVBMal
cC6JaH6s2T6My8/SnTplx7Emx7Qwfq4fTyCGdxi0iqxQDUuwe9n2ybemQ5K9abX334RweWYQNqmF
MixDuzr5yjYYN75oeGdxnHam4vySSDdO02Awy5L2+kP5i5GV+Rv9nu6jErmFj1CYuaJpWoHO80+P
MtSGMWtwrqpQXSq9DOmV0hebyvpMPXt+OM5tBLGR6HaMOtAUYtX3CvN2/+2COP+Q57Ul9zkegVN1
oHRfZLtG3q6LWOyLzc/AOQhbbbQgJei9yWBCOQMtcUt/kgf/SfPY4ivKdJvUK1xRj0ik35yvsAY7
Q8mGLU4kD+lAwNjzWPi/1o/Gvv6Ki1A5F5EDJv2vZoCUbrvqJH1myG7+5XhXICfYYKyg2oauXKVJ
fdekz2ULGE9L2uWNCA9HoNT8iDhISDBS0SJjbZKtlWMVafpaTpFTK/v/9NX4KXGqhmpbl5hoSZNj
pV+1mWDFbrGiOfts/Ig4GfoklxKkjnaLfmh9LTv+ppac4Lk8Gw8M6Fs66KrA0y2nx5fYpHGJRJ+p
RgHQCRTwD/2GVQET2Z12UHqQVmRfo6v+v+VHPFmsZkdVOmkM8cY82NUujTsnUF/Wb0qkEZx30H1N
kdoST7aith1julFDfEoSuKhKCXosy/krIBkU9FcNcOFwkaLoYzmmOaLt9MDgQDL48HAX/Bo2uZft
RIvjy+e6COPOZdSG3jcVWq2ghXHC6udQ7nzAHNSi1aBFCHF7dir2Q2aPwqk2qzpkmqjkt2WySQN0
/y0MYioHv6ldvbV2qgn0OhGu93Lqcjkf5/t8Gzh8Ug3dGI/ylhHe+Ad7p+1FRfZlF3sRw7m/0hpi
gAwgeDThV+TNevbsi8yK/dI/PexFBOcB/cgCoNmAD5gkeuqYUZxsU6L+MmuqulkipxuihiKWjX/w
H7+F8oW4tA+jxgxNBvkIVgoX3BQMOStHZ2n8QYBxemYoA6I8ZjmWXIRyBoANPK2vCIac/TDb9+C7
AZzxdt2cRSK4imxOKdXrCW8dVQ4BcNH7zw1QcAWOUCSE84M0Qm1fBRGfp4DAJi8kT67yw2fOYdng
JAIKncaPYzRxUoEAKYCIslC+0MRQLCcaxs+g99rKbzF8PJz6zoi6BJ1FCR3SzCPWjaZs1k+ybEEX
EdylDznDrwhQIy39105+Qt/fSSNRDrnYIp0fhLv3sDekkGTyXySg2Va6jnJPQ5kIzKn7/nNKdjkS
d/99ro90anEkPWteO6v9rk7Wbv2r/UOwuMhgOjh3q9oUZnYB1e3d7KCep1O1/zFuMbeCul77qTfn
RRYXK+oI3CdWD1ltduqw0Gzo+bGkj2meApcwcDAtJAqF7NL/9HkXiXzQiGI1ITX0LmoRCdtdDpyq
MnHZRrMYNGK5MKEqqm2q2A/EgM7Hb2kYVKUAQEDdGbFC9uKjfyrh65p9DCT80cOW5zb/OZ5ErHeL
jn0mljukZZsTmgMDHh4Ag4t1y001UHzlxwZQruXDZ/RlJoyLhxWYBAalZ1/0gLEHLwicPHNrz3J8
Fw+Dh0D7jA+cyeMCI9HzRq4MDd+U3kah7Vigl1w/Evs8f+iIrhJgIigG+tfcrWWVWpr1RFBtjvRD
H0fPVmqfLSs4xGYlmjhddFIzWdxpxsocpiIJey+MqdPIqjNKV7W8WT/QYti4CFE4IRlNJeKTrEff
uTtaQ3ktB5Ug/C2n6DMZXDIB+m2jr+CSvHx0kwOL6aDJ9Hdp7sh3yqsM6+pFKzjLj9+LTL7MYuix
T5UIvlcChfCRFSfooVYd+hi+TdfJt8rJtwC5P9St6LDMqa9oCN/ejVV10pUIaIvBedgyik7z3j9M
qDOmSKhFxxSoCF+DCayAFImJYpJavRrDXmqfpGH/nxSEL7kkJYp8tIaIKZRuolY7tIkkyCtEp+DC
SpLE7aj0uKt4+DoZN4GqOZIs6IqKlFBlP2IWu9Qoz/pQBqaJtlO3tZs9BN6Pzp2OyDH2vifqogjM
SuXcrDwC+Rtgcb0nJY++cU/Dx/VbEfghPhXLWqmwixp/v8tqD62AQD9qWAiMA9HypOhuOP9g0USu
1ZIyOM8iB5dJcmZUnsE2dsebTN6xLtS4r0RudjnTmJkv7zIGOZgQ8QHhLGNZod1pkdPZXv6aH1jy
NEhOJwz/AsPl087WKLIssoEare3qbxgDQHjM3fQVL+Gffeb0+0I0ASa4Q74ek8UGELmTovfK8cY3
MWwi3ZXFXgMC2LquCK6QL8uUSiAPQYvnYpnidWN/kVASrD41SIkh2f9FRr4OE5QS5hxHnKYpaq9J
m+um/sxKyVwE5ye0oCraVupQX0qIoxYvlX6i6ECsfy2R6vEMSGFYx75RmJhx/0qvQAuKufrmZGWO
vRt2DFVvXdyyo7AtS5dBJGXq3EtE6kq82mwsJ0da6MhT7qqRaK/7H050kcE0f+b6ksKOzSgFoHdy
1m3Hxypnd8r21AZrNKvyfGbMEKPtv4/EvUSoMWgR1SoMNjbnRjEdat0VoqGdZZ2+yOBUYarbvq0A
x4t9phvg/joqvVaVl/WrWUyVZ+fgIkZjoJJTJjU+W4nJglT62VH14HfyNtaMg96NovIp+y5/Zg6X
M3ExQ0VHoJcpUrG0cpIcmFiqh9rHF3vATOM7TeL3T0Gwza+KS9AbjD2Ng490Vr75q3hqHeTr8eZv
EDYRpcdSgUeFkmuWrmOkB2+Nj4ootVNe5jEA+nrdyc7GMQXhtrTBAslV+8oo6aK3TzSMPkjkwped
YeBRjjHzqGmdg7bELogAev06RiIezSUjU3UZTJoGYC6ANc8NAmho2isZQe2P7P7+lJgjUt+BMROX
3P9r1fwgjPMaJCStGSh4HMuoliUodFeYxbMOinqb9vUnHOIHYZz7sDvb7BQT3d9uK2+ZTpbDrnO7
DQNv7jRvEKUcC3bwQR7nP7BlWpNQQZW42bab5JYNVUj3DJtW3QxvvicCx1xwJR/Eca6kj2u9KQNU
wDvju2nemcWPXBeZNvtEnGl/kMG5ElDxShUq0qxX2m7YEBagvh6R5QJqxd+KCO9EB+L8CEJKU1sM
fsAcrgGPldT3gWgvViSCN+Q6LQsZy+2elj5Q621qzoYhYudecL8fvhlnuqQcQoXazeBFxRe7DRw1
e+6araW+Fv1/vR4u2wQxqBUNFBqXvQ5gRMu26S47Rc+A+vp/jIYspH3zc/ErWYWVImdnPWxZrs4d
1RzN13aFqr/mvrZZdxMLycUHUZyboJM+pLIGNyFF27g/luOP9b8vUAN+VsgHDS2NM4aV1z4BotrO
n3tN8DZcerd9OAPnDUIyVlOhQI+zxM1yB3VHIIVKbgOml9xBGeu52olysqXRhg8yOZcAnlElG1qY
a3+UfI/u8ODxLM8GG+ZtD8TI/99sA9PnFR+hsI89y9JsP+hybWIFQV9xKvVcTKNDakDbWV8D6Va3
fq3f3VKFBIcEfxxAS3Vb5al91akJopbpodo6mEXtgg3ZgIsThRlF9qpvBJho2YY4oRj4lYXCP096
kcxZdqfJY6NqyLA1bJGmx2avYZox2EdHERjPsn5eBHF23Sn5OMQhRidz9UtnXHXyXYYa5Pp3XLax
3zJMLu77cVzFI2vn9MCJGL+31cv63/8HA7gI4IwYy9ONrRVICyf2FGY4qX7pJBV0n2lideVvRRNY
i3naTDVMLuLLrYHZHrbs0rtxCpAFNi9HbrXMNb/2ISAI8y2m2kQz5ct+8XJOztCLemhVU+p7j2qv
qoJpwO+99sNCIrz+PZfvy7Y1yyY2gL25zxm2TU4DNnhoWynM7E4Ofq4L+Ievd5HAqXfkF8ooIWEC
yv24KY+ly6Zgzox0ucFMKDklVyK83uVPd5HI6Xmid1FLfNS9w+kAHmu3pT+kCIgSmig1EwjiaySG
Jtn9yGbzxjts+XjFNr1CY9iVfSBsMxOuHwrXuJ4e1r/ocibw+3h8oQSbV+BepnildGB6jW/H5D4l
jTuiIlV8BgUbXvEii1P9nuqZOlRoWTAwAQUzUy0QKWFrYJBylJfWqUSwD8s+6iKQU/sazHCJH2OA
OKolLx73dRHuehGorUgn+akVRc4SW40mJGw762i4JeBErXN4nlyGMhvcUfcTYzIfviMXzaq8taaE
fcfOAph4GLxkgGscm/Z5XTVEX48p7Cxo1hgJ1bA4hyw3PnfpFbjunKn98gkZiqpabMKbkWJ/lFFq
Ut2rfo/kXcFokaVuSGtvB6Lv1sUsxv+ZGC7pQEmjSSILWj6WAfg0zduBxC7wj87+2B0qP9m3UvRj
XeSiOc9Ecl+PEjKG+YjCuymbuxYAKnXWvtYhPY11VQn87uJNzWQxI5/d1BjpPgpd0POhutLBCRhk
Hi2F40zMWv5ILWZSON+L5SoydIxmWH6I4z2jN2JomlHg5i38b3T6VAFP1WcSOd+bRXWftjrKxl1Z
OHppOkXyff2WFiPWRQJfWVAphoq6lj32/W8JsMqaUBCxBFfDg2yVORbjpgajI3KUHDMt2KH2frBi
IWeJ6CCcIckmHfNCZryMD4ge2IOP3+RrkKM8FteMG6zdTyJQUIGCv+dWM6XrTV8elUmBTY3YqI0P
hvTTIIYzBqIdwsWUdnZHnPHW/UTjvGTtRtU+akTz5JFsalRm6tHqnB6wwiCM9gYdpw1FE+XLhzQs
7IXopqbxI3xGGUihTOADNUDyWrnbYS0kDHZ5dljXw2U1ucjhrk/BGkCa6HgwjB3WXIp4nxF678uf
q/8oFzlcRAR2nhTWDRJeTChE7MWH0eUby8NzD2NgW4bnQzf/7WTc7Slm3/WZjZPRpnXHBGKVxwgp
9n+Twr7vTBmjMW21OkBIhCPchLHkmMONsNmzbGOXj8e59FKXa6tnr7o++1n2GwsBcf0Ui9oGHlLg
WWAj01K5b5XpmR73HeqcifSVpqGbtIpbAvsjLQTqtvzwYeA/CqZjZIVfXJS71CZY5MNEE3v1o2g2
vSAZk57Tg7GtXB/phKh5v6jhM4nc2Qa18aUpZDNU4VPZ3ciYUi3Cz/Q2VWx/6gYWZxk/KfcCaRtq
NDg1e/7m16y6Ge7Uq/gQ7Ktd4saC5+OiPsyEcfoQjFg0kFUIS8MfMQH1owh9azHizgRwcV2KZR9r
dujEYLhjdMPQZchlwZZ8iSzX+oH0Ujj+ulxqn4nkgnzl+0mVFPDqSuEySkFQeRyUG/sKvwHOQVQN
WlT4mTQuwNOytEdqYepRzW7i7KUwmy1pr8NGZFiLyneRw4M915UV6TkBmJgSvTTFMQhfAlGgZz/1
j+xoJoLTvFQO9UYx0KPV5WcbM+VtqW1U5Ztm7TLiYh3PTZPPLEjOtV3nooak22VBTCggfWo8tvBs
o90zYB4m23xq7e6DMC50hKE8RrSGy5DDcx++1VHtKqQReEDRRXFewspiIF3puCgjOYVS6ATVWbeE
behFtcNQPvDuNQAhv5fvZtHCVvO66jV/QA0GmLUbdQ/TSjeY8fmm2U7zrDjNLnxIXGH/m9nrHzoy
k8vZs59hoCi1cpTd0f3Wd9Q23LBxte7HICIyWnzwzCRxZlwTvzJoxVZnlTeFHNRg29BvURc4vSy7
aiwa8Fi8tpk4zo4V1LMwvsQeO6AoGJPWSei1CVTX9fC4HLUuYvjyfj2Ow+gPCMBkZ+3iffxeUVWv
auz3g/Ls6RMQCer/kXYly3HjSPSLGEGCG3jlViyptMuW7Quj23Zz33d+/TyoY1osFKcwdl90UQSz
EkgkErm8p2/EcUdan/QoX1YYo7kmdpGDXhfZfvpb9Z6NFO4QKykI5DrwMLiyDtrLqu5sFXy+VfPz
+uLtXlaGAuAKYOPB6LnLatVHHVjw6NFKhtzum95efgMcQ8XFayDvjTqtrnA2l5hm1Wo6FBnbL1P5
iYh6bfZLBx8C+H7KRM0zxUiBhTv72XP8ikfAQXK05MBS3GwkqZ1t66shrNHuGvdGLGfcixRihiGB
2Dx3zN7JPq9AMmkcyZPUwwgusnsGTRC5Iu++v2H/LCffZWll+pp0YGd0Tdz+aPIMwkp9vm4Tu3fW
h2Z8vramRlWEqobO+UN7VIPsoB5YpCS65ffP7UYOZ+JmWUSa1OBxKgUrWMaVIPxR387Oe7B5N9jR
n9fV2nXvG3HcTaWHdZyGc4oYxpAfBguPG/jd58kI/2wnZXGuCxNYBx+zW/rck06CdZjFQyy9ljny
tZPg7O7eGxuF2G/Y3Fd63ZhaquLq7fofjfGoFMGgT040Pq5S6V1XR2R1nJtIzIWkc5rMLsWIKWMS
NkTEG/sh5kYb7hZUq6FZ1BxWlx/nU+6m6BZFx+N3BusAyKkf1/URbQ/nlIrWbJc1AS6bkXV3BaYP
5rx5kKtesGwiMZyPyBJrHhS5mF1NfkrI7aR8XoUIKbuvgY914wsEBeiVjArpKmC/jL7qF56mueGp
B7d44dd3IUbJ3H+1dvxjKmxGjOvrABKBl7AltOkl42QnImZ2wdLxLZSVPlW4skC0F7Z+3r5YFWC7
Pl9XZM8hGKAMVgh4fQFEyjkEYI8Oi67iZtLiINb8MXGS+RS9XReyd3JMghy2qarA1OWDE5IoUTJo
GAHG6IKdFsem7QWuZvfkbEVwAcm8diVGJCCCFVDY61abHHJkcFrtQVJtRVSS2vM7W3mc31arUhvn
Fe+LDDPH6Q/pATSIQftWBtI3AOn5DJk4xZ37Q0RKtTdjqm4FcxvWZhay5wyKLgSAYyb9WFcn1aDg
8k1PvTK8q6LbXDivK9pA9v+Nlx1QWhwkCx0X8fojk+9p9PW6gexZ4VYpdhA2369pq2MOErDgSfIm
tW4dVrZWfJ1TEbar0Ew4Hz5HhmqWGnweG5LIvOqOvmoPk0vc+iC9zgLkQ5GNcN58iqVCjzGe7g5J
fczXzp267mRMll3SLqDq+utIImeWwfnzGt0AZW1heFaev6V6bCvlYhNZlHLec7XbreLcuTZENfjU
WS+3i/YNeqMEhcNAbdQb9raW3N/xtBt5fKwXJmgXWWI0b8r9M6m/0ehgdoJ9YgvDvz23IjjfQZRu
NWU2EzcPh5Z+Lgtqy0ZySMlhaRDEUpHvYL7hUp6Fh40KTFSFJwUurGpuV5abmJ7I4b3Nx68D69Ps
6Y4YffV/mPyHNM5haEVLSNS/49S/4/v7YekYLtKACCqqToiVsndnmeRDHOcqMmooGaZCMWxf/ajI
LU2+lZPAW7w/l64tIOcuCjUtu7xV0ZxV2dJthgjmwDDRkk+sY2S05Zd88Yqj7KaMZTy47qr2XeGH
fpwHMYoyzacRg9uJ5Mn0s5Bze298VzVV1L4UouoqBpLPfWGkNvlMUmSDraVDsiAK5rz70hnFnanW
q90O8PzoJrG1iv6VKMhmlaK3/e5jcvMLeIKLPpPToi5QMcg+t5if9DvGXKZ/W76s6PyRbfmt1wXX
967RfOjMs1ygmp4tU8ZaLYqvrXkTS6emO/zGvm1EcBd21WQUyw4R8bA4Zp24qy4417uX2EYCd9Cm
Zi2miGGyyQtCTjBc/GmSV2sWePndF+N2d7gDlqaNUctthjkHsHx/X90Sae/2NgPQ2Au7yLLfgfbe
GiRPdKFOeaeXETJY5ZwciLw+Dk15MJTh+/UN2m0W2SrGnSyak1jtpYXNrTOWh/RBk+wB+GLO6shu
i4ZEEFnZvbAusldDNXX0IrI2esPkI2ADEMhEZwNYgzV/zZbCn6QE4KUqCCMnObSJFB7rXnta9Pgo
aZJ3XendEGEjnNtMrYjjuItw2MfFj+XUnsu/8soJ17tqEEwi7lrnRhLnM6N0lKsmRntYXd/1hheX
gT5+GkXzjiIp3B72SSJlwHYB2W10R+cnvcTEq3aSpVngMPZ91EYdLrYCMBwwuVQYS7bYJlh1Za/0
TdOWnAqL2CLrtbi9k7zUIrSQXU+1kcsFWeDiKdYqQb5hyF7U9qkikV1XAlclWkTuBphKsjZhg0IT
GOqcHOCR2Swf1hVT+VQInsSc0sVV+qEP30daIxau+xp9iU2MOtritY/dITuUljs77WfFA7+oaFp+
N9raSOSirbVKtbZtEEDW5dfOfC3Cx6Z1Qu2xTi2nE3l9wXbxLaXlXEyVZCC0SyLFD1Pdj2iIyskg
OMa7Xc2mbsqqosgabm7uHEtFPRVTj9uld40bkAE9aweCkmT2ZBV2b9qTTyowFWvgkhEk9HbDkQ/B
fI6tjOkwTDOrHcskaGdya065e91H7a/hP7qpnDkq8jQ1rQQRBX2xpJu8bp1W5DcEMvgETt7NqW6x
VtI5ujXk20j3qlgQNYpEcHZXyllJyIxMh2r2d8jd3KpZ75pSJVgtwYbwORuwPaZKQ1GIMcGtMDxp
veABJlKDizIS3ViWhEFBzPTPkhS22jgGxlT+1ZbzfZv5EnZENbDlS/HD7L8oVeLmvzX+sjkz/MQr
nUo9Bbk3A3RXVUf3G5QsdK9tHEY2L7mimTzRxnBXk1Yv6RTNeHVZ6bfCdFKl/JeLxl1JSmGkTQZQ
b3dBEdEseydvP6F/zvt3W8NdQPmsg+zAbFGgzXUvR2drKIdebiWfr4sRrRZ36Lult8w4RzCrS6/j
+s0kL9e/LzBjvu3AXDSt0RrgVagSoC6p/sOa9WdTEWE8CNTg55yzno55paABubeeKvmW9kSw6fu3
2T/O8aLPoKNoZTXRNSYZAM1b1pwe03WY7+ksWfaUp/W3iCT1qQBroCAEEqnGOQIzGy1aN+jPHOKf
ZtXbpJ8FprYfkX9cLjr7CZu0XFaOeTewuX1GucAorNfezpzRQSSOBpscxGEidpXdeNiQNYDcmGjy
4h+/SrQqhVwiSqXjpzDtbLMDHBeY7RDiiUTtWuA/onA9nisXaYlKJRNRFnLg39Z8RfytPYYolF43
9P1F3Mjh9mmMuyJqJ0SquW7+kaO/wjGyFOPpU4FglYK0LGvKxUsGkElGbXYqpS63h74hth51IBfN
AZkwRqOIHUqkPbe1rawveUkQ9xl67ST5sZMxfSXi/7y+mzoPNmUlUUsJe1r16uqDoscmXfnajmYQ
47nahqI83u6J2Kw05+FXQOS3+QDMGDQK/lWF6WMST791JDYyOCdfx3I7pA2AE9pRObVW4Q1JHyxJ
4qeyfBhTeiy7LtBK6zjL0+Oc5AFNx2BQMU80tIoI+FG0vtxdMFrA3qvqEvSTquQQqXEABAlmjyeD
PuXF87+0Y+5GMIw1zVYVR7NbvPqE6SznNfJMDwO40/fslU1lG4JQZz91+bHYfAv6XHQkxxsIG+oA
EcNRg9TN7v7GEcYTXdRVIDgSF/3oiKsSiVXb1vSUEH/tV7seRVHI7n2xUYnzOkldg16kRhFZLn6W
pZ9WaHKqvskgmNFe2k6EoL6vEqu6ySjoo8R37uPMzqqasAyB+q2fZgbbDzBmQxBX75+6DxmcXazm
mlZFDKgeeVDv6ZI+gTRDcNX9D0P4RwZfBIjrmbZVAiiR/3LUZp/K4O8Utpijdj/DhgvIBLsr8rAW
t2pzubZR0aO9pPMsyzYRmKoRe8V1iOmBIdc61qO2uNeP1+5ObWRyq9gbkpUaKto957W5sabpbsxG
rzPXt38jBsi75wYRrakJniALM7Zp+Ra21qlo5xuSt8F1MfuX3j/qgLDnXE4ol2phgLbVbb8gt0Xs
dzQFBxNtrJse7L9efic6WftVAUZAhAFLNDIbnPuvTWM0qxDNE7rdo3//FRA6N8VNcdBcwzYP0sF6
UhwjqA+RSwS+kX35IomykcxdCtJUR3HX42mJTKnb915FAZ6ytHZcCw7C7lnbCOIscy0tVQKvCLrg
C/20rtItBjAEN9y+IX6sImeI0VKQOh+Q4KrD3C4tX1Y+5/nhunnsqkEVGZc/URjN7rl1NBXozRML
QfOQvTXzvRIdr39/V4d/vm/yVl52S11XBdpBoub7MtV2a/jUEuRT92Ug10OppRNwUZ7rMK1AfDQz
dFLlVm9b0UGbDUcSgenvXvD0HyF8dm6YJsQaDUak2qVxK10Kmi50aDsHSbccdb0ROKFdO96I405t
joYgslhYN3BT2Wp/A1BBWy8BdC9wD8xML87LRg53Cca0jOJpRRA1S8MhK/qfo1WDezKd7+ui8tVW
d3p1EKBt7NucicIdNSwZpdfz/crRfluUI4bLVXJqQiC5ivJL+z6PfkhgFrN5LSkAjFiSAZkf4EiX
iQ3gb/Zkin3LyVd0orD2wdApBGa4v2UfQjmnF5WA8YjZK7Cofi4taifap6U2Xdp+vX6k9jOcFmY2
ZKoREHlyezYabU/SZmETyrJDnOx2+Ky64XG9nx3E986AznCnPEwi6rLdbduI5fQzpiTL5UJHukt7
LuLPRfs7rmjzfc51Z3nagd4VfUNp/K1o7hJN2HKyW1/aSOB8dt7qNSjq8NKSb3SfFah7+2+iJlPg
9XZNYSOI80iDuc55oQK5RjIB4aG3hj2MxfdQyVylQvvddXsQ7Asfmq+IxxojYmVwQ7cz4CTqyNle
F7Gvj0Yxk8f4/kz+PE1zpwMTAjNEymtKnGRVHVSFFfrzupj94BLADP+Vw5kAHlBZK0e48YDZire3
5pTuHCyPjWUDhNFPXkQdLWwfLrzfhzzKlnbjJ3LdGKV+jZC4acBltOQPJvKFVpJ9TivTG3tgk5Wr
kwzF63U9BctJueWsom7uZx35jqK9N5U/ZCNYwk8ySQQhCvvMNe24A6vktW7EFLvWjm9Tc6+BqEIV
ydi9FjcryO3YNOlhRFrgQXQhhik0ehxn1emqLphH689Uk73rKydSiTvBq0SNAjcHGn8zy0ED1CHr
y8+5ZogSyKId4g6w1Ec9sNsR3WVyaRPLG6LSjtLncXz6V/rw/R3W2prxOzlZB2TOaTkkcWmbkaBP
QaAM39JhDLIm9x2rU5jtqzTkRy3DnajpRwTpn6/rc+GL0LZqMjZwkxpEx+V0fqBqSy+tcO4Td5K9
YWqQpRS9LS6U4SRwOxPP41LLZEjcWe5skJqrujv3BuZ2RSPBl87oXBK/NwaR815erAS8Mpg7gCNK
gFxeHVObzVGI1LowbCaMtaBZCJaJTLh4byZzSZM2SVxj/COqfWLdxaIcjkgEFzbkvVrI1Qp9QqWw
Kd5lVSl5symaFNpfN1XTMGaDpimgpJ/bwEyrXDFVM3Ybj7EDZ54U2WEAwjZ0gEtHUfvvnsVZuC90
GeG/jMahc2lFXoDwtII9aMXPOX9Smx/XLfrCwWFjtt/nLLosWroM8HBugSbfWfvUG69tk9o09XWR
MxCpwpm2NisG6lXM4KqvUvSQqv51VfYMYKMKX9nVsqEu0XyTuHrzqraDAyyC0vqd5TIwq21BEl5L
3OaTyFziqsPmJ0vlKZZft7dLPtpl9ETNX/WdbGc2oridMaUomtC9CTuTv8rNp9DA4Mzx+ortbv5G
BLcj9az3M6bgY3etG18Z52Aui1dFkQ5l3oJ1pxW8INgvPruwzzXim/MbYnR49U2Fi9s61m8nHW0g
yHOpSCdHaMWLRJf37lHdLCHvdeROCU2tleN/WvXLzknQ5BUHcgBwLBEIkWA5ebTAeDAzawohbloW
byL+EmV2rN32SO3Guagvafc0WTqb8mPzs3yvHNEsU5EbmEey4u4u/lAs77px7K/eRgJn66pe1N1U
Q534CEjgILpZ7w1gozFwQOv4OxcEcqAyUANUkM0anPcux6adpcaSnKyRbsrmRQbMSCHi69hZMw0S
qGnq1ACVLSdkNdQCxJRTjCmXP60mt7tfnr7E6OVWAPf0nxal0zsMu7mN8aVTTqUpCHkv38acAKbh
JqIvhykxgHWO3uPv4bfw01jZGMB05iB9kwcb/f/0ndY7ckUc9ZeZaiYYLs9SNQanKHPGgIlPE2SL
DZbu0+CNJyRTPtETAF7vVq/wra8ic9iXx2hjFAhDJzeXPrYWEmsKaQtg8qr+elyD0W5Ue0ZBOL2V
g9RpRXPNO4cXsDWqYaoAqwXZMbtdNisbjeEE2IoWbyI9O8wZWjDrIlCszOur4lhJi2ASYNcUN+LY
z9mIq6bQGkwTTzAZ6f6wU+wxE53fXREGUihgfVd0zFCfi+gXDBoPQx/BVpLyUL6yeVmGfql9z4bD
e9OisIF3f9tMTbcQJaPHVefVSqi0jn2E1IOfg64QQGxO7Bo/DFtx4tslEHGb7Vz5mrwRx92RUl2X
PZhzY9dUv+ftA13RCjO/XveDe8uI5nhUZxRiWAC5Pl/GrKiQpwp10FaSU0XeyPB4/ft7Omy/z23T
qFVTOzVmhO6Axu1mj0aSp4mAbEVKcNYNlt+qWse8QOHfUZXcqSpF5Jousk/wEFs9OA+hZL0MtwsR
mmHr8+qUoWTPxuvcHfoxtNvkLWnKU7WIZpF2TW4rlzM5JVOB8mpi/QhwyWUvB5Tt8jVxDFsDHCW9
F4FP7wQxLPRXNcNSAPHO06w0JV3obGqR22ZxYA6YgSPqfSGFDrN6payPWjr++A0L2YjkVlYaLNUq
SligUh3X2QMeUSEKzXYvFtUwDCStVUvBB8+tvDJLZSki3FzmS300Drqf3YSv8g/9rjotJwaSq38d
biQBts6uVQIfSCMGnC7lx5MsY5JTU8daJnhyaMrPURTg7p4tC61/FK8kk/C9XxgQqkprScFMJLsj
8GDqOVBRpbm+PbsWqAEQX9F0RBZIDJyv3aKUstbWkKLbmED30UmdYYxl+qoeZJcAqcxWRL3hewu3
lchZBDBMlDgaSeRaMsbPT/NyEKjE3uNcqK5tBXCHapIbTccYSwTytvBQeOGREX3+nRoQwaDv7dFW
FOfDmyoGIzpZEbP0z2t3n+heGAoeHnuh7Jk6nHWretqqUYwd6t3JI0CBNoFXF/ydHJdK55dpYOEK
NypdNBEky7TWuhK5dVQ7cYj+sttal52iEAQR/8PyNA0NT5gpweV0bnmYwYxzK4Jenaf4GGTxQ9Ve
n2c8cVSQjjV/CvEG9zfrH4F80mio0rGxMJngpnowT98JcWgqwiYQyeByRUnbqZGkgA9Von/Ife2E
1ddlEg3j7J+gD0W4W11bTUkrFmzROt7kWTASkcmxUP/iBGkAkSMEhCAILbmtSfQkTMoRJ+gp1G2G
7BG6ppMcVdNRblRvCaiQfYQdyguRAHxGGRoj9gDtPBdZ6FltrXKOe2JAN59t3Ex/4T5EZg/pqZfq
FD4A85SNzk7BL48qMoM3DUBLyrKChyen7KihPtO3OMMlOmeSBEYvAs/eN3Uqyxq+ryMTxik3yKEV
9aAdQ4dW+jp97p7m29rrTmZuA0zeEWcsmQvlF1NH5thSTaR6oNr5YraJYa1FSnP0hxb2Ynlzk9lD
9wAKTdH1wX75NUmcvU9DFluahW3TH8KD6q5IxAJF85ENQIp70/fCl61a3DKGgLPLG7mAWarUVhqv
ab4U4WHVvhHLL4rj9Wvk4iSzdWOzboieVYK61/kaokKe5WYNvvI6Q0dvTGzJNE+0Gn/ZDUIO2KV0
Hcw0Ki57bgWjXhqrKtaJE862Drtf7kBs5oBXKH8ntfo/Rp0vgl1OIqdZUQ5N24YGcUa/fGWoZc0X
69A7sacKXgcXZghBBDNM1ETSnBJ+yCOLZXOS80l1lDS6V6s1WCblNDRyMEfqy/XdupwHZrJQ1qXE
BAfNxTxw3ceNLo0aSu4x6G9rvzqEr/Nz/IyZSCFT+uVY3bkw/iZZO20dtZEqTge+mP4h9Uf7O3sm
1h4jZ6qBfzQ9XdfvwuW/S0SuDGuJgFDnAo04LcNxlRZIlOv0+2yVoYZmAnMS9RDuyUFhAGavIZOA
Zshzq48oxmYzE3VC4CmqiZ+ISgKXsToUwfgoYThiYFSTueBsNImkKaGqOPkJNdYZUDSMc0cNJEda
bc020Px8xBSrK6qwXPpgTjC3gmVEcxSwS8WxXoDIgNFZvLUSJzp1Caof/f8BKbCzlCZe3fAdoNNi
BaTzpUQqxkxK2VKcqZ/8uTAzmy6tKN7Ys3sT2MIm8oIa6oI6c2ObXIw2JENHB9j9fxFdFkz/YrBT
AwvE8uuZLezdVhoXuxvziv69Qnl3VpND352V5AwDdo74NMh8Ubfx5SKieqRpFqBYERMA4f1cvTaV
rEiWZNVJ5GNMPi3WL58rIAiguU4zkZHD9c8tn1zQBY+4RXXiJgI+6rfMEhR4L/udUP/aSuA00NGf
sdAFXRnlF7Q7GdnfkMl++Krnh85tPxt+fVhFCcEds2BSTRTdMBUE5GnuViFS2q6IP4kjBelrEuQ+
dYFpnB2ZWaiiGZvLJwrTEfGoCZGGfpFgzTtpbtocZsEmYJIAcBmu8aihIDsesgfRw/vyYoYwbAri
Cg3NkTxK4Iochhp2veqsVY31PMpJ6mi9KARmju4ssIFKwGJSLeQgEZPyUmjfYNK2fz9XCpCycJ1I
x+SIQSwPdVIgkIj4RnfuFCYQGQzWg05VyjnGNSeFpiRYQ/nQf2FwJ4lm5/6MSaLhu3WofJQtAH19
+NVr5Vwo7xTDqBnoiJcQYhBbrX6sumA4YW+zCNU1oBDKsESLne+Ne+rMOkwLppUEbo5lfsrrz2QU
HLGLpwPbKouoDJlSQfabc7Tjog6dFa3EGaZvYf1TAzB0UWqOJLXoeCHO9RXb36eNNE4jQ0skTTYg
jSVMGK5E+Vr7c1B7+gFwVs+5F3siJ7h7vrYacl7KwkxUOzaQ2Xjrl/HYHKgbBtWJ4T0sgYi2es/l
boVxDos0Dc0lTEo4ZeHnwNebBS5XuIKcpVclaiZhBW0mZ/DIwXqAx7grnO9L7gCYFVTckiuKRHfN
cLNpvJ2nc2t0NUQa9XdFxmyz3zVfBYbBvnHhMTYyuHxGW4yD1LVMrZvsnoACqr7Xnv4bZ4SuctBN
9Lw+vYN0CGm7BAryyULJqJqlzCHcjA5R5VfrfZb9amvw+THTuSsFRS1ULAhENGhRKuM7+uvoxpwE
LvgsqTXkHVmQl4nj6GletciPaUIRX8zxTY6uaxC8Jpmod/a9HHdl43TOf5CQLvIiQ7H0WD6qwRio
h+yxxXuoCwQmcvnyOvNUfFVLGSySoc+HOAREP8NB8jq/OxJ7sQeRJPabr+nEeYxSb4hSS+86TZ56
6pzIo670KX4mdurlB/J8XTOR+XE+Q2mQMqQtfIas3NTjY4ZJoK4XvCb3ZKDECWIwQPPjWubcBqWV
JbcGrGNeHsPaH4dPKvGvq7Hn+jYi+PoIAcuPmsdQY1xejOpuMQRHaOf1g2TChw58OFtpSdTrKnQg
T/lRAazsaAPB28sO0ifzsCT2iGmY9wZ44btrzyC2krnVm6Ux1ooQgW4PvBTACDCw3jCQ7trF0W8q
f7q1RsFNyfwdb4JbiZzPRVMjNSsZF7A5V6663ibdDU2ezfKLVd7EBFighugkCyyErwORolLnPkeo
nc4vU/1MkcDWUsW+biN70cZGLb5TS5ayTEknqNUvyFi/JaY/TyctPLSJMIgX7JnGedwuqboUuLCw
ePCemm+pW9xljvbC2CjqA0kdUWQtMH8+XwMKKxr1KdZvGDI71J7L+OX62u0GMtvFYxpvwsFSzcsy
0kcVQe783YALnAPT6xekThg5xC+3kOM+YQ9vDfEn2AT5x11ckjwcTayffPM3re/gN0cSiCYK9rXa
yOG83zTM/UAMyJkc2Vndzs4yQCyNDuMFJ2+/3DfwrhW6eFF6BOMZ320Ux70Vhh3WUF10V0dSOQaa
cyWIqXfSJYjW0Z7FmhIphjy5u5itaDZR+AsU0XSbjWRQ1zixEcHsERDmwoc+WyPOWxh4QmqqhWIx
Ziu5NTTbuJOykp3dPvckGpQ1dZvonojYnnd8xJkczg8ObRqbZg05q4HC/hDZBhIzuog9YcdJYGdY
ZQtvAZnyBRS8kydAliuqExVvoXLqadDSp3j+YzKFhRO2ERcLtxHFFN4cqaao4z5norLP7wVcwMNE
x+70/6HD7K7eRhi3SypNyi5b8Zxr1rspDma8iCf/uo9476S8VIhqSOaaFvoUOB+hmamZdSssT7ub
PMlmdNxFkD8AR/JRe2GdEaiEoo0v9LobCzjJznXxe4aPrfsQz73vslUqzBj8B4gG0Ujgra9gZ3bU
Q/WKDE5m50Ik0F3D38jj9m/o4ySzEuxfUlooF/rgBEiU1p4KQewhksNtXb+O6AwpEduoUnzToT82
0kyHFgR8OaKhz517xEDuBI0R6EjTgWd9bpJFNChxH0HUCkJ66SCTT9f3aOeldfZ9LrIY1dKIFwJ/
iw4xe2rGICReo3U2SSd7SP5UQyHfC7tpeZtEGxXy1Rqa0mT+iVCDxIPqVcyeCAl1NdRMMme+wbh0
47QH4XN/d/020jgTTLJFKkFUojrzw+Ch5Xh1cz9EshrcMvVfBPZfCmXunrqthpwZGt0oS/2MW4Xd
YempPo4Pyc3ixYhOC0e9qxIkeNEP4oJAL4geRCgzIo054yzi3GzKCDk9Lb+xhsSOhAyXe3lYXCyg
0sZfkxC+gmKlrQWSFChovahfzC+xo9jVz/IWwVSHtmDjtr4ThR97SqEhE0juCnBzNN6R1ZQAOEfr
sI3RLV0eB1Hz3d73oQ0xFZw1cBBxi2Z0LUpFRYMrU35Ls6c0EhKX7Jn9VgJ3kMO2TOOxhAQZAMyF
t942qdsAFHk6ykH+y4iHBkWJ5kMd7lSbGaoLgI2BIzR8KwWnO+jVo8wvZVAG6D/0VpTn2suRs0oU
OkzZo+xiPIU0ir7mJQSOfnEPtuQD6xOKHAD9CEeI9rZqK4rTLRwiXc67Fqervh/nzJ500dtnL+LY
SuCyT7mGeYGM4ATFSXIDYr5TlZmncDa+grPpLuvbP6674L1AYCOOfwXpFpiDl7DG2oUPA9g0Fy1Y
UaX5HSEGa6ImYOPjoygqjQBlMXGAdKTTJJTgJ+Mwqb9egEeTsQK6RBm0RrLO8xpFyOcalgpVmOdD
Hc1unAY9DIc4R7DLAHsKETjdjjVAIgol+K4C4dzBzdcln6MGe1XUitdg+jgnw7frSycSwZ3cdbDq
JZMgomKMeIR4lv5yXcLeq+dMC86mzUQf9KLD8aF30XMSrHjJpZ+BCe9ilOx3DhDiQQAss6569OIy
fTdR7thr6zxGEDZkRyX6ms0/r2vDlpy74C0FHZAU7fooNRLu+NA8xmgzIM4cWiZ+LhV+GCZema7u
JFHB02p3az5E8Q12MzUNIGJhayIwD+jqXb6KLPrycFqyirZiWJYpo9DOb77RIsUUQpnJAbhHoGDO
r/rZTc7ysPis3KhFdlw5oubinRsWYtFEqrP1s9BFf75HCgWQWVNgj4q/6KF7VoLIC0/AqLPjWwAk
4s0oql7teHBIxFSmiYKgKmPjziX24BbJaYluBXKYQaml2JHXozMyDkggzN1eOtgzWZTTDnOMMml0
LKqKus/0B4PqMR4boADPTnMa0bXIMrnAS0+965ap7AlGQyaY18C5RtErea6kFEuS3K0QnB/r1/Wh
d/tj6WuPBihWfdVrXFbrJ4HlyoKc7u5+bgVzKYB4akMpzCGYjbGoaNDM3+jXuLdHQFkoHh4RAD5+
u67sZc4QoCMbXbm3X710SWwRiNQQcHSHMZh86SDmE9s7IFsxnDdJyaCHYDdEvU4vEf2N8quq1zcr
ldzr6lwe9XN12O/YeK0F/IyRxKbus/luJjeDCOV21zRQ8kTJXSOYTOaWS6mpJesju/Qby4WJPElk
+T5VhVtZkh+joey6OrvLBndioV0cPen8BHkyyWQ1WOU9Bbo9fD3+5oJX6k5xEEu2kcEd6ayrgbel
oWeMHAb0BQNmwmczyn50NJ+kpxJgmsYnUfVi149gATEPjTZkdNJwlt4bqRIaHfZp9kPMTznhIznW
HvEr4Do5jcDGdzIM2BU8JOFPDHSc8DXxsTGoGVqwPgOQtK8aXlgVJjsrywZIIJPZ9bYo1mV38fn1
di6SM8SuGaW1HHGumjn8Y4p18NmpbozuBiCKeE0nf9br9njdWHbig3OZXJQja1ZaRDmug/gIsBW7
RHNo9s60uBx/70Rv15SdlM1Jw3xfUhsslk+GP4t0tCvZlc3X6xrtmf9WBhfwZEC17GWWmErLOyMk
9jgFshAYZNcWt1K4A5DXhZynOg5Z74NY201u5GNxZHOr4qDqMujZ7tAFzJ2ct0bVyzD7PqJ2GH3p
TcvTrEO9fPk3C4euWm5zhol2WQXrW6BLBH5XoP8uwkmWPWeL3DF8E5KGCuWrJeo8R/WgYuGKv9Qv
q4sByAC89CfjO6weV7MciCYldgrHWL+NRM79SoaVr1MMg+jjzlHoTdM86ZJrNAEm0LUmaCVvEaWv
981jI5OtwsbQG2Anq+MK/yjfsDhgDOYbwAfaLZ6tjaAHandBWTethXYk4IZwTgMcJqmGnBdi7ry6
HyrL7yfpr+uW8T7FfuGYNjI4JxFJaU6THptmvsSP68vk1Ojdjd32TXkubxtX+rY6rZ17iFqdKZhu
RFHdnoqAQgAaBqJlZCs5t1HpaUg1zGw4UXsq+1NGn67rt+vrNwL47u5EaZpFX+CXNPS5RgH4Zu/l
2l4PfzdoWsdRNBuyd6a3ArmrTIlJO05MYAKKj0x+yPCWLcfnpha8YvZCj60czvYN0pfzqEBOAWTk
crwn5C2Nnnr56yKsuAo2iUeCisxs7UcNovr1JNM7I5l+I67Z6sIZerOWc96zzFPdDcgiJymGF/ry
ZdRjwYnau0G2gjhrl3vWL6zj8EZIZshW6tH+yZIO121OtFycTQ9SpfShjETnUqd2Ud/Jq39dwO7N
jv5wdEXi54LJg7uiDG3F2JaK9eq8xUu/ZI3d346OddCd1pEmRwRMsL9q/4jje5tWQsY2SXFNldqJ
FrndKI9VKEKV2rfnDyHcHdWH4WhEJVZt1OtDMVLw1oKb6kkLQ1sVDSvser3NAvLDToo06b3Cku2N
ZyqY6tP+UN8qh7r01HqMnaqL7cHt4djZHA1IJQ6/3uZvsQ7//+4gX88oY/A1dSpLhk9vRfnJ0AU2
+D/83ocAZqSba2ooFskqWUTd+2BRdlBGuEFs4bIhicYHBrZ33SR3bV5nnfYoiaMtmNs9dWyQamfp
G0XSPhWWdOpKEa/xvtVvZHCedUH6urYWqBSfBq8/KhhZKAOMwzn/Dw3H7jsIGUIKSAfku1BdOl9A
ZQWcY83CQNbXT5Ao8pObNsAQ3vIf0r5suXGcafaJGMF9ueUqyZLlve2+Ybjd09z3nU9/Ep5v2jSM
X5jpc+0IlwAWClWFrEx/hmpTjkG4ebC5UxJfEWpwjI1ZKkJ1Sar/3agW285uzciT+t4W8KA25Pez
6naWX1VnU+w5EZh5a23MUjErR91vQhkIB0KP66eiqPsXyFa1tqGsojcKqsUrTpjHfWOQyuWbKY/y
ecXHXA75w4Aw1jnDqQomwcb0/VuLubwUGis2En2OpzITuO0OU8EznIZiHVJym+HgK0eQLzuNSxrN
2T23P0YuYTq72tii55QSDdrspYFtle71wPxFWtv9LgXc0F0As01vuQZZdebWIHUOU0lvO7VEaWvc
6wfZqf30YXV1gA8tT/iOGc5r0rJKoX+qcD4ox4Fooou0Mdcl0bFSefqerYMN+me3VIJC5QQ2ZqDB
wJ6JFwMQxdPHclkKS4pkwEei6uekHiKRN0vBdEzwIqGEEfGsR0dms7ZGSY5JrWReYwzM0bXqsGZB
2ii7suNdeu+sTl8cZGONCtOznueKYeIYpHv02+zIzZ1xQH8T2gX+eqXuIS08e8DKAM4U7mQfcw/c
V1Lm7b75CVSgU+OqSYsFRVQdHhTxrceoasZ//SXB+dJCqbiWtmWBWh2nbvT1gwGFhAJzqrqd3Yh2
7fAAYUxn3CyJimZaVAFHByip0/UqOIYRQJM1EOSHUeNAYhmv9gjXBqZGUIgCLWNSy8rkpg3LUSX9
0n6v9TaoIqZTjbYBWaD4M7dHr3LL2+VH0Tt9Y9ePPKwC8zx8/AD63AmdJUhSBne1ppvQOou8Zhkz
oGz+P1Vm1O3YxS3plSnRcCoKY5cPxjGX9EDsOqctKi9Ua/9yLsF0yI1J6kx0KXiwsllDey7dm+nN
smAKglMW8kxQPl9XICLQItQBlTA6WXHTd6a7JC+X18HOwTYLoZxjGVXzb1DFdDADHfdb4WQOsPs6
MMYixka4otfMQ7YxSPm9NZWK2hJnmJyZgFbc9Yfpdq4VzIFww3tuYgbKjTHqBq/7sGpTC8Zi44dY
Jd5YnbtolyrAK/KGBJmfC5N0mGECTwrAI59zMblV1cUg9c68+FP+A8ysK+azL38tcu1/CVAmoOE6
KAKAU6FuznKJwBuuw4Z4IDMj5l4BFbq8497QzNiE6R080QFhp+rUM1ajQW1LGbBtahDt5MVRfDKH
ML00kVs9GwGeKtyktEfFjjmdfeYCN4apBaIzJ0xyjKuGGAavEp52VD898AISO7/a2KE+1ihrWh+a
2EjSP1W9dZdf/dM/5VVR7DqOQIrQPAIJEP2Ui3q+rGvy0eTb+CZ6Vfw86AHVLjwkPE7vgbcH9BXT
2/RM2vp/MtWE6L8xT21phrclrUxwz2jST0u4itLvK0+biun6GxPUbmrmvCZRjBWqvb6fCJXrIF8v
Q+de9n62V35sJBXmlzFOtJk8HQuy4FjNvZYv9iSciogTE5lBY7McKrbXGvK3jECmrPkmap+0/LRY
sR3WkWOgT3Z5TeytQxqH2xnc7LR8ByTIQSoG1j5wuSY2JBxtq78D2TPHCvMCJnSZ71ZkkTrPZlcn
S2Jh5yrlgKTVjiceIpZngfayRBxMQUevQIu9Vj5L48PlfeL9f8rF+tDqjfodeahk/rw0r0nNM8G+
Cje7RPmXCRkyQjJIqmnJj53MIxJZtbc6AiZryz8YhyIH8+OjkCVvuh9mrq/DZMBciT6V0Xd2DOq6
VL6/vHEsB8NoMiDmmFD+Sjta5epszKTHoku9r6kd6Iwsb1qs4LIZ1tkE6QTm4zFrjWuDumg7WWgT
M8WN0UBGej4u+nMlSHgT4HVhmR8JRCjgF8AFiDleKl+pB6GUxgjrETEcRe4IIgKh3hORatJi4b2J
staFu5Y8NhsGHr8ov+tCK1bTzlCcsFhsXT4I3VVSvigiB4nFmPnCyBqARRrG1iR0qKgT2kxNZy4C
nlHkAOoWaDSs3/Sb8mxCOzq6MXfoNe8FhYtjZ50qPGZjPASMDZiYozxe7+tsbCpA8uT6KZe9Nf92
2SuYj19bA8Q7Nz4uzUksGwSc18q9G1YoDxP9r3iOfo2N8aRVOjii8CXH5Ftcl7xbiRXGt7YpTxnF
WisKgkxZZbddJ7vK9uUgQxTMi3gPbsx9tCBtb+qQ2zTp4fK5hqKLVSP6DeGz2DzM4vPlfWQUOJiM
V5A7EMQWRv8/b2McZVOn5RUi05g4IeptFXWagPS59tX11OmcZxuG038yRwVzdepzee6wc/LiQWrA
aczJ0UQALMr95XUx9g2GDLBPgUsG1DzkE27cA4HPUpVMR1k/X5nQM5Mx3XjZAiP84dbDFYo+DN4g
6ImhJYmXuSFVtjR9a/EmlEr7hQew4dmgViFOkZZJlYZA3qM/okkQLJa8UvkDf/60FCrElg3QNiWp
cgu1cPQcSpnXDcaTBFC48Mgy2SsCqyTwLgDO0Slrls1prg4SLo22+tGlmQeO/tMkxv7lj8P8/Ah4
/5ih/Ey3MH9cZXDrYnyFOKs9Fk+XDbDa8dizDwtUgKsEw5zwFE5gcdGO1Lajrd3WgPIT/LbKobFg
BJxPxshyN95cr2vdlx2iaazEhhPmQNAACam7ej2iGz/pvQMemdi5vETWp0JBCDgqWEYxG0d5xVDI
8pqQpEWP4iDWB1+TMSwZ8QauWGaQRBCKDpDTqTr5+2ZtuVpLeQ4FCscYD6F4lRfXocHxBrYJ3IGy
pCIXVqjtS7VCNMMZK8nF1u6q1caYvL2Mv/77fqFnCki1BCY1wOE+L6TEfLMakfxhbEaQFEr6kyGI
udOmyh+FHpLTiyJG+cCy99mSFTbJuI44RAYG3WtoZlfnmOfgjHoZHeAPG9TXX/oxKSCnQlqzH/Uy
HzjFvH9wr8HNQLIEGOHnpbRKO0kiMWOV56Z57cKdBR0p9aU0Hg2Fc4p0/C+qxwEMt4UZD1AhAq9L
3XWdOU0m4BBwAwj9aiMI+fHEUlcRiGEy97/7ggIb5PyATpKGKq7dOidrhbJorWs7m28TCTLSM08e
mhmEwPmv4eggmoo0bNwA8dFotdg98phjYFwwdstvnV9fEwz8zMN2sILqxhodu+tUkOKa9G7EorvS
ZOlKn0fOvrE+0dYEHbcbQZ30CAuqAE5vjW5flv01ZFev5GIZORc4zxbles1qWY1I8EXGClW0RU16
p0qE26XX9sWYP112CFYEB/QCioY67gz0DT/7+ToNihUSboC2Vr7XRmpXZn5UmnAPNqu9nprBZXNs
z9BApAdOZQju0FVTnTWaYY3w9elQY54N1UzojrY5gNQRrygBb9aMuZdgeQf8HhEJFj8vLy6jLB8y
mEvqN7n0xuHnJBxMZXd5VcxN3Fghv2JzVcBxsrkRyCaW5VVkJYfBEIIJvAF2MQtHS485kwy8VVEx
sBubep4JbFVWo8Fe+lx1xrjfQf3ttCjhf29QYibnYwtJQN4sbugqIRNabKGCRGwEiknQr8r0WY+C
Zn6Sk29iylkdq+DdWqSHqDo9Va2GTNAgsWwB5rMiW32R73O7fyVpTHjNZdhhXcSbNdIYSaEyxaGZ
YbHKwewdH8v6Tc05xOgcJ6FvlCmt8SjVIfPXx9YfptesG+103SdCb2cRJ1wRt6ZvFFQXSP+hMItQ
T4WrNK3FbAUnk6POeOAuRNe0eMNa7K+0sUGFqX7O+hl7Sl41ILuyeKS7mwTSHZkWzL2ysXlnmbko
UEYieVZFDKtSCVknWn09tCbi4nxfRT8TgdMElVipBV4NfxugjnG3TFpTQinFGS07fxiPli8HGPgF
pIU810Q3EIC2od9HmKr+CHSMsaSPrJaKVIVUxXq+IhcUl9bvF/Fkra8A5ju9anEckb2PH5aoZZZJ
lvYWYUaI52/jcJNEN5ejISt12q6EHIRNwGgI5eEwIGBoSQ0qhMWVrfbGkgtPS0sIScS2GXJVoUhV
88XhN7tHBSm5njIlIzZ7f/VFjyQc6l5FK6nZF37k87aQGS/Q9IMz4HiZ7yilzRLrOimxONQGpjDZ
CjTJV/Ca5beX95Fj5P2Re2OkjI0elwpulQFT5unyV9u+Gbzrn/VSDlaH3yt5f8rZGFGbxGqGEolN
iPfxfL94pR/u5XeGcaI0mzwgKwWmqtqXHljHONkAb4VUCMl1QV/mAStUhjkwV+0068oeZHEceCnT
4TdrpEri0JpHfSVVag1tR4x1JBnIq+uVsxhm9NhYoQ5wlkfF1Ao4VlIhoV0FeW1MBDpa3brA5zlt
mwbd2p/MDHn9ZT9hdVI/fUMqMNZWFpnvKL/eNYOw8dUDgA73OlhAeyciBAWVWz+2UK6v3cuWeRtL
RZKiS6El1pFIIj+l41/QRbv8/9+7YV+O9WZPqVAi6ZkgokhGFzB2xsSWEpRHtvhLxjtFEawgVq8C
iN7+krzqHJ7/ljFLd2irkEG8zC0feb1xVnf301ZTmVesFH3Xkg5uUmRuZQL5F8u/wA9x02jprdAj
uOHxcb+G1akbkj+Jq4QLAFP5qOVpUH4DZEQ0ZdgMjJlFDb5robv2YIb2RFhZhLvLe89CWmKpv83R
RO8AOq51lcLc7PeJPbuqUxyG69wN8fqg2wnwv1DC87gSpszcdmOWOqxZm4nDmMNsebSeiYRpeez3
iRf7/UE4RaNDNJUhI+FzVsszS53eRIjkMCd0M/NZvyU0s1B2uM4mOwbLzeik10R7o7vi0tsyIyDB
NqDJ/d7o/nxX5qM5y+aC+KAaoVPmzSkv+uNYqhzXYfotEcHGywew6XgT/WxHKtZVhdvCjupP7epZ
0p0l546U3Vfx9yh8qfBa0Fgvf7CpG6s0zjIU1KhaSNUcAuc4oiNJhHQqB7OytWZXgg0qAUJc1AaW
K3N6KqzQtDVNuVGV9EuTxkgIirV/mdLuoV3yPwj4WxOUy2Rm3Oo5SYAJcoOMHP09lMvlrGS55tYO
Fd6VMDa6mRzE6Gmu7OxOdTonPVsOOqyyXRwJtQBincONdSS40sHXkA0TE+tgVcNCPvtMFyl5n5HU
oPFGtzv0rvBm+DkCr/pAoNbSIb0DDn/3J0gVNODREQPls0Tggp/ttqYcLTU6/2DuIhIr1UkAz5R1
mE9/wj+CunZjiloiIU8YmgZ1kp7HAWjlHDld3D85BBsblJuUED0cypnUYkFxHV33e4TQvXGXOBNY
9zoALUGsEPA+HtP9Fci3mBbUPhFZPu9hGlZjAeAvirMlMyBpNoEJqo1/XV4aK9HHjNpvI9TuCTlg
en2HlaVgsgRNN9i5cusVFdZ9bExeL6ZuPMcWJ9v5EjHx5g5GAxW8gtA0Q4H7eWW53gxTZuF9owMi
VrNeJuu1GXnh8ovrU0aocJnpuN5FAkRsfRUKdBKIpgQvO2jXNzk0BNAmcKv70OGC0L58tU9mNRq0
AnqazAyJ2fiYXAt257z7/mk9SI4MHkjL5fFLMTfTlC0RBCIa0c/4vJlm2vZFh6rTQQfVTnsQdyOp
Gv5rHUNWtTFC4tumxFiURJ3jEOcZwkreumbu0FR3SFqfL3vj11KGskMli8ncRT34anDbPKoHwX6H
WT60PwhL3XqLwaW7ZQ+RdxvTX82T8cI7cbytpDLDTI+MQRt0yI9AMmmuMgjE3Uk8D3lnLvgUk9/X
iBsc0RHCOHRjfZG7ctYaoMKh7D261R0YADEWaqBEtOfb7Na8sRBWJEc8gi8MSZIFQqqIz4BBIvCF
X0E33KEibA799H4zEGqg2Fl34bHY65hg4qlQsbf194IV6jLoamNuhVpSnboaDqNm+lmv39dlx+mJ
fCX1eN9YwoaKUA2tUypKg0xskg2CtBt97Xm4Jm3p6aV6RsPn2NrzY+gB+nnZX9kmQSWqISXD2AQd
o5v0Xf2K1IbPJUruzl6/QWPwcT1YQeNnfugInHLqa6GIRcoi3gDx0gT2Up3y0aqxpmUkUxoJXp5d
8Ul/p4dJPOE6c6zH8qm8mwPMq3LypC/5y7tVHYwOiALQE6WCjKinop6JOaLmegrhl9ARNdtTFPEm
3VnRE2wfBukN4tWOplfshEUdpwZ3XhWdyuEpWzg+wgwwWwPU9imZqnZ9BQPiLRE4GoK2c3R0mXTU
mxo4+kGcioFzwTW91l19k1OQsZen4tqDnAOIvygPHaxCSo0UGa2cHVq1sIf552WHZB01GYRiYHOU
NSJA/jlOG9BTBE4rUh0T3e/mUVx1R6l5ozVf28bEGz6s0FOr6joZCwhTEMEyu3fJTEbkQeToSb0n
ah6Rz6vsmN63sUclKWKYyo2SKqqzFtKbps7ePOVP7VicS4nHbss80du1UZ+oguJQk2mIi2TsJIZW
MqH/yhz5IbRsyWuR5fFmCzjfjJY5akUtwWN4rTkJQGf2sJQDqEtqeb9KJY8E/mtDgPpy1D2eGU3f
6Th9CMWIHuMe5Jv78GG6ifarUz0QkqfqG3dun2uVutVNvQ3DmvjL7Gd3pB8g3hcn+ad6rxyIik5O
/KgxeLFZZtxw2y9JnYUonHPdIA9C00E/1H6EfnJ2hIO6NWQJeWqpX7H5ZGcJQ4cIfjDtCwAgbup4
GWbsbLWoatBIi+ij9EIBZP2MpclwDLNuHSuDbuaoLo3dDWFlt1m27i4HANZRQWsJiSDQswqwCJ8D
gKCUQ5x3jebIfeLI0a9cG+xKT+zM5KnFkO2jE4itJepK6Ecxb3oVkdSQitbuzeYw6Xljt03yXODx
pYh+yEOhOZeX96VBi10G7TlR/QZ5N1B4n5eXirWhFMir3of6SmjTSAGhPefW6yzf2dqhtrFKNX0p
apzJeG+iRdkEFjpIf89akEHCy4ting8IxmEcGqgbYDGpUznKepOCtQun0h1auwABG2nRKdeNK/qj
IxBdFejuXTbK3knQ/kJeDfgrGuczoTzK+6iEv6KrMyi+FELnzHSheW7Ppj+nqZ2jx3PZJss5oXZG
yN6QKuGp7PPXCyM11ROjh8tY7S4S6+/Gknn4DV47qBwwKPs8bmxRpx/UL40ua0BMdV67b8+QFr5e
b0ePdKoinsY68Qb6KEAJCjhaooCKcv3zusw6F5MOmFBnXK/16rbiEZIw/z9KBfDUgGz3C5w7LORO
GRrAudvlKtHuAJe7/F1klgEgOQjfII60pFEOOMyZrI3kLKd79OfHN3AceuNR2VlwwRB6k+0V6ReT
5vzsNb5+Fo+pN+yKH5d/BusiVJBJA/gPf8Tc0edtHMbBUCyS/A1iaddJbU9r5YZFxjluxMvor7U1
Q8UQbbEaTes6zZkM0Z4zTDqvqt1AWtsWpeqsGCundmZ5vQKEPNjyNfDK0qcb9GtrrY9Y1qqO3ojZ
gnhITktROOE6cQ7116ktEh83tihPLJdJmHulw6n25rfsST+ZgepVjyoQGOZ+drLR7p7xQY9EiHrZ
zS/Ww598wt9rpQcClsgS0qokjjSJVwBknGZQpc/LwKmC2J5CVCJE5LNfENjSDAHb2kR4nsp7Cxdp
mB0j4Fb/ZC0fRqi9FEDzrtUJsAqmqQR5pH2TBOlsNCYHKsNZC12Ih/rcL/P7jb2Eftasx24q0Y2T
OAGRZ4YqwnUJb6ZRgi2ru8ZeQXdt/ayKx8s7xkyeFQgI/O+70OVwXoipuOAB+J09R32MDua+3BGq
FyJ7qu7KgDcpy7b4T74DalbqSonLENQlAioqCFCSwdzOaZzQza9IdxtyQ/8CjsasfraJj/g5TM1x
k9UFifbZr8UJgwGzPOqNclICMgk57P4zRRA50v+sEBkd9eFSsxESEIijZtSFzhZMKRDj+aqK1Yrj
78xLYGOICr9QMlxlM8JWrvGdAdbwjBOcmBnH5v9TcVcaLblMFKSmdZLsEQuPo7meOxNPkFVd7wZT
C4yx8Jq84cRfZssE98nvVIdKBUDvtmSxWqNl0tqjTyJiA2TTY/GouukrCn7IoaFR88LDOjFP3MYs
FT+yfJ0XIcV6V/OxBXde6Mv/mXSL+AaQ54CwIIVDQ+izKypqXZRCBleM0A4d/SG+y3iSPMw0f2OC
WkUN4EkoEY1XDWjjElreuvQyiX/V8sFc7yzuZOm7+OiX2/nDHg2k1ns84KYrvFA/TbfJa/H6/lR2
Hx7bX0Yw+LNHZquhDWnzupRM998Yps7ZIDV1YxCVnkkOuu6ch0+XgyPTHTb/nzpe0AA2Fi1BEVyg
e60sR3W6MvL9ZRvMI7axQR0xFC2YmotgA25+ALssRPiEID/wagfeUshWbl4Daj3KmjDDzaiHx6g8
zOlzUnIOLetrEK1zEQ/raOa+p/cbE2YjgY9UQdRT+n0qH7ToD67D7f+nvkYuj0VYknI9RnGsJ7Jr
jgEkDDmpJtObQTKJUlVHzw9qDJ93qjGyWtQmHNDeN+4FXz60N92pOZB2WYfirnmYKnSVZFtwedGH
WVRuTVMHtxS6PIlGtD+Us+G26NKBscjNQMikgn+BMLElPg/4wcp0getEngtwJ7JQarWJpNWdksoq
5iZBuFNcG8sPpX6aeJwVPDPUyrJoEuIWTCZO1YXQWV//Sgc1kNb11A8mbxyGY4umRu/UZVziXlUd
XRm8RiidAcp7ZXqqeNc8M5PZbB5NpynN/QyqJ3jkcpi8+qZ0K0dw5P14GJ9KD8/mgcR5IWWdYoxG
gZIa81yY0iR/3xwxKRsiwejxDhVpz7Hiyc1kR9nD5YDETJa2Rsj+box0a1Yv4OlCUnHunsgzU3oG
B7Vv3Q7greXLCfPWRKWDTRSWkTCgUyyZvVeEuddkIfiseo+zLFag3S6L9nRjTEbMb5JnBCKLl3nz
VYm+pvxzPcj3wi3hNF52OO+B5iq8NxK2SxoqPhqK5S+67nGaqGILgDVwAW1iV73VO1LU30xL4Spx
dHd5pczXSrQdEIQVGaJvtCRfLkTxpFnvfZR6D+JhO9xHaBuP34h4UgImkGhfFu7sqbsBSamjuUZs
x9wbh3kdgDNMhhoQ6ADoVy8tV8QoJoTbQnSXim7TP19eJvv/47ZRgEdAi4VyUwTveZg0QMeGyjOj
t7ngadkRh6DTGkgc/DZAOaZWQ7F+EEQ8LYedUxX6SZD0cyoKQRROe6vt3WLSOYUl++x92Hyf49mc
PVOe2yVugQzIj5Mnermv3lREQu/Ye5JX+GPqXt5E5uHb2KOyjzQRjRFyubhxSsi/zm/T9K1OB96V
ynT/jRXyKTeriodwmqoGr8nyLeG7MHq7gpxC7FuOEeh+4kb+moHtjYcNYLZWgFiBHDsglXidpMJl
1WgAitUAdjQxRuJQa+7re+uqcWI3/5HstWBxhYN2KG6IrE4Krhwe0JrpQRv7lAdNeqpFeYWbSKk7
w0uqSg1KnJazpGXtDoVx4Q1jUt0mdcjTX2JZ1si4s4kTgP9E7Xi/LAZexRDsrP6Qh5j4Ai3yLLrd
pHvlstrcQf6vQxwoa7YGqa2eZElIEjKDau3m5/jUusOC4RTdSf1+p+7N2G6Owve/2wr8IQ5mubj9
0GQ7Ng7WdVmfLxWS6GixjTMGiY5V40S7wqsC9SdRTgq99Fo48PmdmOdn84WpvCaX1brLRQS5MYa6
b/xTwMS8BiT05VP6dXwPu7tZH53SrGaVlT05psIOhGJBiZcxqbCNExn5Sf/inRvmcf1YFJ3WxGlo
rJmGLAMzy50EhOp8lVtHmdvVZTb8t8uiMvrREAnTKpxGw8smtK6QadQ7C+Sj8YFXKjI/FGGMMUQT
wlr0Dkp1o7V6gleocvoWa/uhfKl5TH0y69CpGxtUObpoYTtFA9LBzqs85bwEYHGxOye5Rb/pnAXl
jiDks6C+IiR0mpMCxd1iMBfgmn+DIyWb9+X62vwaanOjwpxmSxtU5DuL0+4JtEbeCyfUNWjs8UoX
3vZS94g0KaOhprgrl/Janm679JhOu8uHgGeCCmn5kkKIpRrhLKtykKfBheJXoCapf9kMiclftw3c
BZjWVpBXUDFbLRWxlBako0JtOob2XVXe6uIk5t9DjTc+xTNFRa3MWrOoIDp1UhEGoyS4SSceCujY
yFHpxorISS6YCTCoDP5ZGRWrUnA8GjGSRsAkzIME9ZPJR7uV+0rJDlYWuBXwpI6ndbqknNVx0cQF
z5RxYhPPU3aCJ7wme0ITnaCwvfy9mG7xYY2el+gWAzjqvENukexVzZXrU6lxTDARSOrGBuXdqYpn
n6hAQJxzB3Db2VVcPEFdiw7RMjP3mI5oXWBNNDxWrsjSBJfXM+ctkvJ9fUjMph/wA9YO2nlyHESd
6WD+Jbi8l8wAtlkn+Rmba3Q2pDhTgNxGk2hRbJA1+5E43Fp9hXmm6jBLqx2uK6erw2x6kBdECFOD
/UqiOYy7TDZiWUa1MjnWmSihludxp7q4tQdXcpZ9jXGilVNHk/2iD/nGJj0hMYHDFe+/2E9x+a6G
d+bKeexip0Mfi6L5M+U0TOLkHS7taW+yg2hyr/nSTr5pPR0yIvUTBqWAugodknhe/ogsX9mujYr7
Yo258Zw0JZr5u5wodpnotgnSt8tWeDtIHYmy0wEVqS24ivxQ1vf6wBkkYa8CglQ6MHcES//ZFaVa
1+eWdOHqtdilfXlQ19IZ9eH+8jIkVgwmvAgQuTJQKdOeIJpVUqoNKvNsseuj5pKhkuogY5Q1C4yT
fh5NR/Z7vEnx2DqZyY8mQ71cNVQLFTIVjjNTXK06Q1HUu+9CnyBiw5AzCMkxP+dxVkkyjy/+jqc2
9DdkMt9BHex1ylR5JHISrQuwuds50SE6imRAMeAB/5gfbmOKutSspKxTcepxTWup3UX3hpk6gsg5
Xzwj1N6tq6aFZVkj6NeD5vatrN/qZtL57RzyYuJXUnKqsqH6DJkVxXE1hhjIrezomsT+OsYVQBQX
Y/et9iQncsgjR+UuV2Rgjd+jZTspRmbAWARfBXL582FAU8nM4hBVxnCIH+Qguo52ADg5VWAes8As
7ck3n82r+JDx0D9sJ91YpoLJBA1UdTWxeP1EmmYgyv1G4FvV+V/A8ZhH0dJkGVxguiy+N+Y3t08v
6K1YjQjKnTd5xR2ZiFbu5l3tmTbqq6DwpytcfP9dy5V8X+CAdBE8QNDvpN6GO1WsmmHFEgUoPFjN
VddymDzY6/owQH89ta3yFv1uB806JxsQkWPJLqzXuo5sKeJkycy4vFkN9cH6UhdU04SrVLoqXC2m
Vhj2PE4Kb76KZYfsGJEGwDA+HZ/DIp8S9IjxYerbKrpfhT8JzFsD1LEb60bOBHBikiySxCxt9/6q
6OovozN6kWPupiNYu2weWz6zl7A1TMWWvkzRMQpRa7eIy9Vd7iag4/XEwZYOzZ4gzfNH6Wa6/c/y
ZnDDjVmaedGSGtUMS1DKVOZ6zHrrQTG52q3k49PXwNYG5YmK0pqZLDWAQbS2HOgHlTBDe4VlV3sI
FO54qTkrndyao3wxS9E8AGYMJ2ucISEUljeFUqJsW30ZguroMNidxJtTY6aTSBtIPkkIt2jshV6V
U1j3LR603M5bfSzxgFFim8grmHbvgJaCCyRm9Uu2Jql1GqtUYVoPtyvUzjyQmdiN8F0Y0GhXefgm
4ntfPuBmcVRWhLaeXouhhsu1nA9QVbajuTsoaR1YhmxL1mrYiwUHhUrN5QSCdd9uV0iiwSY057mp
NSlaVM6i+ovsL+FBMDgmmK3vrQ3yGzY2ZKtoimxBIWeell+a3wCj82adsr0QkPSL55vMDH1rjoov
Vh0rWgwdE/DggnNb+VtmhBC0t1fWI4a57roX+U3C+HnuKHvl5fJ+sq4EjJEZUHlHZ9qiBwDnubUq
vGerjooJp/bbCvx+Y50tPCIi7lw2xfx0H6ZoeN8qA6dWkdq17XeNqNnztA/nzL5shHkbbIxQJ0Cv
6qKQQ/BrRguKtWa8guA35xblrYNy/c7QotGacR+onR+Xez08Lent/98qKC8X5UgX+xTxCuPZ51EY
gzzkHSTeRtFOrs9y0sRINpoBcyOJaVu88o9ngfLrtgGFYohxO6eVZtAm3dU8wArPAPHtzTkdsgUp
RokYZLR7Am8zDd6wEu9TUyVEGYdpmU6YiJLLmzIOjAJ82xjCuPyx2fFm47PUPa8nrZEqBLo8gruI
NHKKACQn53+YEXjcRcxL4sPclwY02ueKWPWg82jfRv17mN8Zza+25wQWthUdsiBkEg+I+c8fp+ky
Ja8I1buRpU5neYpyjlQ88fJoSjh26HEys2ulfiC5upYcm+p+aUo7RVJRrs+Xv9JXKhqSFmFQ838L
oksffdSyISxqAkYo9yQU9/6c2BbGSFRXuVUOyQkTo5NN5sOh6GdXxxnQnMzVXtafMr+1yfb9j19D
xblwwnN3QXgN470r+eAx39nyXrfrf8kFwT4IH+aomFfjYa/B9AXMWUZ/O6tW9mqiGAMkslfjkBPD
2TcigEB4KMWDqUiTNoLsErwzFS4lENCvaE2pJxPkVDLe0CCCkdkGjke5i/bKYcVMHS9sMbE0qMF+
W6cio5LCC6oeV0jnhQEo3AH5DPdw4CC5kTzRXrjZKTsAbCxSkTJvJcnoI/gwqTcliIwRKr3Rbt4I
KNhKuarnzMb4dolU5FTMdlonEH5iZGPyZC/x8CLz8I6NxIgiTx6ceUI3q6OCaLpmqzGbCG+aEURR
Y2PIRZlejenh8gHlfjcqjKZZb4rAjgHaAnImbKLqkZcmkMcj408g7VS44R3vgfL/+HQKENvgWweS
ljqHbSyilZc3JMl/h0m4qQFBTyVArhikk5c+8iC1zHEbkMf/tkgdRRlp+mC9q1ucJk/zC2/cZQfp
2AXviBrQZGEQOd7FB81RdwmQDPJ16/N+BLOe2vwGEp02N+9cprJZvDPDQJVkOOrrc6J7GrR71/mh
k1rOBcmMdTpG9yxQh6A5Sq24wjSY0TW55kjDoZKPVbW77DlMdIa+MUB5Tq52idqmqNQa76l31/Pg
oVGOmDO7yW55rKAOVlk2GP6+1a/W4V9oTzGj64d9moMXTIL1ajXIxZTIbX5l1xbAlqMdBfJ9J/gt
+noEFlLx9Gt4Vqk4B1aaOO2J/oZUfF+g21Wnp7XkwT/+jwPy++PRA0xqs9RjmrSECZpQiOVu7CaB
ASLN1euDYcf7lv9HaPuwR4W2ZMnjqKoRBcLH0SUz+vqN4Q2ugfPwL8jKmOXT5stRsU0pi85sVdwV
41vtFq/ddXle9+suCnLoJNsSnuEkrz8NP3hxh/ntNskIdQBzvQYGucCRSNIWKL7UaZqXlounJ37/
pcjfWKE8ROnXGlSdwt8EVwreaZVA9eUdT2yeZ4a6/qoyKS0lhouQJw9p1+96jzwH8zBQzG+1WQ3l
GfNsyhhXxT2kGD80PfHMoXTk+K7MV7tUY+9yTOF9IMoxhHBQR2DQyQOmly/HJDwPPFZL9oW3WRAd
tlZRQ6MCYUu6H/9Rk/5ueaATRvngQj+Hi2PjfCm6NThAg6WRyVuYGoQHolWX7IkYH68DyT7EHyuj
GcDUqhTFkggmSmf1IJ7WK+GJPMHK0CSNb3lvUpxPRYNU9RnMsVKHRbXNqZQf8/w+y58vewPzBtus
h7rB6k6eV6nFlyqsQvEtK4W8kZ7zZlO/kvx9LlHoe0RYBXAyC/87SNouxiVinchR4sphc84S3TYC
RESIgeQjuRZUuAPTm32AwaDipOD4Tm+AIIjQpop8HgCC962oUFGWUj1VGlaYi9dG/5fa3pbC2+Vv
xTNBhYk11+RpLIACyPoflrordHTEuPxi5INfiKw0JHnu0kiUSK4aPU0t6KiIKCjRRuxUT/TJxD6P
VI+3KipWjF0t4+kFqyrjKodWWRyVtlqZstuU7cQBUjBtbS5FytYcT3mdJ6hNxeJnPnhKntht7l3+
SsyXyE3ORncTAZlAmVijZhp95Vl2BLs4RIfEWR3yCtp6IJ1G8Z0HvKSJHZo+FkczqxdrEv8/0q5r
uW4ciX4RqxhB8pXpRkVLlu0Xlq2xmTMJhq/fA83uXAriXOx4yo+uUt8GG92NDud0NsVBsqYMmxSE
u3BNl+Ejjy8iadtPp7+SGZN7XeSxMgCHAO80fe4fk3DA5qNxUpr4MW5/r9SFgUTAiukGHjPvU/rQ
lgG7aGBWaujJ6Kj9oDh9OvlyWAtqm3/jpf6SxC/pVSRuAEYK35EeEtA/sOkvxUU7ayfKK/4mQF4k
cV2mfGiHKGxwy2gw+8kJuWcQnhlcE7MR/SXfFYJpgM3vpV4EcofYLHGxkAqhpKHRQS5U1xgkIGLI
BxoJEWpEsriYgqkhIy4Yd9D8MGOo/FwH1c/2BVMARz2oDqFjBUCWFGYAm3d7pSGXeCpYIc4SHc2K
FH6+u4uGY0Q/X7/a28HycojsJ6wel/E00Gyw0X4A4Vda3ZJQ8JG2r/BKB3ayKwEZ0eORqipzHdZR
OwP+DI/mOcjuVad0Rahd25Hyog0XTmiVzRpl1Va1Vr61luJ3s3YKs+Qgk8G1E+/62W0/t1a6cXmn
Fdaog5QKKyUpAXGbnYw6wBtkJTamjkvqiBAkhZeM8/bAL5nNkq3tF+Dn8IyA0VPGnnrfeIMne+EJ
Y8WCiSyBgbwNSa6+XzJmkmR3uNZa/JhK516UZGzXHy+H+FYvWAkoiwz8Cw0OET5+dgzQF4We/ofx
GKI2z9CvgSfpoxOQOvIL9pZern/CzRuG0SgQ42IxG6Xz99YZAmYF6qFtoocvWG236bMpmg/fvgEr
GdwtbrQKq9Ilgif5Rr1on/n2Y38kDnskY75MEKpFCnH32Qg7bU5GGEjcPEw0ciQ9kIWc7syuPyRU
K434O20PZtgCNRNBpdsz1B7UxU54rt6nge2X+8GD0D25HU6it8rm/V4J5u73bGNEQ9IHxE1yyqpz
vNzPGVYVTdkz0c39d6bBXe5KbehiMWbWJZWxSeJYKdBLDMHn2owrK4W4+6xOs7Y0BJRgSq28dqm0
axpYeqiURxA+utcV2rzJAA4CMKSFqVsecCw0lkUyKkQTRgU9oRlsNs/XJWwP0axEcNZHqrEIgbnG
nqz6L+snc/avrByU+wXmwNly7P8BJr9tFBe9OGtEWLbnhlrIA1oMnpNf3RuwCIPNBjrGbQMvzEbX
vHGvlYFAX5ZifLgIl2r7W9688l1jY1qx1qN3wpjX2Ggg3VtnbcfQB4e9KUDE3A43F2n8OKcyUKWN
2LNCf2gPgIF1rPshsHehk+KpLt6j2w42K3ncwRoWKqUxkOOwEj8F9QE8QG6x653JLZ5IUGCBTzSd
wczjynHydK2DWeeF0sIbS+rkxfj79YvWCqO24KO97fOsPlo7NO3YAacLAaf5xbDkJT/+oe062Ijk
xYL5BXaBr6nEXXClK+RRYrD185GtRIC+PugO/0cfbfMSXL4Vj02kVZVmGyM8o7QffATrffbcSA45
69g9ikDjwLCC5Z15/secpKwKspLLZf1zPCu9QhDcivbZ6m+aaS8le1X/bkSitZm/6cVcWoVcvi81
szoPLFaPrhLMx+yWvr71Dtz8jnF0l5+1R+h7l1DgNLCptvg8OFkg6lgKbFTjMgbDWvrOSKEwQYUp
j7LdkKWY3+kEueXHwIAhIcMCHTx2nFUQq8OuVkba1F002AbuXt08Vfm9MZ6JfI/cVhDkNrKv93I4
+yyjqe+6ocL78Nwe4LWP+b3ipJ7kjrUzHZedEeON32AG197nZ/uP6/7z41m+E84v6k7KaGldVGDY
c3opyTdL/ayIGpUiEZwPiwudDgWFh25ycCan0S6h009MsgjOUSSGS0zC3KbZgnV/N6vuE9vPtQKE
MY1AyMcA/v64uIwkyXU7nBfoMuenXAPMreCtJvr7nC1QY5SkrIESRnzO4u/y/Hj9cwv+Pj8LEzXE
LHqgF2LpQrudluhzU9v/uBr27oj4HdZFTsxGHyFiavdpvW/tWyKinxR8ar4Jrbco7oHmElExfZaj
V2DFKqUg0n905u+14HwMVYwxlbEGAw7h2mmaR6351Ge/evmbYkve9W+y8Tp5L4t9tJWjmYZkXmoT
6pgAjABEWvaMu38/ueax9POfohqbyN/wa1+2WUktNXHl7U/lQfG0/RRM7B2L1RTjNjUxrsvQvctj
PznS/STY/9qYEn6vLOcN6LIULW1sHOwX9Tb63MZed4ttcfSch9cJjX3XcLNA9CQTmT3nGxZCZ4WG
ULm1D4NE3MRoBR9RZC+cYyjH2UxywJy4dtc4xnDs6IHIkVPonykVFRRFsjgnoYC8O6+NDAPrhU8e
7Fc2no+NjdscC5Ju6NDj4upBuk8fRAVGQUTkFzaiTrPrEPCzbl4EoRp06i/ZAnuoyETUDwnbOxOx
uYQGYH0FNhxw99h+lux3bvGc7HQQ5lZB/izSSXT7eCDVXoqAn6Xi/Te9kofpPOwkXz4UWHDwsK4d
/PP8+r1unF/pyzBSzQm6qQS4FHZ+BDiOT8LicN2nCDwkz+6AWdqpqLFl7Q7dcqMBrisrai9rIsFi
s+Be2exnrDyXJVeKVMfQRpfvcumlsYLramz+fcyK2yBGAvYS/9xqQF1hTbWJTXr4+LwHZYtoNXvj
RYcPchGhs5+wUiHu47TMFnx+EHRhs/eQHQu0N9rckW5CbC2ILWAD5uy9RO7QainpiYbdRzf5FR8o
Rm4Svzo2LtLYYEQF0bhB6xfltlE4dyc4TZ1zvSiz5Z1VzDAKabwvrPlBvCYhEsE52rGIFMwBYJcm
Gh4L+64nggLKpl2vvhbnZufclNO0tXB9LCyxpHnyvZOwJB0TEUW98CtxTrYK88kOQzhZTO6Th+JW
e+1+hbsCs8rkjwI4dL+KM6bspCMD5hI9cLaD5EVNfsg3sspBVSJEE0VxACSF6chSdsI9+cQ8O2O4
qVHFEZWBN737SijndmUSmtKgw7tPdfKcT6Mb2XZgG2TfTCKiPIGZGCwCrC6dVapSUqawxLnrnUL6
ljYCx7GxO/rukvEzdHbdG52iwxDVnfxN3TFkTIY5tuzMxxRw8bqTHagff2ejZhk4ksyDaOpcYKkG
51cknaYka3HL2/ohHU5JmDtaKmgMiJwXz4aR6Uvd2Qv8L+t+mFhzL9wIbqR/Q263PfPpujsWWQjv
QGidSfMMcdYUBq01uanZ7k25+jxEveAhJDo+zpFoodGMJnPLCbgbh892BEpFgQiREXK+JEarFJiz
SArV7NUCEaX0x/XTEv19zoNEmdbPBnv3KiZ5lfHzc7nwr4sQnBI/n6TUUV4X7OVA9C/F0DtLOHiV
CEFSoAc/nKRJ4UI1A59Cbpo7qae+GaeCPEKkB+cP0plidTBkjesBQ1yKBGBjKDJS7/pxsS/6vhL4
zikQLvlSbdLNtYLjspZD4STWvaQ+xYpvjChLCK4m+7jXRLFDXXm4ym7JNLO6SnjTA0++R2/mN0dp
36vETnYlx9RbPVsI5ESf7bv4QABkGx7m2sHawPRGUoMJsmfRI070uTg/kGRANFVrCK2jXao9g33L
0QoRSYxICOcBsrGZOq1EAG5n6a4IU4C1VcfK0p6v24TAp/GTSURJtF6xIUbFXphiLRgL/tT2gNmu
RMQXIkmcPxjB7ajGqg6T0LTIoVNyK+tIIZrEcqkpCoB/k7+gdgnqZOBqW9w3Kkir9SNNUYduPAJ+
bKDo+nblj9F/x0FSvwSyRnnOMDKhiwAc/yb8/iWdf38Yqa7B/SH8hjfDke3r1OfwxsIIZfxJP2Dd
y/2TvVpxMwxUKs9iRN9tp3X5Ady9iGW7r3MTiaJVFH4d9kHTiEavRSK4E67nygwjgAq64zI403yz
iFqtIgHcDSBSbCh5g2uWh3dy+kNuX66b/ga6EnMel0PiImCpFjFa73heje6ftIbhDiBAAf1h/aGC
AIPVYqq7EpsdrCkjSpD+Jsm9SOfuAzZjyxC8kSAqu5sxWUYwDM0WWKzzgj0n6huueCpwY4purTFo
n967S8y5NX2uIdAAdEZqPCnH5jhqbqwARU/xDx1B4aCNHht3SDwR8Mz172nxC/KJugAIr0MgnZcb
auzyQVCz3Jg0Y9qhtQy6IAUwgpzBJGO69KSEgKr00/7OiB6z5lUePLuLnQwJaAbgXfqPu2vvZXI2
JHdLUvcUMoc487Loi1o/Zp3tWWOQZw9SfKOLStjbbvSiJGc2VquF+pwa6FhUEZBDUqcwCq9RnOz3
st2/BPHJla6ktGt71FCqsj5QGt3NxewVdDlEavnt+k3c1AksgYxSyADkEvf00ueib7A5gqeXhslY
7XloDSdqvsaGqLTGMpwPaclKEJdoqUpdka6DX+78/jxhhm7aa9j0Z0BLGVjmRRa/HYVW8riMK5l6
pWlmuDByUx76Q4Pi2hjuKZiRVCf1c7fbzyfDSw/kVoSGtP02Wolmt3GVGdlDl8Zt+yY6Ik5xG2Mm
gWKLssZe3P9V2GG369rZciHHsntz1m1kl+M079XSdClNXCrbnwzJ2JWSKMJv5kcr/bjwo0h2DV5a
grS8bfaDYbmyTo4Kljuum+am01qJ4XxKoctRQyXc72zOnyKVfraTyr8uYrsEC8YRUBcA8/kDl9Uo
Abqzy2GVyicZPXrUOxpnvtOdHKBO0kETXILtywZoJcacBcAjzoGQMkFMHBADxqg/GynpnLgku3QC
6c4EPO7rum0f31/C+PHp0JyihRA8mcuKuhhAd8dc4IBFEjgHPPZznis5GipVMbpzLN3FUypKFJhb
+GjaFy24IwPBbmhqjJTYuANt/E51lTPeNHvl4RE4w14P6jPr3GHkDI04P/UbxRWxnW2MNSHMgKHu
vx+Nb1y2RG1pnjMPGcy75ZW9c4pdcrQfschH7th8s/oSYtZOEFIFh8s3M1GC6EMwx7LXQeY3M3LV
OPk967+oxvnkQbPneNRg/dqdPbgm8FfYPj1G+wxgb4l3mv7GMV7kcT45y6VkMCa8DAiWzEtPO9E9
qzwDjwVkn+BOcK/fAMF1s9gRr/wwTeeuS1qWIBSWHmB/ED2dMC/dPhuIMy/q6F2XJ/pknBsmEkBk
4wzH2VRRYOaxswBB6roIoTVyvtdUAVQlS0gNei/7LgOyEGNZbgm01Qb4wqrHCLzSG1ETU/jhOFcc
6csy2qx1ykCbpwM+HsI3KC9v+u89WJjVx+taij4c51h6DL5bMauAxym2PkB9KxdeX3yaiSjEbL8E
Vpebcy+qkdlKySpMINr9E7o82VU3vVP72lHzYzC7166oxr4dPv+6BXwvEwPxQJ6ToV0toTJrByMm
Mo1YMAvxN5HtIoVL7CKJosCIlz/w98HLg1lx1EvR3/nzfSHqLQosn+9k1mUxYVIcgU02T3V3DolI
m+3s8aIN5zm0EZjJSQYB8SF+6g/KXnLzE+CFscGVHyNP9MAWGCBfRDB7bK02oC90c6zpJPocSPFL
3pNdZTxft3TRwXEuQ+7iUq3TEMFlHI6kyJ5kO/p+XQQz4SsR1OY8RhSb+hQzLyjv2BCidaj95tDv
RMQ4mzkoSOff6DMBxcC5CAVz2HatI93QSHSnFaVDdfDiZoVnJjZ6HQ0Jrqu1neBfBPIvF0nLWqMA
UTwmOeOnZF8fZJ8l2v0LEAR6bKUN91mAsd8DWBoFcWXzAq8kc2GzGEMAdjJj7An9KummM1ItdnrJ
2l9XUXCk/LRhSYq2pomFXVZiOeoQuon8omD1Lj2E9uG6KJFKzE5XoXKpUt2qFKT0hTQ6cu53WuLo
IiEifThjV/XeLNowwbghkW7GKdtrxnCoQ/UgD+m+rLTddZ22xKEogf0ORTFQiuQMv9L0TBotTDdS
8kqMWyv7Uci/ynxwo+XHdUmbURmVDyLbskbIB/jzPqxzvZrQcuuA0wNAFCMYbt6a+f7i9sfBm8+5
bx9ED80t58FeEQrB0hNYBTmn2CXmkOkTbnZbfdWlh1kX2N9m2F8L4D6YVS562NpIfWmAN7s37Ogp
Qd0UVN6YOcc8kyC52TLCtTjug8WWuiRdAheiJM9R/Tygbpv8RrtnLYLZzMrOAcmcREYGjboqflTM
1iv60gfikn/dIDY10UCuBqAaVdZ5ouZlTKOotpHoFiYmadXvjfGYNIKYyE6D9+sAdgZAsI1ZYbAJ
vldltEAFo7FqlGamziz97KbSjeSgMyXBZ9lMJdaSOOdQgyA4G1N42hxGAHkvhWtj1c1y5nP6IAK8
2by1K7V4m9Ns1TBZZbiTLKfrymMzqm5Lq31UJM9GLvpSLJW8doqczWXprJYFxSnqFq2dMMJyYlbc
jbnxmSr1r7iog6E3Pl23DtGX45LOVJIiRH0Y4Zi8UCN2ZOMFY5i+Pr9elyP6cPxeQI5eSD0rUM66
UQI7WPa2C8iKJ0Z7Jt4YEXw4Ph4rmZkVCUtlojr8Io3paazTe2NRvTw23bIUxODNWdKVUfIcxvUw
5U06ochm9u4SLN78M9tFvul3Doptp+TMWgjkBFbXG/Eg1WaTaS2c87x61uF+R9D1NB4HP9k3u+j5
UJqOnDrUBesaAKxZGyELulOLKY98Z6kC37zp+y/XhAduq63xv+pb8Xhr6vX9qOeCIxaJ4G5in9TT
aMwovfTqZ3n5gjL0dfMUXD2Nu3pDGaMrHqGLFdL6nHbZsVVkL1bwpLUXJ5HcQo0+X5e47ZZRUtQt
uJAPlHyNWg5hsuCBPupfaf3S6080E6UC21pdZLD/X0WYTLVKLWbjI/Mx+t6fsRj8DF6BG9PNneRJ
DdjQFgOUnk+iN9hWnq9qF8GcVzGm2q5qoBIzwfs3cBAw8AIabXf9DK+LAXz6e/3qsrEng2WKJS0f
MA/nSYXtVST/VMmggDWB3T7IB13Pfl4Xu/npQPjHGENYo4IzRjvWIq3UkGGV/RNFUynvcoBeFN51
KZsmv5LCmWS26BXBSiHOULHafdWOmddPWvr0r6R8aO9M89TYrOxG5PCLOlbfeioH10VsOuOLIvzk
jKzGqYlUFx3OqEDh9zTU39TyLm3uU9EOmODD8Jg+iz3NZaciOWg0w4/V3A0JIAGJ4l9XaPO5hxEF
RtILNiP7jQBzda9Soyo7SYG/T8/9ub/LPdwsd/oBbIQBA7MMLMs8VH4+OfZBO1yXvW0VF9HczULr
Kolpjry0qhdXMkEMKUKpEUjgA/VQ9rkZ6lBu0n7OymdZErjyDU4HoJReTo8PztjXHmlL4WvlHcOv
CO+V3QAofXDkCl/Hm73gtSz1vYdI06amVg6LKKrbsvWl7mul3LTAYFBo4QzybZocrU4w9LT9VFkp
yEVkQgqzpDncUgIOIX/xbIwk5j/IuTrPlfMG6ieEBWGe7kPquBLJPurKIhepqJJWRRJgf+pBtYbJ
VaA/tLdAVxGMCwqV45xflsdlLbMEnG1W12g/GP4QLFi4QO/0TvwFmZf7qBjQH8HrDbOxeXuXy6mS
WMfDqjOnUG9sPXFBXOmamO66frO2ncf/JGl8MEnb0EjjBsFyAuiD/ZXIrWMKl1Y2I7J+EcI9lOJ8
0axBxmMs+l7tW491+YqbcJ/jHPujebOA7AdbCp5xL2Ju3r7VF8HcRVC1PJ5rtk0yd48KOqTKb/Tf
QFb33++E5+Z7A6R2PVCjQXpv2CSoiOH3ffY7GdNKBGfjRa7pZC5t9pA9taADIydJ/42m6FoLzrhN
dcGwskLhmuLWkbUXKf3UJd5If143tc1S/1oOF9vpNEVtk/cMDIkczX3khN7rdHxZ3P+xI4rKMyLj
ZjF65R+SJUp7PNFxa9PMsw1w1BlIpUW+YdsLXYyAyzcTzHT8yV1oAP8AGx3Hdj8HjMNAtK4kUofz
Cn0pDfMQL8jA9KUFi409v1idNN8TWg/+9W+1eXEwImcQ/AOpB2fYhGBXL47ggBp6Z8j7rBQE9O16
3UoAZ9Zyr2HuMUaep9zRL9YOe4BYg+lfjNvsPAc1caZdFuTu9PW6WhuYCnCnyF/fGHrx5TkTrCYl
lHrW+dEUpzzH98a+2AGiovPkIMEkTBWUOyI4yk3ntxLJGaE158siy3jENfYnXcZ0rvI8ao/1iBZX
8tyYv1XCW4njrNHGRPiQx9CwBTti+NiQ51ERvUs3DXElgzNEG1vEU1HC7RVS7ZB29Ey0WYHOKjg5
gRh+E6asO5oUHYxw0VTHDp/SdPEjS2ASm5Z+0cXgYlM9Kn2k1/CvVpHf5s2ym8pOYOyb0XwlgotC
3dB0WPqCrauLgVlHcyDBRE3Jz/Ou2jW2LAtiukgl7vLqYZ4amYKuxaSeQzQtOr1yr98jkQTu9oap
XMQWOhZuSqs7TSN7s9QESjAb+pACWegZ6CgVgLOFu6l401qWhY0yVz4ynxrtGFBufBQB5W7fzr/E
8DXcpUyMOmfFTpIvfqX2XtJEhyFNd3I97AGeth97ke/bPryLSM4chqWXB8I2aUrC+Jm+h7/TO1Uv
R8c/1PRZasmSwaS1Sd1P0jMdEmSRMXVqsxKUwLev6EUXzhCKZMYzOkaE7Yy5A8imNLoYmhmdsZ7y
4LrNbd+iiyj2U1bB3Mw10GsSODZTxmpmYgJj4Eei3GuxCOlEpBNneYREWhSPMO4WPUVNBrSJfJcM
gpxLJISLCrFu9Q1mQREVjOyFxPEtjP2rVuWC5ER0aFw0yMBpbA1AMXZTYKDO6o2Uflts6hqNaNZt
Ax6GRdbL5+FiQlU1prlgkxdjMVhH8+TdDPYo2xswsDJ5zTHx+xdaebaLzZRDfTtg5Kh1a1dE8bRd
cL/8DP4dr/ZqW0UhfkbnJxhQW07ES39RnwCBx/Llx+smuV0CX0njgsfcR62V6jCV8KY7VicalOiB
94mjeJ0be+at8ig9S9+yp+GpuBNlg5sFppVszo3o9lgP4QAvL0/f7OXU9hhmz2RHDnct7X7L3//1
cfk+uGFFaSLN8Cht86SU91PmXz9IwW34UEtXVKttJyQUMpWOxbQvQupVxW+QD72zUY39jJULoS0h
NYnx2I1mx/7ExpIZUZ16aMEHBvB6MVrR5s4Bnu8ggNVlLOK8/f9KYtLmJG1VfKTZpR6SXbRGzNQF
2ZlrnYGaCi7YeT8DduN2jgTxc/PmryRzN3+o5IEmFLURSf1l5zeljmah6kutoIWwnVGv5HD3XjJB
0d1KCYvTxe342LhswZagx8WIx9m68u/MfqyOlEfEDC0pJf2ASl1V/CqWIwlR8hlEwEybBnnRik8L
Ws0cQoulUGl+NrrI0fJdPTxdN/rNPGAlg7vAxhj3OpFxcl19X9KgpoL51c0yIFrTsgEhlqnIXCAz
aCENg4Vbq9hHzJk6GvEb7PosMYBKzuX41ZoP3SIQuqGUJus6wdoZABoIv1JXFQpJwhhdgpCaWGNI
zgBGERRdNiz7nQjO4jSlkgY1h4g0kj5VEQCHtSRYBuyWUU3k4D/agSEbJpvtsMGRBKTI9x7DnKey
HCI0CsIbAF26FviRGPK29lAdkIQEAEYV2vdH9SASuNQaAV+cafBkYvYyFRYmJDCcmGElaTmq062a
ge8mE+FZfbi6OvimwIeoa4ZpaSgxcfah14o1UgnRC+QNL1NWPRWRelzs/DWskl1pqsc5zPdVhpHF
DLipqemlWDG2M1S5Wj0XuCvebrjfwsP5d5idMEKLJcXqLRo/qjBUs1C8fk/wAjjfP8aLUaQdbttc
v9Lo1CrEScNd2rROWvRBDqyeXHFru9nBa/rXLzr/RXnR3DmrclfL+iLjnHGkVeHEXea01ZNhCe7e
h6Y4L4hLKo3GApUns9YRG3VaoJ0rV8KuD6tXh+fpgWGPA70ShNoYP7C9dMTg8D8tP/A/gQs7KLkM
M2hRcTn1nyZATqXlmE+7f3eenAMAGYxhUhtULbJ0T8yzpp8wydYKS+Psz1yxGB51P6vqLKtiXI+x
/Klo96gmuq2174ck0JJTn34b0+Bf6cXvixjwQcaitayR91UG1qCVfrNkr6Kd4K4J7JFH2ie2HHZx
A3s0kWZZ0h/4XHgenqThcF0f3nlytsCjO+txtAwV2+JO8k9qCsi5/WgK3p+ib8Tcyiq/6up6DucO
qhhYcbSyXRgGaXuY8rtImxwa3i/Rz9/RyUA4ZTtLisbZ3jiYuRSycfU8Dd2+fKA5Nh+N79eFfGg3
/Xlyf0nhY0A26EaiZvCGhuK0GPWXbvs9MOF2jacGuS95orfE33iOi0DuIRNPUUfGHNe29fTjdB5B
KJcGlidjjtixzhOoJrrA3MFX+sOP0XSkUxSI2Gy3reXyE7h0qKi0mc4pspWwf1THG617VJUfgnNl
f+Pjlb7I4CpjVTnlmdHjXJFu4VgRym/SH0wz1YuPqoit/UP2z39GzjrtnOrG0OIxOj+kCZoDQNV1
jR/ZLv4VvwAV+UyA55Puxr0o2G0H04ua7KhXtwJzU702W4gDiRnE1u2sCuxT9Pe5gGaHYxdLePi6
dd8fbEnZR3HkCT4V+xTXPhUXyyQl1ONmxJOwGbsbK64HdzEoVkNSP1XoLzWxGncpQAZmS3Hsttjk
21njUjq1nGN/sFb/YbmG/5JcWJvDSbUU9gC2paMSK46C21iLaEn4Fz0vhPMt2Wj1UYVFSTfSBp80
9xO27ezvADPCJumX68fLfu+V0+VL67NBsnFkoIhlrcaubCdkckpLDz/JGojpldZAja3M6u6J9LOI
Jk9gPXzF3RjiqtRIbLjGfCtlN3Tyf0c3WwOjqqYoOr86svQ0ktt+gW7Zcug69TFf2tY32+JLnZSv
aP88xOkseAZv63SRyVkrxZ6PIrMVD3N6iZLzSH4r5bn8fc7+2HG1cRjhKWckTmrc0axzjPzQh39c
P7ttJ3yRw5lgMuV2ORWQo3XHVvVD7HrO/0oVg584kIAZpYU9uiFTvMvtm0gCPkG3n0QWvn2Z/qeJ
wQMuRGZk51UfIxEdS3cGc6ButI6kPIUlANyIIPPezqguwrjYFSVViz4qygVVvtfmxyY9THMGpr1U
4BWvm5nBt2X11DRmTc0w16oUZ3ssjlUogl3c9Ayaira4Keu2xW9IK5I0znYK366paZB2MeCRgp6k
rql1fglsnF6IS7Cp1EUiv41nYEmkWgxEK+1uurcVR2eINUfl0XxWDPAfV16CId7rZi4SyeUBOkrV
VYZZQ1crS2ckZzUWoR9sXqSVUuwXrEJwgnOkNUViOiySEyOF161n1Didf6cHF+ilQqM1HvcoIYFO
Tb2dtJfrf3/zEq204AL9oC8kp1ivcIc6/pLmTTAnYeqMMnXUOg4qDeuT1wWKjo39oNWxddKk2jpD
FBm1JzV81RO/7QSu+sMk3luYXSnF+VJihgWZVPCJYotrV2NU/LX3GYVx6Yp6mCJtOG+qUitWJB3e
VErPufmQGP7SC7TZ9Dx/KYNi3/sDkxalB6kjvlClPizVQSuPcfuZiOBQeEUgAHNoGgqJGl6hWHd6
L8UyI6qOUzF6kvmshj+z5TZpP13/8vyV5EVwXz4s44mmZjp6Q3WK5R+6LshZP3aGmA4oHJoKoFZA
Ks3dSCWpy7lPKfX+JB7PvfCrcdt50o6cxpPowD7U1t7UuUjTuYggjWMV632OVbSHAdTq1TEO4t4J
A+KwF1x5Y96L6uIfHo2cSD6nC5ESm2oYUa/3ShVMTsoeU/zmt+YcOpgzfcZz9ev1TyZSks/kumGQ
ZQx1TTjSNxwl7GBE05G6csAIiJvFU2pHF1UvhHpyR2unaDljkGyEnkpA7xoMBDvabRJjhge8hHtJ
87R/mP3zJ8uFiyqVJjDQKdQbu9bVpdq3pAoM7+rh+nnyd5kXw1lo2od2CzYI6hGpcWT1ZpAbJ5le
cmn6h16WF8SFjVFJe1oTCLL6zMfMS2AopVcakn9dHz6V4MVwXqMrY6DUkJ56rdZhXeCmJ08tOeXj
mWUWg6ArsOmiLheOx7/SgTUUlQ2u95Afle5UtTeVaAde9H24wBE3RryEZgoR4ClDLLeq0mmiUzdn
3vWD+zgd995XGVzgWOqibJo4QcsQwGiDj3XWPZqi7hBMfnwLsA6QHZr3/7R0y30ufiliSZumC8FI
4nVS6I7SozyYHk0G97pugu/E70WYXVhRoApRb0kHr86iu6Luv/WyLoq9H4ovvDqcm8iHMI3y1sBt
+pbljvEqOSW4+ixPe1xyT4GXshxWfyGPIoRMUaThoUaXfFzqNIHk6Ff1i7WM0sC8rWO3Oy9gphKt
A20GTk1jPWYUam0eXWBpO2ksTWnCIu2PhKCzMD5d/2J/43AvErjQbEZyTNsoQfTfL4BzBI1S6S47
4sR7sgeEpC+KK9v37CKPu2casVurn0vqxfZOm2dnrh66btfgBK8rtm2KFzncLeuapAf3TzR6uYVd
++EmH3JnGiyBs/2Qb74ZIsgNTVtVZQX1m/fJkyzVpqRMErvM1hEb3MAhsxw2/pJ4onfNdkReyWIq
r/JnRY4w+TXD5TIWWIbPFJ0y3zoYnTNiF63d6cBoEpzitrNayeTMQ+9UKpfzxMyjBi9aCRPBZL/b
mw5bvF/8fpfFju1FvehgN+PLRbDOheU+iZcY/RkKDDktAO3cDgoH2W6+731lx5YzWhcoGKZHnkWv
O5FkLrJZcjzMkWRSr1BTt0nyX6iHPuiAeQPS16FuND+NZdFIguicde6cy44URUfhOcmNNbvVdwU8
2qGX/rBKkHQqborifPgS+6Ktxs1bsjpl7jbqTWlaZYvkJ1dB8NcM2A/pnTx7vX4XRbdE5y5jTjN7
kICZjVzS+KL70z7cF0+M11q8XSO6JXymbPdt2C0R8p/+y+AXj7ELCpqd8kDA4srW2OKj6AwF9sIn
ynJDNAylVaMXkx+5krmq8SlrvvTKtwkYVSmGwgWHyQ5rXd7lXA6PsU+ndACg2oIge2c9RPsGiGnT
XvdCzUkedI/687lQHGxlH5p9EggdgsBiePx9OTUXSdZwO8JvCmbhzs1Ddgw9xlc+Ne5wsPZYehMy
r36cdmE508VOP4Dum90cLssC/iIAgJhB9tDu49t0P+9F+5Yfp/44SZyTleouiZoBY+/s2TN9wiLk
febHAT4j42Lv3fqWMUJWP4qT8fWfA4FxwjnXUyWF3qKGiZn7T/SNgdjy0PkeA8vpXfmUg2Pwui2J
TJfzOqY5G8rEIspiYbuupk5m/Zilx776nET3Yy/aImSNxmuWy3kblJXAypda+IKMDws8ijtsuoyB
tEv9KBCBLAtthnM6sfw/5XLldrEKf8TidPfN0JAa9r7VEafLftFYFUXMzZRN11WA4ti6rPBlXK1b
7GJIGoSPX8aX+o/cq1zrjwoc3b7sAULxh3oSJYnbDuEikctBRpLHCdEIxYs89ZfyaxY/DFbkmBFo
o9DitckpoYJPKVKSuyWmjb04O0J07of8tcaaemJJgjffdma6OkjuMiSy9h/SrqM5bpzb/iJWESSY
tgzNDsqygmfDcpCZc+avfwf65rlpiG7MeFZaqKovAdwA3HBOYGUYrHVnUCfGpxpNt5YD9OEbcDuD
klX0QvpNCD5vI28M+jzQvMM21t7oMXaqBA8K7ZTsGKv64IEYuYBb1R8um+C2Pz1L5Wwi72sD+J7S
6MZGddUG0b5tityuRkVg6tsnZugaIejfAxLPr5dHeczbvIxYCJYLO8vfYlEVa3shZwHccYVZ2qBq
yppOzMc2OanmjS66Ab8PN3x0ID9lGNwR0WiyaKUg9LXexMIAonviRpGdAy9n8Kp3tEYC0t7Q6fzs
qfLRegsU4ssHJthIHjlUGqI8ViKofioHu14P/KwuBCI+DlO+x4Gf6+R5EBvF0EgVqOymj/76m+WQ
7JrOlpzazQ+qQ94KNBrbougjOEAe70qRA3nRW+h/B0ZSndF+lSL0IZEItrerF0ybtepk9bibRcVt
rD5O6SMRVgC2veF57zhFLxY9oWWBm3S3033tVbJvgc5IPzN0ngwEiMlJAaph/hg4IrRjkWJwBlBj
xgynhjx6J32RyudlPFxWPNHmccqPW22QG2MKxSf6abIiH+Odu45a3mUx7Gcu2JjJOSRimANo06F7
fQV6b7Vx0vYgl9cRGoPoLAiWIllciFajQZuTAfePcpJsZfoiWZ/QlesU89Ns3v+nZfGFyGwY1TxL
htEd+/JrgBmwYbbuMmLtjdKwq7oVuFuRCfNch4VpZUVXWez9Wt4wgNBop2JkhDE45TvLpQ/yPhCc
nEDzP8KEjmpLgnZwFSQW82Pq/zM+bMGhWdzLPE1JLLf5PLgyuQ3HPSl8eTiQ+VOrCspfAoXnez26
1IrnPM1wZHqFy9ppVL5HsaDHcDufpxHWQ0+JblJO3dvJMPR2RAJHA7AFawNn94xgp/kqhrzr/WUl
ZC7gg22thHH6DhTFoLcqPC7AnGzr1V0v4XmqPRS9YOc2XdFZDv8G1mtU3Zu6RHJeSm09D8F1Jxqk
235nr2Swy/7Kl3eFqRdR2Y8uurfyL/UDQwjNdtNX6hqaTZzJdPN/TxDO4uJKpvKrzDTMR2TOdd21
luIhDeZHJQ+vzTYQeFrBMfFvXGNAQbRM4ZZ680ZOn+VksGPVa43Pl7Vh+4WyWg4XDjEBG89Goulu
WSgPWt0/ZYN1onO5o5R8V0bLlYLWt/SwtYOAvgiEbz7GVsKZ9a3Oj8Y1gGQCLFK/V1/ZdXeR7b6y
y0NzjEAA518WJ9pSLjgWekeLENx5rtxeJcmOdpW3jPchEcHGiDSfOa/VqpQ4mIB3ISMfm70kgVc2
An+x6WNXu8a5C0lSA7NWzdGdndnKQeOYgaZkdPreU6ObVvWG6Pnyxm06wZVAzmUUumqM+oQ4Elia
06ahK3eRpwaLQOUFYvj6UDTU+UJaPA8U6UZtFFtuXzpTsJTt3Mp5LXx5CD2ftQz8ycFVHw0LGYBi
Vzrd3rzTD8on89HEtZ3ugxuWFQxuhIkr5hs++l6qKegb1DTlPUe50owub2jcL8hkt57sLJjhLJ8a
gKy/kw+/iXLImzFSOwvjHFW0VEFFMqy0p9WxmL/nrKMmMNH1D9JjOgsO7zdB7CyOC8kAr42mcYwn
d3Sg+Qhiy1fTzWDLpZs+ii7x2yZ2FsZ5rZkO8phWWFtombYUSAicpiEq34iEcN6pBeR5s5h4jKC7
pqC3qoikitnpJW3g/BFaw8zcaHCJGQPDy5LyKtGq69YYMGMLenRARvhR8q+BFd6j13njON+0VF1j
kgnRq02MfULlQ0AbwYVaqAmcf1LAuCKXGVJsSe8wKKZoRw/FaXLMV0zUYEr6snP6jTjD0jCEiPYh
ftqkbMwhmJZ0dEtvdtRd4SauddMdYVRudS2CPtj2UWdhnCucY7VvxxQlvSlJnEVxqmpyZzmwL69J
IIUnJEnjWiZhg1tnVVb2YBz/ya1TJIO7O8Vp1oaliaecAuhxCTP7FqYH6r8uL4Sp8EcV/7ldfBIB
+Z66jHo85Aqg7FcxMoOSE4Y9iqFvlwWJtIDPHKBNsZUALc3SMoiMikf2smpTwLVpDkXXPrACBAKZ
P7u0NM4FlUGslbqSTG7RO8FTwAY3vYV4+hXxmy+FR1vwT10WKTox9v9V9GgDZGTCFPeKfFrs3Hic
VQkEE6KWz9/cCM9nxrmlJS7rKk6gGPMx8Hsfo317xiYgHkTdXI+OEScNEO5IVHMBCtRCI+hbkK2r
0JWHISuHFMiPWNHuD7ZtJYYLTKqZSbXWoNpvaV8N9YsV7+VA8LDf1r6VDE4ZsrmXiiXGnkVXy244
xMfBXh7IEUV47JvoBbe9b9RUkdg3ZPX9Y1Z6oDVZJxcFktIV3ofp9Sy7QSR4vG2/rPSfMt7nuVYy
Sg3jBhIm/N3kCoOC8KoY8WyM91EtyacoeiVPwmLJ5u1oJZM7KMPskq6iaGlEhRYERbv4KDnEV3rM
lCaYSRPdj5ir/mDAK3HcmQV9MUVgOGZtE/9D09V8xn8uenWwn7kkhrPaZggDTVewqnx8aqarUBd4
hXeogEsCOHttlUTqs3yE0wPwJ3v/jo29vJZo61J3vW8ecg0Vizm2x0Plh3eyC2IQwSf8Rv3P2sLd
KsyKNEZMOnavLb+kJzDxOdaX5Fm30Q1ybP7tkMJ78Xl1cNz9IqchuLUN6GaW9OkOLXvjiUT58Edu
47wmLtJHjWUYjYHcwjxVYDm5kajmBEQ0lCjaOh4AAMFxBmtGNCHNPgLUNHKmvXHTYSyh8Kon0V1J
oPI8RmxcIv0UpO8qnz4gO3et+vUn9COIymYCS1Y5zz6BS4DGrKbb7aRbxWPY6eSvDiA58im6VgR1
QIE75LFjiIEBvtRCIAYbYjfsyupemLjdbh45qxzfYgWy+CSRCZJZWZiemkBxwiJ7WEppchTD9EgY
3ExoyjElYI/qgVP1ooT4thMBIQ1yT7Kp8xfCsNLyslug8sponrSh9iJVWHvcPrSzDM6sSjUya6Ii
ho3O6En2O/jy3vAMPzrNe9EDbvvQzsI46+rlIAfxDS6Ggznbulk4RXLdJIIpHIEQPt9exBPmIxJl
dEPVfKxq7asSF27QEYGn+E2w/LkYPs9OTK0Z0grlHurnN6xrKvfHuw53T8nPd6GruaZA5X/jNc4S
OQNLAX2faymcU+sNsc1o/QzPumYwVCmmmQLRi27zrgtU7r/Vj0+3a2aiqH2CK1RxxZp9MJhaXqdO
8mPBm461UE0iBAaBvvNpdyK3Wl+rKLIOBch3swS4TVSwqM30yGpNXFw2M7VvUoA1uXrdgDSw8Af0
K5Ax20sV+v6pdLh8CxWtiIvSRQ4OuNZAj2tXy8+GEn5qKtFIs0gEF4VVA1PEVUjQJ1nH5S4tE2XX
jkC2vLwQoe5xfkKPlz6felxoiiuyY9AfKTDXLJ9hfohb6UQmzPkJGpEJ/bUw4SA/Ge391IBPT3u5
vKLNqAi8BRlzO9SQeZga2dADEhBod9WSl3YBl5O2+J16lwPGvC1DbygsP7Yq97LUzZWtpPKnlQM8
C9d7uPSus7X2rScoAT5dlrGpESsZ3FGVudLXXYVqXJp1bhIbfpAK38GbYWMlgzuhcJQKsGIiNJaZ
zdgqi9ZhY0/FDd2T0S58YRKVffSH++5Z4Ic0cV11RBmQgmmP0264Ut3oFgWYuxT9F1efswfUNt1x
39uhQEsE58UnjsNCU+tMkgBQJB219jQNX/T09fJxiURwXt1Y2rIakdt0SX6vJk+h9SbhIXRZBvMz
l3aPufrVw240qyDJJsSqij6Q7hAHb00e2nWni9wEGwy8JIjp5kpQTye1AmIdC4oMYST3AUhxUPZ/
6CJW+sB2dSVISrRpQiEJDYTa9yy7DsldIwI+Eh0M57xVfQqrqia6S5dDYd0v1k1VPlw+F2bul7aL
cwfBYjWaxJqvO+Wtbm4q61bJ7pRm8oG3LDqazXC+2jHOLcS6KQ0Za9bLYvt/dYjQa74u92xqIHer
J0MQ+0Tbx7mIvuvBGpkoqB/Jnym5lsrMSXPBm2NbhkbA8I0GTvretrXSgnrMg6A1IcNKSsz7v1US
yGvjt8uHJBLC6XSUoeWln5FklLrytoroboqMp7kngv3a1oXzWthnrNYiUSWPW9ZEkc1W42RacdCt
5Q5DOLeAw+3sKakEnSLbTuEskNNvS0fjH97RgxvDF8yWg0uErY5P5fj98v6xg/6o5Gc5nJKP7WTK
coZImy5obS4esny2y+B5Tp5TGtplXgCT7s+U/SyTU/YmrJVymCO4h95un1sbRTcHSWjJnpzJKwA3
JLoti5SE03YpjGQMc6KbI1VKu09PMnmThNy/AhXh0wZ52CfSGCAIao+TK9ndVVbZmRt6MRrMumfj
njj1Hab4dqKnvUBT+AyCoqitbMoN2qdDw437wA10cg2qI9uwZsEjZ/vy8vPg+CRCNcrFElhQytqY
5GOa5ZMtR5nsXlbJ7RZfZM7/dhx8+kDPZ12d1BBB9xt79qIHYZ868VVyI7uNH7qiFIxoVez/K9u2
klZLmgV+vqEA2LgSXmYF2vcBgrYy2q5NUBnt08e42tHqvhMtQSSC8xbZWJVdqaGDaDZMO2lOhnRH
JlFGfTtGnY+FcxU0qpZqsZBCwoSJDyIAb9lXLxR5Mbqjp3EvulVur4kRaoLOE4yb7P+rY2mp1ILa
EI2TyfQIIpdZ2hkim902nbMIbtuMuI6DasGKWnl0F12+qarUk4vMy3URE4poNdzm1VVqKXGCdJGh
ELfKUycobklmCK6SIimcZ10mqUW7NZIQifqjU56y7CUsBZHwN9Z53jTOmRZqveSJYjE/Z/qK0zqx
Fz+x1Mry3ME6RUmwbev8KY7PGNFRNUlapWggD6v7Iie+toia1gRqwCeLlLbU5aTHXTJPu6tZGvZJ
MIKBtL+RrGZ32bdtHhCgZQlIi3UMg3BqEBVS1FMdq5HHpyD4Li23vYjdQiSC0wFFnRclq1DDG8mn
cN7L+eclE8SBzVC3WgWnAtmU99VYVuiORA72s6a0SM+UyeCUU3WYZa1zx3iWBaq9qQdnmfwbc2mD
WJElvCka89BHz3EmcG+CNfGPybLPg7hHBtQNY6CqA7GjHLwxuaLGESUwwVoER8TT9wH3RFfkHuVC
gob3aB8qV7XITN8xsT9c7Fb7xbz5yn0mo5rpkY4kgGbHX7RdtgvBqnsNhPrlfWTN3Fn+O6G0G3yJ
MNEt7KwS7ScXVeMyN0Ji4sacDK07aax7MfbKKvli6sqdBRSwy4YlUg+25avlVktZxaMKwxqVI9ol
UxHqqOj3uVAxNSRthgYpNjXf5cOnehSxKYh0gvMMQ1nNkmZgAUt9AHBG0mW2EriXN2k7LY63GNVN
XOsxivbrLkmJigYJigyXetsgb8xIc7WH9nUAGFLmVU7gqZ8EEreX9VMi31FAG2MaKMXNZHolO+Iy
KusCl2LMwz7mB+1ZtuPbP8t/nVfJD4mPYTyR2GjRT+23i2O8UzDX3/JD6KhP4X8Xx1RnpXpUTSMV
PJx4gu61b92h9iNX88bSnt1/ghUu2lBO0bMWvPRVAz8lTcluWCzHSsLdOIumBrZ7TlabyCk8ibpo
1hiWhoJkEbBc3GFP/BZdJ6JUxG881VlFOM2fw7GQ4gq5j9orDtqnCTAGKggDe796QROejUb/18nL
PDa/JW4aEm0nFy0LQjs8N/CkIcpVRPeRclQ0/7INbLuO8/o4ozPmyDJaNmM3Z49D/6SL4Pu2Pe3P
3+fb+rVOGcMSVxZ3XHw6/tW06IP/olhfSSHISWxf/c46wc+0GwrAxqcJMaX5pgGkuIemj2RH7Rav
6isGxNRbIo8lOB9+rD2ZEkC+trBlq3PoDJYVVsobjvphcuI765rRaYipxjcvhKt1crEztBTSkFAd
3AlkGqR4HePnMQhsoxX04okWx3mOKUSSV2nwdA/aXvJSElyBUNw8TJZVC24cm9A4YDR4h3fU0SnE
LQlABGBvKBGOi1flvmBJRgDbfsUE+/fUb3do7/eSFuPk8758uaz9W2tcC+bWOI/JSAA0rbt1b9g5
Re2wLG0jfr4sRWQD7CtWPjgdcdlOc+wkte7C/DDSl1C/sobYQf1ckL4SmDNfm+qrtAHIELITwLJt
u1sa7C4vRfT7bKmrpahhmkREhca33YMcHtr8Pyod5/FSWqT9YkATeuVTkH7tKsDcCzLnm9qGGvv/
3zN4MCsyd3GTR/HsyvedG+6L3UHq7jQw7sguq4abXuTtZwzmCroLtoe1z3L5R0IM/PY0YWeTHYJj
5PRP0a445V7pV/vWJU7o1IVtSbZIx0WOkX88KEU3NaGEC71m6/77FIHfnDpb3qlevMuEBbctm1pt
L/9+qOpRmaYMbeql6kfZtRVdT8rjZS3c7q9ZbSXnMGhuLoCHRGJ9sexw3wLDqLPjAZcagBgJ8UNE
C+KcBC5PUhBaCJEp8Y3iOlE+daL0lUgE5yE0PW4lNUHSGUNTx0mbbIWmj0ErIv0WhA6d/X9tvU0f
Ji3L26tIVhYnHRgIox2JTofZ6MfH3U/70jkfAQbLwioNuDtwFbXKvgRJ5vgpUCRgUTsgCRN4PNGa
OI9hmJiEBJEKQLPAjld1lT0Ph96a7SQSxIrt8diV0nFXJdkoy5xa0egW36orNnapfpWcdrRJbudX
OsDbwNcFhhwhrNS2zwW7JCOKxR+u8z41mzKdMxN5+/3QO8qzuo+fMJd7r0YOhcz2qyXE7tw+wrNI
7ghLM9KbnAFpau0xnDxd0WxVfdJa8FfcWuEsCCq/8Yw/xfE5rqQEYGwUwUOBzXwGUmi2i9xqb+T2
PNodyLuYc8wfjcQXsW3+5kzPkpVfLcI04izpNCRYm1eMjvc/Zg/zIDvjgX6KQRL/Gu0bp3CEncvs
xD5ayFkq575SoqlIUxqIcuymWmG1uTOAl9ADVo8vqi9tG8hZGOe+pGGmvdmhiBZWd0q0pzqwece3
Wf2jyH0Ww7mwQVmgoxoKFYb6bOUACk2A2TGKqGS3HeVZCufBrLSR1Abov64RF34a5E4QJ0/yJBrb
+c0D8yyHM4CsacuoVfGYKN4tPQYp34x42QjHqwXGbXHuC+CxBQ10VhwJ0h06snZ6+0f1Fyzlb/9h
cX4riUY8lln8T4tTAqKsjH4yhsPliMx+4/ca/QH2Oa66BOA37w/y/2FYt7v6QPeizvHN3bIwDonF
GIbCY2rN0yC1dYEARo3BziLFViwR6cWmhq1EcHpMDVWuhgXwcnUW78n0ltD5WFER15loIZweJ7Va
J4NUATWrex2Lz4G6v3we25c+C1Rx1MT4uf5+CV6F+rFZJmNk/SGAnYltVgnJdul1eADbFsusFtei
8YhtoJuVRE6TpaCsSx0oJgCxK296P32zHMZygWY/oNL68RODu2EWJKHBdUDzeuJl1yXxBOve9HZA
BAf8qKGplskZbqlgtgD+ADfDxxYv8h34WpysclNnubdmh2C8Czb8Vdxmtq02Z7nc6vOUSooyo30J
GQ+fJNHnRR2pbca9oBKwJUeRFR29tRRays/5m3WOVkoDFrAY+3D2q+WwiPgMRSLY/1eqYwRpqpoG
BiTzPvV0InmJ1SEcyl8FR8WOgvcZ66VwNmDVedMksgaMQ3+4sl7QOLlXPtPv5CY/NIDKTP6yKrt4
DQF7c1nw9vp0lLgMBaQsfE9ClGRjPpU9om/4OoehncZfplxEHLClh4r8UwjlNlGRoya20Oftqm1t
16ZLI9mWZm9KBNUuwWIot4lpTnNiMpjKFFwY1vzVlI7m8OPyhm1m5teL4YzKMpNaN1k0DBWN3NaD
Xj1kWX8fzQlwzQqMLsqBKtkgUZEO04J+qto0pUO2zIHdKnVrp2jk8cwZzTuXv4vZ1EcFOu8xb3Nd
quldruluRnq/iel1q0YJGLLvaD4dcwXY1FWnCWRuOe71VnDBVFYTAzNnLDyMqVctyqkdi+PlZW3b
xc9l8SnTEHE8keQOJj6/jNGxDWM0WH03rbupFORMBcrDp0yLpCw6VYKkNpygPM8d4OQXUbOYSAh3
xW4HXaN6AUto08hvNLCw5umprUWkliIx3J06yyRVqiMFN7aoANErcHbToxCkZnN4bnX8/AWktFA9
NyU81EcnuJe9/Ng+Ly5YSBNEmMqTd6GzpICHBK42AP+6+/Ekcl4iW9TYPqy885RmljapGhsA09xp
t7jpnuwx2Ou18d8gzn9UslovmvMxEqZhi56ilZlN+sR7YIu6wad+ZxzL3XhaBNwGAsfJNyEMGUiC
i7HT3Q64E0mc24uGlGzxXNeCmVWBJWuc9yhzrVbyAZF0lsG1Epu7vtIFkWZz9mG9c5y3CPIuNAeC
PJURxsepzvxliI61lt2Xi7pvy75xpG7+JJeg/Ovqz2WQOXUwiT5CsFA+7zilUxeMpY4Bbb+0UTLD
fN3BcgwHeFEM9FuYLxO4ZT7fmJmNGgIGQ3eHYLmto/5Tm32n6nwz19+7fFFtVWn+WxDkU45xrrdN
LWMqPC18KX+Nyrci/nbZKYuOkgfRN6c0peDyQyHrqPusbIuRbR9vQmyh5AqtnDnFC6GNpx/umzqJ
Ewlh5p07BX3377PN9BtLSIghtQURhwfapL1U6wa7NPdD7knV50697doerPQvpiVqmRL4aT4HGZvA
6Gs7jB8H5BguR4wR2lrwcPmwBD6Ez0BGZRQtowmH1XdfKtUmiRPlb1RUOt1eyf9XrVC++tUTUwCz
1UOcARGjugmAzKP4ffN4eSG/8fb/L4PIXO7PmhZjGSjqIdRn+PnArT5oHgVnT7kDoOY/mN3bdhZn
gVy0ngBiQxMVl2NzjE+6UdwNo2g49TemdJbBhbCw68xJH6BuLJ6wGaBhXwHvxTjSfeZbe8EWqpum
dJbGRS/d1OQ4yAsGUN19jg7mu/EqQKf/UT3/k5YB0Q5yl2VguaeT3uFSVY1vcezV5OnygkS/z8Ut
uayqJpjBrxGQ/Yz4OwpemJstDwpIqVSK+U0D+cBf9bqLLDklGQJj46JWdaejhxJExkeWdo6defc+
M/qYfgKYBCCNhWQlm1a1ks5tX9+qVTZCPVCtMjInRnFHcopT5fWu6iA9iuxFihLdH2zpWabBrTiz
sjyvrEp3laCcXbOfnmKpLP3LQrbVfiWFU3tZRyc0MnG9q4XvUAvsFjUc5133BWCHQhyJzRrZ6hgN
Tu9Voy2HglWd29oiuyCZFAeX/d62LA3o5XP4YEw9OkmzIbNnPW0BDSOr4HEsVEFqcPM6sFo2d6Cz
lBZVowFEoEivCuNes27n8EUfU2fuX9FdLTjKTde/ksZZxzLIQOC2cBUYwDFSlJ0zDE+9flvkX/7j
aXJXO1XHkD0gH3rcwfVjA6xe+nkAIzbwMpyuFGL5CJbFD/QvOZ3yiLXp62o/OzXtFI+aWm7r4VTb
Wmi9XF6d4Mz4ktMECoikqNBjko03Zt87dXqqwAwxYk9DM7dbXeBzBEbP4z7JeWiW/Yx0aJeY9lg/
6ROoPVoRVJFoE1mkWD2dmh6Q5oMBAyzS4NinhkeK6q7sEl+qRJdu0YI4jzLlctEvLZKhS/AU1Y96
dauWT5fPaPstelZ1fgZhLkhMIQd11oO2M15Kv3mM8AxN0VGw3FBbAol4EaJ8ZTr9Pr3tMeN6+QM2
A9FKPudgZjJoyAQh5QlsCw19O7rgJSj6fc5xNCVy2JWFRoKhkr0RaVV0CAm8xWaafOUkeeRofYiA
yqGBvcK8tr5RJ3PZNE+/M7+FDuO1F97rRWvivEaXd3lbN1BBuXJqNgBduOZn+bF61m8xs4C3hCWU
KRDJzygE+WREJhPZljeS5ku94LL9mz0EqKesU6qZCrOFlVnRukmVUZWBjGA4gT/6oac9xAd6mI5s
YG5+EeUjtp3TWR7n4mkoB0HNEJLGUbIryemSvS4fEvUL2DbBNibq7f94B9fA0YmSE5GRLDaxyF/X
p/TpEBpNFbnIKI6I3ASoO6EHQimMILYeu4pbrqhZ6IP/4GRye1qWYaXqMmTKKrXT8KWdqEdEHuSD
ZnBCOAMOQIxThlaCPklzONZ9sjeSXGBgIhGcDYe6Fldg1EbTcd9IINVuQREFWof/KIXTiKTC+Jeu
sd2CK9SPpeFf9nQfr27vO6UpVAdfq055eDOlLJpFBoU3IHQlApYbdW+62nXxzK5u6MDY/0dxnMZJ
EuZzMvDLAVKPQWZM+/AK3ITogKzgH/41OQS3Nk7VJFXJx0HNIzfOTlZymANR39uHyX5OAK9mJCIt
MaEDc2o4VZ1ggK16XTQlt+Owv0JK1euM9DRpV0YV/9sENyeaU79RHYNSsTJoeGo5g/lXpOWOJEJ6
2Nbxs3Jw2qfX3aBEBKdVg6ZEq3dZLQiE7AR+SQZxq+CChjrVQydrBQSox3k6Bhg5VESJhg+v5F9l
8APCJs3iMWBObnjF0wtcvWjXctT7wQMttWe5usBit5cEZCoUAAlK1JyGJ1Xat2SETozaqQJgKX2I
JZHebZ/LWQan2F2LykY6YduGXXdogWxnIbgWjvWU3KheCqAlGu3m2b1su5sLwz2SGHhHqWjk+TVY
oOqu01lmCytjO7d+KMqPaRL1vH0Muey0VlK47Qs1YhhZMYeYf6iu2NgK2TdfU6d8p1amL6IpiG3/
RzUNFXX0Z2t8iK/KvDFyUGKjBS3DZZPs9UN4WBx0Ef6T5Of2Hv6Uxk9yt7muFlZUw2HcLzsgpToE
DQT6XXg1gclZdotj6Irm1EUr5Me6s7GT5AV5QzcHj+51haYsUDc6YGYFTqIrnuxgjueDSZ83lAeI
a3J5CKsCS0ylq2HwR3o/qF9SDWyVteChKtpMzgrSNpEoiRDky7S1e32XBaWdJP92wO1dH88nxrn4
MhibKgAFJfC1a48s+gFN3H8UFFdbxvnyRTF7UyLYsviZeajWj6/Hz9q9vmNj99r3y2bMfPal8+F8
uiZhCjpJS/gO5Zmiz4IGT31/vdSnaUIzYvJvS1Hc9nEOvqmWSEdDUOQunW91p5AI6iNs+y+shrII
vbqh60qUoJqGMEgN8zTpc+Kocu+YfX7VqNbb5Z3b9LrnY6LkV1kKEAEjc0AgCcpTk+xNUdZ9+/dN
y7SAAGwBw/vX309nEi59xtSg/t6GD8kiqL7/xrf+FPCeV1ttVmXqY9MBhhrYvL3HmsuB/uE3XvE+
MieulgnW8+6YVuLC1MLU0lzn7kx1V8vzB8wJiMY3hWviolIyzDoKgFAwNGcEfg7oadq5FL7N+lHu
Yvf7IjCfj8nHd40+byJb9WpVsh4mEnIT0GhGm0hRMZa8uUeHq4b7suhBKNpCzsV12TQ3uobVkcHv
yjtJhMW37ULPi+G827hMalZKKRajRLacnXTyg/ai2worrHy00bMQzr1NoIQJQUSON8w9m0XN3ORW
uQseQRpsy/voj4z0LIwzIpLqJrrmoeNqcWsqL7NoIFm0Y5xDU8D6Zb4vpoyqgxapD21VnBAfnv/E
1/xcxnslY6VltSSPpsVel1P7WlWPxizwBdt+8/z7nC9LgmpOlAlnsoSepe6b6atWOmMvMJbtu8BZ
Cldy02OrrpMOqwgywM/3j6GV2UOi2KF+kEW9RQJT4WGvEiUt6tjEQ1Ypb8xqtA3p2+Uj+c1F6rwa
zvLTLk7LIoTlR1fFAVTzt0DHORiAe2RXRREMi+iAOMsnaRT13QzLD+e/oul7mQ9Ol/p6K3KgIjns
/ytFW6xQblILiqAVlR3Ir1TK7T7y4/5PXnr0vHmcEwA2Yt52Gt7ibXIk9CpWnjFDLTggkbpxtq9r
4d8HNDoAcxvsCUPhGLa4l++iHTjSB2d0GY/YqO7HUJAx/jjo8WtYUDi/0MeakjQ1PGnzatiYtdi1
b6C6Bmo7Y0fXrqX7wiv8XESwJDg9/m3blElXhxGkFujCSafS1iPNN5OnuBL4i03rQiJAAdw9g4rl
7lkhiLynIHh/RDyVoDyyngVntxkkVgI4V1GAS2SZdQlANvLce4tKXvWGzjsydjABog+2YSal16XS
N/Dr4KkbktcwmIkNwgEiOkvm/D4ErNW3cHcKZU5CJV+gq+kzm5oJj+i7tNsrcM77IuabzXCyEsX5
lDCpwPSZ4nmxhH41Xanywfwjx7gSwXmSFi11LabtWcL1vm2PRNQF+XGihKm+rhPdMolCDP5RWzbS
0o9pGrsZjiIGbl27+ItW2EN9Z2ah29EXrbqz5leBxrBT+HBKK7HcKTVjLI2zEscuvU+BtNL6OW6z
0pN5y5idpYOo2Lt5Uitx3EnpszUZaS7BUeqpnaHirB2z6Umwpk0zQ36FoORgaAqfPJKUeSyK0oox
6T8htVPcDif9wIqv8WHxgKB9KxoT21zVSiCnHEOhDpGU6ji7JjtiNuU4UOtAKyHZ+KZ5r+RwYYbU
dayaSQD3D65gVo2KkfwHG4PkN37/ogqCzfarwFRVaukmARMSpxukHetZBs40movUnbYHa7TMiho9
hpGZH04xeicke2Iu8IM+rmRyCkK6pFG1AjKD9IUmjzFqvbEXZo4WXBWKo5F7SUodgb5sbutKJnd8
oFYjqZJnsSvngTtYuZf3lh+0uTeN9XEGEqIEyLN+ABH5Yl1FenaKUfMRuMvNGLT6Bu5osxTMqujp
i92OEMcye0cGMidMo4VWXV7upiRgXCtEV6yPdC9j1JOapHIM9Isj0TJnyH1Z/dqLLP3j6CRzaCs5
nPYsaRAXOaVMWeUfqpvdoho3OIufHgI06cgn9Al8T18ur227FrcSyqlPO2H6lACszk3RyYpZdhu9
SZivkGzqzjvFjY5AIm0kwdltG8pKKqdAamFMahOrsasjM0jRPxugzj45+ScGYh7+2a12JY7TFcVK
SW7k0BXSgiUKkzC6CU/w1kgPl3fzYwcBd4TcdZOE0pIq6hIDdwNo3BparvrnaodGD0bB1niTp7iG
r9xCjzA3FXnoTt5f/oLt14Kl6pqhy4qpG9yFMC3zeh76GfHidvRYVy27DKpH9loIXVGeYNONn4Xx
TTQjGqEyq8uxr8pVRQ91d8xG0YJEMrgn45KSsNPlJXJN3R09048weRe5h9AviRt+QncQ5nsVwTn+
xhR/7iLfPtOGnUkBq4IEiL7XBr8F9/CC+k3wV1MdGtJ7M8gXrIcYLItUcUpDcfr6vla8y2e5GZVX
u8v5g26JNCIpBiofyXEx7hVF4MZFO8uZvmQuVNHjJHbL8Dotjkt+0kW8XNsiDJnRAqL3kZ89kCN0
btYl9rGeJmeQIwzzo6mXiJ5g2zt1FsO/wDCEW2mBhmzc/5F2Zbt140rwiwRoX161n+N9SWznRXDs
WPu+6+tv0Z7J0dCKeOEAM08B3IdUd7HZ7K4Kn8vifBG9/S/xB5Q8GaCiSpNntTBSbNUgmIpgJvm7
zuHky/dRZvYy5lQI9QczmMkX/nS2G7/N0tcfMY0Eow8FeAD6egU7RtWPyJUuoCkg+uHtV25bK3NU
qNV4rxwXDts4K/fRlJtyfcfYR9aCRCx4de3noSw1ViGOuMaeneAI7VdvMPnr+CC6nadqJqucwfA/
esYgh9hSLfcjiqVoj+zAsd9qP42UUWlkGaHiCOIsMZpLgFBdPZoZHtXGxRqZbf7bFeDV1yE/Y7V3
ijxmijpg75JD7I/fSGea4qnucMFWZmPEEz1SICONE1MVK0rm0u6CwUpYnJh/yABOrk2dlLGBVpmu
Iwjbm4pZ3LdmbU0P/KsMTfRHyZn9YmQkHaxFUSChlUsAwpEB+1ZdR9NV/KUS7er7UBiRhFGtxqTe
jLFtq5OfjaBzh+B1P4LIj9xBBI0qiPA83yOTgUNrUmwayX2gQmijzc1oua27yI0SVprNMkhhwtRF
UL2MCLQ2jpFcJPDrnL8UjLessvL++/7qyBbtrY6Ch2lUBmOQVeLihEZq8BuHSFb0/r6ZrYAVQYgp
GorCK/J7ZWEVSZWSpPhQZWzr+WtbOiUfmlnMwFKWDWop8hREklbj0hDrl5PuD/PPgqX4zDJBwHa1
DCiCi0Oew4SeHAzhW9adC+nP/Z3a+vrrnaKgTU3npawlmDD0wOyNJ2nCAJNmq2VoJc2PRmKcs1s3
LZFHSwS0uWWQgFPOlk1QkC1GONvS3HPRZZy+FJMI2dDZ2l/WZtl0bYhCH0FdWgzlEMh2gT9JBN75
H4WNqkdk5iX5D7pyOGK1xGQ1rG5/tNMSyY6vPtoQF1kBts3U7iTtx2DoRy3grxKuvd9f4faHO5mh
wKhDY3nHVyh8VMS5FdHMhvuifUQhyZqm2qlUxoM4Y1l0TywX8GogTkiQukhzy+EuCDqzzhmLYrgH
zWoEiRalNt4TVlT7dMVFTydElS7kkQFDm+neyj0MOnglNY+GGJl35+qedI5WJxueoYL1XHBE/7X1
WTO6LIekBd5UzItIvUosvszQ7G69yI1l+2WxZhsqErgSV55h84yPxtpPKrplXklFMRViuzce0vrX
XPDuIj/VqIbvO+PmdWq9n8R71k4/KnLfRjDU2b1qFwdyL1WJOnTQm81ZbYN/G73h6u2+2W2f1GRe
AA8mmuKoGIC0rCRoPW79QfKQNHddca2AzWDfBgEK+sQSMdP1j41P4+tFJ/LTJOGxwLgUK82MhYup
bExN7p1KYOSZmxXvtTFqG8NMGIsp18nxSHoOBj9E3kzIZ1j9suTD762KOM7qe0ll0PJhgJ3jtYch
b82AKxn7tlmnWK+FQmAehe0CRUTcDCP4e+FGbouak6l4kI13Q7d+2P9Om/nm2h6Fu0aWCuqokQCz
eSv0I7DYlBiDk46EGaXyWsa32spk1uYo3wsbWVUrLcIOHj/oFCUP4yM+q49wO4J/ux99QVwUjNpL
M+4EQhJYaniMZhFDA4Upju7f7R89gz7ECqQgBNSVJNESHglZX4iKgRmWZvFGqul4AGeEL2ML6Rn0
OhsVZeYQWo0QmeH8rUwU9/ahmEG2XZtJ8IuxwM0TE9qukiZrIrJCyuf5dOnbgccJVpwHqaldqcfK
NRJLfG0eGswkFJi9eEfiq8ZjKVRv4+PKNhUMQbKUmagi7xktDP+8kuCeQMA5HZvvgZlgPjO9Y5Xu
Nj1nZZKKh6XquyyYEX98k1mYFDNH42IKH1OwbTA2dhNMVpaoUFiqAOoALVBrEWztkQQe5wSuAVQJ
7cFJfCJJDKrAfauM5dGUL4kSTJzYGrj4i6Blj9FrpjVmrg/OwmppYSxPoXLWIdC5ui2wvLqHCFNy
UZWsoom4hcanDVTIv6/QWO/GIRJEYEn32IMthGjbq/fpOUlGGk973d841nKoS0WYNM1kjFhOUYEi
sr9vopt9A5un8mo15AesVtPwrV7ppGbMZSTTfha4h6FntH8KjGCmOV2GCg9Uioi7vnC1uNkTUa4h
OgS6Ldwss6WaCgripVt5yoHpeZuwtVofhSN9VCyxMYy5HZa5yXOxWSyYX/UlHKFCdhyC2oqq0dnf
088T5nh3EFdGKQBpam6ZZ3K6cX75ll8arnjEe6cDwjS0dXqFz12MsQnKb6IVzCVm5LAEBFjxRsFJ
IKAANmVAsKbDkVrcJwqm7+rGXlLGUln+SaEJpEf7JqyQmkwKBOyeR3ZLDcMCfaZ2I0iushxnKkYB
DujsPAb3i1fgRsi75BE3sVi9nYy9o4/WWJhlI0/wmjqEtxl/l+D8bkG3n7KYtjYriCsvoU/UMgzK
sJxw650rizTkR3fy6zBb0lHCugrWIx8j0Ona66i2GOMh2aoxF46Ed2L0QhUKA022r2onz6dnCcul
BRt8O0FyFs1X/HfJri+q1hoTJ/YUjwAkn11gMGo/3raz15VVsvYViEWGLrUSSZD7Y/0dhBsgk1k8
/vFDA4RFBMnaSApR0HAS5fOIRGgSGnPS3SI58Nz9X66IQpCsFNoga97z4wl6hoRCJPRa+11A3c0Z
2TErxCi0qCYpn8Ucp3NeJxgw/ZEOjJst8wNRMNFNKj9MSMCR7oOv4bb1Us+4yC7JM2jMzFRZ1uiq
rKr1QmvMsPbeAYhp1gT8w4VfHkp79jl3/1MxDhiNSjiqJEmVuphw5QRrWh+lVjNcK1ppQkDUbLPC
jMYLfWE5/FaXyQo6NCoHkWNcCYMeQwhETJjQw0Oq4JCgMsGkcmb4Bt1Dow1DnuUDThL5IjtUB9Wq
Pf16fCrPBQtX3W+jz6rIsQySf1/FckbGlEJSC9THK76+l5SvdAWt944Cixa6cOjex80iOhce9SNI
2GztsjhTbsbz0ubsr111T+BE85R0QhRNWQxwis55xRzOCR02Z4EnfgBda/r6fzCjbLukLGoSmVf/
RKiOiscMXqUa7Ryoy93IN6Gv+AZSfRIGKnKu4I6/0m6qS/0hdlk37e2qCGb3/jVOZawDyLbGgQsT
u+Lqn+0gnGlq5uUZ7/NFeQbsPCxZ4PWi7KgJi45u++Q+maZcJ+c6aQkqAyd3ejtGUJGPG5OrHkWN
dcqRNXwqyGAEEZxYggGaZirml1nUobQHQ/ieNrl8l6kZ2B9M7vJ5c8Eq527HxMkeFe7gJ0yWOqrQ
EBiie/h7rt/vY9h2woqhThkDkNJnNmUdYCn2ObrWWjAAGOfpW/y8/IObmtVDfUqE5oAZXSY+ip/s
h/VNhz2Zp7v2h6rXuqGBeVLgTWKzs7uD5Bu3wuUExopjDfEw3pwhctq56iWLC33zPF8Zp7wmTLW0
HULU5oXWltPQHoMCOgtP+zu8XfBaWaFQJ8gXfSy19x0mrY9QXf6lOYNFzkDeDN2FdePedJmVPSpL
iZcOdBYKWrrC6G1QHtUhYJ1Bm9G2skClKGWMqUtwOMdgoi5nM31uXNI7VnqhN7rNGRJZ7sY4dt6X
iqErs1SyYgRBOHOVBnCT71Ppdch+7n+pbXcAbgqSqkkYcv7v+RNAyldYNCRDyegFRmS2gduwno23
t+5kg/o4HdcMUymQeG5qu68u8xLKOFC+VFjtWtuBdTJEfaMhzMpGreF1/HFAnpCieTHx/4+K2SYg
iic71EeJcoC9nsAXeA+M0C4oeizdzs4ysz6Q8jFLEH77mrGyR9a9ShJG3DPHfMAJNx+H86A2pwf1
MF9JR5TnznhTBBJfssRjtw+2f23KeNr/r02pFMQWdWT0neJq87Gb+Tn4Kj3WrPZ26P6zmTBEnS5x
o8cj38I7xBkKIbXf5YwUaNfFYYA6Tjp0mqGHHV5hFE9ipJl18E3UGIBHPOvTEbnaLSoN4A2j7SrS
DzzLVWP2TVPZdaOCVLcXMWAsy/yBb6fM3Y/dXXfHwigor3kjmvQZn6jiRtR1OFsOclMwVJPX0Pwx
dK8VF1hdXDv7Zjc/mCTruiHif4GnICNWuyqFrgLa54uLivcb1kvTJlys/j4FFxk0hUtOwF5mcXY3
NshbR7+Uf+lMJhMSpp8+2soQBReqUIVFzivExQU857rhbXAUOIu71e/rR64xJQcqR/X9eJ84oRsw
e+c3UWRlnkKRNgwkXpY43GKQhYgOxAZ/dT7UPDEfIPrZt5SB9NsRvbJHoUiQSvIwyvhuY5dZ/PzI
F56k3ejlPa8cavlHUkNwSWC46GZcnGy+/6YVcsW92gqTjjXKwlGa38oMl3vUw0MR7PZTaO075nbW
sbJGQYlcaiBwHTGugpsAxNzJwCIpu86vgeQooLcGNDPinhEL73fz1frKSl60sEczj7a46XKtpwwm
hk3sWq2IwhVjKrlMz0PUq1u/Hm8k9Uwrnvd3jWWCQpFcCFB+MQKgSOTMwSve8Hju8e9MUIhRcHKd
yDzOS6G8KUsHwp6mOjG4gZgfn4KNql8aoyAPFbIX+lWPUQLDmSxohbYmtBrsnlkKYX17Cj6COFyi
NMAIWF14cvsk6d/3d+1dIXkHn97fGVbO1chNH0SkrYU04I6XPVTQwGEguZKvXrejGcYoC7cH9YxM
6VXewmpZ3DxeVr5H4UXNh03bymiSJBsq+ClKmjLYOVjTWNvbqEuiAhkUPH9SZkRuaiKoJ6CmHj6r
LW8Gw68v7eNvC/SgQNPq0BWq0EdGHjjfLyNe9TNNzRjDEJArcfEyjmdOG9SKTnYw7hnWSXrx+Sue
rFOgNFSqnvEkkSKXTehEetjQ6x4gr56NPqu2uV0MlE7WqGTHSJYq5gYAkmISMuYMfISG81FJ1Z5Y
RLvb0HEyRqHTFBmGVKDv1A6Mu6L0Y+W2nFlhzXAPnfz7KgiScdH4toENqUf1IfTDZxSxLqqfxmQO
sxndyn6NmhbjJGEZpQALvloJXYnQVoUfdSlZhsGaYmNZoNBqGGYeLVcAdnH5IQkQ8FZ+7Psd+QN7
bkeh09wKS8JP5NsE0y0UH6xohmbNIgeTnU+iuW9s+4aycjsqlwFLQB4KHMC3KE3pJXz+UA1Diwa6
GbsFen+k8s1iVWQtkUIOpIdGLav4SrxyNlQ2VPjMPruJG8Z7AWtxdHthnEoQFlbxaEzoViATkrnv
Dz0/izM854roF68uxMjd31GGf9DdhoMM9TWgP05lOTKN6oVJacsyQAFFOSZTL864FS3VvRqh7LWw
SibidvL3Gx7otsIhm6W6EnHsN48jelx7D1jkxg7ngH7nZ3jTe5Nf28YNIQKf/ehb6hL9S+1auC4u
vjTeKJ4clGb3j6Mmk8MRZwBXkzeZZ+k8djq/zSzoiSvHxVHPECkWC44ZHkpXV9qp65AiksdVuXOi
gpRwhPNQq/0yZfE+MrDYID9lhZO82IAbDAVnOy7O0tQTqwutZPjkdkJw+p4UpHC4qXNzgLOlDW94
qGtr2kUe9pYQ/wraayEKzSR83Y8C1qIoWNHrNFZqAU4aSb84ye+ql1hhdWuQQ+oTUMqCpkJiWFV0
idq4jEsnJRIQ3el30N1eZnf8E2h1MZDqqO7sy5rJ4sTfdIqVQWobE1Hv9IYMNcydjKkd3ZxS+Vyd
IlfgB8YX+yyOTVozVraoDdSiYE66ATDCo1QFaHaJHiqI8LwKZ+db/9Q55GEL2mw2q2i1+elWlilw
jhWO4zOJNNDVV5pyM/OXU8U44raB+WSDJkLDC4I0iqha2mlkxc8fYq/VTxBk5J3d2jou8LM/y96+
T243MqysUgmdoddVM5eoTwhErZokxuP16BaXpD+DdcRt9xKtjFEwPeNU5YIBuDW4ixv6vCVaMl62
OGfiwSQwnidowDVsztURfYwkiOGnMpXd6eOQql2LkSIVTGZXI3+og8yMWRKw2/e21QrJQbUCLiOF
naFEOPTHxSVklFCBdWVTsCQLzXPMaexNEFuZo1K7PDXaJJjx9QZXxwigfpBwqxHZeg2b5+vKDgUr
4BeeYihIwkuuhtjkTJIyTKb+Wj/qd5GfHJPaZF01tkNOIW90AvCXFp/N47Fs5Qz3xSS5rcbvWXYc
RxZ1EssGFda1NmOYscHz0WB4kX6jQu+nM1jEQtvf6N+FYATovy5RGWM4SyWaoMjNs/U6v3PIzZPV
+bptRlclsIG/k/z814xcSAUSY0BUlp7H8p0cYFI+eyvr3uT5GmoToCOXC0ZBZ9stTjapeC6mTB8b
QuASTxcLfwhZD9Ksv08FrYSPw2OxgF1dNfM5/dEuKcsH/nCqnBZBhezUS5CeD9Bc1R75Iz9bfWaS
a/V0JlzyL0VkRd8HJ0JrLQRffu6DLzmvPh/WJ8tU9KrFkvdDjXYJdXkSZnDp8ZUZTY07hK5eOhFL
B/kPWH+yR0VxOchCPiM/sKUMffuEPFK9z75LVo3UgFUI2cbbky0qL+CbWFeFCa7BJedhdSuOxxy9
2OOv/R1kLolKCXJJTRZ0DAMlDpP9QzAFM/ValCM670vzAfJpQRRWSJh+nqMRjUkT5xbqVTXfzvOZ
Or3sL2jf41UaLOS8HmMNcqm2gm7MKD9O8fd9A/s+p9IPVEYGAUOZ3G15+V4IbxvDrYMfdQRKx9kz
CpZgNWs5FEB0Ylh/lB5iTFm3d5Jyv7+a7WGv319F5SmEKDEvDkkoLEe+iW9lJz6iLDDkKCUGVyH8
Gs8uHqZ6H/IHhl3WNlKgMfcLimBkKKWxmx64nrmBPT/FOBsvOacDTRGB+PRaPesfhFeGbZKS/Rk2
VPrJqpfLYSpCnIzaFcmf0MSOAQcIJjriGcvptytwq/2lICOXhymqE4BjFpvh9E5tbDjJbOLBW3By
nDWmcmAsj3yyveVRyFEYoVF25FCpHdXjLQy4AYknSzcVS/TZKdQf8u5/A1ulSXsrUVGVMYU9He8s
aJ3prlvPcMJz7SZ75m34EFNDgRUVFJTEUlT2k0AyggG0NVxxNIThS5XG04ej36qETkk4DjdOtF7r
ngq6rtxPbNzSrjpQ5ww/oiNrAnJ78mZlkbpJLEOZj6WEVSUHwSW9hg36gGKPF/6JBhnsXQ+ZxfAW
xl7Sb1ajpPal0ODrdfby2F6mTtOZ7dOETmzeDokmxdPIbFlmeOj7JWCV5KOjq8NLNVKtdDZVUMC3
JmiJuMVsH6HyeY0h+wfWLZsVh+9OvDKZlUqxtANOn3/Z10orvhAwCJe7o8+qL7H2lMpLtHGUC2XB
nraDbObNVcfSwNzuWVv5CgUrvBxzIkSqUaWaTFIDNx5Eb3QUN0N/5Yhe2HPV7NFSgzuT/iias8nE
NdYSKZAZg7nv5Bg/oDHM5lxzwb3pozvWXm5yYre5mc9YY2LbQANKQKJSoKP9kNrWTNeaPCUThgHv
8W+EQo/wi2bosHicH+Nrcr9nfcnt/Ghlk9roXlY0DoRCxG8Cj5RL+NFEAynkt2Z/UFjBuBkYK2vU
riZQtTBScjKhYpGZZDQ5uMdb4s0Ha6ty3bNCkWzZp7NiZZBK/zKhayVOw/GUL6iNXAbdsWLVCbev
9CsbFFovQchlrYyjXngZQGIKnh2QVKZm8V03cTjchbbwlRafk0F64A7c5HlWED6XYL7IUaDPY1NX
GZwa5LvvbBzdBau3PNJMDl8qFe+V0CvaM23+0cv+PjqzrFDpn6pCpqA3ACSBMFkZ35kNf8y624Yp
gEy+wd5yiGOu4HHkSzCkNkDk4WV2SEpUPPS12Tz0T/xVeSA6yOFdYHG+IpnRD9bDIctD6Mn1RdZy
SdJxr0rOuavpUF58sAZzIJYmD7GsLntWUNMjeWhvqzJ9hr3pcXZw+KA1XLhVENP5Fatjk7k2CkAS
KeWVyACAJAdCaVhbEEHEQMaZeiW7vM8pFqull2mRApG+rNIao6Ag6e6t/LJyQyd4le/VO8JskF0k
R9ZNlYXLtNg6pMzaOIxhsHPBv1wjhwDpkP/SvJGnPh1PKaxN3Tx8VgFOIUoOBbUR+ShGCdo7VfcD
hRHcrC2k5+44QxwXJZ0xyaXa5KRBNcMvJ2+wmu+Cs9RmyBTy287+ILLCK5CjMyS6DTxshCXHCBKe
+Eozu+ed3guesp+kdgIhHq+5JFyU0us+vGxH/ckm2edV1Cu9lOo1OdzS9E2TwYMhgD5VhqLS3Edm
olXXC89fqWL4vG92+9A5maXO8bQSg1pI0GkXDd5QNGbb2kucmftGtn3kZISKu7yUFp5rQSaKV0df
zPSLoAgZT8GsdVCBlmOW28jHLLc14yIeb/Lu2LMKeNt568otqAO6E0XQohZwi9b5uBSARscvz8nt
GByajEvP5qV8ZYyKKz2oCl3uF7wCQ0q4r3/q4pnSZCD0+hEWtZnJXzqnf38imrpdGoZASEg7W1M8
jYI/aK2VMQWvNy/7pzVJ1K1Ki6NylEgZXL1Y3PJW84ObCTh8tZj6tfYNdSizuBRfZuhz8mb2i5lg
MUKMZgYXUb1eEqJTxr+r/eUormkYDGDRiDG8XaLO73hKixh5D7qaMZfZapo9L6yx6j+A4ulzUWhR
l9w/czJjY1aH+gYyCZ2JUsaCwqsL6RdMj1XF1zLik1EKK5pFVNU6w6PeCI63GlSXqZOgY0oEScQL
9AWf2O8AzHVSyDFLnMIFZKwbMq5oYGnODRyhuNlUVhNZnEfogThG4DFtUlDSyG2nlw2+nwJideTI
mVs9TDeTld6rbnRE5fxhHx1ZbknBSpqjD7cJ3tntYjxafgwo8z4rs2MgpEQBSpTmeciT4JNl6YCe
zPtEx1vemDG2j2GGfvkV61arxQHcpHx0obXXan+cDQbWs4CYlr5q5VzPtBo5Yzk70bUM6pDcA596
NTuDQ26eC0sHkLUoKvdXlplPOELgniW3pfYdMskLC4CZi6Jgg+t4kBFlQGDC4iT5nLN4o92A5oXQ
fEmME3n7MvM7lGUKP7Q4lQOjxWNUGFbXlRLdSF36EPLTedyOX0vgTrYo2Ih6vW37Do6HqhZS0gxP
83iucearaTa7Z/BdH1mVAgYCf+LsmbSMEwKcnVBjczgVzWcpS6yY5REUSET8XJVLAZDoBHA+i04C
HSFR+raPDOSPfL4JnnaOQgbM8goDT+iFlw7vXJ1i5lDFgZ4KWrbNoGR8p+0V6ZgkxeCIBlWV/yag
XKRMGmRcUX6AdqF0mCPnaz3zyskE5eJNrXaD3qFNKeyf++zn0j+Lyf3+lm2/gK5sUJ6dR/NYzV2F
XFMwxSORtIzupDP0O2qtGZ53jmQlpgpFAK/8KTFsvydJn7/XaX2Up1f6nKvg58DJcScdOlAZq9Y7
4YoVO4GtOPJVf644IS5k4AzE8JE1oMeHaA1DVtEej8Lh/3gQIFu695OoAzQp9TJJehR8SE0yxfGi
28a33h0hthkdNZuV4rGciAoLZSlUrl/QshU0Lo9X+7QA5S0jVd1+J1t9YiospHocW6OFpwbfFnex
obpzLZhEKBxyNRlUlaC4cgwsljbOH/KC09elDtAZL6aBOmBKp7EB0KANMi7BTUdot/FahceclFkb
ISG38/Ho9tauHhKhIyIMHSjuyc0XzQMPrdseOi/6xsoPWJFDN7ZCtoQf4wiuUoROr5jvfIyJHdi3
eIMUMjuNkVqiIw3qBCyR4j9ULX5vLU2sKfWt2HYjtlb9QeYAlLP6W3ohg1czIyMioFM56xkH4HbS
dbJIQRFoCVDcjdGE/dHIgk4x9Lj+Hwns9kF7skPBUdokoOLj4KuhZr/fdi57T8N+XkY6WBdITW30
2+uYKdXICES6v1WLdKEXCCcqGMLMJHXrsLIUlkwW+fF7/kmByxKmcxL0SIu48irXvgVfmxxSRQn9
gpqBx2EKThpDHUSjRzUruJjfSAeabr/od7qJeW6LvWfbKdjKHBXhoVKUStmjljVa7yV/PKRY+WOO
qX8i4cSsJ2xi88nc58qWLhYiOd5bp/0uglHKsLQLFfKnHTRAQqYU+DaArexR1++k5DQtyLCbH7IB
mT352mUM2jOwhfrB5dcuUit7VEYxNUNrKB2SzPSNkNeCzNMWQrOY/2ngRd/Ow/7hv+n0K4NUUOtG
mi8JUcoBtZSVpY/QeTaFwd83sun0KyNURPNdVkmFNOEVqtXMCDPfKmuMl+WHKpVHJGkzD1mID2Xc
EbGW8KgicZkcEO9B3aGy99ezDb6rBVFRHEVGIsghblPxm/6DUJtNZ1zp8IfWnm0ktQ+GzRp4ZW0h
FdZhpJV9MROa7fo+EGOz777E87RaE5UicGEVKSnpceY91dPcGu1hAqbkPqZdvkTEtTJGwUY28gVm
QrCcPjGsMLGEKUT/hbX/mRi+rVGdl2i7xIUmmUHAuFwO17J0PaWMvIplgYKHbFqWJdZwcy/6ykzn
4nvVPvNc+O3v1kGBwhypWifqqHND5d5sy/MSvYIceEb3rbBCiKaLAsdXC6oTOABEs6zFTh3ucvEI
0kH4mznuRPz10zl4cgCNgoQBrPW1MAISmg6nfPSW9zcC7+eQl13Sr2hsYhzz3yNRo7ABU6cDp8w4
NHLB00o/DTWz448qBA73d5ARozRblFzhzvn+/N0noTNOvGPw5e2+CeZHonCgmxZDAIcRDqQj0a4u
PdmGXqj5IfbFyvhY7k1BAqbB1bkl1cvWqMA08asQn9KxZezaZlq5+joUFGiBrMxhixz6gw8th1Ii
4QxgPbox1kLPzYqx0Oq5jFANs7NCQu13MSXIkDI+D8OtdQoQdBGtZGUOV9MvhDvpRcdgCq7Tw5nw
A0cDWujuyZGEuizzUXgzaT7tIl2KkED90OdEHqpKebOfv0UTb3OhpWkG43Ox9pFKGNRRLdR0JG/6
CwjyIsNMeyfgvzH2UdyHB3pQVsziWjFyFHhlj8i+TT6pQ+DlAYOXIQZE9q1tL8kQZejaaaJG0wAu
vTFoCjeiyVF/zsu3rO88oWKBw/YAvPrbCv2FBG6WEzCowAoUWfAUgIoGBrWdyMVdUfEif7gorPFs
uSbMDtGFyAKObc88mae+W96iZ3SoYB4PtNVBuyMF08DOHvD8AUk27vvHST935vIU/tzf323fPJmm
sB49zY0+yMD6uZD9fB6scCzQBMVdgc/a2ze1DcEnU+RTr56Ea9kYI01o0T8tFOeqAskbXXL2TTC8
RadyP2lOG7EYkbrw1XU8PGi1pSY3+ya2OzxWvkKhfDuJ4qKg3xyFbckFlxUUZDsH3PCADiZLJOvr
UCAfqAVo1BZkF9m5eMlFJt9A/VolY1kWOumfcwk1t8RPmV2w2zWp1SIp4I8yIdAiqNeCnrIQzei1
xaNEYMe40PGu4Cg30Mu10eRsM/aWOPrnzOO3i9AVIvRdSDFPssL4e3pJip3TWWrVtvD20a3zpcGz
0yrpElE8xKAkRkMCBiQhYF4dxeiywaNL8spYFiO+6XpQohjTEmZY1mhpmZVdG25iT5CcMEl3+PIW
nVVedZOCOYQpuLKN1acNpZBFEJZOKRogC1FTQ1PjLwgoSDeTU+BZqXwIWSU+RojTw89z0utlNwOt
Q7HAyMxbB/ILxl5urkgTVV0BgxeYFakQV3iDD6SahJ9hyhAvmHzhVgAF+V2HMdrG60aLYZCkBZ98
8mSQLtoMRQVV3MzgrAi90zIUC1BlmyBYUzijP7K4mjY3cGWMCvhCC9KgIIqc6nJI8+dOuvvL1VCB
Hes9F+clmWu6aJ3uIPjhNwliJHhjd1lTb9v58GkxdEFI6PSxSlV4AynW847gFw8xebJwUjewmOMm
5Ma4851ofvFlTuNZJpClXA0HPJPY4qEEj1x0ZHbBbZ4yq3URF10dZHEEVYlQgyXe69/Kt+lax508
ulJm3JihZmF4/Wt+x6KuZhmlIrnqkwDMfDgK9PolHH2lTs2yYXgHw/tolnFwBkhDSrZw6A5Telco
jCv5dm1mtXNkkauda0RRF6uZFJvehcp7r/wWHBRHNcnTcHkX3smMyglr1yi04KqkL9SGJATg6oyO
jV6ZOXP2nWz9nudRGYEAcjwVCI+uyAMkGJzFNxz9PD0fbTLXj+eFb/sxzPpKFEbkxcCHhQoEzNF6
CTkTltDndmF19ZUojChK9MerpKYxHlE3VlwiDIaLmZnek0np/+PY3zwfTwbpYtAslsWs6XALo3Gq
czJ6jnzDM+Un/lpLTfFFg44FuPwv+Nv9nWSt9NPtIoy4PIl0VDpswRVsMmWQPMjwRhFKZJBAf9q3
t5nOrdZJAQf0642Ki+EoUs+h6Uc7RsNkavH0pqNVYd8Uw/HpglERJXmic0htOgXV/+FCl287nsFo
sW0DdBa8AUJahZ7OykPNaFK+yTG3b/JDYqWpW0YscjCGkfdPuIKMepGqOBkawPoMquRWUd2iSiJI
j7HKntttsoSd42M575fElSWhTvsMVzFyr5Xc+SJxjdsqsYg3BBDPms+UylTZ5Ad/8MHfZt/ncVZm
AzVt9JzHKRlcEHbG2tMuoUvfwazqplewyHrX3/bCk0GqDiLpeIXqShJt4nkSoD3ylzi96uJh3wG3
UepkhfL13hAl3Phacqe9SoPbemE4+B+yi5MB6kBUxVIo9RgGxmNzTvZNt+NzBZlMY42gtP671ZDV
rj6S0AUBLxYwxsevUuYEHYvYirVdJAxWBtS6nuJogFaU1vJPWRTdTtLj3y2BOgqXURZaqUW0zkUC
RgXJjWPxL01QB2FZYT60ilK8HKBlDapKSyzaf7cI6uzrJSWbZRXtQ02Iav4cHzRjYBAnMABHpE4/
QF3Xty0W0XW12wjGg5q3lqL1DDPkz3xOGn67L92h3OQN6n8KAFrTDnN+2YwhWuVfqq4zw/ymHidL
GO73944FcHS/cp/1sR6kMNk8lt/FG6K/xt3Kh8XLIErtENEkuB/jg20vEwrEqiHrmq5RLlGPdWqA
MBPjyOptW94XOTiBIKxhgDATKl+gSw30iRGrf1jnySblJGNS6yK47xGsN+VZfxzQ3yI7gHMnRzJ2
Bb4IUNl8qUcPH+zfdVJew6F/UxDUFkORXfyitbIE/nGlOOx/wW3X/G2ErpMvnJEkHVlYs4wPXYxZ
twXyZeLMItPdxlaQVRqiIeJ1hr7zRoMopJyMRGVw38kdXRWib9ZkqW7iGNcayzE3r9gnc7SGkiDq
wbKQYRHZ6w7NXWAbeMXHCN91dGSW1Db3cGWLgkFd0I0w7WAreqc4lR0iyI4j14bFlwbSYdwBB/3+
dyMO9ynWVzapIMCLtCjxKoKA4/vzfEKXbzmZU37WaCYvQLktnBiOsl2kXFmkQmAaBymUofGFpm8k
FVDSiK4K3/AK9H0wu51YX49y/dBIxiojeVOhe1C0MQUlALfqVaXe9PzlqAWmgoYJ3Zdj1nMHa5X0
vWHi5LTJc7jp5Eou+E7dMgH1v2l4g9efLYW7/xUZnkNfFqJwCPisxStVU7hjiOt3/KTlrKyGsZm0
AhFY2rQpmrCZ+oVocZgfjI/yIT+MhwYqfvvrkfe9kr4iTFO6FKKM2/4kW0F5U8+M2xXr75N/X6U0
bb6kdd/i68yLI2mXLas3duN7GGjuNSSB5yWd18m/r/6+UYe6Nmt9bssqb1XCT8XIbKVgLIJlhIIL
g9P1Ii9B+hLyh647S+c7vfD3v8PWDQALkSVVNTRNld/ReLUQUU/zThtz8LwcmkPqLA9Ra+n3A1o/
BYf3h8ROOwYgkZCkAOk/FqnceZj4vkqmOLOrCQ9biWjpk2pJqV8mbiGcT4U3dqyn5A1v+I9Jyhvk
rp6DScLrT/Y/0q5rR25c236RAEqi0qtSpa6ObrftF8HtoJyzvv4u9pzrKtOyeE4PMMAM0BjtIrm5
SO6wVryT0wdtFGotiyxw/jCCtcBAWQlKEI/msd8xUg3JSW/QZcayFShG3imC6NJamuS3QXHe0WdZ
bdE4zMBPZdyN3uxZr8MrNAAhohg6+gntG45YqWXdJS/uwp0m1iAn5TTHqZuWrW30ltMH/gS++22v
FFnhTpBZnxa50SY0SfeZR/oZfZQ4P5RBdFljv3bLFbnTwyS53lRUTd3gS3NAQv41GJ0lcPrPoz+7
rCHKvF3OeHxrzvT5X42Qf3hrg1m3YT2nbhegK0V9CsHn2A7ft40InFLhHtvlUteWZDSpG4G0TDvQ
5WX7+2u8jdcuqCi/o2DaN2NAIhhgiqiYv70GwtncochRTF5zq9sqynKTY3YWFaC8PYQ2Vo5vKw7U
cJTnMUU+F3zZyXfTab3S0+6gQrYrneB79bOzU6fy8+fARxeuVzI0s8Fgf6v7uVucRS8NgSMpHMBA
KWSgtJRzV8lnW0kPavM0TJMzFmdd1MQt2BsKhzQZqpFVtOii4jT/omipXaGBUKgoLfIcDlsCQ28R
LQdg6top62+rXHDssP9/a/k4GEnRxBQGGk62PgpQKNLczpXuaU3iJeYs2uQiWxyYFN2QQHtnhC1n
8SkTKX4oQNZhoYqR0W/WdygafhXFbETozL/k9aluSjShsQOhQR1o+/hPDlvv30J6TOa8RXpIdK0S
OAf/sFeNaawiQ0fPqhx7UDV46svMlbXhYXvjC9yDf8wvRj5BXhro1XePaeXHy9O/+z6HKzEdrFnu
awAXjtD+55J+2/6+aJrU33ELKpvWkA9w71J38/g+1JxCRGUkulipHCQYeUXkooGLj5q9+OwZJL/q
3+Ob9kb26Ck7i9LfgmuVyuGCirJjOoK21K2afh90aHSf9c9mqz3WzXQqwcJJ4sGJhDKwoqnkkCKd
VWXoI7iCqt0sqe6AyUVrRWNbU/XBQWOYRLE0mRoaZ6XT4xqVoQmOS+WmkR/N9paYjoR7avW0oNNF
De0B3Z7bTvKXLXwxyt0OYqlpaIrIPFhg7eVTaU9uv7MjP4ZW2B1UGRC1AlkSfQy+bttdx6tfZvnM
dR0OsaFrOFSNdje2H6UitNPSTyIBBK8v3MXMH5cDDZIhcpW6VvBggFsrIXfBSEXgy3bqn0B/scLt
5FzNUMG5FP+c0yCKceIUB3NnM91e8iqCv3Vculjj9jUtumAxmyx1zeHGImchO5Jozvg9bZrgWDSl
FEJPZ0rvA+p1yXugSQFLO4THNFX+40oVhTmRJZwbNRiUkXtEYkbUpbDqYFcmuFEsS1tLZkaxJrr1
oQS/Z5R2s53raJ9M01zgAatTdmWM/f3qfYmcVhuOCV4pXfRcardL/9zN/3u3rSVfmeDAIe3Drq46
7NNM8qH3qUgQG41+bG/K9WFQHak9y5Ipr/LQRnU1mQX8uIYCAFJK3XIcStGtdv3MUP7fika4kSxB
kpVjgHOp9ga3+kAdVJtqj5MT3pf3ZWQHwm7B7WFphLuHNWSR2q6f0ZGYRqVjdPnPuge01XV62J6/
N7/9Awiuhsbdwog8KDgoIP1KjmBFdSFb7OW77EU6J4ljj/4/KQDjvt+rdu/lr/Kd8L28eke/+gUc
nIOAPTODjl2c/WDXOvKpQCWcMtqJHzv0LoodBucokpbvhCGPVVy6mOZJN0EBlqQKxTTHRuv1cudZ
iWhTrx7/VyY4OE+UmWSFKeMcTr/0oNagsVNKhdNQv412sWw5k5y422sqcB4+dDTM0WKNgYZbYImG
2tE4WgY5jLkhSFaJzHCgrs6ow9aSIXfV+Nlontrg3GiCWIpofThETOYgjUxC8DIMtRtlik4K+kr/
3WSxUV7hoD7p2T+4nnWOqdyqqReKJHxEo+DQA+dSKIclQnm9dVv2HxJFwBUiWggOLIKRgIuk6lN3
0R77+pmiIDg0BC8LEQTycnDWQpLWSlhg5K1PO8NrDQEFIATj7g5dkZrA+s3yat9wqJBOQUK1Hk6s
J03iDHPhh31l07n19SZ0ZsPwtazzUFr6Ras7wU1vLVmIk+sX3vNRoG5J86YfgffmuTqEpwHalBXo
oim6w8dDdbs8S6OtfRYS27Eds4HFf8SFrNmMmqZM3yrhwr3BgpWefmPtkr2CIEn5su36AmjirzQD
yMTmesCSJofukB5j9IfL6PIXlnyu+6eJsLxpKJbJt3pCgDmNek2B63waXFQc+ygLGvAyQHN4gNxa
dAR1euiLkq8iq9yu62tFGvoU8CTld0r5WAQvViKAp7XSRfjJZWTcztNmhTa9BD9hKVH6FTQpeQ1h
vx6RrdpPe7tI7fEkCmGIBsad2EqrWaSGi7pG7kQg4qCjXyNZv+0ba2m034bG7b+ghGJm0Zu4jNau
iVT5tB9HLBmBjA9ovUV8Ymwx/vT8XxPJJ+3KWTE6OTJSV1GOsvI1Q1qwU/2unAVHo8gOdxpTjdbV
MOAWL0fPObmj1ses7ewpfNqePcES8Qk7KalMiSD656aVE/VgbYr3s6jlavVUUWWN6ib+UXgKNiVp
wkplLzhdfogSRKmFsvbrmH9lgjt+9VAvtKaE1kCeIZrLCsOHvX4zHXtGP+LNJ5EY93rc+sogm9fr
w7jOSIQbKQNAVogSetl96yy2hNJZSPktDqMwDd1yXzzrj+9YsSvLHFokS2OQBIX2Ll3qOzpD6Lyv
XYhZftw2I1o0DjDmgBrh1OKJl0f1iFvn3O2kyii8bSvrEZKr0XAQ0Q3gXGg0PO4UkA/KLno8zu0O
HAVvFRTTR4jsIs4p1FhYHxy1TISgif6HFkY5tLmVhwiQKLsJDCepJyNRLSHrwJiA8s+IyQjwd3Wb
qReD3A10qiopr6sMmbYar4Su88cg3GvB5G9Pp2hcnG/oqdH1QQEozJqHqPuajR+2v7+OtZdx8Bd2
JA5krVJwQNYeJB0hEZHdabezr/vKSdRVu361ubLFeWBcTIZlzXiUM9b/HH2Ny0v1Uux7VzuqTnkX
HQOvFSkqCdaJL6IdFEMHSxmi35GZ2N2c2GZcOYMlbOZl6P3HKXIZG39t0zVLaQvESlAyBBHmp2VP
78k32Wt2aI0Qle8InIK/q/WkqrUxHzJ30fchagJ7ASCJvs8F6GS9z+W5BLwrGmjSz8tABA+f9cvL
1WxxuyedKk3JFBaUy1zGXCIHToOexXjXeYzEv0LFbPd529Pf0n9bK8RGfQXwc5aAnprC++gu2LFK
Frmz0X5B7vXPMdoWGfUwiMIOKRiP9T2aCg7zYygUYRNNLXfKqBNV+ooAHdPih6R4Hcort4cp8HeF
Awyax1ZhURz/k3pT54946NN3ZRuvFo/bxrqMmlorxcplWeIU2eLW6aOKANu/Gwh3jmRGXo5Z1Wdu
PaqvGoQiJYvsYylNBHb+ctP4heR8Vi6qkrgJWjxFGO1weoJw9D3TkGFyGcW5fREF9AQLxKfjRjMr
clQ8w/X72ZeLxBnJXNuplgjugSK05RNyhmEuZptijw2fsgNrmhn2xnOFbhJ0N90wzoTkLAv6qdia
bGwxVfl9i6VJS616wdjAg2TXaFO3vuq9G6J8SE8epej7toeIVo6/hqqJMtVQkEhRP6wcu0Pm6/dj
ZVfe4jDgzc6LAEJES8chCG7VshJMOPOpego1yy7U04B/bY9KZIT9/QqmwjYuulLDQZIFnT1od0tq
Oa0pGIlw6jiYCPPGlBV0w4LhwjZRec2KFcl90IFtj/G0Wa4hWCzRsDjQwGU+RE8VgC/p9vnwObB2
pSUYFPvNW97HIUbaV3VWsSM4CBUwNb8k0qcgI3Zj/dheobVqZEu+ACBP9Suhj1QqDRhiXYMKpObT
swI6p2iv4IWgPG5bE5wYPOHvIocIkxDsKWuBanRcvIDH9mXbBJv7jYmj3MuUaJpaSWmE59z4Ja5v
KohbgevLVcldlAjihaLRcAgBuoW4zQZs2WDJXKuQ920t6jRbD99dlofyl4uYkGgYEL6bu97pSfDc
aOqHpUtOfV2f51TZDyU9JsriDko8C3bvum/oCjWILsuqxut7KHFC6CwjmhD8GB39WEJwLSmhyRvd
4uWzX0REw+vPrSt7HFxMWUd7qaQgkpzszlVmm3iFm+/Q+JtDWiQzXAlF1ozuLhbdNISmOQyphkKN
swQv5hLia6rfOolfIaBxil6ij8RXHUDYjymxZQGSCKeYg5K8UBPdKnFgM549Rts5nOLd5FigK/8v
dIhXN8fVBHOoorcVkQoDl+HqW/OJ8ewpRwLKC/mUP+uuda5yt/sIQv29qDFgFTCv7Fq/nwPBDBpW
siAA0oQnPVTtMISGxCBw19UD+2KErysA28SSVrqZuK187FXform9DF/D+mgm+zETJG3YL/4DZq6M
cTAjG3FoSLEBTnvs/yL20mEfydiQt1KV2tTaC/mQ1x+3VxY5tJFCadAVkHGjlXFyWzs9GrchWOYZ
p9K7Qr5XpjjQMdulTooe8fMleuy03Ty+NIngdrWKnVcm2N+vbgbLbJnjrLWobem+WNV9bX7YPgbW
WIcs+coAhyVGNZdBmQNLrKcB8o3o/LxjdLGFi74bWyoYxTKiKY0dvFS4sYoehSL34OAEDPDEbCxY
71soZiXQIc6d0hqcHiF72tb2mOO1YViuYNDMB7a8kkMTFMelZsyy+Pq5GuzyOL2GO/1p+Dl5Je7/
YkFA0SpyeNIE4xBUs4L0SmHrmh3sUJG6S16QYNIRZWzs5TnyRHoWAizROSypdCPS8xo1Kkq6z4p9
InmGdBDMowAn+TB6VFlzBL0fpM9BriGDEbCJ7cUFd9Mh7lCArvilH1G7evgv9IRWpxQEthqhJtFU
k9t7SdIaGThY2IFAnO4AZHmOZKfYl2CWxZlwng1hz/L6JePKJvtNV5sxmFs0D5gkcWdw6yFcfOxs
xrpU+kL5wVUHvbLE7cqyqmSrx5nnBpZHj/G+RXWC6aaSjzMWzCUinmrRZHLb0FQg9jaRHGkK6yGO
dmYguAGu+uLVcLj9VpKA9OhaStwCvCS4tEySZ4mrZkSj4HZZa5AJ3QImqJNbMJTG+/gYPseSXbxW
noELUXknHUT9+qsmTZWYOlI5qsFLg5G+SFBaiYkLYyh8pocy/SDYYqsxxosFnRtUNmVlPBBM3VzD
22LQRvY2IxFpFKeBCq35WVVAfT086r2/bVkwNJ6AU04ihHvYa7HrvELC1l5mb9vC+lH9a2wo6vx9
P/WhapVNiNljxfsSmBCxYmCUVb3qPX1mlnwx9Xa/vNq6UjKPs2lhQ1XLba0+EpFe4lus948j5coA
t2N7vagzRcFY2AVVslHgiHoFRGtPSEgA4xewXUluhNqFCGTvvSOYSYZ2W9a5DRz0Om2CCsMbj7Sx
kfO++4G6H5bCQogTtBGiw2U9lnA1XG5H10WvND070Za73ivu02N3YqrW4T2zJ9Zc2HZG9Mf+7inJ
VErpZALtzbA9Tf0S2uY0CkBq/W1zNSbuxLTMuk7IiOtc/rMArR7rGiGH6I4e6Fs35+ShE0jcl8uW
ZmPp+CRC2c5NvRTIBCq0/Rg0sZ/E6GKl8skIFhHBw/oz6jJEPotQqaVepQnuW7lmxx+rAxjSHyTH
qH2EZnw8Np4FfilYN77ko+7LQp4gM/2fpmrpdvysQpASvQ/QqPFUyVaEZdPrN9qrMXI3A1lqOpBA
oDypPYJ5e2+8lD+6l8FObwzwciRe6DdgUmEuOp90QYJQNFz29yuUacaJSsi2AgRKs7GzpH3QOrIT
zOnq3eBqfBzSTLoy4pBD2pPdfFgpde1IToXGasUthLgp8k4OWLpo1BtFRUA5Hzo7WO6l4CSTnTq8
qzz4alAcnuhdXVBSI2UXqp9IrB5kJXGsePa3545NzdZe42DESmVpzBmMJOGuTE5q41eloHlaNGEc
iMRSF5ftAiSW4sGOSWFbtIe0LWKE+sO/GgyfVJhSXR6ptcCSDn6qaB+SyCnJ67YREWLwGYUYklZZ
HWi44j/8k1GAltoXVpCRu6EvauMXrA+fSwiHZTGGFFgYpPtovlmWQ0FfBAMS7FE+gRCg4TJAW2nC
ouD6A+vJmvaBX2i2DC5zxt5o3iqP2zZFJjlYGBJNqZQKIQlzOczGx0UTBAlEpzHf89NUUDrrOjxM
WCLaeE3wdE9e5k+MKa34EQg1IdZkba5vUyqHColitnlYvV12GFFa5NTRsULCB5UXTGmy2eV45xp2
doT4tSh3J/IRDikUeTDVscL6kSzwgsk4hWbnEkX2ttdMZIaDinCBnFdEECIYlYcqkD3Z0hyjENLE
CMCcTytMbTCWhYaVk/bmTnfGZ+NRO7NHJdIKdyI/FIyJTyvMU2aoQ4u9XLY3QXiQpdrORYQI62n+
C5LziQX0TXTR3GB9Bp8pusZeFPvx5NAPyHyiBT7THSPxYgFMiUbGpvnq4EWTHe2WBcfHMsJAaFHk
BYcx9XqJNIIzRLTZ+FQD7abByHMMsD32Xrgv/MBVbw0k0f7hI35XTPhqPnnw0IxcmdnbOSd4XqJr
yvim1l+2nV0AUJRN79X0gWRq6nv2OtKGXWD9CM3F3jYgOBUpBxhzOiaFlOO5MHbf9AQi65CpQ3V9
8K7uh6vJ4sBBHmdZrRRsp2A+QFfSsn5a0l2kt05ePnf9qxp92x6X0Bk4mCjlTqunEQZRDIa8BJqK
j/qBupnNhFSLs1D/R4AXlLtepH1SUS1GBXB/7FzVz72Y2uYNS4QMO+leVBUv2FYa+d0vjF6ti8rC
skXdOSoO43xqquftGWQrsnEl07gEgUqHKjHLFg9z5aeiuXrzKaEf9QjSAenHbUuitdI4kJhRZa92
Ctu4/6n2JJ/1GxbdZvqm9V6Ys2JrvzU07iFSJIq0WPTtos5CAoWbPnZPJS7rtTt+Uz4BLvx+T/aB
J6IUFWxnPh9ZtkZAZGZYy/0YWkABus2351JkgQOMloRTTzJYQOO03qMeWEixLUAMvtO30a2M0gGu
x2JD7IoReyEI2MHY9hYzD53iWO3y11KkBSM6v3jasUkBvZ9RYkcXlp31TnEAbZs7QL3b0S34SmMj
jyVU5xBa5XAki42oXpDyx6mp+sN9DBTJoPzwpmeXeDpCfBVeE4JVFG1vDkwWCY2yasWMJiU0UNE8
oEEb0PS3fYV9ZWMb8PnGKaliy1Rxk+paHF+4g4DrCRx/oeqMCvgPNMvPR5QNUZFqsujpwpNx64U6
y0uIeA7jUi3c+GF4zV5Hnymz9cQ23lWheTl7dA5elMqYrFTFLZ+G51k+SdN+ex5F+MUz1FGa0AA0
8Oyu2N2wxxjT7lt2008Wc/svGJEF7sEzcUcUh1vK0h2tN9zkECIpUMY9goFPdlj0RkefAWRWC1FZ
rQBb+PYdo6j1sQ8A01oEssRXc4wEbi90DO42ktRhukwNni/SfobkOrQs/A6NBsQvEHkWNhkIYrM6
dycB36m5tCnG033SjyicdHA7qewiewOTBjOIBPy2p4gWjgOTPE4ydTRQ2yMjrDfjXTYcc1DSbRsR
uiOHHknVZCSb3tyDZcOgNHUg96xljfXPDii6dgQG2QbaABI+29jF9bw0CY6EPNn33vxRdZd9Bu2K
fEd8ciMWGhWc3zzXXpGrlbV0sKcv0bmcoSwEglTbJNTDLzkEiXUbBPpue5AC5+c7eRD7Bc3VgEml
GhLTcmSro6AiQ3Cw8ox7Zhw1Q0gQHh0HHR27uR32lmuVu3l63B6KaJvxGSQloaYJlfAEpf/hI8sO
Vy/aF7wEEWNJnktR9F40c9yVRI3CZaIpe7AjAcPCoiVqhAKoMiPzsi8cUWhbNI0chvS01MZqhHPE
Q3gcSHRUSGtXXXgz0uGwPZGikXEAkg51UFOKkQXKqc6/Fr0o+Cq4gxs8XgRWJBkqyg1JOOtOV8uL
k/RNje7XST3OqKrzUrWoP2+PSpT9Mzj8CBtpUMoG5+XoDC4WzA6P1Sk/qF50FAl4CRaL56w1QlOy
tAnv24TqthTL9hKBaXX8OEX/MhLH67uhkBcd5AuLMEPrBk1ytW1+N86LE+2bc/4yn3KR26+vna4p
CkUbFPhCAJpXT3ezWiAiyK6ruMIN6KsA5+BzhpBEeGParNu12UGf8b8Q9hXZZU57ZTdr4opojYIs
y/C10pFQqSPHyn+C6UwLA1/gKgJjfBDa6oq0z9UJSHxm8cZ+N73Gz0gCKggqMV586ZB5sa8diEgK
Z91xfs0uH54zp6YvYh1xpSp7bsPyvBRPVQyx+VB3t4coMMSH5rRsnJUG+tlur9L7eQwfR6u5L+Lo
mBehyGXWz9Ffg+IjdGoWB+jvxPVn1v8RJMftJ0d13ANBvY7kCmMW6/h1scd+z5Wr6KRUFK2GPfVJ
B7dyezZyGwKL2Wk5JvvsAfdI6yBSlhd4DB+kUxG06JNBhlZ3Ydo9iJukCdeTrE3sKqSPbUoEp6rI
HrcdzHzp4jRG7UkUSd40/Siqxqb1PtW/0+nntquIppM76HRd/U/COEACJgw/JMH0sm1h/f54WTDm
rFcLFhJCtQycgq5uvajRZ3VY7Cx8Xxz/YoTN6JURtCJUJFWAlLPUV77B2HrGLJ92YWkJJmy9bgs8
AP/BSMqdbwWlpmwoWBzNnB/mZHkaO9UjevHQLeWu6stTNtLbKZm8JCci2+v1Oxfb3CmnT9bc5ixV
wlIzIPt4MB6NB3YFUhNbE4DIX47UX8b4eB2NIP1azsDJcEaRoeqWu2YflqheKN1YmKxbvx5fjHGR
uwwPs9QYkBqOyxctz89a81U3ZrunoNjEAycCt/62Wwocn4/fWXXUSFqLZRyTl6Z5NAPB9AncXuOO
0kWbm55QDCiiX8v6S6HjZSaSnBaNgf39yut7K08zUKHBHQx0uUXZqSvfmaC4LAwHEN2CismYUSm0
Hnvcpsd+fLCgD7mgQarvby2XCMoe1tvOLhuMD9Z1ytRXgYFU9OhEH4zeZlmRdKeeGeWqukC9VPej
I6Tdt/1BtF4cguhVKbeUxd6pFDhtVR76UbYrwxRcv9kO/fPZeZlODj3iOSZ1yUoTmDBAi35VRlsi
fm3+5T19scMhRbu0SalbI+IeT90N9bI7pnVpncPvoCxBzZhIQU4we3xYDgQYiwLVMJDVa9/m9N7o
kbMYvO0VWmf7ujgGH4LLwn6YGhljar3RG76rL+EDPXSecug/BTdMcc308zsJgh/zzjzrt8GjKPoi
GiV394CW3BLotQR5qOommUuHhAi9WN+3hykywgGHNFtqGkMzFP23rqT6CpZLFWwxAW7wsbiZqGUb
ZhZYFPTKkdsfUv4e8jxw2mkmJQpqqtkYr4ApN63F6usZfQD1IUY4Vj6CEPA90/TLBM+dZ8QNGQO2
kSIZqhpGifNYb2unCUXZ4L9E0y+WOJStQ2uqUhm+nRymmwLHYIqopXab/TR2ik3s7ByLSHLWQeJi
kZs+nQx6Nw5AwAj0+aztVt6xHL6Q22j97n6xw13N2sAMcsKWaURmguWUELy3yR1oNP1xLzxJRNY4
hM2reUinKCqQlWCQjkKZ79WelbOyEt1GxCP3l2PkMjgOaZF4kSeaVaBERo8ldOTzBygTeSzeXHjJ
I5Pfldzyddsphb7Cwa6Fy+GidbhVMPL8fL/szXvLUZ6YzmDj9C+ZuHpmHS7+f5iQkP19q1XLBJ5V
ijU0v0DY5us/rTY1ugWl8z8lipYrio6JTHJ3tTg2w9SKWNAvPabhzyF5CNRSEJ9lrvfnOXkZFge1
vdknus74+Wr6KauPE6V7En9tUs0XrNi2V2qEg9uxGAZ5TgC3UoiAh7rHe9wOY6QF+xvWlCfidP9L
QellYByaDC1tQHMNe+3sGD0keHsIybJVSx259iE76LN0SOCVYHQW3wtWkd/SkVhCe6uBJ8zv3kKD
RImiDj2BChLI1ZdE2NO56htXBnjokkkWdVIHDgSEnJOwdNN4l3ci6Y31mrErMxxyZTGKq2cJ4T5s
biyWU9xN+7myW3d0IR8FwjkCUrYTeRcXzJVZDsJUfUpqDWFot7Hu1MBNjYMqYlAWrRAHW8NgDEMH
WSy3DB9M/SCLtFDZT/xjY10NgUMoc15oFo9Z4Y7STTb6LWatb49mB2YMkX7J2lAUQhQEEZDn1ixu
KGXZpkEr4wmkmbpjdflJk5WX7e27bULnd69WJgVkRbAgYXxWqycy/tj+/po7X4agE26/TJ2qGVmL
Enc5Ne0sg6u152jYbxtZzW1cW+E2zYS23CJMWaW3Y+7km/EcoT8LQg/u/KE5C0mU2InAe8C1NW7v
DMsULZEKTne6m1FJIp+qvYZy72r3rsaza0vcdkmiYujUDCWC6t3iGz5Owxs8d6DewUrmRRk9kStw
3hbIQTdnNYwl6o1l3ErvSZxcD4bbOIlktnGlIa+h6Yk91vTHqGjfth1BMIS30NPVtVmjuRJOCcI7
Pdiz+vMSfNz+vsCb3yI+V98P4iaDOCGGkGf3tXxTp3dj8Y6b/9Usvbn6lYlwUFsobjMacBXkSFmI
KuXAliwRw6NoJNypveQl1WnCfBhE9nr1ZYbwK07tfzdd3Oan6hhaYYAC8qq6i/vCIaYdyZrAyOpL
/XrGuM2/RJacIq2fYfP/04ExoeJ5NzjlYdoZvTvuDUFTgdAiBwBQ7kilWsFOab38q57vmkPlD/sY
Fcm31gMT6AqI4Da39qC5HiMHBGOUlVkRIDzbFXdRuyvr3qPVQ0W+xBoIEusz8rr/dlo5OMhnMI0m
89u0IoOLd5v5uTpRVFIy/kDpnj5u+8rasXo9Qg4dBqlchnYawJpVGIorg7zVXVQ9dtTBZKl3QiHE
VIuKhFafG1dW+XYvtbU6sHCDECE5WJnf3CNW6xlO8KRAevUDIP0cgI7h8/ZI/3JaqQZRFMtQLb6m
rRp6SlLW79560b3s5qiEimM7vmfFbNY9eU/9iUJ+meMroYa2tNo+wlaPygedfBwVt251gbesw8nF
BgcniTHkaFDVMjdQMah+gmx7vLesyNueOpEZDlCmGXLcExRH3Cl2h+jOmJwhFoR22N7983C/jIRD
E2ksolrWccHP8todIEMj59aZ0Mipwlowmr9438UWhyP12ElTBN4xt/7J+PCqO8OvndwpQEHQ2Kxd
f34NRDd/0fg4JCFaPc/KAHYcXRp22SQtNs2iva4Ft2mhuv9uuTgIkVSjl5Y4wFVcJXaUhU5OVNeI
HratrB/6hqyaioGMO88eN8SNSRYmSxcaqEOqlRupbA7/ygSf8R6zbAYzRoiaD4vYdTDbkagOaDUr
ppBfo1C5uRpKqzaSTkXj6ZI4WoqOnVi1zcCexpuEPjXVrTpQO7dEmn6rSapruxzuJoyUopTfrs6T
q96ERwMUI+Wh8LJn0QVzfff+GiKfVS/BtZ/QENo2seYT62ND9qkmSPwKfIFPpnfNkOX6nIDjzLJ2
SxP66PPyt33hL/B9GYbyewggGBsa9XKCB6AjQ7ks8yWvOfU+9eneckX6GKI544C1SlSrH2u4RUSe
rEB3lyqy634SIJFo2tjfry6dVZbqtO0xJJJ8rGu3Vfbbcyb6Phvl1fcTUlljpUN1Sw/nvVIOjqqL
8kIiEzyWtolllCkmqsCloew9RfgaX0fOy7pzyDlByaOWJBzbsYJWfu0QBrWfB891JIJNkSEOCmje
aLlVAtAqaXGU4CNAM0R7NlZ+e1VEdritr8R1TGYZF4MpKg9QEveiaLjTs+VQL6OoqE3gx3wuvB+U
rpdMeMCioohY6vy6rT5VVvWu19OvNeL7VxawcwxQW8tcVY3sJftkUFwehTqMf3kAXMxwECCnyxDI
E6gUO3dCsRzkMDzzvkMnPWvct4TSEKuTJxPNoAqF/JDFmVMK6BjPHZ61qRzKrhqBNpeC38INsjx8
zwRemeLwRlnGnlYZOF9LVOTXy6dcDm08eAWet7pZr6xwHp6MIVJPEy4hSmooXtNR4rTKLFLU2J42
g4/sk1CVzWrCqU3b9qTrkRfl1i4IE397G61GpJVfozEIF84vo7RtEadh9/nqgNJJB95wWE7hXt3n
z+w41T8VjBcvsttW2KsiGiTnG1OW9gGq8VC4Y9wvcW0v02GUqGC9VpHiaoScVwySXiAh2WL3SuFr
j5i3uUDKOF6OixbdCWZzNbp2ZYs7i7pyUBNi6aB1lzRHWaYnLZHOqgn6lCQGr5Q++9JAdokl210q
C8voV5+hV9bZdF+dVHEFh1+CGQ9t6F6QIyNhi4+4kRHQ/930/vIWe4sLW+5cUVhBNMns71em1Yjk
szQhJJ8W92rrSh/z6mESFiWxpfrjfXM1QO4Uq2hrZmiXhb88KEfWyZXc0QrEWYybRtmLBTC3t7pB
+K2egPzPJHjXl2H5rZ0H31RqwZNNtAW4cyxGe52sGBIqT5BSsDr6PRlzP6xEL8N11JcpkdG/blqE
f0hnzSilKpOshfqfB9JZ33hMXg2nh4pxs5Ml+z38C8rFHt/xAIpqi8oF7C3xY2VIthE6ai/in1xf
n1+DMjiva/Vl6kpVxvqAH2D4kEwftvfz+uJcvs/526ANCpUkJAAGDSWFDXHk5uNCxncB1MUK52XV
BM7EYMBLWicfaNu48mLtU/NY9e95CF4tCedqRhrnw5Sz2nxz6WxZziIvLZbK356z1UKdq5XnK+SL
UQ0hCIGXkvHEGJ3QL+fru7fNijxndYIKFqrJO0eebdlhXP2FI3qrrYPRrwnlK+fVvkMhaAgwomZ5
m5eyL5nzc61Vu76Qvm2Pdh1yL6a4E2wxu0EzQ0Rc5EFF1Ps5Qplf2p8yxoewiNiBBe7OExUasYn7
oY5W2XnUfqQa1HmWRFQJt/5CvHiJyX7EFZIbiVUZS2syIkbiEC/1Ssfy5AeLaaX58r9zSb5UqNHK
VKI5XL9vXyPzNs6c7eURbGCTA4jA7EwzDJFPleTwlXSQpM2iT60ZCcz86QVIYpqMrhmkzbLKX6Li
RNfC0US9Qja9qMN9WIK4RP5cNi8q/ut/HdHvpjiHa6KZ6LlJECTIic3Yk7v6pgtEqe6ViM7vZtTf
vUDN5LLSCmTycyN96KrMn1CxgG3lTwrdV4Xsk7A/KKVyCJRURGH/5/b93TbngbFRotpeh7TlUNS2
JX9VwQMd5t4cCdD9z+30ux3uulTPRAYJt5G7ZX1PpEMz/8+xvd+/zznfIHVyYo0K1EH7naE/VLqo
Q0jkdtzx1Fft0ughshzNN/OBIWz6EKDKKSjsF/VhxMkeHaNzb08Cu6J5486rSbZKCkZYELArN7P0
DW6+7eIrd5XfJ447qEowHJV11eaQVQUH0Sm5k/6PtC9rbhtnuv5FrAJBcLvlKsmy5diOneSGlWQy
3Pedv/47dL4nkmFGeCe5mZqqVLnVYKO70cs5dnGjfoh2WM1ZUYBEXui9l3gjj++8mil2FxupATHD
/EVOZWvuD+H8j0Cp9WK+zV3fCuEeWmmbheO0lpHaGUPNrS+5zImeX+GvAJcnwpMWfCO+E1tLLAXq
a18ABaP6OhWVivSlfLyukkgG5yNqZcK8ZQRXNI6ZRVhrTcPn6xI2xvjeHtr6Ey6CkQqwzYCaELGS
q+heis3xwFuR6XsHu/fr0ji6XYJ0bCMCvhXK+QXaB5SGEQOvsL98WtOXyCsRobzyie36GyEd00Yn
5a08zk+EXZJkTbGsAyDlM5it3OwRY854Qh3Xd03nVz8i0TT1xrP/rUzOdTRdo+dtUv2sA/d3Ky4G
ODyoGyQuUjRnHdPIPhCQh9rKaEmJKxpyFfh4HoVzIpKy6K2ZOTqWGZXHMcW8WPlAp2/XDUh0szlP
AjYPoNzEcuZo1G+1j4luy73Ay4s+H9+GJZ1UlrGJUEl92as+jcD4B5DTvXK3qNYK9Jk/ikZ3BReP
cq4kG1uMJS9z7ujK4hV1uVs6UWtFJIJLM2RNGUJGa9wB2Q+GD4qIHlnwYfhd065n+Vjl6IQCsNQi
cWbR0K9kwXqiSAnOeyRdHc1zaGBiPx+/yJFs6dkk+PoiPThf0SYjyNWBBuQYqRYB5CV32mVBh7f7
Szmcj8jGnGGYysydMZL9uaWO1OSuErTu9fsiyCgo5xZYZhaYrR+xT5T7igSGE2AiRKUDqEsb7w1B
KiuK85RLJBaCfXQ5M9fa4wzEqxqTL/JDZk22hqU2fS/CMtr2OZppEoBsmxrjbDrM84YUoI1zYgxk
TJFbxLITmvtCRLSwbRO/5PDgKlo4YM93nV6OkjFw40VlBxbOP+pI7/3rn0sgiQdgCKY+LPQIm9Md
Pdaqo6qfCpGvEYngvlFpkrQJQPXkzNVd090ly0k3nv9OC85Jq22gjoUcAmBybq1OYk6suOM47q5L
+Y2f/vVZ+LoEHTO5KAY8K37yvsgWwFMK0HODXWcNd8bLuFtGwQfa9kBnmZynlgvMJQwBegVSdxiS
p6r5eF0p0d/nTBpAEfVoFhNMWt7J/fMMgsq/E8DleIVSaVnSd8gT6u9hAHwzIWGZ4Fby9QbQkozg
PUHyrS613ap0H6bY5smB4t7Mgga7wJb5asO8APWlNg0Ua9Rv8+JGqItnoSApFqmz/vtFxtqZcV4Z
2Kx5ZY+qQ0+dvtdlaLcsE3yZbVd9Ni3OVZekT0KdITXOgoMxZFbBMltjDwG9X9pCIEukFOcEtHIc
cikcc0cB1yDFFOSCLLjW/KBcBBdGJInzBYGRaxEg6DMHiFsWeu1GsKPmDgshAo0Ep2eujZyLz9Sm
UwyErRKfKWb2PNlzDly0NLIYYO4i0aSewO5MzguMfTb1GcWnyifJGgenH1O7UAWGtzEMs6b0vwyC
b7TGrMiLpsBFAtRcuMvd7oWsOxHtsXDJt/qPUquzMM4vhEk9R/OA0sNQfWbznSEaLxN9Hy5162eQ
8Knr+2RJCitr78oBOx1RbsXhaLWdQJnfvIbO2qwf8MIa6mEALki8vmSxCld80i1qrzsLlhRaxU2G
JbXkIXMRHtzJjz3hUtD7puHbD8e5jLgJzTon+HDFsbwrD8Eegm8lf7hVBYUbUQg0OZ8hjY3cxwvW
uefBMU+TgwYaavJJYGcNsq7FRYnXkQVveNGX5HwHOE1muTDBehlJo90HP+qusKYpdWfkkz0KfNfj
leiqcf5DTsp+KFQ8+LLBr5rHnNxnwb/XRVyPue8688jxlSJSYSwqOlvFXSWapruuwruOfNc0nU5J
AdfUGwcazp6pKj4hoo7gdU+Led63Nj+nuVknMbJUNheWqlY3aVp+XUNVmpWiAZrflFT+d8H0d5s6
SmiAxwAljrWOs7K657Z+Z8LIc8/ci4CMRJpxvmNEp9PoJWg2yLpf0/3Y1F7NIoumgkeZwG/ohPMb
hRoESQvoOkxg13cLFEOtyAlv00N8O59WDmBwQnupl/nRZImIloRnyrkNok6ZOfcFxpa/rJiU2Br6
SV4LLvRHyRER1gvFcb6jqzOjilK8njpvcGYsLU475WF4pU2U9qLwIvBU7zrvROpHU1NwsjW2/Qk4
UjX4fT90Y1/BNnTukc7KRYyUoovH+Y4+bloAooFYFDtERaJac9hbRS9CShW4D77YHKW1WqMBiyuQ
Zp+6EVQYMRXYpUgEl28oYKROgwLvaqo7ffwc1R+ve8ANepvLiIXB5be+o40IKEMVlLzCr2sQwfLB
CcwhbnGj49Qc7F/ulsQSR8o1VLwvof/yIq/1hIswvWh9XOcqilKVsS8j0wrQ3zA+j2FlB5lH4qfr
WgrcyKuJXkibaqzmjHREiarX7W70+vJD1d0Ek6j9L9KKcyKyVFApT/CGqxCI0+jfYblN5l0STlaY
f9CFsHKrFV87RM5tqIwpqtzjHuunzjN8AI172WOw157W9dmV3XsFJtZe9H15I6oliOyScyFGZnSo
ySHRkXrTUobeksP99W8muMJ8WVlKxsQsM5SVy/5Yz5/iwV/6z38ngvMS4YyKn5FBiTF4LLSDbj4m
o+D+CrTgK8pLMumkMCS86hU/YV+6aZ8rgkk1kQjORQRVGRhNjacwHSUrwfIEuFL2kVn8pSacowhr
I1DZghurtORgVrJl5PqpimZRAr8+N94ZtUkY1YhGDEJ4y+r1rkpNtHLNx3WNbsBCOFOs2llH3oJv
PWb+7OtWsOkczgJ5L87IRIKujNGiVDu3bAunI+Z9UQ8HRYu866JejfaKcjKnXIERMczXDQW4Iumt
3Fvtv2v4RYfIVr6sMLlyhGXhxgKLjhP8pZqcsaulWqdyOsBMivso9jXaOlXxOEyidtCmDzwfJ8+k
w4ysrWVU6Jw4ij6wvvtaqe1NPkcgJmxfcg2bJEklWoTcvAIXMldvdeHfS5ZWQ6JANxV9ATt/AM+e
SxK3A5QQ/WfESkRyGFtb/e+Y1IidF2LXn3UhlhK5k1MF/qMFDLChpDd6Uz9et5jVIK4YDM+p01EV
O2B5ghdEM8t7aQiWx36uhse4bczHeRiqQ1t2f7Cq91YxzkxLwgqjXBBYZOWogbEqGLxGFmgm+mbc
YzJWtTqSZ1y3vMLwE2mcsvB6JXaun5/IGjmrb5tlkIAMApAM05WkLzL9SE3ZZs2nKvUlcxLc782o
eDYIfrOoa7QqiBNguA3hccYSUymYit/O3C8EcL5eHaPe1CLUurLjz0X84qZxRwcM6xg8ED5LlOvG
x3dZTL0NJ62iuZPPgN4hbu+riT1WFrNiityCWvQllAVuav0gVwyeh+g0dSOltEVOvSIjqjtjP3rY
PDuIwBME1sc4j7F0WDOacvRdiyTqT1MlgyxN7dR9SoCMeN0ERaI4L6EyM8bACOoYalFZKaC1gQYS
B38SnS8Mg0sFgRLHAt1UEJ2b2jEmYo398JwOImLw13zl2ufhPEOWxESXaASqeyScJpAg2Ge2zzxj
rz3WwNkpneojfcDLwVYdE8Sm109SaP6cz8BkXqSydZxjtKv9+liJbwmA4yLwpWS2+nRdmugyc64D
fb5O0sFn4uRy7WpJ+tSA6fCvRPDbSKSXidTqEFGpbiN9Uouv1//+9uzf2Sz4PaSJqAEZBlT7kbDd
Tm1+U6dpblElPAHW8t8GS2RpwHbwWG4ci2bmBK6XB+bU80mmbIbdm/Q5Tm+m8mnqn3PyaSjvAb/h
XNdUcMnU1ZVdhGLAadFmWV1VByzvgZ5IeUpELxJBoviOQCccE8Xolhwkjg9s3PeSPxrf0lDUYhCJ
4fxF3Kp1i05g7jQjcyviMAYHDB5zaXf9yLYLMxfGwfmMSkpHA7j0KFZ/mryfM4e53Vnzd8P6v/H1
bs+AXUjkvEekz2SR1sIT81Vv9MGiawOR35ds6WO9Z7v5W+ox4QyYIIrxbNxDrGtD30LoSj2nOLGb
20NoDaBm07zKD2ywN1w/WNEH5ByHBCj5LBlhi7E6HyJGDkxCyVKLmnuj0kUrbALD5wE7wdoQ6t2I
W2aQwGuN4ajWoxdOIgggkRgu8WD6OMe6jsRDUY7R9KOqn4kpak1uD5GczYNfbEnTqkmUCcGlCF2C
2SsG+pCWOUYHnEbg1YOB3hZ1bFaLuxLP+AGPSDKyIe3xrZJaC615afcpuKTCoPk+ZvqHCHgY121D
dI5c3hHKEu42GvFOQZ8bnGBU3Y35p+syttuHpmJogNtgmsLThehhBPY0GROjyitLlmTFB4Y8ajV3
UR61fX5nUZyzGvpc14MWPXJaPhvktAzUmshHRbshkQh0Y7tUeVbL4LxHigHSoAfqmdM4xJ6w3wjE
q5c+QU9vdjo3sAr09eTHRjQ38Ruv9UtHvucbRkZmtgEqUWlm9e6wp4fJKZzMUx56GWWJ+Zi4EbNE
lrltKWepXL1lGQnpdBOVI1Z+G+cgsqSZWNgk/ee6sYjEcIGz0ethauMOD0wFK8o9gC0pqOjM738n
hTN7XZon0HrgGVYFHwG+e+gxFtSLgL1EqnC2GPe5KsszhJSlr9cAfqxORhcILvC2cz9/Fi5oJm1Q
RNgaRuFzmayyKHZpDRiBhVhUxJkqksSZu4GPXsedkjtBoqZW1XcucMvAxJYafluK3nrrB3jvB89q
cZk1HF1Fhhn+vcXYWTskmKgzBfmGSAQXFsummKSgxxOFVXdGfNOJaNa3X47/U4Hxa9bFxKq4BjOH
M4ASzxw8JvlSvKt0S818TFvKolm3664Pe2NvU85ZJWqmdVhRX4ZHLXok5Ecffc17SxcBF18/OAAx
vxWkoK2QyvIKalT+wPzEOP7RK+R8cLwLUPtsoQxdi6DQbWoyd+lCgYjfvNzOMjgHIM1qNhWYa0Ij
12IHBSXPHGuDznBY3BKlCyEftFAg5wx6Yo51NsCvjQfDTwHgy5zlsPZDVshCUc1TZAqcUyCZIed1
iCJgbKj2MpF9Mwa7sKqdJq+cYRSNwv8mUTqfJucawBDQk1LHaSZHtH3c6UZzfu5irmjIGFRzrntv
kQHyzgEVyEmS8FCY+kOXfipCEQKISADnGrpJwvOzQ+I3FKcAq8Uk/nxdA4Fv4Gv80kg0ZJcYGH1F
67+NfYSgfXQQrepcj0DYIHx7UzUag9I9wXcJCXHUcrTqoXzIhaXT7ePSqYn2iMF0vnjV90sSLJj6
cEqDfta62ZrpIkJr244+ZxncJxlzvaxnDbM+cnuAO0jLj2NYWFWs29e/zPaR/ZLDk0TI0dDIQYYE
UlOHnVTWVpOoH7JGtGv5mytzlsNdmTSMdCWdMWKh3Wqo9R1A1+dK9viZnICwjeEOUWK8bXFnedyd
MUZ5bIA4mzvkoHqYIvHXMpVYzG9y/bMc7jthsq7TIwn1UuN25aEI9qm9MlEUh9ARDVr+JgH/JYt/
aw56oUhRBvOWT+Z300tOw4v+0H5WvgwucE5fpKcKQ2eVqKkusHaNu1SdWkWBPuPuki7VrM4wH2R5
EHWQREK4GCu1Ztrk60R5tDd86dM6UU46h4JeF3WCaFf5VHaFpQnBHeMfn0U8sxTXDOW/kNha8Q19
Wzk17Uo0LLgdns7fbVX+ojgWYSJxkCZMeBo1nhFBh4xotIo5dfPormWCdvRvSsRnaVzkHSImqUFc
IkPegSYZRVpyG3/42eRcfN1XsPgZes1tv0eSKYSh+U1R6yydC8X5XM2jzjCmT3V7tqXvzQlImm7v
BOgMYiqiswGP7PyVC+OpXGnS0rAdUMUtZq+Y/m3IifQCaJFXPPf3+flZLc6dMGISMBVCBhrH/zIb
vLuJ1d6mt/KNcZ/a+R604U56WrvkoPdzUs905NrCFLngd/zmLXz+HZy7KXVNa/Q2XyvwBCS5qZs8
5W54CDzz1pwt7Mm4mDYRPBw2v6mOSQBFMUFBJ78bBQnypR0lXE7jFkh3Lgj3ULUrUBRayQxLj+zC
wBE++7cuzaVQTlMtpX2WBJgZCoBMDHhCqzdPkvGcybeg9rxuQFvO50IUPySS90Wg1A1qeFMX+/mE
T4vJCGEZY3VhvAldSuH8KEoHc6mMiEgrd/pPeKjUZ065HzDZ+CeZ0KUwzp+GXW+YdYDubrLcDQDS
yCNf6USdNcEn4jcP57IlSVfBGGt5H3RP+vQsN1g8fc5zUVdSZII830IKeJpA71BEXnkeVsyd5qV4
AVOuE+3YDjZiA5Di74yCc6O5QQcGCgGMzWcmCBi8rBTFc9Hxca6yBDpIlRCMkC/0uaOPmg4GgWp0
UhSrw0ywr/ObA2QyRv5UTWY8r6scZ2mdzoh1nYeo4E67orOSb93BOOEKgxo6AUqJQOb2tfolkt8S
Y1rRgbcNAM4S+94CxZQaX/7kE50FcDcqokMkxRWAkeSpL+2locSPBikQuD+RGtxV6k3SV9EI9HIl
+biMiWUKn1/bhnDWgysA1EOWJYmG3Jhh7jhIvjfdt2g+9stjJryyW+m+Ts6iVmUvUpEWmU5JsL7p
KMu/o34s6hjMu7rg6mwL0TWimtQ0DX5uAWBtpYo2GmA+h68jtoHi6tTFf1DR1MkvGXxWmkkM3cbR
hD2bOwokurS7zYHi8ycGdhbCffqoNlk85qjMLFrp5AB+pkMhyHwFZ8XnoGkoo6ujYJw/Cg59tCvN
yAqELU2REO6rYz8hHsjUYFBVPoIESJGfWhHi5uYD7/KDrL/hwrJK8OQE8gJsQO128agr7yRiR9/y
ffPqXupvwgRhs8R0KZHzn0wqqilCGo1caALoAvAWv0h2Zul+4caPovfkthc4m8J6hy/US6YkMWeM
mwFe6VixL6locUr097kEE50VYpYFLmZXlVYK2lVDon/w1L88Ly6jIrgx5Rij95Uk87FgMYraRdJY
YT2IYOAFyujk7WEZpFlqLQJy7WB8HKhbxl+v38uth9uFJjwiXqctKC2OqMiiz1qP+7oltpnt1L4V
nJjIqPlOXlcZrWHkyHwVvLjTnXwT/0jRnUHLayWLBYynaDdEpBkXCsKinMZoPTmW7If2pib/KqqT
E9HG6+Yg7OUJch6h1TAVPehYCmwPxdGwR7v9inkAr/k2fjd902ZWeB/amGK6EY3ciG6tzvmJHJ3s
Revg8OYPwNY8ACrFAeH1v7ODfr0nGrpdTfp9zv3r1vKohsuQ1qZGIGydZmv91G/cdi+uAgn8q845
hyafFXmKXgGJTj1QctvkoykalhdZBucgogkRtVuXu00FHHwg6TYKa0QtIZlEVr+djpwPjfMTUl3K
VJMjvDG76si09kVtgIPVkeRkRsViJT3wEa7f599kp79E8qkiVmykCr0jOAzMiFC3268FoHG0uhw0
tSusplTYSI+vS938ajIoQ2STgDSAcHqGlVJMah9jfLj2svipquxeFjgqgYjXit5F1EgrWlNlIsCJ
JLczyLqrdK8Zn6+rselsz2rwM+19VGc1xq+RPZqNFUhOOjz/nQDO8jAOpdOuKVMHiH83Q7bcdsrg
XRchOifuUwDrulwkWcUYAyCgjbSzSvx/xx6vSxGcFP/OX2Q4UloB6K+W7s3iQEUI0KK/z71Hklmr
iJTD26T6zWIALlPwEhGc0itc6IU1lYveN9qKe0bN+SVky2lS8KpCzf76MW0HB1k3QaWhyszkmdnD
lAblTNB7WItM4U7ziYvKtpN4kp0esTIIR61g+li8lbbp4y4Ec2YwJvFMAn3dPTEPTfxQ6F/CEOSR
wmXT1WLfhYWzHH7uk4JqTw8q+FLji/FhcMBr5MhW+wNccYf8SLxkN7mgdz4EruBgNw2EykiFDaoq
yqsbvPiACO5KVyx46E1wcz3aIG58oHskE5+mu8Yv7OhW+pOLRQ1KZV1XCOEHUA1UGJo6YyAUoseg
v0UGaKmhaNtzO6ZfSOHeSU2k0jRYGQSI/7PZm9qLrxxCEHACklZwipu3QJE1VdeZZsB5v00u1Wat
1pE4dgAu0eFjEQBXC0RsdnX0swzeU0iyhH45xdyu+jg4r5nDLUIRKLIxBbeIAMK2FVKJiUkxouHa
vVXIKOMxBI8A3jEIEknt6lJjZcPTddvbNHnlLGS9ehem1w0DodmEKkYDVr9+n+LhHxe6m4eYOoqP
SyKyCZFSXEpkjvGQRhGYylJ6KLobNr2ErWBVbfM2XajExSWSzhivpojfi9yAsyJzUyZKTDabKfqF
DM7YTCmn9diDFqcF+rIGXK2Y3YWl11VusFsZZvNTSQAd7MbfouP4gjeu/tkUfLlVxDtn9esnoOX8
9stlCsadAh0dRh2gV2X8j5LKjtkr+278XATMGhS/lYggb9l0xBcyOZPUad2bxoKv1xrgOrqZo3+M
4pSmAs22/caFGM5vyI1UxHmBZtErahk6woEz3/detEsO6r0oem4O45+/pcEjJ7AkzEOj0JDH7BVv
Zer7vkJfdmK6zuu2b/BkpyBAi+SoQSlkHQ9RnOIRC8gyStQABmEeFu6P2BaKLENEDigSu/77xRWH
Exn6skI9JO+/RupXfbmdcsEc0bYIQ6WmZjJVVrnrMGtjVbAQmpXLTho8MyitrhOxTAiE8G1upgwF
kZcIx6c+G/rzMH00zR/XveH2wx7pzf9XhC8fBiYL4ll6pbsKfA3rilLvxYBCnUF7vBKaZ6UgEP/G
+s4SOVvHu77tijJZn6LBAYufu+WhjS3FnXelaBxq+/aeRXFFhGpSSDgqeMB1CbLphfghM1xtGm2Q
je+vH+S2Dz6LWv/9wuaI3mndWKxjKgOmrcLxZtIngZvf/laI85qqrcjglLNr1lBsSbT4VkVsLZ7q
ybvcDv25t2YMWqzohunLdaWEErngtYRzW9Ya6r5SGLVWU+n7iWr2vAAaZFQUW1XJozT3e6UtH/qZ
OthluzEN437uRX2vzatwoToX4ox6MuapAgHA2PW2Uhb23M/2uHwX6Lva3rsQcxbD7wz3lPR6kqMT
tWLKrLchCpz1NqwcpskPIUzvZkS7EMcbTdc1cT2Ga99G9uZqsc1YOs2T5uRYbZ8TxaqIQS2tF/Zg
BcepcJZUUQWANiufQjIVdhiW/jRUiKW1f/08RWK4XIv0i5Y3A0BDJPM0Sz9YU4Is0HD+Tghno6zD
zuRUI7OnLbXHUrFaubtpNCrwW+ufuWYanAXO2lxPuYKCZJ889vNgUaQ+mB5nyzdJn6zrKm36rQu7
4KKLXI8UvAw4N60w5NPUKEAPY3SGfSjR8ADs6qgQHOJ2BqJTwzCZgv8qnClmSKbMKId64fPrPuXL
YAF44IAJgBuslNt/oJ8OEneVIc/HejrnLOdxbhtMQsIvPxRZbUkU+171kaade13QpgFeCOICAGtY
VbeNBhiDyWkAPJtHN6388bqM9WSuGAbj0tJED9FSluEziqx41lNj2XWF1PxJd+xsETyPYzEpk0FL
MN/XoWbl9XHpF2vUBBNTm0M1+oUULjRLWYql9LWRtJw0LMYpN/HH7KZ76YDgIvnVAbb/Er5cP71t
w7uQyX2iMgsTHdtoKMC7gT/6qK08pHb7aXBBq7xrRoHlbRqESinSX8M0NJ5VtFdZWyYMITQNG6ta
SruMnVS0nCwSwl1ftPgrUmV4jzX1tMub5jjrP2YzFFxZgZR3dlfVGOgesTmrTa3bdfl9pelukzcC
v7c5bKmfj4w3PVZGOYquMIrJUzz9ZkVVTg/B01TZs0cdVKSP0Q9pLwkMfjM0XkjlTBEs0U0cZvhQ
/2tYKP5rp2l33fy2D9GUmaoquqpoXITKZIDWGzMqlbTRLYPdU+X7QAV5m0gGH6DKRI2SCt6OKcQu
AKfbTL2lju7facLFJ1UDHXrUIgGl6Ys+PyTRrS4a39wMSxpVDRn7SwrKaG/ddjcveZ70AMFry5sg
uQlRPzPHnSKLBm23fcJZED9XLjHVGKYO8W/wZnfdlA0c4+n7z15jKgJP2/w8F8LWf7/I3I2saMx0
NYE4+UfN/5GpNzdUENBFMjgz04xg1Nq1c1BVt33qLgTrC/7177+Zn1yowVmZrgxjp9Yd2mLEieKj
NgWeXmloUlE7F3HLCgyBr4sbGVM1LLZhUQfFwHzazfMCNB8r/gOKWdXQL5TiPKmiBEE0p2g7j2pt
6fQ0VLlVqO6kPF4/vM0YfpbD18EnQBJpy4z99kKfnImFXgGyqusitoPrhQwu6cmGTCulfO2NApl+
2ideim0wi9yr/ngkFlZ2cJs+izItgeHx2AeYfSzmMFi9QhZa4TQAMOVZjv5kmfjiM6lcDG/q1AAM
LGbqculFzgo7b/d9rAru0GZEuDi/9Rte3NNFJQpp5dVVm/dMv8k6n2HnTaUfAuLFvZspIjckMgrO
MaRRpTWBhiZMO6RuUUUHrRaB7Ys8Hb91MlZq2jDMob0+OBWn9ZlkfV+XzHMP+J6ioLqtEQpWClOx
3s4PiA+mQosgwPx9mCYWpmEP1BCRV7zrGDB0y9BG1k2im7om83jASiqVQxCjW1VE5UHJ0+Ogqx8C
XXVTvfDVnj2Gje4bzPTVirokiwWFOV7Ft+LRRnhrJcW06HOeRqo9S8dQ+pHVgrzkXfmKF8D52bgq
GjWooN+amOSHYYfKs8s8uhPhla4B+/JdwQviAnq7UJUUCQRl5tew/hFhqC9WE4sFXvexJd+ueyfe
T/DCOEcbBm2V5x2E0RybGZhUGgd7ZM1/zL45Ka9ne3GFU1KM47Lg40Tm13VWEbX0fPzxV5rwq2+S
ggy/UKBJMOSWRmtrrp8i6eHvhNC3VhYRlWD1EUL6aACi4nDMiIGsSESpJPgqr+W5i/Oic92ZZY3z
GqPADaXYjwPDLcZQkDq8K/Px34VzrVM8JCjIQk7whR3WXqzpzqcWOxyy292GXulePz2BjwC4/9vj
06JobKV41cse8Zxo7ejUHYhXekD9/Y8J/k/VdIpGto4sn4fyyKWiThA0GFbjC3eQiVNGvhoLMvx3
WzG8FO4AY7YyipkhsyNdu2mBlaNO4BObqD10zI1SA1iDX3vlsU1LK8s+yHi8V23ohUBZnIN/+mKw
gT/f9V+p0VqLXDiqfGrLnRIZVmP+1yUh/qdyZ58UhtHqXYNTp4e5PMraTRAIjmPTbGWiaVRnaCwo
XKYjVXKACYac2cngT/RjEtyl4z8CE+JT0Fc1LmRwN3Cpkm4CYgqz2W2j7+IHJKA/AF/pth75rmPU
VnXxzrJD4Yb1u4j9UzD2nAxdRqjju5CpMuZFOymqrWJ5s9nnuxVbf/QA2n4Q73Nva3kWxmkZhS2T
Sxoodjc1ll6dyna0jPZzMT5dP87VPt/FGhC0/k8pLoGTg6gHozhOswweB/mp/69jTfyhcfejYTK2
VlKD2WbxuTaOUQdAGPYnkf9CB86wjQGl5ZLNzO7YsQhvMxHZz/YZoUjANEzza3zylPRgXpqkHp6k
e0qlXdmLqr6bAV8+C+BicGqiWyoxOBEzPqbTvm4+KfNsEeOrrtlJY7rXP/m7UcOf3+SXOH42OVXU
tiqHidnSrs2sGFOhxr7YsZPuDq55AIi+o/5zXaTgBPnVG8aAtY2qFRSs9i25j0VzECKV+OnJMGa6
pkcwgZVzQ/Hmj4mT2oNd7sEzhX3LTMgKve3pfp2hwXm6KmsWSVUhkGTzvp2zPdGKmyKavesH9zq6
+P5+nuVwfqCu6Ii9rwUedT8dZ3t21WNt5zbZzx5CykrLuqIOFX6jWNclixTkHMOAVU+5rCXFDrVq
ctRgBrtVEzRehRqRc10UX8Dg7JEnbYonvP2IrDJ7AGHEFB2r6rHqkMN/7AZBTrCdf5xvGk/alM/G
lBQzTJ+qr7yp4cfa0aziTgV8qXDWbf02174d9yIJ51xC3Iew/yU74YfYZ1a5L9zwJHo0iA6Re53o
2iSxVocPUVE0k/ZjssvrL6XudyLGEpFhcK+TKBgxF0YZsxt9r9EbubyLRKzvwuvMOUTdDElrxAlS
FXRj4RB94IoXuw47/qmX3NKH2Puv5ZJXG6Q6NrWwGsgwV/c2MUUjMVeXlgDAnmrWzEpPYxA3LSLf
y9cyeDnr6V4k9s3Q1cVUwW8wf3E06De75Lb2DQfc65M9uXh8OZVFre5H/a0SLXRufroLJTmDnIui
ocGwCh8eRiW2isqWsofrl3k7TVLgBYgK/jY0FN9qCBBqalRmqtoa5kpXyvf0dgot2c/vO990RhFK
yPaz/EIe9+VYXbfFMmV4ln94nWm6wRjL/crmKyIc2Dy9C0Hcp6NTE9XNjKff0qs+Lfp9TYobrWoE
vTiRGO4jFU039EOA8wPJsy11dwb7PtJv1z+SSAbnLMY5o6ae4sxi7THAaQW3WSwi5Ny09Ivj4vxE
ZxaJvuSQkaadM85+gBaiapXtSZlPXf21nQT1GZFOnM+IO0rCQsMNluvbpMCuwdckeL5+bJtpDJOB
TI4pUoMy7timEPyvWhqrthGFO9bXd2ZjfL8uYlOLswi+bKsMzMR4RqLaIG14WiSwWijTZ9ZHL9fF
bHvYCzncaRUVGY12gRzmK175IfJSW/6Q3WiWgXRi3in3hUCx7UzmLJGfaVMbNGVTMOHYUuNmsRU9
UXul/QmO5l21q518L30knhFb6zjTdWXfjbC+Ot0L0Vyy1pl9X8UpRCunEavz8s5wmh3oOkNfAVHf
w6o0dcqTzJxgscj/IVt810rlf8GaKly4/T6sK302YDnrdk9yXKnoQesM7j48IDWHfF/xo/X7VHDN
t8s7F4pzvjhbAlZFHRQvjo0zOKrX+tm3lYIOywWYTP8jD3khjnPFvRIG5swgbmkPoW73rWkZiXA3
Q3BFtPXfL85y0TtZbVVI6ZzymYKux6+8aUexWrTDdOl34JB8xhqde92GtsPMhW6cW04VPZyqEpUr
ZfQqpbSjEiPq1B8+1KcpvSPYip9APH1dqEhTzt8kdUspGq+qXWXo34ALCdi9keJfFyI0Es5R5+FU
hFq4nqennhogOA070w283llctotc0fLCdg7OVIIk0UDfnd9eALNKnLIW8mo3etK92qf3uPw+1k2E
BrntsH+J4pcYUjOmeaqsqskTNgZBgqQLgFPWT/Auxz8rw7Onl0vbpr25KpPu5j62eu1Tntzr3XMp
HN0TKcP5kI7Mci3pSAyy9GPafGKqAKxiO3O70IX3FnmjZJRBQKz/P9KuazluXdl+EauYwyvTJI1y
sPzCsmSbOYCZ/Pq7IJ+tGUE0cW3v8n5S1TQbaDQaHdZys/vGbpx80z2D+YPsStDOcbvR6QevrR3j
LopISlCtgryo8dDchBErJz8aNViUvfgaKWFX+L5u6svn6WQOjOcYA1XvgwgC+/GpTL1AfY0FTgZ0
eZNM9CmomoEhJ+aqiUBvHZSY2XEEY1fnxyD7myhHPf0+YwRJ04mRXOigmVX6S6meD10now+9vF1f
KerNPm/NSQxjCqHYz2WeGoB5Qpkj6QywxE/f5H48xKr0ZV3U8qacRDFWYM1WFYQ9Vqwjr3J5kelf
Qh6ywG8s+ySD2Xjw/6n5JBbUxen04U/vXtUVLfDLtQ5/5npZniahpVJVJAXjHR+vqLJEQkroK3pF
1Zgy2pKN4el3HTrraTaKdzctruCZNMbmxCCygKqkoAaRfyXZbJvphRrxivA8IYzh6ZYwq1Fforyq
H/J+J6qelHDOzrIITAWKKsb0DBZkK6hJAjYe7JIkk+YQ1pF5MUvmE8g3Z3fd5hbNG41f/5PEYin1
ZRoonZljf5LqLiHlhSCquROpk98a0491WRytZCZwMBWrt6IasqRBcWqx3/ZqZddqw7vG6S5/OrJn
OjHBQm7NRgRqCJTyAFFm+eG+3xeXtY2+Xj4M4+KtdyaLCRmENEiCSKfrR1wayDcOOQpOKNiNbz6r
yKhJDt59d90TF/2Nnpw1LZl3iwVsPXEIYYbDPthQ/pV8E+6GC3XLQzv51LXzFrKfdGR73kiuVKDT
hY7619mPt92D+iwBcG5D534FiqBwEHbj31QyzmQyJznI5rQnBk5Akz4J+WVZbddtke7LyuopzCHO
K121cmqLUVPZWWv4AgFcZ1u7QYgx6ia5Bh+xvy6SY/7sYAUYBmrQUUBkqT4JoYNZn5zzvFuWgG4x
8AxYgKNl7ipVnYZRjGASGcKjg5SEKposiZQ91rUwva5rs3i9YwpHMRWZjuIwjj3ALKQF1kFc7znx
0yzbE3Adr4tYPFtnIhgbgAm0QVfiPlQTy9HTHSZrhMj0jQHoTn+Kevxm42eyGHsQMXs4z/Sa76Xr
SPpWDH+Kj8cKYPYGgNtZMzcQYMzXpUXcojiogjNrl3n3c33ZeDvDhBGVgTKFriAwqoLop0DSF2kW
/8aUz1aLGuLZw3NQVTEpOuxMmYd2W++DqLADnePH6XXw6YieCaF/PxMytkYXzhNWrAuuVfMiFSzM
BxEnwHNzfcGWBcmY9MdAGUIjdmveOgR1VF0GfYicmIySZ9YKMs9h9CPpCpFz5S6eUv0kjtGrlWo5
EXSUDQpxNJ0sQAtxYbatY1Zm5KxrtmwK76JYQLFZRDPI+GZ0eQnIvavK8P9NAGNrcwxiqT7E0tX9
hli3Ka8ni7M1bIajrtCPpcSwZaWSnHSUHAPYgcV46FseOhBnV9gu+DkCttNgQJOo3SjStWU9yf+4
8Wz1fEy6eCYqRGTC17R22t5y+oBXQefpwQQkcSRkhUpwajK9sSNyJzSK3SEns77vPClM8AGG28oU
B6gyS7NbWgBlVStHAajNupjl58PprLAF+sEac1N7k/MqOnTaU3D0C2kPElEv9rmUdhytWCgxAthp
I6UeRz2Kta34bocMUNi64a5zKWGPmtsW5xXLOaEsqFgY1l0bZVhIrSo2k4ZIUZU4fnQ56Xu2iIx/
k9oQXKgddaT7QAeVb+8qQO6lRLfyXbudN507esljdEvfZBQ+dX0PqSl8duPvPoitJ+aNKVdJhCP8
3xTL4P9/MN6X9+49HmEfFw0JjbJMoKTYd0BlI5mDrvnLPkke1tXhBCUyY/mKlpIgpldfX4SO0TsW
AQ56/hPMfWpysy5q2TbeVVLop5xdgPGYVfncQ6VI/16imS6UeMAcy+71JIFxFplkNuNAQwWi+pqA
rKrlAjHb0Ii7rglncxRm0cY0qasZiSLsyaEawRKV7gYuQOeyoaHnGjNEeDWz0CmkTJLZbHGURuVW
lX1pvk7rg4VZo1Eb3Ki5lrr7da2WV+8kkI0ZLUVQ4xkXuZl/H0qvFFpnQiBUqRPnCC0bwkkQc4Ab
NETN5lvEYO4m/eHvCoYgT/5v5aj8M0MzmniQox6KpNWlJNeOAuCtGjf6+nLxtKBGciYFQATxaNB2
CU0G8OiL1HOOy7KRnbSg23X2+73ZR1VIt6MWFOCmHsU0BnsSb87jDVjrkz8zZE0S0dqpILX5UQym
8AWzA+GLk1xM++S68iO3fhrdyJHsCK1W8QVoGFxkvf0CeeIE1aycN621uJBnX8AsZIbJYWFucWqr
4jjKN2PDqbvzfp9ZSCMdk3zWaNAVV2CQu7Lyb+uWsJxRONOA8WzpUJWdPkAC7WrpwA0g+TSD0R/i
TXYwrxQvS21eW9CieZzJZHxdEQMiXaerVsMHJVdEvG6zF45ei1mFMxmMn5PzdhArxPa468DQ7Fm2
4uY3ZnKQr6er0Wl2/TF2jeuGeNpz/MSRTddsxS7Zxr85FHoQKcP91cAw63cF8DRpAYuOZoggIeg9
VM22/PbcTwBxbw/bk85snj/sulApaeCMDh6wDb9xID0hPC+20k26k5zoINqhK94qdwonRyRzlttk
HLDSNnVi0Tu/92dfdfQ9DqFvbCmfVQd8OqBWAMwNFHSb2FHvZgf0rQfZRdYZXdGUv4/zOcvB6tlK
MG56UGZJHUfsPvEmR3aAEHWsDy3WX/GSG16wyjFntlVQClCnhE1DWHkdabUbR4ch5VWYOZ6AbRKs
iDY1aCVRnbiaNrWl+cFQ+By75clgvE0xi4mS1jTK2f1isYhcy5tvKrQitJthy6u18Y4J43pAGDjn
YFhDnGgaXli+zMVlUysgni1tQ9it60Y/fe1IMi6nxcRrZlg4Gmnjy/OX3rybZIwy8ZDJee7UZNzO
YFRR0tKHpbjPD72f3EuAMMw3YuHMt9KG7NDIPHDZWjmHz2ISgLUSC0lMn+ZWjgwqbvXxdhrdQEer
m2kb4N5bX0uOmbDRXdmppTpTHScjvJfE6iauedbO2S6LcSepULSRQT0ZkNGT0CVR5zTT09zzIJk4
R9di/ITW6HVq0FtiNiNM9G5J9Vz3Jme9eELoep5FQ3VUxkFNnVHReJpw0KxDxxszW14vzVJ19C9I
Fls7spJGaiQpgAuq02+jgi6QBqAw+qRdWBavqLO8/SdZjIkbuQz2d4HmgsGuJmqvY3i3bl/L6/Uu
gM1n13MUVkYNAZN8H2U3QvU4tpy4iieCyWcLQZZUM0jknIb86OLrUQMUUP99XY1l93ZSg7Fhs1SC
Dol59P4BDlrHlHMoPaajhTKAnTc/12Xx9GHsuNeiqEoJZPXtF4s8mXSsmpcB4slgzDiGEOT6IGOu
eiAt5ButqV1zmDnNKxxTZsGgatPKyIRY30nN3ibZi0GTCM3d/FctrQZ4k2X8J4IQ4+OpRG91V8SC
gK778lJoffGuI976pixr8p+ET7NZqhoailqgN3fSRScxYzcRVLvGIDWo3rfropYbGd+1UVgMo6YJ
hq5t4ABq9A/sf40xjtvqbjwY3lw5rSc5pi/94E/R0GX6fLGelGSsHIwiSCY0WMZkF+zjfbgBlDby
c7zByWWncxLDGHg1R1XVahBjiQC60vsbteHNai/b90kEY9+FMuhSb76JKLyuMTfSmOwKrdhwtop+
6tqK0e84uw5IWweToGCrKHapceivyod624NPT3F6cD886LccgXQL1gRSOz0TaGRGE2UiBCa7aqc7
8wFwYd9Ve/QojhyaS/9RHBPWBVojpgaB2VPUYdmbt0WAqSeKoDRthfu/fGydto2J7IouHRKiQbtf
Ay3Alih9oHqagLSwvHaf7xSv2tTjvpxdnlEuHnBTNiVcuei/ZqsIRCgr3MdwVeKYHcdUuBhKbde1
hY92ec4B54litBTjwTKsFqIS4Vimvhninxcnz+t7t3gEzhRifGLWkymuC0gpOnC3X83GIZUe1kUs
P81OMtg6QtFIoJADF6Fj3P0ipOkxRWNeiS7mY33eeDFXGnPREy2TJ43WxkcJ72HDT3yk2W9ToInL
IOXj9WdwdoktIWCQVJuDnF75eu+ROd/JQXoXjMpu1hoO5eCiQzxbRsYhknnszYAWl9rwBXC9tsKD
V+IJYNwhKbFuGi1Yptn1nD7p1d26IfB+n3GDCUmNsKR2YFa3VnSUS04csTxNcLZCjNvDTLZZZ7TW
kj5qu19wbsjBuMVTD0CT5IBD5P2bRozjE4xhCCtas5Lbl6q55TbKLJ9OzB1SnjBDlJkVs0StlPLc
Qp+HSg5Cqd6r5ugCJI/jBBZvdPNdDAtKB8D4vtMlGLGQVshr+um4HwrFkaTCph3lubwXSk4WctkW
TiIZv6MpIMEqQ/jwMp+2jZX5ST7xzGHx2j2pxQLU1ZoakjbC6mn2qGAgF3m5K9PNDlqEi7e7xvQe
xxx+Y4DvWrFQdUWXhFXYYCHFPfiC3PSmfqGuR7gR3cQDa7TpjZytW26bP1OSicbaZAQzAzUR8JWh
zXOX7xO3euknTHOMHuUT7Dp/3eh/42FPWjKOqGjTSKgCWP38OniGT0PA4nF2aAWz2PzVe/1MP8Yp
VXImiEYC/QYJ2VRzL4LvVOW1z3OsUWXO2ShXeUW7Uxwpib6J6C9Oa17qi7tqjHNKVbS0q/SQYaOy
nblXDpGL/GSEacs3tlh3fZd4KjGuKapTeQZmJy72fj8p1+HIq8XQH/gUY55tDBOftPmg6oqFEzyh
2qNd19NtLd3rhS1zMTO5Ns44C73pmywuYAPdvnUnj+Iim7t6q3lkR/yJC3z0G3lAVhclFJkUi7U5
K2trmnJxtLumcvTNL4r0vHUb39jIAI3/q4kl4JRg6lcyFIONIhqhF6IRA8HA2TEuACLR2gaewoCa
5tWcl7OVZ5IYs6gBi6KMBZq0G82uduTn5BV+4po76VYxQNxpUxzvwOt5UGbLnvFMLmMtgRHLikpb
LfKfo1/vcMcc59DOU8z3SA7GOo556XKhXRcvgDOhjN3UVmgCip8WJd1qp6AUoV4PzzUexvSBkL+M
nBTT8pP8JI+tAmV1JQg9SGec+DG9lNzGKY/1i7oDP5gCvu8EZArmbBsuP6++GIWeCWZiXl2qrUSZ
oGgQ3AkJpvmA04UGJ0FSnL/wKmeCmNsmiMpZilUIogSplVQ6ZOBRFvJMlG2kFWVxnBG/o4lq1+6A
gH6nY9dUTAsqj+Cqs1HcepVv19VajLPO1GIOfKm0Ro5UCt5aWQAIJeVR09CULPL6nnlimGsmAVgX
EdC/6Siy5MaVfp9GiVtP0d+8HM+0YW6avtKHqadnbZgKG2DddqTvNMCqyS1vr3gKMd6k6YdaSVsY
vNB8acUXcbqzeI+S5YnHM20Yz2F1czPlORatsy71/mKyfmbdfiZPbXsLFnJxui5TLusQ7zyxjqML
U73SqMx9VtpgmXTz/XhQn1tbtfPrX09XhCGcBx7P8tmqzhir/2vSkL/ifVfqNty002+n7/qdcdN9
aWgtaTdzIkiOrmxtp2u7Op0J9rBC6BPu1DF0EnIN5CmO6/jNFWCBh1jE4DqG0j4mpUBEnERxhVu1
8UZXcsG9tVUuXynsCWZmnWyj3P/xoVZFUVHRMKOYpqkz8vRIxZwQbUnqxoch/yZmfjX/KXMh6u8f
ZDCGIgRJqc0RQmFx2oLzqBZBAeT+kxps9iRrTGIEtCFEbQDQmreObm5T8hdt2FBEN9GHIcmGzLa7
1apsAVwKinTNy6gZ9qDG9hRsRC7h6YLL+CCI2RVEVkScaY1kjh+E9loD05bpr6/YUvz2QQazK0rS
RtU0QUb4qG7aHUYsd4aHQXC3uJRtfvS2cILOxbHvTIP0rahYWDtTL21V/JJJD6r2Mw0Mzgmin81E
3KqIgTQDWX9VVtg9Eq0+0FOarlaL72RW3T4XXucC44NKo/iBqD4r5YzjlHBaKzhiVar+WTI5nhpL
yzRkd+Miuk5JeJNo1l2otQ6aF5/HElgJmjEdp5Rw1F20lJO6LMyFrHdhAg5eoAYQzRaC4Vgm3WUU
ln9R5TpfVnYCIQ1JKbcZ9JNKsKNLKNy5hcIrby95vw9SmBBDI0qlBRGkJBf6vvJnUOdoXufPTgCY
HYycH3kP56UH5weJTLQRWTIq6hRSlfZ55V65kXIbVEfu4NK0gDj9jZ86bReLJBxIIuZ4MI7gNIKX
Vw+k2bUBJ0zjWKLGhBuY0B1mgcKEiqhr9DfG/FSRzumQdqhek/7CEHisP4sn+0wnxlkZStb3GYZY
MTB5CUCrcT6q0qXJgyPlGDrL5RUHeaEKMlYuMnbydFMHT3PKCy2Udd/Bwp7MQdrEAQHyh3okP4MN
eusP5kXlCV9/DdVLO44L5qwcS+s1qXI2K5QzdHDQlLapduVjuJW2LSBWTMuW9rNHJ555fVkLOYlz
k2fBVidZm4yxgpa4XDR1G5qyHwTfKTePrsX/Zu/seI+WBYYg1tTe410nb6rha1lyVpH6hBWHrzM+
w1IrpBNViEjaL3p/SBWPs0v0ubYmgHERionhACLAvns/2JA98PSRkspjmzJdGLuSM1JIT8snaUDE
pvjcpmi8Oayzi6Q1x5CMFqQ1darsgs6SAtuIJPFKKLX+QdMq01WQ+6BTZhEQcTi6Lp4AsBYj8ETx
TnoLvs+kZ83QJWWP21MBtwwFcxMcPCqB+iu6wB/j4rQu7t2ZOObWlK2+MLQK4rJp9LNa94uIN6O3
6DfQB21qJt6jKptt7tQAhKUJXU9LPiaNfiP3wo2eWZw8Ok8M9cpnCycKJFEnA2ISCz2sUnM3mfnN
HMW8e3h5xU7mwVh7liQtUAyAYWJWwdd0Rjmt4UEwLd+JZybIGPwkN0gj9pBh3A2e5Y+H4jA6dEq8
3qBZgxPALEHMqEhXvBs8YwOtNdR5pcIdTftqZxzGbXxhbZAm34TcQR+uZszd2EZmkLc6dqkFwhJt
QaRgxPPG2lBYToXjmBa9+5lizL2YDEqeKBREK0I2Xu4uRuse3Hh2XfO6K5dt77SCjO1ls1y0ORWk
aodIRbPefc4FbV10gidlWHQe0APEkm5gl/SjcUUphlWQjrnKTXqdYel4JLLLgeCZOCZXl4YD3mEx
xNHuhbxw868ipmRoSSpDZjIEMEcJhm+eKdKG0M++9z/vJ1qM4Ru1okdiAHc0IJ/d7qRDeNQ2FF2d
l8pevILf/Z5oMTbfZEYXEHCWOmN1jIu9mKT2PCNv0tb21Df/5tRFluyhLPUpA5kynkSbelfuk6t2
G/i1V751JJmX6cs/XSJA3/voCwU1qttJgnbxo/JKbQWA38+Na15ROlnB5WaEeKvJ2L+UaVaNBgMk
Z74UO/irbbGjmZMSDf7Dl84NXhELHwKPd1MvH7v/rAWR+0c1za5RWwEDVo5cHcTwey94E7LKnLWk
hv57k5Q+NbDliUXCCLqZx/5iOFqX8QW69R1Kas9NIi7fLSeFqA84u8Mwyh6GEy1WDU6g2dF15BAH
DfvF5BTfwu/0PaTtTN408HIe4v0sSCzP8UTMSS8HSFWuykdat0IFogBoMmSiVjo8yTx3yVOTuUKr
sOyI2UMgqa6JMthaxi0g0ZVa2zXGkWimnEhlCdOgbGyFG+7DH+OttqEVlbBxdI9jJOsHAHj7HzcO
bZxJXpA3cQGay+Yrda87mWsKgNnLvwAj121vwSCQo7TOkbwcrZ5MhrlQh6TohQL0xLhQRSfc0umW
wk0KW7uM3zr39AMg/jDbk20kTsKFt4uMk1EDpa1kHbsojkdxvhQUzmOQd7oZp4LCcGACgRdDH8Dz
y0dbFr72PFLUpVoYYp/35WOpVmIzyoIYrdKOvClKlBoxYgbWH1vwqm28G1zT7y7wAnStHddkOOq9
RWVnZ12zcrA00VMnFPbkjO6wyR+o65QuwSfiDLv+JuZ2nfFkMv4FGE5Fbk6QqdYK7rkrsZ6cOn9Z
N0meEPrCOVMsFvskIwbOwmxuu16083ovkK/rMji29xa9nMnI82ImloBt68DCUF3IGef32fMMylVL
F2UdPZJg55BExvaEXJhnzVBmN2w6Z+z2nXrZqwZgLO9K83ldFXa5GFGsBYqSFBekFSmv8F4Ntn25
qfvdugh2tVgRTCw3JZrYm1VJXKBjeFKMR4TEg+rmacFYVky6Vi3jXHQbjGgJu7DdWdHjuhasp2O1
YOyq0/oyK+u8d+eG2OJ4M6nXs7wXx70mPudR5K5LY98Ov6TpAEhSFeC6fEon58EomqE4gzlNu+vJ
gGJosS3yyk3L+Mu6qOXteRfF4t911qCWYmxVbiBus+AQB/frv//pgmd00Zj9J2FbWsJkVG6yk3zp
gvZZGw8ipk1Nm8YUmOReF/gGpHB++7ICGWvI67RtpUGv3NY1N13kdJktfEEws4k37UXryo7izoDp
yOxxsrU9hV0DZ+HP6WI+Fje8x/Rb9+HaxzB2k4otqmuVUrnja4A29rcOi6S15SvDEd9GioMdMC4w
AEtBfrttswc9hUO9Lw81/9Nlwy4LNYQzrxUYgzwlHZZFOAyO9ar5lZ+57YuFKdQyBj0F2v3uYiDQ
8eJknoHRw3smd86MIdeSFKROluDVhrJJ84jjYrg2xkRAczIqxWxARrenzfXF3Rg40iXwmn19C2bs
y1qw143sUyqBXU0m8pnKLEbSEas5Ob1LS9CJ2x5UwK/2G4zVc5KCyxfC6YwywY4+VYWRoFHTtbLC
M4lqAz3N6fX7mlyo5eiuq7boTGVgpgFyUTNktrHLnHurk2NcCU3yVEZ7Fdwl0XCzLmPRJs5ksDdc
WDaiUWqVGw/PpHEFlRMdfkogvG3PuwBFZFYsbtRRiEu5Akl269JUfv5Duu23upvu6CvUGGz19l9U
UthLO1GSuRZCAX5UG+y07bFoPAq4NwC+T87kpBV7W6OrKEz0HFqlmY2byNW20Z3y0t/134vUqdGy
5Uo+eg1/tE+GQ8P+5k6mBwBPRdMX7UFy5j1IK2XHeMR0OY84aN1uFDak7MOqFsYeHycYoydYyZWS
AHlxGr31df40zs9s7dvJPPMnVirUOloW4N79HMxLX7XXGZm82BMu46N8F70YG2HfP6KwwcfSpM56
bf0ZZy5MfZqSFCqqG4xG0jNvglcM/GyO7NInOe/2WPYyZxvO+OwknRRlmKCruOnR1GmhDTFy1fvo
UgG6FHlZX1neBtK/ny0swlFZyakwQu+D7lVLA1tHSmpdyrKvPtOJ9dUdGqLqBP5lRD1Fsqs72uJr
HDuXAuuHLi8dtRhKnYljHHWvj2Iro4HeFcIAGFbzQa4y2yjhshX5D4sArGUyTkdWdXHIJ9wJsrSb
um1Veh0vqfwpXc7KYDxno2iAuxTfLIIO7pSbwrBbb3YoEwTh1YM4FsFmfbU0z/VWUPE6iL4iCxup
oac0fzoHzmjEwrLX+gS4GCsW3bbWa7sv54cSsIbSqHHiwk+dY6wg+aN911JThpIBw6M4X7rTHRNf
HuwOPQ0bikCS+5lqx5LDhX3iWKDMeA0xncWxwDSAW+CVrT41xqOg3LQzj7v67XdWvBM77d4EiQVo
PegXHGUHNTVff84ddIIMoJIAxLBN+Yp0P9pHRzCbb4JbE+gj3Owaz2QYJ2JE8VjkAuxTki+6dDNK
z1XPAb/niWAcCIkSSYo6PCisaFMAx6bZcpsoeCIYpyEQvL6A24KLVvfnzq81vzA4uHo8q2CcRVHW
KkG/d+UOc7IxK83W0udSTy9gpNt1j8tThnEZqZkHmUajhrDPPZDibnJL8JU49dbF8C5mFqCgxczn
JAUJwflSfMwJu2STHrOXeBejjEI7eLKvgdM52jO3kWI9nFQU5okpTQABJlaAkBUcXdGXzBUSpxsc
+Wp2om21Ufpt98KrFvFkMt6k7UpCigCGrhkvfXRljJxd4939LBpz06Z6FwswEPWY7Oqdss038XF6
nVxU3I48DMTFF8bpllSYQEMuM2m2kJ1zh/Su7G/lrrcTcLoJdWGX4sO6oSyvnK5bFuD6NJ3lTeoz
EodKC39I9Mo2xBoI2vfrEj5x+Pxy9e8idMbkpVKYDfTX4nDhdRYfMje6kg51gzdhS1Gm7Bxkv4Mz
HXhGsXzU3uWymEdoOQ2HluCoDdmlADDOSbpNeKR+9Ns/u/mTDPoNZ2Fal5piEuXT7LaWehHkmS1r
yV2iG6ETd8Hemjq3lap7LZR5w0w85Ri/O8fxbDQj4FSVHgiGX43RbhNOCPqbd9tJOcbxlmlOgKiK
BaSTqahVunLv6d8pDRJ1IE3qNC/tn9JnMsZiMp547BJBwNBR5VbZRSE+5LqXlRyT5xkkC4DUqD0R
tRTeIrqY/R4YNBjPCh+ky1qj6FuObBc/Ii9zel6/yG+8yPuCsu3yUjKa4ALBTdb6lDU83IPymg5o
2aLN7+fhWAjbJl+GmU76CqY51K+xjPgCtMsdD1zwN3HcSSXG80bCIIA8Hoe7fo3u6fRLSWxzQDsC
pUGqnexGvuATk3GcFguJRGQlrjuVBlfjzpCvBplXNOQJoH8/O9YpuImUaIaAULrS5pfAmm2OU1x+
vZ7WjXEc8TCmdZPO1Cn+QkKRXoxLQFA81pSE29d4ff/LEc5JHusvlEQu6wQ2nyVfLel6kO4wf+UO
vcoJ7HlWx/gMiyD93xURccs8u25N1PxbETADvCIDTx3GTUSm0AGnOJ1cwwDXXz61g1OPaWtreqLY
mPD5UxYXxi2xSDzqKCtpNw+zO5vDoc3je63Nr1SJ3P6TWWC24aPhiYZRZSp9NrTIHqFu7OvIXyF9
NOCeVF9Cnwcovb5d4OX4KC8iWhNVSDS4UpO73XhZT/ciKhzrWq2fJqACfBSiyJlcpiXuKiPy8uhR
nF/Wf5+nBPOm08JIQLsEYpgWb6jiYs48EnCSvuv3vCEyDoE0elzELeK/ZEdZkNINECM37eZPwTk+
mpkhMl4hIpVUGCO2I+9VdxiOnQIkPulo8oAneDvCeIPGSFsTHdy4AcNNJx/m/O/i5f/cjSEybiDR
Ak0RZgjAlYrc6K/sHJij/AK5Mh65DW//GWeABmoyEBpgllNpjwmQdTFwKWUcK+ZJYcLYVNWLoCkR
maj5iyJ8GfMXU/iybsic2xTV5o8nZTLawsgpSH7xpfyZX+Ze6KG3T5ht7evoRLeYBXKTh/gfL3GD
zRYnglzIZkwjZUTo6Tb22idalLO+SXvM1tnFAxplePACnOVkM8et2vdSpSM/l6itU8pa5EpV8k0v
qmfOmtI1+32IbrylQM/u8kaTJbPWUK+hmSYk6d3eTneiq255CWKeRoyPqEZDA0M1Ai69exCIlxDF
jgRewxTXROhXnKmjJlJoWVmCDJ3fo3waYVpBcckxR1n6KBzja+ALHBLD4ywix2G8hdRnUsksd+ij
6mZX2AJdwMk9sskdUNA+9L8QujxeAWP5DfzuQN4KqGcCtW5AZ0eCN/AoNkCEK+rRBi1ZeS+A4MPv
qll2Si0POb0ey4sLZDowu2iYwnyrZp9JncO2HqoCZ9yoPVoejr3ciQW7x3jh9eCrPqWgzzZRwlne
xdU9E8u4lqbNtIboOH81uZfi+7bnzPlzfp9NBsnKNPZpYsJ1yYcCjjEPC44G1Oo+HbKTBmzSZy5C
q45H3I+C9VD3l+N8pfN6F3gimCgil8RBzAgiZkG5GOdbLd2GAc9X8BaKiSRaKw7EscFGqJsxcsd7
4oSevusrTGKm1+mXxLPcltdWSjd3benoN53ZXNXXidyYY+Wa0j2Zvo2m6YKFoDFfQnGy9eaaDP76
YabX4ZpAutBnAgVdmEsVztftx0chv9AbwR7QSlrnCDkEX+TSRvDkMcFGqxmhWJawjVK9z+Q7EWF6
2HpDuBXq12mI7HXteFvIRB7WQCwryOjTTRN3cybZWSDu/k0EE2/oTVWOVgtL1LSHXLnsSMoJNd7u
+bUtYhyC2QwFWL/eXoeiI11IW3U3+bT5nRdwcoyPnQTu1SmdxwmC0k76Yr3o7UaNDpMkb4x4GwvG
Vop4iKPLxxhMCJJMx7bZl1ReTKZhEPgisXw0B4/Ikt2SP4V/foujwR/6SwhGjz+a+CyNmdInE4xg
7O1S8Qh5WjeB5cLpSQLLCEjqICBqhEM0OKJTfFcO4KdESSdENziu5r97GJyJY0wukWM9CZBKdBWy
SyzfAkqrIm6llJeXWD497wvHpoOVRm2UdoYz6pXaFsZ6A5YxzlOKt3TsUKwxinFPQh2AX5umRhdW
7o2H8CHYtl77SAH3Nc5x5QpkFi8Eb3ZJMDqIPKaCNq94H7nV0+vogDt7GxGb289Lb6LPp/e0iMzp
zSODTFLzdnp/TTalKdiTeofsqn0FebccW+RsGjsq21ltL7Yhbi3000129NzezVuM6IhXlE80OPRI
Rl/xus15MpnEwRSZpIfPwAsy6zeWWmzrRHXX9Vr3FOi+/XiIlSGMZyXCvZFG40VUWRtZAy1FPm/X
xfA0YXxFHI4EzJG4MJJRB+r1fdf/XBewnEc/HV52KraoiqoLQthDhnyz5E5HUbWjCDlSYyNeKD/M
p+Thr2ofZyKZO54ESaojL4u1I4ltZTda8tTyCKh5C8fc63WbYHpDgloJJmDjpIOj/cZZObr2KydJ
Zy5zcRynolagxuDMfrjN0CuabmDVoHQT7djlcXLwLI5xFDm6A/qZxuE6iCoF8SVFW3mpd5zbna7L
mlKMeyhGoSpC2uYto3nIvBEATEXqjTry3AI9gityWByWOs7RsJRjf8S94Q8/BKe1O9fYl654+NMB
EOa+ZanwhKEtBdGEKHn2inIvZzfrhsBZMhZuru+koe0jpF8zMXKEwFaz56x6DHiF19+8/949t8H4
Aq3shh5I6JXr6scWvHcFenqC61d1F+6ETe5XD8L9umIci2PpoYZurMeqgMXFQ36VSWhl08Zdlgcc
V8o5qgbrDqreJI02ohaUbluCovJftXie/I3B+AIgCzRzQePIxmsvYjp7tM2PuVN5owPghJvpiRe4
8haO8QwBsv+ZnkBgOwLskGhfDU1ztGx6+bf9YTyCGROgUCTIUonZxmqvrflKiVJ7XcYnjjD29DAO
QdTqQdILRKvyJtjojnQQhW2AMeWr8CFGZzztBq8d4Rr/Y8y28dIG0yegLeN8BmdFWSzAFMjA5pRZ
eKYFiWPkIGdRHiyD13HIsUSW/6ntu1oJa9ShRhAI6hfB8H19MXlayB+DhroSY8xP6MA/oxSjgmBn
UnlTTT2nYYgnhnEUitVWTa0h/ImNQ56mtjke/o+061qSG0eCX8QIevNKssl24yWNpBeGzC699/z6
S4xuNRyIYt3qnjuiiwAKhUIhK7Mj+QWIqMcDGEZVLM3URN4qSNc2VezM+DSLzwqZ9G8/iL/uXl64
KVrMWovB9+NmHzu3u1ZeeAhvMs9022/BtTswLKjxCUKM+0tF5UUmFzQyUxbGosceZgxDCs6nzg48
xR9dcAJ87t6Dc+AgE52E20/wq6FycWMZwVwTywi49YGVT3UnT+0Uil/SWffAOGgS9ig/4eLHCCKq
dl7g7oIQ3Ae9/Ayo4bWqxsP+VLIIsXPU84iGsYyXXmQViQzPU+k59RcMRzxSQZdyFB7AEIVdFUol
IlXjXnC18VpneV6+Ml4S9ZviiGDF67+WxFWbiBg8jiEXwyZrWuyCZPGm9KbpieIo5RK8kFNdZoLW
qJg8dpVnFXWwypxC8J/qx/lC3Zt+U9r5mWLw2IVRkroutdjBFYuHttePhZJDp/rvvkbDTFJ7YSY7
mgCuUnnw9p2E8EW+lyQqI5TRSyQ3qfAsJHdzdVMnn/ZNkHPJvmFVW9QVUekSDaNrDw10PGrfeAyv
vcvoeYKDSD2GEAGSp26YZjEFBQuedgLjEihPY1zYzXiUpKf9UVFmuJiBq2c6q2A1cKegBHlSYs+T
8kWfAXRROiLRpWoVPF9DoSxmNegIGMNLt3p8Fh5TbC82hdkZCm3/bxDm63FLF+SJGSD2K3eTx1r+
M9MW0PJvgIdFhAJFfGe8259OIu5rPMghtWRNbFjuFnwerrrTApmKKipolWVgX2RXPFIiKIRbajzM
wRwbSa7YVVX209sKSX120W0IO0IzMCSpS/b3mcbDHWQ1MLQgQ25QibeVfjMH7yeBqFmQU8jlH10A
UHTyo6VKPStuFWHNysRFUSuwQ0fFgR1QdHn7uwB8qG+3tlZJmtEnODl78V2CN8YWGOL0WdSoNzj2
6b8/yzQeAwHgcpmEAjZ1+Xd6a3nxA9PJnZxKx8D+F94r0jnYwFcxS0syaagT7ADWPTi8gzv6A9So
2lPjVDfUIzFxxdR4ZIS2zLIhKvAOqXZ1nx038UNxJzi9Yjemg11+ALWsE/8Rou1n3qPxPXiS2gVL
xfBmhbkcyjw+i8K/Zfd6e43R+KY7SUqyKJfYQQ2uoAikZnY1Z6E9mZa3H0C2myteB8PDJEDtWcSQ
CmAn9oQkrrWXC5hmneUEuhK3PEEBZLz/wZKVuijwDugqeQocd/8r9nMujQdNxIIcIJFjbwx4HlaF
vyPhVDYOCs3+0IEkSRgdbSROh/1USHvx5JWntsEMLv4FJvvC1ds77d9qnHAr+HI4rf4/Hnsz7aFJ
7Jpom5yNx0UhcjlqzrgYIkzilJtmKwJG1QFE3x3Zo3p2piidiFD1sgdX4wgHtJNJBZxdzT8Ey0dd
+taiAWL6tu8A1GpwcUOuzaSOWsDOkJgG+aNJEW9R/8+lHYLRZdWQYzUGtbPT3Kt1qqWM3Ejc9URX
kqHQZjhU/IGxy5U36UX7qPsMsBUfiq+Mw3740oD3UvIFXz3OTwWpmkeclhJzmdVaDVMeyXmGtcoz
PxdOcutWZAMyu/TvHCl865w8pxC5kmEjO8UoIk9fG9GWbmd0pGcPRuFQtCdUjOe76MTCKgG3wLR2
HtTsvnRP8cG4zf5enPEKuQpHAF1baFMlf9IqV/pQwHJkiDoOzsEbruoXcP94gWuk6EisT6yCVDiR
7lBMBoSTvnjYavnAKKrFFnt7qoLeRhPnQJ5czAf3Fo+LGUFUFNKkT1g8+QNwxWEKMI5m2XH7EDU9
QEESUZYgggcvYZWqE1g42HVQRV92m1wV7WYw7vU6cvbDx+bmA8TTkKHKZ5gS/4Rc6vUoFgIMaRJA
kngXuo16tODYpRP7zUFD6RTtRcf8hK4p8A7loj0zAiKPutRvbcD1Z3AxwAwDMdIWdXEryxuSM/Qd
p4goD1MmuD3etTOqs9aIO4Z4P8qhY5UXRaMg2lueuBoHD2WY9CCUOlTT3VHxBWOxy1onVmzr9Fpb
YA8uK18Xul6pqxoWGJKQMek1B/aETJ1em3fAtR1uI8e9EC5xghXBe+7t7LCCXHCa0XgjeqUbnUkB
wi2PX9tjGflqXEGIQqMcIp2SniZPhL5OA86+9AFPlN1z6I+lHSsAnhY3C1Vy3gxZa8vc3laiQS7G
AA0x0tOM0gved1xm1Z69Flg7RjMe3FLYkM18f22UeetquFqdJoXZwxtZ6wUjJ0SDon5q3fZU30GG
RiBKxZTXcGlCBDBSMYovXvNPzhMdZbo2R/k/ly4oi2h0qoFhsW6tGf3UudOONuvW6k/yJXqf07Us
9pd8aF7PJBc65mqZ23SASQsiD2eGVtYepUuKVqrhbPmlFwKNGnrQ8iLSSMouF0+sAg3B9Tzg0FGT
0DYLQXA7efyE9sbyZIhjbY+p2Zz2wzW1K3luJiVKEl2KYZTt/szNIhvNyCpeZwJbtNM7rXBGgziK
iLjJszUNVmB2Gpq4wD3mBfF9KrsZRdhJeCcP+JlENUSnGEwkJ/RVo7GBxbTG74/7s0c4Jy9ZAKiI
WokzNkHUPmjxSQuJ1SFCmMYFkthQa0PvEzROLCe5cCs82hvDtQmpchllh4sdUTSUUzsgJ5eszC7a
yg4gjmfUmRNEVMfW5rPganfx+gSGMFlpl2HOWJwyD8BK1aCkB9Gdv1yCU3WwfPMo+fk7SAijj5ZJ
8lHJHeV/XEjRh04BVoGtWpDYXfssKZ/mUSacnHINLojEStYI4OvGlLZPrXaIeyL5oOI9r1ZQV31e
BZHJAuOLjI+XvpdPvSt78tF8rAl0G+EgPBZLjYxMlCqcaIHoK/VZKVG7Gr9AGZnIRTYrgCvv4PUK
omIcBjNBHSn9ED8qLpAKE7gqu7OOLEH3BiDO/qiwaYiWpMu6Jukq/8rUL9octcE0uSHgMbNSIy+Q
7SmjMIjb0f2nGZ75ObdaRdGhfORCSQhCGa5pvA/azyUAsAYl8bTte6+mOAefiiXTgIHFe1Z4SbKb
QfjwJ2Hvn///pRSsSYYOYRx2hU8GOxMtECF83Lew7W8/Lahc7lZYWpSZLVo5Y0UJ/M4sWrdW5tzv
50Gx60jIiED+ch//9cx/NchFwCFQenEosJuS03xQ0QciOBoaVwsv8ixUTdlLT3+sD2hVusuf98e6
HY5eTbO5WCVuVSypUdfC5Y3lOretY8x+qFMba98lNF7ExyxkiI5M8L4JSqd6eBsM1KsVZeGXgCeX
0CHFDNbxzaLejfNf+9P0Ul7YWyIuPUrSJcmGEGE7eSl3BKcacBxVdcG68CxCEg6ssofhJglZn3Fi
I3GhOW2JMfLJkgUFMDFl9D792N6Iif6cZTrliewatDNMPjuKK2XUjAzz2LnjAdcWd7hUlwGo3uzQ
P1PvtoTv8XlSY4xhKUbV4NZFfi075RrXkmAnDUXAtJ2P/fRxPlHSpalZygaDao2LOc6HavGN7t6M
r/n0PUIvYDv8ScPEa1TX+NRJ1SM8Y85YqmKyLl0D7m+06e57JDV57PfVxs1THL/NAIesehxSaNDU
ULmpOpXIJF7qeHsewQWIIdV1QRlAPaPZoIPFRTa6FicB3HDTM0IvEvXkqHwWPQiDHKwTBR6lVo47
S7TaWpAcsmulMLqzGh2lFsRwiWG3c3lXZt2tiA4LQyamdhOSsV4+PppAbkIQFCQcyh1DLxSuJtqF
fKiCl1cz2UNHB9QZoEMKXjd3f1l/k4O8OisXaOIxzJaYXd/ZDgxqp/JyvKyaT7hyXnM3v8PbC9WF
SwQWPr+ai7gVmhYndt18j4VH1K8JJ6IMcEUerZl0qe5QfAnGd8MMjv2ZMEBsBh7WnnYpmCsmvPAr
5peyumbF96p83F8YagxcUpAGnSwULfabVt6Zw7H5syT357rzgPZkGtpQR3+NGwijXVhB6gx5dyvo
9SEfk5bwMmq+uOAxjNA6nyuc+okGhcfkgyWETkFe7PaTTk3nQkc/hnWth1j2LPvc5IUzqTdd89XI
UluqKVJkImfjUe1qPUlGUwNPErXlZ7TcaJB1EHxTzB6qRPs/4wMvKiqgSBMMLcJS58aQeE4Py+LG
f1lOep0hq1d81hAfL6FHVtlY3NmJxTzrU5EadRCk2KjKXXNVvBTFIcvJz2mJWhvrlBLd9i77q/kr
9CgUNzG9PO69FAIDlxJ4fzJ+VCxUFavvEh4N9IHiYPrNzfLnPuBh73UEwKwhIlfUK4dJhFd4p2Nk
HdcZGl3gWyXulr8pl77ak9+eo0M0pZbAsiqGVIuP5YOQ29bsFhdoJEJ+FwTeEu7pxoHq1f9N7evV
MBdQ+rQt9UrpX0umC/ro0U7gWSDBmC8UxfIme93qUONh8eUSSGpr4WBRP5s36W1whtrQcTp2OMMc
/Y51YQ83qvciQ+nvh85NfN7aNBduTEEzRTOG36INGHjQoj0KrXSZM9mrFOsSDaovBPL7VIN0iBRT
u4aIdTyMPk1UkDbVGrre0/cVaITj9DErKSNEqDO4REVtjGROVOyPpvtYKpdiujOswo57FLOKjihT
UAPispMQ6iuRzMiy+7FHyUBxOnBg0rLepINymcgwRao2yBgT483Jc/vl9SIHjmf2FKeUbFG0qcop
tft5wHwvib2ms1R9eHkwiQ+BC+SJ4rMrsBna5CYk4hoPnY8na+qGBtFmhLKLikwPven3yym7Gy54
8wVx2fQ5BZUeVfIkltDkgo6l6sESRdgQmXSbFqGr6l8Gk2oLICeTizCFWs54dsUxVV0Df/QTZK8S
tOAYqDh2yUDKvnnncOKR9VFbxIUGIYyX0uoPeprhCMVlYB7jO+o9j7gY8Oj6JW5nUZrlBUWmyoFC
60HRs/eTUTy1cXbQhsSXzci2Jpm6DlGhjMfXW01XSpmJKFqM6VUcqjtVA6mLPDuCmDvWUthGUdtR
+dwo/cf9KEokoCYXYrRh1pS2ZPMLkQf1Ti0I1llqv/M0gV3Xdn1XM8onb/FAlwMm7sDV8CBr4fYf
e9SBRC0hF17GwjTFjo0nOQ0Q4tTRja97KfkUT+0CHl8PKaxCK1hJ48fTpGRbhh0jo/hvpzJ1EhAR
hYfWR6Y69nHD8onkpE/vGvXz0nzTLEoXm1otHmGvKqD/zxjMqHGrE1bLk0B4iOawDvqBzTmM7Oj9
vv+90MPsbHAeZS/MTWHWLFY2bgJaQvBPeZCjBZB6dBnB3gLZQsCaXJIRnDhbeYz9AvqQpTYwUpah
LdcXOkSI0wceCES+ywhloWsdwRh7SJ/3R0zsOL5oXpcohcXsAJzmS5N/RDS09w0QW4DH2jdzG2gi
o0RkDGg9MLKS357+h2dsIjTzAolVKdV6WuEgYNjOGVW96dk4qLblD374RMkvkxuOy0/StgjTljV8
Msnx1oZku5M7KpQaAMO9oTIG4iTlofZqYmRhz8QS8u6xKU9pcA6pwLi/SjoPrRcjdcm1Bs+5GQCW
DMkcn4Bj9iMq/u6vks4D6nU5zcuatW6xNgXFbW/SG/GU2e0p95D6UKBpoqINOa63Fx+znFt5YRVt
xuAgRXaGipaj38eQZ8vt5tIgjoC19QFseeG9jC6k9lkwyNdQIqjovDrilCx1WyoYNENYSIUNbT3W
VL0AtW34phffNX4B7HbjUoW2fcfReeg9kocw6iMMP4q+qtKlbj+qmUXsb2Ir6DzuXjCCYglrhC5G
2achwWS99t+6AwNJUpizbWMSplDVLEuReYTkaPTtEDQ6y9fzL+qh9FFCOme3YJsDxdIfPWOvjLFj
cFV+VrRE+JHBVsK5UT7Dqiqf9qPj5km6MsElCGhPz2Ita2ZXGyJXFj8uER7D6kdgtf9omV4t8Vxe
fT3EaskS5eRq+uFluViO8mD4mpPibKHiIzEshSuGqqqmd8kozBBayw6h7gWz7LXGt7L76/+aPh4K
2TWFMOrjMruKkDmp/qQJgz1JF1P4sm9nu7Cwmj3umjFm2L7VCBEN9XOGVK64C1z1PjyDy87rvdmr
bCjL+9HZckkY63axfGWaneArL6wasBAmTJCEFcsB0XUhanzMET/UzBHd5BB6f0REY6xMsriyMhk0
yjJoM7QLG9yK00uKG2rydYLskHy07km1iRdNi1+SrpU5bp8lejiIesFG2Nuslyw/lF+mU4Jnl8GW
D5kX3Mf+mDnyNxat5+fuw2SgrY3Fa+XT/jpvHoOrL+HuH5GIMsrMXgnYCyhjz8pPrK+MmuDNpGtl
hssewkhWjJKdtul01MarKFNJF/uDvRnlwspgZSZI7yyAVcQR3UimDOhzepmU9pDnIGPU1DS0laH2
92dvO19/HRcPpR2zsLWGEDFGgx4pEPNe/hdI4lpsEOjOO0Zil1TNdvOEW1nkAk2aGdB4ZTcRI/Tb
6Hvfn3OqsWxzsRRdR+caCMFUhdsMxWJZ+cL0ogSQvsvHSn3anzXq/znvVwfc83UBh7Q0iudA6q9m
Oxz2TWzf6Fdj4P167gI8UsCGoMT2lN5V81NdXE0cm8tiF8WjJpV2+SeUCsbKKOflag8Qi4beI7dq
z6J4TFDJGzqqCZsF3l88fWWE83T8fV73Od5E9M/9Ybmm58BtgG5bnPS+g8I8dbARi8V7uFRocttZ
GJPSgBi2l696LXj7i7V5dr6OSOVcOkxaZZkDrFVazplt6jVw/uJJqad7beqJl4HNeLeyxeXHrYoK
fSFjw4pnFu9iX/OlQ0pLoBGrxKONLFQgDTHBmKwnvF5Bci01D9VX5aYCUSaaM8MnRTjtzyI1MraQ
qyMsb4Y+s9jIfmDuU/9HfZVMSDcdAkFBBiWhKEo6lxjkcV2NqdChVnY1oRTO8P2BWxzVe+OGXWos
1/q+P7DNiLcyyA2snBejalhOry93S39byZ+y4dO+ic2UwzIhaS1qmqlZfJadgNZAr6wWLtjY5d/F
CUw5B8ExY9f4zC4tDZqfKYwWi0D8Pl6b5DyxFgtF73RgBMdIti3r1ASXQn7Q0hqENZQw70uL5S/G
LCAS0TAOUCK/aH2ZB60olj9SKglsvXqCB6IJQ+t8g1Im2fIQa2WMWzBo8y5K1dZAdkYno25sTLuz
v16UBe6EAitJE6pWNrtDcFOaB0v6k1v7egjcESWA9DiNa8wX4/mGmjrYbc2T4byUvUlWdmo03Fkl
WSOWcilnt1EtP5Xloxw21Kmx6W2rNeGOphmqT0bawsHN98CvfzS8/DwdR9U1DpqvoJEanXb5fQ4o
LHUj/3VwqK1IkiZDFNqSTf4JP5+nWJ7jZXKhdJ0cgjxMHTC8UECBDXDPWzPc+MC5rU1CEEGo4+XJ
JwZr7pnxsrcgS8D4fON72TpzTlJY/hqcmF3V0lVFViSZz5UYz33RV8LgRtpXHPkN0op+ILz917V7
a4MbW1yZpq53KYP5fjS0B6E7dWVqK1AbjL7923311hI7Y1ZniDwWWZclQe8qwblQjr3i7v8/MVt8
MhENAMNkcj+5WqV6aWbemSFkdMvp3b6ZjaLJm3HwGYVoJcOcVhlAlRHgBq1fOqZbfmTasgmE1SgX
37gFMHM4PkTZ0q1fCkK51YzznMMJwtlmJPPLMXiXqrZxQEcYFBrdwgd09I+G+GqTCxptLKudOeHC
809vVlrbqjs5UMr1wjuKWmhDEPztEDkfDJRCkdsFM/pfIgE8uNvp+/Jc/qUqKNoPz4vPYIMQaLrk
IM/D2wGr4Zu3UuF01Dvrbzb769g5NwXNnIxrl1Gipiqhplr7I7Rf/rIOxSU/4fxG598w2uGd9H1/
zrf34U+zL3eO1e6Ip1jpF1Pp3SyQk+OSLqpjiSbALKn4EKW5aoNhj6K8294xrza53Fg3x6IwW8x7
1H6U1M+heWqEx/1hUSa4RCQYIPNpovPDDar7Ron8rvOMISdy/O09goxR0iVQWZsvGdhq8moz1UID
GCtIWysfY1Bv4fXgu/QAMptDAgUIusl7c7VWBtmwVwZDCfeKWmtYZeMHVdV07G8iL4OK/ffo7/Kk
e8KpTRwJJzzpoJuH3so2lz6g5h8GhR79eCxJvsXgGVPt/FSykjvCT0iesr9eobA9Vwa5aLAYnRgi
tuJaIygnfVFcK5FupSb0srwgcuUNd9EMNGKbKqQfoIXIjU1HEA+NAchdRU6dWbnP9W/t2Nr7Prnl
Lm+scAMS6gaVjlKecJuZcH8q7rrj7Nk66nEOzUO04SpvjHHBrRkys5PmcXKNsXAa7SRpD3Uq2qJ8
SGKqx2pjpd7Y4mJXFQyVKOCF5iVuT/edOzAWwQfhMN9bNyJopPTnwqEYD4g14wE4eYC1lNp0chu0
fObl46JeOvH/NcKFqioGy7VcD5OrFKETte8W5SabKErgDS4AfT1/PMimynQwyQzmCElCdk1bjmGM
buj8EHn6u9btrxaeQIeDhruN5LBSf/01eqBaHDbet95+hPI2tmRFJNUMp4/YUgT28i5zweB6TGPb
ZCnGF4YXrcBULRz/vQoZDEMXTBZVy4IWKGe4TjMJ9Qt9dAupc7T+Msgi8N3+/ubbiF5vjLDf15Gz
QGV6jrAdTOG+Cj/FFPfdpjeuBsFF5knQ1Ly3sAXUoD3iGmz3iuAhVBMxhDLDBaq4wHt1EcJThOpd
0nRQTv8QgVJhf642t/NqLFyc6pQSp5qAW3yWXHPD64xPUX4u5ff7VlgAent9f7vsXIDKxVILhQ5M
s4NgOapyroMPpiQ5YIGpu2OdvNu3tlENeWuOi1FK0TUiFBCnlz7Q8Baxyo+eOrt1s1vxKoJrgMqg
iVnkexUGfcGlQ8e9YEoTJ6gLO+9PY/mpTygJGcK1dS5GMdaLoLCyye0B5xQOYkYUDqj/53IpaZkt
oZmwdSAK/1gH9X2olYTHEW7Nl3LMXNLmJCjgcSXg8FrlmM27RqR6CaiBsN9XMSBoE8PMoUrpjvnR
CG/64rTvYy8VtR2X1rkgYNZxHAo5Ipn+WTfc5vsMgon4PHxFDh/buLM7OaTHZsiEDDfjpTnHHnVc
UT7HhYc+FltJbOEKhf7d1JxCLGw1deqcGOjWXXQdTfkCiNA14RxCBwdAk+R+cdOzfq+zxsIPjQMJ
CsL/SGtcpNDEUhqzaJ7A2js74gcmJxjexOBkb5/ovIlyRS5OVOow5nUcTbjC36lRYvfB+57SjyFC
3y89Co011EIjYvq06bYyY1szBycsG3eWcHfAg06sGkSxbNv3FV3TVbzmiDy+Y6k1LUaJCiUr4bap
IAyCg37f+38TYV9NcM4HhUQ1SecFSfST+cBK6N0zu77+oCfQn+ml2qgAs5j+apE7qKoZ2GSpgkUm
c19AB09w5Hear3uV31FsNdt+8WqLc8LUnIGRaefRjfsv3fihbE6BetyfwW0TaD+QVdVQFR5kt3R4
8c2mbnKr9L0YZ3Yi3wjZl30bv5mzVyPcnAmNrmddZ7E5i4/5Q+6kTnSLR3pc4vTHfVvUeLgpU7Mg
DoI2GMFe1dtm+ARKO0fXz/tGtvNW5I//zBq3YYepUXQgiiYICqkP80E+QOGnAKs3I0MI7OrMRObn
Y3AgaWX3h4dCGXeclFESjqEyuRaeRHHhAfQnsdV3ql2fsoMAHFPjgJSDoBT/TTD8Z7gqj70rOxSJ
dAlO8o+26nS0DpnNqvg0Pd921Hg1xh39PTCfzdjixMx165BnDRqQG4IgaftW/HP9VB5XF0wNeCUm
CXDPM2vktrz2L/0d0y7qT1CzPArf9/2FucOvZ/TrkNiQV0mAkZRJ30gGbhtQqmh9YFJAQpmcg8O+
GbaN9sww51mZqdNaLTQ2qiIXnpZEd4ZQ9c1BPTc9lL7liRgVsQtUkQu+49KaihGjgtG4i5ddBze+
oDLkKrfGY3Ucvw1f/lu61IjMjfIQLpyksa4VXQIPkUEXOiSg7BAaqtNuO6t5XTIujvSdkM0g7Rrd
eimObXPbiKmXpM+GRu0t9kd7i8aFEjWAWFg4IX9jkyge0vPgBX7vR3eQFgfeeTgEtnlkQhwUIGGD
V4OdZD+HyJdh9SmZUWqAZSZMgJrNVQUNp+JKz1BhcHEBv8733WE5oAzuUnGMWMGXA2PlqcuSgQ6t
R0AJ0+EE+LWH1x9ijxOR8iWmrUzIRWdIfY6zs1I+GAuaasU703jY33BUHHn5fWVECwAShgwCK0KZ
mh2cJWgYiyfpYcHzAbpC7kjQAOGWfPVXxONjGuo4SZGWHvKjeMiwXjgE3rEHi+yYutapupE+7Q+T
mkourhitkqaFgVEayecUl8rEuFQFcW5vAI3eeiMXTNQ8641SQIbYNHcz3kJ65UaWP9XFYs/C51j/
S4jPC1lEpPyQiyRaqjRFMjcTiunNdXHVQ3pI3CFEac+ObpXDDM68kSJj2eipfTtSLrSogYnb85Tg
8HkoerQcRM78V+qbmNcvig8CzkN2AxbCw/4aUiPlwkw5hmqcFKhcWoNk91JopzqR7RNewlPeZvLY
heqM0wDvII7Z39VL55gKhU+krHCFh7FscWePcWsXaygrKmBqD5UHue6I6ZKJs/SFKm21sxcwOhvi
wNwR+aMfOODVvYKEz5e+FyfWHLwcq2MFfl1UaCHvrd4teBkF861wA/Epn+rn207ATBGP/6osyYbK
5UTCaMzlZOBrVL/8AgJJL72JvrZed+jRajEk7r6vbM7xqzWN/b4ae54A7tlFGq4dyKFV46qHX6yW
It1nn/zLubcywu33oNCCMpaw9bIr48RsfetWuf0hO5F74r/nNcSeW1njNnquZqIQjXCbqCi9JDG9
ZLybLCKGbe6xlRFuY/dFDEhhiJqBCJEJwTNSIleg1oXbw0JWtqk+YV3k4X2UeFl7LTIC1rd5vrwO
gS8ghoIs6aOOeZLEyY6lzzFQ6WEE7gTQ2+47GTFZfAURrcyJEMdIVlOrslvlcaqJBIAaCrdnsqTu
6pTVixTjez08RNatpT9rxfv9YRBr8ksVcVn0zlQQ9VK5OEaj7C1ldC9Au23fzHamsVoYNp2rPRll
jdxHEkO5AUjF+odLJwAfQu2+sJ56FJSUGhb7fWUu0dRWwv0W9d0qtfvs1A+Sq41U6fBF3X4nCPAc
KMOYqrES4XUSz3cYlWQrF6a9MXpCbKuH8GwcWJd5fRVd0W5urJPpQC3MaW4K59/Dwd8ECL66OFZt
XqV6zd5qwL0ABoSlHqDwQyXdG4RRb+1wMaKch6axMrxAyL7pG4BdMAZiEJUchPfNpZrx5MbSDuGq
PCV+TBKVbCE+1nGQ50hRw1yTihjXmg5t7z1mM31UQKwR++YVz3+O+F9OD+qxlgj2fPEx12MpNEVc
NZJT4L9INfqdDYUVO7qIR2qOicjCc6TMZRslRYuNLzQ3S3kvhUdiLxKRhdcGXcIYlBkzRiPdJe+K
GIWY8Ua/lz4DKvzAjv8JXITiVyoJILYkrxQa9q2gq2xLJt3HcTgKYMQ0WiKHo6aOizJp3g7ZrGHq
4vb9VN3P5rv9qdseA6qMqDRCv4SvGICJqmtBWoalCc6a8RCYp2mianMsA/w1pvy08bIFVqFLNWfZ
WkbYSK32rCf9YTJDbzSDv4ZuwDOSBL4yS7lCd/XYitZp6Kmi7W+StdcP4HKNcQzMyVTxLKvfFKA4
ZndC7WA9vEhqulTc2q6Am6/WuICydK3RNBUOoKS0Oxe4/xd5Kx+9jZfib+GGKSkO1BCJZeQVNDqQ
kNTFjPJnodeOsYSuPIFhuTSe972FTdTOSvI3ihyUYnXC6ktRc9IA1pQ6NN/ex7psL2rt7tti07Rn
i7tX9H0VCsWCurEeB2CZBQatP+TDaQG1czme++60b257o/1cNf560Qtzklamgnv8cKfL1yX+sP//
LBXcGw6HbzC1fBJTASuUnMxz4Q3H6Vyz3nkiXSQc4aU/b7XX+nwaerNGumjoixe3oB8oiuc8qonz
g1oc9hkrMxBemnNdwWg0LJMtRJOXKOVlajMnj+WjkILxPaVozKihsUNgZTNKgIuPKoTbQQNXSiTZ
VQw67Cwlapm/iRYGSvmKbloqTwxjZqBUFioR1+aXvvbSr57D68BYbW96m4R8bo/q1Ro3qnroK2Xq
4ObTjGJ3KjiNlR4lg3r13q5xmK92uKjUa+kCOS6g1RskduIH4Y51XPefGrQloeGVlan+B1WJ7Szj
1Sh3P9Lyvsll86UaF9+yHDk8y/csQzZBgPEH5Egsk/tpjWdOaTI9Licd58yEgm1zz+jm1NNyOzki
o2JzGt+6R0fFcX9fb8eNV6NcmJpkICMWIzbdOkCEz0cvkP89W+TbcXH3piQzlropMC5Zii9DVPk5
GJ5Lk3p43E6iXkfCRSg1mwRVHlAFEyTdVoSbqQaZlXYIRuIaSM0Y+321j0NNyQtFRcI965DPFO+V
Irf314TYUzwRihDgFpvqeOY2xts0/hzlxyihyl7UbHH7tpXKMJzYk0cmZLbafdOkL338RUqoZw8q
HPFkKJaI9uLZRJ1wfOhcxjA4oWM8Bg0m7l3/w32EmjsuToxp189dDS+oZzBc4NnDFdAipJ/kJ4SK
4hacKD4a4QiX+M1l+tX3uEBRDZYl6xZcfPn2QwIm/dxdRm+OIfjISHrKr/seQhj8RX80CcYhzWe4
SHQymdYZ5AMNp7yCiwjUQDRt/r7P/yI+WhUorPUyorxqyO+Hpe3sUp/+6Ez+Zw5/IZrvZIhwjTVg
P1o2eKjzxvbYqo7aWIdlwtrNXeQtaUGEv/1toPHvtksq6EorI8IXUPYNS9lu29LWm9GWa4k4mLdv
6ug7UBhhPlDaXIAawk5IhgpOwjqhqisCFWidpUsOwMcENtHR669ICMDJZeGQo5CxmwNdGeeiltnk
llKqMN4YR0n8pjcfW+gFhN/3/XLTTyyMDi1Xui7zebzWAXw7pu0LQEdoryUFgN2+nLwa4DN4udQg
ElCPrNwwHgyPVTqMQ+63HujFoGEDtuZ/z7yC02tlkT8guyDJRnHAc2p7VpK7LLgPs4f/a9b43L1N
YylNB2SGYMnxp7E9VWFJlPu2l//nwryAt1eHliKi8xRtSaNbDuiyj3NU4cEDr15DSvFxOzKt5otz
tG6coQ2bYIU0mwFUUZuxmaYS6+aebmj41Ga8X5ljv68Glqid3BSscS2IjGOLW5wkg9pomv/kerUy
wx2X1Rgg+8wxqrT7VirfDUq2lHRs7o7flAtYEUIYqA/1B8ZP1vq5D40XT/wm4cU8eKRKpdTEcQcl
WuMSMW9RVJjl7GIZsauMMh6cqORv8964mjjuZNTQXlSO7NaT933tBH31mFexI0xa6XZha2tJ4uqT
cgEVt7u/qX4TbgFHMGVLVAFMeOsZqaLFopJX7IlLNh3xMDyhgOIALObX7jLbDIfQA8eKxp8UnWnC
HxZSrNcP4IYeonAvC9nELmKSJ7kSyqJ4Jh1QFS0exaPl9meN8NJtBMarSb6dZAyLFgA/nNPjmTHp
t2jPCUBVnZ/ia3PM/djpv4GMws98TXYmitdpy6NMzLQpygq0IF/QPautKKPYbfZii8JR4AvCx6E8
1PPj/qJuRpe1Dc5rO7TQi4KAaDx4ExCn4OS2Hvse2vLTIXTKyA4OpEl2PeErH2uT3DIOUbKg6QmF
fIZVm79A3s/9D2lf1hynsnT7i4hgLngFGnrSLFmWXwhb2pt5nvn13yqde9yohKlz5eeO6KSysnLO
lfKB3KFQ+pTaJUdqOTxk7Vs7JcMg5CZx5jS2e7n2sllzSD3stvm4lgjDHAIdLjJwX+zeEXEaxBpT
Cwg15XM9necAcMOhavntQW45NcZVzbakRfm7EIu8H/xelvAOtRuUZM46cCzbvXL/ShuR2h+5p/MI
rl6YZCiyKimKioj6I8E0ETD3WcAJIXVy0psqtRAZOomoump662uYh60ru9B1NwhNdKnKO1mffWub
wWv21rh8AxvCVc3UJQk6Ah0xb6y29tLoEf5WHfB6P1blZUGHsUuVXpbAHYNbZ8qJFQK8vc72cpFx
pPIdJO3TG1iQYVk6DlkbzpCX2qnPdGgTqWF3+pe48+lmLKz+MT1LLm1azZ/9fXEO71Ws+ZT30a0P
vYeRgXhXqtZX6hdLHjO6IEprUgcNeFyq/1ZmYFXJWUZf1vZFrmucxdGZ568MQ5nrKjUjd+YNTb5n
9iuicZS2AHgmODw8rhV4N127nMpgG3K7KplJEKPm3x17x0TyPXXTA9qy3PEE9e1IqRXuKVBN5PI8
3dVQfUmacXX7TlH9sEEnOi0Jtwe8VEzPGefgluI0SJxwb1tyYTM+vlJRVYqm0+DwKEPj1UG978vE
0See48YjwwRdSqbpY6+gaw/YWce2nm4LswC0YcBRqKtkZOxCEyWRKBK7oE/Jo8goaNrBiPdm78bF
Nek5xn1VZ19IsBtL9DiUmkyAICryv037qqvPaahbdffazL+2ZZ5zGHYCqKgwBpv1eFhxgAWsCTZC
JJHn+4r7d2QY3SVEVYeBLDgrpuFbDWLuqL9TJ54DymMbo7r6GJNfygihrk3PDG/j8BT5o6W1v4b5
dfs8NLL5pCQXF8ToIylIY7nWQUlosVROim1YXo4MrD/RBQ1GGyXdHJsGgY/l/wCA/i64S+zUkv6l
CkFweNjaq/3YxoUaW2WXusDM4hjVmHdsCcAL63Z1nSDeLk8q8u5pY9UWlOALryt11Xou6DKKSImw
/E0wQ1jwrMHelb5trcEvUMko8tJNmljkvF4ePUYXTTqGYoIYJZPY/BGNvRX5+3nexQHPYnEkhK24
j+XQo2sBUfhsHPJir3CbeuiHboggu3TEyNSkJlFHNfiwE6zc8Q8EcxWiS+cqeEjhPK5RNbJw7Mom
TFudEhMngGXmaGlsFGvyBzvXv2IrFvLAaApf1BStIzS132X7GJm5yux3faBwxGDd1i/oMLoCcWSO
Bi/cT/QvqvyYPsD4115t/99OyKrlYmGsa1pNAjQNXGR44x9ZmNY5wLujYnCa4rrTrgXpsTG+kFwC
xtJvEoxWQm+33pshIY5fnGT5QRpetrXeusOyIMCopNRsKz2bofZED3P/P8pDtkt+RE/iSw7wwyR7
h6kHpvSV+ShxtCGHeyyO8FAJUZMXCAYF+U0ioRUbvh1N37bPty7lv/nH4gebhSqjZxwJpj4Djo80
2q38VE2CM7e8vYn0Jj4/3gslRgsNSWR2SBIjKLsJ5r2s99YQ3tZ1a5XV0xfK7AuhUBivSJ5EtSoS
PN3M7K0pe/GjeynhlZj+YKwuB6LqcKEgWiXu2pCOAo6v8nEEIKZgV04mW5iP/1/yLeviYOiKLGoA
YWB7geRZUCqzRL6FwkpLjmyrSIAE0BMWHesFfscvoAZyIqM/SP+FKKMy5jaO6iRLodJvup1sT0fF
7TzjFk1AqTW4ETL7dH+hHljRw1cyeAaA2/57XuZlh2KiBEkJ11ZPn/38ZyY+pD1vapkqoM8yeaHB
PG4h7Wdg/oOn4/fip7yrPO3euBm/oarl8Yz+6lDn4jzs+FBJGqxNThERyO3PYt5N14ckOuvSY1fb
nqnBEzU4nV3r5vj34dihoUDrFC1McDixSSyxfzGMt23dwZHI9weyeADlLKhmHqP2iQWTFpmROUaR
AmpkmwrvGMxjjkiuRb4K72Uccy9Ua6dVao6+WHeiL5yin7A4iNkGsj9GELUqORrSvp5ek+p7Mv2r
+RyO/UFnXChRli4p+Qkg21JYROOKNvBmu34/vKjYHoPpJ4cHnsbjHONXxD7RxLyCADT+Q5C/jML+
726GUQ6jFAipXyBkI8HJzK+JxvGLeN/PaIA2mVrVpLta+woIBvqwUyUeQClPhBkFQEIyhK0EVzxM
GzuJq12axVYycIws5yBs2hMF5zKaRlyE0B4DYNnzXvp6EvKiK1lHK56yIRn0DMN7heV7ug3grx2W
8cEyND3GxtUTv2bO4Rxb1VPGrgIGHd7MlDwEwn1iHOKJo8B4JJiXL/tzmUsjHKBRfeu1qyopLKUr
OOplPQqEkdGRpDHgNTAikPlaZ2qi3zsFkCvkfzEt5FRPmK9AzbrHOiIJHp6470Suc7wqFBe67CSE
MsmhGLeQ7mqaHvM+3ZeS7mw/0FUGLkjQT1homwpTbAUyUcQZpfpYG81VZ6Rvc9fyeMg7Cv2OBZ24
BfJHrBOYtuwhzW+L5uHvzsEoMilNQ0UaEai3lSjaTU6IF8zYjqY2weRtk1oPkhY8Y5RamWmhXiMt
ilwwFI5N29T6U+PqFgW4jBzerCiVrk8eyIIco+NiIyB5HSDDrXr9Ocd2Zrq0qfU6jqr+w7E0QOsD
LBS9C8yxtDpRUTmDtNHOguae4rNkNnma0VHT3eQer06+LnmGCchFoIWJrGtQiMksGtTZl/R+N0+y
pQz+fVTMnNtarYIayoUOI+HIS6ooQ8LTl+/Kw7RP7fiM3kkU5WOXbl0xPcBp72avoRMxe553vC72
F+KM2A9N1hNRQLZqSI5KcdQFZ1sWeUxkxH4y56mpKV6ZMJyyyZvic6NxGEj/4rP4XY7AiIXQpm2h
tDVGM4qXOTwnMnBro2MdcRws3kkYKR/NUgh8KcI1Ne7c/pNgXr57+ztmMWo8KHsVcSzmI30sZy1D
6Vw32h0JNfevyLCmXE/lucjRW4iC28uQvRrTaAncshdlx8atsOa8qepI7SQI1hipaK5/IP5kCeNN
FP/MBHdSeZEsR44/mfJCz1JFRYrDiK7U4TmMv23zjHccxo5HeiRIyG2iF4OQXYLZn2ZH5tQSml/y
cGsAP3ibHO849PeFNRpIb2aJRBN34lXe3mYzpx2S82beIYsX/y8bpSb3E0QAC22toc6dHonBkmhW
lHCSW6tt4Qv19j4PuCBVxfWgi3T8TEOV9UDbSwvbtMfU6V71h34noXCFJUHq/TYD10PVi1ZljUUb
lYA5AgSwg9n3EmCX437O0NkRXtNpLW5gzLsvRjm0YVn1OTWB1U49onHjkBzJfYPulf/sgIwTi0eS
d4OMrgCMfxhLKnSFIMyW0U9eCkhZeRRTK5VkXr2eqtCNx8ym8dAgNCl1iexuXgCkW3PJvvoG6ISn
4AgUfE9+FUNn/AkwogOv45RHmMm+qrNSYF1ci9yNHLsEi4/J5Kn1UVS+ScAL3xYZzh2y68HmaI7T
fEYXyTg9tOn3OHnb/n+eSLIpvaaMlF4iiDWNK/1YPwTYkqEi7dU9ZtwdKryz0N8Xj25Mq1EsBlyY
gm1OoplYvvL0ldNgxxHREFooClvsnE3VzMQewRPmO4//mWdFf+whcQOXV+VaPc2CFOOkzDU2Q3cV
PLGW7Ovsqgk5pv3dOnyS7wUB+tgW7MJcx5AUOazHYEc/idV9k4EKoh/FXe6GNyog2Sk4znw37ppb
4xTfJQ7vNa86F+jLkiTAi0mAmmM+oJ8mo6YfEKb5nVaFhyJDp8acPG5fGo8M4yppgyxrKaorTl6K
Jz+OdoE5Iq0iOdtkVna0oUNicRxGHaayKTRlryF5HdpojbApal5h39+P98VVg4Z/+TY40PYMtBbs
hFvsHLvybV7pYV1oLixlFGQbESUgClgatcoZqBbfhUjh6EUOO9mVDHKJSlQb074zYx/3mKMOAB31
a5uXnGOw6xgwPluFeasSJ+5DS/SBjPN9m8B6WIX9IujDMtHMwo5/aGIbqX4EHavcUGA0chpP8S/V
KoAuV+RWavOaWFZhqI0FQeZmpqnPyZxDD2JR81l9TyKGdmUn6BHHUgSsxm2tyUX93Mp3IaAA/hfQ
3FW78vsTpE+7TvNYa4oQZ67GzpIAPdQGnty+9NVkVT5vdHZd8S+oMfpLMOQ8kWieaXQpgF9/6lzT
wzo1bHng9Zeui8t/L/PTtPWc532Jbezwg/N/q+FZk91taVkX+cv/MxokiWKpk0IYlqYPUGCT7L7A
RGb/pUbVBccYBQLU1yCcKBRPhXHIAglAyb+uKl7THO8wjCDGha9ITQEfykgj2297Kwmu85QXbq0X
oC6HYasmqTlFZSMhB0h7NIib3743/TrlqXkZ7XFHQRybU51YJvDYtm9rXfI0WYcDTrBkhW1nkJMu
QP1kRm74PLvSufLEW/hrLl2lwJtKX5W8BSn6+8KGqmJfJRLtCInk2hXRNN5Opb19nNX7WpBg3lHb
+BQ6HipdTo9D+KaT+1nncUzGZ35yBRY0GEsMDJyg1kfEDcG33vGPyp5uv0mAp0wx8Xivlf7ZFjH2
NZWikdW0ntYUjSXonRWYjdXkJ1HZb3OOdznMe0KHtDAkdYR+sboMjnWKhdZTnYl/yzzmQWlZP/l+
DHHLz/oENJfwxrTr3SBjxo7O//L8wnV50OE0wdmAjDPsG5XOxIYssE+S81McxXtRjd1enDgl1nXm
/SbDmmChRWHCTGnsn3uJejsPnBB5XQou/09FcvFypD7WmygfoFPN50y0RWO2w9JOv1a40y50mBwG
gETQDjQjJdOgc4bWCErReh1twau97rni+NR/UD0Xaow+CJVx7JsSXMPk/i2M3j6yKdqqZmNr3mFb
utdLkouTMYohx5illDbwKGhTFe0pmPf1nrowFaIRgSPlPHFgNEQYa50f+LiuKOwdPQNCUZtzJI7L
PEayEyQURIPOm1GQpPGx8RKPNjSPP2uPB3u+Ln2mhuWNkonNlIz0YXGzKEQiXKFavTcyJx3vJ9kx
VWf7itaZdqHCyJ4fYmI6CWADQ/Ot9x+EjOMmr6IcYfvk72Mw4kZ7IJougi6gImCkVnsTY644orhS
nnSkQCylbSJ/wDnXugq6kGUkr6m1IIiBGeFkc2el3bVRAdms5BQRecxjJS7tRF+jYJyCcVOr+44H
oL0KxLlkHiNu2CDbjBjZQZqlI3clxo7yrMgs2fd38li5bYH92ol8kwiJo/ZcaCV69Z+N4IWFjG1q
0goRqEhznR65UVwF2DnlacZS3omuf7v62xtjbFRbaGlamihkj4J0beS1GwrzNTFqTmz4B530+1hs
zkyv+l4Y6bsa7NmlAxmYrTtgxIvuCH/mHYrziNkWuHTWOmGcoNoFyTG0R5E8Fea+mO+3H/G6J3t5
ZGyKLJvyTlNMXBW1IOlr91PZt6fGSR59K0OlGSH9OcOGLn0nPHIo8w7I6I821qdGoQGb6nVIPTZ2
iAF0CwtdrBEp5AK+WXiVI4vAIct53gqjVQpsj+mlBsISHxrdam8xlWSrB/M6sWMErLeaPe2xBI1n
YXjvkd2MWciRkocNtKV41PAgKNyo5mGJ/Z5nOXlsZTRLkhFxikLIjSZbY/gtrI+5+ezr3jYbeVxk
1IsiJLEy0l0XWEMhCg9kyq3W3G3TWB2sXOgwhVEjQ5g3TaBhJCI8IMx2KqCfWxL2G2r3+WkCTnLj
9rvmgJmnX5jrtDjEqZHc0GEKo1TkIi2w9xbE/atpR4sNdOMP8VokL7DJkSeVlF8b1Ni80zjXEha2
Iu9EvYP0dj5gh5Y3vKQweK2leOQ4HeBu5/aXmrEuz591hDUxNUwUOlBTQQkv26fij202cuwcC3nr
Gz4ZGgpFpxGsdUZlquRtN12VRF02TYmYigIsn4+u9jBlpEJRCI4iGuI1/agWj37GcedXT7GgwchC
2CId8p6Ciaq3RLkPtYdtLnHOwE4QV31ddZKJbNIAmHr0ROxmv7cNk5fEXc8LXs5hMLWXSlbFtE4R
bZeK3f1sLHRbeDqqdoA9tuafJRfxmHcu+sYWYZAy9LIyNgSpq+5JH61M8IyO40hR1n96OIsjMVZE
iQtRECnERmfoe7F6MooftfAg1acmvB/0g95yuv94R2LMR+XP1RTQktIca1jr9yxnvZUThaMP1gVO
B3QE0Qn14T8yLp4HJNslnMoQdur4vRT++YrAXf6f5doUR0GLtm0nVmPLTwD2JjuBzqvg06f3+W4u
VBheCfGkNirtY9aq76QDvIuMfHe172svQiyntDyVTcV3ix69u4W4dVOX6aEGXyaunHQwLTM7zcq5
nc5K5ltF7BbTnhTXY/yluFi/nJMxuWi8MCqtQComPftetosf1IPcIVRVdsM+5aWe1wXwQoyxvJHk
C51CR1UNE1mSPNirqAc2WcuRwHVnd3EoRq/GgNWMUh2Z1N5FAgMbCoKd/FLuTK/1BMd825bHP2im
y6kYDVtneZwKFPAlPrSH1KUBf+i2VvqtOYj74ZnXxb/ewnA5HYuQ3SSKoQ80TUcTuP3jjFVGaM1K
Dt25oPupvyXweUVe/MC5OhYs2++x0khX3j3e/iDfAdhgh02dWFJrDZ1lotm6AmyWwwOB5vFWZ5TJ
WEcyhrlgXYKf6A6xpyfhnh51/ClaaF3f8Zr61nWXiW5yokqiIjKCM41SlqE/hDi9SG5UUd7rgch7
6euc/E2DhTxKsSogxe3BbXH/0w5JYTeoNZtu8Cjs5mbaV88cEaVs+qxdftP81GMVCE0aRNBmgLrx
4lfjRbqrf6IL1wqPgRPwqK3btQs1xlQLnaiXZodcm2YV3yjkRvtMsZZ1ZzzR7a5kN9rzTnyU91hc
279sH3U1hNAvtBmBGWQ/DzMC17fXntrmWvaPJDnFGQ9xbz0mWtBhrJAc5kGdK3j0tIjWeP2+3pEj
zerwavE8ZjKGKAo1ow4oQpbqUYwfIDwj9OIP0/DIMPYnGJO2Rr4KD43kcOUMtww1GwUUbx5yuKa6
AwSvQ6B27vZ1racWF3xk7I82ToYqZGiXpIkyCZxMvM4N9xT5iRcW8Y7IWB81r7IJ6wZp0B7sc2CK
DO7/0n1F/2brrbE6RDSDSaBrf5pgtqvhIeuwdvONiAc/5/iPf9COF2GnJ144Dbo6pGle0fgBSR2a
hoigkiPAFcXXdH73Sy3Il7tic0h5n+i9XyI876drffJ686FMdn8nD2zqaBrnHvNP78aN2hg0Hu+1
a4oFlt3whqt57GPzR7qQZlo5UV3x2mP6j+bECIDObkyvcms74OJlrFoXoiDeI5Jq6Cajm/q2bpVW
hhaWBcMaKtHOK32/zb9V4VuQYNSSqmSCbOZg31TdDuJglUWARspdYDi6wtOBvOMwmsnvUjWvRdDy
lfgfeFu2LH4J2dRYnIdVS01eoROOpvgyyUvV2S4RZZI444gd7yiMFpLMWDZEOgmaSnC1uwFoDF9a
FLo8CqN+hqIz/ITAYtSOfDS/y7vGNuCUNmcttWRsYvZtzdkWBsqcT5powTxGE8VjYWLLOJhnZNcA
7G3Fx5QnA+t2cEGDUUFwfbU6qKATaofOvwPv+FAgrRXd8HLK611cvykRFuem1qvWqFREr6VpCTd0
WDfaZba5K+zuGslsR9sRL3zWgRMrW/FxOMlO68Ed5vB01b9YfAXj24yCnqkyrbDkYmKP0r1U1bbq
730sl92+vPeW9D/fHhaTf1Tu7ZjUoT5AXoAj9L1/iB3DobvBoqtyV53Tb9VZ2tEBjPgcX4mn1OOF
GdtPAhCMH8nDhQpMX6ZRDRBQSrTX+D1v4/p6lWzBTPoNC/ulmSQmKgBAETll9ya2/zU/0aHnBE/B
uUOvqA28L2Dh8mrBvCtkdEqM7Y1zX8JqKuZVX92YwQuZfkhRbG1f4Lp5WZyOUSqFEknhDGUCp/s/
5iW6y64igO76eO/iL16anndhjH6JohFRDU2Hatq9TDxR5Eg+7/8ZbSI0xMAEEvwaP/OE7rrkeTPb
2gpLIT8KQ9skqoZ+ELysrHO6vrCyYbK76Eu9XIYoEYo3q6nvg58LmaumLGwVNUeoVT2KsZcLt7HM
SaqsnuRCgq1hD8FYt0WLVGVTvgpdaNXzIQwetqWLR4N5nkarN5JigEYmHQXfC+Kz1rrbJOiFflJA
i2MwrzORRtJEBMPoHVJQij9bvfTS+QdzuvL9FxLxMgz0i7fIMc8yKIoqAi4ILMkrsehgRujWvm3+
6HcoUe61w8CzXavxwOJ8zPvU4byoZkNTbkBPlfbJ+05cec8DUubdFPMulVkIQl9C5qTEML8ePHe1
YQcdR+RW/b7FWZjHmcxy22EyHWcRfpLqwZePcnuTF6hISqm9LRa88zDvFKXdmEg1ons1Dyytu43N
BxK9/RUNNtLoq6CRlQqGAYisB7HWdhg/ukrLjnOU9QryhW1stDF3uqkGlG2iJx+7nyrgTwU4zG6F
nYqJLR1pX2w/2sYpcnn2lcNGNvhQK1+vgxLBR6KfpuBYSl7EW3CwQkLSFQVpLBEjqhqbPEs1rQ/K
SsgcU38t47sRcq5zamRrc/IfaDDS7Q+A3aonKXufglVhvP3BgmOEoox5LNwBr4m39oJ3KkbUiW+K
2Hkb5Wi7xIrz+sckJFiVw1lDxSPCCHmv+FqUZXLmEOVN83UnK29qoeKI34pFXfKORUtLgZuXirOZ
OXX2WJKT1HIOsaIUPvw/46vmZhqnsw5OTfEh6kbbF97GLrX87LFXeOjJK8biAy3GW+0mMWurwM+c
YkQjBDaDtUZgdyKaFPdCcB9oPOW9zjudYI0XNgCY7PMZxXnsklTPUGUqLQkLHAPCya7wKLAiMA+a
XmGqCPuYjsP4oPBW/66YH3Ds9wnY8jV8e2OQqiR34rx8kNTRI/Nw7NPQE4PuVtd0S0+lI1jq/X+r
1g9kmYtqBBkNVPOYOyNp7YREnqiGNtwlTlviipP9gQy19gs3a4qrWEdFGLnEcbge5CCysWgb04Cj
b/eNUXN87fXneuElvcsFtaqRQnPwy9wxpW9a6A1+apHO2WbcWt3lw5HoRyyICCVaE2NAlyHUFTpM
cQKxyfFjC2DoyMn6WCRIF2nwghWelDBOymRglUYuzuiEPBto/46ukoMO2ARe4WP9+V4YyKhxuez0
tKqnzJEU7LUo2sGOSZFapV4+pq1/g4auQxGrHP3EuzVGk+PKyonEMzQ5Npe27bDvZdGRGi7IIU8W
mZfctIVc+D3GitUfukfHYaW9mtvJOcS8CHApZ1t1EyfW7bJwt0WGo0I08aPERP6glUMW5E4Qfc/S
/KQ1MueZrYXQS6Fkgbn9fBCEYIR8TMdinx/6A7KYV6GrOtWZXCEWRKd798zLpHMuji3xl6NQdYC/
zJ0wKrFhe4euU1vmpwdWauKSrkL3mKZKTKRNP7JPUlWzCMQY6xIlYPCUrirQBvHsUXTkE6/1bPWq
ftNS2OxS2YrjGBcddq/nvZu1KbovAo6Pvu4rqYoOtF9MNers+EvdNF0Tqi3k0Iv20B235rUAsG8L
s25oCM7/KZ6lty8I4IUi2zQzio2vaA1sDCni26FVjhGAQ7ZJrEvghYbJaPpxDBK5a1R0XKZ2t2vP
klOHFsZUYoDso8H+brZ1t34yHZUTMK4K4YIuvdGFOvb7fA46ESqrjeQ3Eo7HAQj1Vl7nr9sHXPWi
FnQYtU8aTZADzGI7fiLtmj6zR820+zJ8Lsowg+eJcb1tgryDMSq/yMoyNqjYh8ahm49hHlotDwiM
J4vsmKXRRXM41CK49zrfRt+078QNc0uw9dZWb6JHZRcflZftc621ZeA9/5Z/k9H3s1TFIfbH5e9V
6Gw/70cRQxizHZ9KO7eFnuNer5rOBTlGffgCRiPEDtpXUV+jMbUq9ZpM+8g4VgjEC+0gdYftA67r
kP+e71OGWivQZydMVe4Y4ktUoRe4fPo7AoxD31Sj3CsRHPpIlP7NjPEaWzWcbRLbwvcp64yeKgEV
2QxMC6hw61amvo2YJN6mwhG/T9lltfF7aH2EjaqnuOQVnbF3IlZOWgbmX+0OcE1DY4uE87BW/YDf
AkHYMVsjUJW4UTsaOWYPvmC0Nkznfah0d4aAcWbOEdet10UaGL3RJrGoDOUAvWGURwCbuFqhX3Wk
ffMrrbKCwdiV0uTkSe2Wc3Kuy5ojjRzFTFh400IrEEkYQ+YMtTXthmv0mOgYa47QP0N36SXYuPA+
5skL0HnPgPElRX+KenmGCFXFw2Q8KV8Av1moEazr+aj4AVPWjkY4YhrDiC2jVqwguw7ib4ZcW3J+
LjTuRgcZf8hkJj8QZBSJ3KaZnpEid8Q7upenovsB3+j0mLEvPd7ucM4DfC+4LcxaMMrYx5qBe3Wd
PytlPli11D4j9Nhty+e2WSPvjRkLOt3cZiZJaXirledkLGormPLdoGLpSKliO7bPa3HkvL5367Ag
KE2dlpY1lJfUlVakaZYmog9oxI4KwhvvWuu+X97Ye2lmQYuUYSFL4QSYB83Chsry0F03dv9cnsQb
dAvvoiu6kxU9sDt9n9u8zB5Pub3/vqCu5wBxKwaE2MoNMPfR3VV5qWgRoO44g5Pv4h368yaeRuUI
6Xv0uiCq1aaSqD6I1pmrhE9EwAZ1LGmdrgwlc0IV22Re09SbEM/5vJ0ynAf/rogWpEkgKuUoIfcj
TG+V/7NQv5TsuShuidUoZVthLBVBziyStyAtH4ox5YRq9A1vvPH3TPHiDNNoasEo9rDdZbQjvZeY
KdJYlZ2j17H6IcXPGFTefoB/0M8Ey5QMU9OxfPmjHmt09IgkI2AEpveRLBXtJ6FT7oUry8eEcmn/
u+chJ61f1IUiw0dpHoOqKpAm0ct/oiK5l4L2cftQ64/8NwV2ZmLMZ0PHjBKkUHhR50OuZPYUvzTA
Jtums669LnSYoCMd1aRIEyiTotA9zRfcRk4PTaO6UgUIr2rk2dL113WhRzm7EI/Cb7teChDkNDv5
X3kXu4rp9EcEOKjBC8glPG8fj8dGxndo6nhQS6PNnCo1XN9E6zlQ8UwghpO7bUJ/8MkvB2OEUBTj
UCHYCQVHrLhG/t71HdWZXmmLYeAQjnRw5E9l5K8GLHQwocjnFMlzPKIw2r5xjkMzKp+eMSA5DYL+
KlVlrZpYGUKtCiGym71mqUL+GvnTcJvHfeGYbZ44WdRLp6n1011QJKpFopZzc6tH1IiimQZKzBLb
nD1EMyi0SI1MrVvLN37HU7brN7agwAQB6F6oIpTfIBtA1y0P8g4ICuivpZOc8jMvLbLWxCBhn+nv
89CHsRB8rOsAPI4On7l32wM2uTyZ8B2P/U7ZtVe5XWEP4peyJAuKzNPOfVXpqwKZY/HoH8NbOr72
KtKNfbSxJ9xpg/WldNaCIr3TxRmbWprbDmi4jogN4BEx7Fgtz3pUczyu1RzrQjYZMoKU5GozIOQW
UTsVKivUzp3+S5xdrfnZm7yU+KoKWVBjVEg6wUtOJggiJnSsUBEtCQ2A9XhXyTUnzqb/tPXmGBXS
GMRshLJErWx8NuXa0SI7U/6WCKM6ZiJFnTgid2b458TclcK5kf/yHExcoYl9LMsCHlabCHdqMF9L
WnGV9iKHDP3SLXYx0UQqTK0USzUmkwtP7xobnaCPfXvjD7y4hSMBbNP/KAmoHg1IXIXAP1YKu2xu
Ey21c5UzVrbuyFxEjQVXJbEcKjNBllGziNXSrl282fs+ttUSg8KiQ7G7MJkceRxlv2qUF3QZ3UTy
yh8a6rM1uxrbsRvUYwrbeAyvw318xyvEcKScXYisIlmhZ1WfOf5U7GZtbrAAQtxlpfSwfSoeHUZL
lFojRi2lQ6aT3z/m1fXcvWyTWPV1MRmPrauqgsXijKCnTV81IyJ0p58le4oG269zKx9+6M33SQ+t
xj/GvLGM9VP9JmkylRBRG0gVlIg2CzIe6kE9BLJyDBLCEQkeGcY2aqKgiYUEt5DM1TXJJ3sSxu9S
1nNcdx4ZRvDith7FxG9Q1ym8Bt4ZVUvjr+1LWnckLhxTPholOZgVP5OQB9CEqy77GUg89cAjwAga
1iBVuToialON73FxK/Mg5nn/T5m4sKqBEVdZWL/Xt6dz7ye3Qsjr31nrkYV3cmESY3qqtAjKICSZ
o80kE2xfHNJD3ohVYZlx1x1mQT8X0qij+x34zy4pK+NZkX15rw2ApLc6BJVY7egrh7CPtSMgK55G
3wce5GjGpoOdR4XsSQhhJKsh3iBI++0bXtfPF9eKYZBPVLXHEgs0AJBDPZ0w5oF97nfR33uMDJd0
rP3A6t4mw4bQ2UXlyQ2uOnfGllUkQB1enzbvVIyhJkmdEj1G58w8V1dC0e6mBHWFEcCypc5xFVcl
DNN4pkZM0dTYvEM+RHJEBHiKcnVqpu91KVjbN7SqKBcEmLOMiY4KU49o4r+zV4OrovjOG/FaVScL
Mow+nmolkwMqCHKY7nONWIIpuqM47bZPw2MX43j0vhYX2G6cYcT4KggTK6iftwlwzsE6HF1fSn6Z
0Epg6xmJE3ZP3JYmHglGwWN+wqxmiLMTyEe/PAMBxpISniNIr/Wzh3bRKsy1V2ZLKp9AqSfAQETO
XO7uquCXieEJNZQ4Irb+XC60mLvPSUWCrIHz7KNgikyvVZsP8bhXhr80Wczll5o/VVIDUZbbyG5L
AMcjyTS42wKwfRh0HX5U+THQ9vJZwO0kAKTv470fv+bSSwxObtNZleTfah/9mx/paErXp0jGoALQ
HJTx3lQ4PhjvHIx9H9GulDUFIgFFia9KLXCVNj5o/Y+s5tVK1uZnFhbMYMcsVEyrBtivQGUNS6u6
2G6TzikUP7S0pv+uaTlKRcTYz6X+OMOV3+Yjx35iaf1HRhZKrJdyjVgE3UVetQt7S0HCOjvGrnpL
01uK3R9nW9rVHq0YoQnW2/6A7ZeGvfIf6QtZpJI8hlQ2yrQrhOrHpDWOOorEzgqMRon+6zY9nuDQ
i1/4JIrcZMoUUjdUQW5hQC8kyQ7bJP6QMfnvizZERnuMAer3k2bQNjG6kKyxotHChlg7vlYAINw8
81CheMLKaJDBzNW4GxEFTcOPdHDHNkLvpVP4XzG2lyQJ28sk9UWtALIzd8qptsR4tKuJcznrB/nt
D2mMxztWUjILDcrnWdJYvn5SAyD/Vdf+F2BQliktjRF6UzJTWZ6Q8kzI7ahcBakNqH2OWl+ba/5A
hJHsblBQd0nQfGBGyj+IQtxcGQEiUnqVLjpJ3niRFrv/R9qVLUeqK9svIgIxCV6Bgqqyy7Pb7X4h
etrM88zX3yXvc1y0zC6d6/3siEqnSK1M5bAyt0w/b/uj1JcCK9y+WOez5Ax9WhKs56J4CLEnXhNd
a51sL9ZLYRA7Es2JbF+qsyzO4LU+McDlARApJ7pDotrDUK17+VKJ1OFsPNIsKTLSIXHrarEj46s1
XpdYo4F+n1QXkF1uRhgrO+ccJeb7kDcheu7mdLDL4K9WbmyijCL7YC7kQ4xxjvn4GaE5NKQobdmq
E2/eYb3cLgBTIzZ0aJ68z3z91+Xz2zbHlTjubg14AFjZjNhv8NhS7syrOls+zAhn5X0oGl3cPMKV
MO6C9emkyEqKuDxVETonXwINlENonBLoxL7EpSPkrthQDQFKdtCpc00frivcM2668FSwGULMwaO3
qD0Y+xTjr3b0LBoE3a7yrrTkrliSY39GZeCBHn4JH+QdseuTFaKDii1niF/ryJZc0ZN9EyFBNKOi
exD8+B/a+ZCdCZcO4ZSVyLeK1B/DPLlrlORljkQGuv0Nz6I47WLFXGjLqgwWPaiNP4QnI/Yuf8BN
3Fhpw+HGYBQ0pXqWu3Hxlyx/oeP+8u9vN2yvBHCooSpZ0eYlYqvBA5Hn4CATCurCjIKLxESNVUKe
2u33KRXd7W3DPJ8dByFz0vZmnAAQO1d23tghC9t4NVT7J9rS/eyB0fR0rwEjocZcu0C64MPxmTZT
Woo0YbVyAw8K2t9l5e9KNNImsEOLj79lpVvQUYcQx/S12VcRchTW9SAqV4tUYRi6itbkIk77IiGs
s9Qj1muRHvLm8bKNiERwuDjlRQTCSdRk2urLID8E1X0dPP07ERwaTvOYYXSaxbjGVbL80MxDSZ4v
ixDcJItpuTqorkyLWIetYz/BD7P5OhgiqGXH8BFq3y3a4tCg6OOik3NMkkkhglrWQt9iQYVLv7He
+eYbMjyil8E/wOtZJI8OHdHqsIFIFQyuPvXGCZR/bEWRKSF3RdBFg0qgqHVn27CpYVAKEi2MB/95
kDlp+qJn0xYdWkRn/SXqvlfh09wJWpe3v9dZDPe9erRhmEUC3RQSHtG54CWLaDmBSAT3xSrDHNKo
xBUdZsU3rdolVe5ftrrtu3PWgvtCozp12CUBF1Fnj2l8r/W13WWCkxLJ4CDcmooczJsoP2PBfVEe
IsxQlIIRCvZvfrTtsxocWk8NFnoYNXND2lMXecZyry6HsHhWdVGdbPsWvUsyuPRIWlhlVS9QZvqZ
3qhue1r2feEsuj3sdAwAJL8z0VTetic6S+SBGp272Tz0SJRk2XFALyFJrBt8tK9zPl8rVfrYKMNp
CgeR5xXcI37yNAgGFZSwrLbASKuc/rcduPMrAYs2o3SQEtt4IILTFVgKv/y3LJS2V0w4C5JBM3BW
SXdZJ4o5mbldsBV+yxgBGXnfYvTFrRXJ143eiQhIyHVMTIXfm1ZDi84gcOeCe2xwUEEmJW+sCGpN
IRhjsIihz9LDJ+4xelVklRJFM/jybVzSOh901gJU3qTZ1Rh8l0R7zbcbMlcyOFdO2zZNTVZybHfE
m26/sb5I7PuysfmD0cFlN6o/gTc7uhez4Gye4Eo05+KtotFGnaARQleuM+tuEvXxiX6f/X3lfI1g
7IhVskJd9iyja9AIRZQV24HsSgXOCKiSj2HHGtelyLau9dviretnlMDeage343UH4u9SyMa9eaNW
UjkXEiw0UUmP4lprPqbJT7W7NmqBCxFqxvmQdmwtQlIkNhOCLcrTtbYr/eoHdkhqtvxVcw17vG78
6VOwuNKM8yoVnSQtJ4j65ON/mR+iffMZCmECCtz3i8V5FjPRJAOkabCM4jRNs53kNxMRPdQE5sdT
JYRdJkdLgRMED/d1pk8PpBPVp0QiOC+SNlo86SqaOgti2RpZ7uZKe72MQVtMDOuz4ue5m2iYwn7G
0NN8NI/tt/C+23fUlm+t+wTNHO2Vtddd6VDuLFf0kN82cw3lBAO8n2BK+PP+zrmW5pqObIVZ/FDi
mzS/DbVvAu0YvH3wG/QsgztBfbEwicRGulgFVvdaX3LmCtzob9keJ/3xL8VxaJsVg2bIMz5Yu/s7
udT90J5GT3YbJ35sRBa4nVxaacchrBxENJZqICxj0dC92ifUHu9m0DjK+0V3Lisn+lw83C6BmVET
6W5jPhmhp0j3zSQIX0Qi2N9XiJ6NU0OGGOG51SjeYMb7YEC3Lw0Fmcbta3U2Cg5fK9JEccBQKBp8
mVzlhmC8+h/u1FkAB660tfqmbmF1sj87k2s4iSftzNc6sZcZO0TZ9iNMQOQ2OG6zr/nL5e+0GXqu
jILDWEuukcWSYBQsBMTesgMjcVT2onci0+HSzeIwVkpbEy9FmHo6hAd0ADhRgm0LpvRYKNNhzKZP
rMIGTr2fKT+eE4CUQclDBEulahyqor/uehF91GbwTKlFQasqE5XvksY7nqgW69zU5ia2ZUNPbNms
D/FQO+AuE1ynbSN8F0Y5ZEqzEbMqFEUXS8GwwxB4k6b7ly1BJIJDIz0KS2WYkOpGAiQz7vtZ8ID7
hyDirAOHP51pKv2MnWWu+Wye2KA4FqCj9bDZ5YdpJ7uyPe/1O2N3Wau3oZOPlneWygGR1U5L32Wo
SRBis+tF3HiXPoD5pD0NV6mj9fZynHbIgFe+IXgVi06UA6jBVA20NgGgjHQfqVjuAT6Ky9ptPnTO
Nkg5bDJKZVGjCanTWqtABXHKlZc88IfyJ+a10vTrZWHbeHs+SQ6nwnGIQjPESVJKnCDvDwZRr9rw
U52VK504RKqCRqq6Fjq15leV9k5lJU5hJQK7EH0bDpBkPUyMWALojmVyvUypu0xEcKFEBv9h54aq
FFOLKV2XFjZj6TiMfuI1ezD83CqvE1irMN0pJOAUKPah+JA1ZWiWuGWNeicHp1K0wlv0+xxM5CBl
TPUOT0RFGW6mWtsbieilK0BWkwOKUGvlBd02CDIL5VZXu32rp9dl2V0RMohASaQO+/sqiCDNskRL
BccUHUwHLbY+2/5TvZS+ckANYF8+ikBBcItMDhQm2k96jpKHG1iYGW3vGQFTlHymjeh8h0wOF8Ye
Rfm4gW9qytc2Vu18+Np/qj6/ksHBwRxU2AvI4ICouqsMB1R47DD7XNj/Djp8E3SgjkRZMphbPj8X
yZNS34e9iBtD9Ek4LJjCUmuQxi7cDBF/5y2mK7cCV8AO44IX4ss9zVAvUcMG6SuZOKSs7aH4FeiH
ZPyuGYJvL/AJfNVnwJb2Quvgdaa+3xdWe+p0yUmK+q7Kx29VRp7LRNlf9gzbVYCzLfCU2Tqp1U7X
WqzvRSmNUXQnCSbUMDPsovMrxTar/kV7uCxTABI8n8mgy2Y4YnwGDwzJnoLKW+Rij/lWbw7p78ui
BPZhcRjRDWnZSKytQTHvVKxNIuNeGWaBK99uSDI17FtGtdqUTV6KXOZdlMJE2ONzOKhXkiN9r93y
jUCYvIpa2jaBbyWOu74BJoHyeYIDJNa30mqO2AX1mVTvSgLnyDMjkWtZwljzSHNHt7yKZq5aLIJz
2/w4Kync5W0iRW3zAlP/c3edaIcxOObm/eXvvz05c5bB394JfKdmagJOi9IGfTZIgUKQfLEdJ7rf
H/IDwTru2C1Fo/jsX/8AGiuxXNCvN3pvBcUCE2/zHajabKxnX+LRBu2mY1S3ffRcDe5lVQWnyV/k
yYyxWCBDLizGFqU40K+nItihC1/QpbZ5eRHvmyr2x2KAmkvmgLex7fQCtj4u31uYhJ4clNKyo0AA
EttGfpbDnWCto7kAvJvIIC7dnTVg0N4S8RuJRCh/BhDI4RCSW7hHQfR7bL8OkcgKtsF1dVhcOKRY
SquZKUIUaW/dFhrQNd51Vxr1ezfaYywd1SJXtENCpBX7+yosUptMibUIUaRMersDz1yeiCLwbVM7
fxv295UIpQP/iMlo5fLU8qs6OvZGs2vDxLts0ZvucHV6XCjUJP0con8Ar84ZjZ1jubfIMcDkCQad
XKU9NvnnAOmsFw+sQbBMc896FczHxPhLy1sQuggylaKz46A1Kccxwb4l5OP1yCnHpwzNq4VwOzIz
3Y/4c9aEg1ZMhFAixfhCMbba6x7jXv6ZfGckaJIrao/dDJDOn4mHWMycjdM8AWJbtXLmebFTer0o
pa2Zsx0E7mWbEBwfHyKF4JBAqhzJSWuMnGW8DpYvIyiN/p0QDhgqCZnyt6mUxsRibPj90ilIEPlS
qIQCUYLbysdCcdxEGCLF4fXLs6km93ojWuL5Dy7w3Rb4GAjxMQWTFqyabTNbsOLAPCJ0+BHdSo6K
EX4PC6b3DZanv1w+RJFmHEiE4F/uJBViewMpmyVXHtCPKcitiayBQ4gRdPz13MAZFXSPyYFIOc6m
AISEx8eBgjWr8RAliFLoY3Mt7wovd5LW6Trb2o0e4xFRXoZT8hyLnIdINw4oapC80ELC84lGO4k+
LcXOFLFFvI3UXoAJnv8R3YFlM6jQje2GmgbbcLCK8055zrwUexRmbz4g42GzJLZ+NL3YpXfFs2i7
32U70fnqEDHnLKpZKaWJXbk8aaLWrW06h3d80vlZlrSpZ7VlAtAGgg13kUN+mC6YKfxiF30TVfKY
xf3zier8ThGlDNFRo6O5WTdvzeBm0KitNiCg1ETj+pdRV+fHWpaB1F01QFCk/UxAMAzWP7ttv0lT
5/eBqOVRJIx9w5XDR9YobeQaR9hW6k4lwyHPB+QR0VUt4TgD0YTjZdPX+aGVLMrqESRkKDlUv0Jd
3sn6lyESsexvp5dXdsGBR5EZWRT9XcMjnnqdeZONqenfjFvdOnYgZ7Gu0Y7niraIvDWeXzIRDlAK
MzJAd/aGx8Rr7XyHDM8XOIATe3hbzxoq8pOjH5ubDveOHsJH0T7pTRvFRmSsjtV1LADl3Js1TuUU
xeDNW6zOppGPutuURnZmijJ0LLz9oOlKEKcp289d6BkC7HZXKTZF3XKw+9flWB90J8GgzqeaC1fy
OMiMSDAlVg27UeL+Vg8KJ4/huel4b4hIaLanylaiuABrkHorUi3EIaMjO3hWPob+7Kk7+UoEKJt3
4SyI7z6YWjJaA2txUItXqXLbdrQ7UfPQJgSvZHBvrcQcSrViTwZj3hUoVIoSz9s+dCWAs7i07uc8
7wBWWL6M4QgdSdrqB3VAXFvajd044368r3wRjGyiFqaWYeWKpRI+MLVobAXliHSaqjI68Tx9rIL+
ZmpGxakH3adCHuztczwL5NScsVVPG0D14GIN76lShn0nZ+4noqqVTsxcVkhcpmMaEwb7UjbYLZqh
hK8u0alxl1bVEk2pVWS5wzHcme2RYmu6GYK78KpuJUH8dvnAFN41h8il1dOMLsaKYIQvxcR88Pvy
eW1Xct4PTOH9ZDMpatqx14negQSOeukxwmYxTAv2ruyqR9XJjoUjehKJ9GJ/X30lBcg7JRk61lRy
Y2gPqeiN/w/w819LU3gPidnikfYDgsOkTe5AQnSgWH9jNgkaD5LKxi7hp8LMYtua8ms1Eq2Q3Iak
s3DOcbaTmioLQXGMSPAfxVcDxItqJhrFEZ0hZ4dGbYVtNbGufuU4mPdyJmre2PZOZzU4b1Gn0RJp
jLsxeJ6dBv32kdvslUfwJSMnGHr1/rIlik6N8xhBNLd1ZECfQAaZO6nq675VkJ2Zg86/LIn94x/d
7rtifAdFH8eGOqdwGV2KqanmlrSVjfxqVdxELdnP1eGyuO1w4iyO9x4tttNkJsQVBHsuhh+m9iKr
kT0EwsXOgi/2FumvrhVJzMDUIsQTbNyou1v2VeLkhxqcnyHiCfpaigaNBDb4lvhfCUxaQjudMazQ
4lRVd4Vof8x25eCMTm8JxJWAWbY0o+xRL+1c6XZxoVmHIDSzscgjZIz1vnA7tsAM3/ByJRHBOjEq
llRLw3uKzMmSHa3kU2/XlVocQlSBhEoWwXtBaZ4HooLwqLAH66/Ldic8PA4hqriul4ptnUj/Grzm
kIMTq5ds+XFyJF/Z4+UlgvXtp+RKLw4yxlhCuWKERC0YXSsLr6q5uB7i2m4CyS/rMbSbyrjpaeaB
ycqhaX8j6eOXy2qLPiCHI1kWRm2UwCalCvvFlSsyfxt1QeS+bfembhE8LBE/sYu4NpJyCrXGxEWz
cvk5Tvrj8JnUjSEjKWUhyY4ClcodpRljhCEwmwm0HDeztC+jh054uxjycED4hwzuqMC+P5d1Ig/u
eMRakl3thyd6H2ImEbs2BZHMxldZi9K4skjQDESrMiaqNt0o6K5MWbkLMAB5+eOz//iCRhqHtaah
xcjswtfXpI+fu5gm7qxU1i5YIsmZlNlIbWO0+kNL6rsC+8oEDZUiLbkAtynjzBx0LPSjgYc9Stp0
owtXlm6A/B8nydne2M/pQNi+8nYX+K3TnsCquKBg8rb/xw922icCjT8EcsEaMVXNMEecaVrdRP3d
TAWHtoUafwhgp7q6TUUQzLqWh5NrnjCVAZTSXNUnTojx1MIRPe43ri6EYSmdLFsK1fiUXhH1criA
BRPk1NdVdVAXQf3i8u9/SHDFPbJLaEcY3a54msZnKtrAsNXrvFLgQ2JLzduubudkAr7VB9KMh2mw
HtK0u1+iapcaxl1fw03W2PEcG3tTTwRfS6QfZw0JsaS01LDkNWiRj5xAvyqcUmNY8PES//cTfUhv
qR3FSjV4CzdGNygy2HakWJFTDZaXqSBJI+bj3LQYaG51O5iC3WUE2RoU+uN8Od+c69j02KtAqvgv
w19cYpcn435yGTwGvzpbnx3rXnaTXVRjybPoSb7ls/+QzvnsxKpmuQ5NbGj32eS2AaZ/tM67i6N4
xQ7jBy8CbbcR63zWnJuBHWHheIqduu2xR6t+d1c7pRP/NtzJmd30Z4Xtx6KGaZFIzuvEJh7oyrgM
rtwkh9kkpyQDZeeSCwrxAjF8lK/1WVLOI74jmVQ367HrRVLQrmr8/1tB1h/s7bquwAtkqnEgFUBH
Y/ge6X6sfDGWh8sfaasM8YcMzq3ES0vSMYcMlqEn12lml/sZzUjoDHqJMd0I3oeHaif5s2mXsR38
VOzuFLqfyB7iv7Awyykbhm7yg4BW0w1RrCsjSPYnLGU5ykm90yLTnsHOcFnhf7gF76IodwvqLkxI
mmqjO1fO5C1u5KSTHft5CRJm1SGn1BO5he3A4SyRuwdYfhJPNIonrOId8NTt9uU1G43RD5c12zbK
sxjO9iWDbTyyCB5kRWuH0y4AlVFBBSb5Dw71XQrfg6I3QTwtBXxc5wU+RomPquxkDUgniIMFG/u0
2P8rrfjG3LiXsoA0Kj4Xqts0+53kRykWXGeRTZjcJWhkWpeZhksQPI874vZ+8Jo70jNxpCOGilwR
Mgq+FN+pKxFs9xqHGttxFc1Wh5u81m15+n354LZqHes7xXfG9XjcUtqUo9ujwDjvclCpU+dtYYfh
BOCQxYRWhTpHYzjmrkX3AONAExJmbrXh/PFfsLNYYVirdeZYqUDkJcO/ERyr28RNsaznKz2x+6bY
6WMpqhsLLhzfx1ub6VLPujXgwgHC/Bi7rw0vFfK7bY0g/aEbByVKucj1EiOYaHcgPQcvT+5rhxq5
rO5tO5xiy1eMxaHwRXUskQFxiFJq0YSqYELdocQ2xDA54vHhx4WI0307HjvfdQ5RSD4Gy1JG1O2z
fJdMvdMXi3vZSgWa8HWCJApTrZwAJ3XyYiA6wDgQFQ7sbwd973rwjSvofTCyajFQgfbrm95P/Qll
sMapfFHBaCvjvbYIvhFwmOZsmaQCa95djKRlNniTnPREn8Pn0asPClp6CegQBGcoMHe+jyWJa6XW
o2qEet1B3Vs7vHB2nVA50afionNNby3DYshfSi/q/KOpbzoREAsMjqd6iQdVV+UG70/a3BeyL6Ui
oBdZAheA93rYZF0BV5wd8gfmio3HFpaA/XxPl+16209ic7OsyJqsKQqHDbW6zGUZAuM7j5HGs/FE
8664qg/Fbr5qBXptnttZmMq926ncYWOYgndbqR7BeUFngTai32d/X4F4F0UBNaccgaiUYsfg4IbZ
s+C8Nr/MSgVmfSsR2EjQJnr1nzg03Of3qZ99wYztlajzdKt+Y7Cd2v/5MipnA4aSNTguiXkHdl26
fX7dHlCVctXDZZ02L8xKEGcCeWAoLZWA0qB8pPagglU/pVVqy2P9ie7JP3TiHAI1KzLUGh2wBya4
amXlRirD545EgrrNJtKsNOIcAnYEzCWRYdQgjPUKr9szyuj/4aUqMAY+oxdpeqKQFPZWxPRHOH+X
IuIWeoOCCnp4ld5JM/1pyPO9lItae7Yt3TBU8O5qis4jkLqMmD1bcJBl96Vd7rDSx75sFNtBg3WW
wJufFWGAoMAdajKnxIY/28xsdKPeT52NyujoMeg22Xg5epT3ohzAlkkSNBxS1TJN2eKX9PbmhL10
SLG4sTQ9D7J2M8ydn9BMYPnMsvksy1oMhxeNjpJkliAwSmtw0xVfGw0EhuGvPPyRaI+Xz3Prg61F
cbhBExRDGwu3OW6+zOMLTQTQKjox7nN1iYww2oRH1+bQHceTnL+a+u9/pwMHFHJX1KE+wiTS4krV
T1YmeEOJzohDhyxPizlQ9AEkuuWzMuv7ZQi/XlZBdEwcMqTEQOawqJBnDa4LcjekoZ3FAjU23xKr
b82/PUlH4eQ69vZ8m5dqwfRZYucnW3I+7eBX9yJfITg4/vGZDEZgylI5oT8yt5XwoZd/Xj62zYBx
rRL38pyqoJz6GSlP7T65A0uMH+8w9XMjnfDyPLE9eZIr6rDeDE3WMrloAUMdqIdLE6ju/HGHfpwj
W82nPZWH2pN/iNgUBVDAv0LLKDWJXOEVqtZfF/MHnX6V46NmYbqtFSCBwAT5EVHVrIbI0uXRjeYb
o/LC6Lkc7i5/rm17wO413VJ1dG7zJxdgp6ipxKObD3PsDJm50wPsXr4sZKtjyyDyWQr7L1ahkEon
UqZotcezctyND7UDlmPJCUdH9Rmzp2LnqPAjSfxbZBnbJ3gWzP6+Eoy1xaFRpyiWZDB3q7xbimPa
iFZ3bfV+/qEeh6iFmXZRrQ7I0d6jUJs/sIdzeTLBtyh70dWA5iDF1fagY3cunyv73Y9O6awdh7Im
uI+ndIJ9aMXvKjm26pUSPKeawPX9w+06i+HAVgGnFK3Z1xuPJgqfyz51qh31VVSckO8W6LT5xUDB
ZKLDzsLLk4OPgQxNZ9S4ytI02dFw1CrdTkWrqLaI9A1G9PRfKZzZq0ochvmEB2bnkq/Sz+4QOeoV
1gS79TXjrGyv4bOwcLZ7DnYN8iwiCNn8cCvx3H0YEs0A6zySwwWWvRELYzugV0MHa/H9soEwH/XB
QFZyOPOX0VJKyiX5+x3d+uYhPbBNkaLHmkgMZ/8h9jVGyxQgG9FTO62/9U1iV/1NUs12M+YOLa4M
0XCzyEw4068Jrcdah03K5L6f7lMZDloQJ21C4+rwOLOnuRo3U4rWjEH9kpu3cS2YzxapwAUYUpJF
JIoQwwxyfq9Fy5OlDoUd9PLushEIjI1PSOmRqVZlw2KxVsXowCOe9nbZ7adYMNouOC8+J1VFw5io
7Tigxc6nzaMsvV7WQ3BefCaq1SSlMGtUA6z4mtCjHD1IpXdZxDbUnb85n3gy8wzLaE2E+Y0b3Gtv
UBcfZE93ZFsSQt1mkn6FQvwsVd3Ec9IYKUq3XyLESHh/Dns44caOnxa8mcYrUV/Jdry50o+d8cof
6vOgY40VYhepRcWU1cRYRWzaR7Jdqw5CmswWcz5tfzhgLSjQVU3jm3PSjFqmnOJQteKXbtp9WNjp
p4pgBI0//xGicZCagT9N19Gg7RonVP1Q8GAOWMH6cGTk98XpU8/OlTjuIJsM/B1dDnCQZ9MNtcK3
LNnW9EpgkIKj0zhkBeVYb2BIdXSz4lZTXzGlYzfCR8g2fJ+PjsPSyLCMopnx0ml+LuD5bP1hr15R
L2N1Dcd8jO90NDk1fo69YMI7IFKQA9k5BgOKHkB2K3+r5geSPUoo2H7qVp8V5JA2aEGMmVeonrAV
LxPqo9mjekOx6VKxK2ElYzvYPZsGv3mlCLCor2eZq78nJFsn8tD+jthicNKn2pPcei+5ooqs4Bx1
rpWripKx6XtEFF2bPMx6V9gTFpRi67GgoeUfEOT9LHUuPsMxJn0TInLKZ7vHW8sAv5QNH2+5P5u/
mpvGjwdhnLv54lqdKBetRZZZx70Oz0LHxyrE0qPuV1i8yuFNa5quwFbYb30Mmaiiq6ZOFfTV/YmQ
6GfNlDFEPsn4piCTdez94Uf2otnhk+aNj8lRFApuek0sdzEtUyWEUA5IJstsB6xEG9xquorwcA0/
88Bb/T6HICrW2UvgPhjcXrsqlttREyRQNzusyEoAhx7WAqq4bIIAuUcDsNKbdpqhUVxO3dnMb9Uw
eqnG8cZQpIdCU9BfKMpobL++Vv8AByFDQEvkPhF9Kv7ihVdYeu3rO/Q/xBi9YyXg5D7zZ//XZTvZ
xMyVUA5StIQGqjFMuG+Tp9LEjkF+utgTpqmuk7JFmLW/LG/zfp/l8YkitOFVelfh2lHJC5UrUBgI
FNoOfRSNKDr2ilk6n6GmkTJEWLgFjTy2BwuUAm56CvaWb+4LX0Q6s50lWklj12IViBi11Et9itCn
cwNfBdVW6De75kqziaPuKj9zZt/6/7chGyDMfleQu2kyVdDnQfAY6tpDTq7GQRD/bodzKwHcVesl
hPNTAp0YaXYOchgNxF57RtzZ2OUjaFskQXQg/Gbc3TPiVEkDQxrfJq41RHOlkzsg4fWzneSqAiTZ
Nvnz+XH3bJSmHnxFb4/JcF94KXoQJF/MwsxO6QMAr06Ru1kZkvkx9kaCXkeNMWliDZglVa0DmemV
Woo6oLfR910n3lfLtVYqMy0mbCZ0q+G3NJSC2GNTG1W2LEp1xVA+EDMGM6rnPeq/aoIIP38yjGsy
qDvMWwkEbVvfShJnCyNJSryHEUlp982hPrIsjfTMtsbKduplJ9FTQqQYZw1DZUWFPmXouG/L1zlX
nXiobCsjjqml7mXs23T/KjUNC8wSqvx2C1ZYseDBmuoxctZdHOd4qkzRLgGNwlGvI8uOBxlbuKT0
9bLMTbxdyeRCDjmSS0nR28lVqyfV9Prkuhl3nxChEXhgENSy6OZPCGxTzRyzyBrdhZ6S+scouW0p
Sk1uqrGSwRkF+BOzACMmCO2tQ2h+rzGhI9r6s3mFziL4Z3+R5yArKwALRfTNDG4D0XSiQAX+2U/V
ep7HsJ/cIb7uO6/E7vNR/nX5U2xfnpUS3Oe2+lpB3QJKzE70JO/SXYTKktPZhq14oEAgjuj9uP1K
WElkx7oyalPu2zSMwr87rYiLaqkX7q0XVH+c2JE9acHAVnTfC8KIbb+7EstOeyUWG8TNJOuR7x+d
9Pu4Y9s+MncAVmS21djjAZGMsFtUZCEMStYyVWlUJDR4YUiMdO5U6bpNSEj+3XWyOFNPYkVr4zCd
3KmdHZ3clEgz9J1ot4PIGjnYK6KorPNCx7u/XIx9FESt3Y1N7ptYpO0IjHIT91bfivOElTxYpVkD
0enj4k3XKHbuWlB+SU7t1gfV7778nYEXmiYDng8e+F2uxnOoYB1g12GDBTyJbx7JU+IGrvJYHppj
9SycXrh8nho/sy1PWhLmAaLOwYvRtr9T9+GuLRzUP/trpl71O3ZFTy72jS7pxz3x+sLotCYBKLbY
rTyklRNlp7JHM7phd9N3U3m+/B0vm7/Gl9hGjJ8kpM3QitsvdrP8LHRN5PtFX4wDk6oZw1pTgJEg
r/U1tMUW+xKsGP9T0pKdzsfT0+CysNPQojzd+YDkhm4ZyOYxlh/NQT+gL+30nQpKn8IXUUdun927
MD7bUNAY7HMsZh86bGC9aVT/M9/m/Psc7jfDopi1AdBI6eNgfO3lH5d/f7M3hmhnAdyXwbh8RkmM
OoXmW2zICNk1c3RMt9lNWCI1/dYzu/ve2MaV5GaOaMBuM0ZbCWeXbwW8bUFDKg04vaD7EWQZlv7d
xJLfjr8uKyn6SBy+Z3FPxn7BfZKr5ZRnyY1V0d1lEdtpp5UqHLoHYdSBKRJ+iw11SF+RdRrRVhCD
QRsp6xJ1yLGzZ1Fn0yY46QT05WibAjslBxRRmZKwLWDqUXMq48bp6NdCyBy0+azSwe4J9hxVBZnD
nx8Js7BKOGfQLDk0B1YBmI6Kpwi3A20HHGc5CutQWxlDIE360knIWMzH5oCWYTxHS7sCSZD5iz5P
TnsY7lHPVXZC6rFNN2YQSyE6WIJ0k/t0eT2NRVLD/S+pbpupdV/X0c8RnMRKHx0trf3MlV6J4zz0
2PWVtZTIzHfT8Dzp1aGORGThm3ZBFUWxUMwwDD4kLacZmJ7hob8Q4uTUMRpMOxgHgckz7PkAtCsp
HDaVgWJSjX2wyUtv2GLy2s+R1CLH6oa1XQtdsUgeB1Vkweu1LTBGpPkzSOq90h+ojfKkYbPp0sqh
d9H0mW9FLYK1GRgyRXfinzaZRTKVxgmmMeePQ/CSilZZbHr68++r3BOrG1R1IGTEPGKJtbFjOHpj
C9RYsFc26+8UBY8KQ0TJuQm6K5kcaMxJSosFJDFuocU21rnYafUd0+lu2EfOZQsRaccZSKbXeTzM
OL3YqmzSPLbyX6WBxdTfiulQp6KloptGbyIvTlWsOaF8H+kSNxn2IUIvpYzsCPBhYI1oKn29rJNI
CudLurKLK0rQPVaGp6pHW993S/Eui9j8QCtFODwKFVq2FfOKVV009qKnk5OMxrc+bv0pwEzPZWki
hTg4QoPfrDXsedy3XplndtCcmuYTU9QE/ApUVVWE0AanEcVOevRfoL4VYRFHnclXM7Lvl9XYTjWu
ZHB6GIkRjikL+9Tb6lB5w0uNlUQ13oupO+5FTUDsH/4AfSthnE80MD2phDKyZklX27H2GtGDrn6Z
KJr7xtG+rNn2B3o/PMr5xbqjg1UpsOukNA9L2YEuJSb7rNME7STbZneWw2FRNKLYpFkwhHyQbLNK
bKv/BRIzR9YEFrctyNIwEYB8LMjK/gRVVaoqA3tEAQvKU0V/d/lvq/tp9oJbtP2J3qXwC+CMXsvG
hVTUtcJnCWwz6oM02KWKTNMoqDBtf6CzJE4fsw6KJlbwHFXNQ2K9ts1pGZ4u28BmBAvykP8c2Yfa
R5DV2F4MG6gL/V42Bi+Ii+fLIrYj2JUM7vuHXR5nMYtg0VritxjVyZ35Vb4ddrMLCpHCDt35QSBS
cHIa54rGsSgiOcE1Uk6TN++G2/Y3fZBuqKP8ZC49+CEdhIxAoqPknFJvquOMUi0IF6Tm6f9Iu67e
xnVu+4sEqFDtVcUttpM4ybQXYqp67/r1dzEHX6xwNOY9c4B5G8A7pDZ332uRXD6onQinVySC/f8i
ksX6ZRQGrY3SWRg6EWb3hufbFyd4QYTd60IA7sxM2w5ZYdYkcOEvEZDJ0uCZipZPRHLY/y/kIFgu
Q9VEkTmQMbUygBOoLN02Jt+MvhI0b9YLfwv143xEHI8ZoQZ0ocIOdeRk2BrMfho/Ku91ztxj45zt
1hTEsKsKaKsW0UHla9g8sFyXzRLmsmGKjObrkB2KUfK1yBTYO5EQ7halJrZ1iY2QZNWPXsoda6ic
hHy9rRLrz3dxFO7+tLELgT+KUFK5D86s/xX4NuDCGOcpSsRutBGV4Va1fCGQc7i1bnVUa5FV55Lx
TQvnk1yIejgiEZxlrQmRiyBD+7AyN4N67GNRR5TZtN/8+PUMPKpEMYXTRCQEJv1mcrVN6I7fFAze
5H55EqYvqw5pIYuzr2mMCLXQ8IGMx/pZ77AXLr8oTgjyGUT9qhOyNKbYpI825m/+SjcM6LjK0EEN
7h6NIG00y8YxG1/bxJprYGpk3KnPKLnUKNIyTEhRhLSu9G8ifytNABY6LA3E/oOmg6N7IKlrITx/
mGYUeW4fb/1ir6I4i25jGgaOC+03O5N2Wh/uOgX8LW1/lxfzXdbbgjhJdDLOuvdlZepNjeTaRH6R
okI2aE6RCCz8H57z9VDsr1iY3rogsLkEyXV87D5kPkC8sdd+n7nkB31i3MJKcRQ96PUKjH2VyRkq
oFwCxy3EYlfaASES5hANpgQEFGfrOXVQpHNiPwgBMxd8vP0B12P3hWDOdpVljyXAGL2m+Mhi9+JU
+tNGAVJB7QbiZZx1q3I9Jm+41LFKSQdMp+JXcNY2w9bOnLJ12gMwzIFDmD8C9V3UlhHJ5F7gFA+J
aqUwliVmcTJyISL2EIFW8kPUpRmOut1gTxRkU1uJbhNauDEV8dWvBgTXD8X3UmepzO1hgCtrFWBY
fC3j+0YJAHkiynlEcrjAcK4MWUvLbPT0Zq8mjTPKF12dPJloguRK8F34eWraKV2RURUILjR4Dojq
d7MusL7rImxTQanM1gwexG4wUkvBpAjKi9K9VT1apX/79TDV+d2HXX+fuyuSVgCIMVDBH4EKyWZj
/xl7EYVKomNwVjbTm9k0Mxh0oiFOeopFqNzrn/x6DCZ/YfCw3TNPhtSZHo33A4DjbOqnnTcPkuC6
1h/KVQ77/4Uc1OmzoalQJ0jbg57vy3hv5fvbX0R0FPb/CxHzTNKs75BixBr4AjAkFJDvLbC/B0U0
Obx2GIA8K6CHkvGPj1+aJkPQXAwm6HUSp7SeO91PJxEI92povpTCRS6GNJI2m5Fu5CA5PVbnfDOX
futIJwubcTUWkVo3uxcBe4iOxql1W6VVoVhIR0l0KBvDGQDAmCuC0HzV8yyPxml1TJXJbkdIMb60
3j/Ppw4AJSO9TqgVgtBhdRR0KY5T8iQfCEpUCMSKyc33xI834ArdUW8+Gz+yo7rJMH0tHQvhZa49
Xgxn6oAeZTuUPCvzkGtxlYFeCiSyP0n4pRyfb2u86Pe5jyUbWqa1KrxPIxFJceWwaWqvJFL0N3Jw
gcB7NFUMQHOfi5BonoIJcgZjM08XMv74i3Msfp+dc/FycymuJZ2izmLW9kujTGdVCja3RawZB3Uh
grM/sdqXbdjA44QGdSK02q3J8AvlwQgFgla/yUIQZ4VssAAUJgNeMWbDCwJ9O9etQMRa5K2qmonM
mRiqyqPlRdiUmQKJlaXK0LGioz4GTt+ZTmsD3z74C6u6FMbp2KzUXVU1yNVnKUEhuXYnm26A/vqg
W/HjX3wj7GurgPmW0cTiSq5drSpEDw20IvvSy+btJJn7xM4dwAPfFrQ6nK4uJHGmNbXRI8kTDEYM
bnRm4zPBgTyzBDR6EoX3q/qwEMXdXwVyHhKxLRpjgMOwYqnZoLUbObdPJJLCvVBlis0xTHGgdiz9
OFTOYydtb4v4w6UBp1bBuLSpyFy6kGIsUtGwz+x1Oriqu22AkaPGdkafUciIhnFW/ZByFcZlC5Ha
BGrco+uY2cnO0PsH0+jRTBUtUq2aBQVbFqZsW6Cp4VROkgdsWhrAE1IRtMvSpS4eCFoJjTBkWHd5
C0mcAWobULBZNaqT5ffsA0u3wg197nUnvBSAPxENta9i/6gLcZwZmnUStBOBjZAP0a4CJpPt69sY
GawIjFF4ME4tMOGWANg4NT1y0r7nD6BI9uHLgcXe+sam3HaFd1sPV63f4mScZmQ9nEOv4JMFgOms
1HvQGwzKh1g6R9OP25LWH9VVObjssadplgHcGz7Drj/mgf6oJbHg3a5OmC6+E59AdomZxZo0Id5K
Dt14Id1nNdgEs1tm+2g4SeOuCTEgcWeixS/alRboPp9VBiZW0swY2V5bGk/qRL1MsmOnibHUZIqK
sYKr5EcjNEDklkEJ7Ves+45+yInAdawWUZb3yBlAowX4aNXBzMahp2wUD2yKsyO5vSN9KfapL3+T
HjVfvLG/bqbeVIRf1W3btrTKHPUiVf80SyCneC7Dv3HAV33nG+ytmmkU05DIAKfkMZ7Acd7n+ExV
+gSA7L9Impe3yFmNFB3WSR9xHL1Sv5I6RQ7Vz4JofBWucxGK8e0nIEbIalPCj0yPsov2k0d9eYv4
wgNwp987jDSPeuG33jW3qlc9iUtRq8p4DdH4neCcaBMpbUxepqnlzPkPU2h9mVPniwPLI3I2MTc0
MJKFM+uKk4O5CQ6JS3f0Xsfkarf7qxWPhTR+W4WxbZRVgZCTAXEM53lHj6yqrZ3kjerJu1FUVVs3
WtcL5LdKLc3KY4lNIDPwR+yne6iSMkY7NDGd/BG51PNtQ7yeCi8EckFUnU9T0jaoHlQAipF98Gvv
FIfxzWqPDCim/xLcizZnX4eAfv+GJmiPgJ8n6zx2bZ73na0yQP3BNQA3mXrhJoXTbp18r6KLEIPJ
L9gi/8+2iUvujVe8mhKF0zF2wuP4efbrR+lBVN9fLVADY/Htr2K6vUiVgoHSLNEVNo2FIX1ss3ex
U9/lOzTqgGyOJCA+1RvB7a86ioVMLnTRu6ToY5qg3AGU2Q69DAb2aZ9TrEGQTedNHqCDNyKI/PUI
ZiGVs0XtlNEklzLT06fkPsnnp5nQTVDMnq0ofmI9RKiFqXbjlHktWGZetw/XO+ZebwdPBa9vwVnZ
X6Ukd8fkL6hrDBUzOUjhDNPUXgsWi69oIoFTdBC5ebX1EgIUP7/XRKZ81TMtRHBhEtVbOR4JNhKS
9KmyjhP9WgcCb7HudBcyuACp6sCU1FqY0g/3rI8HSrqdFMASNICAVXwGKB278k6ENsl+9beHeZXK
T6zm0pAlcQ+gZYYCWwHadAI2o7wTZSCrWoDRD4LqDdZeeasqV31BTTblG8y7fjqmohnz1TiWYFKU
WJaNxUbuAyVKUY9Gjzi2LT+nreQWjOAsf9JBd6/qovBo1SER01IZawfGfziVHqEKYVlOoOm+n9wA
O6h0r5w7fCZGQibaCF33Dwtp3NHMhtBMY9sw5SdykBzARf/M78oPrLWUeNZZ5ABXv5ROMHALhDXs
U3LeYRztSVVn+HNN+xCVJ6MQRGCi3+diywmozaWS4ktJU2U42HAEjm6R5r7AzK5+Ix3NYsvEZAS0
7r1p7ygJqp4hRJtPnW+CxzTaBgCZYXzq/w+48tVXZCiYXzcx/Y3t7vfSskm1K6XEHG+O5h+D9caS
zR3gfx5rv8RyMuOcTh8DrwA+mehlsZ/+7QEbIGEGOqeqGvyMWKJJoAGVILqmJ0trfDnxR6DF1ukn
qiFQSgXmfN1MLeRxZmrAg8gHC51qtiSguo1rdHDmkTv/ArcVxjSYVkoP4NUSfFCmFzfOydez0paq
BilhQdRt9RXL7CfqYe7XfMQyLCb5w5dB9MpXbf71oHzPSzF6nXQ9hopbbEU6LE4KN70TfmB7JYy+
jtwFm+jj7VOKZHKPLyTAeKUWQt0yoG7TWNs8Ts92pD3dFrMe+CzOxj3CJDB7acwQc7KCBgtCGlfZ
2ef+wJrHI1AWN6IxGKFIZhcWXjpu5X5WVKCp6/cULDmn/thtLQxoukq2jS81tKb7JlprXd0MUhfn
ZPe9EGpnSWRGIP0F31x0ln3yExQCLtQGuNoeMOg8GAS/QND7UbyQueqRFqK5iKupyrkkORBgG7Xy
Q3031ibIPQ/GXLl58OP29xSpDeeQEtLEZj0Do7BXWnWH5cnIH9Ki+2bFoAe+LUr4HTlTN4BVw0oC
VhuInOjcH+XXfUk9Q6Ri6k6zbx+jjXG5LfR1R+HW4+eMTlAAW01mqXS7mUG+onnZJd/TQ3A3bOF9
vXmrbcknyAYnETi6NoWHhAEECobo8Ot2/s3Y8mEMSZVUU2qEmrozb2yn3wdncCIdGUORhO3eYh9/
BLvlD2M37EwBssYr9Ptvd2Aqlqkaps2a8O912ZSHuFLUADMs4CQz3HkHXKBTuU/3dEvcDFxQth8B
eTD1028gRMXoKdkB1t1rXyQhdd56Crn4WzglaOn/HjPQRb+DgRo4Jpi0fWCwjsU+vFOd4U4SVDpW
dXwhklOBTAmbMoNB9og5HPNc2xCwbxVzILjm1fDkKoafVAe9YUJpg82mrLsQZZP8BU8jECrARwC2
Ig3ZCjvmwiLppQLmpB7hldUep/7ZTj7cfirr7/MqgPeThpXrvZZiBrX1LN3RN83WPNtf+4PtTqAz
QQn5W/Tttsj1K3s7Eu8om7SkRlwB+5BOL031OFYvt39//ctff59zijOGdcEFA0uaGbJTkvu5/mZm
//EMnEPMranOe2QQ2Fk6FsV9JlqSEp2Be7xWKFcmqRCldcqh73w7eZpFfB7CL8+pllVaNa2wJuq1
nzpQtKM1X7n9bj6Pl/oXQVueZmCVuf1p1pOThbZxXm7M6hluDtWyxu9SZz4qTuyZgTNsGE/3kGOF
7j+L5JxdP2nggB5Yge51Nzr1IgScbg/TX2yKBDWjwhcckuUKv1veqwJy1k6JWmkqJ+BCxbC1+q6/
Y4vFFIN9pSuaGFmZrmCzDQQ5BCGK/Bs0mjoFdlimBYs6B38GX0J3sjchDih9IbhUwOnthjvrIpT7
+yN+L5d7AH0nYYSYYG6SnLCZsQVm5SO+o+GZJxSQnepJ8mZRu0YkknsT8yiXaUi7zqvGkx6cmuTf
R/Dvz8Q9CBPjk9OUtx2U0/6uedGhAVog4MqiPautqs60M85N5tzWlt/zsfdCuRcRdpY0aoXZeWaR
HmlZHJpm8Ct7cqxGcZNJ9cY+2N4WqbLffK+g72VyT0KKiiaNA1hggEmYyD31HXDFHCwChxiTjnbz
TnKVLw2Cou6HvMNO2XE8dKqDFs6T7YlipN8t3fu/hXssURwNVlPnhqcPFAQV1ZChxa1PXhMMIosn
EsWFBJNi5JJWAZrI7g5J+ZJ3l1AK/9vn5KfT+makVqvhPQZWuGvtu3R4KfQXCy3tcbxrDBFW1koD
mF0fcJgUohBbeQXVXsQHRh+SRAt7wC2d7Ht9kxxC0IKNtSOzurCYZ+130/ZeHOdbsz4ZkwA8G57R
qi9h32wGQi+kNN0g1I891q4DWT8X8vQrs2tghhiCtbN1xb2eljMByWTVsY4emacMhReC4rAI/bb9
ZrU/b7+QdU25yuE0xVIrNarylDFvxj4Qbp0mi93YnATucP3tv4nRuAGIKYvzRpth0SyEKOkXebwn
0mUIWsempVtOAmxrka5onM2OtESWxgC6Mrh4+m7joIsJR8g6feVJNDsruEKd/f9CMTWr1hslQ4QU
WKlXx4NjUduNtEJwhcxU/W7K3q5Q58ynpUt6BhIaTAJnPfbBjuW0S6WPVr/tiWBbS6B7Omc0m5ko
Ng1ikB8xFKo0uITjHDiyVp1ApLD5T/rH1wcn1YjI1EP/uuqYF6MjZyep7QWmSvSFeCXPqay0MvOn
JnVL+1tiG5sufb59kpWSyjuLYXA6btoRoCWCjNVxwme6leFswqdyY+3JE4bMCodl3u1PaR+f7N1t
0YLzGcyWLTQwtIpKawy181LpPlS/NUaD9V4RlqDoURmcRWzpiGesYF8wPSobzZvv5NxVn7J94ZXb
4mMt2hJYD4Le9N3g3jANhsySJ/Tve1l6RN7vj4OoNyK6N87IGmSiwHYre89qjpFxJvSQjoKq8Ktb
uvFseSbeIaqTOK2h4PpTfgwujB8X+M+7AoEkA7iuvCFy8g/Fs3GHucef+VbUYF6pSLxXS85uyDas
RlBNHWL08aiOTvKlvY98O3BMt1DRTq5dRd1MjSuaSBRdLmdFsj6odBCCd17dHeTiUancVmSoVpq3
78/GhVTEMNK8jBo0hw/tHhkWxs9qH5WegxC5jmnbrc/ImZCaAFRbs8cO2Yd0z0re2bbc0R1rTbfb
8EUUwAmMPV9smQ0iBWmagIWrw0pp1bkj8YYwMr0UmE7O0KA3dNuEiARyJkTrmqiNFWQEFDQNPb2r
kx3NL0mzNwPREOnKhOe7r2ZyhqTG5mCVK5gIg+9nU/nUQ3+928x+5qVf/j2D+XthnBkBFRTt4wRv
HJPMGwBSen2OkmT5F6nwezmcLemaDkQ/Gr5Y/wpgjNmRx/nR3mLnc1sJCn4rtYX3stjTW9j7OA7k
xipQvB9cRjwPUnHXpu6YOdhEOWOd39NFlDV/yL7frDGPJNvrjYWxRLgYVlsYn9ONfekDFFMnb3qY
vrMKQ7pF5Egek2+3FVMQjPD04miODLkywH4OEf0xDpIrW1PlWLHlkCkSGGvRI+DMSd7IcRtGzFZH
R7v1bYl4qXKg9na0JO/2sURm2eQMShlhFi+u8eDIlm7D5/b4mo36+W4+NMfA7dEsoL5ApuAu+TFk
NSg0zQiR0wyudN/4OCeKoAB0jJ30w+SdZUcGDoQqbFCy93zDdvJQs1YUW21cEngCVG4Uj8Gbmhdl
y7Zwgs2/5wJ/9zb41WQsTCV5wOYdSnNn1h+T6FIKG6CCbIaf2ZokaqWZhMcQHlGr3hX+67YPSlHd
ZvRjz9q3hwItl/8HH/JqUITePcB2LKwu8HO8AIkslW6O2K43LOdj8hgCQA1psCtt2639OX4UXefq
k3gTqPMImfGkddrAKkU0+TFpe0Bg2/oMSqzMwbyRI9DPVSd7FfZq9xZ2TW0qrZtD3Gvjt0fGihVv
osoxfcaklzy1J1FtbzVEWcjj7Ohkdr0yUNwmmg+npEuegzD6NQ3tJDjY66zQby9gIYiLwULT7rrW
xsGwhnbMPkx+udFRsX8qXBsVb6dD03x+Ce+Auetb5/wkfPiig7KvvLhYPY0MowDoHWtNIk8FfkT0
YvvtIdq2PtMcLcbD//fYU3iJi0Nz1rRprTxvdQUWLvnYgEQZaEPoVgqudj2YWEjh7Gg054hc9JqF
t4wOpNhaKAuxidTwIArK1jO8qyx+JIxGETVGG4kxFvzkA6NysVsnO+nnNkNhX3HjHQrur4OKEL4X
PI5VK7oQzkVoatLWgxJMAI3bYIoG4yXoLG6ZoUl99JUFqAsCheFnnWgtA+JBhsJ2efJhnrKLViYf
8kkXONz1nHJxKC46K+synqips4eBsIJNv3pa4JQ+OtbbkAi7MqJjcUFaZqdRao8aO1boBNVRa45a
IKjciWSw/1+8NY1mVJrjFiNA4bSH2ztnveKNprW7rQ+3PQFgP96LqbSpqeGHOk8b0u94A3dyKIKI
F34dzmyQ3rRnSWFJzyfAmiBSD73yLv+lbsbt36xivTMXKmcupC4rzLhB8KUF23KanCTflNKP25e2
0gl8L4SzFkahGmkLYlMUxjGjEew0NAB69H/NEzYoUZ/5G4bodxL5yqfSaWk3MIKaufUt+W4MNr0o
OBdo3OuI+ULjgrwGBlIE617IJ5vUbqP/7Iioe6MKnDM/TtfqWjwB0LTzSsDUo5JwGJ8bt3hh0x3a
1nTbXe/qB4bUmb9Y/pPmh74o71kNX6/Ggq/qdk1bUEljdBkwe/EHKwy8fPhsTKJKq0hLNM5M2Pls
zcRC0DN+BzMSOyaITYxnbPM60ta6C32hg16NKBdH44yGguSGNoHdebrqAp7lu3mvuigU3VsPxffI
TfZyhxhPw0CfGOlJpD2cIZHi0lZqiqRAVQ5k3Bv1p74TmMT1hHVxPM6Q1IFSokA+s4B5csFOA2pD
4yHaVp6NZdj8p6j0tK4ohAFSGhg55VnZQxKkQQMMNa+MkCYmXm8+mYA8pLqgz7B+dW9yeIZkCmp7
sC/RzjOS0rNkFINgVtRccm9bLYEYPugnjRkTWkudJyvRfa4poVONoWvW2ea2nHWX8nYcfjK41cmc
gsoNM4H1uaEnqRd4e9HvswhnYaeMbta6MmYttWLYmoZylxiW4AjrabV1PQMXUAxyq6fGECLInYCk
6bDiSHKI0f0ZSqdCDd5tHmJf0oSRhehsnMlAVBGbUgSVa4NzJT8UkeBgot/nDESVZWNax+hoRbLl
ZGPt273537TZZq9q8XlGSqRwKLGCL83IvJISbGrpsVVTwRwZ+5nfc6HrF+JsQT/0VM8jVP/Seh8P
D0GgOWqPQrSouC9UBS6gwN5uXitx3nn9p8HvzsqO7OXv5Z2+xc7IlrqaY+5FLX7RV+LCC2pjGy+1
UI/Wg0uh3vXa4+0X+gdD+r/Ls3lyjLyPBqUyAZ1Tg46j/Fw80j0ykGN5xhh94qQn4UwRyyr+/LVs
Pv+3Wyw9BBMukXVSZT/EdKUODD3VA+G3qKzJbueWLM4+jJYxNHOFCLAKXXly0Ld149ABg6U3aU4V
OQw1lCVYlj8cAbovZIr5Q7x7vV3OeCRTImWSgVxy3BgHRqMOKtILwxlut9JeOIK9ntBdpXEmIyrt
1tSoAtzk/QDiW8ypmucey430EzYFhNsQf4jfruI4C6JnehpUFIdjE7rZheWP+kVyRmSTBo5KYicH
M86BzcOZ+6bwrA25E5PG3/ZltswZmdKq8sFOEcPZAKfo4/vAvpS9INwQyeAsTBrn2qBMIOyMSOAq
Tei0SumQWnVuP0aRGM6+pAq6oVKPin+bfQ6KzImaT1ibvi3jtrEEJ/17mxx2cj+aBQZ5Ksv2tXbe
2xjsdaZZP5e5aPfhtvECLP57WUpgkcIcEwOo9AixdVgYWVjhE5iT12rOwsdkXUoGq8JYS7yvzoqT
vvL4pZd6+zfcvizxetP318e+EJXIcm3HKjxyp22S4dD1blq83P46IoPBFyw1mqI/kULTGr/4yoi7
+m+ZW9fIErJNDIg+QSAo+kKcxRjCZmzDERW1lm4pcNajz4LziD4PU/nFndkUcGNpAgGY+/D+mVmt
76RTuJN34X8KBu3XbaqFqLCjQC2yK/Qi0H7QKhRB+83t04huizMDeUZ6q1UQzlZ95oTkSyiKMASP
k1+txPBrTmEBMHYBdPhuT8PYaXGYNtzdPojA0PAcLW0cW31T4CCq1OxkJXarxniKTdW/LUbgfvnq
Zhtm2qgrNcJz61x0932ZYxjsEJahG6mh2yPJr0UzJetp79sb5Wf6OqXNwPwKJVCGp6h4UkGToeUP
cf2Qo+1Ny+3tAwoUgi9qdlbZqqQfMC3AgLWDSxkJImiRAC5+qANjwugiwr9syr0umS5WAbd6+xAC
ZVA5GzBLzTy3JDTQD213RC13g1z7uSIL7uoPdfXrp+FMgamNpk17fBrwsYBoq9kae9YrSA8DMGJv
H2llgYeZaobRjYQdfJq8lzNn4Gg2BSaDn4LLcGb079kBe2h+dNzbG3DOAey6OgJA2cu3hO1RbpL7
1I8fgyeRhV3vc1//FH5lY2pzpadZD5RcTMugif8FVCP5N6o5kYsWw6XYgBDuHOWOmjmjCK50/dO+
XQMPGIJBZVmZAwQUg/w5MDZKObjVJNKfdR29CuG+azmreRCwrKg0zfuG7aaEVKA7onNwMd5gENrL
NIdXND71zVOFDlfUCRoU66M/iw/FWXeljayUmDOjNksuQJPfzttqb4HITKQSogvjwrwIm5LdbEBQ
PN4BE8ohksjrssDq97zn+kk49S97pSCZjMrq/zi4Sr/aM5Il4RST4MvwW3qDPoMgoYHHany6HVCJ
I35x0pDPMZpollylL6LHLfpQPIqLnmABKmihDR24+5zJll1r7o5zqLsBDf2sDX1NLc9YIzlK5vTz
tmX5Q778drU6l1LWLTHjvkBAkx6rD90ZY1uu7ZpfzK10iNE2ExGLr0cEV3GcA5DUWqFyh4byPD+0
xra2zrVyanNBBUWgkTrnAkhLGp1RRHh58HXAnGeiXm5fm0hN2P8vYrMoTqWe0AFw09VmCDbm8EUW
Jfuim+JshI6NTRqPjeGpAJfs409JeLakj1UuKpisR7TXL8KZCUJDBmuNoGY6gE0Um9wxNj9QScj9
YTeJhuj+4DSv0jhbYdltMMVAOwcgE8iCkNFr5/j8D0+qyCyJvhFnNLpYI90cUx0olmGzA/IH9SfA
YXjyPP579HG4Z0Tosq4pQM3kuW21vlHDgKIZrNWngCiOHTzWnWhGe1Uh3oQAAfy9zul6YnXY4UUT
KxoKp5MB1a53eykDI2H470H+lwfCud7LyjoSS5KJzzTHLzZGElJyMGKB5jHF+s2oX8/DZ9NFGBiz
HOCRwhm6dZg5qiK5KgX8sHnJ5EQQFa5noldxfPCOKU0ti40KGz+q4Uxl7klq5pU1xvMaCdDUtmtQ
Y5fboxvqtktKjNijTyGwS+vqf/0j+L6ZObfzODdwZAw1Siagv/huYjkv2+Q/RXNJq+q/EMXbD1Wv
zdwECje664WjDrHthMgoD80IhOLb1nDdgy1kca96DAuz79sMWXHxQT2l4VdKkKpsbCzKpL/m5kMq
qsSsl66vEvlVZT1rctWi4+uY11H1043lWUf9TNC/AN0GwI7MHyLXJbhQPvBNJGyOmiFadIApxXrc
dzSAekyF375KkRDOHVdREWGoGd0Zs5ljD2xnsmPQGqAARSIJXsSqk1xcIWdPTCOpmohCF2vVldVz
N36/fRTB++aD9Sq24yAK8eDGKfhRYiuCNtbO7HQ37lVPnf894dk7k8WTQrWkq1ttgA6GuV3s8qZI
Xa2REjcLi/mz3BgfkywSAR6tfS0Q+tmKpgI7zHxN2xZhQD7KwRxV8J0SCMKswNVT9NQMwbLRuhBd
IzbA5gzZ4Bw0RkxoaeS4R4n4kewqxYPZ+//+UwFZ600E9347HUO9WYAho0CVtiY2oWe735KeOBGt
d7maCypbIs3gTFMUTCDDZhPLI0BVSfLQd4hw6OBU06XKBCZX4DV5OmyimzSIGiQnA/CujI0kp05F
T5kwaxT5F8LdoZH2ld7I6EGzkXM2fTbvUH4ApgWDFRZBr4neLhfbJEpoJOYESgKzOszzvs0F8e16
ln81DnwelKu1VEgUBQf5IH1qnDnEcj7moFl/OHDRH0aTKff/P/zla9p+DaUMPhlSpkiqVRZKyXML
q5HcDXVTIywQAeGuj7AsTshZ2izO8n4gCdJ8MFOA9/OQY8tby5zWiS3QVk8eZq9DRxOVMES+ksfw
76skaKsacukJgOcOZL52C7F16d1+1KKb5JKgOEevVYqgkEW2Vcs7E7QBxtQLhAiPw/6KhQksgQ8e
xjmWpxofYQaIbbea7BLbGfbxIRFBTouOxBkOrSZmXQFO0SN17YWS4SWy5k2jkEx1td6w0A3O5GZF
qxdSBJP7D2j3uDN9E6Dd005ETSawTvxyJ+0SjI1GaI/kc46tot6cHJk2v2p58vXC+puu3+JUnNFo
5FIrMwWnitqLCooCRXsezM+3lW69nnAVwu94RmWQasD0Z01UbPocgbaGybAayAFA9fDLbfXxtjyB
RvCLnalOE2koVd0j+bYojoa1y0Uk2CIRnKFoinwkJoAuvaqI2UJ7Bi4E0h3UYhbi+Qr0jt/oNLDU
hgPhoWLl5VChrW8yIjAfvaXt7WsTeGAeECqvc1kCEAFGSRvlo132u87QtqNRfY1N+cGqFZGVYHd0
I9fjdzytCKQlZoDWerx/ZUp3FVCrufqX9GvuT7s4Fsljtu2WPN5QSLlhKNhewJwC3SrYI2iZP7YB
4VHti0350xyE25zMv98SydmMJokZTQiOqBrzVxsgU1NAfcsM77vM9sLUOhiRIZgHEZ2SCzkycFhQ
s9Z0T7fT1EcVQEXJvVT827oiksKZjSAO80QvMK7dt3tTvwPz3u3fF7wvfpMT28UqkFZgMbr2KwqD
Y/oraAVZleAIPP9PIKczxXQYvo0u3Ukt3WlmK3hRolNwViIf4gZwIkjcJACfjgdt3qeTQIQoKOOn
NkGIkeZdRXCMR+l1/BW35RGAtUcvWDWMjmzZsH4krfMfawkmu9+Fk6/DqSzzGfdXBsep8yUMp4SC
LEfgCU12v0sRNjGGvsPZjLm9mO1HK4nPpJ3cSCq9/6ZvnG0wKlnKKxVxkVV8K3TbqfOPlZBnQWBg
+aXMtCblDCBhhEUzxuiAFhJalp9EhV8b495MhNGswMCanCmYYivOzA5hGHO7FkazwBp2J38KsW8z
OIrgW4l0nbMIumzbIKKCMCuz7+UJ6Os2PTe6aD1KlFLx25h2389hXGAWJgR4Fjjtd+0hdyaPNX5A
RiCwEQIF5Hcw5bSPQ1lDvSxFH7cDq2NwkskuTmfnP6kfv35pRqUaEBN1imp6yZr7oN+W0q/bItj9
/+6KdJkAwhjA2bx3r5sxbMwGs/KsyphjgggQl6gxipYD//B93uTwZnXos0gtmRxgY2H0sXFpDK9O
wESE3PDjXy032FdpnIUF+rPaZjrC11Y9JukdtX+Y0SmfPt2+O+GhuLKYPQWY8ojhVOXHyaXbzJfO
aev0LlsjUz+KILrXPdP1UJxlNbtZ0ZUGRcVA3rX9T2MWFOH+EI9fBXB2NdfKAZTIqL697sMCWSNz
wZO4MRw2stR9E3Hai87DGdegk8tGi2TYoXi4H0rY8Fi0ZCjQbt60lnRWLAsbQ4glW2xcRdvaZ4zA
fwWLsFA3zqJW1BpxdbAHXYZ5QmS0VbsXAgmtuwnM4JmqbmK2gyUEC69ntmWvEdb6NeJhU01l5TTW
fMnG5EtjT/us//dkBKxIepXHfZ4uyMD3HQKBZ6LnOr5X610gYmJf/zxXEezIyyNZRdbSkLV1ttah
ASuAtmWfR2h8VvuWi6Nw38cYcyD4xJgFaXwQcDjZFyVz6A7xAygIWvJXMcP1UJzHo1KRhvGE3ls5
nwPb0+KPpujT/KE39CaDb2l02AGiYYmLYwXE4pJg9zjaM1Dt7Ek05rCmdou6tczdnVbnUjR3KtZ0
C+NiJ9ITbaN9qJaOMpUXCUGYwKau+daFvNduzkInGgBYT4TObFSq3n+SNuOm+8pwtLGJfOhNgAtm
m8AT+Yu1KGUplNP1JLTJOFnYK+zGLzTYddIXMxYkYCIRnK43hkbyukb5JigCxxr2RVC6eidinRZJ
4b5WIed2IxWYSclJ687tuWmx8q8GgvhHJIVT8WJMQ7OS/4+061iyW1eSX8QIGpAEtjTHtu9Wy2wY
akmX3nt+/SRa83QoiO9gRnehlSK6DohCoVCVlQlo3sweOgPyXcgbU9lttHVoV3siNmE1cBEtSWr/
dIQCDDC6iXwB6rbHdNfLHq6bd9/aGv81K7eL1XQYGA9FTAOiP0YqlHjxfjopt9WdCSYB2ZWxdfmt
7QkZioq3yjDjGeOl+ik0n4P0SXKOtmLr2oCQmyxFYA5ZDU8w7q0PP6ltCNKufE+8KHpPveoje2yP
uRc//9vF8cWvPuYQ5njdGjhONrutMHcJAn7J6iRRQuceurKQ1lYNMmjwZVrxsX9dmAMlG0h2Bbse
ja+H/tu4szGZVO1ls6USzxcHxZtAaWjMA285ZE7RITWagV3s6d+tD6IipmYzCM4IAWnWErNJc7wJ
u10P8azUNzR3/lxDbLmE7nEP8Ga8az/KepTbTvnLqtiGnRsSsjDD1cUac29hlaEaHK/v3PZ1cjEh
bFwTmEpaKxhZsRbjaKY9+kJ94JGyuCn0eV+NvSTsypYkhF29SJM4b9C5zswnyv5pg5fr69m8igmU
b/93p8ReXrxoRV0xGNBNOKEBfTPtS+dzJSVQj0ji7mYjam1MCLxI9Ix0UQFl0Gv1R5vEu6Kav6oB
6GgrtcAIUABI+6B+QHHRGePn1lruy8U+5Ob0bNrV4frKt4/Cr4WLbT+9MllYmbio0+ZbbT33CvTV
pPRmku0TW3wKpM3/AzzwLOhsWl/+3SKEMFypWqCPBqpVNP8Rz6dQ/x61EhMSjxebeNNQZ7Zqg/ch
G2unoS/68jwp56TwzUJGK7D5IF35hwhmDKYOpZURy4GYDKdqRSEbrDRoLEMlWUprsh2DLw4gHGXd
VPM6BxmPp+XlLkSe2zN735PAsZbs6/Vtki5MiIdmME+ZpuGUNe9KoZmX7tXj5PJSRbj7GwbQ9VcU
YgbT9USbA2hARPVLOb2MS+PoMsQLT8TEusvahpCotUteWQlF+lwPusuGuxl46/abZj9nxksbDrLA
semEms6Fx01Dpyo/Z6v7sqsLDDupYe+dP6E5FbuokJ2/ZU6KOjDGqzzQIe9D6QjoZoRYGRUcpGkZ
M4mJiX4tbl55x6EzQtSeK9koisyOsF9csgRzTyH2C31y5UlhH1n6JnFAni79sV+Xtbznj6sPSNrR
sJYKT3zeJbIP7C14QC3YU2Mn/AaKwM/T5+sGJRv2fhOs7Nn5Mpp9PZne2IV+lGiOOj/U5ZEtX2oZ
QGQzU1wtTdimojfDYe6RS9nT/CUb8jvDDIJjHRe+raVuT8sHVvd+TM1WkuVsBveVYeFQ52UVRfNA
cajbx2r6MlQfrn/DzQC1+vuCX+R2UKOX00FDLBkcLZ72CcUNTYtD1hJJmiH7hsJxhvqntQTsvRsL
mVOgeToUmlJ5GVW2JCEBqBtlVIcQmvEqOFozEAfXbugDg3VCKcNRUO7mpIOy4rpkn8SX2FzkVZNN
uMGSNFTc0YwROKjxdH2zZEaEB5g2FlO7lDFeru0xbO+tXtKIkOyQOK+WQgijKCLUgIy0eEhD09dJ
uVcrckas3wWGeeqN/MNY5BKzsmUJz7Ai69J0snBxtYPhmI3hjLIUZvtuhCigaWu6rWHu6/fYnvV9
AZ1FUE1wGgPNi/3Ag04W8d6z0P0oTUJ5ofHPUPjLnlhUxeExrTjF0zU5hof8NBzIvbLnsgFSCPR2
0L1YEk6VvUB22mQaHI9Nft1kD60xfughdLaMKsoa9j6NlTNRJ9BPVRi7ocRr8tQL0/7xum9uXzC/
fgflm7wKxhEEtQfdxqmz1cbR6U0SPBejBHGzmRBcdpEJu0jG3DCjAZdYnehOMb9pwQMtnur5rolP
CU1lCQFPbP/7Juoq///VkphKlRHAjs6LX+17YG8OuZuCyRdd4Rx4PZnPbIet/3xAXSQqCO0mrhZb
BelFVj1QDKaONP9oz8l+1LRP1/dq+43060PqqhD1S1OrsjbAZrW++al0DC8EHtFCoqPvgCpy5YuT
HEBdHF1OJivMM37PoG+iO8SPnmOMxbQD6rHcnmxYZZM5kVxWKMbjIOy6OtRbjDZG7qiCSgQ0hp8A
EHT5cCduaWVySAbuCwvTndVeZn47ov3aS3HM2DITKN8q6IkXZXNqRvXYRdS7vocSdxFjNfh/GoXr
l3kxpLjmMHUSdmdTb+lfrtu5fq71d5aP1SFY0JCM7SUBDtz8Rw++B5DPSUHIet2IzD3EIeO0s0CM
qiI+8357fGhLty9c+xbSt/58zlsXZFrXLcp2SEjoMDVCKqLhBFRWTw7zWKrHuMn/Lnu7+AHfxNXH
K7qom1JNA2NHZu6zKXtU7F4C/t6uyq48XTjLeWzUpmZChCuH6peX42YLXuLbdtff/Mx0bBnkVuYR
wo0D2iaEeMjIe2l6HI3ayeg5Dz//u+0RIr1S69oU6qjMhlHrjMF9EUh5XK9f0brYK5xHJRn1mD/N
g/tEO89Nj9jeOLOxs9Xbwdy31hsZJYF3+8Xyyx9E4kQbKA9F03GY1CxyVD7P04F8NPYgRegTKoNg
SHxcJFCEslkBAUs8WpT6NjOO1XS8vkkSRxDpEcepz8Y2QfeTaKc+vcvy5/bveg4X7xYnvHKGGa+W
a5wO3/Lca44gEv6h3VENMgjWjjMjyhqhso8mBIamGwidFFSVC9oc5k51i6jzr383mQkhKqQ5tJa6
Amm8iUF1OwVd0P9fQ9EGWuXiZ0JMwBOhamOMTGJg966uH/VCsvOyeG0IMSBvMbxpVZhnyP+JcIFi
W0KfPBiYroXiqwLmQ8knk7maEA+ichyqsQSN6lgmTjU+tM2nMZNkl5JtERvGSquasW3gcBJIbdSn
SUb2L1mDOPAGzckQfEcAZs76S1rt1Kx0FFXyxpbZEFJW045rrdfhWsmSaY5pzG+jZvnTItMe5t/7
SmpMhCfbBE72tAj4twIkqt2n+3EHnoyDTFFdlqiK3RY7bgpbmfhRcUY/PMd+OLmVhh4n1MZ9Crqw
HloUsuxNdqWKs29qT9OxLjDcwZ5HH9qd+9StfHNPHROMBeFOZk/2MYV40NhKqFsBbiKuzMC7Iz0+
ZieFeMj8WwgKxAqrgVrYMzafo+VQVRLgsezvCzGh1zJVLWrEhLEInEQ7TfnH63FTcnsSIQhoQdcF
rY1aabnEu6luHHtcnHyOnUZ/nLK368Y2VkOoSZiBWjDRLbGLCerQmU61MnplC2qgJgcp0RjKSvYy
I8KKFKgD1zPD3Fm3K45t6xhQNK1HuHfxqrm604Bh0QUz3vWVbcSI9crEtKDUYxAgpYhDY/VtqX2b
nGl3uG5i6374zYYQH/ShCWdmApU54+mVfC4ANh3cwsme6vv/w2OP172EaPSbNf6ZV2l2SXDblTyt
WsLcNRU36A+FegiVAw1fGAlcShenLb9luWSZGw75m13+pVd20YNogC+L0KBobTdaMJq9M+cnCzDr
Vn2SfFHZrglBImVdGS0pXkg1gGZLyW7iPnJTOp8gBekmmr0nQXKMsq8sUr+ZtGHOEreZk7ehX+eV
Y8GrJD+Ib+G1jy6Ek6lYuj4m+EHDjp7iO96AD78o7jSj45T5tJS+6be/AAiOoUZCNVWkIk37ETwh
MUXbTr+xq1Okv8yZ5DElMyEUWPGJ9S7tDaxpZo7Vfa4bkPgi0Eg+3bbfXFYi3NJZj9qLlSGp7dCp
U0A4mgDxhPGkpPQm1CT0G16hNk1X+y51I/6n/9y1i2nhYFI2s6iosUKOMV48EE753bndcT0lxSMS
p90ObxdjwrkMh4xUxQBjFMi7/FSaMknYrZuaQKCVqqhkasywhDtHqUhggkIOqFJ32S1Q+oHE3T7Y
ERAicq0fIiGB2lzQypwQr0sIoOcsBfgjWuyvYVmdtSGXwdM2neNiQ5zfGWcNAxULLp7ZerDIKRio
o6am24am0zNP4ombDr8yJjh8FdDYiHSz83K8fAHPNuARkcd8/XtxMPc6WsfKsXy7blTyEUU1ti5M
Oo0mSHc6i9XjoepMvfPCZigloIKt5HHtHOJ8j15kEJ0O1Z8I0Ppdfco4N294cnPNvmZvjlLCTO5v
fxwvy9QJkgbTtg3+vVc3AtUWuxk5Q2Pc3kQmUF13Q3sbFoUXzV/nWkYUsr17F2vCnZCHtBpbBQnR
PMT+MIWvCf3YjuPfBMXVmoRAP+v90mZGg2d+/TWvXkrz2Mcv111iq1yLrbqsRDjHrVlobcLb4Bl0
1u0zcUHVCgqIo3Vj7MPjgitFPZiFS0C3ln68bnv7I1LLZrrGLE1s+2e9ohmMoTJNs0NHPwYYh+l/
XDexkeBjdRcTwj4lbTshIYJXdOr40iSNr3X2PgdfTklUv7f0h1lN7lmoyy6a7ZN2sSvsXG5ZQ6ek
aKwF4XxMCTshGktSoO1Mb7U2YefKCgSRDKTB7zBrriEBiXOfOPkRlVvpfPf28bosSIi/3ZA1ZlOi
OEMy4lZV7erznZbdDTRxle6eyaZJZIt7n9ZfHec8Cbq2moFAAcL6VYmdzAu88lsYOJqbATmpyUqr
3BH+DB+/1vcOpFvZU7s20GgNXyTaZzN/1NJbtUDe3FWS5O29/XHNkJCBoGtoRVqPN0AHrAvvxgef
x9Hh6m7NednDYZzSUw/McMhB8aIPMu4fyT6KSBGr0VAWL7DOii1u1O31+HuH2mu8PMTzsz5I+svS
beTnZPVZxxhqBiHvYXCML9fgSffs9mc/tndk+rfvzZ0/vq3NUUTISAgRh7NbsBoFC7M6tLo4wKzw
guN7hndr3jTPTvNxcCffH+66H92XpHZkoJjNcLayLsSaTq+0qBtC9GHDJ7N5borvFqbvrsezzRRl
ZUM480pJ2IBLARRE3Qc0lTOtdA1AK0l+m0As9t/ZEo48beYG8y94Zijtqe/vKXCcdXuqB7evZbIn
m6fvsiwxXxiHVpu6Acvquv2ieN38lLJjLANZSD6eOPwbk8CgrIAzKov5UhPDBQ3CMazhCVrjEtv6
dP37yRbF/WXt+/3M5cEg4DClyn3Xsw9xpX2kse30cyQpAG3hfAldfUDB98pMUQlQYCaehNWx2kEq
4qSBPwwqV46MzVvi5iLAgtkW9IpbHVobVesOQXAbojKoKZok95F9PcHTgVgqG7uzYabLmdPa6Tkh
6oNOIUdrzpKgvHlbr76e4OksUgAQ5US5Hf0SQvNZRu2/mYVc/r44/qs2plbkNRwvJt0uV213jHRP
K+m+DlpPDZanYDYxkZ761x1we1kmnmGaZet4DP7ugFC5tItJA4qiVh7U6TQOEg7s7fN0+fvCFk1l
XtWRgidg2I/7fqGmozfLgxaUN9RSd3ZdeNfXs+15F3vCNtGm4WrI6Kp15jdVx7Et9gv5eN3GtttR
Rm2NaJouctWH7ZBptoV3poImgT1AJqtwNYhyEYl7b6/lYkfYm7FPCtVQkNqDEOqzogznmcciu9r9
u+UIW9SYZjzWBjrGC+nO4Ip4VALzsdKVM0stGeOf7NMJ25Mr0LANVGzPuNwy0NcMzC1j0P9Jx094
ivTnNf/r24kIk7ouC2aGYKj4z7T2dLb9yVV3Bei8pJmoZKf+QJSUYdZrIcCTY/X+TE8whl5DHhG8
L8faK4/9fbqTMV5tn9zLCoUksQ7bJVpCUJMz7Z+kaBwjkZRTJHslYkvasYkME6BTT7GP1L4Jhsqx
k9d5errufrJvx9e5vgLzsDTnCnUAw1ju64Dt1IHe1JWsWSX7XPxnrMwYZqcFqFACwGVo96lZPyyD
TCBT9sH4/69NkDgLbM61wdp6N2cPwKc54GBxG0XyybYf5PZl74XIoETpXNacWXXYqU/oSJzAi3LS
7uJbTglq+xy6q5+Zp0qhU7LNEmJFV7WRaqm4pRqr/h7P2gcS5F/HKt1f94ntNwFFa8fQIJFgimU2
KymtZeDP/uQYH9QfkZeCzai9KR+gJ+nKOlfvihl/BIuLNVHAO9PR+9VSAIGS3rUeATE5Dzca5wD0
jdvlRD+pR2Nf+cCiQClMMyWJxeYnXRkX/D9VwlhvbOS10/IR8FinbF7MUAY22X72rKyI7o9+cKQw
pC/0Czlh4HVnnCPPAgAbqgquDelFfN6jfsj22gM03w+yGWzZIoWjYbNBbTtemo3VwiEabrG3OpQ8
JDeP32qJwqEgIAdJSwvdaJa19+XM/DYOPUVNTh0wttf9U7Yc4RhMnRF0Y46S0aA+zNp50k9/M21N
6Go1wk3JMiPvGxPFDUig31IreK1AF1XXi+ykbQCt1nZENclgVAkYvQG1i47DDRdOCG/MEyedoZLr
hH/+K4eMCcXsbtRntZsQs0iO8YLySKEyDpen2mtAc+/6/mwXly9fjwmXo5a0TOtAXIcAmbww0Nt4
IHvPHepZHFYK6J19AqmOc92qxAGZ0L2poj7V7A4tdqudX3ODvQBM5kS26jRDKkkNN2+z1frEoNFk
aaPPoCkblwk91QBK7rUkLm3vl0lNIKkpRniF/cozq03BKQA0HDBEEXtr2Q+O/retu8T2r3+47dVc
TAnBScn1TO84O+lS3KrLA5HhFbc35vL3xeOKI6RThn73yOa3aRhfdGvYD8hww6ktJJ9tS1gPB+pi
TDi4EXg7FZWDI+ktFEdH08mOM4QSE0Ra+oV9oyfjgHFhJyju+ewfnzwYn/8PXXfu4X8et18/Qxxu
7ahaTdOIykLr24Zr7+o98+PYUcGO7jX7zC0lIVHyjcU514nYWZbEwIAR5ts08Fh6WOLvBahk/pWv
iBIeIEYibUGwLpWpn4gyP6J+L3HH/5J9XL6dcJADO02zkKHfwWmECm85g7ihc+adgfvfTIDnlqxJ
alA4zpadBT36H907wHr2LTc8pZh65cKa1QfZw2G7vHzxUFM4btXUxFE147jxBrf+OPrDzXCE5gF8
1H6CsBEogj3zdt7pNxBFKRzZtB4/bdc8k3vSKk0emkxPIhs5ZJGUAAql+3LMb4wMEpOK8pgqgx/P
qUxZTOadQm4w8YZgHhMTY+e2eZP0YKqMSc9coHtKtwXwSlYY5d/wz0UyHZxKQCchi/19kYEVGja1
8ahugSU2FS8rcBXEh+tnQWaEx4DVl4xIFlYtF+XKIJtTjbmXkh5900yWI3B/v7YYYcdYUOckmnCx
0dA8K4nxqZ7p/ZybR7ts3Jqh9DYZ91pee6CY3hdt5faDvgsaW9Iy3nacyzcVNpHqbdu0MQA9Uza4
sbZAXq9xWHGnAYVuZz+G8un65912mos98dqowLwVaSjWB8mJpnuqjs6EdLmTKYdu4yToxZBwZYwB
i+KxAuKk9Y0duDR3FH2scRc40Da7R8Iiizf/5TXwy6BYHYnKKgh6iqQPfYH0a4WOmTfe6r52iLzY
7fzFx9BF6dRH615zEfpuFc88Xv+2/yXkXX6CcEDqpTNjlffiixuuOzUdlr3lqF7jAMP5l5nZxZhw
UOJAU+sB1MYA8ryZ6oequ5nmPWpRkjguOY9ixSRvh7AZOcFZVD2awYfCrJyRfLj+4bZzpctShKsi
yuYOO7fgELS3hH4oZUpMsjXw/1/FFIpqrT1PuIqKgjldc9PWpwACzNcXwR36j4DCdBsCQlD4s0T+
U7XDKH8A4VdvmaIZQMqo9NH8t51g7BI/qvVvFcQl/WxWFLfMtPCf69Y3P+HKunCuweMZZHaEFIJ0
7H5o27valvFYbH7FiwkqnOiGFdQuGX/U0/043LL0lIWSyrpkFeLDzVp0G3KZSFLA+nXbNDHOq149
Xv9S2++oyzrER1uQzqMWaNio1v85mavcUYSI9NgfuWh6eZARL23G3JVB4aTWba5oeYaJ+ow80fCo
JK0ToiDRSh6jEgcUn2qhUmnWPMPMT1pF6zjuLGCOZKuRfj/htDaTbtEsQwm/+Da60QP09T70ytF6
GNzB53D1tnN0mTbMdnRffUPhCA/UCGtrAG6Zj+txDpX41J0tN31Mb1NEdxUDspUzPRonrnqmQgxX
hj6VeD8T8oWRGQnJOYHggCGdZY9B4CaSeP87uONKCBFVyFimQ10VVd33CqHmhD7DDABnj5ftocwj
hWgRj1NVsAaM+Eb0YVKhhJ24qHeOuuRCfB/KubYgIWRUJCtCnTcAw9f61bxvjpg+eh5PgAkr59Hl
+nEmRhBQv/abe14PjV51eK0KaCh1+m/lMXhWgK0sj+1u/jT5nRtLOw7Xv4QtQnwXNciA80Qvr1Pu
c0gbTRpURPLa6VNZ7WE7O/jlwrYqZAdzlyyLxl2Yxx3iAnl/KM4TBqDB8uLJII9Sa0LQMW1jKekM
TIj+uOzCQ3qi3vTIvSmFwqysEXE99ICh9PcLFrwDGO+ve1STpzu9yPcDsRxbe+uW2zx6m/vaCXXZ
i++/LNBCi1fFjauKFF+RVi5auhgop9+MPoc0l671kLxy4pzQYzKgAf9cf3ryL2ti6UGzwFoCLpER
78sR1G8cs9qc46MO4Hl/lomKbMMakB3879rEwgPTa21RYl7cwSHhgJ7loB/tPUiZD7KkdfvKvZgS
/GTpIkLSEQ8QrTrM6i4wJQ+c7Zf5ai2Cb/SVMo+pmuOEedCVQeRWNJ9ASdwJ98BPQIwI2nkfqNv6
ykEFKcAH2ayTbIHCddWDFYPVvBCXM59E31hLnOsJhcyAcDUVRjHnpQ7trXbWAdMeTnRa/Osmts/X
ZZOEy0cNjGKKCb4hH34zDsznw2/yq126V8JrdDbmZsh4ge3nUHy2y4HP1s7jbZlCPCo4qLvOze/n
j/TcoSVxlBWbt78ks1SMWxDgEHhdf5WnW9XUxY2CeYuyCB1L+1HJBBi2o/3FgOCLdkuKkpWAdumj
6Zph4bMYsWkBPXQTSGY7ZaYEt7OjpKOWAbhQ0A7PpI++W5FjkQ96+/G6a2znJZclCd6HH75Y6WgD
zz59aPo7akROO37/dzYE9wsmEie6ii5UlXyIoTvUx379FzpAwEkYEElHa5TZIryqh4ZSnbYhxwqN
ULxMnbBQd0Yuw7tuudjKjAhJYhGdiyrECyPPnmf2o5pern+qzex4bUDY93LOOq1J8UoadsauPiWg
dKvO+c0IgGvnKp+ZN0kcbSs2rA0KDmA20TiENnyaziCvIOTQxg9N8m28r7S9PRzTUAYn3PK4tUHB
G8K87XRLDUYPlavgbJNU21FamXeRTWSUIzzeiLfu2pQQj/IhwosdOHawBx0UvAZt8hootpPT2amW
T5KdkxkTkmLdNEKQFYFcYHSrm7rw00N8Gpzxgd1Oj+lx8gMn99TWRf9VklxshYr1KoUs2ZjCaKkV
pGpZ2kLaK3GsCONYU+T1skLIZmLBVIvYGDPVqCZ2GqosnMfRxttX5YO/3nTg2TUnxCmkgynbn/Ni
Soi1eQUYbVRgVSCNcfL4JR3uA033c7bvgAW9vnfbX/BiSzh0g0YbshgIUIPROla5OIb6aJb/BKnE
R95ncP90yIsh4bBNbRn2LMeDJn7t/cUbvndH5d7Y6amj/3gfBHshDtdJC97yGwxv/1M86d6wB+Uc
UKnu9TVvvhbXeymcwy5uA72yAXPU98NNgat62ddHcpDv5HbMZExD+wkMDyKtcwAhLhW4LFRlluSY
NqY7xLKMd3sDLyaEtRSWQgqSwlnG9htJMZJYfybtD8s4XP9m2z55MSPEEzKypADjFQqN6rMaG47R
LF4xfRsVujPabnfd2OYLhUFK5z/fTQgoc9vmZtWiIPOfQlPw3QTihk8WtWdNghTZjsoXY0IQaca2
VnIT945Zh4mjdcl9UOjHLpeJDstWJbLYZJ1Vz0uKt0nfoBTDuRiGA5TgTOj6ZMAhyp6WEuczhFdz
0w7VpIxATaXkeSo8iPdd3yXJdzOE94/aDjakhtEHGuhb0d9N2uMok3CRmRAiYQLSGr3tsQS8iofu
R6h4jYwzS7orQgSkjJhDwCcJeGAydxoYhsMjursuko6/IY5DrvbL18SZw2Kx6DRnE8o6eujlIEwO
2Imwt0aqpygJCyLhOogfY5LOeJwq7egkxjFb/Hr4XE6y5tF2LNUMg1gcFkJFtNyIyAaO1cH0art1
DW05Yw42VL92RNvFZQG6HHDYkvCrpUqC+KZrrOzy/1+9eCAAbORxzonX2YO64Nh+GJv9dQffzkhX
NoTYOtLUVKaCw4ZPox+fU98afP2zesQQJ6qmpe7TJ5mI0JbQHYGo9q/vKQZavO+6wUIls/OWHaaB
OOggPdSo0ShuW3utRx0DA20scf6qLrQ2LURdQkw1nQpE3eyo7VSOUvG6g37fHlNPPcu4m7bPHeo0
VKemYYBd+/cNjAy66HWK9ti0A+7gx09m78WtnOGp2Ndv17dy8zisjAmxkC2sBz4Vb73YhKyM5eW6
5Vgoo2gS3Ms7+d0fac7KkBAU61EZ85paP+sAvGYT+vPo1m58rve8DjD4BihDFtfaQVJ3ICgFRLcy
lb/Nu3r1G4SoCerNulwMpAThcjBizL7v8PLUzafFlPRNNqsezLAhq2QxCL5Ywh7q8UTALsUB/G4w
u9ap9+s7kPy46Z4zRhrg8Z298eFnkyH5IqvFb4aAlXVhU0ncmilJ4K/9sm9AeDvupkLywJCZELbT
CuZ51k3E6458L+svs3pHCklmtWkC/G42Hhdc4ES4f4gdK+oQAVkHTe6XckTjIktfDWJLPHPTKVZm
hHgZEgj7sRaIdzJPbsn8prGdCrJu006XQXpkKxLiyDDqRmSOoLkl7M6aT7X+aksx79yH/zhnq+WI
SZtiTXpG8eRU99UxPmuH4i3cxzfpkUtV56qjSZKdzWTqlz1d7HbkUUDGuGEA1+T0tmv6XYpZtusx
ajsirmwI/mwFbcuoicJX6783eA4l9KP15/pYnMKdbEplc5NAVw+hDwsqeCI/71ClpaKDRs1bZtuL
rN5FvcANk8q/vqjrZgyxdbPYUdppYK3wjDzMz4M5lr7dgnow7Ivu+d+ZEs7qksfVBGLlCRcz1Ki+
s/wUgD7iuo3tlODXZ0PR7fdbq7HzJrUqDAfY9/VXsP+nPig43BS0+fE7QK+5tUJHxs2yeXutjAoh
IlUImasOoyS6ts+rD3M9erQ+jVEj2az3WbU/TpWFLA7/wEoo8iskytQYZQWdyekeNCN3/T651wKA
Hfud5rKTugtd1RkPchK3zdO1ssu9aJXMpWqYVYxRXqXvjukdn0iApB2oa02IgBtu4iujQ2ZPspfc
Ia6tVkjvDC0CNxOmo3HekIGAE8lKnM7R3msB2a32+bq5rUa8iTItCM0ZZcwQAz3GEfpR0yHeSB7j
O54aqH7h0eNyVvzloB55gjed7NN0WwceTrz07bFxFE3VtMGrblMVt7VwWVdzTZLSJp0XKA9jYjgl
e8OoleSAbOzkb0bE82HaaQxtCfQWrflxUepDEKqytJz/DWHf1jbEzJGGZTH2S8kLxcNN5FbPkTcn
8FH6iePFmBdKIzP/NNcsCkm5wlsuY5JgVZ3pWWn6MDFojszFLqLM0eujbtzZc+xCgVzSA5TsmSlc
pREJaa6XSOUG9aayH+3yB2lkgEPJlpnCVbroaWQFEbpwFYV+ckf3bSjrJG4EsPWOiXlikSS2GhIM
YFij4oyFX9aBC+TAKGuFyOwIN2iijE2l5sgIC7vfG0H0ONq0c3u9fc6XJJC4+lZJ+LdV8fiyilrg
/2iTqcajgstwgnMQjBzaE9cbbvaTDESzdfH8Zkw4WGNSkizKI2CUbib0R3JIn9t+cKwOxGEQUZs/
yqb235Uprzi9KKVc0iBIKgtp3HxS3Th0zHN0z9yfQNTlRHapFz0qL9eDpGwDhYvAxkhwpgeA11hh
iumwF0KiZ6W19v1EX69b2oLZ/vZB+U9Z7Z4yJ4pdBqj7ZDd0DyjWHvz2N5bDIa6RH3qWf90eP6nX
vqYQQqwiRWuBD/aN+klVvtHaRs3CV9jZSFC7XRb3ujlJ4BDJ1tImh9Y7rzXO9WuR3cbKKVef/p0J
IW4wY2Bql6CbZU6Zn/WBr+ulNySq5JqWuIQ4/DknYQLlXh7tm4MefqRd4EbxP0FsSo7zxgNp7Q+i
onfPlIaNJQ4Yi1GWq8ynqF78IUPhNG6cKoj+nT+IzGrNDATyQlDnGUAsPUXgFzZtt5vvx+UZ45Fu
VhWS9cnClS1EEFXFtK6aLmjh1xhdLb8E5CGcPpbZ09h8iu0v/XJXqo+R7LNKbheRQoXaQx+WCgAY
5nhOyV3fSrKBrRrEb/smhIxST0HNPSFkzEgFjtQ3enBc5zjPGhJxVFqKp9wNboKHZQ9xK92bD0QG
75V5jhBJmDWaMx2RWC0Y747ZTb5Ebm6ftPJHb8uAHvxQ/RFGwHyGqgsUfmxVOHQKNApDM8UzPmYf
QTelmnfKfKTT5zIERIgVTi5DIW0GkotBEVkC+PeskBxZaw0p+NZ47fpDRJ6vR5LtWLwyItzbZjwY
RUbgmrXfeZOnQQYKdAkH4tl7UJOdZYWjzVi8Midc3OkQm7YZAU8YKDR3mrCnO7PC3eqUKaUujYvg
MILH8WSWRJEc++3PSfDg5vwqqoiimEAIoE4RgDpGcyTBN4Z5Iyap9GynCtbFhpA05hmkapli8HdN
gJst9mPizKjCzRh1jZ/rc/sm80rJqhj//9VdirDZdXmDvCtVbhTo7nSvgy5Z1XUTwC3+bkKvrMCu
Jg5wx5RKQjHo98Rk0pZb719MaP3ny2mqsI461+u6r4FV5CkPcTMvKZzkrXnb95/zY+MkjvoGpB35
G2rP3+wKEaRNxtRqVDQashsweHyqdtE93hY7Hcq/mmu4w4+idGXtwc17dbVWISFJk0DvyxwZQrvM
O4aSWQ8EwNI08P+v14+3zJLgj1FBDFWvwJKa9HvLMB1U/b24wedU27/JFVZrEqJjNlpBmaYolLC8
+Bh39U6r7Cdz7P2ml7Hqb95rF1NiXNSzuGaFgXxupp9o/WjKAHcSf3+/zVdHKumCJgA7qemhJ+OY
5MuYgiqhniRJwdZ88trz3muSKzM1rmd9ivCy5bhF3TU8Cpn6HANY3Pt5/REq9b61Kx5RALrlOb/i
hZ3kR0j84/12WP+GeKgDtQO2IE9uKXqibb8vsm9D/nTdDWVflO/oyoxO1DpTU+SrWeKwBfO0tcO0
WrIWmREhgnRhEbZJibXgFeOZun4KRgZosIx0ShLjQdf1+2KWYkx7cBqg93HKX5Vd62OyaD8BFl8a
nNLAS3eyeCFbmRAvsjIq0CZHftxZT7l27qOnUZcECpkJIVCMHcja9Bqpflue4+SOZDvNljR0pB9O
CBHNAA1wRvWfHKj/Q9p3LTeuM90+EatIgCTIWwZlyTnesGzPDHPOfPp/0bvOHgnDT6jZ51q2WgAa
jY5rdQcdJGP6m/KimCitRvcKgFCT/wCddH7Hvj3YM8WjFW3GZAaLM1my6tEQnHjNSqkTuxW1pAtu
0ncK8kxS64N+XaXIrJgSyjovVX/bs6/IEGHVLjq8v20fz2c2TiPJm6RFUl+ND/H4Jk0ZiCRAXxz0
8xi3+/91b/k5SlRth7H24TIZbNzRLD1opusBjfO6lKVGhotT4sxDwWKjM4Da8d0pPs9ENBu6Djbi
uYFlF/5fJ4NvCtPyrvH1Bu4Zmhd3cpWv9bI9xV7uZmr3FBWdOwz0JW1kwTaKdIOzGChgMeYxdPqN
6S+iPs7doPm475JEsJGCS0w4OyFHmSEnHqIhowltFfABSvukeyKPc6lYdnFcnK2ok5bIho/WIHaj
rAJ7JjVSTtnzPCU9bkS5e5HCc0Yji0hleDMEhFcdlPGhiG/U9tHEuJ7MRPR6AlF8k9gQEKCQtNi+
Qn+mo2cZ2qFse4sVhywWQVsIjorvEOuUzC9ZBJWIo8Hq0fwWAnZUE96sOXr7M2b9V+H5RrGhLGii
px5aWlb/+BbTWtuBGgoNwaJEs+Bu8TRnaYK2oGjC8zvzCZdrfTvPbWFeX3CXRBvH2QpjGJhCZzD3
iTwT1FBGf9+L+C2WFYGZqNfIREFZ+PKFD7WmlXSKIDXTU8cwJSc3SnuA+1KZ1W76cd36LS4IAJao
TjENjB1cAN6Ure4DvA0j2GVpVzWQBvrXqBf5zEvQapp8Jobbt1gPMY2DRmCn+tK17zTNPKlp3HoF
+H0Tq3vGGJAL1DGM2knCsf9lk3Emfd6Es9cxD7ssGuPveap57i1xJNRvgSQ3E2q0LyIdWbS3Z9I4
e+u3ajDVJsDWldROssM03fvxQVKd6wcnXBRnblW/UTUMi87+zODQ1YxendrhId8mLtqoNtelidSE
N7o92mTJ3C0eF88e6TH8s2UofF8XslwoxcgDZboKXTS4nWuQTysJwTnNdZVs+w9QfbYnIPfCIBrK
7OUqXAXrBpExqIXXoj444zuX8IfBOvsB/J7GXVSO0gAQyvwmrH2LYOjXygaEJsBasPz2UOuFU3vB
sSrTTRnDkZMxlY7SlgKIaFrFll6YaEpKHUKfp+SzHaqVpMY3up44WTJZZmfca0Ftm8Or3EW7ABAp
Q3nIjV8SMgBe31qmvI9N9O2WSKVE1TOw8hv/1+B9JTlWqx48MjqsB5ptc8zZq9SAtMK0i/qt8RNH
JZrLunWT78biJwFPZiJHx1CPbC1aJ/FBDVdk3GbyyZNAUSIPNiUd2GuOXvLBwo8mfR3qWx/NqG0K
pt8gsFI5RvApW17yFc15F2mP2MaWyQ89PA1sy8xPSS2swj+E/UOrGHam6bbn0ZVZ3CUaMiVKZ6Xm
S4huRdWvHXVKLOrNM2PUSphpBYBqUTJpE8ilY6idxTAPnyfg49CANXEaysjSsm2T4EUH60gSF3au
7dQgWdfNQxFlSFoA8z4y16R9yrpjnd3mbYJjCkA0F24MGXpTvxiZsjblX6GsIju7NcqHlr513nuA
kdByPcbvRdpbrf8lldNK7dkKw6pOVKW2ATA1Uq1YYR6K8Eljd23tloHu9ArCA+oQ3c1Ax1O+TxPi
5MI1x7Wuu0ap7rIBFR1EMGlN3TLfKP1DSPeDlFs+PabG8wTAqMIboUe+FbLY1SYg6SfHsT4A82lt
oB+ceVbWvvQZsPazu0Q/jMnO0NJVrgBL3SwtnX5F1SHW7jO6qccnKT2V9dYca8vD2vWcIqT9MKL3
RposuXwPdScvjiR5InHiDqHh1jEDlnljmUP3qfVfBXAffR3GXrXUfqfFseOpuj1Ai2VjN9bHybut
sUEJeRvQyqfEtuyl+1L96ZeFHVItsZIuvpekyjKq7L3VGkuv3L5AHrWYLAmUsxkaVRiz4nB0TdPN
p+2Q9FY6tfaQy1+JEjtxVdimekML3y7jCjQR06ZJfFTGVoH8JrWvA8BGdPQSYrZ88H17CCQ3i0C5
1uU7qW/XKtjrujZZDTG6ReTRIn1o5+WTl8WbmK617mdejFaNjKQSKAdGQ2TnM3fA3hfd2jBv2xDU
JbhI/iDbKWmtmX9Gk3ZQ9tIYoctwKUP0vsKH1QzPTs3qtpveNfUYF8DwyNG/HbtFdPCQmxsBvYoT
muLC6ce95h0kMtljiZG8jdzsJvDeaQXaP5va1vJTjxlU6irxaUgnVwebVGr225CGVkgfEopZrR6q
E9ujlK8bgprF8MUyZo8Uk53aupC3afrWDjsVUxhGdx8izCPbAUh2ZN0yl7X7XL2PA2YPhm8DEsFW
ktHy8xvagdA+hXvc/GrGVZvodhbJ1kCrUxZNFqEfUuzjtx8bGWzb5Wea/6TKS1tsjBo4R+GNAhRU
5S4tNroUbir93m/Sx6ywGzaCTmB0NNiMbnw3m6dKOxYaXqEwcyNc6SrIHTLelpVvyTqaQaCg2WgN
8etMIDM0vwZwMqG7ya2NZxNE8Z002ExdFRGWnu9bTHVV/lPRelYS4VXzH6jm+qpmhfEnQJ8KczfR
2EqD0O5gWfLyPmralde9lTBVmW8gvmGbrsEzZRhWVe2r9BjXX55+8hGrxj7u1JuqeTZgHDwccdyn
yP/vpeEhS1/D+odsmA5Sl6dURhp21G0dLNdgKLLlqdpUuGx+g2nL8bbHftVRYvX9Y+ZDuSsTcPO4
dhVuJXjCJmmt1rllRJ2l6Hep9slw37Tuh5Hve9Aj1G20qRPsClATnsaRHqV2dGIjs3zmgRovdlqv
xML2KuiuTeM4+J6tqxjSAiV6T2+6UrLaAV5h/LMbcFQAYPE2UZVvS+2DGidZHTZJ2Fp1E9mZ91LQ
dS039ljdTfU9HXa695oEhaPF+1Rea+NdXulO0d0kWWB5pLbS4sZDdOPPtrpTrC64jcpDrTW26jG7
hjISQAL15lZrbroisIo4tiZUSdEuv0MdMfHfFYK/aQAokt+PDHl00y1H1x8PI1Etxfvy6QeKq5MB
s98kVhXeBvXTFLkAAQeSV2FrQwdjV9ldUGGGYR0PgH5JHjxy46cvVbn1+p+9dmDhVyK/a1GBMndg
k+zYtz8HKVxHJihnyIPJ+ifqVzbx3Ty5S5WXvjnVybtCH1SyjdC9Vw+fYXLTa++msuuR16TqQzBi
qE+6H/rYNr3G7hgu8FNBidsO7YqhxtiR4cXAI92F+1x3MKpnpT2AMNVx2w++3Y67nq0HKJiHWYta
Hfalea+lr7ECo+0Aw9MiKCc32s+k3fup204x0DShux5e6P6XpNbWCApTw6ZGaylaYLOuXqUesHXU
mzZzTG+jAGW+RaoFHkluvg4BiBq93OmHYad4B9L98tWfYfwIGgSXjIGrDGs0XqLh4MnM8U9ZbIMz
qQbWaoX3ZerWZv05hBtTQiSW/QqC+YXX7XF4V9FQBUJ0K0F2bDriPG7aesDDxGw/sZl3CApqxXSw
PO+m716y6cmsHzqyM3IT95u4QzkecuCAdEoDvsPDaNyVCVkpZmqb7DbBlpHgC/WijUZSOyt+jt2J
eequYEezIq5J73s5dOXcTQ0wblAstPio9b1WriN5a0j3U9rYChqwWJXg6n19G16NWT62pB3v0ojY
TRTe1m3vKtFRTn0n9OQ9kLhcihdA9SZbYcwOpZU0vUsjml4bw4bdINLRB655cUPZicnJhk6PCj0q
GhBWZHkjpW7vh7aXrsqYvMZRD/XvXK/71afv6KpzPdxX1uMJ7lW7S/YEP1GN3gxZPgzdY40CRJei
3nETwNBHp1ou3BGzJGXp21F28rwfsmQ6ldTDjoXwtVIryU85nkq12gyRAtiowsqyxg7GuRFntAnw
XQbdnjTVMpQfiZxYXrpTxmPXP9d9uAJbIR54cHnkR5aUtpfsgRhsGd6njxF3ZGcsCtc9wgCSn6JI
nuBRBEGjZDE6Oi19IpFnm50G96+3zQwO1ZTBLJ+K1LSbiboY81LqU6YcUTtFLwuo6HoRU+AcBV66
34CjVKkyx74q1fgsppQYTRr1KK10sWZp7FVhogTmn3HMpQQutq4LBYhICiKMqtmNiN9xrHV8dz2M
WYjMLoVwFUs6pXSqZ7ILWDT/fqZJC/FYqU7pzFhLWf8f6NAvBXLRtUTMsgoCpMT8/J7Jd7UuTLrN
P/nayXARtDxopB3mIegKWKFz6lwFavM+tI0bfVXMTW9/DzpwuSQuFNSMrMnjkCIbNkzrJIvRgCmv
rp/T/BXX1sQHex74LgItBHSUfy/RbaEkVsTsdLq/Lkak1FzoLA11YeYFDkee3JC8DN6v698///+1
ZXApSpg1aZqAA+IUIOaqDrpuWir9wdo3Ax3VIt0WLIZPUvpJOjJVg2prU/4OvB2I0+3r61loV7o4
ej45GZoyySo0+iKxIdvNo7Kp9p1Nd3NGPn+5LuvPrOGlKM4cdJUsAX8cBuecIV0MErOQ/rqUw1mE
miWBV5Bunu2T7WoboMQaIHc9QyLB91jX27n1kLozo6wIhkl0YpxtGMx0iOXvKVeyy/s7hf51e8bl
0jjLUPt+BaQVWAYWdeB2Ak1I1K+QRRDkhkTL4OyB0WhAgfRGNC3ILgUyl2gYa6ET6XIdnDXo9Fz2
hxzXKHs1jsa6WIH3wTbntte5rdd3prfrqidaEGcWwqJXmqnDvhnjTTQgTRIKBAjMG+Xsgk59HS6t
DJ1LzVMA9MRRKj+9qHenuNpeX4to8/gJAyVKFfT7YTHfSNnAVVBvzafBNqzMLdaGrdcCbRA9sTwq
vaJMfpnMAit0jU3oGotWBiDv/mFI1gXTjgKngU/IN02H93xm0kPUHbBHVT6VIvJRkQjOQIDUQe77
Ejavi+oX3TOO45Tdy10s0AmRGM4YRHnGVHVuqS30LxOw9MWIvJsAknFZhq4rmk6Qw+UnFwB3qiqD
j6PJECqy6d6UDuBBuK5wCzJ0pDAIRVFbRvly/vwsoV+l4FmKU+h2kL4jU5jUX70I92XhWb0QwdkD
H4xovTfOTpyfWUMH/kTEPylA9F+G4jkt19cXtKTQ5+IMzhwUEo1QJMGu9bZ0g3sEcL55qKABB3L3
JBrBFmzfH3CutW/G5XxEob+SWzdH8WX4ey04Xw8/86RnatWRfwgUkdgw0iFaS0wijjTosaiz488y
I9jFf2uDye1d6fkxDSlM9wz915/CnQoy4t4pdvImEJ2TQC346cm+SAKkzXCD0L/9Daqa3LBTui5/
dug5zrfmneIGO+mx/uwigc1beDDOVokA8lLn69yM2zrNMDMwMDfMpY0pLAuLRHDFwF4pPGoGPcDk
6uhng0rAUOq9YBnzveHc1YtlkMtlRK2KNHCE0YfB23njmhJiNbVTU+R0hZ39S67khTDOrKpSooZT
AjsR+eG2BDn70JM7MwuQBOzWqo+iHMPUbVuhU1Y29/Xo6YLVXr9pBj9XGZtq0JQlVHOK0OhvWGH5
mjeb67Zj4aG/WCRnDLMsq4xSw20e8kfqv49SahHlZOZP18UssI2dXzNMEl6eXADmSaPOIUeKV7Ld
bdnDjEIbu97MyoWs+UdUWUg1gc1EZ1YiigpmvbimN5w9ljRqpphWg/rbs1iwVICXK9ubQPiUbkUl
XNFF4CwKsAW61hybBvAz6q02FLto+ri+myLF4LyzfkxjDHUpiG/9E7LCrbmRSsEI4UJT88WB8Z2q
E/pUy3hI5qgDw05vDFRfsFI3aCSwMFiLnvAKjRgijC3B1vENBWXvGVnPULab2nUw/ujiH9c3TqDt
3w/p2dNfK0oG8hdo4aRvyvLem/ZqvdGDv3eUzu8U35k6mLHSZPOTgp6pCVk1Ur+OrSjdJdCB747F
s6VoVRzljd9iqwb/gVGUFvI0Oo1VIeqzFQmaPz8T1ORB2BQeBKVNB5Yy88FDUaWPGkEouBQGXOwa
ZyHwMKmDV8JnAs6Vt85W+RoQKDNm7QxdUz6UKCeLzMJ8T66YhW9UnbOlZVTLxyHBe9x90a1yk21N
9INVe3+nb0PbXFMgvAEt2i6OvSUyEguNg5f3i7MSmlJPqhRhaH7KvQcjQ/kkGPPnfCzeSlK546ja
6UhQukbPp4pZr+v3QPCOfqcczhdeea3eFb3q+MpdVWzCHl7wiYx7Gn5dFyRQHr6Jteh9YKFEuHCR
9hkVW9n48EVkWSIRnN8RxZ025EOpOjGIZYDpRAPp2HSaSD0FTwjfvZplcmVGES41edceii3ABhDi
A1ppHqOVHFHUKFIPvn0Vs1pSwvRORRXLa201r39UlekUSr+LfbTcFUo4Wv34EwD2JUpBucArFlyM
b7yiM/2o9bgs8gkYB4am3ipDvspIuY/rbtfWzWuOvgupbtZl24ku5LJ9NnQGnAGk8vlUgN+pQAWT
QVaNl9pVAHY3Owjavb++HWxpne36l/TzuoIuvzi/Jc6fn6000Ju8zIJZQasN9TGE93D9+/9HbPZb
AGc+E6k1jMDTMe+KUYn6RDfxetjN4KaVHTra7XVpy+f2WxhnQw29qpnXwc/BRNAh3oXHYVdvo50o
vF02H7/FcO6UKvmVSnscU5uvZdTPwhJtefEtJT/KUWSq/ocj8lsYZygDkhOFZLh4tVs/q/Y3vhhM
9AwvMjMx+w9oQHXY9vpGLhuV30LnjT5Ti1RleR7OqMKN6srxySOH/5gj+FcEj0cxeCQrtR53zIxm
fvvPJjnq+ePUYfIILQXdz+sLWjwyVdNUDXzLYB3n1DBF2r0p0rx1gkgdbD1tPtpa2+Q6aqG9cqg0
SRBXLOAA4H07E8jtIJrVDSpJZg2XuzoAcsMJN8peslHCfJVXM32Iv9Kc62tcdiF+y+THJGfMuLoa
IdOjLLINEyM7mV6eyJRsyJhtdK8iFp7bIyhRbVA1uJ2mbUdWrySAPghe2EVLdvZTuFcpQVAly0oF
lIehWWvlDSA8bzRUvgeB/Vp+KM4Eze/WmabKKQD3mxpzDp7vHapEfkqayvXNJrOmOrmvRnKoYvMm
Ie8l+Q/jRBdnzKM4purAtMibi2Chpe+CrxydlroTPcMPxQHjVkaWIXgiFi/m2XI5e12MLKzzoZ6D
q9pW0CdLJ38nMdFs5eLxaWBvpCCYQjspt6uFopa1bOTY1UjbTdq0zUbNMmt6qg1RBmrxBToTRbkD
HKkmN1qBTawfCRr/OsGbIPp+7uYDw4vlowoIZUDSsdsgBMC3LdcG2qau377FkzlbB/coFOOkK1GI
SvVk5htdltd11W+JwQQKIDoZ7jlQQLmO/lDEvr5sWF6k2iVZDam/UrvOvb6g5af7bEWcCdOrktI2
xjM3Y31Qp1zLt7oFlGkwaIhDX8H28VRcaZ7UZeTDT0C/LaA3ZGmXRSIfdlalP+Kd3wviU7dR5AfI
TGDv4l/TanKmrbIhhQX0kl8Ua4qeRJV/gerxDMoJopmkUAF1Y0STi6LLjeeJ/HLRtnG3xy/ySB9m
OGGJ/qySyiXsi7WiQFG0jvnzMxtL1KA0tBwN7J2WrXpCXKIYj9eVTSRiXueZCKWWUxTdkNmsq9va
/AhEtlq0T5xn6Ae9QUDC1jjl4O/a0QMkcnozUNGJL3trqN/oigLaUpnvwu+ycAx0AOR8e/AzXFn+
s9ugH8me6aQKO1mnK0xqCLy1BfhbPERnUjnbo5pNCD6LacZUIifvDr0s+3oNbnpn5qEkbzO6UrbL
jiKHY3FTz8RytkhD62ZdVFhsVEp3Q0TuktHc+pL5cF03RGI4O2RIXuqRjiHR3aFtMPswsvcqErwS
y76TbmomU3TDUFVOyORrYwzgUlQmZpyojfSCseDPbs6CPAPSurc0gcIvC2TAQkScBwa774zxmcYb
adt4UYMEI8q+cMsO7NPfsQowt53r2zVaztDTK9KTRQOI+RDdxOyz9seMiCTFIennZx3gus/qLxUQ
eiCjQccTAHbdHBRJDhMsc/HsDAAzK0CIUEw+ju9YkRPAl9XI4X/4ZmCF8pfWC8ply1t5JoS73FUz
kU6tYDxgadcxFhRsgtVMwqqvZLBfooVMyOMmWhd343KDVlEq095h6r3fyxhpBCVDIsrtzEr3x4N1
tjDugkWlPCX6hI67aIvwARjr2lpfxZjiuX7Bll/6Mzmc8ueBEY8qZpEB2Y2JDmhFsZ9fesXFwIIw
yb3owfwWxrdB6axMIYr0aFRM7Rb9w0pSW00nW42yur6upUMCKbUCKnkTWNkqd0gsGPTKRG+f09SF
1YxfGMa3lCJzrktZtPnnYrhT6g1PClgINIhga6x1u1y36xkDYgAFHnq2wThG9tLb38MFG/q5UO7I
1BEDGkECtzarX6dqrVayrfSJYGnzL+f170wIH6PLkSZJbEYvaCu6Mnr5Z1sMX3I/HNU42GT+dCok
T6CLgjPjqejkIZFogF5WR8ZMR0h/pOrtkAnqRwtwBhebx9PSDGhxT3UfJzZj/RQrAIn2Fj1ics1G
MuWmtVp7EpVuVcFWco4aiFN86pHZRqnkJ5WiETjjhohcYqlX7lwrtPlXnD0qrKmbLsJcMgy89JA9
fgZogbeiF8/pbMBIrqKTb9swwk5QWvHL9WsgOrj58zPRDdgR0QsNhYyVN6puBrMD4hwTBFmiXeQs
PTIqRsomaAc1Hz16n2Lm9voqFvMJ5yrP2YyxkWopK7CD2cHfAMpohZAefbrRTnSBFzNE55I4s6FX
GETBg4nA98Aeqm22glO68bbGj9CunfHQrDHzJ0KKXLT050I5s9HpcR0YM3LN3B86oVWmfJLgc7B1
sglXwiz+kqk/k6ZzbRe52oVgCIb9mBlpbgD26Rafxm1oT3a9JRv1dFe/iDxwgRrqXOKpjKcmr1s4
HLL8HrKDRnap93ZdRwRKqHPJkYgMo6KkIWaUwSofynuvEeKWzsdwxfDqnLVIzLIANBhEzPd4BOJx
/lPbBDeSTY/aDuUIG6kluGt2BbYVERqAaAc5G6KkvafnFVSEyNugQvoy2KUYxby+h/M1urZAzlrk
0zgyOuOG1JJ6B3wNl2YGBg1JeRfB3QEkiogOVySQtxxTW5UmhnMcPX8eK9OWn/vgaZowLpOIKOyX
9eP7hQGhKrhBLi3h0MmxSkOkBVs9wJx82f9QMflxff9EMrhDCnQlnEYV0YOq3lVImPvJ63UB/8NS
/F4Fd0LgwukVKUBAlBHqVGG0aZoBQ5+5svWDdIfxwZ2OUbaQaVui0JtarSRrIq0IJVL4M7hzm7ox
m6QU2liB2QUGCzwZQAbYg6vRDVd/jwQEmiHEZLPDSBAkcWtOU2/IvWHoHTUMMQw0AZPvgIKcowSC
cPPPO3YpiLP9qZfonuYhjctUxc7T9rUbPLv0JoGW/GlGLsVw1t5vAp3mXYUZciDEz/HDPxTtwvhh
tuOXt/lCDl/mTus29LJRreEB67viptuoyKqNByIkEv/zFs+CTDTFY36eAujg8mqZil8FJopvwAh4
7DE922NKlA03gbqvib/66xtwIYz3EmNaRnHiF3MuZ0bXnAcO2KlwpTU4mF9ESMd/XuhLYZzRAPEe
shxV3Ts5vcPkcC16+UXfzxmMwi/ksU6RAOv8wxS9mhj/vb5dgqPRuLtT9aMmJwx3JxtvE+9JanSr
KCsM3gZWJSkCYQsh/+V2cWYh14Mm9wMwkJIjihSIuLp9tVGdOc9WrvyVqOl3/jpOwRVZnnkAKCJX
g3dkiiwOQiJhcX3TYNQwsYbktiifZWEr8+yeXBPEuS+aPupDoafIdbl4Bu127e+8FVsDmu5BtKYF
G3SxJs6N0crCY0PUo5OjNjCg+kzLxpJGQ/DQL50UxAAjh1CNEfJNcXkWFyiNFJt+jr5Yeaf/Akbn
SgdmTXLqACBDLMzavl1XwwUHHgSIMlrxcVDAIjU5zWC6KXVenv1j8yjYYEAWiPwnEeLhLtyoC0Hz
hThbGFZceKqKefbAn6xiGK2u9J3ri1mw3xciuGciG4D/MVVdjaRks63XzeafgZr/pAnA1aUmQ4Vc
52svTVvIw9jC9oQUXS0bbbLzRjAGshBy41jOZHCKTQuTRqg5986Q2N0B7Y0IdgZ0aMx3tj3MPURE
5DssHtCZSM7kxUwyFRZWIA4Oj3F5NH1B3nHB4l0sibN4YdpHA8mQTa0Uxa7zbNdM6d5TMIaWlb+G
WhWIW7yvZ8vhFLuayh7I8TO4g/qr0zMwErfoPBE1XQsPilPrKvDiiRXYNX905z4v320++8jqbL+z
ipOM5EH9KWxyWTR7Z2vjFH1ipVE3KjSwdV//X6ZTccFburl+oZat0ZkgzoFgpWImlYJNDJ9BTgjG
ZckNYR/MNbJ0luSIUJGWzwzMlQqTv/P8lzZCA8h6WZZzG0T9lFLTGjs7AULG9UUtCVFg6gjAzVEG
opyek7ybNKaE1EFP2Tos41vZmNbRaAiIv5fUHeugpgkyZ4Pq3NYNoA4DEBhYlFSvuZF773E0gC4C
xBidBI6mZgLfdXlV/4rjGQyiXEO3XxnUDsmBS2Lu1eEhF41bzWrFv7YoSpjwJRSgSPAw+62htkAo
1GuHecap151QeY1aMDoX5IBD2wap//d+v0JkSkxQfsLY8nuYdqrmp+UIR1n7GFuMGK8S4Jn8vTqc
yeA3rqoa32gbWjtZ/ljFb8BGBNaGiNJr6XQQ1+myznSFgI/yUrHlstKzNIDHDx5T26+eErh6LF5f
X8mS13UuhNO4ZixJT6MOHoqHma7o1tC3ufYjDjL3upyFVJwJ90SdvRNZJQbf7oJhll5Xe5ifecQ4
eAOKOADTbdVBjeJD3SRrDBhsS0E3wuIOnsnkHP4xyUIKFmXE19KNKm277ikTTbcv3ViioY0Uqg3u
Q8Ltn2w2NdN6aJuiWJlmPo9ltTIz4OSMnXGKREjRi6f1Wxpf16kiHQj6CVxyU18roIvImg9KVnoy
CcydYFX8iLtRadoYMayqLD9LtMl2K1YCxyQDztXzdb1YlmQQOJNEUWBbL5W8i2UtmwZY7zA/GdFz
bma2zj4M8y5l4X9SQRhwTSUmasL8hJpGM2/EYzH3C86zcZhvv8nXHgpI0WnOdDCnEEL2LWogMwxg
AqA2q7N5+WcObBR7ka/JA3W6qbIq9SnT0VHUChy/+fHhTSz5LYTvSYxYHFB5bKkT1JshxyzQ+voZ
Lb7o5wK4Q+r9qQtl8J6jdokp0xkqNVjFdrfziTX3XMTYOoHEOTC6tiQucIq8hnpF0yL2XM99UbMP
AdQiTEuAn3bcTH9fBIZxOttBzlB4SsQyJUIA9RtnIdjEKxG9x0Km7VIO50ZQv4380UfgFGzzZx/l
Zv9YfwET1olmYqf765so0D1j/vxM9+DN+EUU9DAWMTwvRVtXGICL9EDgswgXxTvNmgwUKh1Gac6A
FTep3VnBB5rPQXkH8EmBrosWxV2oOihY48+6nqWRwwLJaQhzfSIqay8ME16eFPf4NnqupumsgOGz
dMNWyl47yQ/gEHfq196ZsZyzYwooWLDFiZBlFm38mS5yL0oXgElnnI8t7wkAHjKLVZ9B/BUrgp1c
PjeD4GwIxbiuyunHOGhD2ie41cmhd2eesQI9VKiZ2rGT2aKKx0LZFBtqILtDYOcN9Y+5u0QCPqKK
ODs5zNwvwwaQgPfylqDfEVRIm3wL6C/bOw1vWLEkmDVZUho8zjrymqoM089duzbrUx8Ai70zT/FK
93rx2AJq8fptW3RwkH5BvKujPqxQTjMLmfql34a1Yz7khp08BnMa/chs7Y6tpdGeXHCRraXVdamL
KzsTyqkprWUqwbmGsgBuNB3SB6D+HbuoEZiShe431FjO5HBKKWsBABAVLG4eMUHPnQWSoNyePqt9
YxkPbF2ciJXfmMwVHd3S24YkNDNM0CLJ4H69NGITslp+kxeIWmWAqKkPMYaRrm/h/NP5p+ZcAqcc
Xqz2JNWwhbXbHTJggyiYyFM3wsYwkRzuujGjKjMZcImOfKeviats2Nc3KvIq+iSPwGf7AhOeg/m4
W3FKf1FLdIMQNOZSk/C+d5Z1GHuSMJoP+OJ1qUnrtG7ec2B/Xt/JJctFQdtM0U4OfDSVe0UNeYwi
qUL0SpvXNnsu0tLWtS8tFCENLFouaiimbqrMnPnJL5VCnYxEkVLErXOFfe7DxMCTzZCBnFMnoiaC
RQ1EegERuWrAd+SuWNoS8JCm0MAGcK7GnZYI7PDS9yN8+B4EIMT8bn06e6aDeT40knJ8vzQB8VE7
gHVBYP9EIrgl1MVQJ5kEt0NTp32QmzZrK0GotaTdZ6sgnIsoSU2gKmgLcIq43Q3tA6sBfakUK69h
K60KHX1M76dmFGjcbFP5u3sulVwqQmkEUjhEqLik3i1RjhEgzNB2ZNGytZL487p2L12ic1mcdje9
WUkjwLgwTMVWEanvuuwFqZrNdSkLnW5Qtd/qwM9FojKHvAKBusm7aUbwjZzwp+rk23GLNmMk8w28
IuTlP3mmeBtBu46i7AxveLmTkW4agVkACjvVVyxyplvWvGr6ttN/aEAKAVyppL9VpW95o2BbF9/N
c8ncZQ6NEqiP2cwcXiAs00AgC/x7N2HWkAN8bAKWOqA6gVoqSun9j53+vWTuwaYDGHmZgiU3X+Bx
/WDIVCYvFTB8w+/+4HIlb1qLPgL76voRLyvSb7ncbQxCNH5g2hBpeqq7beE7MuuA4VkKXIPlS/9b
DPdk93pHvVxnlePFm8Db17ogebh89/79fr5eN6oApU7nl5km8V5O6ze/rDZSFa58ijRpoDjXd02w
HD5R0HTAUI8zrXIiNu2qcQI+uyLI/i+JQL0bSUOVYuqY9+DCxPw/0q6rSW6b2f4iVjGTeGWauFmr
XemFZVkWc8789fdg9VnDxcKDa/l5qqbZQKPR6HBOWsp2gVyEebLmMzKH11XgvqM3Aligrqou6nAc
9Bb3lnqkDOEN2Hzyl+Kg+ONzJOSVEOjD3se9qs95RyAuBEOmpt7J8yjYFJ4pmwBKtxTAzYIlmPG/
ejKFstQisJjlwDZBJXE3C8cceTfLRgY7AYghublLCrNFKqA9DLjqlZ20E8dI3M2xZMWAJjpeCuwj
ocWDjxix2nrt6+AT5MM9q9rniqs/NYf1Juld2w5C/7pFUN/G3l9bmcwZNZQ8bPIMLshAm9aU75FJ
DKI1SLWX63J4+7SR82HoHflYUmfYpzF97tfFSUNAbIjab0VCmBAAxm2m8YKN6rOvrf0piR/b9M//
pgdjb91CBjQ8Sq0XK9XXSkpP5kgCORImq+mnftwXnRiKrBCisQEmyesWiE/Yl0n9VBdnsMqN1Z/h
9JiZvmE9xeqdgl7wMf4N/2PJF6nMhUTCDi1LowbIwPA41seQHH5j9ZD6lEHwinICOzgVF0oUxhLK
jku5k/u7hOzG8vG6CG5pE9lOBMsm+HRQknsfR+RgJDFN2hog7xaX8l+BrPEvOlQB6hy8qsTkOTyr
Iyayq4S2jtgsuFpbRjpJsF1ehsdvdS6aB6v9KlCKmhVrDnhsAPAZ/SmaqTEhSqN0dWRlUGoM1B+a
1z0D3j6qECXE+8ILQdRruNcl8jz3ViBjCUpt1WYT4k2gSlVgqsCvqkTs5dyd2spgwhB91XMQeSLu
qn7En1Zv2imn5Ga5l+80wGRhVmnZV6IhR85eATwb/Q8W3qKgGGaOb6SbYZp3puxNIElpYu17ktVO
0RWfrq8e58bQVBkVR1T/ZNqkwtigntjAwQdwCk1I/t3SkR5FMTNnk4D+BgosvAkxiWgzm9SsQ5YO
DZBK8ga8LEV7kwwiEFbO/fBOBLNHFtgZzJ7Uo2fKGjp6MBiuh3FQqejVzOJRlMjlK6Rhag3T7xYx
mHXrR9AlhkoBqp/MWVz5B2Do/PE0OrjSTVBgIQwXriHPIlT1IpJ+0ubxGw263taGAYsAgrsuKYdy
/bISW/Co4i4joCJ0OniIHjPG7qTEKszebMDXYN/NcOHrtxEUebkmSiVxtbFV2dRkNAvAMN5rM9dD
NCo6DK9Cw8MAzoLCUaR/fwXCqm1VQa0RqRZ24ErTyLhGKtrkrO4I4oa4e5xFVKQcO3gngrG6pBxz
tWvlyVOyr6ZyBjXH9fPJWSYDw7smRT4AROqbZ9psOoAi23VAM4eXjcunXtG8Ocme+zLyr4vh7LqB
OUxZwW4gOGXLfWomdT/7F60QibVQ8spkdtYYdQmz/vc36ztRzMlpyiadQtq7KJdeBBoFe1/an69r
w4tP38lgjkplhcrazqgLaE+YcDpop+gv7RYVneIAEOOb6ps4o83xo+8kMuZcN/k8J+vUefaN5ZBX
1ce4mHZW9iBxcE1Hf60/d2dU/7zxVt6LwMuojTFX7jvZdHM3NgLI+MpKsnUCTF98KAYrCEGoY0W6
H9qrO48YAszlb4IV5tr9xmAYh75mhd2MFmRaT4O/eoqj7EGsFRi+sTNcWqETpRa5B2EjkDlochlX
emib4LbO9impvTH31UxU2xRpRXd5s5KyDfDmusBptol6k1NofCP6b+b/1i+6EVH14zQAFwatHNVd
2p1Ma09GgQgOVCrYiS5rxdaPimJWQbWD9Hl+ll1wVuxBSYbx43gv7joV2N5b+nmjTtzoSjiBa8wL
TfLd7jpsfGJkXox2I79eG8Nrxrhx4xptidctkBrYR6MnCFkIMs3o+nm/VV3XJeEg0bYiezqtUgDk
m2OvVZWTapYrCxsi+JZxEcfYuxSbq1os8Fp9dVe3u6V7uK6O6P8Z824SEsldgdYv3GSOrebBGkm7
6yL4Pv6iAmPccV9giquhPertOR1O3Zp6JDrIqqgo+zZecWVr2HdNMstqmNGmcXUn3RX7+m7Z6cds
3znzi+GbT4ii7w1X/7Z4IMPxRe0QAi0txi5auatoGwkwBWTJoSxx2gDAvvQuy16vL+c/XDK/1pNN
6KyN3OaGgvU0b+rD8LCCt70G1c3OfhuEm15Sybkuke8CLwKZm1ONbKlGExCaFEABVIMrq48eIlVE
/UzN4MPuGchy4HGN2jOb/1gXTBe0Ekrd6k4LMMiwH8Ca0O9ELwL+8m3kMBtV9hidtSVUQXTIAaXe
N2Tvb7rAAK0O8C2Gk2gSk3vCNvKYwLZc84xYMTyVofxIwAKViOYweUlyw9xIYPanD/VY0VS4pDxx
LOemuaUE5Oa9iZby5owmj+N+2YvMnVffeyeUqr1xwFOT23peoClxfJ18K0AKwe1Dd/kTBFloWDaF
lQC6TNfMgwl02tYCRnU00ot/8o0gORK3C7Sj7P3e7Ccuss2KMpFNZsurvhZ0z+bJ6QE5b4FkuGjM
4PrBEtoi690jUsiJiQ4W5ennCH7km9+BAX9G+RfIeCIGXq6P2qjFOHsEGEaNwgaqGskzMQ6ditrs
GvQkEzweRHIYj99E0Sq1PeQoYCRrisdcurWUJ2v6dH35uH7pog4LyzAvfaoB/xpXsfY4g2sueu5z
/7oIweFlYRhiBBXxsiCgV+Jdtd6HuqBAw/9/k6ZCkEQw3siEN6eoSqwabXswgJXc2eGPTJRm4UYr
xuX/mVNqA3owWhcVrqEv/uqG7jTGoIMrJgDf6OleblbBXf8PFn0RyBzTNJ/izIjQv9kHayD7GNx6
SJ4tTLpr7vC0nHRBYf4f3NBFHnNS7aQBz1OCW2MO8k+qnwZt7YND6EgpxSzJGb/8jj1cxDEHtpPk
HvNdsOxSf9aj3SAi+uKb9OX/mRMaE/N/Xm7Oz8l8TPN9KTo13HvWQvsHknuglNYZk5CsFuHygD7K
9BAefw7D6sB1EN2zXE02YhhDiNFdLpfKiqb19VbtClced5UYFVYkhdn+WUOrYUwf9T/nBHNPMW4y
13o2HQzuuIU39M6cepjev24GfDPfaMfYQVZq4dq/DUIigQ4WZy+sAhv3Lfx2sHRu/izszeN6io1E
xjKUNSzGooWnoL3546d1bx/AmIws8OCl+xog/CIgk7d2kA837kYi48UTzSpks4GhTK7lrB4qodFT
dUu7r6KbwrhNdii9nItgxOMO7+7UHZIvtuB4C7aX9fBkUopKop+gKedy+ZxZnxVdVBLjPxswD4l6
i4XhIZlZ2bIx47GdERCaX6sT8D1HSgb1kIKRYghqjHBXh+SwfO/BoqNiEEsEWsdX8SKdWeVGsUYp
1hYk2Mboe18Ut1Y7vIS5KHHMvZIvSrLP/2XOLKOf6LMVOT27/KMdng0M7qaG4K3AvXBsWbMwLYBJ
R3aUqKyiyJ6jEVH80AbrShyQ9ZzTNnMna7lHJuXb9YPIdWYbccz5b6cxawyTpr+y/HYg8ynFs7Ix
VadZQS1C0qMSt0FJZkEVkFeYMZCm/qUmYzNgDVsjU+vpaURfLs5/Z1KIoQxnAvxhIPkKyL3IUrge
YCOTsRSUOaq6XdEEmQ3nHvAno+Cw8bp8tkp9mFGYyrBuCgigLkY5A2Pi2fakz1OguIDFC2Jwjna/
MZz6TibzGpuI3nXhCHtZ5dsouc8sQV1QsGhsW+VCIkXSVOg0qxjrLlD3Fr1b+c8vG+3ZNua68Upm
bjpDQrq/naFCjaYETKv72t5GCzrxgTq5G30QYx0tL3r5HcO/CGUMv+nCoo+qQgMdR2buq1lufbMw
ZScvMvNW1e2Hdp3lpwStpj80WZIE9x817w9Xw0Zl5vpLk75vAPiMCwCdOLOUOtpoOnkZOvGsOUtx
1kTlXa6X3AhkzpspdUPfZhCoKLOjFYkDunFFxA/Jz19iF3UMf6P4zmJRypnU2zmy6W/DR6oLgvF9
vaeoA/VOOIFLDfvjEl5ksacZ4Kh53+A+p539VtDspM7JzlRYfKxFdxw/TL5o9nYHbt4Z1qracVbj
IqXDM5kf35kHwwcIO+BjllMnClb4u/VLN7bRNOkle1hDZKgqWwGkYfO4wFBrZRA8nv7BC1/kMKmV
njRqY0otqv1vKBHfEr9w05cpiPf7dhe68uP1MydcRSbRskS6VLUtVrHx10B964FUHlsgoSAwOInG
Bvie66Ic/X2zZR3i57RbYCC6fa/q31dRvxE3ItiYBOO2kOAwkoWAT5bYi5PPP9T6oZ++DIpg1Jcf
EFzUYBzVkkTdRAaoYcWN11XPi+arYI1c61OeCoIB3opZBkEVUcGg5wecywHLVag9BiD66KzPCOUE
t77o/xknZI1rrugL8stLrX+rtW99b4qGlj+IwCi8hrloQ0MVHKM4jFdoUVxIiRyX3qjGjiX/ATd3
3YY/7PqbAMC3oIOZDvkwnrvP5bqpGi33+hhs7I1TNncDzj8Rdcx/cAFvcoCYb6DtkBhsnwIwnOZs
WYzcs+fCMZdXra7coRAlmvjL9UuKSX/fnJFolIdwGuXEq7FcRozpUCIKaEUimGNSjIuUWdGYg93+
pEU3uibo6Pj4zHq/UiZzQMpwRgtBhh0Jv9IxyjQId7SpI/TQq/kAUHa0Vqv70o13Gsq4Ypi7j06U
kc9YhJSQuMqsvHi7GmbJtb/IX8A85alnslOd2iVeWgXXjfCjI2VkMidJSvtaTzss6nSsMamae4Xb
H3OgctKHrIgrQrSDzJkCVmZuSpGee01+LMl9owt2UPD/bNmp0bO8ramFmMqDpf5RWP/x/5kQGYNB
A2hbcJSiMjyD1P4pMabd9Q0RnFa2pBSvCJJlSwZZh6odFpME8QAI7lhxrov5EDa+33aLuT+r0ZiM
fl4SL1OXQDVA+khS8LqadNYp6OX+MVIHgc/+cP0wIhkPYeTakoxkhnUrD0l0XPJDldya0a4X5hG4
nlU3TYJZJ82EC3/vizp7aopCtXMvr+6W6cHKTHfpfS1p/OuLqHI3ayOIcRjtrMZKK614cwK1twBK
NXkyDprTeypq7rAS5L3c6jV3ACz19hiN7qQdsNsPok5Brt1vvoNxHEUZj1UzaRixnYhXGNFNpiaC
J6lIVcZPmIoNeGdLyb1VOTfJHlC3VSMwEL4v2qjBuAejjmyQR6jAuEUgbgR5YD1Wf/b+ck6PCCEF
z9GPI7bUHn9J+4BvoBPatKAuSFTmmIsDvK5X3CoOdYAjhjRj2dG+om0HOxf7suKLtozv7A20WwHl
ysJnMMehMM3SyrKi8OSv0R90/lVxKkguDWd6/Ulh96/xPajCG4nMsVhkeShrBd1djTUnjwtAzu+q
ylwdac1i0XuAe9g3spiTMZME1CYVrtLBcKLb+aydKtfWnHRxEkwkrG68p3tq+vWzKMrlHv6NZOYs
5FMpxV0M4PF4eTKbr0r5WQPofiuCZeaeB1B3AZtMQcucypyHuZsA8S/1uach3ontwQmzr1IoeuZ8
eJq+bdlFCnMihkyLLb1DsoREfrTvdkbhyN9bXx6dygN7xqfr/kygE4uXkvVLlBVgYvdy89HoAKV+
b9cv10VwPRVtM5bRWkAw+/3eNQNCuErDUs4Bl3kcq2OmP1//f+7ub/6f2X1FUWLLSPrSa1TbUctd
RFK/S3SHDKPgBhVpwhiAsfRlrbXQJE983QZDqmEJJPD94UYZZvdTOVm1VoE/BEJdtAcBq0v8ofHe
KBfucreLBAL5Kmk2TU6rNhoV3m+O2Rtx1HZK5imz7ptJGCT2vx7hoQaNN8/fIti4Y0EVobQKPHrS
1C2LAHvlm2Sfjd+v28E/rJ2lKZjgME2U2N7ronSaNK3DkmGyYgCsWub3L+GnKQB77A7NzP86zfKm
1kUas3LA3EstUuIu0c2XJCH7pH5tZGt/XSf+9lyEMGs3ZlFRjjbJPGs8KnPmaMngXpfwlnx6lwpj
9KCfsHnFZYu5RHIDC0gPbwCzAfmzfIO7aHbEjQ5lDlx2zZdP1tFw652oKUIonrmhhlhTkwJdam+T
6sl+8clJ20cPy+ToNdglV6S+U+h9n3jSrt0N+/CP6/pzHaCFUoltg9wdTJDv1a97JYX/mzJvCMe9
Gpau3IKNYY52/00M4zrmIonmVobrSJPnGZgsIIjJNIEj/FgXpVsJsGZbp8OZaBx/r4uiFQaAiccM
a4nY5p6ydIZfrLc8o92DV0d0BLjWeZHH5t7DdLYlUJ1mHrJlgR2Oflsawe+s2y+VdObyMJXMtGO5
zLy6/jK0iqNN/iIL1o2fBNjowaybNjedgc6Mn+um4vkPXr7VK4PxFB4aQHodFfeNOIscMBC2i4JJ
5PZFC8lYh11lSlMrXUbR7kt9Jw6zqZ/4cMg3GjLXSjNgSBRA91RDWmAF40LmANcLU/MUlyR7EoEQ
0RW7Io8tHYMsq0DftoFTDfCheTzKre10+eho1UlZX6+biMjs2TahMEQXftpg9Sj1jY4ulNkC3chI
217Q9x8/293vXJqX1WQxuSdN6eZShd13dXcK8+zWWHUBWgTfL25kMJ4fjSjKOpl99r9GyQYnWnez
h2lHewGio/0dqFglUNnW6CB5Ik41ag7Xto+5E6y5sJOunalwQLafiP8Tsl1YhhHYPQvXvaCTVtUL
DQuJEoLiNW7kx73Tqm9UdVVADrnlD7LgxhPZJuNSYlmPbL2aCs9uc6epVpeMQSEdiN0HefTjt2wT
mE4YSLIVBHbvXXII7EilNi3kDk/JHzSgi73optEclHV9sPDdiDA4PuIQvd0BF4HMfSpFzdrJcoOL
BmxdnTuf8rv+pd73vhpEbr/LnsD8d/f/SGRyPYwNyDQU5jERzIKKhmFZZ3aFcMhGX/S0m08JyH4o
dZ2Bdu/QFVkodxMv4ticmWwNxorEWeZpgJJajb/6XnW1tHGM7KBbq+C8f6zN00XdSGMOY65UmGxY
TTwwJ8WZFTXQcNlZiDTVZX4otMYbQ1CVoddJXctTHIanRZlBIDrt4gUdO/pyuG5V3Jhl8zmMUaUA
KKnU0i681JZ7P8/03NXHEeVnHRyc10V9rK+/qQ4qQhX9OTagQt8bcDQpejlnYe5h6Bo5rg5gu7v6
W/G6BGZQ3SWAmXarPTmInvR8O6YUiP+Tyyy5aoIkd9CxxJS1B9TGNZiQKDsRxjwUZ/pCG4LsU+wP
++ibQGOq0Qfnt5HMrm6sNJGkw/NSEkbNq3aF5FAKNcoWH92ZosuEv5kXRZkDG2tT1ub01ZIb89PU
NYdk7tzJXAVe7x9s+CKHcXudmoIStIRaSe6Qp/pA6+t97ZtnzOShjbvcNXf/D/IlvlsABpWNjiTT
YjufQNOWZlZTZR5R3fpMR8bSAPRLCbr10KoTpIAWFShKt+fj9l0kMgn7uYyVeapQcFCUz4N2W4va
xuk6Xft/5kDIXdwULUlyNKGmTicfVkvzw/Ih7ATZV/7JQ3VNM7FuCo77+5On1AAQiKY1A/SFYz3R
yKbamWjwuB/+LE/FgbYqhL58W71ct3/e+iHetg0K2qvCl78XGwNPTqonOHIjJI3XRHK2t9em9a9L
4Wq3EaMyywjeSjiwBeaoPtQH3QdV+ohrqniOzrNL6QrbXf0Qxc7yO+axlcv4lRhY0s04LEivFcNN
GwG9qOmD67oJVpAFqJJM04wx3os3Szw6ixQe9CkS4JXxnMZWC8ZpSOgnicwU8TVupeNcNc40tXsr
FQECc8UAkBpjQXgdazbzLhnnNVkBHZ95VXZYi1dJOcaFqINLJIOxt6pKcyOtEL3rw2OcP5TmKylF
fW7c1BBF1v6fIiy5hCHFLViIkEcBz+3BrtzYk9wscYbzeCOfhpP6eN0CuE8SHVTutJkJZX6DcbbZ
1Bll3b8F0NE+fV1P9vcId9hnPEh2IBsl95XgvfAPGv6SyIJN6agFhUMGb0HvSx0kd+0LTboD8W+f
u6ugrYS/ZxdhjI9dosKqB4KkSbfeSEnQJi/zKCgnUNNi3exmBVl+Oylco8UMZxSflpMKkiWinbPp
k2beTsajpqbe9Q3jPXi20livMFjpPOdYvZ/wxj3iZT1of2P8DdHUVg51HZtkW5oQW1tz2MXk0nIX
fcklO92R30pOkRA9iXvpb+UxfoKsciqnNlzRHChBja6pBvwtfeqG+9Gnk2JLAeQ6RzSazjUP3E5I
QYH/Buxt77VE64k0lWmLqbQmUMM9sb0lE5gH7xbWNyKYDSuJhVbZBjS6et745gT4/8ZrrcaL5Oo3
4omtJGbLKtB9xVFIbV326/RoN4L7lhvpwk1o4BJDAhLIgu9Xi9QVcLwH5Gbk4+T395lftjspcoiv
P/0cpOifrdJtYif/Wny7bvZ8r7GRzfgpI8+lTK0ge/5z8MMjxQldH+Jb2UNd+SC6erlmsRFG33Qb
49dyK1cVCWmTVf5h9ad6eC5l/7pC3KtXJxbev5Ztoc76XoSVhlZfzzjH/QIoTby+97khPV2XwfUV
GxmM81ONKeua+H/JkW4n+Rrg1sQjPNxqMcL1X7owp2iqojm2W0RIPRqsHBVo/GlgVUB+1B10Nrgg
30liR/Tu4i6ggdI08IdMXWabRNauJ8McIhWKAHcCrM2siVq6uFawkcCcpyaVJDUzs8zLovrUmPZB
URo/IZMgCOMv30YOc6zMsZKmMUmQnL5RgmI/78NAOVLw7pjiVDjedaPgx7MbccxJ0tM6LeMkRpXL
y25pJ8jfNJHxtxVPx+qLdJj2oi7VtzfAh1sSXS8IJwH0q7Bz7/aSS001t/Q+kV3KJBTtFmSW5L2Q
XZE61GuSGGuM7BwjpRasYkDTWB0Uz8Xoaxjud2uHImHlVSCcTuDleNBKisQZKscG6IveH2aitolM
QnQP1UsBtsPSqFw9BJNHZYTVLpns7FAsoba7vpHcuGMjlNEzK+fOKqMRPaBNg7lTHxhdQVa8qsNB
kW+sf900S+OBjTTmGquHseiUKoI0sltxoldUla/rwz3QGwnMcUNBucqVCItoDDtQX0iqIPDkXsSb
/2eO2TpXiwwmisLL8s4xRlcD4HmVOlUn8Lp8PYC9q8sAtcZ803tj0JuBhIUKOU19W8tflkTQ58e/
Cq2LAOZ2mqe8WKwerTLrHYiAA22PXJNvPy24ChMhJRd/1S7CmIdVns2VbYZtgeHp75VhOFqbOUO3
C4lgd4RaMa+r3LRGvETRckQDzp/0of0eJQNMSkaB6BHCde2XJWRHmHBY6w5Ur6WnZt9nu/DtyEIW
4V+DqNMzY6MhEowMoGZgqy+ZlLSyWjaFNy+zYyynWDFcwwjwxhMcHe4mbQQxh9OWIjsCHwkVFHsE
7NOGAZSj/H4CcNn1Q8r1dBtJjHH36yjVKoFKZfvaGY1Ttbqvyo+rsTiDKWi5427SRhZzYLF9dSb3
Vu4lIfHB3+zrqezHke1dV0kkhrkPJ2lejHEd0CcJ0+6IP1ufbCLq5xPtEHNmNbOTallG4xcevT9W
j5yavyiaiHLUvfhWAZme/M0uHNHrl+uKNivIHF5gqY1T1cBpk8G6y7UpCBdJsHr8c7uRwZxbU55K
CyBeNO1e/QH+w2O5H15lDDfWu9TtBCbxcfTq7UiBkgNYcMjRvn3NJjLP11GBN0LP2Rgkj7jcd+vt
AA4XCl0mogDmP0kBMfO3LEazsIlIbnZV4RXg9ym9JHMkPzsXNxgp21m7eJ/7iReL5uH5CZmL1Ldy
60bDEtED0UZYfXpeA4KBL/2QAKLtJ2rP/wOghRsubeQxsctSj4giZuyf5ui7NdB95dSkvnGDzmvk
bQEYD2iT3zlwv9aVTahSY0GxBg3BSfcYJm6k/AX03/8mgnGIwPcvJTWBf5/VzwVIr0kdLLUg/uIf
6YsajCs08zQNZzKV3qTV5xgTll3p5xEcPRGkUPmx82aLGEdY9qlEagv9qmPrG8sNeM8c1cycKQKa
v3bsk88xuavSNbi+hvx3yUYs4xi1tcvbKrboxMd4Bqbsi1Y4Q7pLANVGk3V26EZ0XltgHdzWZ7Bz
/H3sVMZVmmhdzA0b/rgP0k/VD/uYn2dPxvBH6LWnPHbpI7ZJHMVP/ekkqinwLwMLBKCU5VKzmDOv
qrPWx5hF8qIBIKYARBnQ0whgYoHX5DvmX2JsxnZIOyn1IqETNGqdqP8ipaJcNf+Vh3zu/xRhGcOA
5zHnPTCssHkTiGklR27Qwi250jOQl9zpU+tivKIX7J1g9VhUatVoxqSLR7yDdCCmjnj0d4/6+ENg
l9QjfXjgbVRjDCQfMqtqbPjl6Uj564obQLkgzaDvJ2GJjn/GL6vIXKDzXPdGK5PEm/TKCavBb6uX
tUkdSZP217XiLh2QEGSLgCLJYgfhlhUAq5UOb4KylmfmCOYTEJZVpcCX0A/+sHYbMYzhtQpInvux
g2NsF7eMzhMqDbOxArzqbIPpMssa97peIoGM70qnvGykdkYNd41dafohJ7uYuFNyR2rgkojILvlm
v9GP8VllZ6jaoME2wufFRROA07l26mRucW5P+icMonuaLx2kwb+uJXUL15aVMcmum2wNMFOlVxfA
vgvn+E5P2l2u5g92bL6MUnqvZZOb1bFgdbl+ZKMuY59GZ8w5KAERnJSxO8jkGJPp8bpqKjdA2Mhg
XKLUtHKc0DBI3dWH+bX+kyDUA2ire5cGxLXvox1QGoMld3EKZQ/18/vfSsdevoCtGGmSUuehBKOd
xruFPHaqG0WioX7+Suq6rqF/BojGzEpGaK+qQ4KVbLTT1NwY+u8UooD68Pf/M6uY4S7tCegNUM2N
3HE+oYbpxyLYKWpmH83wlxA2dsww1Fx3bzOaquGW9jGuWidpXy31kz6IukH+4ahdhDGBYxqjGpAA
LwygdAQTJrsaXaj2J7w/3SnoAnNAN3bpl7tCNJzEVxJJcxB5oWrJ3p3GIqfSkOCSAdARGok0xw7L
ozY7vaw6mqR5182f75cv0hj/tQIHpxlNPNzy+pM+PWj9Y6oG/14EnQlSDPA4YJib8VldM0tKoSC8
s7p9sbyCdKtQ/rgu4iMHJt5NWxmMg5L1LmqN+i27ogR27qBleK/eRQ8YqHUyJFmqAAyfd8U3pBEF
Lop3hW4lMwcLXJFIGeWIqIqydcfkuekWT9MLtxUB7PN2CnwvlqHYeByqbNxoZRgbiYsS87tV640S
UjujOxd7wULygo+tFEadRUUT1DRg1FCXEjB75IpjqHLituHg6R3C4bw69Ol6DI3hUQLIiSz3gi/g
r+dFTcaRpCbGfKMOXS9Lo+36Pj9WEdkr+ngiUfflurICUWyNajDtcNatrvCqdXxqZJTPm/SvMIv3
8igiaRWJYpxJiedAXtcYXk4y4urRITJjr80OCTzLdZ14fn6zf+wYUbNOoa1KeBnK+d5W8YwIv/83
AfQ63bzfixwkJmGGMe9+sQ9LinlaRTTuqopWiyq5kVGVpLa7CZ1j+aG8b8+6a5xir35Z9yCHUg8/
25IypE27Q39jHQxHPRoHejWXOxG+69tjnb1ytuvJ+MdhlnStktBwmp7HypEBakRJYU20dZDHxlvR
H9Xcza52DPeDt+LJBoQCQYGdmxPafgJdrc1qtHLR5CB/A2gTClrJnvZml6cMRFz9s6gPnLvwoDug
LLsWaDUYN5qPwzhkIWaqy5VCHGMIeP2jWVBEE7HDc53ZRhDjZso2s80lxrIO5KXTTySZArkWdT+I
tGFcSdyWcTuEeIW2+uiTtTtUxrc2jh1CRAlqbi6B0nEZBHhJwK1kzKTS0Tlqmjh2+VkJtHMeSH41
obmjR8iIls6/tC+zwHnxV/AikbGKaV7TrpXUwovBLur0c9iASzJ6nmxd4JBFghibSMqkMa0EN0Il
H5r01pIPifYfRTDWQBKNFHVHUyLVna5E7mJnjm2KBuz45kBxtSmvD1gi358jLcvsqVfg7uO5cXXJ
T7TZI8pu7AQFLF4Ah0v6lxzG7OQlk3S1hpykTVzNABi1VTqxVrhSf67T38lJXKShFvNeK7sHMyTw
X3KvLj+hEd7plshRRZPDfBv4WyXQs70X0pbmWDc2UmXxWLpKHPtgNzxErahIdn3lLJb8xm7nugAU
NLLfSQwwm7kfdkacP5uYK3KNzpZBbkAE7xbufakqBGRPKtjTWI9nJVGPkURMafRV6+t1E6CH/+H6
jcldvIsIliqhnmIzxbQy4t8MqY94PE6l4XaLKMQQiVHf71FJKaa6jJ7T7KVGjayPAjIKVBGslslc
/mpLyh50Qhi/aG+Iuq/jw/Wl4lZbwF3293awwAzDZE1DTNuG0gOtkgIOzp0fJiDgA8jMl34ji47m
agp4KmtosWZcqGHFYZLi/Hh2Xww+WmEmFyxxRTAASul3XgkbUYzvybNklXQJFUzAXzvDctTk3FGK
pyT7dH0B+Rv0SyWNGskmVkiNubH1Cba2tvs2nRwlFlVI+WZ2kcAsWjL2XV40wCkYq9qJgLurnHNR
YxddjQ9B12W1PozP4tZWQ81GZ1L5g0SAdJz3qf1Fa7/Z04/aFr15RGvG7E1p9mY/m3nuyc3nxL7T
MsH8gGjFmPvAKipSVBW0kfTZG0tzNyI1Qv76TxuvM9eApo2dqVmI3Eb5Vu6OgygK4NbtNodFZ64A
g3Rp1OZ4l5XEoXMCkW8fwk+jO/4ATIsjeSJIc8GusONOJll04AvoiHrH5HUcMyfWRd7sH7zNL1tm
WWfJrC/GNJXAxz5SBkgTQ3r1t9GVA81P7iyRb+NqBDgR+GFVB6MYs4L1kORLTxCx/d0BMqQnbQV4
9erK59ot3TbdxSKIbu5R2ghlbgWgn9pmHaL8iW7CAOjZTr+fgnzUDhgSOqF5V3BB8M1EQ4sY4O4w
q0AYY1+HNJdNaabl8p+UmuMpugEbhh4UQXoj6nPhhnRoq0a6APRsKosZEOdpb+QUJ9AmL8lwN07n
PD/UIkIn+s0f3NFFCtvxpLWJXVcWMsRjYL915mo7qo7o8cX1Exsx9PeN714aw9Lw9EWDWPw41OfU
GB1lef0NN7GRwXjvIepCIkUhpQI9KdFZyV+u/z+3h9rYCGBeC0ZiTXFFq8Yj+tzpBT57kqPt2xOF
I0XhzJU92UkCUdJUYAgW48NTxUQ03+Ikh8ieS91eB+RMlXXukgqCe5Egxr5RpU6MNEW/2Nw1N6O6
nhAb3xVL7BdVLFhLgSi2icvKOrldazxfFz0wpc8pgnt9QGm8nr3rmyYSxDimqkhkoycJusVQs4r1
z/pYecQIhOeIm1LfGAeLQo13pJEtITAW1Z3pT8f4XgeteHQ0vyyao+wmr3XW5zByRF6CW3I3dDgk
oKGaisn6eXgpSeljxCzzn7K7eoUfnTJ/Pqn3szv6iZuDmBCcv97yAuGi4g7X629k0983p7o2i5qY
gOQCLGLhAJfVJ1IT/M7+XdRjHEffpXZozisaJqP8qbGCtd3pRbcDnItAEPd9ttGFGtJGlyJTQe+1
QBCpNBkjl19ro3fWPnaqsP3LTMPddb34l8lGHuNM6my064bAvcdnwPr9oFk3q3BQzjXv6IugWv+P
tOtajhvJll+ECHjzCttoRzadKL0gKGkE7z2+/mZRd9VQEera1UTMvsxs9GGhjqtjMpk89NuFnJVI
ypEs/RJKgYyXbmO3mUlw8DrFK7/dA8Tc6bzgQStdVo2R9VUpl8IvU1UJkQAwOlQBD2lidWmxPOjR
l1IZBcyD1EErM54jrC9Lw4IUaT4D2AIhTQD18J7sViegj0f7WLnUPsG4/5vBk5UJ0tAgSlpKYSwj
8PBlbM6ws0D/KjAh20g28zFS/7IEeiI16HVVqUcca0yx5RepAnhb212jqYeozM+Jxr+moebVmejW
U2eXXDibnMIxSgrbaaVsyGBaFjEbS1Oyp9E4GlGCxx5B/yFN+vqk2/F7WlmcWAN121nDVRhlI0Mg
C5kQI+FKhHMf3c/AwuwYB2KJoGwii7u5ysQeBS3lNdXcsd/xy6fbpr4pAhxWKMyhPw0+id89S6QB
Rt/oyFxSEZqhXtuBvpNk1sbLtnWvxFAOrMunUphzRO/W4ffSnYRNvO5TzJkgzgBrYHfibCExb59s
u3y/kkldkJiG0cTVyMD1i9Hf89x9kj7VmDQQvLQ8pq3faI05DM5tqZtRZyWUurJpEgY5LhBp0TH0
BlXZL7nI8CEsEZTb0lA3y5MYnWPwwVWS3w9/o3XXI9Dpj5TLmlxiu9CuR8XRA8PWFUB9cCzvyziG
TiU/lSRHswEkAXuQQ1MpMNc1e7fvYtsf4NEHrHFVUzU6/ViEYVl6BZU5BZx9ZDeIsyonfpKs/4az
b3OaEt1wwjwjCwq4Z343pabAkwgdCkgDhQ+SgZ3sE9y4eacydIwYywdnuxJE6ZimB2GYtvA8ZfTa
dpUlag+y+FxHjIz7D0b760Dvc8yrrAN4wkWtg5ECaII/sRcUXNQMRpbFAsykKe84v+P823dGlPfG
2d4z2ZVMJc+qWCNGy+8Vt/VUP/UBZMpc5tp2e9ejUXcV1kLSTVqEJ9+IlBs0dKHanTJj+atX+fWq
6OmffIxTruShE+9b1dbyVXnIDpk5OKo775TPmIK+/fm2M/2VQMo5ACxeVrBB9FNgihnGwJ2ssbBA
GoAsHwBhz+FXsEcwXMZ2WnMVSw8IlWOdAP0UzZDgi/aNXFzqyXeBq9/1x9Iddyz2+c3rU8FRIMHS
JGxq/m5q4NLRaqmEBQjS9zAF41LyLC7Mb0mK6h90cSWF/PeVLupSN48zgW1tbNXp7MArXHW0JLSf
OS9zstJiuUTWsagni6SNajmqGNEv+VdlrI/C+BTPrG+36T3QrpJQfgOE77sbW51KLI3ZEHsIyfS3
FOlnAfgivG6RQzJ0kSWIsrE4rybwEqHsNoGyQpU/zWAJLpbCBAofIyJuh/rVmSiPmHaB0sU5utoA
YzT7GvSLYICXNMGZotEbgUxVSfE+H3mzHDlzznJGoXkzlK3EU0YnaanCtxysvEOZr/tRMdE7yKf6
oIlXAbR5RXUrjFEEfR8Vty8eOv1uwaDiHJyUifVs3tTBlSgqLCtaN6fTAs8YF4dRdGXtTWExv2w7
KYDhYrlaILuM1PdSp8ioIAiMBaf+x2R3fmtmdiqb2SF5KY+zjR2z/fhVfbjtG7dv6ZdU+uklBG2v
Y8AIDdvqqcAAI1c93xawrYZAicFSHrjZ0dn83WEMUjg24ox8PVuO/Fy9jonyEBdvorA3UInTVRv9
TjdftMgMG/3ltvDNe1vJpkwgTAOh4fUWWWHwqGUXUfqhJ0//TgR1bV3YSXXRYRBO5QsQYIlW1n3r
wOFyW8qm27gehNb1OIt0lJbR7wjDU9Wd5lAz1fa1xtvhtpzND2aAcRHzkXAFClGXlR+UtVLV9RRY
DGkemt0IIC6QN0XfbwvZDIwqj+1tzJRi+oFGTOezMGvzVk7t5nW2Oj8D+qH6fbDmV5LVZNbECsRb
X28tj7qjQqkNBQQNyJ++lLmTvpEd/ASICU2Ifof8rcqRe4h2xqRb3bTplWB6pk8o+7mdCMzZ7IHY
FaGSCyzxc2unT0CysuK73qwA3s6KmOSSaMe4lkp5K60fcymbAE0yp/cD52D8//b9kc916/epRCNP
E7UZG5yK5G/g1fMV7Oc1TDY2Ypy3xFCZhqYq1Zz1sKyBe1MwfxOrThhqVidgT66y+Y5Vhtr+bBgZ
xzNFAKgVpSXqWKuB0QM0QS9k2ZnrAdwEXM4aA2NIMXjKwoK47dQC2Ka1Mllq1flSXfq372fziafy
mo5AAlMW6RkPvgwVpTCQo/H7SLZ6LJMF9uI1juEllRUzS4bb+nAVR+kDICCAhNNinPQnSlLqkREJ
dkdq24qvYih9kIRYxfwSwM0KEU/I+qlGi21O9jP/jfH5iH18VLyrIHKFKyc4hlmFz4fEQvRIgR7r
O7vlXPpkvl5iXNWmNiDpBLCeqhgiTTVupEq+KFkAlMdlPk7SfFfF8hvjOOTzfzgOcPYVGcSSZLvq
9+OUmDaRaplP37d0SMswsAEWCAh17PG6rALg5iXJANoXNVVAC5QEmNW360Yxr8SB6EKVmkN6KaVv
IfaUWQRdm1mFupJD/o6VnLwop2AgCEWYkkFnD0TziamA3JNU4ieOEX23AxYBUedBAKdBM36XtmSh
MI8E20c98SjSYs8p/GJYsys/Ni+inbra99t3tpXaQh9+yaM0cIFFKT1ZxuebzpzLB255zsR9NZ26
mDF1tKmAK0nUfSW5WkpDjO+o64klgMNT+xvYw/VZqJsKqlHSkwpDVKV+kJf7gbV9zDoBlV+WYh8r
Qp3AWvOyQfYVaH7NdSzA+U29xhIMzBT4fYZB3YiWDtIwSXlhq5wzLLM5zAVAhW2h/ZvesboSRH2u
OpaWTlsQH4BFqfe6ufCl2QYXDijCt3VsW6lXkqgPl6TgZjFkSGodMhzRgvIodMR7rM0RBtLKKyuH
IXHTE60kUul4HOd4D4bAtCVw8wKSsNDRzr1b+9k+dP9nZmaUHdcfkgrnQFJZ8qznIuyxHYXkEhas
nHxT8f5zGh2dld+dgppGgjELQMFsVL9a7ipWTWIrF/91APw+5beNKOy65Z2CwhA/i0Xq5kZph7rE
QHlgiaGityoqkSxmOEYLHNlxzxWOzuLovK1qOArlP7miw78bkJHyXnNUXOzymJXTOILVmECUYxJQ
MOVR1hqCV0jUOYCJEVQqkgERmK/4SIgbS8D2iCy6HKZAyo1yNT/r4YQAMbnhw+x0d8kdZ8mYpUJF
IjGb099M56gEdluUAaou0YPCQOYIMPYC2C1VOejKp0qCgjBSk+3Hy0oGZa2FHrW5MmrIG77Uzmzl
DwT7iL8PeHvaYwUcm73tIf3K2qrcTl5XYim7bTV0DJqOg1lhZovM7AAIodmRb0lwEAIW7P9mQX/1
Kel9VxDd6JMywimBn0zd5w4wFhfNlE6qOYFkhvTZM69hlVG3wglScwFdWQ2TkO/6tEpfilxUq1kM
sXHCOT2AxGeARi/Gy1LJrNSFfC46+1tLojRTVJu5TrWEvLWDy+SPz4lP8FVCp/8s44SF0/rBnYK9
ofHAqpptOUhQ/+IxZYgyL9O1Jcy/zItgAGqPT78X43M+s77ixnwX0ERR65Y0ZLY6pvx+d8EyJj/G
UVRjhLBXEYMzzviWOpyjOV58JKh+81N24VDe/5/j2O9iqRidLnnVq1EX2xIwwRRX2MXA6YjOP1to
rIRgQ0EhDf8AIUNGDk+PEchcGAZVKMcYYutfsDLtSbtuxz+SRVI8uj9x9ywShY/39rtAyltXYxJU
gp7HaCS8YSuF+9+3s8nva8Aux5ID9nApCwcfpwytjBJ76A5BczeXvpI93L6i7SP8EkG/srUO0OQ9
xh4AC/fC8y8Zq4tKFOt3q/rtCAYdm1O5aBYAfoG+9tMyfkvygyzubh/hgwg8NjQVcUoEvwKWbKkY
pspKmFRiB6UqP7eA3EwVp44+35bxkeKIEkIZELbwFaOJIQRP9x/lGybg9gQFu8X/Uo8AOIh26/No
2Yp2si881roy64yUIeVzBgC/QAVqadc9V8NoZVr8CIO3bh/z42uROiaV6gZZsbR6FMvWTzxM4FMe
gh3ZmJ93LOayj0BW77Lg0zE+gnI+jXIsNqHacEorWcodGeTOH1qMFQZ2Z/avxmVxUPZjzpt+XDin
ZFIWKwfzJJTcLFlgxBgB85066YRnKsrFzmDmvYVJKrz126+FJx5YL/6Puc+7cFIsRh0DzpjKg2Mp
QHU6SmSLVHPDXQ/o2+IAhSVUIJUXWNIT4zY/hDRKIJWxzoaclV2IRdDBDXdYxnUxMxP75Un2wYcJ
9ghgqdv5oXUyL/sLEGtKOPWpF0XhQykMJEtQHob0deqO4/By+4AfCp+UCMrygU4zq0puyIA1vU+k
c1E/NeK9HDzk8YAlqpKRIWzb4PX6KBcA4Cns6GSGZGXF56W4zK3hcgsLhYypJJSlL3XUR1G/QMqx
eNI9MgliWLE/E2gpoAoznwDk935z0NQ3pCy+n/tFXopJtlr9LItuAtpsKdr3yeX2VZGfuSWGypHH
GEhCSqlJFscZVlTVQOvcRdrTUp4HnUXU/TEhp85Exc0yTsa2Aq2PRTicUHe/H0Kz+oQB1NCfHELT
XmAtLUJPvmH5T4aO0JlcmE5Ko3YC/PQl3JEJzWWXWhogFUlgmHcJoJNZSQjjAukRTb3p0RGdEZkW
BXwqJleD6Gx5zJhonizNpNOrtJ57Lu0QgyJ0aHCyQ2CrdrD7uSSSWcy3IutbUg5EVgJOCGNdsvix
8zj1Yeor7D+wcu/tkKdhBRxzuqSVRzmRJNVxZbFEjgUX5Q2H3g3vRZNs9rBkbZ5oJYqy7Qn8EnoS
wYO0oA8U0TusLm3n3za0j1PzRPlXQijlb/RFqAUOUYbnvdLJjoNdnkHqR3DPnzpH26OMlFlkEpvH
GVl82ZtmfhVOt1/R4c2zWoJwZW6cKg0tWZovQpT/4Acs11cLCzdjM8Kt5FHpZVdVqapkPeK53/np
nmxJkQ4bawmMcXE0NmS3NOqcc0iLkuqSI1oKT4nk3r6390/zwUOujkKpe5WmHR/XJLwAqWJwR4dM
DQ1H8J95ywN3QmbiYAablO0NVIdYJMMfETN+VxuadCdVInDYlvCZrRPdv4Pl32FgL7GJ4iwP+TEG
MHrvR3vpnvseOYZf7pj7HuSybn0Bcgurt74EjNEgJYl87WDlHufODqopAYUWgKYMdA6WnlKWWAC8
Uqt4nFbSJ2cKQmeeU1eNQhOz7vdDqzm3L3fbd64ul4qysbEIXNtxkjXudS/eYUYLY/uSNwEg8L8J
6sRn3fqSVLSV0iHJweYsWZo+nUFG+dKlKUNfWSIoN5OVLZ/yAQK6JH1rZ2B6/XP7k23mdtcvRk8E
ROPS5SAlRSRNlu8a8LyMGDWfQeEOojy6XRV7wTQyKrwsmZQ3qYJhrNsOneDSsIals6LRDLXBnrpz
kvkCdtNuH5HhVWjQH70VMdTWxoqVCxel9NP6UiaMW2KJoJyKmIxDN9SiZA2B22hPyWy3TBAv8hs3
lE2iAqjOCU3GKaFsda+Ly5lY99nLvnyHETorR87D8lTb78aVZpAzr9wEJ05qwvGQl/7Q7shaWOOD
FQ+EVPoRcH/TD/KY6pn4r+StdOuUlMcI+CbixR66IeSDuBcyNcKoYJVYaJfwVhGpPyoFO0Bipnb2
WCmByUsGaA/5ZfCSpf9f50p+99X0on0l58vS5khZklQ8q4PuzdqIzcZgl0XAQDQMO4y1SxQAGOG2
wjJsXqLcSqvXjTKEC2KEiLkSZLnaonu3RWyboMxjyhgUhMhkqMsNk6gAWwKiIPJJYTqEIMXuapNP
/Z5fXJg840h/8My/BNIrqFk7T00+ZbK1CCaZU592vGLNn8lkhriLnkHryGgk/0F/rxIpz5nIQZuV
EZyzfgIzDQpjZuMXbmnpiPDDaL93XtiVj239/SWV3stoS2FQimJEvJkBBFBhksxwasnsbRHnzKz8
07+6R3o/o40EzagxT2F1U7OTQP0kccp+HORTFRfOEE9Y9ZJ+3Ba57euuJyRfYOUX5qnrqoVHkqbU
+1S/aytTHL/dFsHSFnq+gcOZgqhCvhn5la9a43PwXQO5c30kA3nJMwstatvgrkeiXGvepQHHpQ0e
DOU/WnzJC0YaxNJFGo+51dTE6FP40hrbTKWZZuBJkq38knutOzRm8TJk5mzLO1Zb7g/Z7vVklDtV
9TxQBgF2nr9IburIHqFXI/ONhPa4OYh3s5s/oQUJ9AHw1zEmrv/wRrpKp7zMOEZxnxgon06vCloi
4cNio1dwmA7SQQfeD1poJHaJX5tL7LLe6x/7du/e+yqc8qJNInLNIEFPuR3JBUuA5VRO7pNBx8Ji
NUX+kNdfpVHeRo4kwyh1clRX3Rduf9YOtafa/blADso500XzSrv7J/8kHzlwTTdMcLrt0rmmyYDP
UMDQRpc9m6SLpyFDIRD4l7b0WL9hPPFF9erdaP1cDCq+1t+G2elLJPuYHHdZz+7tetD1L6ChTJe8
T3VRRi4JBLkOq50E2iD3ikPscFbrGifC5lI8yw+3ncW2P/p1brr1rHLofKkL7jnM9vxwKTgn71kD
u9te/SqD0iWtAsGoVJNE/w7lbBDcFocFxMAioVq2/6oJsfqMlCoVktEMQQRnsSzJrhRRXpArLxWY
CR7jUHSjWe3EJhEElEBVUKFXbgKvEB5Lv7Qjh2Oujm+72F9fkB4BLTVhMcIRL8FGeQiUo9gwEhrW
71NRSQE7USjm6DgI06Mhf2nmp9taRj76x7z0+veT7HwV9ZJpFrNAxsf6z0wp8NAQ0ZnNC9alUKGo
BiAjgGxlPM5/KN/CHdnRUk5JbS1O7hp2ubt9KpbToEkdxwRcGZWEFHe0jLvR6p1wJ+zAOWtFru6D
oD48Bt/QlTro8KKoqd6zcIz+4KWv35UKUCUfpWqeGLIVYJIaxXe0+rgzdjA414C3YAMn/SG1uAqk
YhIfAKEtL1D/iXzdCw/jKXGbw3IhWKXhK7imGAnaH+qeV3mU6xix3YXdQkRgJVSwaxzbgTqc9Jm3
0ih+STRM/HfxJ6AN+CI4J4yCmXiT89xSXMqbhFKmL3OPhLR7Td8kt8UTzsASObZsZVPaN5VFKLr5
ndq7LOUiV3dDskb14Qa9EJGfwjELUmL2xjFLVSvrj3zMauYwbJMeKM7EQtfjDtli4pMUf9gJIAnp
mNVJlq7Sa/iBwBFQAxhL6wBHwGm9yB7M6EXbd6gVagyH814JvPX5KI+TRWWh1lAKmObo8N5gtw/p
Hm1wS7kop3jP36PPCICWwGz2GIl6EO6HzyHTbbPMhUZ3CgJe7sSiUWAuzVF04n1qDdhT1dEmIyQi
rNjH0FZ6XDvOhTzlFhS2IyCDhkNsKp0AXgreVtXM1YEUetv/MaKGRnmfzBjaGfmUZAHeR27upPjl
9u8zPx/lbYpKn4VFwCXqz4XPO/l+OQCz0coHACr8V/vtm7ag8zrgxUSsRr3zOazilIwRFy6MAYny
c6QVKf9evCwu2RoIfG22F+BF1v50AuNsais+47ib0WslnYpeeHLHQR7guOkLkVnu9c/8I0oL5vLP
uGPpyublrYRRBSoNGM1lTZ7abf1Nzj4XEaNM+RErgLwgVgIo7VC5OBX6rCStAlKpFw4yNouSXcXc
LNpMYVeCKC0J6w4wPiABsMb0ccqPgySbxcw6DfEXH/zJSggViNAdyvV0RFpJMhhscn5JvenSk41z
K0pNNn7oduRbCaQij8CVXKanSJmGzHoniNgJD7GfgLUZb3jvtuZt+o2rLLqMbWRNE8sqehqCAdwx
K5c+BfVoGrNXqCymUsZl0UCF8SykYsTDwtomKUw5TAGVXGbmNLPeUyxBVEo785UYteEIQYLidsuB
B9NrZbCoT7bjzOrTUXGmlSOsWlTQ8s4dZ7NzW4c8YHMvcKVzfJrvZTM5S2dhjwaxOR8CC7yjZrRn
JYIMv0VXtxWu1uq+rdCG8gJP2QV+747HjmlpLD2hfEarCMM85BBDILoCdNjDzozrSxv4hcAqQDIM
TqLcBwAywqVI0LohzajKnQ7gNngveZDRiPDvJkxW90g5EbXsolkiM1d5eW4XT10SW9UeCiO1bpsa
+bNv+BG6Op32XBPyBt7CJdfb/fwaAYCmrR2p/HJbDvFHt+RQ7kOc8nlMesTmCfvZAHFvo2+8EJpZ
fYhVcCJWj7fFsbw9XT/Roj6ulgDVC9nT92RojNDPdhjdYtaKGF9QpvpfxswZ4yygW5Qdm+NiK9hA
UD6RxCA+IMMDrdInrNd3Fhjucmv0azfaR15sP0qMqgbD5GgM2UQyYiHsEayR2uH9P4Bvt/bZafO2
G5MlkM6B30ygqdrDtJCEcsR3DcvvPIbZ2+CklQ+My9s+yy8hdB18mgVpjFpUcGVvdkCG5QCwwObu
DDe5aw6BG+Z43g2e6GJZ0xMY35FxQBrnJI84cQHBOa5T8xfja8NhyK9jOZPNpr1+PSDlpflCxe5v
WpM3Tv8G7TyLd9kbigLYVgm/3v6Y2+p5FUUlcQYgwMY+xbsN2N91e6cPR4XMzLeT8+/kUL44i2St
kDT44ngZTkpTePEgnKVa3xs9K5Sy1INyxQBJnjQAnSAVcaejtEu92O999J0YWch2Rnr9cpQLztqJ
S5oZX26Qvov8Pz3rRb39nFhpAZXDyRzIv4UOas57vQN8Ry+50/3Qy0z5FdvAp5ShCUx5lA8uIi6r
px6224JqXHSAliWZg1UfyTpecuIOrGV0lkB6Tl5V2jxtuZ4U7ZtjusvuYm/xjJOwJzWKxJsYHd7t
DsX1g9Jz80qsa60ENcQBK3855i9k81Awh0/hUfEMlOwFrzhnKIAZgEy4rf4fl0XenxcagdfXZHBy
U/URTsBE6LTg4ybEbfEWmnd4o9V27HXObMfHycLCD0ZR/67wq18FU76kH1W8ezVkfNEx898BvD6H
fm9j7REb5cz5822juEqjzLzSVQkLschL1C+aifaDh4EjN0eJsXNKv79nr/9vFzVX56OsXemXuIwW
FUWE0pyx2ZlYAHMpgMqOuXdfOTdO/mQ4rW08KCdS7uY+swAv/qDG1zNTjqCVGjE3Qri2xp7fiRp0
rLhnSP4Eh99xR6YqkafAx1zpKo/2C3zOF5EIvzDuR+dn24UjRHy+jKotaxiQdaGUU9DCeeSqscZD
MryU4rEJ/duGsR1/fh2G7kuMYT+IYo7ELxWewMeIergZVVbb/3NbDNG7G9+M7khoOp6MvIKYUHex
FfSaG+jmXAiMbJklhdzcqh5Tg4I9CIMJ2XLemk1AqG5KUygX8/ZhtgPc9ZvRJs1hYkvlUAshNJ3E
xNBv8wZmCZTo7a1vRqUGoW7g/y00ZDpHdCrV55OvIsahp/lLoDLqFSxRlNtIMJ4yZiFUukgHLJ3L
VjUduVA1c8QEiTVQzrolymO009AGKgcEl37QLD3eFyUGUxTGg+bj4tzvDp8eupkawINMcoUJLoyd
YunRDdCGD+47k5Ba5254x2o+bFoqMI14QPABa4MeEwZuTNiECzmWEj/WI/b1ROYO/eYzbSWDuie5
jyTkPFDwtjH7H9w32UkdrNEBVtgkC84tggrwjCurw6OXVfVhnY+6tjydYr4Q8EEXlFdHN1S/37aq
TbVYnY1y44aucVmiIOnWqpMoukv7o/u7dZeVDMp1K3rZlaoowkGEJxUEi2FuJhLj9bDpUVcyKI8d
hGUoKAlGA6Y0bd0ZBWILHW1uJxf696KPWFV1xmeji3FlWBlGHiPiK+JogX8L68rcuRpH+1/dDl2I
G5tYKGUQEFpaH9mSEHlDvlj52Lu3xWyPNVy/Hj0/yi3FMAOaHi1KkTfH6r4pLqHxKdQOQeLw48HQ
zVhLrHj0hehJaVBNlQ9qxjtCwnhnMv8QysmHWTGEoG4g2WKcWO0LaGb2wVOxA1KZKz5OGEggjSjW
83a77bU6P7HCVQjjKm1ANEZttXQWl4d5D4cZ3ADvLss1GBTl205yJY3yJ2U9VHMvIJJJj9Nr4PVe
aXU70a/IVD45oH5mIfWy1JXyIphxTfK0QlBrlUNsOLLwo2HVAlkiKEeS91Ez8lKOlKaNnYyr3JRr
B5MPexbf3bZHBD2lLhoqj+FO6q6KLhYlhAPwng+51WoGSgWNYji3TYIlhfJZaaj0oUoyNAM7wPwh
ZfF0bT+NjOsxKIdFVpnDvFZIteMkPM4WgSLHzNoJi/TGc3l8B0GwjO+3T/UHRf8llX6Qlbk+Vqje
kA6J9goajL3gtcfAFIHIy86it1XiKowqAk6K2M4BGYKfsDL12JXtP604IDecjIz14Nty/yCWltEU
VND/oze3q7wONG2BP0aBSjPcgXsVwfTM2hLd/HxrMeTEKz+hlbE8hzn6PS32SgRM+gW2iAH1aEfQ
dFizhawzUUYbVL3eJHUpW4UYmTp8b3sfK5GZBbvbSrGl6utDUQY1lbE+qSPcUarxTtVJ7jxlDBFb
mrAWQVlT3oOAVSlmaEKqiCaG7i0l086BELL0e/ORcLUqerNQSvJ6qTWk1POF7Eyml8jK7NyKPeXS
gOhlgUsXd+EdRm98ifE+2XwR6zwQ19GWNgDBQb2DpKBOuFZC7AKG3Z53gDx5xt5TjFoSQY3QPrOK
2x9ZkpFsrwVSwVIVpjbiB+RunTtbyffZwgw4v19s2SH0s62LdfAQa7JfFksF+3lsa8BSC/4LMMLN
210dnCjYyioy7C8vUofsoUZ2UqCzlfJmEjMGjDe1lAenKo9hBcztU6WkfqyFLu4hRARWtHHmA0YC
SbScfvfpq9+nTLuNJ2zl8RJSraw0B+NpLL9V3CHAxoCyPN82OJYoyrCloZMHfoEoIVrMpnJ08UWe
T0X2OArp3ynl9bNRxi30HQpwEwph1etgzy+ttZicI53kbz8HZJlloW1duMqjLR2y8mUgFb8jWVwm
D0Bg0CwPo0uMoAcHQcXk6N5MqNZ3R8XSpRr+vzUug20MGM5umJqG1Tjiq+BE+wBbgMbT7StkHJMu
4mqL1uo5qfh147nI/ik5u+xb1t1tNURWx6Irt7EmTX1HFvgJhIaEqm28F/3Zxfb+HeuZuXkeCZZF
AI8BG02FajXQBKg6OU/4lkhvtYxKDqaob3+0TcwMfSWFcli8PLfLJOMhLXuSSxrwyt34Qko5iiN/
S875Pdh33cziXFbRffN4MggxFAMQdbJIKYiccZyoDQilUdLbY1mY4/jIC19vH2/TrK9C6DdhbgiN
KGgFtkbiwlyqfTM8x9YkuWCpui1o0xWuBFGXtRTYDVMD6AWPXw/m0h3EzP93IsTfXfqkNn3f4uct
Yek1v9KHxVyUWWCkBZsZDgjZdMEQASbFk2tbBQ5xGqdRTnX4XMMAbNvDEHdOM761Gauhv7mdAoij
X5IolzsMjSz3HWazf1KIAAkjh4cgswoDkgIJJevopHz/m294lUm5XjVLNKUUSforTL2fBR0qYvrI
cESsT0j523iYlBq7AQQNw80BP9zXX0DFYsaczlC6bRO6noYyoSDRVXEgi+spp1sLBwyKTrWw+cIQ
I2+F4etF0awQkjEpWQgnZQn6s4oli3h6uX0r2zn8SgJlPekCFMkCDc738cH/wJIHqCUX2Algregx
vhqdE/bDIM/DjPKdFhXnITNA4Ngcu5GFqMf6apRj1WUBozGg2bBkeTCH5qH7dwn8B1bXQZXmphch
IJG+y9ohlGJTYnmD7QR69YijVAxNCsxpcVgKzY5kBSV2UC5EfXVwSEspsOaH25qweTeKYQDsS8Sj
kV4MaNuo68cG04IBf9EEzMfehSyKrM3mq76SQR1JFNS2RWse9XAbdOZPsZPXQFYM/WHf/Bjtwkn2
oc0/lM54YSN9bSrFVTY9nN6muhG1GEGwKjk0J/AYZYyUmfEB6aF0rTS4uRiJ+65OqfTYc/tUYkQI
4r4+ZOWrM1BxKKhbMTAWDWWYdvKUEnxp2KwxajAlcJPqcdGlFMLMvK0Xm99N40UJPWsVSJHkv6+i
UiVNUlRHaJiHQeMP4vwwRunfhNeVCCo0jENodOmMingnFFZcY+16/BugEX0lggoMqTDygloio6ul
1hmycJcXWDFPWbnIttGu5FAazqldtJRk0ksxsX9MkBk5qzPTGGYL+hSHvdCzqXVXgfRDsM3jUpjI
4myvSX414frDETR3UsAKFCxBVKCIjKZauA51ET01CZKK5tbYGRL9/Bh6k1Vip6Ri8khsJyqapKrg
BONBcEcJ1UC3wGcGEi/tkSwjCLviq+yPrgiejgqV7w7pMas4vJ2Wr2RSRgYsMr7rB6iK8jh7kytn
5ikDKJN2lk6zO4GmYz/aocXeBNv+wNezUlGrmGbCEYZYX2BebvquB29NwfDxm9vB+upslDH3Mbgk
ux5n43agZWojLJpMxxKIi91hOcc+wL6dGNVPjMIQnEDUDK3bzmSzzotBDYFXQDAEdgjyEVbehFeD
MilQM8Jc1uIOT6CGOkefC5coEoHOX04oDb1Ee47VZCAf74PnvMqlE6kpiOdWJhtDPHYjBp8Af2NX
99vg8ADPH01WorPtNH8d831SfnXMohPjoB1xzCjsTbm6CKwMZDMS6DAISQV+qUhPT/NKNYndhJGM
bG7MUh3MgFfMrt0J0p2QtVgmYM2wbpviSiJ1c2FjiFWRwf7Dl/gceBiC/6Lex1byNjnchZRPQrdi
wetufkaD11FA0Q0V5/xdWwoxRpKNIWcrXE58/ZCXLKSYbX+9kkAZXcp3dSNlaAVJaDo0PtnwMqwF
04Jk0vIvk5CVOMr+eG1Mx4IcaAiwxjW8hT0jQ9h0IisB1C0RWiU+IC/VPP0kdYeq7cxOYbQlWTKo
16MYlUrJJUhM4+q8YFNVF5+5iIEksC1DJgy4GGX4wEWmDXqEi8eHUpN9Wbm6fqdN3m1ftFmgQPXj
/0XQzZ+oq2RhHAzcxXRug0eVH805fBgyvzAYbnfbdlaiqDCGpKBrVRW3Invcgd/nD70Xufx943Ce
sF+cBNMSrIRn23Sup6NMZ1nyOZU4ZKMpOFyr/iWa7dufb7PMiLq+oGiKIAgAMP/dOJt4QuWlhoRw
tI3Hxh+BcZ99Uo9JZhqNCVISu7D4v1CLtUzKfoSxSqSsQwKccPuwv2uTZ7X7C+1GxwyMJEC65nka
9rER4jARZ/g5JX4YhycpvCgtYwh1627WIqi74ZdQ5MDNDXXIz6GamAPmZRiXQ36CjndwA7xoyIqO
By+VhypSNSeKAI0brWhAHiohDwUKzg/Z7dDyYIZ18nM3xNFzR105pepIJjNOaBeUb5kf3cc7ZVc+
51a3D+/Vu9Et/erc37OH8bf1UACXsIJKLegqKD0Ul3YG0AoeroYA6OEaeyOgVtMc4xTsBqcFz1l2
YaGsbFZNjJVMSg+5PGz6rEDVRLojBE2CWVsqxroWa/4vVpi2fOFaGOXTCwH8o0UNpa+5Y4vN4Nrn
VOu2vmzVzdYiKJdeDKrcCSPqZgZ3AneSJQzfRQNE7XLD8hqbirn6ctRbT9TmpMcwKRz782iRvbP0
H+U87Hm3BlIIq/+yaWgrYdSrT8y4ZswXAU6wF60mjUyDhXfI1D7K0AASK4HJ9N3QyGpPZAGY9llz
krPu/h9p19XkNs4tfxGrmEG+MkoaabJnxn5hOTLnzF9/G/K3Fg1zhb3jl93a2qo5AnjQODihO3JB
huu+J3l/+VSQMvkddmtVFsU8QqeECmBX1dHKui/99P26P2zG6dDnBtaqoq4B43+3ooFqzUBHM52f
GI6dI2Ia9kvtgwjuTrcMCIp8lm+yE2+aYtvRL0aZz4X5d5LrLXBR17wQJD5kZ4qcJM3m0Nd6Ycz3
UqSkVooQKUjxQEf6KXWA7A3+aHEDZoo7f2DiZQvZrmaIGIhqliPhROl50t10zMGBFttUNWF4jFze
5m1CMIidztVgMNQzKDGNchxrlEX7H06EHjXGDjVGjmdsH+CLHQYqekmK+5ky2Xdfw8/lLSIZMBTM
EujOzjeLyzG3jUwXc4wjRvJQ6iOlBwR7xwH0nj6lJGx2+T7wNMi4izftjcAd69l2xItRxhHlQl30
bsaAV22+pp239IvFbXfenJY2Vx+M9US9WKawAuaq/ida/xt204G22O1ans9ve+Kv5bCDjkKXLVFN
I90K/PiUMCM9SX61O3f0YZyMSwqwDbsXe0y4O8spSQUBj23jg9KD/A9c6zcyglyCUaJyL7009rzj
Ti5xvhk73Jjr4ThFtL2qQfuHCbXzAgRHwmJBYt0bXhRwvGcnXs58M1e0+oYqE3uMJF/USEZ93+yt
4EF5QqsNGqLRZFNi3EWFnJls1ccpdyl3Mpi8OdHw5ut1bZ4JQ2ZQHlZJgR6b8bBgWis+mO5gU40p
3Hj/RdWKc/ZVBmMkEov1NCBFpVmDI1gRAi1IdYCDvXQqX/A4R5/3RVmk0TF0b0YIslS/28du4Eig
kgsxpk45UDq7+GA8xq8cmzzXZeAmBO11rRXI35oFHJdyZC2SW30JdsktRBDQ0b50zsJ5cfBsMmjT
FSmUFkc6Akc+SPJdRN4T3KHWThRFU6U/qlUhWdQy0IBmuOhvjPJ7G5QgzZp37cD5Ypsf7JchSHD+
HjQ0QhW2SojNS7Onjjy05V2ucfqeeCYY0JTaHmqiFQ5cXr2E6Zegek7KD9d9gP7KP+7tyyrOh26V
u+vrpajmCts1JKUFwtm0EW0peBqFt+t2OEs5R5YrO8GSEshHoUd/1KL+VunAxVDLy7iP9Dh0r5va
xqnVmuhvWdmqcxE9LBl9I0WW1lvaV9kGTSEaTUTTGu8lzMeShwF5bQV6NFxGqk3/Xhln3EIrpZZU
FSLWlLx1/eda8zmr4xlgDq0oS3liTLjfRsR05WHa1c5gG1aAOBWNvF5vORyDmzi4WhFzYmewBNd1
i7sm/aGex6+CvYJ359efYhQTr5eS5ymM0ye90ZZqjgdgF95U4cesvpfnL9eXxDHBPuAF0GKIM4YN
bHB1O2qU2Lnp67wJr+2Q57JvbF9VmidzkdAPhb7MI8YKduREPxPllXpPktJcmaKfcOXxgtCqyxDh
6Rc0jwk6GYKdUvL8juMGLPVSMenDGDZw7M5LXxCdooUreVX89J6O1fKuQ46Tn1ldVgsqF2ImUwC4
EIfPJojTx8e/8wAGIlTo1bSmhG+jqI+N7Ib1QzO6103Qc3gFWc8dvKslaME45G2CYyMpxBfKN5Si
dtV8mONHM+bcqTx/ZiChlNGXjjtOtfVlr48fRe1bkfCiLxrGXlsOgwKhiqeqRrnEqKiE5GQedCIJ
+qco8TN6fq/v3fbDdeXQDAhMejAXFaXWxcMVaZNhl9JGatq/vL9uieNobONekI3anI0zDJnDTtG6
ozgvnBcJxxHYQa7CjDo1MztMS2eGZfZPmXpXSYeskq3ReLi+mu0YWdZkiBfKyIdqzL6pExkaUL0g
Tf252kdQQjNQtQKr1yOeq05m81Kh27v3y5zOXHbq3In6IiBoleTjLDyGw7u27vL3GcdeJkUPkgG0
6orQOehycoI+2g2LXy0dJjzedYouxhgPr/Kxy2rK/F0Zd3KaWjHcuh64nb3bOHoxw3wiRZQqYaD3
m+oHh+buJ+WhZCdW7o077uuUJsj+PLa/rLGNQEkfL40c49giP+MpSXfqxdpN+2el+4BUmAOCUujQ
1JA67Dm7uR1YXgwzz+IWpJxxN+EEh8WPQrcH3W2jeyniODzHAVnOSgyAVSSj4auQeIlwPxWcUjrv
7zNP3m7perXREYGT4LBAXFiJvnNO7DY6GNCXxJfHv+gvWF0TIggFTchJUVylbd54gmGGI4f3nbpz
9xt9zTffzW+8Zst/gdiLYeYKjPIqbCYdWyeJiOTyQ1/cdcVeajqrIB+H5qtR3PY550GzWRs05YtR
BjCInoW1NiHpSdvawxs6q0I1E9uPLRQL4KRu8r3NOZcJPVB/HoGLTQZEymocdLMEJtLO8x6Mwwr6
PfgdLdy1MfgB0soiLKFbBWFG9WC8QG/1prOmw+RmrnLokKMIuPi72WO43k8GTIo6+9/dQlkPywdw
YLrNq/gtcLRHxc8eE0u0zI/B5/JVPkkfr3vudtDxa1vZinI9VZPQEIRoapGdpjhyhBzc+0XpXjez
XX26uAxbouwVEndtCyBpnAxXZm1LDlJdGHEykGOSLf6H5C2MAvjqREqmWEtGKWBOsiNWM35rTTyL
Uw5w/ctNfdk+BlnUNi27wMBtE7+gEwMlNeHxKzrLnt+vGbfyE41BmTiJwCJPmY4E8y5Qb5v5zlRf
r38ozjHTGDxRjQmEVzmOmQxXpMesgUxc4/OmVbZrUCt/YCAkEGRhCCeEU+QJrTmHGFTPVD4Q3K8A
kP8kb799Y18+FQMgS6JUxYDSF639U83CxAtPZWm1nujJEBrgzbNu3zkXcwyOlHGqlSnKv/ZYfp/z
u27aX/9QPNBgg0QjH6W+p2TvOopaPaivqo99jclMKzjOXmCBFk22ol2FiJEczXteSY+Hk2ypSE+I
kSz0JTGjKQ+8VMg7gmgafKaq1cbQCWnePZC8OgEsH045J6k2tQj0k2G0xuG09BgJ5ctbck4BK0fc
Q3EqliJccNEeFcvSnX+SY+4gE3HKUYZQ71DMscTnyuZTGWw2PCLwF6H0TTQiikzMhTaiAgSgyFhH
x3q2ijdKCrXcQOueTlnp4BwFM5wteujn9JCqT21ep8BmzHexz/ZhgGggnkSF5lU62Tehe6ZGb00l
+WrNuxQ2z8jFEpvBqQkZjXHB47pzSnfyiCfdYNLXliAv+BMEeF7LM8hsbVCnxdQlwIBeeBK1r8PA
OZS8v89cOqaeBJD0xIK0pGssjciNRcZ3NQCuHITN4eRx1eWQHlIxIk0LVfUH1QFr/0+9apAA8GJM
3qLo/1/dpNUYKIjP4Q/E0D6SJn0Z6omT7t+8rFeOwNw6c1mWWYJOfns2X5f6VWu+SMHjdbzkmWAu
HAWJtaokENiT1K9GcpNWlZVyq5a8rWLuGAD+kPYmbs/6x+jGO+kmhTujlodvE9od+FF5T/dtGF7t
HHPN6HK1mBOtWyZ7Ss6XYVo3xDjmdFC9/NxpLnCpYTn4wI5iSoVWp02Oj0XUwBJIa5HQtGJdtgyJ
BxCbd/ZldWxeR8rGJhgDVGeQN6BVWQAhFJyz2SrPIls8GsBN2F+ZY+BhyIMoIAU2Uwt9GbUNleQ2
ER+iprFM9a0PTuhWsP7KLVneHrD5DrMWwi0VMfEMKXlAs7ndjjw1S473K0yciteTHCfqhDLv+DoY
VtXej6N3fSUct2Dbu4d6XgyNUhObZmqFYBIcvgf1IYeY2HU7230+q6/EgAV0oEVDH9C+1HnhY7yr
/fBETlqOwIPGjgh6PmHSDKK4PBzk7SGDIEGPRJlgwu9TYbCHAW/fKrTj+RtneTwzDIYAZKVSC4Hu
+Y8eEh79bQrBZgMcn8lt+A3vJ1vgsnLzQg6WLltbJLUZqePrn35SQWK84Y54tIC9+MshvsekDGjO
JTdxg1sehvEWTE/l6n6ZwiJXNF1DvCMXNmpUX9oW072KwbmbtwuKF79hW0py0KSgKoXpbrNxwYU/
uwXeAGAacKudDv0Hza4ayreB18e843X1cZCFHQqSxR5TcCNs0xc+mln8HpqSfOZ4nhmKp6utNEmV
6AHVjaYE9VQ1efH/C1s256izLSS5VGeLsMBdhtiwMuhxpZ+68VMvf75+FDZuUxOyTgbIWAyi/zEw
Mo8G2rYUrKYzZktuoMmZcTJZG65nosFARc85CKcwMvz7fo1SVIntiMx0bDZ7RfssyEptJc0Y8zBr
I4H7myEGO2Lo/A1jiun1rKmtSvCWZrZLq56dOTzN5UMRN24kcpMu9PJncma/WWWgBIc618wOyxN9
9UA5dMEo601oNi7t6ktsC6dzlP1REqz3kECbIHOUFUPD5qpsp31XCEoYFTBdvaUvlO0zdJXQCrz4
qB0Kt/nAS5FvuORv9pggdamHeRFK1E4lBSwbvWoJfewawk1KPl53yi2XUVUiS1CpUWWFHZkt5nQo
jBQJV0PySSpZc3TTJs/XbWwtZm2D+W6lmAzaMiMpJ3dfxvFZU97U5sEQS07UvZWEMVd2DGbThGbq
mjTGWlp3przOhxSAL95rEJiH/MOn0HtPx9tvFunurgAqiULJjKlec/MW3yre9D+15vm+dVBePRg3
fKblrRzdbzaZs0fUuZI0E9QhyX5wMB2xE25p7jjf02AhdpS/cxCD+XjJYmSVrkIdqpQOYXZvyEcl
2v2VfxhM0K+YfbGYKSbAiJiclDjx6qzcTwPaRpL8/18A+m3z6I2z+mBpnVKiQ7gIqXcJYnwtkSy5
GKxx+Xp9TVuNFmtLLCFPhrr0MoewlO3PFEAOiGd94qOVzee90zhnmKXlmboaFO4CPlEzewZkXrs3
o3Q4y+HZYK7ibgzULiQ5baUeXRmBXOGA02h6XGw0Ap5HVefdwnE9eQvwVweanSupJiKOhUSBw/+Z
jgZfJJLSwb5zJvT5o7nT1RVLddS7yUUtwwuhqyQ4kpvfCY7u1l+u7wGFD/b6Wf8aBl7ytsz1FMMv
dkQSy5jApeZdN8A72iYDJ6qWCeNIj/bYQDibVsrj741r3NH5NChZ++9gFf/NRxkomUhazIQCZqfv
9eg+RwstZ0XULa7tGYMeiqmOZVKDJM04SUiIlX5q1057DG3R4uudbvqohgqxKFLGPTYqzZZcLMcC
gwWa+k2FOp98aEZOhLVV+ME818UGg1UBQRzQxYh8J29yJPTD0lK5fkdZUkNP2l/fPopGf+yepuL9
BxEXTJww8dy8iFDHoROEtP1W2jU7yrUl7nhpRPoRrplhQLFJA1WMJlR9ysUNK0xLLylYRm0t6KzR
5JzprWcLNvDXmtgkqRJm7VjShobGmzw6uVU/RCBEXHaxr96BrB8saaND32eDxokPNtFkZZlJh7Rp
BhaNCDGcmfaHrF1eIkM/gHnMTcLxxxxKT1qn765/wG2PvCyWQc08B50UCGeR2iSlFWaZ1SLPXwlc
NinqCFe+IJtCnY1xrqOKbqpTvyhOfT5mii9BgYd2ofOeuJtIuNpJBgnrLs1IFEKOLZUFy6yXm7Ay
eK1dvCUxWNg0BF2KBrC/dSUvB/eO4BK01nfg3mkgECU+Xv9SvCUxUAhiGqSBaV9kZ3R2h2A7Gd4z
jvSb6zNgWItVmukxliQ+TB7VGZ6s2E+PtEyIyM3j2qO/+ZpXMFiV6Pg8ZozodPLy2/yxQG7AtOXn
/GhACbPAOIa5bzxeMMIzyoCJXBlEHlpsZJgH4F3wtAwMsfUt4dUmtgqG691kk6mTMk5ZUAOJqS4P
sh/etENM4oZ++qF2RgecDOCVCEGglRx45V4OkigMkgxTCYZHGtsFU7iPB9UyUJzshdkpJLChKJ2r
zzFHmuHcmPvnxySaDBYWjahskByXcz7ntFedMv12pqWY1k+BR92pnXQv2Z2VH2Ob+K1T3EI6lrvo
bSz79QNMBsu6PpdLk+abhu4tQW6pIp7Keyn+y+1wMcLceGYoi3mKPkLcePOLXNOh3tEarMwaZiso
LfrACR3FCp/UT4XNU6zaSsXCpS7WGcwxojyNzRg3RLSn7aTIoez0xI9mTDD1++YhAnkQnXQjgsUz
vX1qLpYZ+AF1Xa+WNSy38V6ebFI2FijTop53+24lbtYrZCAoiDE2qLfwXBURNe2HCPftPsGu8hIY
23h6WRCDPUaHZ9aYYkFSd2jJEQpj1/H6XwKxiwEGZyYjEyQS4kGSgAmp94eb1qNvEUocntm8OFbe
jGN/eQYCTEDt6t0Y5mEgjyGlazzoIDROXeEx8+JbwcIspCdAnHmxIbFqBXfQ5vHNfXzHy7hy1qux
ZXQkKZuyAwUE1juBPic+gHDGowqh+ZlImbO72yHhP7sLiuPf19uKi6nhBU4ljSFutCtfpBh5ttpO
ffVpfoOm3352YNh7xwjt6gRqInP+SZoZ2ZDiBWQstbv0983odGNodQW+bLVr5zup5mQErjuqxhK1
j4XZKLOC0S9ZLE+ItS0lDj9c383ryKmxjEuTaOZg9kN01vafg3Gv5d9GLokkbxkMgEAQ0ViaBudN
blPdITHCWqWM27uiNWJ3SsAzNZuZZJdTgHmcKA78pO8/DYbaWpQwzV7aZrLBaMS7KXk/i8GbYcx7
KqlLmy+eJelARg6g8f4+CzOVvlQK1ZGI+r1U3Re837+dU1wdfAZmQONvDhmdwqcz3eMnWroCu8rk
Uinxwo5O/Ho0x1vOLbIrqCFatARBA2ATqodZt5V51w3OXznkOXe1MrGYGWg8elzlVfWxbiF8rZWW
IGnWdSucb3NGtLWVqKzUXoVLquV3Ofk0pe71v7+dLrl8G/Z5rMzZ0JGegtQhBRT3/nITOKqlPRhv
HfJA6SvHHg3r/gjBdBFMWKKEf2jMGYu1JCwjDc8eDMKjdh9DCGZ6nD3dSw6N8J7NW9liDk7TJmU8
l/Tg9Npr27d38ZQ/ctZDQfzaepjDE7UYtJ1AVG7Ph2ZfP0yWAALiARxw5V3BvUK34/XVipiTNImV
UWFVQKiHai8+hLf9Z+0VE8W3qWypnnaabCSxEbAH+HS8p9DmdXaxzXb3TWad4UqDK05ibS/9jVY/
mW1nqcFD23PuE54p5m0gliQLFNAX2FrnDuIh1Sy9E62hcGTynplSU10ti37g1QlTTKlO6hwOqT4s
d0je0aTogNQo2dV2jhaqBeKhd+icwQQmr7dkq1P/N9vMTT1lXdr1IZLOP8kuJlAnmD6Nz3nDUJuh
8WqRFGZWi+zn+H/JBiOa8Q6Yijs1T06G0ryEcs85EpuQtbJFsXllq1H0aMo1nDoRYrXRgw7qwOtn
bhPcVwYYCGmkhQx6jl0b4ubrgMmusM4tqZs469iOFld2GPjIY9NIIE4Jzzj1kL3D2P4uPPYOpdQL
+dxT1M+uAInOAMmIEE0QKUNIcqzQ3RndVShHBUgyUM113hZSnPjTmIpCuQmCMJlF/YGo2dIQbGEm
h9Yo7AbxdmnvDUgijsmdqN6ooX/9m207xcUg44BEEyJwwuPNlGuxiXF0LTqM+M+/s3J+/69cD2oN
RSQJCDRE8ZQV+3Tyrq9i2/N+reL8wln9fTLHbdZjLM5Wg1tRe53kZxHUz39ng8GEZlbBi0RVuTGT
6+tG6TWqdBMTmUPeth2Uob/hfy7ADuImZdAmfYG9arwQRJj04iePwZ7WFrTD5KeGxYO7bRC6WGSA
AaphUjxHcDojeG3ER6N8loLbpOapVW4fpIsZBh5aOUxEmR6k/hCc6FxQ5ATH3tMOlCOVF9tyDpLM
YAT00ysob9B05AFtZyfTpV2I0eFvt44Bh3BsoyYliDIi407o9oNWocDghRNnKG47dbRyCia+yLQ0
is/d1+MhAyWFBcG+RygA2elpepAeshfxqXg587a7MU8BbqttFZfhr+/G5iJJmsuJUCDPX7wlsZXt
w934mDmpH+yMJ6iWZI/Iw3O/3/aJpqpzpk7AGc8sWJZJFxoRbv88gcTYxwqSESknC0+/zZ9Y+8uE
yUCfnsPlxwJpj1p6mMhhKh+Swp4FFGH12Err1+vwQR3umjXGIeNQKWvIVqLduK/QIHsDjkZPT7wy
94vw+3VTnL0zGacM5KCJshF7Fy5uL4RWLR57roglhbtr62E+UForUrVMWA/l6ol35luFHHVsy1/T
b2jr5EoAbb+H9H++lv5HkkqNlNlI6Ndy48/xjip+S48dyOKaW9mad7wG0n8JMi72mFC3jGNoIgoI
MmZ/tmlHwLQznlVL9Ao39nh8zte/mM5mpMI+GaNSwWamEgzhBVGAIYHbtXH9k4HqG590dUs2JIP4
rAKc10/qAcJNIMcerHhv+miNRbqLl/b9lyj6soXMAYvnsBYF6oca5rpFfbpZOtMxYt3plP6oD9md
3k2oYnd3LRI6f3MEdDYrVfemKeUCXs8zFPYw9ed1WvVc6SGnYr4lCgdsvCyRudP6UNDAmLfQVGL0
/Fbts3tK2KKc6cFkVETBYKXdKp9otRJMBIfkNujt9nm6HXe8Gh/XYRmASdp+roMGT1Dlrsc8Q+0j
c+uV6EaQ0Y3Ae3NyjyODMVr7T3pi8JAuANtP5FU3JiqYlGIuuH3fPXvZZwZt+qFQIBAP10270g0g
rC4O3UuE1jsrMGPnuu/Qv/XvyKb/kaPqK2ifZ0CaBJSA0k6HIID0H6aXtxq5177DJqqivEmKSsOa
RrsrrcWh/I3gtPWJq3407cwq9yX4CRo/uC29yuYRLXIgh01ghV2bmcGMMHNaPCP2c2M3a5wyBs8E
gzdj2gmxWWEjB1CWLl+i7kWu/OvfiueH52h6hWn5EIVlXCPOGw/hbXHswD6Yo0EgLy3KwJG+Z1TU
VAnVrzFVSfyDOFxJFKKXGuxFMCHkt3LAWdHmpl0MsEPe1VKXczMjSlaU4lFRoHOd9l6gVnvOxm3m
+1Z2mPtNrWvFaCv0E4kHghaEBPdpaofPuifueKrxFHn+OFArU/RhsPpGnUx6TUO+1C57wyFJ4UJS
xkua0uo1/UaQs/ecX6IS5DFBj6qwb2jokbZp1ONcJeJkTeFHsXyaB9MKMUBQ7+XuUFS86HzzYl1Z
ZNBpDASzyQc4+gK6M1ewWkt6VcA6HD5raFHBjAvndtuu2F0Msn1GjW4Wi5TRGTy/cyQP8/l+9zYc
C6+0BVt6KPeFGznZF4ygWhSPoSnOWfJm7Lz6AYz3xGU0Q7wM0VE/BvbYK69xVNhGpu/iWfswBdUR
lRreA3zzmbqyybhR3ChCJITQpFCSxCkLR1NHL+wOlcYztH0EfzkQ23DUkXJsxwKPujSWb/IQbIaR
cFtrI+ekbz+siAE2KsPA0IRJz83qXGD+ozfCstLtNLPIV5rfzLykAMeT/JX2EQqHzDVybjV+O8Hw
yyxUbX83K7XFInYS3nOtK9ypL61PQmv+qFryV8xSlI6wn0ar5THGnzftTxD4Z7FEZBY7lY0YayNO
pfpg7oKHyUG+2qHtw5TZSgD2GBIaXFI7e6HFV2FP82u8bOt2jLRaOhO1dGqYFIKKg9o4s0t5VDGC
X7mTTQcwjUeFg7E0vr22ZAYWtDht0raEtb4/Ds2Nzgv5tnH115b+EaiU85LVAf7+mIEvQ/aW7pgQ
v48el4yT96e/9MpK2FClK4Uo6AOai/cNyqnuQ8h8DykdzoZJ20f8siLmiDeYLEuXFE4iFJZ8MD2Q
JFCm2+nMtpjuJ7exMjy/eP0HnA/F3hjqUiK/QtB+kGajly2aZVbje5INF89j45RhEcKqGbCDgtp+
lsLupMzIHheSU8SdIy+Gm0UBL+G2fcVfdpPi3Apf0JZZBEIN/6BdhpFNM4nVTkEOsfrwri7b1fIY
TEkHNekSsF7ZC+n9cSJWKf1Q5h7yzoFVVu+JK1fGGCjJ2ljrZ+iRQaZul5ovVZmAdLS1OQHS9hV3
2T0GK1Sw+1U6QSA22kPvZ/eUGFz+mL2YLqXs6FDQa3zK7IDMlP+XphngMLW4TiPKtaAGGEaIngGR
mLCYQP93K+El2e8Nz7DQLIdKJvdhxzkLbGihzrUmtQFCi9E274S3wosfQNPnk0P8jHEPCA7w5ow4
+8zWBsiiI9KlPA+NElk96GuqU9y9qI1hadCdGsrH65vLWx8DMWEnQZXZoFwoiVx604iwNJByXtPy
VgiBxiKwIYN+RJcJ46IxMpppSIc7tYakbrOkoVUGYexpSHZa1xfEwUw2WhG1XBvFBMvQQFpQeUVx
HxZ2wRtK512dbFmi7PuyHpFUh2xdtu/QPGi6yqfeoZd1dODByXaz4uWIywx06eYy5iQGIjfjDYR8
d/EtUMxOnsBa4wSmFWWWMtv1nl4GPC03noMwUBZIU6SMChbaaqoFfQWr4Lng9qN1tTrGO9qJxOnU
4DKQkKop7vND5EmPy23rnIP1zuIFIlyDDJYJdQSiGgNrmv3BUTzsJJ57GPu3qA5vyN1Cnksy+CXL
NWgIabam0/bFeFQKpxpvlGF33fG3zph62UW2LtEaRiGmGnJ8clgf80zzxDA8CSaPPn07XqZaTaah
gC2QpZVVlmwINBnJWf3UHIt7Sr4vYJCj3NfH/zbivxltrQwy7qEtJkFgd+arpI30qT960e6dJZaV
GcYpFjFJTSFVEPUomG1G1XSqXTwsOfC0+ZVWVhhfCDI0AEQjhn3F+r6JvLl5yLnVsc3398UG6wmJ
ObZJ/rNdFqT69xAOxdDNZPcxqvRUJox3SXLWxLbIT9ospHOGD2QsvZVJqYVeJitdVE4IsnkzrpbF
XFVlbSZKQfDgFYpgtMRSuMmG0s3U3smCdjeY45GkC+dhv11pXBmle70KGoMxNwS1AMNDcGr2KThc
qEhBCpktswKRVQnRQuJ0TuDqLo/ecDv6X5mmyLwyPUqNsQgmDlqyL2+lO903vfST6RY7/Ss6xjE9
JWNQkJcH/ZcFGyqEzCQRFL7MgsM51fPAAFiJvn6gOdjxNnPQbHGf+zUoMmdHLJBAJ07xQX98B4BB
Pe0fy8zRkEZZK9KRZnGSVzP4SFTMDSq8ZMa/7OovK+f1r3aVdEIxVgGwH2+q4gjZI3T3gZr/Nnod
DgRKlHjIoSmNpx2yfUQuVpm14ZG9VIIBN8ow428gwVFkT1X29a82kI1VSzkWF23EDRCp0K4npiXV
LwTigH9nhcl1DYXYGZAkwm1m3FX6SQc7bMaJ+DcvzIsnsP0rMQa39axBOk0j4KE1TCeXQLyJAlLS
VhxQ2b5cfn0YNlxs5GZW0hCmmkaHUPlEHFqJkw0zsZIK6s5q55UCOF2Kzvu7bWROd5nnQmVQ/fKp
T1xBzq0SJBOS+nTdynYn5morqWOu3F2aJ4QMAcpgNSU6LC3yPNqoyIE+hjxODXpATR9lFTC60BZn
Xh13G7Evm8vEjvHSAcEoeDbm5yF2tQG91ORHbHqBeMgUzoZuFx9XS2XiBNOQ4y7oEEZGIEuYMDk0
OOEuReYXJLjArWIXHCQrcpTH/GiepbqWJ9DwYhiPlz/hHPbzqPtqz+tuyjNdx56P3VFKT7JwUPP9
9e+6nT9cLZYBlBoaoVNOpTkhd3YUG6yVVh2nIw3Hwg8D7iYM/WHc8DwzYg+YpEw9kUdsvJ2yvfwK
NtKYoC7dNTlSKtS76CyqhtYsjG5C20RyowP0BpyFp1LM2V022oiUZMEkOy4oCWRdWXVotLd+/HF9
e6lj/pHgW62LCTUmdVbyLIANqDPUybde2JvdMRpLDpSeE4XX7DCXrYbMTSxRPjo69J154GsOEEpn
tzIyvkLvXl/U9pt1tSoGckAlnxQ1FeNLjtEzyBdPwXPfW703YuItOqQ8Hgl63q4tjoGepGmkoKcT
diFojBXRaUnm9tUdiW57MeXs5OYrdbU0Bmm0uZCMdAGMj7p4FyrmgQwZzwbnqlAYfGlGsV5a2iDV
JW1pVVJOrLHH079Ee0+v+/Wc7ao632vGxFkc95gxT5MejAGDZOKwd96ATD0l/2r90iZu7SiHft/Z
wp48X3eWc57p2tdjAEZLBK2XaHs0zZaCW83ujsSr9jpaOMLvsR1kcFQQYFPVn/gps4UbHory3JUl
PZPVBNpQJQ7H4NGaXu03N9kNpl/BihDYGme9HGdl+SQGdUrBW4oTn02F3QpPi/ihNj9LxY8+e7u+
sxz8YpXzEtLkHfiVUf6djdegN49RkHtyUHF6cXiBPMt0ZuppNrfnAAOaoqr9HFvBXnNLDAt0FlUV
pW9BdVd/4WVXeOtjUGaux1KdqaxoKM7PhmDeFEnlQ0WMtz6KwVcclFXHy7o2nduEpgUeir3s1n5w
pBLEUML2Qu6VzrkQVAZf6iQMhE7ER1tAlKHNN3lyI0Z4Fw2cVfHsMBgj69OSSyMKB5Uq3xdZ9pS0
KYawk8rOZp7GDQczVQZV2mTRwYVK8TltT6HUY2pF4pR5Nn0BkomGRKCKLbGs7wYmR5SEllx06UFR
dnl9mrlyZJtlnYsNdt5HmMxFgIKEQrsNKFHcdCPYGco7DmJaP5Y47wXOinTm9aOP5jJ1He0TUqWj
vFR2qta3YdA410FiG/JXq6Lev4ohlaZSjaLFqjKMPOugTKECcsFz5X7EYKcHbm3V4rVRbPrDyiQT
jMjCKC0CLVqNKK1IQ26N3G9F/8QfZ3ZlgsEGbdHauCjxIBi+4lKxtS+hKz3WGKieHVRvvnOvkM0r
e2WPfs3VLurCrEZaSIspTvgItvfOqZ7NLxNkLVPQ58cWcTs3ejR2kUv+y2T15mmGSBTEIDViauxD
gNRDM8y0eES7UsgOJOGQ/qOvkcXOdjR/kzqjlb9ed53tNV+MMhd3FyyGPlHPKY6U1KDDlQlCA64M
wra3/DLDhv6FoSHyn3BhDppChb5NNO1dX8h2w+xl+9hIX+ryWsgjrKSaf6jh7FXznRFiMxVnGR4U
7N4UWxIvU7MZCKyMMgfP1EDy1/YoiKlCYBfGt669ISbmFLNvAa8HnvOlWArPaaj1oaWUZ0JXWSDv
FJ4b0lvV8Hmcv/V4BsQyB7y2Q6rV4pjzV5TpHJfD2SFHNHy0dujGp8pFItObdwqnS2IbKg2iQSMb
+M9S1S1iPaeNBmN1EXpZ2ewWTT8KXfqeKxMsq/+YYT4YGP7CpKPTs42o2/nshMGu1OAYvKGtzVTK
qoipM/ioaFpN0gj52NZVUys46QfVlazSL3aCu/jNrnEnRB90XFzc8TIp5wofi5wr46zOVGRobWHM
GDVN9rN7am1vsWiH4mIJOxF0rDKIlqlQ93QA/fcbDZLlG7OwediydejXv4LZAo0ovZjR0agq/VQY
BRKMn6+f+a0jsTbAOKjQknIJC+T4VbOyTDG0WhGaV1qL67a0ytEz6zeZ1zfEWxRzSYxTMjQTfTsa
WWjJ44MocBa1dRDWi2KCxyUgfUxok6we504JIEta064T3b2+dzwzTDynt2rRL5SpSAcNUxK7ZfhY
SZzDtoWO66Uwl0tfmQJZJuxVpD5qyoclqa2mfBnawuoqTr8OxxUM8fe72wQHij6ISOfR+jpVYDRP
gp8cIs6KOLtmMAFd1NZZXYEpx+6zdq9n5m7qg2PchBwhQZ4ZBqUmEO8ZoQkzIjTu029KazhtHXHw
nePJLHNxaSrtItQ08dgqXhKInZWaPS8Nsr0SdHGgOQMN+yzhersUEuZLcUQD/abr7+PksSzf0dEE
6pR/TLAv/xr9Zs1Q4MDkwr1RH4Xqa6B8uH5Yzg0afwLqxQYDZZBTyfQ8x16JD/qD9mQ8dMcGkcZZ
DIig+2Dx5zfR+z/uvmQ5ciXZ7ldod/NWYGMenr1us0LOZCZn1rSBgWQWEJgC8ySTmTb6CK210kI7
/UH/ib5EJ5LMqgSYl8lbCUl8L7utrVlJxuDh7uHhw3F+qd4aSO8rJ6jKhIl4qCho/4n9WkVf33mK
Aw8gQjaoph0pKjUr2DRv7/TQFOw8d2zgLNBI7YsgpihNm/Lc8x7fHn+vUbF7Wj31Rrk4ikujwQX8
uEH9RyGrx5vVI8PJ1L4dyoXZZ1PvztZ7ISeyjnL6AK9WEgDgjrvwdXdB4YrKPx/Y1gE+7z+PW87i
6ojVo3DzdsogOf17FveVZsxdynghmdcHip33a9df3NDTrrnolXVb47nMlXjy+c0kjD0bhYVjknsr
RxEOeKIOTNevrQDuXO2jMJwxH3BnniQyST1hLHs3TeIfkOi9YdedY+s30XO1POLlElZahPdsVJgM
06q+5lboLzPVZt7cPcNlb8zdA2K+N1tld96e3hW5NgcOw8aNCckSEcBH/uw1//iMO+rORPSGeJtx
Dsib0lMsUS1oTcTgw7j6sxx+KzzjOIHuO1VU0kQhynwYIucqym+aaPH2BvamR+3SrKcxCHOniKwW
xlpZs3BCV+FIHpfz/KwYq1N/Wh0KFOxNb9udsKdBQiuUEZeHqFXXKKlWZ+IIKFVz6YuXm4SYxrU3
501nTOHXoweu5f3axOBVAbnUKK7u6V9H01uxyGFW11E5kvRvFQrxrcZMtd94Cyn8r3l6WkviOWRm
UQA91dJakOZ89cXzD0yxn+9+TdEz/1orbPIwqMF3fHJeRflt6Oe/ZSv9mqKnn+RU4bySdbUICD8L
pHTWqvUCOSQHkm72Wn5oUWCgc4YmSH0fm5yKOZoDwoPcnKE1ICw/Aa1A5PkhQd2vG3bm6ekGKxYa
9ErA5dtca5fNZ84kk3zenlG055saZ/lMvzlUJ3RoZz028Iui0H0Rl5cgumZdrGR+wQu3oTFpyUJB
41v/EATzXv7e2WKPKXgLtYB6ixNDD7F0VArWSlDLlYayW5nLpm/rjUOb63FHHkWRp+cwNBgmAsvT
k2YyerMfPDZm+L+y3H7t6VVHac1wFaHFPCxoCgfXvJpmC9Ys8ndAM4DBqvOKIqMbZn8iEtdilDIM
X3lWL9mGWJmHeH5wQ4zPXm1oZ57eEwS4AWHqM7Hir5977MjfyKKZNmP0TP+tSMbupnpMX6m+bvkW
Jov4q7peJvSb4U+zQ57evcbTzpZ6l6DRIME2chN1VEQXrvPZiVfeIQNtr77bmaKnuv00q9JKgkoN
OWOiyu0VwrIHrJb9U6iiLIBiaATTE1d0DixjlDIiDSCvgH2doxnvAWNh/10r/pqiJ6CSXsS510IH
Kbe+bZ0xnGgAsn+nS3f+ntSUvXEFZWe+npBWMe+oDsueUFftlMzRvHaCztdzblTfwBU+D2+DlfT0
tl44QMX+ay5Qal9Sc1ARbx0zKu8VY/I7EwAYRZPRw0zsw3rKaigRNYHjw20uDG5M5PXb4+9n5l/j
s+93XlA0lkgrZczDCLD83LMrikIGcnvcJD0biKhVwWXwpKKVl47onzEzdESz8voArfaW2QOEAQ0G
WEWn0m8ChKY5apCx4txsUo85s/7KHMHxlOEjWMDlZ5FhKCKzWpYzd/JbSO+7s/ckKqlUDuTE7Eo+
ilgaGpp2m1Fuoi9tYXoXLGlINcZvU3b/A/XXlvWeynOErAgIqy/IxyW2nI3cS2PCMt9YvYT6GyHP
nR32fTCSJuhI64Gjh4rRvErR+jZqlrV3KAtqv+LY2RSTuh2mdNUiFqQaTFmcGZft0ocgl0AEp0t+
0xjlUI43O5hXd9TOdD0ZyB30IbJYG4CEL1APmJqOsFDFz3FjRwA9OnBge62Wncl6siAQoriiCy4R
45F+zZz5eC/m5+hH+pXlLYiP0kh6R93jQZr2uNPJGi5wXeADe8vkM4slcyMF6rFhDe9GLEb49j73
6pWdbfZ0f07RMoKmCJBYcmkWLsCkMt9s/ANOhb1JZrsc2VP5moR0WoMF4espQWOAei5eMvRGpBTM
DnHJXlX/a0f9Rki137oxvOm4XfKlH19L9YELeW9W0s5e+jGlmLNER42hJeupijIrxYwKpKmz9kDc
xHugxGyvmVi316pJ78pZMCNf3j6zQzzSh8a3Iv6lFCtYRgtj2s5L9GFnTiHg8E+c8aHix71GtaQq
Mpr3AARR6ekurUpldCzE4UV4dkvw6Br0MSmvjVHdXBLlTLIOVabvZ8pfE/YsN07llDCmiH8qAlDW
i7VfxZMo/f42FQ9N0lNeiZ4kiUBYul5xk4hfEgUYGAemEPdrrF8b6WusuoyE3MJbqznLFx7AMZ2b
dhxP9eu6NA00z/RH2oh1oWEZslE7Kq/lcYECB1Zo/452A0yWX+vPX6vpqTQvQ+OZkiXbaKjYuw9t
kdXvjbnNGnx0wSZ3SvNSnnPIx/wn99+vuXtqDXC4WVw2jNpnwpRVO1hTtlPW5v4dO2Uc+dZOe1pN
SNTASZlXcQu8JC/IgkHmv6f968G99ZRbWsqpqruwn7VbehFOhDnc6BNl1oyFFTkIfnqAbfupRoDf
VYGtBdmoGTK0ThvNBJCLO+aE+uFtATkg9n0XiBUXvKWz9peZcGa18bjgHpt4qeoLFLeaQh2ZSXao
rmO/7v7JJWpP0+RCICgVg0Mj/udGXwTN17e3dIh4PcWSi2XrkQrPgLy6LbUzLX4MD1XCH9pCT634
aZXVdYHiOk4gV55eLQFEPX97F/sd2b8UstpTK5ymNhoXgweiZTWpRpozZjEjd0pmAErgrv2lOEU7
XlSFvT3voa319EduhXVMa/aIUm7gZzE5er+Z4G+P9b86a3r1LKHZP/4NPz/SuEmJ4+a9H/9xGa+j
2zxdr/OVHf8b+9Ofv9r9w3+syGNKM/oj7/9W548w/sv8Yzu3Oz9MopzkzXWxTpubNezvfDMBVsp+
871fnqw3o9w18frvfzzSAsUGGM0hNPrj5avF09//YO1z/rY7/Mt3F3aIP5utaeoQRPSfx9r+wdrO
8r//IaunmqQYqgGhRisVnqUgVevNN/wpj7RrQRdF+HU1VcGBRDTNXfyRdArAeGSdoTZWgfuS5Wpk
tNh8JZzCmSSqGnoDG6iq15Q/tgvrnNCvEzuJivCKkijP/v7H8+2/o2t59IpTZEWUJF4zUJDbz5DS
0XZFs7I8naCrW8vNRUKsr4KlFoHJBbKXmUYbxWhUBJdf29JmFHO8cyNKfjpDLb42qjNJmHI68qkK
palMGIkIbKmNZMZRZpltbCnT0Bd+iLKEloFtnc2AieyNE1GOpp4r5Wd6JWVmnSjteRkohimi6HTm
ZCWghmXDQbJdFPv3rZ+FeDdz6rhIgnKRtU42ESsSnNUWH4+b1E3OSqmEmd822iy02mokx446rTKr
uos0ufxRNZw7gscqGYHSySQlDTdNSpKc12XljevKkMZiTYwxrwiKqdFc+2GU0I2RzqkhogcJlHXa
qFONLx9bIriR6SlaMgLMuD8OLYNzTb2NjDGp9GCs1FQxZUCtThMxCBZ+Xkqm2BjpTSqh2lPjKm3i
eoExCyXPnwKTuJmUhpvMEt6xzFT2tTEFcP9U97RqSiWRm6hqWI5bLv9KtSoYJWJlXWGbwHyEx2+q
Zi2y+UU5nkjEjWexB7IpuaysPD5tTdlJmstCLWDgUg49p1JOMcMgiGYlkvuuWAqXGaMueoyOX4+G
F1gTmQ/KC6Fy8D7io2BMuCYea5aumWhZ+4jbn4yz1PsS0PBSFjiykBO3GDVZigT+Uk/MUNKDxzLU
4GyXciT8W3FkEkWBL8XN4qkITIp5IdbonmfJ9SiBZMNFHlQsc7hxx5Qi/VUpknISyK0xU1GGOJP0
WhnpSoISLLdqv2VUCAEFTBL5LiuzepU3kX6FO5RmphPX/AoXa6OagSWn05Aj2pVOFd4/jzilngSc
aeFNdpZglnPOKvxvSLWs5r4jaGdGpcvfai9yVoVY8rMsVui3WkxkyUQBdAnUFdcjMyHKmxsO2f0m
+p5YX4smjRITTOVSs1Q1AWcYoJxCUoTvNM2Ca+oT5TIVC7QWUpMqNhtkwqJ9d0Tls8qqjKlGgupM
qkTngsa+kpuCb+grvubCeVMUIrrjufxNFSbuig9yfpFYZXzVJJGHqFno/Gil0kdpZm6lFz71gzve
4qM7MdR10/Mq+i1BjsjSa6TqnIu0dgZAwtAdR7rjXPC0rS+hKpC2yiki6qqQbglhEuRxwEuePpKD
ML70I1FZKFLSrHQ5r9CHSZXOVLWxbovAy2a5J0RnFVeR21JSuZmAPt4Eg7m0GRtWRFdGmKiXfs5r
9SgIXJT282WVmXklVWvJ57UVWsBH5w4XJFdxqUezJpZEYqZeXnzVLD+45lQ3+GK11OPMyCX6qm6c
ekEFUk9bKykLM7M08kPPHAR9qxZpHbmizzxVSUdIkkWbLSco1nHoSqbFSe4133piO8qiuAjmXJ2J
ZwXqeSwTde3cKjYK51HgQu9eL6t8qqOqCeVvYoiuRYJSNo6pgcrRqA3i2DF9RSm+x2hgeG2objVr
NCXizYho0dLwwvpGrHWFM0Mxbcm49n33qvKoeuVD0EYc8navtSDjplnkadee54ZrXsktbdS4OWa0
yqb66oUGSgkrufkaqFSVTdXTheRMBg72Eyer+WNZEW5OXF/47jvAVjGlhGT+GC74CnUzoYryaqlA
VVkKNQ3c4LRKpyrhyxhlp6S0YynILexGT20CaDTUKmZVfOaGgPFLmir+LoYiENECOXnytRp90lJC
kSMXZ+HCMDzhxgnS8inwdOVKtQxrWpVS5QFtWSz9kUtpyC8AsWRNaEuLciyoro60BkeMJ8TIkD/P
ee4sbdAlSfW5ZByVZX1hQHLOk0RJFnC1xqsSLwpnpOVibZkWKHoZOq42N+SSAAdAD8N7QN+514XQ
ttdNWxNqEuiOZdTG0UILGxiYvkMTiEacR+iaoRDkoubBQmiEZBGFDgAKJbh7RWh0Tr1ljxcU/0Zq
LI1DWrmf61QT7AIpdVNa8tzciGUSmTVx03lYBvxULbXwLKa64OK5VdULnCc9c+HlXzWhnk2CNuBn
vq8TztR8NJhAw/WcR9hUsUw34lRnkmbIWEVbhXKcASNNN4mEDLeRpRt5NMrrRFgltLSmidoIy1wC
RHwbEmdUxim5pHVk3deClPrIjVTcr5ksl+dtmak/4qBtFiltmy9ipdNzz1Ub3ByccOUGJXIcEz2q
HziPlreW4be1GQcFndAs8dHqIOfbyAw42TtrofO/Q4bSb/gmeMpiAC5kTmNcJY4IQF0hqcHyhKNn
nl4KV0mFhF9Q0KrGEjoCoBlqbmiN2cgqWQSCo0RmRWrui6d4ytznYndZCIU1l2tKblGUKE8QJZIf
c87RvhSqmAYTdHQxloaveyuSBNrXJJf8cyGygm/oV6Z/Db02T02SaN5ESKRk6oZudpM4erDORaWd
QSaUeaTnJTXxuikEM8uz6EwX89wsgqQcBUVA5wTByhmRDTppvTwfFYpnja3KEeARjz34VKXQU+dc
GGiof8iUGx7GyudYIeKUZCpIIStJMuV1y7qIOTVCoXMmyoh6pmWojhrHIZUp+oo8UcBlUz5vvYvA
SB3PzATBueRrxftMKGTGzdVYHCklddCOsBLraRQW3I/c18urPNW1peMBKn1cpbywqnTigwV4pMB7
ssyxG6fhoVXjSKtNS0j4VS7zzlQOan0aZ6px5RutU4/cpAHMYZYKeMwpRhQuG1GXlnKettLYEJ0w
X/joBmzMCiEMyRiC4pdjX4thkkRiEs18sGdqFlJjPLRCSgACpKjxZZFQ94zmVlmCeQJBngueKIXj
JI9lZ4TchyKZ5k3uV6aS4WlpcglXkEs1qpFhwQeF+gSDyfkO+cVlmjm+NzYy3w/PW9Aqm4RILPVM
oaHNBafQ6kvluU4zyly+jU0LMHXJBLqCRzJy6krTSK+0aCTouU8vEN+XgTtS6EI1syTHsHDJ17k0
sYC9LY9bPkAScYvciNs2foisH5CRVRuh1j/PTFFx7LakI9kLAMutIWBA/OSxqNE/KIUPRQlGghKY
fEsvMs1DxuNtGn/29PvSudVQu5KS8zx0RxGYKq7PGm2duWgSTaDjjJFFgdcPdK22XJWeekHS6yy+
pYY6N9T00RWLUQXrHTffgpMn0BdmgEEqHqip6SwoGlPmkivI1KJJgi9SkdyHSnGu5cKZ4sV3Sazc
a8BDaKJ0ZAFvPmsfE32G1tumUHmayXPRd8pnX+HUg8WU36V+lc5krzEWXCjX34B0wKGKKRAFkw+t
W5740rkax4Si5oFYy1wsbgPfmnspkGm4uDAFr85MWajWYl2lYwtl0fd+niTrPCDTAHpbt8TaBvM0
k8rVLkUXkBdGnPlnedbwSysh7axydagMR3LLqYeWyAhWeFI9JqJPJ0oc3BHVCx6IXAAzlSjCLC+A
MN2GQMNEdfR33SqCcUy0JymsrmJcgKNC83IUvceIJ9dfdKm4ysM8GKH5hHFT+GocmlYetiMtbZpp
m+hj9KtVVgHVnOucdwQ0/2vVkdui4E2hgTEJyhZI9rEmTzMt/uwklB9VcQl9xilw3ZHCnVuNnIxo
zpU3TmblV6WKgnCfx1Wj6cFEzTPQO84dvGaSZEIjKRwVcvOQ63U2itQsw3wGeIGHZw5im9xbgbqq
qXxN3do4M4A2HMuVOiqpUY+jysjMoiq/wlj9nreGMPapM+O89qI0OPRmldqRylN0+G2bxkwoUcZF
itveJ/IDV8JsAOjHlzyGDkgN3OiEBJAITuVN2Y0cM6o1aHqp+NI6kGqFIi+DFCkxAXfjTqwauXKp
XMGlIZWo26wlYdyi1+Y4NQRvXITx10LwgSmoSvRO0x13IuV1bjpAGDbjUHtocRGbflync83y+HFp
WHQcR4o44yuJGxGDt2uJopwmqeH8zH0U0AVIDfG5IF4koZ+ZCm/5kzLJla+GWyuXgETSCjzG6uyH
zhXateI27jmnl9JKFS3lC6FSm485mFtLIAIZN7WT+g98hLIMp61kO5PD+FwJBMOEMeeoIw7lh0vP
iYN7n5OFCyN1o8AsIgu11JnKe6alcroHkYEdqehaOclbXriUcs4/p4UbQfHklnpfURGF0KhjnKsy
YVQTFWtSlBZueUOwUE1fEIN5DLybWMROK8nyFyE19IciUa1VnKr5XRX46JMUxsEXPyKNyfOFuOQb
KSJ44zTpGNzvwd4UMvy12MQhbB6tuHSNRP9S0qy95ZRMnEZI4dAWktzK99QQjbtMCPjzEMojxCPD
M7JRDPmeOiWl2QU68lVf01bMm4kRcaIwDuvIa2ciLk22ftGYCsRq0cu7CqsFLzo5P3E5XgSKcqak
wiTjvSpewBgTvxJVE8OxaFVtNJbbMJrUuQgsLkXjvpeapa35nJZT1w/x1ElVvl3ocQ6TXgMQ5i2Q
hUJpzGtV9IWPBeVMoGWwsHwPd1HMkbnQZMCCLYsky8zGQJ8zs8xy9G3TW4i5KHoUtgOa2E41Tq+m
HieTkSHqAEbkAd2pNkFtFo5rTSO3cZaCADmOJBQzGa2EKI1Os4XUxPcZ31ij0EqLHzoV2pkltPWI
S/J2zYtuzPrGiOF5kKX8MlV4DUi8rhOfp7DXV4Kcu2aol/kE7aHwrGwq4AsIou5fiqEvffPUNhuH
RRP8wGuKLEE0ZeZC2V0KBe9dxWFhnIdN5BdmVRXNo157zVKuGiuC7ScCZ1gMg/OWGtVlVlgosK/k
+pb4mXyGJFLdlDUxOWsbJUFhitWUn10eAqBEUTb2JLe5DLm8MCWQCJ7ago7d2EArTs9DdJ1LgI3J
y3G1sDQPXXGURssunazy9VGZhCQ0Hb3g7tH4Wb0rEa4rxkSK3MKEdVr+KAuDv4j1LLuHE1AqJ5oq
Od4oshJt6mRUWjiyj4OoshR955K2ckek8a1rBe+EeAR/aDgjbZrNxQQuqoniOBn6ZpepAZ7VGh2G
VlEAUdOvfZSmJB4Stx0t5NQRurDSm5xCi/HoUj3TqqQMRoTK3tgPyvs41C9rT3RGstLCMKd0kXuN
iHeAgHeIUodjVeRqFAnFyCtReRWvJTF1xugtAHHgufiCIjfoi1sW0hVgvITsXJLcfCIrNF0F6Pwx
pYXWLtlj61tBA7T3cbREv/vr7s47GuK/fQ9mx+sJ7yBzE2b9XzrCzbnjEZ30naDPDtkXL+jG7XdH
f++Xtm5F5k59PdD7HKfwbvY8p5uRNk7bt0YIbHiAiic4V5krVFQUBQii/OYD/2lAI+fla0E8FdC6
hheQuPP82T3E/Ut/7S1+vb33/M5bG/jlCmZIpR3f8V+lgCqdiuiIAgex/kwBOIN3KCAqp4bIG4LC
yMA+IBDm2+GR39vdcBTQEYk4igLwoatInkNc7OWQQdJdCpwC700CmJvwwgIIhX0sCogsC+EoEijG
qQoWR+MupJizD+RqhwSCDCnhdRgxyvPXH44EgnysHMjGKYRAR1L3Cxd0SaCe8oaIHqa88CwGH08O
RAbBdRQXQBDQTBi73G4SA+5wgX4qSryBQNKWBNAUH0sQBONYEkgQBF0EVJHSVQKcdmrgC11jXR43
n2d++0B6kIXgjzp+Bapewt4R9Pu5xc7xIyBo8JL0clOyjhAf6/iVZ7X0HFD+eTn/BWtAkk8Bwifx
kio+S3lXACTpVJARMOU3NsFHvAsFBgt1LBNIiFOquAieSdAzB6RTg0eTHri2n7/+cOYA6/d7HAVw
yho6lyl4Bm8lfUcMOB1MoBtMDJ6/Zm1gPpYcsCKx40iALABDAGQFmjbvIYHAnzLMfV5n3T43n49G
AYHl8B9HAtyFCmw+QELtlQNoChGteFBh/kFJ8MyVv68LZf4ULY5UUVVf7F4MuCMGsgyLUVJVSMEz
fZ5v3g90HyJ15TgWYBahBKNPx/9uPl2LUFBOkUisIbXmo3E/qwM7jvl1WEE4XHGr47pnjzchHkTY
+Ye9B0WWhnkUCWALCwI6B6rSXvbHiwiJVTyvsKxeTPSB+B6lYMfuXTsV4TQTtO0NB7tqR/RF/VRW
0V5BQq+UzefD2QDHv4f5U6bZFBUG/+bTFQDoPhX+WkV/cZkwDPqPxQQiQ+08SgAUWHoS2r6pyCrc
fLqGICeeKgJeiz8fgx/vQSwYaGl4JBVk4RSOLzgI5a33pysKwqmGxzK6mjyzifHxHCMv19PvGwKK
CAchUNCgDzp7V+A1U5FEyhI7N59nq/MjaUL+6ONXYOxDFeqw9TYfqLodTSiop7KIjmN4EX44BcBO
6ygFAANw4wna2n89nyAHzzmSjlWoiGfSfDwaoN/vsTTQ4P8HLObWCOjRQDBOZYE1DZO3z4CPxgav
Usv/anhARgRE5/HMQdny5tN1ibD4CbBJYCy+fP187bxLCbzjl36Gm0YuCZ42gSayznaS8g/+wjbM
9HqAnXx68Dls5s6vspT958GfYy3s5388UsTDIvzDxt7b+YIVLez8SB/XdnTgdzrVAM/hu50Rtgbl
Ztkva3mh1+uddBY+YSE7EGn7j3OyTm1kBQF1nRU0vOz6ubTg04+UPNq7lQXIWNz+uC1aeNnyjiS9
OWSUY7a8N6ygspvx1/5YMcRfHDfrlkDAwj9yxEmR0ni9XRUrqxAQAoIiP2aZF6zC4uRTuO4TVpTQ
rui4sT8VKJSwgx4dNF4/khC3rPRj35rRitvA4/YYelwySeiuGIB8ugxXuozbQ0NHoU0f5WPmuEIE
2aH9WWQYZaiHQS0LwlaGiNhefyfFr2qc7J3cDZ6xe4yIhzLqaHTMgJtAQMY6D79Ddzu/MdFqndGY
5nbYpR0CdIqhwDepIiSNwh/1NU/9zmS246brh+2ymSig/kdj/9m0ucZDX2S3+9G7GtkpeXgAR5xc
rHN3nQZ29ATSP4+7KWxCCbEuIQbHrE204wQS8PbrrTp6tb99avHng/y1suwGnv/69zurfZbpraLd
VdXd66Cj6v8dXAsjO7KfOteC9JbwvFN2Zijbi9iJb0+UHTgL2P0pW71z4NW6Jo90O85Gkauv1NYO
27xz2FsbRW0nV7g+0/UJln2CpPFiDet/dyaRdWM/dgP36Bm9fjq5ze183REHaK3jRx9hebg29il4
vGoY1sifrh+L+fmEeOvS/ynX27E2h8A8RPCQbP/tAwow3HsAozhWgHcV0P81U820XVTRdHiPvfD+
9Ojee3JNnBYdnmNB1GNHndmtDXZOSbwd65kh3uK1dy54kdpdIrD652PXu8hSex1sx9msdQjiYq1J
Z1Dmlzx2rWc0feqRgDWaO3bY86KySb4dZ0MCaYBhl+sHO+qqTBiV22n2qIR3ssFl2KOBOoCmvIYh
mW7XtiEBi+0eS9lbu3giJ59S+6Fry4lvGorvpMMt6uQ7N7XIelEeu+SXC4mt+WQSkvTVvcTAqo+d
5AvK1E9MO/K3QzGKw77d/vj7zPFtHa47SkJkuTHHrveCnoDp/iU76dswgJs/fvQZxbAnt8XDE8Er
jzx2RFEGrwwgNHdF9HCyyF5Z3QI8OAhkDkCjTw/FCaqvOhz5MvoANPpPN5Pbyc3nyfg/nzDmWacg
WJ//8ULiZTwqEZ6BdxqdPd98922kbPf+nvz0nuz71x3HU8do2P7Vu75/YcQNtzMnRmekF/vh3/f7
4dMPx8WrP8u7Olo6Xko+tev0wSZed+ABVManFCqjq0kHUP3Qbk5gP6F0b7v1zakPQIgVYOvC7mXF
ItHH6jjTLfqHNoCmN9MiWpPt6hgJGFDpsWsd2eEDfeqeGUv7OXbc25ScLHEtdZTYa7do8ct79M67
Gg6CqDvoAIw7R7HCyTn7n9tPN9vNMxIjKrn98fdv0kX0RKN1z+OFzr2DjNw9OuB9Hj/qmR13VYMw
hDl0DqCApu2rM+SBHr/gZ3/xOU3XHc4QGFDO0Yy88evuGXsAxjjHC893X5NkALle2jTbbn7DyKyB
y7G0WNmPNn0lIqzJw9EjQ/ZozymPpMEBBraDJ1J2HUIIRg4ysN30ZVod4OQu1rHdfUVrAxzdlZ3a
j+tgr+HKwpvHHuCV7b8yVQQGDHr0wIhZEhS/Q4FuB9tc/2+60t95l9ySyLFjqI3OyAxM+9hV37k2
6b9wxCFsizvbI68pjdyKAdZsk6qr98UhLIy7IvWZWdhXc0gJPX7N9+3Deg85WB3TsUf4mazzyA63
A22YbghVd4mXKS1PFnmRFvHJ304mOU1pXrxI5u50yEFk5SHHbuRlwvMisjOXpJhy+3/Jvkk1NPs6
ftLbGP6OoNmnbySkuw1xZZCnp2B9MgGC33a57IyevdF/TjRokXd541+odusSHxHECFT7+X+fH/+7
kyIwj0DiAM6FlR3YjY0DSknwv//Lf8t89hMgmBBJwgrm9gMN7e2pdfQhYhCqxPpVH8stdySkKbdk
noHtYIysGooUUNKz/affN4Zv13gU+Ft2z/42JjZt8F4iJ9dF9GR3IlCsgEzUBph0TP0nCgLe2T6e
kSTsmInIPZcRED5+a+d2AeyJjieOVTqy/nnHD35lcwHhHl1ic1lWbMdjR/MyxwBnf4uX9p6RB9BB
SzvO3Z5Z80yag5fAPhfS/5vI9HMmy39Az1KAcEL33TgA83zCKzdNO5J18Gyf82nfCopu0nW6a2UN
no7VcuY6cEjRvdwHuJNMmoGwmzj3fJ22a4eWPW8F6/g7wOLtXrzxdRpX8Zc9KwBgc5Ba0jlBaYDl
jtfMydZRi0NEEhbpum9hs6rFY4k7yfJ+FhSrBDp22FG7Zrp7O9DmSh2AtlPyKhmEYVkcu9qpndL1
PtvtzUypd1pW09SOHtfbRTJKMPCJY5c8Iw/Iz+iFHod4gM4AXh1l62a7RLZg1g7i6AWvU0TCusMO
QQckCHWpy9Ktj13sKKVAe+mwr8DqAo4dd17gBZ52iLDJNz923AV8Hb0kKUEYQIwXuR10V8uKY45d
7dk67TEY8CMGGBbPlpXddKO4whA30NLOyx43DBE0WJLcLfqmyaYa/1gK3wa0hIeqy8DyADReEuj1
fB3hudTLK5IHUO/Lol4jPlOkXbN8CPfGigZPoMmWyzYPCVbzeCylVzSye3mEygAigodx3l3sEF6K
P0mgFVi517GEQFCisru6YoirGQ0E+optiJyDK6TcF07vhTZEXukNPBa9xwaKXI4nL5PofrB5U7B8
7LnhEQytmZKo44pAh9gB1hz3kg831YBHL7i08aBLn7brY6KMqurtj0e4aqr1U/fy2GBkHb3eigDe
cZO2vl3j85IHUMf3Psvv7BiXKCnYTvP7pHjJ5TpHwOCJdp+NQwS1P8O4egTfjVBbtF3shiZvZu6/
096GRsYFtXbSLkMP8aq5RSJJ91IF0vN2A79PbThY1yf0B8Swk4AmKMIQSZrP0WLEMtcIy3dX/1Ls
fCyHn6NnTtmhtmEIsvq6xKj4y4/0f/5Xpv73Pc00WUIFIUDnBElHMp0EeJ1DJ/H/0bXGStn+A3rW
9tbtobbz454Eq1X8D3gQgYPiwY7BOMD9/YklKXQGPShihz2cJs0zxF07wwpDjAvrqKM+h4gRmwha
Rk9ky87sjhoijDty7Y75MsSVfbOOi4eAPLKLBGVyJyOWYrK78CGef+N1SB8R6cQ0h+cbgAORrrdO
abcU4HBu7mEmHFFE/boZQ8oAFuTPqqlNiXT0k0a7xzBErvrIjtcnn9fpU8fyY+iTx17lY4/g/Z13
OJ71TDx23InTxPl2GCZGQ6QOTZLCRjYBQZ3arIAZ3NEp6gA6ZZIS9A3sDDuEvTfJXULjrroeIux7
B7GfIcG1O7J+8DY+LC8zROI7ylUfgNdmyPfu0PawBfeOlb5iBADPbhnv90300T//V74+efqXRUlJ
N38KgF/HD3++jpoOKfYAFfx143lJHvpWgTDE8w3ZEjR3O5cLzP3jqYD19qggD+JKe7IdO3vsJr4L
Q1wj8DbTvJs4IgzyhEVaTNXRwYBSP56+cCr2Bh1Aile4SB/7HtABRGJlIykImUhdZSYMcRmtaMu0
JAqztzRlN5IwRDj1gsAQ74w6hGLfjNojBEOqPPZWfr41OZNkmV1sh9vQ4jWEx19XPzcw87uIAOIQ
5QW36+bRXQdBP0F2AFXxAmryCuAGvQy21Pn9KwSZYOuex1kcIkZ3y8AG7JPlGkUX21WyMxSHqI24
hTu7l6cuDlE8fVs8dZ1dgO3YLv73SXxHu08eURrAdL3953+nJ+io8s//sUl0uUr/+T+jR9IFAUKv
4gFWXyBruCvlcGsNMK4dtX09Crz+4we+d14J+BBhUTy6faQRnUztrGNjAFDw+DUDw4r0DGRxiMKL
CZwagPki2xVuJFAdwPL8/sqgF4cIBX4n4YP9UHU1xhD18M869LV8DxFjNJHOfQfLqFMvgrrdLdF/
X3N8emi6xYba/+Hu2nbbNoLor/DRAVogVCNbfikg0VYUu1YFS3aAvq0lxmJNewNeHMgf0f/oP/TN
P9YzXC7KIdeiK05sI0AeQiXgXjg7O5czZ1BjgGKtww/ggUJdMNAfrQfm9cLLhpKla1izOn/aSbDB
VX86Lquci3plNpb9F/vjNoAjkIjRA5c6ARUXaJRbeOc1AjmRcx17cxXfK4A9rZTR0T4QuFg+InoR
4npljl+T8u7/G14o71wR51h1wsBl28fdT8kUG5yo65zN2N/KBvTMpN0MoQAOU/fbQWcu6dwis4Ik
XogpGJoiK/IBUU2WhwZBipDOyoaeQf9Y+YANHq/qEr7bmRsm+RX/ZN1FYYgVQhAKk2ikkivYc/al
xdVnH3YXNmQf8ijmp0OiVo1mi+PMT4eA80DRNxAuQYzZqyVqiQO1AarElQWVgEYFNemQCDUc6VsY
Q5wmVMJsse91x9YlCl3BOFcnspMAHEHZr8ADl3O/QcLNnoCCiZmdvkTd0gnkuPb9fAkCH0CNyEyu
x14ksi8E/EjJF2aJBl8i4TIDKDrTZGBwj0SCxMdQBp5GWZYW2nQa3kdcg0hURZpRfsuXNQdTAs+7
AHosWqlVMf2FvgKxqlX/xV0gAcGlslqzPwHkUqcuZYgmwnbc3a8ds1GXETD7YHIk8AllU41WaFRl
S8Sn0bQ9i9K1dxkl15FTyYOdqPu6LuZbRxCwZ0eAwtaSIz0JOzmALQsiBrsFhUhJRFXniltFvQMB
TwQ19pl3nMMdyaKcH2OJiK2RTpgw2frx7zi83VR3pS8TTsQCzhRG4FhI6uIokC4wCzC3gLdnamPe
VReB7kgSrsrjX8DUrULwrnlTda/SNEQ9rPmbKnWHt3cUpV9zYlFVyPJ6F/Phz5Php8UnNh+wge0f
4k8f5MlobwZa/1/sdJ9SMlWj/vhFucH2HQTWL+uiuNb+LIazNu+sTHaY00/RmK7r2uKmvRazPtRG
g6udmlL9504SB37Fn3ymdw0I6Bcd35Ryb99HW7kPjCn4dg/30ZTlw2AAvvnWM+76wi/jdbtY07tK
QXU1380BR7913O3MQZYgoTnP03q+QML0Xzz+gwD8hgfp2itjqzv5slrPtBzoKglvUB8k13TyOUhG
gktkBO6pWkGbBNJ8lKgHHpuXyL9RaI3JogTUJNCxrgOlJNhujpfw83moWIJWfoygxHJNKLcaZEoi
qzJW8c2TKHsBj+pjDt5JpvxA4WEvoadsqHak1xz4EASNmWj4EgXbxB2G0CYzrf1Bv/uMZ2GS27fQ
5Ys2aPZx9224SPL6ZHsSJ+QScIUHtC5gHw5NNtpm/HrXgKtHzA94KZg2QWAxVreafRwJ72+EKv16
KF8g+DAndaudwQ0JQsyRzu/DzGHeSqSGA03hpr3TEJnLu+t3rsCTRBioKNMidmoqxoS+dI0jUbAc
aG0dARaekKhaPlEJYpeO7yABLBhHf0ZW+ZD2lKCJHKPik4jqbR+VogovWiZN/tqtLUme6YaVtzhK
mjcNflyJJOoIdF+JY/cHrRGL9tu2nHuB7iAppcAocoCmbRtRH6+YNElcl0iZsNJTib4KkxCVw+UW
FWs4Wx4hbBnb39giQIhlBW73+3miv1WMK/u+4vqXiOvb6DFIl6E1vKJ1mrdAFiRCZQQ3YSRKuk/0
GtwP0OTDTMcMhuNL0H1SwTFlOs/D8AvbKglH4hRsdVcIy/IXC5yNYJ2A7hN5X8fZ89sd5/bDN1Px
7QYYz+amS/R6MkjrWrQaXdrtPu0u+9OoBrGWqJ65VHcAznBDWiJyPwXgnL9VQudPw2/eHyFAPryF
GUqXu2/vTH0FAoNGaJY/oQ29xABxHRcuoBFh4KQgR3STM0vgn0yOYRLGyOT/5A1TZPLSCDqL7izk
KomZ1wPBaJDfrZkBjVaM3fdsoW/gNDFB6knYuAvUc/LZStC9L3KwadQmKwAU+4zPC0OQNnycZ2Di
tftK9x4aUdrH3VXLZ9g6DnXbkzBjG55VT4Iu9SxagSCnqcPB4iJRlBUQbTihFKyXZfeYtryPpNrB
Abpk9sHM8B78rxLUPCVJyLzoQIhGh3c68X7PwYKMS7z8NMycwqAY+T067QyQcaA24G84mOBqmto1
mFANjZDkbwfYVv+3jadLZ9JcHVt/vFUOHA1i39gqWz52KSnLGO7Lr/8CAAD//w==</cx:binary>
              </cx:geoCache>
            </cx:geography>
          </cx:layoutPr>
          <cx:valueColors>
            <cx:minColor>
              <a:srgbClr val="1F4E79"/>
            </cx:minColor>
            <cx:maxColor>
              <a:srgbClr val="1F4E79"/>
            </cx:maxColor>
          </cx:valueColors>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67BA5A-B7B2-6F49-B210-DFE1EC7664C5}" type="doc">
      <dgm:prSet loTypeId="urn:microsoft.com/office/officeart/2005/8/layout/pyramid1" loCatId="" qsTypeId="urn:microsoft.com/office/officeart/2005/8/quickstyle/simple1" qsCatId="simple" csTypeId="urn:microsoft.com/office/officeart/2005/8/colors/accent1_3" csCatId="accent1" phldr="1"/>
      <dgm:spPr/>
    </dgm:pt>
    <dgm:pt modelId="{AC31D75C-B0FB-7948-8C22-1ADFCCDDC064}">
      <dgm:prSet phldrT="[Text]" custT="1"/>
      <dgm:spPr>
        <a:solidFill>
          <a:schemeClr val="accent1"/>
        </a:solidFill>
      </dgm:spPr>
      <dgm:t>
        <a:bodyPr/>
        <a:lstStyle/>
        <a:p>
          <a:br>
            <a:rPr lang="en-GB" sz="2000" b="1" dirty="0">
              <a:solidFill>
                <a:schemeClr val="bg1"/>
              </a:solidFill>
            </a:rPr>
          </a:br>
          <a:br>
            <a:rPr lang="en-GB" sz="2000" b="1" dirty="0">
              <a:solidFill>
                <a:schemeClr val="bg1"/>
              </a:solidFill>
            </a:rPr>
          </a:br>
          <a:br>
            <a:rPr lang="en-GB" sz="2000" b="1" dirty="0">
              <a:solidFill>
                <a:schemeClr val="bg1"/>
              </a:solidFill>
            </a:rPr>
          </a:br>
          <a:r>
            <a:rPr lang="en-GB" sz="2000" b="1" dirty="0">
              <a:solidFill>
                <a:schemeClr val="bg1"/>
              </a:solidFill>
            </a:rPr>
            <a:t>GÉANT,</a:t>
          </a:r>
          <a:br>
            <a:rPr lang="en-GB" sz="2000" b="1" dirty="0">
              <a:solidFill>
                <a:schemeClr val="bg1"/>
              </a:solidFill>
            </a:rPr>
          </a:br>
          <a:r>
            <a:rPr lang="en-GB" sz="2000" b="1" dirty="0">
              <a:solidFill>
                <a:schemeClr val="bg1"/>
              </a:solidFill>
            </a:rPr>
            <a:t>NRENs</a:t>
          </a:r>
          <a:br>
            <a:rPr lang="en-GB" sz="2000" b="1" dirty="0">
              <a:solidFill>
                <a:schemeClr val="bg1"/>
              </a:solidFill>
            </a:rPr>
          </a:br>
          <a:r>
            <a:rPr lang="en-GB" sz="2000" b="1" dirty="0">
              <a:solidFill>
                <a:schemeClr val="bg1"/>
              </a:solidFill>
            </a:rPr>
            <a:t>&amp; RRENs</a:t>
          </a:r>
        </a:p>
      </dgm:t>
    </dgm:pt>
    <dgm:pt modelId="{BC3558F1-49B8-EB4D-B5D5-05F16402F9DF}" type="parTrans" cxnId="{6072F3DF-60B5-B647-99BC-7A3B5E317276}">
      <dgm:prSet/>
      <dgm:spPr/>
      <dgm:t>
        <a:bodyPr/>
        <a:lstStyle/>
        <a:p>
          <a:endParaRPr lang="en-GB" sz="1100">
            <a:solidFill>
              <a:schemeClr val="bg1"/>
            </a:solidFill>
          </a:endParaRPr>
        </a:p>
      </dgm:t>
    </dgm:pt>
    <dgm:pt modelId="{1A20C546-F3C2-2D40-8680-9D27F73F184D}" type="sibTrans" cxnId="{6072F3DF-60B5-B647-99BC-7A3B5E317276}">
      <dgm:prSet/>
      <dgm:spPr/>
      <dgm:t>
        <a:bodyPr/>
        <a:lstStyle/>
        <a:p>
          <a:endParaRPr lang="en-GB" sz="1100">
            <a:solidFill>
              <a:schemeClr val="bg1"/>
            </a:solidFill>
          </a:endParaRPr>
        </a:p>
      </dgm:t>
    </dgm:pt>
    <dgm:pt modelId="{22553B95-401F-254D-BC1C-4BDFAE9D882C}">
      <dgm:prSet phldrT="[Text]" custT="1"/>
      <dgm:spPr>
        <a:solidFill>
          <a:schemeClr val="accent1">
            <a:lumMod val="60000"/>
            <a:lumOff val="40000"/>
          </a:schemeClr>
        </a:solidFill>
      </dgm:spPr>
      <dgm:t>
        <a:bodyPr/>
        <a:lstStyle/>
        <a:p>
          <a:r>
            <a:rPr lang="en-GB" sz="2000" b="1">
              <a:solidFill>
                <a:schemeClr val="bg1"/>
              </a:solidFill>
            </a:rPr>
            <a:t>Universities &amp;</a:t>
          </a:r>
          <a:br>
            <a:rPr lang="en-GB" sz="2000" b="1">
              <a:solidFill>
                <a:schemeClr val="bg1"/>
              </a:solidFill>
            </a:rPr>
          </a:br>
          <a:r>
            <a:rPr lang="en-GB" sz="2000" b="1">
              <a:solidFill>
                <a:schemeClr val="bg1"/>
              </a:solidFill>
            </a:rPr>
            <a:t> research centres</a:t>
          </a:r>
          <a:endParaRPr lang="en-GB" sz="2000" b="1" dirty="0">
            <a:solidFill>
              <a:schemeClr val="bg1"/>
            </a:solidFill>
          </a:endParaRPr>
        </a:p>
      </dgm:t>
    </dgm:pt>
    <dgm:pt modelId="{48C0DCA5-0E2F-8B44-A0EF-F5330D4B7BB5}" type="parTrans" cxnId="{6ACB9E00-A4FA-7840-A942-1971C564B350}">
      <dgm:prSet/>
      <dgm:spPr/>
      <dgm:t>
        <a:bodyPr/>
        <a:lstStyle/>
        <a:p>
          <a:endParaRPr lang="en-GB" sz="1100">
            <a:solidFill>
              <a:schemeClr val="bg1"/>
            </a:solidFill>
          </a:endParaRPr>
        </a:p>
      </dgm:t>
    </dgm:pt>
    <dgm:pt modelId="{4F5A8FFC-E2D9-504B-B771-62D5C54B234F}" type="sibTrans" cxnId="{6ACB9E00-A4FA-7840-A942-1971C564B350}">
      <dgm:prSet/>
      <dgm:spPr/>
      <dgm:t>
        <a:bodyPr/>
        <a:lstStyle/>
        <a:p>
          <a:endParaRPr lang="en-GB" sz="1100">
            <a:solidFill>
              <a:schemeClr val="bg1"/>
            </a:solidFill>
          </a:endParaRPr>
        </a:p>
      </dgm:t>
    </dgm:pt>
    <dgm:pt modelId="{4A015E19-4512-194D-9FB7-01EC86D006B2}">
      <dgm:prSet phldrT="[Text]" custT="1"/>
      <dgm:spPr>
        <a:solidFill>
          <a:schemeClr val="accent1">
            <a:lumMod val="40000"/>
            <a:lumOff val="60000"/>
          </a:schemeClr>
        </a:solidFill>
      </dgm:spPr>
      <dgm:t>
        <a:bodyPr/>
        <a:lstStyle/>
        <a:p>
          <a:r>
            <a:rPr lang="en-GB" sz="2000" b="1" dirty="0">
              <a:solidFill>
                <a:schemeClr val="bg1"/>
              </a:solidFill>
            </a:rPr>
            <a:t>End users:</a:t>
          </a:r>
          <a:br>
            <a:rPr lang="en-GB" sz="2000" b="1" dirty="0">
              <a:solidFill>
                <a:schemeClr val="bg1"/>
              </a:solidFill>
            </a:rPr>
          </a:br>
          <a:r>
            <a:rPr lang="en-GB" sz="2000" b="1" dirty="0">
              <a:solidFill>
                <a:schemeClr val="bg1"/>
              </a:solidFill>
            </a:rPr>
            <a:t>students, researchers, teachers</a:t>
          </a:r>
        </a:p>
      </dgm:t>
    </dgm:pt>
    <dgm:pt modelId="{89645548-1980-554D-82FE-0449C40242BB}" type="parTrans" cxnId="{755BAA7B-FB17-8A45-97FE-BF7DAAB7282A}">
      <dgm:prSet/>
      <dgm:spPr/>
      <dgm:t>
        <a:bodyPr/>
        <a:lstStyle/>
        <a:p>
          <a:endParaRPr lang="en-GB" sz="1100">
            <a:solidFill>
              <a:schemeClr val="bg1"/>
            </a:solidFill>
          </a:endParaRPr>
        </a:p>
      </dgm:t>
    </dgm:pt>
    <dgm:pt modelId="{CB4721D8-5151-DE4B-82C1-DB93A7B4CA3E}" type="sibTrans" cxnId="{755BAA7B-FB17-8A45-97FE-BF7DAAB7282A}">
      <dgm:prSet/>
      <dgm:spPr/>
      <dgm:t>
        <a:bodyPr/>
        <a:lstStyle/>
        <a:p>
          <a:endParaRPr lang="en-GB" sz="1100">
            <a:solidFill>
              <a:schemeClr val="bg1"/>
            </a:solidFill>
          </a:endParaRPr>
        </a:p>
      </dgm:t>
    </dgm:pt>
    <dgm:pt modelId="{B8A7CFC7-17AD-D842-88E3-8BF2F6DBFBEE}">
      <dgm:prSet phldrT="[Text]" custT="1"/>
      <dgm:spPr>
        <a:solidFill>
          <a:schemeClr val="accent1">
            <a:lumMod val="20000"/>
            <a:lumOff val="80000"/>
          </a:schemeClr>
        </a:solidFill>
      </dgm:spPr>
      <dgm:t>
        <a:bodyPr/>
        <a:lstStyle/>
        <a:p>
          <a:r>
            <a:rPr lang="en-GB" sz="1200" b="0" dirty="0">
              <a:solidFill>
                <a:schemeClr val="bg2">
                  <a:lumMod val="25000"/>
                </a:schemeClr>
              </a:solidFill>
            </a:rPr>
            <a:t>(Secondary target: General pubic / IT &amp; tech outlets / R&amp;E outlets)</a:t>
          </a:r>
        </a:p>
      </dgm:t>
    </dgm:pt>
    <dgm:pt modelId="{924F174B-A0A5-8542-8F8F-CE1C00151493}" type="sibTrans" cxnId="{37FD266B-DF1A-8340-848D-400C78F77FBD}">
      <dgm:prSet/>
      <dgm:spPr/>
      <dgm:t>
        <a:bodyPr/>
        <a:lstStyle/>
        <a:p>
          <a:endParaRPr lang="en-GB"/>
        </a:p>
      </dgm:t>
    </dgm:pt>
    <dgm:pt modelId="{F25D620B-ECDD-2849-88E0-33E4F3E8BC10}" type="parTrans" cxnId="{37FD266B-DF1A-8340-848D-400C78F77FBD}">
      <dgm:prSet/>
      <dgm:spPr/>
      <dgm:t>
        <a:bodyPr/>
        <a:lstStyle/>
        <a:p>
          <a:endParaRPr lang="en-GB"/>
        </a:p>
      </dgm:t>
    </dgm:pt>
    <dgm:pt modelId="{3871F849-D4BC-C443-8064-0351D42E1892}" type="pres">
      <dgm:prSet presAssocID="{0C67BA5A-B7B2-6F49-B210-DFE1EC7664C5}" presName="Name0" presStyleCnt="0">
        <dgm:presLayoutVars>
          <dgm:dir/>
          <dgm:animLvl val="lvl"/>
          <dgm:resizeHandles val="exact"/>
        </dgm:presLayoutVars>
      </dgm:prSet>
      <dgm:spPr/>
    </dgm:pt>
    <dgm:pt modelId="{D51F3297-C9EE-AC46-AF6B-2084F8360F36}" type="pres">
      <dgm:prSet presAssocID="{AC31D75C-B0FB-7948-8C22-1ADFCCDDC064}" presName="Name8" presStyleCnt="0"/>
      <dgm:spPr/>
    </dgm:pt>
    <dgm:pt modelId="{83EA4E4D-49C7-1643-9375-0B735EF6703B}" type="pres">
      <dgm:prSet presAssocID="{AC31D75C-B0FB-7948-8C22-1ADFCCDDC064}" presName="level" presStyleLbl="node1" presStyleIdx="0" presStyleCnt="4">
        <dgm:presLayoutVars>
          <dgm:chMax val="1"/>
          <dgm:bulletEnabled val="1"/>
        </dgm:presLayoutVars>
      </dgm:prSet>
      <dgm:spPr/>
    </dgm:pt>
    <dgm:pt modelId="{C85C5AE6-3DB5-4A4A-AA99-8A8F64A24236}" type="pres">
      <dgm:prSet presAssocID="{AC31D75C-B0FB-7948-8C22-1ADFCCDDC064}" presName="levelTx" presStyleLbl="revTx" presStyleIdx="0" presStyleCnt="0">
        <dgm:presLayoutVars>
          <dgm:chMax val="1"/>
          <dgm:bulletEnabled val="1"/>
        </dgm:presLayoutVars>
      </dgm:prSet>
      <dgm:spPr/>
    </dgm:pt>
    <dgm:pt modelId="{D84D1756-CF0A-4649-84A5-30CAE0B188B0}" type="pres">
      <dgm:prSet presAssocID="{22553B95-401F-254D-BC1C-4BDFAE9D882C}" presName="Name8" presStyleCnt="0"/>
      <dgm:spPr/>
    </dgm:pt>
    <dgm:pt modelId="{BE04B0C0-6D58-8340-BF0A-D3A6AF2D743F}" type="pres">
      <dgm:prSet presAssocID="{22553B95-401F-254D-BC1C-4BDFAE9D882C}" presName="level" presStyleLbl="node1" presStyleIdx="1" presStyleCnt="4" custScaleY="100313">
        <dgm:presLayoutVars>
          <dgm:chMax val="1"/>
          <dgm:bulletEnabled val="1"/>
        </dgm:presLayoutVars>
      </dgm:prSet>
      <dgm:spPr/>
    </dgm:pt>
    <dgm:pt modelId="{A3C1572F-376E-2B43-A448-9E32EFCDE21B}" type="pres">
      <dgm:prSet presAssocID="{22553B95-401F-254D-BC1C-4BDFAE9D882C}" presName="levelTx" presStyleLbl="revTx" presStyleIdx="0" presStyleCnt="0">
        <dgm:presLayoutVars>
          <dgm:chMax val="1"/>
          <dgm:bulletEnabled val="1"/>
        </dgm:presLayoutVars>
      </dgm:prSet>
      <dgm:spPr/>
    </dgm:pt>
    <dgm:pt modelId="{048DEB19-405D-6F45-A6F0-7ABA74838825}" type="pres">
      <dgm:prSet presAssocID="{4A015E19-4512-194D-9FB7-01EC86D006B2}" presName="Name8" presStyleCnt="0"/>
      <dgm:spPr/>
    </dgm:pt>
    <dgm:pt modelId="{0D40A53A-DB4B-9F46-B616-358AF88BBE17}" type="pres">
      <dgm:prSet presAssocID="{4A015E19-4512-194D-9FB7-01EC86D006B2}" presName="level" presStyleLbl="node1" presStyleIdx="2" presStyleCnt="4" custScaleY="40112">
        <dgm:presLayoutVars>
          <dgm:chMax val="1"/>
          <dgm:bulletEnabled val="1"/>
        </dgm:presLayoutVars>
      </dgm:prSet>
      <dgm:spPr/>
    </dgm:pt>
    <dgm:pt modelId="{60549FE9-9DA7-2842-9A04-839D1C364056}" type="pres">
      <dgm:prSet presAssocID="{4A015E19-4512-194D-9FB7-01EC86D006B2}" presName="levelTx" presStyleLbl="revTx" presStyleIdx="0" presStyleCnt="0">
        <dgm:presLayoutVars>
          <dgm:chMax val="1"/>
          <dgm:bulletEnabled val="1"/>
        </dgm:presLayoutVars>
      </dgm:prSet>
      <dgm:spPr/>
    </dgm:pt>
    <dgm:pt modelId="{D2A587A8-BB42-A34D-B9D9-BF2F0347DAD7}" type="pres">
      <dgm:prSet presAssocID="{B8A7CFC7-17AD-D842-88E3-8BF2F6DBFBEE}" presName="Name8" presStyleCnt="0"/>
      <dgm:spPr/>
    </dgm:pt>
    <dgm:pt modelId="{22E8DE78-8764-084A-B889-2F06B11EF395}" type="pres">
      <dgm:prSet presAssocID="{B8A7CFC7-17AD-D842-88E3-8BF2F6DBFBEE}" presName="level" presStyleLbl="node1" presStyleIdx="3" presStyleCnt="4" custScaleY="18525">
        <dgm:presLayoutVars>
          <dgm:chMax val="1"/>
          <dgm:bulletEnabled val="1"/>
        </dgm:presLayoutVars>
      </dgm:prSet>
      <dgm:spPr/>
    </dgm:pt>
    <dgm:pt modelId="{BD095612-11C0-3A4F-A9C0-88F602BD8CF0}" type="pres">
      <dgm:prSet presAssocID="{B8A7CFC7-17AD-D842-88E3-8BF2F6DBFBEE}" presName="levelTx" presStyleLbl="revTx" presStyleIdx="0" presStyleCnt="0">
        <dgm:presLayoutVars>
          <dgm:chMax val="1"/>
          <dgm:bulletEnabled val="1"/>
        </dgm:presLayoutVars>
      </dgm:prSet>
      <dgm:spPr/>
    </dgm:pt>
  </dgm:ptLst>
  <dgm:cxnLst>
    <dgm:cxn modelId="{6ACB9E00-A4FA-7840-A942-1971C564B350}" srcId="{0C67BA5A-B7B2-6F49-B210-DFE1EC7664C5}" destId="{22553B95-401F-254D-BC1C-4BDFAE9D882C}" srcOrd="1" destOrd="0" parTransId="{48C0DCA5-0E2F-8B44-A0EF-F5330D4B7BB5}" sibTransId="{4F5A8FFC-E2D9-504B-B771-62D5C54B234F}"/>
    <dgm:cxn modelId="{39184A0E-96CD-8C4B-A10B-2BC57BF06D77}" type="presOf" srcId="{B8A7CFC7-17AD-D842-88E3-8BF2F6DBFBEE}" destId="{22E8DE78-8764-084A-B889-2F06B11EF395}" srcOrd="0" destOrd="0" presId="urn:microsoft.com/office/officeart/2005/8/layout/pyramid1"/>
    <dgm:cxn modelId="{37FD266B-DF1A-8340-848D-400C78F77FBD}" srcId="{0C67BA5A-B7B2-6F49-B210-DFE1EC7664C5}" destId="{B8A7CFC7-17AD-D842-88E3-8BF2F6DBFBEE}" srcOrd="3" destOrd="0" parTransId="{F25D620B-ECDD-2849-88E0-33E4F3E8BC10}" sibTransId="{924F174B-A0A5-8542-8F8F-CE1C00151493}"/>
    <dgm:cxn modelId="{6C1C7A7A-AE6B-E54D-94E7-D9D99A5535BD}" type="presOf" srcId="{22553B95-401F-254D-BC1C-4BDFAE9D882C}" destId="{BE04B0C0-6D58-8340-BF0A-D3A6AF2D743F}" srcOrd="0" destOrd="0" presId="urn:microsoft.com/office/officeart/2005/8/layout/pyramid1"/>
    <dgm:cxn modelId="{755BAA7B-FB17-8A45-97FE-BF7DAAB7282A}" srcId="{0C67BA5A-B7B2-6F49-B210-DFE1EC7664C5}" destId="{4A015E19-4512-194D-9FB7-01EC86D006B2}" srcOrd="2" destOrd="0" parTransId="{89645548-1980-554D-82FE-0449C40242BB}" sibTransId="{CB4721D8-5151-DE4B-82C1-DB93A7B4CA3E}"/>
    <dgm:cxn modelId="{EE71949B-9F8B-1F46-887E-F8805A0707C7}" type="presOf" srcId="{AC31D75C-B0FB-7948-8C22-1ADFCCDDC064}" destId="{83EA4E4D-49C7-1643-9375-0B735EF6703B}" srcOrd="0" destOrd="0" presId="urn:microsoft.com/office/officeart/2005/8/layout/pyramid1"/>
    <dgm:cxn modelId="{CE9211A9-C275-5D49-A55E-72FFDE3FDFC5}" type="presOf" srcId="{AC31D75C-B0FB-7948-8C22-1ADFCCDDC064}" destId="{C85C5AE6-3DB5-4A4A-AA99-8A8F64A24236}" srcOrd="1" destOrd="0" presId="urn:microsoft.com/office/officeart/2005/8/layout/pyramid1"/>
    <dgm:cxn modelId="{45C841BE-9C25-C74A-BE9E-63573BAFA7E3}" type="presOf" srcId="{4A015E19-4512-194D-9FB7-01EC86D006B2}" destId="{0D40A53A-DB4B-9F46-B616-358AF88BBE17}" srcOrd="0" destOrd="0" presId="urn:microsoft.com/office/officeart/2005/8/layout/pyramid1"/>
    <dgm:cxn modelId="{7A7B05C9-0F56-F945-B3BA-DE136E4ACA7A}" type="presOf" srcId="{4A015E19-4512-194D-9FB7-01EC86D006B2}" destId="{60549FE9-9DA7-2842-9A04-839D1C364056}" srcOrd="1" destOrd="0" presId="urn:microsoft.com/office/officeart/2005/8/layout/pyramid1"/>
    <dgm:cxn modelId="{4FD8DFD3-6671-9347-A533-509C8EA6A1CB}" type="presOf" srcId="{B8A7CFC7-17AD-D842-88E3-8BF2F6DBFBEE}" destId="{BD095612-11C0-3A4F-A9C0-88F602BD8CF0}" srcOrd="1" destOrd="0" presId="urn:microsoft.com/office/officeart/2005/8/layout/pyramid1"/>
    <dgm:cxn modelId="{6072F3DF-60B5-B647-99BC-7A3B5E317276}" srcId="{0C67BA5A-B7B2-6F49-B210-DFE1EC7664C5}" destId="{AC31D75C-B0FB-7948-8C22-1ADFCCDDC064}" srcOrd="0" destOrd="0" parTransId="{BC3558F1-49B8-EB4D-B5D5-05F16402F9DF}" sibTransId="{1A20C546-F3C2-2D40-8680-9D27F73F184D}"/>
    <dgm:cxn modelId="{7417B3F3-4795-F544-8C08-AE0C78FED4D6}" type="presOf" srcId="{22553B95-401F-254D-BC1C-4BDFAE9D882C}" destId="{A3C1572F-376E-2B43-A448-9E32EFCDE21B}" srcOrd="1" destOrd="0" presId="urn:microsoft.com/office/officeart/2005/8/layout/pyramid1"/>
    <dgm:cxn modelId="{243EF3FB-D9F8-B048-96DC-4182D54299D3}" type="presOf" srcId="{0C67BA5A-B7B2-6F49-B210-DFE1EC7664C5}" destId="{3871F849-D4BC-C443-8064-0351D42E1892}" srcOrd="0" destOrd="0" presId="urn:microsoft.com/office/officeart/2005/8/layout/pyramid1"/>
    <dgm:cxn modelId="{D56CD826-1001-0748-8660-9F0BB03A1DD2}" type="presParOf" srcId="{3871F849-D4BC-C443-8064-0351D42E1892}" destId="{D51F3297-C9EE-AC46-AF6B-2084F8360F36}" srcOrd="0" destOrd="0" presId="urn:microsoft.com/office/officeart/2005/8/layout/pyramid1"/>
    <dgm:cxn modelId="{913295C0-8A02-8F48-A8EE-3967DEAB0A27}" type="presParOf" srcId="{D51F3297-C9EE-AC46-AF6B-2084F8360F36}" destId="{83EA4E4D-49C7-1643-9375-0B735EF6703B}" srcOrd="0" destOrd="0" presId="urn:microsoft.com/office/officeart/2005/8/layout/pyramid1"/>
    <dgm:cxn modelId="{049DF6D5-4069-5B46-A3B9-978B8D674741}" type="presParOf" srcId="{D51F3297-C9EE-AC46-AF6B-2084F8360F36}" destId="{C85C5AE6-3DB5-4A4A-AA99-8A8F64A24236}" srcOrd="1" destOrd="0" presId="urn:microsoft.com/office/officeart/2005/8/layout/pyramid1"/>
    <dgm:cxn modelId="{826138BA-51A1-8648-936E-EC07EA0153B4}" type="presParOf" srcId="{3871F849-D4BC-C443-8064-0351D42E1892}" destId="{D84D1756-CF0A-4649-84A5-30CAE0B188B0}" srcOrd="1" destOrd="0" presId="urn:microsoft.com/office/officeart/2005/8/layout/pyramid1"/>
    <dgm:cxn modelId="{EE24B793-2028-ED4B-BB9B-286E53C57CDC}" type="presParOf" srcId="{D84D1756-CF0A-4649-84A5-30CAE0B188B0}" destId="{BE04B0C0-6D58-8340-BF0A-D3A6AF2D743F}" srcOrd="0" destOrd="0" presId="urn:microsoft.com/office/officeart/2005/8/layout/pyramid1"/>
    <dgm:cxn modelId="{C3F1D3F0-9BB2-C245-AD59-8368C6D73F6A}" type="presParOf" srcId="{D84D1756-CF0A-4649-84A5-30CAE0B188B0}" destId="{A3C1572F-376E-2B43-A448-9E32EFCDE21B}" srcOrd="1" destOrd="0" presId="urn:microsoft.com/office/officeart/2005/8/layout/pyramid1"/>
    <dgm:cxn modelId="{F1A95704-D0A6-C946-84B7-0F954552D9CC}" type="presParOf" srcId="{3871F849-D4BC-C443-8064-0351D42E1892}" destId="{048DEB19-405D-6F45-A6F0-7ABA74838825}" srcOrd="2" destOrd="0" presId="urn:microsoft.com/office/officeart/2005/8/layout/pyramid1"/>
    <dgm:cxn modelId="{DD179BF1-6254-4545-AE51-4B4171D544A7}" type="presParOf" srcId="{048DEB19-405D-6F45-A6F0-7ABA74838825}" destId="{0D40A53A-DB4B-9F46-B616-358AF88BBE17}" srcOrd="0" destOrd="0" presId="urn:microsoft.com/office/officeart/2005/8/layout/pyramid1"/>
    <dgm:cxn modelId="{9DB94BF1-05AC-7C47-BCDC-9391DE0782F4}" type="presParOf" srcId="{048DEB19-405D-6F45-A6F0-7ABA74838825}" destId="{60549FE9-9DA7-2842-9A04-839D1C364056}" srcOrd="1" destOrd="0" presId="urn:microsoft.com/office/officeart/2005/8/layout/pyramid1"/>
    <dgm:cxn modelId="{B76895D3-326D-DF43-9C47-2261887403B3}" type="presParOf" srcId="{3871F849-D4BC-C443-8064-0351D42E1892}" destId="{D2A587A8-BB42-A34D-B9D9-BF2F0347DAD7}" srcOrd="3" destOrd="0" presId="urn:microsoft.com/office/officeart/2005/8/layout/pyramid1"/>
    <dgm:cxn modelId="{6A3D24D9-682A-3A46-A6C0-D3B054B62EE1}" type="presParOf" srcId="{D2A587A8-BB42-A34D-B9D9-BF2F0347DAD7}" destId="{22E8DE78-8764-084A-B889-2F06B11EF395}" srcOrd="0" destOrd="0" presId="urn:microsoft.com/office/officeart/2005/8/layout/pyramid1"/>
    <dgm:cxn modelId="{1EFDECB9-F28C-3647-AE65-76C316EAF8C6}" type="presParOf" srcId="{D2A587A8-BB42-A34D-B9D9-BF2F0347DAD7}" destId="{BD095612-11C0-3A4F-A9C0-88F602BD8CF0}"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A4E4D-49C7-1643-9375-0B735EF6703B}">
      <dsp:nvSpPr>
        <dsp:cNvPr id="0" name=""/>
        <dsp:cNvSpPr/>
      </dsp:nvSpPr>
      <dsp:spPr>
        <a:xfrm>
          <a:off x="1808861" y="0"/>
          <a:ext cx="2276013" cy="2316262"/>
        </a:xfrm>
        <a:prstGeom prst="trapezoid">
          <a:avLst>
            <a:gd name="adj" fmla="val 5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br>
            <a:rPr lang="en-GB" sz="2000" b="1" kern="1200" dirty="0">
              <a:solidFill>
                <a:schemeClr val="bg1"/>
              </a:solidFill>
            </a:rPr>
          </a:br>
          <a:br>
            <a:rPr lang="en-GB" sz="2000" b="1" kern="1200" dirty="0">
              <a:solidFill>
                <a:schemeClr val="bg1"/>
              </a:solidFill>
            </a:rPr>
          </a:br>
          <a:br>
            <a:rPr lang="en-GB" sz="2000" b="1" kern="1200" dirty="0">
              <a:solidFill>
                <a:schemeClr val="bg1"/>
              </a:solidFill>
            </a:rPr>
          </a:br>
          <a:r>
            <a:rPr lang="en-GB" sz="2000" b="1" kern="1200" dirty="0">
              <a:solidFill>
                <a:schemeClr val="bg1"/>
              </a:solidFill>
            </a:rPr>
            <a:t>GÉANT,</a:t>
          </a:r>
          <a:br>
            <a:rPr lang="en-GB" sz="2000" b="1" kern="1200" dirty="0">
              <a:solidFill>
                <a:schemeClr val="bg1"/>
              </a:solidFill>
            </a:rPr>
          </a:br>
          <a:r>
            <a:rPr lang="en-GB" sz="2000" b="1" kern="1200" dirty="0">
              <a:solidFill>
                <a:schemeClr val="bg1"/>
              </a:solidFill>
            </a:rPr>
            <a:t>NRENs</a:t>
          </a:r>
          <a:br>
            <a:rPr lang="en-GB" sz="2000" b="1" kern="1200" dirty="0">
              <a:solidFill>
                <a:schemeClr val="bg1"/>
              </a:solidFill>
            </a:rPr>
          </a:br>
          <a:r>
            <a:rPr lang="en-GB" sz="2000" b="1" kern="1200" dirty="0">
              <a:solidFill>
                <a:schemeClr val="bg1"/>
              </a:solidFill>
            </a:rPr>
            <a:t>&amp; RRENs</a:t>
          </a:r>
        </a:p>
      </dsp:txBody>
      <dsp:txXfrm>
        <a:off x="1808861" y="0"/>
        <a:ext cx="2276013" cy="2316262"/>
      </dsp:txXfrm>
    </dsp:sp>
    <dsp:sp modelId="{BE04B0C0-6D58-8340-BF0A-D3A6AF2D743F}">
      <dsp:nvSpPr>
        <dsp:cNvPr id="0" name=""/>
        <dsp:cNvSpPr/>
      </dsp:nvSpPr>
      <dsp:spPr>
        <a:xfrm>
          <a:off x="667293" y="2316262"/>
          <a:ext cx="4559150" cy="2323512"/>
        </a:xfrm>
        <a:prstGeom prst="trapezoid">
          <a:avLst>
            <a:gd name="adj" fmla="val 49131"/>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bg1"/>
              </a:solidFill>
            </a:rPr>
            <a:t>Universities &amp;</a:t>
          </a:r>
          <a:br>
            <a:rPr lang="en-GB" sz="2000" b="1" kern="1200">
              <a:solidFill>
                <a:schemeClr val="bg1"/>
              </a:solidFill>
            </a:rPr>
          </a:br>
          <a:r>
            <a:rPr lang="en-GB" sz="2000" b="1" kern="1200">
              <a:solidFill>
                <a:schemeClr val="bg1"/>
              </a:solidFill>
            </a:rPr>
            <a:t> research centres</a:t>
          </a:r>
          <a:endParaRPr lang="en-GB" sz="2000" b="1" kern="1200" dirty="0">
            <a:solidFill>
              <a:schemeClr val="bg1"/>
            </a:solidFill>
          </a:endParaRPr>
        </a:p>
      </dsp:txBody>
      <dsp:txXfrm>
        <a:off x="1465144" y="2316262"/>
        <a:ext cx="2963448" cy="2323512"/>
      </dsp:txXfrm>
    </dsp:sp>
    <dsp:sp modelId="{0D40A53A-DB4B-9F46-B616-358AF88BBE17}">
      <dsp:nvSpPr>
        <dsp:cNvPr id="0" name=""/>
        <dsp:cNvSpPr/>
      </dsp:nvSpPr>
      <dsp:spPr>
        <a:xfrm>
          <a:off x="210815" y="4639775"/>
          <a:ext cx="5472105" cy="929099"/>
        </a:xfrm>
        <a:prstGeom prst="trapezoid">
          <a:avLst>
            <a:gd name="adj" fmla="val 49131"/>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End users:</a:t>
          </a:r>
          <a:br>
            <a:rPr lang="en-GB" sz="2000" b="1" kern="1200" dirty="0">
              <a:solidFill>
                <a:schemeClr val="bg1"/>
              </a:solidFill>
            </a:rPr>
          </a:br>
          <a:r>
            <a:rPr lang="en-GB" sz="2000" b="1" kern="1200" dirty="0">
              <a:solidFill>
                <a:schemeClr val="bg1"/>
              </a:solidFill>
            </a:rPr>
            <a:t>students, researchers, teachers</a:t>
          </a:r>
        </a:p>
      </dsp:txBody>
      <dsp:txXfrm>
        <a:off x="1168434" y="4639775"/>
        <a:ext cx="3556868" cy="929099"/>
      </dsp:txXfrm>
    </dsp:sp>
    <dsp:sp modelId="{22E8DE78-8764-084A-B889-2F06B11EF395}">
      <dsp:nvSpPr>
        <dsp:cNvPr id="0" name=""/>
        <dsp:cNvSpPr/>
      </dsp:nvSpPr>
      <dsp:spPr>
        <a:xfrm>
          <a:off x="0" y="5568874"/>
          <a:ext cx="5893736" cy="429087"/>
        </a:xfrm>
        <a:prstGeom prst="trapezoid">
          <a:avLst>
            <a:gd name="adj" fmla="val 49131"/>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0" kern="1200" dirty="0">
              <a:solidFill>
                <a:schemeClr val="bg2">
                  <a:lumMod val="25000"/>
                </a:schemeClr>
              </a:solidFill>
            </a:rPr>
            <a:t>(Secondary target: General pubic / IT &amp; tech outlets / R&amp;E outlets)</a:t>
          </a:r>
        </a:p>
      </dsp:txBody>
      <dsp:txXfrm>
        <a:off x="1031403" y="5568874"/>
        <a:ext cx="3830929" cy="42908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9.png"/></Relationships>
</file>

<file path=ppt/drawings/drawing1.xml><?xml version="1.0" encoding="utf-8"?>
<c:userShapes xmlns:c="http://schemas.openxmlformats.org/drawingml/2006/chart">
  <cdr:relSizeAnchor xmlns:cdr="http://schemas.openxmlformats.org/drawingml/2006/chartDrawing">
    <cdr:from>
      <cdr:x>0.20035</cdr:x>
      <cdr:y>0.79868</cdr:y>
    </cdr:from>
    <cdr:to>
      <cdr:x>0.2227</cdr:x>
      <cdr:y>0.82603</cdr:y>
    </cdr:to>
    <cdr:pic>
      <cdr:nvPicPr>
        <cdr:cNvPr id="2" name="Picture 1" descr="Text&#10;&#10;Description automatically generated">
          <a:extLst xmlns:a="http://schemas.openxmlformats.org/drawingml/2006/main">
            <a:ext uri="{FF2B5EF4-FFF2-40B4-BE49-F238E27FC236}">
              <a16:creationId xmlns:a16="http://schemas.microsoft.com/office/drawing/2014/main" id="{D9157815-460D-3320-7CC2-6AE5ED7E5898}"/>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screen">
          <a:extLst>
            <a:ext uri="{28A0092B-C50C-407E-A947-70E740481C1C}">
              <a14:useLocalDpi xmlns:a14="http://schemas.microsoft.com/office/drawing/2010/main"/>
            </a:ext>
          </a:extLst>
        </a:blip>
        <a:srcRect xmlns:a="http://schemas.openxmlformats.org/drawingml/2006/main" b="-8217"/>
        <a:stretch xmlns:a="http://schemas.openxmlformats.org/drawingml/2006/main"/>
      </cdr:blipFill>
      <cdr:spPr>
        <a:xfrm xmlns:a="http://schemas.openxmlformats.org/drawingml/2006/main">
          <a:off x="1784647" y="4394042"/>
          <a:ext cx="199086" cy="150472"/>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DFA2B-42E7-483C-89A7-B63D17235420}" type="datetimeFigureOut">
              <a:rPr lang="en-GB" smtClean="0"/>
              <a:t>14/10/2024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26957-3063-4AF5-9C10-771E4439D98E}" type="slidenum">
              <a:rPr lang="en-GB" smtClean="0"/>
              <a:t>‹#›</a:t>
            </a:fld>
            <a:endParaRPr lang="en-GB"/>
          </a:p>
        </p:txBody>
      </p:sp>
    </p:spTree>
    <p:extLst>
      <p:ext uri="{BB962C8B-B14F-4D97-AF65-F5344CB8AC3E}">
        <p14:creationId xmlns:p14="http://schemas.microsoft.com/office/powerpoint/2010/main" val="3966994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1</a:t>
            </a:fld>
            <a:endParaRPr lang="en-GB"/>
          </a:p>
        </p:txBody>
      </p:sp>
    </p:spTree>
    <p:extLst>
      <p:ext uri="{BB962C8B-B14F-4D97-AF65-F5344CB8AC3E}">
        <p14:creationId xmlns:p14="http://schemas.microsoft.com/office/powerpoint/2010/main" val="246024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It’s the European Union’s annual campaign dedicated to promoting cybersecurity among EU citizens and organisations, and to providing up-to-date online security information through awareness raising and sharing of good practices.</a:t>
            </a:r>
          </a:p>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2</a:t>
            </a:fld>
            <a:endParaRPr lang="en-GB"/>
          </a:p>
        </p:txBody>
      </p:sp>
    </p:spTree>
    <p:extLst>
      <p:ext uri="{BB962C8B-B14F-4D97-AF65-F5344CB8AC3E}">
        <p14:creationId xmlns:p14="http://schemas.microsoft.com/office/powerpoint/2010/main" val="255053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000" b="0" i="0" dirty="0">
                <a:solidFill>
                  <a:srgbClr val="333333"/>
                </a:solidFill>
                <a:effectLst/>
                <a:latin typeface="Calibri" panose="020F0502020204030204" pitchFamily="34" charset="0"/>
                <a:cs typeface="Calibri" panose="020F0502020204030204" pitchFamily="34" charset="0"/>
              </a:rPr>
              <a:t>The Security Awareness Maturity Model allows you to determine the status of an awareness programme, the direction in which the programme can grow and the steps necessary to achieve that goal: </a:t>
            </a:r>
          </a:p>
          <a:p>
            <a:pPr algn="l">
              <a:buFont typeface="+mj-lt"/>
              <a:buAutoNum type="arabicPeriod"/>
            </a:pPr>
            <a:r>
              <a:rPr lang="en-GB" sz="1000" b="0" i="0" dirty="0">
                <a:solidFill>
                  <a:srgbClr val="333333"/>
                </a:solidFill>
                <a:effectLst/>
                <a:latin typeface="Calibri" panose="020F0502020204030204" pitchFamily="34" charset="0"/>
                <a:cs typeface="Calibri" panose="020F0502020204030204" pitchFamily="34" charset="0"/>
              </a:rPr>
              <a:t>Use the model below to determine where you are now,</a:t>
            </a:r>
          </a:p>
          <a:p>
            <a:pPr algn="l">
              <a:buFont typeface="+mj-lt"/>
              <a:buAutoNum type="arabicPeriod"/>
            </a:pPr>
            <a:r>
              <a:rPr lang="en-GB" sz="1000" b="0" i="0" dirty="0">
                <a:solidFill>
                  <a:srgbClr val="333333"/>
                </a:solidFill>
                <a:effectLst/>
                <a:latin typeface="Calibri" panose="020F0502020204030204" pitchFamily="34" charset="0"/>
                <a:cs typeface="Calibri" panose="020F0502020204030204" pitchFamily="34" charset="0"/>
              </a:rPr>
              <a:t>Click on the menu item on the left for the desired level,</a:t>
            </a:r>
          </a:p>
          <a:p>
            <a:pPr algn="l">
              <a:buFont typeface="+mj-lt"/>
              <a:buAutoNum type="arabicPeriod"/>
            </a:pPr>
            <a:r>
              <a:rPr lang="en-GB" sz="1000" b="0" i="0" dirty="0">
                <a:solidFill>
                  <a:srgbClr val="333333"/>
                </a:solidFill>
                <a:effectLst/>
                <a:latin typeface="Calibri" panose="020F0502020204030204" pitchFamily="34" charset="0"/>
                <a:cs typeface="Calibri" panose="020F0502020204030204" pitchFamily="34" charset="0"/>
              </a:rPr>
              <a:t>You will immediately receive information about how your organisation can grow from one level to the next.</a:t>
            </a:r>
          </a:p>
          <a:p>
            <a:endParaRPr lang="en-NL" sz="1000" b="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AA26957-3063-4AF5-9C10-771E4439D98E}" type="slidenum">
              <a:rPr lang="en-GB" smtClean="0"/>
              <a:t>5</a:t>
            </a:fld>
            <a:endParaRPr lang="en-GB"/>
          </a:p>
        </p:txBody>
      </p:sp>
    </p:spTree>
    <p:extLst>
      <p:ext uri="{BB962C8B-B14F-4D97-AF65-F5344CB8AC3E}">
        <p14:creationId xmlns:p14="http://schemas.microsoft.com/office/powerpoint/2010/main" val="13331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7</a:t>
            </a:fld>
            <a:endParaRPr lang="en-GB"/>
          </a:p>
        </p:txBody>
      </p:sp>
    </p:spTree>
    <p:extLst>
      <p:ext uri="{BB962C8B-B14F-4D97-AF65-F5344CB8AC3E}">
        <p14:creationId xmlns:p14="http://schemas.microsoft.com/office/powerpoint/2010/main" val="2619507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10</a:t>
            </a:fld>
            <a:endParaRPr lang="en-GB"/>
          </a:p>
        </p:txBody>
      </p:sp>
    </p:spTree>
    <p:extLst>
      <p:ext uri="{BB962C8B-B14F-4D97-AF65-F5344CB8AC3E}">
        <p14:creationId xmlns:p14="http://schemas.microsoft.com/office/powerpoint/2010/main" val="508319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How the different element of the campaigns should work together throughout the month (ideally)</a:t>
            </a:r>
          </a:p>
          <a:p>
            <a:r>
              <a:rPr lang="en-NL" dirty="0"/>
              <a:t>And with a group directing</a:t>
            </a:r>
          </a:p>
          <a:p>
            <a:r>
              <a:rPr lang="en-NL" dirty="0"/>
              <a:t>it also feels like having part in directing a complex partition</a:t>
            </a:r>
          </a:p>
        </p:txBody>
      </p:sp>
      <p:sp>
        <p:nvSpPr>
          <p:cNvPr id="4" name="Slide Number Placeholder 3"/>
          <p:cNvSpPr>
            <a:spLocks noGrp="1"/>
          </p:cNvSpPr>
          <p:nvPr>
            <p:ph type="sldNum" sz="quarter" idx="5"/>
          </p:nvPr>
        </p:nvSpPr>
        <p:spPr/>
        <p:txBody>
          <a:bodyPr/>
          <a:lstStyle/>
          <a:p>
            <a:fld id="{EAA26957-3063-4AF5-9C10-771E4439D98E}" type="slidenum">
              <a:rPr lang="en-GB" smtClean="0"/>
              <a:t>11</a:t>
            </a:fld>
            <a:endParaRPr lang="en-GB"/>
          </a:p>
        </p:txBody>
      </p:sp>
    </p:spTree>
    <p:extLst>
      <p:ext uri="{BB962C8B-B14F-4D97-AF65-F5344CB8AC3E}">
        <p14:creationId xmlns:p14="http://schemas.microsoft.com/office/powerpoint/2010/main" val="1608143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12</a:t>
            </a:fld>
            <a:endParaRPr lang="en-GB"/>
          </a:p>
        </p:txBody>
      </p:sp>
    </p:spTree>
    <p:extLst>
      <p:ext uri="{BB962C8B-B14F-4D97-AF65-F5344CB8AC3E}">
        <p14:creationId xmlns:p14="http://schemas.microsoft.com/office/powerpoint/2010/main" val="3787247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Enter the Cyber Heroes</a:t>
            </a:r>
          </a:p>
        </p:txBody>
      </p:sp>
      <p:sp>
        <p:nvSpPr>
          <p:cNvPr id="4" name="Slide Number Placeholder 3"/>
          <p:cNvSpPr>
            <a:spLocks noGrp="1"/>
          </p:cNvSpPr>
          <p:nvPr>
            <p:ph type="sldNum" sz="quarter" idx="5"/>
          </p:nvPr>
        </p:nvSpPr>
        <p:spPr/>
        <p:txBody>
          <a:bodyPr/>
          <a:lstStyle/>
          <a:p>
            <a:fld id="{EAA26957-3063-4AF5-9C10-771E4439D98E}" type="slidenum">
              <a:rPr lang="en-GB" smtClean="0"/>
              <a:t>14</a:t>
            </a:fld>
            <a:endParaRPr lang="en-GB"/>
          </a:p>
        </p:txBody>
      </p:sp>
    </p:spTree>
    <p:extLst>
      <p:ext uri="{BB962C8B-B14F-4D97-AF65-F5344CB8AC3E}">
        <p14:creationId xmlns:p14="http://schemas.microsoft.com/office/powerpoint/2010/main" val="3278232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consistent visual identity</a:t>
            </a:r>
          </a:p>
        </p:txBody>
      </p:sp>
      <p:sp>
        <p:nvSpPr>
          <p:cNvPr id="4" name="Slide Number Placeholder 3"/>
          <p:cNvSpPr>
            <a:spLocks noGrp="1"/>
          </p:cNvSpPr>
          <p:nvPr>
            <p:ph type="sldNum" sz="quarter" idx="5"/>
          </p:nvPr>
        </p:nvSpPr>
        <p:spPr/>
        <p:txBody>
          <a:bodyPr/>
          <a:lstStyle/>
          <a:p>
            <a:fld id="{EAA26957-3063-4AF5-9C10-771E4439D98E}" type="slidenum">
              <a:rPr lang="en-GB" smtClean="0"/>
              <a:t>15</a:t>
            </a:fld>
            <a:endParaRPr lang="en-GB"/>
          </a:p>
        </p:txBody>
      </p:sp>
    </p:spTree>
    <p:extLst>
      <p:ext uri="{BB962C8B-B14F-4D97-AF65-F5344CB8AC3E}">
        <p14:creationId xmlns:p14="http://schemas.microsoft.com/office/powerpoint/2010/main" val="3327757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consistent visual identity</a:t>
            </a:r>
          </a:p>
          <a:p>
            <a:pPr marL="0" indent="0">
              <a:buNone/>
            </a:pPr>
            <a:r>
              <a:rPr lang="en-NL" dirty="0"/>
              <a:t>Building on the branding elements</a:t>
            </a:r>
          </a:p>
          <a:p>
            <a:pPr marL="0" indent="0">
              <a:buNone/>
            </a:pPr>
            <a:r>
              <a:rPr lang="en-GB" dirty="0"/>
              <a:t>R</a:t>
            </a:r>
            <a:r>
              <a:rPr lang="en-NL" dirty="0"/>
              <a:t>e-using the content</a:t>
            </a:r>
          </a:p>
          <a:p>
            <a:pPr marL="0" indent="0">
              <a:buNone/>
            </a:pPr>
            <a:r>
              <a:rPr lang="en-GB" dirty="0"/>
              <a:t>E</a:t>
            </a:r>
            <a:r>
              <a:rPr lang="en-NL" dirty="0"/>
              <a:t>asily recognisable</a:t>
            </a:r>
          </a:p>
        </p:txBody>
      </p:sp>
      <p:sp>
        <p:nvSpPr>
          <p:cNvPr id="4" name="Slide Number Placeholder 3"/>
          <p:cNvSpPr>
            <a:spLocks noGrp="1"/>
          </p:cNvSpPr>
          <p:nvPr>
            <p:ph type="sldNum" sz="quarter" idx="5"/>
          </p:nvPr>
        </p:nvSpPr>
        <p:spPr/>
        <p:txBody>
          <a:bodyPr/>
          <a:lstStyle/>
          <a:p>
            <a:fld id="{EAA26957-3063-4AF5-9C10-771E4439D98E}" type="slidenum">
              <a:rPr lang="en-GB" smtClean="0"/>
              <a:t>16</a:t>
            </a:fld>
            <a:endParaRPr lang="en-GB"/>
          </a:p>
        </p:txBody>
      </p:sp>
    </p:spTree>
    <p:extLst>
      <p:ext uri="{BB962C8B-B14F-4D97-AF65-F5344CB8AC3E}">
        <p14:creationId xmlns:p14="http://schemas.microsoft.com/office/powerpoint/2010/main" val="3137017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Targeting specific target groups (with grouping and with some specificities to this campaign: e.g. the Home Workers group is following on from the 2021 campaign and covers the needs of a changing society)</a:t>
            </a:r>
            <a:endParaRPr lang="en-NL" dirty="0"/>
          </a:p>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17</a:t>
            </a:fld>
            <a:endParaRPr lang="en-GB"/>
          </a:p>
        </p:txBody>
      </p:sp>
    </p:spTree>
    <p:extLst>
      <p:ext uri="{BB962C8B-B14F-4D97-AF65-F5344CB8AC3E}">
        <p14:creationId xmlns:p14="http://schemas.microsoft.com/office/powerpoint/2010/main" val="68352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Easy to re-use and to customise</a:t>
            </a:r>
          </a:p>
          <a:p>
            <a:r>
              <a:rPr lang="en-NL" dirty="0"/>
              <a:t>Maximising reach and distribution</a:t>
            </a:r>
          </a:p>
        </p:txBody>
      </p:sp>
      <p:sp>
        <p:nvSpPr>
          <p:cNvPr id="4" name="Slide Number Placeholder 3"/>
          <p:cNvSpPr>
            <a:spLocks noGrp="1"/>
          </p:cNvSpPr>
          <p:nvPr>
            <p:ph type="sldNum" sz="quarter" idx="5"/>
          </p:nvPr>
        </p:nvSpPr>
        <p:spPr/>
        <p:txBody>
          <a:bodyPr/>
          <a:lstStyle/>
          <a:p>
            <a:fld id="{EAA26957-3063-4AF5-9C10-771E4439D98E}" type="slidenum">
              <a:rPr lang="en-GB" smtClean="0"/>
              <a:t>20</a:t>
            </a:fld>
            <a:endParaRPr lang="en-GB"/>
          </a:p>
        </p:txBody>
      </p:sp>
    </p:spTree>
    <p:extLst>
      <p:ext uri="{BB962C8B-B14F-4D97-AF65-F5344CB8AC3E}">
        <p14:creationId xmlns:p14="http://schemas.microsoft.com/office/powerpoint/2010/main" val="534481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Introduced single webinar in 2020, then programme in 2021, expanded in 2022 and 2023 also with RedCLARA</a:t>
            </a:r>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22</a:t>
            </a:fld>
            <a:endParaRPr lang="en-GB"/>
          </a:p>
        </p:txBody>
      </p:sp>
    </p:spTree>
    <p:extLst>
      <p:ext uri="{BB962C8B-B14F-4D97-AF65-F5344CB8AC3E}">
        <p14:creationId xmlns:p14="http://schemas.microsoft.com/office/powerpoint/2010/main" val="401560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23</a:t>
            </a:fld>
            <a:endParaRPr lang="en-GB"/>
          </a:p>
        </p:txBody>
      </p:sp>
    </p:spTree>
    <p:extLst>
      <p:ext uri="{BB962C8B-B14F-4D97-AF65-F5344CB8AC3E}">
        <p14:creationId xmlns:p14="http://schemas.microsoft.com/office/powerpoint/2010/main" val="3187944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24</a:t>
            </a:fld>
            <a:endParaRPr lang="en-GB"/>
          </a:p>
        </p:txBody>
      </p:sp>
    </p:spTree>
    <p:extLst>
      <p:ext uri="{BB962C8B-B14F-4D97-AF65-F5344CB8AC3E}">
        <p14:creationId xmlns:p14="http://schemas.microsoft.com/office/powerpoint/2010/main" val="706979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Focus</a:t>
            </a:r>
            <a:r>
              <a:rPr lang="en-US" dirty="0"/>
              <a:t>: Social engineering</a:t>
            </a:r>
          </a:p>
          <a:p>
            <a:pPr marL="0" indent="0">
              <a:buNone/>
            </a:pPr>
            <a:r>
              <a:rPr lang="en-US" b="1" dirty="0"/>
              <a:t>Tagline</a:t>
            </a:r>
            <a:r>
              <a:rPr lang="en-US" dirty="0"/>
              <a:t>: Your brain is the first line of </a:t>
            </a:r>
            <a:r>
              <a:rPr lang="en-US" dirty="0" err="1"/>
              <a:t>defence</a:t>
            </a:r>
            <a:endParaRPr lang="en-US" b="1" dirty="0"/>
          </a:p>
          <a:p>
            <a:pPr marL="0" indent="0">
              <a:buNone/>
            </a:pPr>
            <a:r>
              <a:rPr lang="en-US" b="1" dirty="0"/>
              <a:t>Aim: </a:t>
            </a:r>
            <a:r>
              <a:rPr lang="en-US" dirty="0"/>
              <a:t>Stay vigilant and think critically to be one step ahead of </a:t>
            </a:r>
            <a:r>
              <a:rPr lang="en-US"/>
              <a:t>cyber criminals</a:t>
            </a:r>
            <a:endParaRPr lang="en-US" dirty="0"/>
          </a:p>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26</a:t>
            </a:fld>
            <a:endParaRPr lang="en-GB"/>
          </a:p>
        </p:txBody>
      </p:sp>
    </p:spTree>
    <p:extLst>
      <p:ext uri="{BB962C8B-B14F-4D97-AF65-F5344CB8AC3E}">
        <p14:creationId xmlns:p14="http://schemas.microsoft.com/office/powerpoint/2010/main" val="2275240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Investigates incidents involving members of staff at the university</a:t>
            </a:r>
          </a:p>
          <a:p>
            <a:pPr marL="0" indent="0">
              <a:buNone/>
            </a:pPr>
            <a:r>
              <a:rPr lang="en-US" dirty="0"/>
              <a:t>Spear phishing, romance scam, tailgating, </a:t>
            </a:r>
            <a:br>
              <a:rPr lang="en-US" dirty="0"/>
            </a:br>
            <a:r>
              <a:rPr lang="en-US" dirty="0"/>
              <a:t>The animation are presented in true crime style</a:t>
            </a:r>
          </a:p>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29</a:t>
            </a:fld>
            <a:endParaRPr lang="en-GB"/>
          </a:p>
        </p:txBody>
      </p:sp>
    </p:spTree>
    <p:extLst>
      <p:ext uri="{BB962C8B-B14F-4D97-AF65-F5344CB8AC3E}">
        <p14:creationId xmlns:p14="http://schemas.microsoft.com/office/powerpoint/2010/main" val="694569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Ana Alves – Social engineering and R&amp;E</a:t>
            </a:r>
          </a:p>
          <a:p>
            <a:pPr marL="0" indent="0">
              <a:buNone/>
            </a:pPr>
            <a:r>
              <a:rPr lang="en-US" dirty="0"/>
              <a:t>Andy Roebuck – Secure use of AI tools</a:t>
            </a:r>
          </a:p>
          <a:p>
            <a:pPr marL="0" indent="0">
              <a:buNone/>
            </a:pPr>
            <a:endParaRPr lang="en-US" dirty="0"/>
          </a:p>
          <a:p>
            <a:pPr marL="0" indent="0">
              <a:buNone/>
            </a:pPr>
            <a:r>
              <a:rPr lang="en-US" dirty="0"/>
              <a:t>Subjects covered: Online dating and romance scams, sharing data on social media, secure use of smart phones, strong passwords, cyber espionage, password managers, free wi-fi dangers, crisis management</a:t>
            </a:r>
          </a:p>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30</a:t>
            </a:fld>
            <a:endParaRPr lang="en-GB"/>
          </a:p>
        </p:txBody>
      </p:sp>
    </p:spTree>
    <p:extLst>
      <p:ext uri="{BB962C8B-B14F-4D97-AF65-F5344CB8AC3E}">
        <p14:creationId xmlns:p14="http://schemas.microsoft.com/office/powerpoint/2010/main" val="4182233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31</a:t>
            </a:fld>
            <a:endParaRPr lang="en-GB"/>
          </a:p>
        </p:txBody>
      </p:sp>
    </p:spTree>
    <p:extLst>
      <p:ext uri="{BB962C8B-B14F-4D97-AF65-F5344CB8AC3E}">
        <p14:creationId xmlns:p14="http://schemas.microsoft.com/office/powerpoint/2010/main" val="133345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Insider threat taxonomy</a:t>
            </a:r>
          </a:p>
          <a:p>
            <a:r>
              <a:rPr lang="en-US" dirty="0"/>
              <a:t>Social engineering</a:t>
            </a:r>
          </a:p>
          <a:p>
            <a:r>
              <a:rPr lang="en-US" dirty="0"/>
              <a:t>AI and cybersecurity: new threats </a:t>
            </a:r>
          </a:p>
          <a:p>
            <a:r>
              <a:rPr lang="en-US" dirty="0"/>
              <a:t>Safe use of AI tools : Andy Roebuck and </a:t>
            </a:r>
            <a:r>
              <a:rPr lang="en-US" dirty="0" err="1"/>
              <a:t>Floortje</a:t>
            </a:r>
            <a:r>
              <a:rPr lang="en-US" dirty="0"/>
              <a:t> </a:t>
            </a:r>
            <a:r>
              <a:rPr lang="en-US" dirty="0" err="1"/>
              <a:t>Jorna</a:t>
            </a:r>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32</a:t>
            </a:fld>
            <a:endParaRPr lang="en-GB"/>
          </a:p>
        </p:txBody>
      </p:sp>
    </p:spTree>
    <p:extLst>
      <p:ext uri="{BB962C8B-B14F-4D97-AF65-F5344CB8AC3E}">
        <p14:creationId xmlns:p14="http://schemas.microsoft.com/office/powerpoint/2010/main" val="3322527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33</a:t>
            </a:fld>
            <a:endParaRPr lang="en-GB"/>
          </a:p>
        </p:txBody>
      </p:sp>
    </p:spTree>
    <p:extLst>
      <p:ext uri="{BB962C8B-B14F-4D97-AF65-F5344CB8AC3E}">
        <p14:creationId xmlns:p14="http://schemas.microsoft.com/office/powerpoint/2010/main" val="245399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34</a:t>
            </a:fld>
            <a:endParaRPr lang="en-GB"/>
          </a:p>
        </p:txBody>
      </p:sp>
    </p:spTree>
    <p:extLst>
      <p:ext uri="{BB962C8B-B14F-4D97-AF65-F5344CB8AC3E}">
        <p14:creationId xmlns:p14="http://schemas.microsoft.com/office/powerpoint/2010/main" val="546039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35</a:t>
            </a:fld>
            <a:endParaRPr lang="en-GB"/>
          </a:p>
        </p:txBody>
      </p:sp>
    </p:spTree>
    <p:extLst>
      <p:ext uri="{BB962C8B-B14F-4D97-AF65-F5344CB8AC3E}">
        <p14:creationId xmlns:p14="http://schemas.microsoft.com/office/powerpoint/2010/main" val="4231340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A26957-3063-4AF5-9C10-771E4439D98E}" type="slidenum">
              <a:rPr lang="en-GB" smtClean="0"/>
              <a:t>36</a:t>
            </a:fld>
            <a:endParaRPr lang="en-GB"/>
          </a:p>
        </p:txBody>
      </p:sp>
    </p:spTree>
    <p:extLst>
      <p:ext uri="{BB962C8B-B14F-4D97-AF65-F5344CB8AC3E}">
        <p14:creationId xmlns:p14="http://schemas.microsoft.com/office/powerpoint/2010/main" val="3492055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EAA26957-3063-4AF5-9C10-771E4439D98E}" type="slidenum">
              <a:rPr lang="en-GB" smtClean="0"/>
              <a:t>40</a:t>
            </a:fld>
            <a:endParaRPr lang="en-GB"/>
          </a:p>
        </p:txBody>
      </p:sp>
    </p:spTree>
    <p:extLst>
      <p:ext uri="{BB962C8B-B14F-4D97-AF65-F5344CB8AC3E}">
        <p14:creationId xmlns:p14="http://schemas.microsoft.com/office/powerpoint/2010/main" val="2116749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787186" y="6071366"/>
            <a:ext cx="1099028" cy="511436"/>
          </a:xfrm>
          <a:prstGeom prst="rect">
            <a:avLst/>
          </a:prstGeom>
        </p:spPr>
      </p:pic>
      <p:sp>
        <p:nvSpPr>
          <p:cNvPr id="16" name="Title Placeholder 1">
            <a:extLst>
              <a:ext uri="{FF2B5EF4-FFF2-40B4-BE49-F238E27FC236}">
                <a16:creationId xmlns:a16="http://schemas.microsoft.com/office/drawing/2014/main" id="{400FA2B3-1505-3A41-A87D-80572BB3C143}"/>
              </a:ext>
            </a:extLst>
          </p:cNvPr>
          <p:cNvSpPr>
            <a:spLocks noGrp="1"/>
          </p:cNvSpPr>
          <p:nvPr>
            <p:ph type="title"/>
          </p:nvPr>
        </p:nvSpPr>
        <p:spPr>
          <a:xfrm>
            <a:off x="998895" y="918524"/>
            <a:ext cx="9894723" cy="430909"/>
          </a:xfrm>
          <a:prstGeom prst="rect">
            <a:avLst/>
          </a:prstGeom>
        </p:spPr>
        <p:txBody>
          <a:bodyPr vert="horz" lIns="91440" tIns="45720" rIns="91440" bIns="45720" rtlCol="0" anchor="ctr">
            <a:noAutofit/>
          </a:bodyPr>
          <a:lstStyle>
            <a:lvl1pPr>
              <a:defRPr sz="2800"/>
            </a:lvl1pPr>
          </a:lstStyle>
          <a:p>
            <a:r>
              <a:rPr lang="en-GB"/>
              <a:t>Click to edit Master title style</a:t>
            </a:r>
            <a:endParaRPr lang="en-GB" dirty="0"/>
          </a:p>
        </p:txBody>
      </p:sp>
      <p:sp>
        <p:nvSpPr>
          <p:cNvPr id="4" name="Content Placeholder 3">
            <a:extLst>
              <a:ext uri="{FF2B5EF4-FFF2-40B4-BE49-F238E27FC236}">
                <a16:creationId xmlns:a16="http://schemas.microsoft.com/office/drawing/2014/main" id="{EC916E53-B331-D746-836D-0D6BAC2D7CF0}"/>
              </a:ext>
            </a:extLst>
          </p:cNvPr>
          <p:cNvSpPr>
            <a:spLocks noGrp="1"/>
          </p:cNvSpPr>
          <p:nvPr>
            <p:ph sz="quarter" idx="10"/>
          </p:nvPr>
        </p:nvSpPr>
        <p:spPr>
          <a:xfrm>
            <a:off x="998895" y="1567629"/>
            <a:ext cx="9894887" cy="450373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34079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787186" y="6071366"/>
            <a:ext cx="1099028" cy="511436"/>
          </a:xfrm>
          <a:prstGeom prst="rect">
            <a:avLst/>
          </a:prstGeom>
        </p:spPr>
      </p:pic>
      <p:sp>
        <p:nvSpPr>
          <p:cNvPr id="16" name="Title Placeholder 1">
            <a:extLst>
              <a:ext uri="{FF2B5EF4-FFF2-40B4-BE49-F238E27FC236}">
                <a16:creationId xmlns:a16="http://schemas.microsoft.com/office/drawing/2014/main" id="{439A0EAE-9DC7-E64C-B528-7FE2DD3BEA30}"/>
              </a:ext>
            </a:extLst>
          </p:cNvPr>
          <p:cNvSpPr>
            <a:spLocks noGrp="1"/>
          </p:cNvSpPr>
          <p:nvPr>
            <p:ph type="title"/>
          </p:nvPr>
        </p:nvSpPr>
        <p:spPr>
          <a:xfrm>
            <a:off x="998895" y="918524"/>
            <a:ext cx="9894723" cy="430909"/>
          </a:xfrm>
          <a:prstGeom prst="rect">
            <a:avLst/>
          </a:prstGeom>
        </p:spPr>
        <p:txBody>
          <a:bodyPr vert="horz" lIns="91440" tIns="45720" rIns="91440" bIns="45720" rtlCol="0" anchor="ctr">
            <a:normAutofit/>
          </a:bodyPr>
          <a:lstStyle>
            <a:lvl1pPr>
              <a:defRPr>
                <a:solidFill>
                  <a:schemeClr val="accent2">
                    <a:lumMod val="90000"/>
                    <a:lumOff val="10000"/>
                  </a:schemeClr>
                </a:solidFill>
              </a:defRPr>
            </a:lvl1pPr>
          </a:lstStyle>
          <a:p>
            <a:r>
              <a:rPr lang="en-GB" dirty="0"/>
              <a:t>Click to edit Master title style</a:t>
            </a:r>
          </a:p>
        </p:txBody>
      </p:sp>
      <p:sp>
        <p:nvSpPr>
          <p:cNvPr id="17" name="Content Placeholder 3">
            <a:extLst>
              <a:ext uri="{FF2B5EF4-FFF2-40B4-BE49-F238E27FC236}">
                <a16:creationId xmlns:a16="http://schemas.microsoft.com/office/drawing/2014/main" id="{0444729D-076A-B34E-817B-AAAD4F608C6D}"/>
              </a:ext>
            </a:extLst>
          </p:cNvPr>
          <p:cNvSpPr>
            <a:spLocks noGrp="1"/>
          </p:cNvSpPr>
          <p:nvPr>
            <p:ph sz="quarter" idx="10"/>
          </p:nvPr>
        </p:nvSpPr>
        <p:spPr>
          <a:xfrm>
            <a:off x="998895" y="1567629"/>
            <a:ext cx="9894887" cy="4503737"/>
          </a:xfrm>
          <a:prstGeom prst="rect">
            <a:avLst/>
          </a:prstGeom>
        </p:spPr>
        <p:txBody>
          <a:bodyPr/>
          <a:lstStyle>
            <a:lvl1pPr>
              <a:defRPr>
                <a:solidFill>
                  <a:schemeClr val="accent2">
                    <a:lumMod val="90000"/>
                    <a:lumOff val="10000"/>
                  </a:schemeClr>
                </a:solidFill>
              </a:defRPr>
            </a:lvl1pPr>
            <a:lvl2pPr>
              <a:defRPr>
                <a:solidFill>
                  <a:schemeClr val="accent2">
                    <a:lumMod val="90000"/>
                    <a:lumOff val="10000"/>
                  </a:schemeClr>
                </a:solidFill>
              </a:defRPr>
            </a:lvl2pPr>
            <a:lvl3pPr>
              <a:defRPr>
                <a:solidFill>
                  <a:schemeClr val="accent2">
                    <a:lumMod val="90000"/>
                    <a:lumOff val="10000"/>
                  </a:schemeClr>
                </a:solidFill>
              </a:defRPr>
            </a:lvl3pPr>
            <a:lvl4pPr>
              <a:defRPr>
                <a:solidFill>
                  <a:schemeClr val="accent2">
                    <a:lumMod val="90000"/>
                    <a:lumOff val="10000"/>
                  </a:schemeClr>
                </a:solidFill>
              </a:defRPr>
            </a:lvl4pPr>
            <a:lvl5pPr>
              <a:defRPr>
                <a:solidFill>
                  <a:schemeClr val="accent2">
                    <a:lumMod val="90000"/>
                    <a:lumOff val="10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009267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8895" y="918524"/>
            <a:ext cx="9923105" cy="430909"/>
          </a:xfrm>
          <a:prstGeom prst="rect">
            <a:avLst/>
          </a:prstGeom>
        </p:spPr>
        <p:txBody>
          <a:bodyPr vert="horz" lIns="91440" tIns="45720" rIns="91440" bIns="45720" rtlCol="0" anchor="ctr">
            <a:noAutofit/>
          </a:bodyPr>
          <a:lstStyle/>
          <a:p>
            <a:r>
              <a:rPr lang="en-GB" dirty="0"/>
              <a:t>Click to edit Master title style</a:t>
            </a:r>
          </a:p>
        </p:txBody>
      </p:sp>
      <p:sp>
        <p:nvSpPr>
          <p:cNvPr id="3" name="Text Placeholder 2"/>
          <p:cNvSpPr>
            <a:spLocks noGrp="1"/>
          </p:cNvSpPr>
          <p:nvPr>
            <p:ph type="body" idx="1"/>
          </p:nvPr>
        </p:nvSpPr>
        <p:spPr>
          <a:xfrm>
            <a:off x="998894" y="1566391"/>
            <a:ext cx="9923105"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Rectangle 6">
            <a:extLst>
              <a:ext uri="{FF2B5EF4-FFF2-40B4-BE49-F238E27FC236}">
                <a16:creationId xmlns:a16="http://schemas.microsoft.com/office/drawing/2014/main" id="{A0886023-3160-F54D-ABE2-A8AFA16E520E}"/>
              </a:ext>
            </a:extLst>
          </p:cNvPr>
          <p:cNvSpPr/>
          <p:nvPr userDrawn="1"/>
        </p:nvSpPr>
        <p:spPr>
          <a:xfrm>
            <a:off x="0" y="-38314"/>
            <a:ext cx="12192000" cy="593453"/>
          </a:xfrm>
          <a:prstGeom prst="rect">
            <a:avLst/>
          </a:prstGeom>
          <a:solidFill>
            <a:srgbClr val="1D28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8" name="Slide Number Placeholder 5">
            <a:extLst>
              <a:ext uri="{FF2B5EF4-FFF2-40B4-BE49-F238E27FC236}">
                <a16:creationId xmlns:a16="http://schemas.microsoft.com/office/drawing/2014/main" id="{B72B47DB-29AD-084C-8232-6CAF9C67327F}"/>
              </a:ext>
            </a:extLst>
          </p:cNvPr>
          <p:cNvSpPr txBox="1">
            <a:spLocks/>
          </p:cNvSpPr>
          <p:nvPr userDrawn="1"/>
        </p:nvSpPr>
        <p:spPr>
          <a:xfrm>
            <a:off x="10385562" y="105344"/>
            <a:ext cx="670560" cy="33205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3EB0FA4-9B1C-4D6B-AF0A-97437B69127A}" type="slidenum">
              <a:rPr lang="en-GB" smtClean="0">
                <a:solidFill>
                  <a:schemeClr val="bg1"/>
                </a:solidFill>
              </a:rPr>
              <a:pPr/>
              <a:t>‹#›</a:t>
            </a:fld>
            <a:r>
              <a:rPr lang="en-GB" dirty="0">
                <a:solidFill>
                  <a:schemeClr val="accent1">
                    <a:lumMod val="60000"/>
                    <a:lumOff val="40000"/>
                  </a:schemeClr>
                </a:solidFill>
              </a:rPr>
              <a:t>     </a:t>
            </a:r>
            <a:r>
              <a:rPr lang="en-GB" dirty="0">
                <a:solidFill>
                  <a:schemeClr val="bg1"/>
                </a:solidFill>
              </a:rPr>
              <a:t>|</a:t>
            </a:r>
          </a:p>
        </p:txBody>
      </p:sp>
      <p:sp>
        <p:nvSpPr>
          <p:cNvPr id="9" name="Text Placeholder 6">
            <a:extLst>
              <a:ext uri="{FF2B5EF4-FFF2-40B4-BE49-F238E27FC236}">
                <a16:creationId xmlns:a16="http://schemas.microsoft.com/office/drawing/2014/main" id="{365F78CF-3545-4647-AFFC-4E9114BD5F00}"/>
              </a:ext>
            </a:extLst>
          </p:cNvPr>
          <p:cNvSpPr txBox="1">
            <a:spLocks/>
          </p:cNvSpPr>
          <p:nvPr userDrawn="1"/>
        </p:nvSpPr>
        <p:spPr>
          <a:xfrm>
            <a:off x="11022254" y="139678"/>
            <a:ext cx="1268825" cy="29094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0" dirty="0">
                <a:solidFill>
                  <a:schemeClr val="bg1"/>
                </a:solidFill>
                <a:latin typeface="+mn-lt"/>
              </a:rPr>
              <a:t>GEANT.ORG</a:t>
            </a:r>
            <a:endParaRPr lang="en-GB" sz="1200" b="0" dirty="0">
              <a:solidFill>
                <a:schemeClr val="bg1"/>
              </a:solidFill>
              <a:latin typeface="+mn-lt"/>
            </a:endParaRPr>
          </a:p>
        </p:txBody>
      </p:sp>
      <p:pic>
        <p:nvPicPr>
          <p:cNvPr id="5" name="Picture 4" descr="A picture containing aircraft&#10;&#10;Description automatically generated">
            <a:extLst>
              <a:ext uri="{FF2B5EF4-FFF2-40B4-BE49-F238E27FC236}">
                <a16:creationId xmlns:a16="http://schemas.microsoft.com/office/drawing/2014/main" id="{A3DBBBB7-9CE4-D342-A765-EF35A5E661D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0" y="-38313"/>
            <a:ext cx="10286482" cy="593452"/>
          </a:xfrm>
          <a:prstGeom prst="rect">
            <a:avLst/>
          </a:prstGeom>
        </p:spPr>
      </p:pic>
    </p:spTree>
  </p:cSld>
  <p:clrMap bg1="lt1" tx1="dk1" bg2="lt2" tx2="dk2" accent1="accent1" accent2="accent2" accent3="accent3" accent4="accent4" accent5="accent5" accent6="accent6" hlink="hlink" folHlink="folHlink"/>
  <p:sldLayoutIdLst>
    <p:sldLayoutId id="2147483657" r:id="rId1"/>
    <p:sldLayoutId id="2147483659" r:id="rId2"/>
  </p:sldLayoutIdLst>
  <p:hf hdr="0" ftr="0" dt="0"/>
  <p:txStyles>
    <p:titleStyle>
      <a:lvl1pPr algn="l" defTabSz="914400" rtl="0" eaLnBrk="1" latinLnBrk="0" hangingPunct="1">
        <a:lnSpc>
          <a:spcPct val="90000"/>
        </a:lnSpc>
        <a:spcBef>
          <a:spcPct val="0"/>
        </a:spcBef>
        <a:buNone/>
        <a:defRPr lang="en-GB" sz="2800" b="1" kern="1200" dirty="0">
          <a:solidFill>
            <a:schemeClr val="accent2">
              <a:lumMod val="90000"/>
              <a:lumOff val="1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55.png"/><Relationship Id="rId7" Type="http://schemas.openxmlformats.org/officeDocument/2006/relationships/image" Target="../media/image18.png"/><Relationship Id="rId12"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3.xml"/><Relationship Id="rId11" Type="http://schemas.openxmlformats.org/officeDocument/2006/relationships/image" Target="../media/image17.png"/><Relationship Id="rId5" Type="http://schemas.openxmlformats.org/officeDocument/2006/relationships/chart" Target="../charts/chart2.xml"/><Relationship Id="rId10"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19.png"/></Relationships>
</file>

<file path=ppt/slides/_rels/slide2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chart" Target="../charts/chart5.xml"/><Relationship Id="rId7"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14/relationships/chartEx" Target="../charts/chartEx1.xml"/><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0.jpg"/><Relationship Id="rId5" Type="http://schemas.openxmlformats.org/officeDocument/2006/relationships/image" Target="../media/image79.pn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2.jpg"/></Relationships>
</file>

<file path=ppt/slides/_rels/slide34.xml.rels><?xml version="1.0" encoding="UTF-8" standalone="yes"?>
<Relationships xmlns="http://schemas.openxmlformats.org/package/2006/relationships"><Relationship Id="rId3" Type="http://schemas.openxmlformats.org/officeDocument/2006/relationships/hyperlink" Target="https://security.geant.org/security-awareness-resources-hub/"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FB45E650-A7C9-7941-B8C1-9EB62BC38C2F}"/>
              </a:ext>
            </a:extLst>
          </p:cNvPr>
          <p:cNvSpPr/>
          <p:nvPr/>
        </p:nvSpPr>
        <p:spPr>
          <a:xfrm>
            <a:off x="0" y="-22302"/>
            <a:ext cx="12192000" cy="6842711"/>
          </a:xfrm>
          <a:prstGeom prst="rect">
            <a:avLst/>
          </a:prstGeom>
          <a:solidFill>
            <a:srgbClr val="303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01D1AD-FF15-244B-B225-8E5849DDC6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1199" y="-22302"/>
            <a:ext cx="11480801" cy="5825201"/>
          </a:xfrm>
          <a:prstGeom prst="rect">
            <a:avLst/>
          </a:prstGeom>
        </p:spPr>
      </p:pic>
      <p:sp>
        <p:nvSpPr>
          <p:cNvPr id="9" name="Text Placeholder 10"/>
          <p:cNvSpPr txBox="1">
            <a:spLocks/>
          </p:cNvSpPr>
          <p:nvPr/>
        </p:nvSpPr>
        <p:spPr>
          <a:xfrm>
            <a:off x="1255493" y="1619457"/>
            <a:ext cx="5802255" cy="73744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i="1" cap="all" dirty="0">
                <a:solidFill>
                  <a:schemeClr val="bg1"/>
                </a:solidFill>
              </a:rPr>
              <a:t>Géant Cybersecurity month</a:t>
            </a:r>
            <a:endParaRPr lang="en-US" sz="3200" b="1" dirty="0">
              <a:solidFill>
                <a:schemeClr val="bg1"/>
              </a:solidFill>
              <a:latin typeface="+mn-lt"/>
            </a:endParaRPr>
          </a:p>
        </p:txBody>
      </p:sp>
      <p:sp>
        <p:nvSpPr>
          <p:cNvPr id="10" name="Text Placeholder 6"/>
          <p:cNvSpPr txBox="1">
            <a:spLocks/>
          </p:cNvSpPr>
          <p:nvPr/>
        </p:nvSpPr>
        <p:spPr>
          <a:xfrm>
            <a:off x="1255494" y="2607476"/>
            <a:ext cx="6753726" cy="74947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400" dirty="0">
                <a:solidFill>
                  <a:schemeClr val="bg1"/>
                </a:solidFill>
              </a:rPr>
              <a:t>CSM24 – Your brain is the first line of defence</a:t>
            </a:r>
            <a:endParaRPr lang="en-GB" sz="2400" dirty="0">
              <a:solidFill>
                <a:schemeClr val="bg1"/>
              </a:solidFill>
              <a:latin typeface="+mn-lt"/>
            </a:endParaRPr>
          </a:p>
        </p:txBody>
      </p:sp>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t="-1"/>
          <a:stretch/>
        </p:blipFill>
        <p:spPr>
          <a:xfrm>
            <a:off x="1353030" y="682159"/>
            <a:ext cx="1432450" cy="689706"/>
          </a:xfrm>
          <a:prstGeom prst="rect">
            <a:avLst/>
          </a:prstGeom>
        </p:spPr>
      </p:pic>
      <p:sp>
        <p:nvSpPr>
          <p:cNvPr id="13" name="Text Placeholder 6"/>
          <p:cNvSpPr txBox="1">
            <a:spLocks/>
          </p:cNvSpPr>
          <p:nvPr/>
        </p:nvSpPr>
        <p:spPr>
          <a:xfrm>
            <a:off x="1255494" y="3498256"/>
            <a:ext cx="6753726" cy="73226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200" b="1" i="0" dirty="0">
                <a:solidFill>
                  <a:schemeClr val="bg1"/>
                </a:solidFill>
                <a:latin typeface="+mn-lt"/>
              </a:rPr>
              <a:t>Davina Luyten, Leonardo Marino, Rosanna Norman</a:t>
            </a:r>
          </a:p>
          <a:p>
            <a:pPr>
              <a:lnSpc>
                <a:spcPct val="100000"/>
              </a:lnSpc>
              <a:spcBef>
                <a:spcPts val="0"/>
              </a:spcBef>
            </a:pPr>
            <a:r>
              <a:rPr lang="en-GB" sz="2000" i="1" cap="all" baseline="0" dirty="0">
                <a:solidFill>
                  <a:schemeClr val="bg1"/>
                </a:solidFill>
                <a:latin typeface="+mn-lt"/>
              </a:rPr>
              <a:t>CSM24 Team</a:t>
            </a:r>
          </a:p>
        </p:txBody>
      </p:sp>
      <p:sp>
        <p:nvSpPr>
          <p:cNvPr id="2" name="Rectangle 1">
            <a:extLst>
              <a:ext uri="{FF2B5EF4-FFF2-40B4-BE49-F238E27FC236}">
                <a16:creationId xmlns:a16="http://schemas.microsoft.com/office/drawing/2014/main" id="{07BFC8EF-A9F1-694B-9F9D-CC0F056AA3B5}"/>
              </a:ext>
            </a:extLst>
          </p:cNvPr>
          <p:cNvSpPr/>
          <p:nvPr/>
        </p:nvSpPr>
        <p:spPr>
          <a:xfrm>
            <a:off x="0" y="4828031"/>
            <a:ext cx="12192000" cy="2052067"/>
          </a:xfrm>
          <a:prstGeom prst="rect">
            <a:avLst/>
          </a:prstGeom>
          <a:solidFill>
            <a:srgbClr val="425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ate Placeholder 3">
            <a:extLst>
              <a:ext uri="{FF2B5EF4-FFF2-40B4-BE49-F238E27FC236}">
                <a16:creationId xmlns:a16="http://schemas.microsoft.com/office/drawing/2014/main" id="{C850078D-81AF-0448-A794-95A3C416C535}"/>
              </a:ext>
            </a:extLst>
          </p:cNvPr>
          <p:cNvSpPr txBox="1">
            <a:spLocks/>
          </p:cNvSpPr>
          <p:nvPr/>
        </p:nvSpPr>
        <p:spPr>
          <a:xfrm>
            <a:off x="1255494" y="5922278"/>
            <a:ext cx="2480762" cy="61469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dirty="0">
                <a:solidFill>
                  <a:schemeClr val="bg1"/>
                </a:solidFill>
              </a:rPr>
              <a:t>Public</a:t>
            </a:r>
            <a:endParaRPr lang="en-GB" dirty="0">
              <a:solidFill>
                <a:schemeClr val="bg1"/>
              </a:solidFill>
            </a:endParaRPr>
          </a:p>
        </p:txBody>
      </p:sp>
      <p:sp>
        <p:nvSpPr>
          <p:cNvPr id="24" name="Text Placeholder 6">
            <a:extLst>
              <a:ext uri="{FF2B5EF4-FFF2-40B4-BE49-F238E27FC236}">
                <a16:creationId xmlns:a16="http://schemas.microsoft.com/office/drawing/2014/main" id="{E4D4F5F2-667F-9F48-BEA4-D811E44CE491}"/>
              </a:ext>
            </a:extLst>
          </p:cNvPr>
          <p:cNvSpPr txBox="1">
            <a:spLocks/>
          </p:cNvSpPr>
          <p:nvPr/>
        </p:nvSpPr>
        <p:spPr>
          <a:xfrm>
            <a:off x="1255494" y="5073436"/>
            <a:ext cx="5467827" cy="427671"/>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bg1"/>
              </a:solidFill>
            </a:endParaRPr>
          </a:p>
        </p:txBody>
      </p:sp>
      <p:sp>
        <p:nvSpPr>
          <p:cNvPr id="31" name="Text Placeholder 6">
            <a:extLst>
              <a:ext uri="{FF2B5EF4-FFF2-40B4-BE49-F238E27FC236}">
                <a16:creationId xmlns:a16="http://schemas.microsoft.com/office/drawing/2014/main" id="{BF97B6D9-9532-6C4C-BD89-9525855C36B1}"/>
              </a:ext>
            </a:extLst>
          </p:cNvPr>
          <p:cNvSpPr txBox="1">
            <a:spLocks/>
          </p:cNvSpPr>
          <p:nvPr/>
        </p:nvSpPr>
        <p:spPr>
          <a:xfrm>
            <a:off x="1255494" y="5375228"/>
            <a:ext cx="5467827" cy="427671"/>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solidFill>
                  <a:schemeClr val="bg1"/>
                </a:solidFill>
              </a:rPr>
              <a:t>October 2024</a:t>
            </a:r>
          </a:p>
        </p:txBody>
      </p:sp>
    </p:spTree>
    <p:extLst>
      <p:ext uri="{BB962C8B-B14F-4D97-AF65-F5344CB8AC3E}">
        <p14:creationId xmlns:p14="http://schemas.microsoft.com/office/powerpoint/2010/main" val="2557349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What is the European Cyber Security Month (ECSM)?</a:t>
            </a:r>
          </a:p>
        </p:txBody>
      </p:sp>
      <p:pic>
        <p:nvPicPr>
          <p:cNvPr id="15" name="Picture 14" descr="A logo for a security month&#10;&#10;Description automatically generated">
            <a:extLst>
              <a:ext uri="{FF2B5EF4-FFF2-40B4-BE49-F238E27FC236}">
                <a16:creationId xmlns:a16="http://schemas.microsoft.com/office/drawing/2014/main" id="{C11A29B9-0A90-AD45-3939-22D0B19E23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41694" y="1915788"/>
            <a:ext cx="2083328" cy="2772191"/>
          </a:xfrm>
          <a:prstGeom prst="rect">
            <a:avLst/>
          </a:prstGeom>
        </p:spPr>
      </p:pic>
      <p:pic>
        <p:nvPicPr>
          <p:cNvPr id="21" name="Picture 20" descr="A logo with stars and a flag&#10;&#10;Description automatically generated">
            <a:extLst>
              <a:ext uri="{FF2B5EF4-FFF2-40B4-BE49-F238E27FC236}">
                <a16:creationId xmlns:a16="http://schemas.microsoft.com/office/drawing/2014/main" id="{16FEB36F-C780-15DF-FBFA-2043CF90F3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7228" y="2065566"/>
            <a:ext cx="3136925" cy="2472635"/>
          </a:xfrm>
          <a:prstGeom prst="rect">
            <a:avLst/>
          </a:prstGeom>
        </p:spPr>
      </p:pic>
      <p:sp>
        <p:nvSpPr>
          <p:cNvPr id="25" name="Content Placeholder 2">
            <a:extLst>
              <a:ext uri="{FF2B5EF4-FFF2-40B4-BE49-F238E27FC236}">
                <a16:creationId xmlns:a16="http://schemas.microsoft.com/office/drawing/2014/main" id="{98AD9217-F5D8-9AD5-AD81-A10F924AA45F}"/>
              </a:ext>
            </a:extLst>
          </p:cNvPr>
          <p:cNvSpPr txBox="1">
            <a:spLocks/>
          </p:cNvSpPr>
          <p:nvPr/>
        </p:nvSpPr>
        <p:spPr>
          <a:xfrm>
            <a:off x="998895" y="2065566"/>
            <a:ext cx="5842799" cy="333498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Annual EU cybersecurity campaign</a:t>
            </a:r>
            <a:endParaRPr lang="en-GB" b="1" dirty="0"/>
          </a:p>
          <a:p>
            <a:r>
              <a:rPr lang="en-GB" b="1" dirty="0"/>
              <a:t>When:</a:t>
            </a:r>
            <a:r>
              <a:rPr lang="en-GB" dirty="0"/>
              <a:t> </a:t>
            </a:r>
            <a:r>
              <a:rPr lang="en-GB" sz="1800" dirty="0"/>
              <a:t>Every year (since 2012), for the entire month of </a:t>
            </a:r>
            <a:r>
              <a:rPr lang="en-GB" sz="1800" b="1" dirty="0"/>
              <a:t>October</a:t>
            </a:r>
            <a:endParaRPr lang="en-GB" sz="1800" dirty="0"/>
          </a:p>
          <a:p>
            <a:r>
              <a:rPr lang="en-GB" b="1" dirty="0"/>
              <a:t>What:</a:t>
            </a:r>
            <a:r>
              <a:rPr lang="en-GB" dirty="0"/>
              <a:t> </a:t>
            </a:r>
            <a:r>
              <a:rPr lang="en-GB" sz="1800" dirty="0"/>
              <a:t>Hundreds of activities across Europe, including conferences, workshops, trainings, webinars, presentations.</a:t>
            </a:r>
          </a:p>
          <a:p>
            <a:r>
              <a:rPr lang="en-GB" b="1" dirty="0"/>
              <a:t>Who:</a:t>
            </a:r>
            <a:r>
              <a:rPr lang="en-GB" dirty="0"/>
              <a:t> </a:t>
            </a:r>
            <a:r>
              <a:rPr lang="en-GB" sz="1800" dirty="0"/>
              <a:t>Coordinated by the </a:t>
            </a:r>
            <a:r>
              <a:rPr lang="en-GB" sz="1800" b="1" dirty="0"/>
              <a:t>European Union Agency for Cybersecurity (ENISA)</a:t>
            </a:r>
            <a:r>
              <a:rPr lang="en-GB" sz="1800" dirty="0"/>
              <a:t> and the </a:t>
            </a:r>
            <a:r>
              <a:rPr lang="en-GB" sz="1800" b="1" dirty="0"/>
              <a:t>European Commission.</a:t>
            </a:r>
            <a:r>
              <a:rPr lang="en-GB" sz="1800" dirty="0"/>
              <a:t> </a:t>
            </a:r>
            <a:r>
              <a:rPr lang="en-GB" sz="1600" i="1" dirty="0"/>
              <a:t>Supported by EU Member States and hundreds of partners (governments, universities, think tanks, NGOs, professional associations, private sector business).</a:t>
            </a:r>
          </a:p>
          <a:p>
            <a:r>
              <a:rPr lang="en-GB" b="1" dirty="0"/>
              <a:t>Target: </a:t>
            </a:r>
            <a:r>
              <a:rPr lang="en-GB" sz="1800" dirty="0"/>
              <a:t>EU citizens and organisations</a:t>
            </a:r>
          </a:p>
        </p:txBody>
      </p:sp>
      <p:sp>
        <p:nvSpPr>
          <p:cNvPr id="3" name="TextBox 2">
            <a:extLst>
              <a:ext uri="{FF2B5EF4-FFF2-40B4-BE49-F238E27FC236}">
                <a16:creationId xmlns:a16="http://schemas.microsoft.com/office/drawing/2014/main" id="{B57539BD-549D-18E1-67F5-61F177853D79}"/>
              </a:ext>
            </a:extLst>
          </p:cNvPr>
          <p:cNvSpPr txBox="1"/>
          <p:nvPr/>
        </p:nvSpPr>
        <p:spPr>
          <a:xfrm>
            <a:off x="4463463" y="5655023"/>
            <a:ext cx="3265073" cy="461665"/>
          </a:xfrm>
          <a:prstGeom prst="rect">
            <a:avLst/>
          </a:prstGeom>
          <a:solidFill>
            <a:schemeClr val="accent1"/>
          </a:solidFill>
        </p:spPr>
        <p:txBody>
          <a:bodyPr wrap="square" rtlCol="0">
            <a:spAutoFit/>
          </a:bodyPr>
          <a:lstStyle>
            <a:defPPr>
              <a:defRPr lang="en-US"/>
            </a:defPPr>
            <a:lvl1pPr algn="ctr">
              <a:defRPr sz="1400" b="1">
                <a:solidFill>
                  <a:srgbClr val="FFC000"/>
                </a:solidFill>
                <a:cs typeface="Arial (body)"/>
              </a:defRPr>
            </a:lvl1pPr>
          </a:lstStyle>
          <a:p>
            <a:pPr marL="0" indent="0" algn="ctr">
              <a:buNone/>
            </a:pPr>
            <a:r>
              <a:rPr lang="en-GB" sz="2400" b="1" dirty="0">
                <a:solidFill>
                  <a:schemeClr val="bg1"/>
                </a:solidFill>
              </a:rPr>
              <a:t>#CyberSecMonth</a:t>
            </a:r>
            <a:endParaRPr lang="en-GB" sz="2400" dirty="0">
              <a:solidFill>
                <a:schemeClr val="bg1"/>
              </a:solidFill>
            </a:endParaRPr>
          </a:p>
        </p:txBody>
      </p:sp>
    </p:spTree>
    <p:extLst>
      <p:ext uri="{BB962C8B-B14F-4D97-AF65-F5344CB8AC3E}">
        <p14:creationId xmlns:p14="http://schemas.microsoft.com/office/powerpoint/2010/main" val="3866044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a:xfrm>
            <a:off x="6936056" y="995797"/>
            <a:ext cx="5097105" cy="430909"/>
          </a:xfrm>
        </p:spPr>
        <p:txBody>
          <a:bodyPr>
            <a:normAutofit fontScale="90000"/>
          </a:bodyPr>
          <a:lstStyle/>
          <a:p>
            <a:r>
              <a:rPr lang="en-NL" dirty="0"/>
              <a:t>Our approach - How we plan and manage our campaigns in a nutshell</a:t>
            </a:r>
          </a:p>
        </p:txBody>
      </p:sp>
      <p:sp>
        <p:nvSpPr>
          <p:cNvPr id="10" name="Rectangle 1">
            <a:extLst>
              <a:ext uri="{FF2B5EF4-FFF2-40B4-BE49-F238E27FC236}">
                <a16:creationId xmlns:a16="http://schemas.microsoft.com/office/drawing/2014/main" id="{4F527B17-353D-00C3-FEE7-9BE807A92CAF}"/>
              </a:ext>
            </a:extLst>
          </p:cNvPr>
          <p:cNvSpPr>
            <a:spLocks noChangeArrowheads="1"/>
          </p:cNvSpPr>
          <p:nvPr/>
        </p:nvSpPr>
        <p:spPr bwMode="auto">
          <a:xfrm>
            <a:off x="3325813" y="1522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NL" altLang="en-NL" sz="1800" b="0" i="0" u="none" strike="noStrike" cap="none" normalizeH="0" baseline="0">
                <a:ln>
                  <a:noFill/>
                </a:ln>
                <a:solidFill>
                  <a:schemeClr val="tx1"/>
                </a:solidFill>
                <a:effectLst/>
                <a:latin typeface="Arial" panose="020B0604020202020204" pitchFamily="34" charset="0"/>
              </a:rPr>
            </a:br>
            <a:endParaRPr kumimoji="0" lang="en-NL" altLang="en-NL" sz="1800" b="0" i="0" u="none" strike="noStrike" cap="none" normalizeH="0" baseline="0">
              <a:ln>
                <a:noFill/>
              </a:ln>
              <a:solidFill>
                <a:schemeClr val="tx1"/>
              </a:solidFill>
              <a:effectLst/>
              <a:latin typeface="Arial" panose="020B0604020202020204" pitchFamily="34" charset="0"/>
            </a:endParaRPr>
          </a:p>
        </p:txBody>
      </p:sp>
      <p:sp>
        <p:nvSpPr>
          <p:cNvPr id="5" name="Content Placeholder 4">
            <a:extLst>
              <a:ext uri="{FF2B5EF4-FFF2-40B4-BE49-F238E27FC236}">
                <a16:creationId xmlns:a16="http://schemas.microsoft.com/office/drawing/2014/main" id="{E6371654-1A28-1491-ECF6-BA26057F7174}"/>
              </a:ext>
            </a:extLst>
          </p:cNvPr>
          <p:cNvSpPr>
            <a:spLocks noGrp="1"/>
          </p:cNvSpPr>
          <p:nvPr>
            <p:ph sz="quarter" idx="10"/>
          </p:nvPr>
        </p:nvSpPr>
        <p:spPr>
          <a:xfrm>
            <a:off x="6936057" y="1876649"/>
            <a:ext cx="4680687" cy="4503737"/>
          </a:xfrm>
        </p:spPr>
        <p:txBody>
          <a:bodyPr>
            <a:normAutofit/>
          </a:bodyPr>
          <a:lstStyle/>
          <a:p>
            <a:r>
              <a:rPr lang="en-NL" sz="2000" dirty="0"/>
              <a:t>In the context of </a:t>
            </a:r>
            <a:r>
              <a:rPr lang="en-NL" sz="2000" dirty="0">
                <a:solidFill>
                  <a:srgbClr val="EC1556"/>
                </a:solidFill>
              </a:rPr>
              <a:t>GÉANT projects </a:t>
            </a:r>
            <a:r>
              <a:rPr lang="en-NL" sz="2000" dirty="0"/>
              <a:t>(first GN4-3, now GN5-1)</a:t>
            </a:r>
          </a:p>
          <a:p>
            <a:r>
              <a:rPr lang="en-NL" sz="2000" dirty="0"/>
              <a:t>Focus on the</a:t>
            </a:r>
            <a:r>
              <a:rPr lang="en-GB" sz="2000" dirty="0"/>
              <a:t> </a:t>
            </a:r>
            <a:r>
              <a:rPr lang="en-GB" sz="2000" dirty="0">
                <a:solidFill>
                  <a:srgbClr val="EC1556"/>
                </a:solidFill>
              </a:rPr>
              <a:t>Research &amp; Education community</a:t>
            </a:r>
            <a:endParaRPr lang="en-NL" sz="2000" dirty="0">
              <a:solidFill>
                <a:srgbClr val="EC1556"/>
              </a:solidFill>
            </a:endParaRPr>
          </a:p>
          <a:p>
            <a:r>
              <a:rPr lang="en-NL" sz="2000" dirty="0"/>
              <a:t>Not only GÉANT: Our cybersecurity campaigns are a </a:t>
            </a:r>
            <a:r>
              <a:rPr lang="en-NL" sz="2000" dirty="0">
                <a:solidFill>
                  <a:srgbClr val="EC1556"/>
                </a:solidFill>
              </a:rPr>
              <a:t>community effort</a:t>
            </a:r>
            <a:endParaRPr lang="nl-BE" sz="2000" dirty="0">
              <a:solidFill>
                <a:srgbClr val="EC1556"/>
              </a:solidFill>
            </a:endParaRPr>
          </a:p>
          <a:p>
            <a:r>
              <a:rPr lang="nl-BE" sz="2000" dirty="0"/>
              <a:t>Active involvement of the </a:t>
            </a:r>
            <a:r>
              <a:rPr lang="nl-BE" sz="2000" dirty="0">
                <a:solidFill>
                  <a:srgbClr val="EC1556"/>
                </a:solidFill>
              </a:rPr>
              <a:t>communication units </a:t>
            </a:r>
          </a:p>
          <a:p>
            <a:r>
              <a:rPr lang="nl-BE" sz="2000" dirty="0"/>
              <a:t>Surveying </a:t>
            </a:r>
            <a:r>
              <a:rPr lang="nl-BE" sz="2000" dirty="0">
                <a:solidFill>
                  <a:srgbClr val="EC1556"/>
                </a:solidFill>
              </a:rPr>
              <a:t>community needs </a:t>
            </a:r>
            <a:r>
              <a:rPr lang="en-US" sz="2000" dirty="0">
                <a:solidFill>
                  <a:srgbClr val="EC1556"/>
                </a:solidFill>
              </a:rPr>
              <a:t>and</a:t>
            </a:r>
            <a:r>
              <a:rPr lang="en-NL" sz="2000" dirty="0">
                <a:solidFill>
                  <a:srgbClr val="EC1556"/>
                </a:solidFill>
              </a:rPr>
              <a:t> requirements</a:t>
            </a:r>
          </a:p>
          <a:p>
            <a:r>
              <a:rPr lang="nl-BE" sz="2000" dirty="0"/>
              <a:t>Establishing</a:t>
            </a:r>
            <a:r>
              <a:rPr lang="nl-BE" sz="2000" dirty="0">
                <a:solidFill>
                  <a:schemeClr val="bg1"/>
                </a:solidFill>
              </a:rPr>
              <a:t> </a:t>
            </a:r>
            <a:r>
              <a:rPr lang="nl-BE" sz="2000" dirty="0">
                <a:solidFill>
                  <a:srgbClr val="EC1556"/>
                </a:solidFill>
              </a:rPr>
              <a:t>KPIs</a:t>
            </a:r>
            <a:r>
              <a:rPr lang="nl-BE" sz="2000" dirty="0">
                <a:solidFill>
                  <a:srgbClr val="FFC000"/>
                </a:solidFill>
              </a:rPr>
              <a:t> </a:t>
            </a:r>
            <a:r>
              <a:rPr lang="nl-BE" sz="2000" dirty="0"/>
              <a:t>and continuously evaluating the campaign based on them</a:t>
            </a:r>
          </a:p>
          <a:p>
            <a:pPr lvl="1"/>
            <a:endParaRPr lang="nl-BE" sz="2000" dirty="0">
              <a:solidFill>
                <a:schemeClr val="bg1"/>
              </a:solidFill>
            </a:endParaRPr>
          </a:p>
          <a:p>
            <a:pPr marL="0" indent="0">
              <a:buNone/>
            </a:pPr>
            <a:endParaRPr lang="nl-BE" sz="2000" dirty="0">
              <a:solidFill>
                <a:schemeClr val="bg1"/>
              </a:solidFill>
            </a:endParaRPr>
          </a:p>
        </p:txBody>
      </p:sp>
      <p:pic>
        <p:nvPicPr>
          <p:cNvPr id="8" name="Picture 7" descr="A group of people walking with their phones&#10;&#10;Description automatically generated">
            <a:extLst>
              <a:ext uri="{FF2B5EF4-FFF2-40B4-BE49-F238E27FC236}">
                <a16:creationId xmlns:a16="http://schemas.microsoft.com/office/drawing/2014/main" id="{621CE76B-2DFA-F94E-9729-54D549FF8BD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182884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D248A2F-E45C-AD19-F8BB-1E377ACFBDFD}"/>
              </a:ext>
            </a:extLst>
          </p:cNvPr>
          <p:cNvGrpSpPr/>
          <p:nvPr/>
        </p:nvGrpSpPr>
        <p:grpSpPr>
          <a:xfrm>
            <a:off x="939454" y="1551213"/>
            <a:ext cx="10052395" cy="5306787"/>
            <a:chOff x="0" y="3005152"/>
            <a:chExt cx="7298267" cy="3852848"/>
          </a:xfrm>
        </p:grpSpPr>
        <p:pic>
          <p:nvPicPr>
            <p:cNvPr id="4" name="Content Placeholder 3" descr="A diagram of a step-by-step campaign&#10;&#10;Description automatically generated">
              <a:extLst>
                <a:ext uri="{FF2B5EF4-FFF2-40B4-BE49-F238E27FC236}">
                  <a16:creationId xmlns:a16="http://schemas.microsoft.com/office/drawing/2014/main" id="{30C28683-B1F3-CCFC-AB80-509EC453891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31067"/>
              <a:ext cx="7145867" cy="3826933"/>
            </a:xfrm>
            <a:prstGeom prst="rect">
              <a:avLst/>
            </a:prstGeom>
          </p:spPr>
        </p:pic>
        <p:sp>
          <p:nvSpPr>
            <p:cNvPr id="5" name="Rectangle 4">
              <a:extLst>
                <a:ext uri="{FF2B5EF4-FFF2-40B4-BE49-F238E27FC236}">
                  <a16:creationId xmlns:a16="http://schemas.microsoft.com/office/drawing/2014/main" id="{37CEF784-4357-5AA3-46D3-0339DD710F67}"/>
                </a:ext>
              </a:extLst>
            </p:cNvPr>
            <p:cNvSpPr/>
            <p:nvPr/>
          </p:nvSpPr>
          <p:spPr>
            <a:xfrm>
              <a:off x="6178163" y="3005152"/>
              <a:ext cx="1120104" cy="10738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7" name="Title 1">
            <a:extLst>
              <a:ext uri="{FF2B5EF4-FFF2-40B4-BE49-F238E27FC236}">
                <a16:creationId xmlns:a16="http://schemas.microsoft.com/office/drawing/2014/main" id="{650CA7F7-702D-60B8-A5E2-E0DCCE946446}"/>
              </a:ext>
            </a:extLst>
          </p:cNvPr>
          <p:cNvSpPr>
            <a:spLocks noGrp="1"/>
          </p:cNvSpPr>
          <p:nvPr>
            <p:ph type="title"/>
          </p:nvPr>
        </p:nvSpPr>
        <p:spPr>
          <a:xfrm>
            <a:off x="998895" y="918524"/>
            <a:ext cx="10177105" cy="430909"/>
          </a:xfrm>
        </p:spPr>
        <p:txBody>
          <a:bodyPr>
            <a:normAutofit fontScale="90000"/>
          </a:bodyPr>
          <a:lstStyle/>
          <a:p>
            <a:r>
              <a:rPr lang="en-NL" dirty="0"/>
              <a:t>First steps</a:t>
            </a:r>
          </a:p>
        </p:txBody>
      </p:sp>
      <p:pic>
        <p:nvPicPr>
          <p:cNvPr id="2" name="Picture 1" descr="A black background with white letters&#10;&#10;Description automatically generated">
            <a:extLst>
              <a:ext uri="{FF2B5EF4-FFF2-40B4-BE49-F238E27FC236}">
                <a16:creationId xmlns:a16="http://schemas.microsoft.com/office/drawing/2014/main" id="{D0E800FB-82F7-2988-65FF-9F38803A43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2546" y="6445404"/>
            <a:ext cx="321503" cy="167031"/>
          </a:xfrm>
          <a:prstGeom prst="rect">
            <a:avLst/>
          </a:prstGeom>
        </p:spPr>
      </p:pic>
      <p:sp>
        <p:nvSpPr>
          <p:cNvPr id="3" name="Content Placeholder 2">
            <a:extLst>
              <a:ext uri="{FF2B5EF4-FFF2-40B4-BE49-F238E27FC236}">
                <a16:creationId xmlns:a16="http://schemas.microsoft.com/office/drawing/2014/main" id="{C7DE1FB8-5B2D-D35F-777F-FD90195C6474}"/>
              </a:ext>
            </a:extLst>
          </p:cNvPr>
          <p:cNvSpPr>
            <a:spLocks noGrp="1"/>
          </p:cNvSpPr>
          <p:nvPr>
            <p:ph sz="quarter" idx="10"/>
          </p:nvPr>
        </p:nvSpPr>
        <p:spPr>
          <a:xfrm>
            <a:off x="9385042" y="6376099"/>
            <a:ext cx="4047236" cy="327941"/>
          </a:xfrm>
        </p:spPr>
        <p:txBody>
          <a:bodyPr>
            <a:normAutofit/>
          </a:bodyPr>
          <a:lstStyle/>
          <a:p>
            <a:pPr marL="0" indent="0">
              <a:buNone/>
            </a:pPr>
            <a:r>
              <a:rPr lang="en-US" sz="1100" dirty="0"/>
              <a:t>Part of roadmap developed by</a:t>
            </a:r>
            <a:endParaRPr lang="en-NL" sz="1100" dirty="0"/>
          </a:p>
        </p:txBody>
      </p:sp>
    </p:spTree>
    <p:extLst>
      <p:ext uri="{BB962C8B-B14F-4D97-AF65-F5344CB8AC3E}">
        <p14:creationId xmlns:p14="http://schemas.microsoft.com/office/powerpoint/2010/main" val="633268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descr="A diagram of a step-by-step campaign&#10;&#10;Description automatically generated">
            <a:extLst>
              <a:ext uri="{FF2B5EF4-FFF2-40B4-BE49-F238E27FC236}">
                <a16:creationId xmlns:a16="http://schemas.microsoft.com/office/drawing/2014/main" id="{A90D50F1-CA62-6453-E485-3734AFFA6FC1}"/>
              </a:ext>
            </a:extLst>
          </p:cNvPr>
          <p:cNvPicPr>
            <a:picLocks noGrp="1" noChangeAspect="1"/>
          </p:cNvPicPr>
          <p:nvPr>
            <p:ph sz="quarter" idx="10"/>
          </p:nvPr>
        </p:nvPicPr>
        <p:blipFill>
          <a:blip r:embed="rId3">
            <a:extLst>
              <a:ext uri="{28A0092B-C50C-407E-A947-70E740481C1C}">
                <a14:useLocalDpi xmlns:a14="http://schemas.microsoft.com/office/drawing/2010/main"/>
              </a:ext>
            </a:extLst>
          </a:blip>
          <a:stretch>
            <a:fillRect/>
          </a:stretch>
        </p:blipFill>
        <p:spPr>
          <a:xfrm>
            <a:off x="0" y="761999"/>
            <a:ext cx="12191999" cy="6096001"/>
          </a:xfrm>
          <a:prstGeom prst="rect">
            <a:avLst/>
          </a:prstGeom>
        </p:spPr>
      </p:pic>
      <p:sp>
        <p:nvSpPr>
          <p:cNvPr id="2" name="Content Placeholder 2">
            <a:extLst>
              <a:ext uri="{FF2B5EF4-FFF2-40B4-BE49-F238E27FC236}">
                <a16:creationId xmlns:a16="http://schemas.microsoft.com/office/drawing/2014/main" id="{598E7534-F5B7-6803-9580-2FD1B51D22E9}"/>
              </a:ext>
            </a:extLst>
          </p:cNvPr>
          <p:cNvSpPr txBox="1">
            <a:spLocks/>
          </p:cNvSpPr>
          <p:nvPr/>
        </p:nvSpPr>
        <p:spPr>
          <a:xfrm>
            <a:off x="9385042" y="6376099"/>
            <a:ext cx="4047236" cy="3279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100" dirty="0"/>
              <a:t>Part of roadmap developed by</a:t>
            </a:r>
            <a:endParaRPr lang="en-NL" sz="1100" dirty="0"/>
          </a:p>
        </p:txBody>
      </p:sp>
      <p:pic>
        <p:nvPicPr>
          <p:cNvPr id="3" name="Picture 2" descr="A black background with white letters&#10;&#10;Description automatically generated">
            <a:extLst>
              <a:ext uri="{FF2B5EF4-FFF2-40B4-BE49-F238E27FC236}">
                <a16:creationId xmlns:a16="http://schemas.microsoft.com/office/drawing/2014/main" id="{A62E46B1-D445-6D37-AB77-065C7C0654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52546" y="6445404"/>
            <a:ext cx="321503" cy="167031"/>
          </a:xfrm>
          <a:prstGeom prst="rect">
            <a:avLst/>
          </a:prstGeom>
        </p:spPr>
      </p:pic>
    </p:spTree>
    <p:extLst>
      <p:ext uri="{BB962C8B-B14F-4D97-AF65-F5344CB8AC3E}">
        <p14:creationId xmlns:p14="http://schemas.microsoft.com/office/powerpoint/2010/main" val="3505953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 diagram of a plan&#10;&#10;Description automatically generated">
            <a:extLst>
              <a:ext uri="{FF2B5EF4-FFF2-40B4-BE49-F238E27FC236}">
                <a16:creationId xmlns:a16="http://schemas.microsoft.com/office/drawing/2014/main" id="{069D6E38-D2F8-5F25-94EA-6E83794E7E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37304"/>
            <a:ext cx="12192000" cy="6096000"/>
          </a:xfrm>
          <a:prstGeom prst="rect">
            <a:avLst/>
          </a:prstGeom>
        </p:spPr>
      </p:pic>
      <p:pic>
        <p:nvPicPr>
          <p:cNvPr id="2" name="Picture 1" descr="A black background with white letters&#10;&#10;Description automatically generated">
            <a:extLst>
              <a:ext uri="{FF2B5EF4-FFF2-40B4-BE49-F238E27FC236}">
                <a16:creationId xmlns:a16="http://schemas.microsoft.com/office/drawing/2014/main" id="{253205C6-3884-A8B1-E417-99EB4B743F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2546" y="6445404"/>
            <a:ext cx="321503" cy="167031"/>
          </a:xfrm>
          <a:prstGeom prst="rect">
            <a:avLst/>
          </a:prstGeom>
        </p:spPr>
      </p:pic>
      <p:sp>
        <p:nvSpPr>
          <p:cNvPr id="3" name="Content Placeholder 2">
            <a:extLst>
              <a:ext uri="{FF2B5EF4-FFF2-40B4-BE49-F238E27FC236}">
                <a16:creationId xmlns:a16="http://schemas.microsoft.com/office/drawing/2014/main" id="{53F2ABBB-2D60-0369-1823-EF529A6F4EFB}"/>
              </a:ext>
            </a:extLst>
          </p:cNvPr>
          <p:cNvSpPr>
            <a:spLocks noGrp="1"/>
          </p:cNvSpPr>
          <p:nvPr>
            <p:ph sz="quarter" idx="10"/>
          </p:nvPr>
        </p:nvSpPr>
        <p:spPr>
          <a:xfrm>
            <a:off x="9385042" y="6376099"/>
            <a:ext cx="4047236" cy="327941"/>
          </a:xfrm>
        </p:spPr>
        <p:txBody>
          <a:bodyPr>
            <a:normAutofit/>
          </a:bodyPr>
          <a:lstStyle/>
          <a:p>
            <a:pPr marL="0" indent="0">
              <a:buNone/>
            </a:pPr>
            <a:r>
              <a:rPr lang="en-US" sz="1100" dirty="0"/>
              <a:t>Part of roadmap developed by</a:t>
            </a:r>
            <a:endParaRPr lang="en-NL" sz="1100" dirty="0"/>
          </a:p>
        </p:txBody>
      </p:sp>
    </p:spTree>
    <p:extLst>
      <p:ext uri="{BB962C8B-B14F-4D97-AF65-F5344CB8AC3E}">
        <p14:creationId xmlns:p14="http://schemas.microsoft.com/office/powerpoint/2010/main" val="422243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a:xfrm>
            <a:off x="374358" y="709288"/>
            <a:ext cx="9894723" cy="430909"/>
          </a:xfrm>
        </p:spPr>
        <p:txBody>
          <a:bodyPr>
            <a:normAutofit fontScale="90000"/>
          </a:bodyPr>
          <a:lstStyle/>
          <a:p>
            <a:r>
              <a:rPr lang="en-NL" dirty="0"/>
              <a:t>Campaign Targets</a:t>
            </a:r>
          </a:p>
        </p:txBody>
      </p:sp>
      <p:sp>
        <p:nvSpPr>
          <p:cNvPr id="10" name="Rectangle 1">
            <a:extLst>
              <a:ext uri="{FF2B5EF4-FFF2-40B4-BE49-F238E27FC236}">
                <a16:creationId xmlns:a16="http://schemas.microsoft.com/office/drawing/2014/main" id="{4F527B17-353D-00C3-FEE7-9BE807A92CAF}"/>
              </a:ext>
            </a:extLst>
          </p:cNvPr>
          <p:cNvSpPr>
            <a:spLocks noChangeArrowheads="1"/>
          </p:cNvSpPr>
          <p:nvPr/>
        </p:nvSpPr>
        <p:spPr bwMode="auto">
          <a:xfrm>
            <a:off x="4171974" y="17817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NL" altLang="en-NL" sz="1800" b="0" i="0" u="none" strike="noStrike" cap="none" normalizeH="0" baseline="0">
                <a:ln>
                  <a:noFill/>
                </a:ln>
                <a:solidFill>
                  <a:schemeClr val="tx1"/>
                </a:solidFill>
                <a:effectLst/>
                <a:latin typeface="Arial" panose="020B0604020202020204" pitchFamily="34" charset="0"/>
              </a:rPr>
            </a:br>
            <a:endParaRPr kumimoji="0" lang="en-NL" altLang="en-NL" sz="1800" b="0" i="0" u="none" strike="noStrike" cap="none" normalizeH="0" baseline="0">
              <a:ln>
                <a:noFill/>
              </a:ln>
              <a:solidFill>
                <a:schemeClr val="tx1"/>
              </a:solidFill>
              <a:effectLst/>
              <a:latin typeface="Arial" panose="020B0604020202020204" pitchFamily="34" charset="0"/>
            </a:endParaRPr>
          </a:p>
        </p:txBody>
      </p:sp>
      <p:grpSp>
        <p:nvGrpSpPr>
          <p:cNvPr id="40" name="Group 39">
            <a:extLst>
              <a:ext uri="{FF2B5EF4-FFF2-40B4-BE49-F238E27FC236}">
                <a16:creationId xmlns:a16="http://schemas.microsoft.com/office/drawing/2014/main" id="{99ABEDE8-0918-11EE-45A9-D0147960716B}"/>
              </a:ext>
            </a:extLst>
          </p:cNvPr>
          <p:cNvGrpSpPr/>
          <p:nvPr/>
        </p:nvGrpSpPr>
        <p:grpSpPr>
          <a:xfrm>
            <a:off x="218412" y="775963"/>
            <a:ext cx="11727938" cy="5997962"/>
            <a:chOff x="122487" y="709288"/>
            <a:chExt cx="11727938" cy="5997962"/>
          </a:xfrm>
        </p:grpSpPr>
        <p:sp>
          <p:nvSpPr>
            <p:cNvPr id="27" name="Rectangle 26">
              <a:extLst>
                <a:ext uri="{FF2B5EF4-FFF2-40B4-BE49-F238E27FC236}">
                  <a16:creationId xmlns:a16="http://schemas.microsoft.com/office/drawing/2014/main" id="{BF7315CB-9E7B-B915-E62B-970CC4201608}"/>
                </a:ext>
              </a:extLst>
            </p:cNvPr>
            <p:cNvSpPr/>
            <p:nvPr/>
          </p:nvSpPr>
          <p:spPr>
            <a:xfrm>
              <a:off x="3775122" y="4140914"/>
              <a:ext cx="3510250" cy="589598"/>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3. Staff members</a:t>
              </a:r>
              <a:br>
                <a:rPr lang="en-GB" sz="1400" b="1" dirty="0"/>
              </a:br>
              <a:r>
                <a:rPr lang="en-GB" sz="1400" b="1" dirty="0"/>
                <a:t>– non-technical/all</a:t>
              </a:r>
            </a:p>
          </p:txBody>
        </p:sp>
        <p:sp>
          <p:nvSpPr>
            <p:cNvPr id="28" name="Rectangle 27">
              <a:extLst>
                <a:ext uri="{FF2B5EF4-FFF2-40B4-BE49-F238E27FC236}">
                  <a16:creationId xmlns:a16="http://schemas.microsoft.com/office/drawing/2014/main" id="{A9B7B3AA-A1B9-E5A0-892F-FEF25C429F95}"/>
                </a:ext>
              </a:extLst>
            </p:cNvPr>
            <p:cNvSpPr/>
            <p:nvPr/>
          </p:nvSpPr>
          <p:spPr>
            <a:xfrm>
              <a:off x="3765597" y="4748289"/>
              <a:ext cx="3519775" cy="589598"/>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effectLst/>
                </a:rPr>
                <a:t>4. Comms &amp;</a:t>
              </a:r>
              <a:br>
                <a:rPr lang="en-GB" sz="1400" b="1" dirty="0">
                  <a:effectLst/>
                </a:rPr>
              </a:br>
              <a:r>
                <a:rPr lang="en-GB" sz="1400" b="1" dirty="0">
                  <a:effectLst/>
                </a:rPr>
                <a:t>security awareness</a:t>
              </a:r>
              <a:endParaRPr lang="en-GB" sz="1400" dirty="0">
                <a:effectLst/>
              </a:endParaRPr>
            </a:p>
          </p:txBody>
        </p:sp>
        <p:sp>
          <p:nvSpPr>
            <p:cNvPr id="31" name="Rectangle 30">
              <a:extLst>
                <a:ext uri="{FF2B5EF4-FFF2-40B4-BE49-F238E27FC236}">
                  <a16:creationId xmlns:a16="http://schemas.microsoft.com/office/drawing/2014/main" id="{2C86E5B5-941D-F930-7946-44651DD87E67}"/>
                </a:ext>
              </a:extLst>
            </p:cNvPr>
            <p:cNvSpPr/>
            <p:nvPr/>
          </p:nvSpPr>
          <p:spPr>
            <a:xfrm>
              <a:off x="3775122" y="3037618"/>
              <a:ext cx="3510250" cy="57984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1. Decision makers</a:t>
              </a:r>
            </a:p>
          </p:txBody>
        </p:sp>
        <p:sp>
          <p:nvSpPr>
            <p:cNvPr id="33" name="Rectangle 32">
              <a:extLst>
                <a:ext uri="{FF2B5EF4-FFF2-40B4-BE49-F238E27FC236}">
                  <a16:creationId xmlns:a16="http://schemas.microsoft.com/office/drawing/2014/main" id="{D5A4E223-D8EC-9122-14F6-A7936C8500DC}"/>
                </a:ext>
              </a:extLst>
            </p:cNvPr>
            <p:cNvSpPr/>
            <p:nvPr/>
          </p:nvSpPr>
          <p:spPr>
            <a:xfrm>
              <a:off x="3775122" y="3634792"/>
              <a:ext cx="3510250" cy="49247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2. Staff members</a:t>
              </a:r>
              <a:br>
                <a:rPr lang="en-GB" sz="1400" b="1" dirty="0"/>
              </a:br>
              <a:r>
                <a:rPr lang="en-GB" sz="1400" b="1" dirty="0"/>
                <a:t>– technical</a:t>
              </a:r>
            </a:p>
          </p:txBody>
        </p:sp>
        <p:sp>
          <p:nvSpPr>
            <p:cNvPr id="20" name="Rectangle 19">
              <a:extLst>
                <a:ext uri="{FF2B5EF4-FFF2-40B4-BE49-F238E27FC236}">
                  <a16:creationId xmlns:a16="http://schemas.microsoft.com/office/drawing/2014/main" id="{09C0D0A2-81D2-79F5-26B6-8AF0198FE92E}"/>
                </a:ext>
              </a:extLst>
            </p:cNvPr>
            <p:cNvSpPr/>
            <p:nvPr/>
          </p:nvSpPr>
          <p:spPr>
            <a:xfrm>
              <a:off x="3076575" y="733741"/>
              <a:ext cx="4208797" cy="5798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1. Decision makers</a:t>
              </a:r>
            </a:p>
          </p:txBody>
        </p:sp>
        <p:sp>
          <p:nvSpPr>
            <p:cNvPr id="23" name="Rectangle 22">
              <a:extLst>
                <a:ext uri="{FF2B5EF4-FFF2-40B4-BE49-F238E27FC236}">
                  <a16:creationId xmlns:a16="http://schemas.microsoft.com/office/drawing/2014/main" id="{82E31E1D-90D2-89DB-7E2D-4FDDCCAA2820}"/>
                </a:ext>
              </a:extLst>
            </p:cNvPr>
            <p:cNvSpPr/>
            <p:nvPr/>
          </p:nvSpPr>
          <p:spPr>
            <a:xfrm>
              <a:off x="3076575" y="1320405"/>
              <a:ext cx="4208797" cy="48295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2. Staff members</a:t>
              </a:r>
              <a:br>
                <a:rPr lang="en-GB" sz="1400" b="1" dirty="0"/>
              </a:br>
              <a:r>
                <a:rPr lang="en-GB" sz="1400" b="1" dirty="0"/>
                <a:t>– technical</a:t>
              </a:r>
            </a:p>
          </p:txBody>
        </p:sp>
        <p:sp>
          <p:nvSpPr>
            <p:cNvPr id="37" name="Rectangle 36">
              <a:extLst>
                <a:ext uri="{FF2B5EF4-FFF2-40B4-BE49-F238E27FC236}">
                  <a16:creationId xmlns:a16="http://schemas.microsoft.com/office/drawing/2014/main" id="{9528C3C1-EA99-2A96-C153-C32117C2AC33}"/>
                </a:ext>
              </a:extLst>
            </p:cNvPr>
            <p:cNvSpPr/>
            <p:nvPr/>
          </p:nvSpPr>
          <p:spPr>
            <a:xfrm>
              <a:off x="4017944" y="6288209"/>
              <a:ext cx="3267428" cy="40951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endParaRPr lang="en-NL" sz="900" dirty="0"/>
            </a:p>
          </p:txBody>
        </p:sp>
        <p:sp>
          <p:nvSpPr>
            <p:cNvPr id="36" name="Rectangle 35">
              <a:extLst>
                <a:ext uri="{FF2B5EF4-FFF2-40B4-BE49-F238E27FC236}">
                  <a16:creationId xmlns:a16="http://schemas.microsoft.com/office/drawing/2014/main" id="{FABAA338-09B8-24F5-52AA-CB60C67614F1}"/>
                </a:ext>
              </a:extLst>
            </p:cNvPr>
            <p:cNvSpPr/>
            <p:nvPr/>
          </p:nvSpPr>
          <p:spPr>
            <a:xfrm>
              <a:off x="4017944" y="5362575"/>
              <a:ext cx="3267428" cy="903991"/>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endParaRPr lang="en-NL" sz="900" dirty="0"/>
            </a:p>
          </p:txBody>
        </p:sp>
        <p:sp>
          <p:nvSpPr>
            <p:cNvPr id="15" name="Rectangle 14">
              <a:extLst>
                <a:ext uri="{FF2B5EF4-FFF2-40B4-BE49-F238E27FC236}">
                  <a16:creationId xmlns:a16="http://schemas.microsoft.com/office/drawing/2014/main" id="{3EDF2EB5-9546-4B44-1A15-060429844148}"/>
                </a:ext>
              </a:extLst>
            </p:cNvPr>
            <p:cNvSpPr/>
            <p:nvPr/>
          </p:nvSpPr>
          <p:spPr>
            <a:xfrm>
              <a:off x="3076575" y="1817002"/>
              <a:ext cx="4208797" cy="58959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t>3. Staff members</a:t>
              </a:r>
              <a:br>
                <a:rPr lang="en-GB" sz="1400" b="1" dirty="0"/>
              </a:br>
              <a:r>
                <a:rPr lang="en-GB" sz="1400" b="1" dirty="0"/>
                <a:t>– non-technical/all</a:t>
              </a:r>
            </a:p>
          </p:txBody>
        </p:sp>
        <p:sp>
          <p:nvSpPr>
            <p:cNvPr id="4" name="Rectangle 3">
              <a:extLst>
                <a:ext uri="{FF2B5EF4-FFF2-40B4-BE49-F238E27FC236}">
                  <a16:creationId xmlns:a16="http://schemas.microsoft.com/office/drawing/2014/main" id="{38CBD418-E887-5BDB-6CBD-D9C878279D6A}"/>
                </a:ext>
              </a:extLst>
            </p:cNvPr>
            <p:cNvSpPr/>
            <p:nvPr/>
          </p:nvSpPr>
          <p:spPr>
            <a:xfrm>
              <a:off x="3066339" y="2416561"/>
              <a:ext cx="4219033" cy="58690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t"/>
              <a:r>
                <a:rPr lang="en-GB" sz="1400" b="1" dirty="0">
                  <a:effectLst/>
                </a:rPr>
                <a:t>4. Comms &amp;</a:t>
              </a:r>
              <a:br>
                <a:rPr lang="en-GB" sz="1400" b="1" dirty="0">
                  <a:effectLst/>
                </a:rPr>
              </a:br>
              <a:r>
                <a:rPr lang="en-GB" sz="1400" b="1" dirty="0">
                  <a:effectLst/>
                </a:rPr>
                <a:t>security awareness</a:t>
              </a:r>
              <a:endParaRPr lang="en-GB" sz="1400" dirty="0">
                <a:effectLst/>
              </a:endParaRPr>
            </a:p>
          </p:txBody>
        </p:sp>
        <p:sp>
          <p:nvSpPr>
            <p:cNvPr id="12" name="Rectangle 11">
              <a:extLst>
                <a:ext uri="{FF2B5EF4-FFF2-40B4-BE49-F238E27FC236}">
                  <a16:creationId xmlns:a16="http://schemas.microsoft.com/office/drawing/2014/main" id="{740E8ABB-2E44-5215-0673-9CFE93685D05}"/>
                </a:ext>
              </a:extLst>
            </p:cNvPr>
            <p:cNvSpPr/>
            <p:nvPr/>
          </p:nvSpPr>
          <p:spPr>
            <a:xfrm>
              <a:off x="7305407" y="1817002"/>
              <a:ext cx="4545017" cy="58959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l" fontAlgn="t">
                <a:buFont typeface="Arial" panose="020B0604020202020204" pitchFamily="34" charset="0"/>
                <a:buChar char="•"/>
              </a:pPr>
              <a:r>
                <a:rPr lang="en-GB" sz="900" dirty="0">
                  <a:effectLst/>
                </a:rPr>
                <a:t>Raising awareness on cybercrime and on the behaviour and targets of cybercriminals</a:t>
              </a:r>
            </a:p>
            <a:p>
              <a:pPr marL="171450" indent="-171450" algn="l" fontAlgn="t">
                <a:buFont typeface="Arial" panose="020B0604020202020204" pitchFamily="34" charset="0"/>
                <a:buChar char="•"/>
              </a:pPr>
              <a:r>
                <a:rPr lang="en-GB" sz="900" dirty="0"/>
                <a:t>Explaining</a:t>
              </a:r>
              <a:r>
                <a:rPr lang="en-GB" sz="900" dirty="0">
                  <a:effectLst/>
                </a:rPr>
                <a:t> how </a:t>
              </a:r>
              <a:r>
                <a:rPr lang="en-GB" sz="900" dirty="0"/>
                <a:t>employees</a:t>
              </a:r>
              <a:r>
                <a:rPr lang="en-GB" sz="900" dirty="0">
                  <a:effectLst/>
                </a:rPr>
                <a:t> can better protect themselves in a fun and simple way</a:t>
              </a:r>
            </a:p>
            <a:p>
              <a:pPr marL="171450" indent="-171450" algn="l" fontAlgn="t">
                <a:buFont typeface="Arial" panose="020B0604020202020204" pitchFamily="34" charset="0"/>
                <a:buChar char="•"/>
              </a:pPr>
              <a:r>
                <a:rPr lang="en-GB" sz="900" dirty="0">
                  <a:effectLst/>
                </a:rPr>
                <a:t>Focusing on the importance of each one’s behaviour: security is a </a:t>
              </a:r>
              <a:r>
                <a:rPr lang="en-GB" sz="900" b="1" dirty="0">
                  <a:effectLst/>
                </a:rPr>
                <a:t>shared responsibility</a:t>
              </a:r>
              <a:endParaRPr lang="en-NL" sz="900" dirty="0"/>
            </a:p>
          </p:txBody>
        </p:sp>
        <p:graphicFrame>
          <p:nvGraphicFramePr>
            <p:cNvPr id="8" name="Diagram 7">
              <a:extLst>
                <a:ext uri="{FF2B5EF4-FFF2-40B4-BE49-F238E27FC236}">
                  <a16:creationId xmlns:a16="http://schemas.microsoft.com/office/drawing/2014/main" id="{547BABD3-D66A-43E5-F33F-E9D2A57B7E2A}"/>
                </a:ext>
              </a:extLst>
            </p:cNvPr>
            <p:cNvGraphicFramePr/>
            <p:nvPr>
              <p:extLst>
                <p:ext uri="{D42A27DB-BD31-4B8C-83A1-F6EECF244321}">
                  <p14:modId xmlns:p14="http://schemas.microsoft.com/office/powerpoint/2010/main" val="3589836367"/>
                </p:ext>
              </p:extLst>
            </p:nvPr>
          </p:nvGraphicFramePr>
          <p:xfrm>
            <a:off x="122487" y="709288"/>
            <a:ext cx="5893737" cy="5997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a:extLst>
                <a:ext uri="{FF2B5EF4-FFF2-40B4-BE49-F238E27FC236}">
                  <a16:creationId xmlns:a16="http://schemas.microsoft.com/office/drawing/2014/main" id="{0D0BAAB9-0AF1-72C7-BA50-1649E197189B}"/>
                </a:ext>
              </a:extLst>
            </p:cNvPr>
            <p:cNvSpPr/>
            <p:nvPr/>
          </p:nvSpPr>
          <p:spPr>
            <a:xfrm>
              <a:off x="7305407" y="2409738"/>
              <a:ext cx="4545018" cy="593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fontAlgn="t"/>
              <a:r>
                <a:rPr lang="en-GB" sz="900" dirty="0">
                  <a:effectLst/>
                </a:rPr>
                <a:t>Inviting to participate in the campaign and promote it actively within their NREN (intranet, newsletter, internal comms channels, …) and towards their communities (websites, social media, mailings, …)</a:t>
              </a:r>
            </a:p>
          </p:txBody>
        </p:sp>
        <p:sp>
          <p:nvSpPr>
            <p:cNvPr id="21" name="Rectangle 20">
              <a:extLst>
                <a:ext uri="{FF2B5EF4-FFF2-40B4-BE49-F238E27FC236}">
                  <a16:creationId xmlns:a16="http://schemas.microsoft.com/office/drawing/2014/main" id="{35312DEE-A371-EBB2-12E6-A9CA3ACAC080}"/>
                </a:ext>
              </a:extLst>
            </p:cNvPr>
            <p:cNvSpPr/>
            <p:nvPr/>
          </p:nvSpPr>
          <p:spPr>
            <a:xfrm>
              <a:off x="7305407" y="733741"/>
              <a:ext cx="4545017" cy="5798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GB" sz="900" dirty="0">
                  <a:effectLst/>
                </a:rPr>
                <a:t>Security awareness starts at the top. Raising awareness of decision makers on the importance of cybersecurity to lead to the development and enforcement of robust cybersecurity policies.</a:t>
              </a:r>
              <a:endParaRPr lang="en-NL" sz="900" dirty="0"/>
            </a:p>
          </p:txBody>
        </p:sp>
        <p:sp>
          <p:nvSpPr>
            <p:cNvPr id="22" name="Rectangle 21">
              <a:extLst>
                <a:ext uri="{FF2B5EF4-FFF2-40B4-BE49-F238E27FC236}">
                  <a16:creationId xmlns:a16="http://schemas.microsoft.com/office/drawing/2014/main" id="{FD4BB202-E707-4FD2-AEAA-DCBD24F1860C}"/>
                </a:ext>
              </a:extLst>
            </p:cNvPr>
            <p:cNvSpPr/>
            <p:nvPr/>
          </p:nvSpPr>
          <p:spPr>
            <a:xfrm>
              <a:off x="7305407" y="6288210"/>
              <a:ext cx="4545017" cy="40951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GB" sz="900" dirty="0">
                  <a:solidFill>
                    <a:schemeClr val="tx1">
                      <a:lumMod val="75000"/>
                      <a:lumOff val="25000"/>
                    </a:schemeClr>
                  </a:solidFill>
                </a:rPr>
                <a:t>Raising awareness on</a:t>
              </a:r>
              <a:r>
                <a:rPr lang="en-GB" sz="900" dirty="0">
                  <a:solidFill>
                    <a:schemeClr val="tx1">
                      <a:lumMod val="75000"/>
                      <a:lumOff val="25000"/>
                    </a:schemeClr>
                  </a:solidFill>
                  <a:effectLst/>
                </a:rPr>
                <a:t> GÉANT and the NRENs, </a:t>
              </a:r>
              <a:r>
                <a:rPr lang="en-GB" sz="900" dirty="0">
                  <a:solidFill>
                    <a:schemeClr val="tx1">
                      <a:lumMod val="75000"/>
                      <a:lumOff val="25000"/>
                    </a:schemeClr>
                  </a:solidFill>
                </a:rPr>
                <a:t>their</a:t>
              </a:r>
              <a:r>
                <a:rPr lang="en-GB" sz="900" dirty="0">
                  <a:solidFill>
                    <a:schemeClr val="tx1">
                      <a:lumMod val="75000"/>
                      <a:lumOff val="25000"/>
                    </a:schemeClr>
                  </a:solidFill>
                  <a:effectLst/>
                </a:rPr>
                <a:t> efforts in cybersecurity, their tools and services, their cybersecurity awareness initiatives</a:t>
              </a:r>
              <a:endParaRPr lang="en-NL" sz="900" dirty="0">
                <a:solidFill>
                  <a:schemeClr val="tx1">
                    <a:lumMod val="75000"/>
                    <a:lumOff val="25000"/>
                  </a:schemeClr>
                </a:solidFill>
              </a:endParaRPr>
            </a:p>
          </p:txBody>
        </p:sp>
        <p:sp>
          <p:nvSpPr>
            <p:cNvPr id="24" name="Rectangle 23">
              <a:extLst>
                <a:ext uri="{FF2B5EF4-FFF2-40B4-BE49-F238E27FC236}">
                  <a16:creationId xmlns:a16="http://schemas.microsoft.com/office/drawing/2014/main" id="{4F1A2BBA-DAFD-FD5B-F53C-55D6D45013F1}"/>
                </a:ext>
              </a:extLst>
            </p:cNvPr>
            <p:cNvSpPr/>
            <p:nvPr/>
          </p:nvSpPr>
          <p:spPr>
            <a:xfrm>
              <a:off x="7305407" y="1320405"/>
              <a:ext cx="4545017" cy="48295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l" fontAlgn="t">
                <a:buFont typeface="Arial" panose="020B0604020202020204" pitchFamily="34" charset="0"/>
                <a:buChar char="•"/>
              </a:pPr>
              <a:r>
                <a:rPr lang="en-GB" sz="900" dirty="0"/>
                <a:t>Sharing community expertise and experience</a:t>
              </a:r>
            </a:p>
            <a:p>
              <a:pPr marL="171450" indent="-171450" algn="l" fontAlgn="t">
                <a:buFont typeface="Arial" panose="020B0604020202020204" pitchFamily="34" charset="0"/>
                <a:buChar char="•"/>
              </a:pPr>
              <a:r>
                <a:rPr lang="en-NL" sz="900" dirty="0"/>
                <a:t>Contributing to the implementation of security practices</a:t>
              </a:r>
            </a:p>
          </p:txBody>
        </p:sp>
        <p:sp>
          <p:nvSpPr>
            <p:cNvPr id="29" name="Rectangle 28">
              <a:extLst>
                <a:ext uri="{FF2B5EF4-FFF2-40B4-BE49-F238E27FC236}">
                  <a16:creationId xmlns:a16="http://schemas.microsoft.com/office/drawing/2014/main" id="{BE4C591D-7119-25DD-FA8A-CBE8D7763F5E}"/>
                </a:ext>
              </a:extLst>
            </p:cNvPr>
            <p:cNvSpPr/>
            <p:nvPr/>
          </p:nvSpPr>
          <p:spPr>
            <a:xfrm>
              <a:off x="7305407" y="4140914"/>
              <a:ext cx="4545017" cy="589598"/>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l" fontAlgn="t">
                <a:buFont typeface="Arial" panose="020B0604020202020204" pitchFamily="34" charset="0"/>
                <a:buChar char="•"/>
              </a:pPr>
              <a:r>
                <a:rPr lang="en-GB" sz="900" dirty="0">
                  <a:effectLst/>
                </a:rPr>
                <a:t>Raising awareness on cybercrime and on the behaviour and targets of cybercriminals</a:t>
              </a:r>
            </a:p>
            <a:p>
              <a:pPr marL="171450" indent="-171450" algn="l" fontAlgn="t">
                <a:buFont typeface="Arial" panose="020B0604020202020204" pitchFamily="34" charset="0"/>
                <a:buChar char="•"/>
              </a:pPr>
              <a:r>
                <a:rPr lang="en-GB" sz="900" dirty="0"/>
                <a:t>Explaining</a:t>
              </a:r>
              <a:r>
                <a:rPr lang="en-GB" sz="900" dirty="0">
                  <a:effectLst/>
                </a:rPr>
                <a:t> how </a:t>
              </a:r>
              <a:r>
                <a:rPr lang="en-GB" sz="900" dirty="0"/>
                <a:t>employees</a:t>
              </a:r>
              <a:r>
                <a:rPr lang="en-GB" sz="900" dirty="0">
                  <a:effectLst/>
                </a:rPr>
                <a:t> can better protect themselves in a fun and simple way</a:t>
              </a:r>
            </a:p>
            <a:p>
              <a:pPr marL="171450" indent="-171450" algn="l" fontAlgn="t">
                <a:buFont typeface="Arial" panose="020B0604020202020204" pitchFamily="34" charset="0"/>
                <a:buChar char="•"/>
              </a:pPr>
              <a:r>
                <a:rPr lang="en-GB" sz="900" dirty="0">
                  <a:effectLst/>
                </a:rPr>
                <a:t>Focusing on the importance of each one’s behaviour: security is a </a:t>
              </a:r>
              <a:r>
                <a:rPr lang="en-GB" sz="900" b="1" dirty="0">
                  <a:effectLst/>
                </a:rPr>
                <a:t>shared responsibility</a:t>
              </a:r>
              <a:endParaRPr lang="en-NL" sz="900" dirty="0"/>
            </a:p>
          </p:txBody>
        </p:sp>
        <p:sp>
          <p:nvSpPr>
            <p:cNvPr id="30" name="Rectangle 29">
              <a:extLst>
                <a:ext uri="{FF2B5EF4-FFF2-40B4-BE49-F238E27FC236}">
                  <a16:creationId xmlns:a16="http://schemas.microsoft.com/office/drawing/2014/main" id="{1E967BD9-4CA7-2F46-B184-B6CCC3185DFA}"/>
                </a:ext>
              </a:extLst>
            </p:cNvPr>
            <p:cNvSpPr/>
            <p:nvPr/>
          </p:nvSpPr>
          <p:spPr>
            <a:xfrm>
              <a:off x="7305407" y="4744160"/>
              <a:ext cx="4545018" cy="593727"/>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fontAlgn="t"/>
              <a:r>
                <a:rPr lang="en-GB" sz="900" dirty="0">
                  <a:effectLst/>
                </a:rPr>
                <a:t>Inviting to participate in the campaign and promote it actively within their NREN (intranet, newsletter, internal comms channels, …) and towards their communities (websites, social media, mailings, …)</a:t>
              </a:r>
            </a:p>
          </p:txBody>
        </p:sp>
        <p:sp>
          <p:nvSpPr>
            <p:cNvPr id="32" name="Rectangle 31">
              <a:extLst>
                <a:ext uri="{FF2B5EF4-FFF2-40B4-BE49-F238E27FC236}">
                  <a16:creationId xmlns:a16="http://schemas.microsoft.com/office/drawing/2014/main" id="{2D9452F1-F365-A93A-E53F-8A4EA4FF77D3}"/>
                </a:ext>
              </a:extLst>
            </p:cNvPr>
            <p:cNvSpPr/>
            <p:nvPr/>
          </p:nvSpPr>
          <p:spPr>
            <a:xfrm>
              <a:off x="7305407" y="3037617"/>
              <a:ext cx="4545017" cy="57984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GB" sz="900" dirty="0">
                  <a:effectLst/>
                </a:rPr>
                <a:t>Security awareness starts at the top. Raising awareness of decision makers on the importance of cybersecurity to lead to the development and enforcement of robust cybersecurity policies.</a:t>
              </a:r>
              <a:endParaRPr lang="en-NL" sz="900" dirty="0"/>
            </a:p>
          </p:txBody>
        </p:sp>
        <p:sp>
          <p:nvSpPr>
            <p:cNvPr id="34" name="Rectangle 33">
              <a:extLst>
                <a:ext uri="{FF2B5EF4-FFF2-40B4-BE49-F238E27FC236}">
                  <a16:creationId xmlns:a16="http://schemas.microsoft.com/office/drawing/2014/main" id="{0EE5D8B6-A7A6-0394-3860-1E8C27283978}"/>
                </a:ext>
              </a:extLst>
            </p:cNvPr>
            <p:cNvSpPr/>
            <p:nvPr/>
          </p:nvSpPr>
          <p:spPr>
            <a:xfrm>
              <a:off x="7305407" y="3634792"/>
              <a:ext cx="4545017" cy="49247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l" fontAlgn="t">
                <a:buFont typeface="Arial" panose="020B0604020202020204" pitchFamily="34" charset="0"/>
                <a:buChar char="•"/>
              </a:pPr>
              <a:r>
                <a:rPr lang="en-GB" sz="900" dirty="0"/>
                <a:t>Sharing community expertise and experience</a:t>
              </a:r>
            </a:p>
            <a:p>
              <a:pPr marL="171450" indent="-171450" algn="l" fontAlgn="t">
                <a:buFont typeface="Arial" panose="020B0604020202020204" pitchFamily="34" charset="0"/>
                <a:buChar char="•"/>
              </a:pPr>
              <a:r>
                <a:rPr lang="en-NL" sz="900" dirty="0"/>
                <a:t>Contributing to the implementation of security practices</a:t>
              </a:r>
            </a:p>
          </p:txBody>
        </p:sp>
        <p:sp>
          <p:nvSpPr>
            <p:cNvPr id="35" name="Rectangle 34">
              <a:extLst>
                <a:ext uri="{FF2B5EF4-FFF2-40B4-BE49-F238E27FC236}">
                  <a16:creationId xmlns:a16="http://schemas.microsoft.com/office/drawing/2014/main" id="{645EFE0E-514A-8086-F4BD-FD13382A1F1E}"/>
                </a:ext>
              </a:extLst>
            </p:cNvPr>
            <p:cNvSpPr/>
            <p:nvPr/>
          </p:nvSpPr>
          <p:spPr>
            <a:xfrm>
              <a:off x="7305407" y="5358154"/>
              <a:ext cx="4545017" cy="90841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l" fontAlgn="t">
                <a:buFont typeface="Arial" panose="020B0604020202020204" pitchFamily="34" charset="0"/>
                <a:buChar char="•"/>
              </a:pPr>
              <a:r>
                <a:rPr lang="en-GB" sz="900" dirty="0">
                  <a:effectLst/>
                </a:rPr>
                <a:t>Raising awareness on cybercrime and on the behaviour and targets of cybercriminals</a:t>
              </a:r>
            </a:p>
            <a:p>
              <a:pPr marL="171450" indent="-171450" algn="l" fontAlgn="t">
                <a:buFont typeface="Arial" panose="020B0604020202020204" pitchFamily="34" charset="0"/>
                <a:buChar char="•"/>
              </a:pPr>
              <a:r>
                <a:rPr lang="en-GB" sz="900" dirty="0"/>
                <a:t>Explaining</a:t>
              </a:r>
              <a:r>
                <a:rPr lang="en-GB" sz="900" dirty="0">
                  <a:effectLst/>
                </a:rPr>
                <a:t> how </a:t>
              </a:r>
              <a:r>
                <a:rPr lang="en-GB" sz="900" dirty="0"/>
                <a:t>employees</a:t>
              </a:r>
              <a:r>
                <a:rPr lang="en-GB" sz="900" dirty="0">
                  <a:effectLst/>
                </a:rPr>
                <a:t> can better protect themselves in a fun and simple way</a:t>
              </a:r>
            </a:p>
          </p:txBody>
        </p:sp>
      </p:grpSp>
    </p:spTree>
    <p:extLst>
      <p:ext uri="{BB962C8B-B14F-4D97-AF65-F5344CB8AC3E}">
        <p14:creationId xmlns:p14="http://schemas.microsoft.com/office/powerpoint/2010/main" val="745747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221325C-64BE-E9D9-3918-8710EDC511CE}"/>
              </a:ext>
            </a:extLst>
          </p:cNvPr>
          <p:cNvSpPr>
            <a:spLocks noGrp="1"/>
          </p:cNvSpPr>
          <p:nvPr>
            <p:ph type="title"/>
          </p:nvPr>
        </p:nvSpPr>
        <p:spPr/>
        <p:txBody>
          <a:bodyPr>
            <a:normAutofit fontScale="90000"/>
          </a:bodyPr>
          <a:lstStyle/>
          <a:p>
            <a:r>
              <a:rPr lang="en-NL" dirty="0"/>
              <a:t>Campaign goals and means</a:t>
            </a:r>
          </a:p>
        </p:txBody>
      </p:sp>
      <p:graphicFrame>
        <p:nvGraphicFramePr>
          <p:cNvPr id="14" name="Content Placeholder 6">
            <a:extLst>
              <a:ext uri="{FF2B5EF4-FFF2-40B4-BE49-F238E27FC236}">
                <a16:creationId xmlns:a16="http://schemas.microsoft.com/office/drawing/2014/main" id="{BBDBC9B8-F790-24E8-1BF8-64CF31F79532}"/>
              </a:ext>
            </a:extLst>
          </p:cNvPr>
          <p:cNvGraphicFramePr>
            <a:graphicFrameLocks/>
          </p:cNvGraphicFramePr>
          <p:nvPr>
            <p:extLst>
              <p:ext uri="{D42A27DB-BD31-4B8C-83A1-F6EECF244321}">
                <p14:modId xmlns:p14="http://schemas.microsoft.com/office/powerpoint/2010/main" val="4222090991"/>
              </p:ext>
            </p:extLst>
          </p:nvPr>
        </p:nvGraphicFramePr>
        <p:xfrm>
          <a:off x="998895" y="1720028"/>
          <a:ext cx="10264500" cy="4131281"/>
        </p:xfrm>
        <a:graphic>
          <a:graphicData uri="http://schemas.openxmlformats.org/drawingml/2006/table">
            <a:tbl>
              <a:tblPr firstRow="1" bandRow="1">
                <a:tableStyleId>{5C22544A-7EE6-4342-B048-85BDC9FD1C3A}</a:tableStyleId>
              </a:tblPr>
              <a:tblGrid>
                <a:gridCol w="3421500">
                  <a:extLst>
                    <a:ext uri="{9D8B030D-6E8A-4147-A177-3AD203B41FA5}">
                      <a16:colId xmlns:a16="http://schemas.microsoft.com/office/drawing/2014/main" val="3979315477"/>
                    </a:ext>
                  </a:extLst>
                </a:gridCol>
                <a:gridCol w="3421500">
                  <a:extLst>
                    <a:ext uri="{9D8B030D-6E8A-4147-A177-3AD203B41FA5}">
                      <a16:colId xmlns:a16="http://schemas.microsoft.com/office/drawing/2014/main" val="1753365842"/>
                    </a:ext>
                  </a:extLst>
                </a:gridCol>
                <a:gridCol w="3421500">
                  <a:extLst>
                    <a:ext uri="{9D8B030D-6E8A-4147-A177-3AD203B41FA5}">
                      <a16:colId xmlns:a16="http://schemas.microsoft.com/office/drawing/2014/main" val="1645759702"/>
                    </a:ext>
                  </a:extLst>
                </a:gridCol>
              </a:tblGrid>
              <a:tr h="557385">
                <a:tc>
                  <a:txBody>
                    <a:bodyPr/>
                    <a:lstStyle/>
                    <a:p>
                      <a:r>
                        <a:rPr lang="nl-BE" sz="2000" dirty="0"/>
                        <a:t>Goal</a:t>
                      </a:r>
                      <a:endParaRPr lang="en-US" sz="2000" dirty="0"/>
                    </a:p>
                  </a:txBody>
                  <a:tcPr>
                    <a:solidFill>
                      <a:schemeClr val="accent1"/>
                    </a:solidFill>
                  </a:tcPr>
                </a:tc>
                <a:tc>
                  <a:txBody>
                    <a:bodyPr/>
                    <a:lstStyle/>
                    <a:p>
                      <a:r>
                        <a:rPr lang="nl-BE" sz="2000" dirty="0"/>
                        <a:t>Message</a:t>
                      </a:r>
                      <a:endParaRPr lang="en-US" sz="2000" dirty="0"/>
                    </a:p>
                  </a:txBody>
                  <a:tcPr>
                    <a:solidFill>
                      <a:schemeClr val="accent1"/>
                    </a:solidFill>
                  </a:tcPr>
                </a:tc>
                <a:tc>
                  <a:txBody>
                    <a:bodyPr/>
                    <a:lstStyle/>
                    <a:p>
                      <a:r>
                        <a:rPr lang="nl-BE" sz="2000" dirty="0"/>
                        <a:t>How?</a:t>
                      </a:r>
                      <a:endParaRPr lang="en-US" sz="2000" dirty="0"/>
                    </a:p>
                  </a:txBody>
                  <a:tcPr>
                    <a:solidFill>
                      <a:schemeClr val="accent1"/>
                    </a:solidFill>
                  </a:tcPr>
                </a:tc>
                <a:extLst>
                  <a:ext uri="{0D108BD9-81ED-4DB2-BD59-A6C34878D82A}">
                    <a16:rowId xmlns:a16="http://schemas.microsoft.com/office/drawing/2014/main" val="343373221"/>
                  </a:ext>
                </a:extLst>
              </a:tr>
              <a:tr h="1284028">
                <a:tc>
                  <a:txBody>
                    <a:bodyPr/>
                    <a:lstStyle/>
                    <a:p>
                      <a:r>
                        <a:rPr lang="en-GB" sz="2000" noProof="0" dirty="0"/>
                        <a:t>Educate and empower users to</a:t>
                      </a:r>
                      <a:r>
                        <a:rPr lang="en-GB" sz="2000" baseline="0" noProof="0" dirty="0"/>
                        <a:t> protect their organisations against cyber crime</a:t>
                      </a:r>
                      <a:endParaRPr lang="en-GB" sz="2000" noProof="0" dirty="0"/>
                    </a:p>
                  </a:txBody>
                  <a:tcPr/>
                </a:tc>
                <a:tc>
                  <a:txBody>
                    <a:bodyPr/>
                    <a:lstStyle/>
                    <a:p>
                      <a:r>
                        <a:rPr lang="nl-BE" sz="2000" dirty="0"/>
                        <a:t>Your brain is the first line of defence</a:t>
                      </a:r>
                      <a:endParaRPr lang="en-US" sz="2000" dirty="0"/>
                    </a:p>
                  </a:txBody>
                  <a:tcPr/>
                </a:tc>
                <a:tc>
                  <a:txBody>
                    <a:bodyPr/>
                    <a:lstStyle/>
                    <a:p>
                      <a:pPr marL="285750" indent="-285750">
                        <a:buFont typeface="Arial" panose="020B0604020202020204" pitchFamily="34" charset="0"/>
                        <a:buChar char="•"/>
                      </a:pPr>
                      <a:r>
                        <a:rPr lang="en-GB" sz="2000" noProof="0" dirty="0"/>
                        <a:t>Social media tips</a:t>
                      </a:r>
                      <a:endParaRPr lang="en-GB" sz="2000" baseline="0" noProof="0" dirty="0"/>
                    </a:p>
                    <a:p>
                      <a:pPr marL="285750" indent="-285750">
                        <a:buFont typeface="Arial" panose="020B0604020202020204" pitchFamily="34" charset="0"/>
                        <a:buChar char="•"/>
                      </a:pPr>
                      <a:r>
                        <a:rPr lang="en-GB" sz="2000" baseline="0" noProof="0" dirty="0"/>
                        <a:t>Blogs and articles</a:t>
                      </a:r>
                    </a:p>
                    <a:p>
                      <a:pPr marL="285750" indent="-285750">
                        <a:buFont typeface="Arial" panose="020B0604020202020204" pitchFamily="34" charset="0"/>
                        <a:buChar char="•"/>
                      </a:pPr>
                      <a:r>
                        <a:rPr lang="en-GB" sz="2000" baseline="0" noProof="0" dirty="0"/>
                        <a:t>Webinars</a:t>
                      </a:r>
                      <a:endParaRPr lang="en-GB" sz="2000" noProof="0" dirty="0"/>
                    </a:p>
                  </a:txBody>
                  <a:tcPr/>
                </a:tc>
                <a:extLst>
                  <a:ext uri="{0D108BD9-81ED-4DB2-BD59-A6C34878D82A}">
                    <a16:rowId xmlns:a16="http://schemas.microsoft.com/office/drawing/2014/main" val="1498010465"/>
                  </a:ext>
                </a:extLst>
              </a:tr>
              <a:tr h="1284028">
                <a:tc>
                  <a:txBody>
                    <a:bodyPr/>
                    <a:lstStyle/>
                    <a:p>
                      <a:r>
                        <a:rPr lang="en-GB" sz="2000" noProof="0" dirty="0"/>
                        <a:t>Learn from each</a:t>
                      </a:r>
                      <a:r>
                        <a:rPr lang="en-GB" sz="2000" baseline="0" noProof="0" dirty="0"/>
                        <a:t> other’s incidents and successes </a:t>
                      </a:r>
                      <a:endParaRPr lang="en-GB" sz="2000" noProof="0" dirty="0"/>
                    </a:p>
                  </a:txBody>
                  <a:tcPr/>
                </a:tc>
                <a:tc>
                  <a:txBody>
                    <a:bodyPr/>
                    <a:lstStyle/>
                    <a:p>
                      <a:r>
                        <a:rPr lang="en-GB" sz="2000" noProof="0" dirty="0"/>
                        <a:t>H</a:t>
                      </a:r>
                      <a:r>
                        <a:rPr lang="en-GB" sz="2000" baseline="0" noProof="0" dirty="0"/>
                        <a:t>elping others by sharing and by being transparent </a:t>
                      </a:r>
                      <a:endParaRPr lang="en-GB" sz="2000" noProof="0" dirty="0"/>
                    </a:p>
                  </a:txBody>
                  <a:tcPr/>
                </a:tc>
                <a:tc>
                  <a:txBody>
                    <a:bodyPr/>
                    <a:lstStyle/>
                    <a:p>
                      <a:pPr marL="285750" indent="-285750">
                        <a:buFont typeface="Arial" panose="020B0604020202020204" pitchFamily="34" charset="0"/>
                        <a:buChar char="•"/>
                      </a:pPr>
                      <a:r>
                        <a:rPr lang="en-GB" sz="2000" noProof="0" dirty="0"/>
                        <a:t>Case studies</a:t>
                      </a:r>
                      <a:endParaRPr lang="en-GB" sz="2000" baseline="0" noProof="0" dirty="0"/>
                    </a:p>
                    <a:p>
                      <a:pPr marL="285750" indent="-285750">
                        <a:buFont typeface="Arial" panose="020B0604020202020204" pitchFamily="34" charset="0"/>
                        <a:buChar char="•"/>
                      </a:pPr>
                      <a:r>
                        <a:rPr lang="en-GB" sz="2000" baseline="0" noProof="0" dirty="0"/>
                        <a:t>Interviews with security and awareness experts</a:t>
                      </a:r>
                      <a:endParaRPr lang="en-GB" sz="2000" noProof="0" dirty="0"/>
                    </a:p>
                  </a:txBody>
                  <a:tcPr/>
                </a:tc>
                <a:extLst>
                  <a:ext uri="{0D108BD9-81ED-4DB2-BD59-A6C34878D82A}">
                    <a16:rowId xmlns:a16="http://schemas.microsoft.com/office/drawing/2014/main" val="3129370660"/>
                  </a:ext>
                </a:extLst>
              </a:tr>
              <a:tr h="894929">
                <a:tc>
                  <a:txBody>
                    <a:bodyPr/>
                    <a:lstStyle/>
                    <a:p>
                      <a:r>
                        <a:rPr lang="nl-BE" sz="2000" dirty="0"/>
                        <a:t>Create a sustainable, broad, and replicable awareness concept</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Cybersecurity is a shared responsibility. Together, we can protect what matters.</a:t>
                      </a:r>
                    </a:p>
                  </a:txBody>
                  <a:tcPr/>
                </a:tc>
                <a:tc>
                  <a:txBody>
                    <a:bodyPr/>
                    <a:lstStyle/>
                    <a:p>
                      <a:pPr marL="285750" indent="-285750">
                        <a:buFont typeface="Arial" panose="020B0604020202020204" pitchFamily="34" charset="0"/>
                        <a:buChar char="•"/>
                      </a:pPr>
                      <a:r>
                        <a:rPr lang="en-GB" sz="2000" noProof="0" dirty="0"/>
                        <a:t>Customisable </a:t>
                      </a:r>
                      <a:r>
                        <a:rPr lang="nl-BE" sz="2000" dirty="0"/>
                        <a:t>awareness package</a:t>
                      </a:r>
                      <a:endParaRPr lang="en-US" sz="2000" dirty="0"/>
                    </a:p>
                  </a:txBody>
                  <a:tcPr/>
                </a:tc>
                <a:extLst>
                  <a:ext uri="{0D108BD9-81ED-4DB2-BD59-A6C34878D82A}">
                    <a16:rowId xmlns:a16="http://schemas.microsoft.com/office/drawing/2014/main" val="1989281539"/>
                  </a:ext>
                </a:extLst>
              </a:tr>
            </a:tbl>
          </a:graphicData>
        </a:graphic>
      </p:graphicFrame>
    </p:spTree>
    <p:extLst>
      <p:ext uri="{BB962C8B-B14F-4D97-AF65-F5344CB8AC3E}">
        <p14:creationId xmlns:p14="http://schemas.microsoft.com/office/powerpoint/2010/main" val="127211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8F89-5099-BB56-235C-991771ECA653}"/>
              </a:ext>
            </a:extLst>
          </p:cNvPr>
          <p:cNvSpPr>
            <a:spLocks noGrp="1"/>
          </p:cNvSpPr>
          <p:nvPr>
            <p:ph type="title"/>
          </p:nvPr>
        </p:nvSpPr>
        <p:spPr/>
        <p:txBody>
          <a:bodyPr>
            <a:normAutofit fontScale="90000"/>
          </a:bodyPr>
          <a:lstStyle/>
          <a:p>
            <a:r>
              <a:rPr lang="en-NL" dirty="0"/>
              <a:t>Main GÉANT channels</a:t>
            </a:r>
          </a:p>
        </p:txBody>
      </p:sp>
      <p:pic>
        <p:nvPicPr>
          <p:cNvPr id="8" name="Picture 7" descr="Graphical user interface, application, icon&#10;&#10;Description automatically generated">
            <a:extLst>
              <a:ext uri="{FF2B5EF4-FFF2-40B4-BE49-F238E27FC236}">
                <a16:creationId xmlns:a16="http://schemas.microsoft.com/office/drawing/2014/main" id="{63A3B704-FDCC-A62E-05B9-2FA85182F4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43660" y="3139989"/>
            <a:ext cx="883795" cy="979880"/>
          </a:xfrm>
          <a:prstGeom prst="rect">
            <a:avLst/>
          </a:prstGeom>
        </p:spPr>
      </p:pic>
      <p:sp>
        <p:nvSpPr>
          <p:cNvPr id="13" name="Title 37">
            <a:extLst>
              <a:ext uri="{FF2B5EF4-FFF2-40B4-BE49-F238E27FC236}">
                <a16:creationId xmlns:a16="http://schemas.microsoft.com/office/drawing/2014/main" id="{82CC77F2-ACBB-D9EB-916B-9C32A5C9E0F9}"/>
              </a:ext>
            </a:extLst>
          </p:cNvPr>
          <p:cNvSpPr txBox="1">
            <a:spLocks/>
          </p:cNvSpPr>
          <p:nvPr/>
        </p:nvSpPr>
        <p:spPr>
          <a:xfrm>
            <a:off x="6427769" y="1507153"/>
            <a:ext cx="4308247" cy="5317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pPr algn="ctr">
              <a:lnSpc>
                <a:spcPts val="1880"/>
              </a:lnSpc>
            </a:pPr>
            <a:r>
              <a:rPr lang="en-US" sz="1800" dirty="0">
                <a:solidFill>
                  <a:schemeClr val="accent2">
                    <a:lumMod val="90000"/>
                    <a:lumOff val="10000"/>
                  </a:schemeClr>
                </a:solidFill>
              </a:rPr>
              <a:t>GÉANT social media channels</a:t>
            </a:r>
            <a:endParaRPr lang="en-GB" sz="1800" dirty="0"/>
          </a:p>
        </p:txBody>
      </p:sp>
      <p:grpSp>
        <p:nvGrpSpPr>
          <p:cNvPr id="27" name="Group 26">
            <a:extLst>
              <a:ext uri="{FF2B5EF4-FFF2-40B4-BE49-F238E27FC236}">
                <a16:creationId xmlns:a16="http://schemas.microsoft.com/office/drawing/2014/main" id="{4E490C5C-9315-ECEF-411E-9BD9A45CBC24}"/>
              </a:ext>
            </a:extLst>
          </p:cNvPr>
          <p:cNvGrpSpPr/>
          <p:nvPr/>
        </p:nvGrpSpPr>
        <p:grpSpPr>
          <a:xfrm>
            <a:off x="1271447" y="2053084"/>
            <a:ext cx="2338662" cy="3413105"/>
            <a:chOff x="1449997" y="2058424"/>
            <a:chExt cx="1901460" cy="2775041"/>
          </a:xfrm>
        </p:grpSpPr>
        <p:pic>
          <p:nvPicPr>
            <p:cNvPr id="14" name="Picture 13" descr="Text, calendar&#10;&#10;Description automatically generated">
              <a:extLst>
                <a:ext uri="{FF2B5EF4-FFF2-40B4-BE49-F238E27FC236}">
                  <a16:creationId xmlns:a16="http://schemas.microsoft.com/office/drawing/2014/main" id="{507FADBD-6471-B938-453F-D5072FF1887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3776" y="3056750"/>
              <a:ext cx="1897681" cy="778386"/>
            </a:xfrm>
            <a:prstGeom prst="roundRect">
              <a:avLst>
                <a:gd name="adj" fmla="val 8594"/>
              </a:avLst>
            </a:prstGeom>
            <a:solidFill>
              <a:srgbClr val="FFFFFF">
                <a:shade val="85000"/>
              </a:srgbClr>
            </a:solidFill>
            <a:ln>
              <a:noFill/>
            </a:ln>
            <a:effectLst/>
          </p:spPr>
        </p:pic>
        <p:pic>
          <p:nvPicPr>
            <p:cNvPr id="15" name="Picture 14" descr="Text, calendar&#10;&#10;Description automatically generated">
              <a:extLst>
                <a:ext uri="{FF2B5EF4-FFF2-40B4-BE49-F238E27FC236}">
                  <a16:creationId xmlns:a16="http://schemas.microsoft.com/office/drawing/2014/main" id="{AA508106-933C-BB08-8DEC-0279794E023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49997" y="2058424"/>
              <a:ext cx="1897681" cy="778386"/>
            </a:xfrm>
            <a:prstGeom prst="roundRect">
              <a:avLst>
                <a:gd name="adj" fmla="val 8594"/>
              </a:avLst>
            </a:prstGeom>
            <a:solidFill>
              <a:srgbClr val="FFFFFF">
                <a:shade val="85000"/>
              </a:srgbClr>
            </a:solidFill>
            <a:ln>
              <a:noFill/>
            </a:ln>
            <a:effectLst/>
          </p:spPr>
        </p:pic>
        <p:grpSp>
          <p:nvGrpSpPr>
            <p:cNvPr id="19" name="Group 18">
              <a:extLst>
                <a:ext uri="{FF2B5EF4-FFF2-40B4-BE49-F238E27FC236}">
                  <a16:creationId xmlns:a16="http://schemas.microsoft.com/office/drawing/2014/main" id="{73BD294D-F9DB-FE86-567A-BDCA09C18477}"/>
                </a:ext>
              </a:extLst>
            </p:cNvPr>
            <p:cNvGrpSpPr/>
            <p:nvPr/>
          </p:nvGrpSpPr>
          <p:grpSpPr>
            <a:xfrm>
              <a:off x="1449997" y="4055079"/>
              <a:ext cx="1897681" cy="778386"/>
              <a:chOff x="872003" y="7747157"/>
              <a:chExt cx="2672876" cy="1096353"/>
            </a:xfrm>
          </p:grpSpPr>
          <p:sp>
            <p:nvSpPr>
              <p:cNvPr id="16" name="Rectangle: Rounded Corners 19">
                <a:extLst>
                  <a:ext uri="{FF2B5EF4-FFF2-40B4-BE49-F238E27FC236}">
                    <a16:creationId xmlns:a16="http://schemas.microsoft.com/office/drawing/2014/main" id="{9FB9D8C6-2F3B-2EAF-A600-742DAD96A9C7}"/>
                  </a:ext>
                </a:extLst>
              </p:cNvPr>
              <p:cNvSpPr/>
              <p:nvPr/>
            </p:nvSpPr>
            <p:spPr>
              <a:xfrm>
                <a:off x="872003" y="7747157"/>
                <a:ext cx="2672876" cy="1096353"/>
              </a:xfrm>
              <a:prstGeom prst="roundRect">
                <a:avLst>
                  <a:gd name="adj" fmla="val 9170"/>
                </a:avLst>
              </a:prstGeom>
              <a:solidFill>
                <a:srgbClr val="2B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black and white sign&#10;&#10;Description automatically generated with low confidence">
                <a:extLst>
                  <a:ext uri="{FF2B5EF4-FFF2-40B4-BE49-F238E27FC236}">
                    <a16:creationId xmlns:a16="http://schemas.microsoft.com/office/drawing/2014/main" id="{3E64FEE2-9573-53BF-3080-A15BC6C006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5889" y="8007773"/>
                <a:ext cx="2085305" cy="508035"/>
              </a:xfrm>
              <a:prstGeom prst="rect">
                <a:avLst/>
              </a:prstGeom>
            </p:spPr>
          </p:pic>
        </p:grpSp>
      </p:grpSp>
      <p:pic>
        <p:nvPicPr>
          <p:cNvPr id="18" name="Picture 17" descr="Graphical user interface, application, icon&#10;&#10;Description automatically generated">
            <a:extLst>
              <a:ext uri="{FF2B5EF4-FFF2-40B4-BE49-F238E27FC236}">
                <a16:creationId xmlns:a16="http://schemas.microsoft.com/office/drawing/2014/main" id="{B28994DC-0EFE-32B5-34BD-A378FD1EA19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747337" y="3154579"/>
            <a:ext cx="883795" cy="979880"/>
          </a:xfrm>
          <a:prstGeom prst="rect">
            <a:avLst/>
          </a:prstGeom>
        </p:spPr>
      </p:pic>
      <p:sp>
        <p:nvSpPr>
          <p:cNvPr id="23" name="Title 37">
            <a:extLst>
              <a:ext uri="{FF2B5EF4-FFF2-40B4-BE49-F238E27FC236}">
                <a16:creationId xmlns:a16="http://schemas.microsoft.com/office/drawing/2014/main" id="{5B9E980F-2105-F02C-C709-16DBBB369850}"/>
              </a:ext>
            </a:extLst>
          </p:cNvPr>
          <p:cNvSpPr txBox="1">
            <a:spLocks/>
          </p:cNvSpPr>
          <p:nvPr/>
        </p:nvSpPr>
        <p:spPr>
          <a:xfrm>
            <a:off x="1006927" y="1488388"/>
            <a:ext cx="2867703" cy="53170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pPr algn="ctr">
              <a:lnSpc>
                <a:spcPts val="1880"/>
              </a:lnSpc>
            </a:pPr>
            <a:r>
              <a:rPr lang="en-US" sz="1800" dirty="0">
                <a:solidFill>
                  <a:schemeClr val="accent2">
                    <a:lumMod val="90000"/>
                    <a:lumOff val="10000"/>
                  </a:schemeClr>
                </a:solidFill>
              </a:rPr>
              <a:t>CONNECT family</a:t>
            </a:r>
            <a:endParaRPr lang="en-GB" sz="1800" dirty="0"/>
          </a:p>
        </p:txBody>
      </p:sp>
      <p:sp>
        <p:nvSpPr>
          <p:cNvPr id="30" name="Title 37">
            <a:extLst>
              <a:ext uri="{FF2B5EF4-FFF2-40B4-BE49-F238E27FC236}">
                <a16:creationId xmlns:a16="http://schemas.microsoft.com/office/drawing/2014/main" id="{50051220-F85F-7D00-9590-2FB0131AB995}"/>
              </a:ext>
            </a:extLst>
          </p:cNvPr>
          <p:cNvSpPr txBox="1">
            <a:spLocks/>
          </p:cNvSpPr>
          <p:nvPr/>
        </p:nvSpPr>
        <p:spPr>
          <a:xfrm>
            <a:off x="3646842" y="2265912"/>
            <a:ext cx="2867703" cy="53170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pPr>
              <a:lnSpc>
                <a:spcPts val="1880"/>
              </a:lnSpc>
            </a:pPr>
            <a:r>
              <a:rPr lang="en-US" sz="1800" b="0" dirty="0">
                <a:solidFill>
                  <a:schemeClr val="accent2">
                    <a:lumMod val="90000"/>
                    <a:lumOff val="10000"/>
                  </a:schemeClr>
                </a:solidFill>
              </a:rPr>
              <a:t>Website</a:t>
            </a:r>
            <a:endParaRPr lang="en-GB" sz="1800" b="0" dirty="0"/>
          </a:p>
        </p:txBody>
      </p:sp>
      <p:sp>
        <p:nvSpPr>
          <p:cNvPr id="31" name="Title 37">
            <a:extLst>
              <a:ext uri="{FF2B5EF4-FFF2-40B4-BE49-F238E27FC236}">
                <a16:creationId xmlns:a16="http://schemas.microsoft.com/office/drawing/2014/main" id="{E352DE7D-B83A-2A2A-2B5E-7A36F4AF5223}"/>
              </a:ext>
            </a:extLst>
          </p:cNvPr>
          <p:cNvSpPr txBox="1">
            <a:spLocks/>
          </p:cNvSpPr>
          <p:nvPr/>
        </p:nvSpPr>
        <p:spPr>
          <a:xfrm>
            <a:off x="3646842" y="3493783"/>
            <a:ext cx="2867703" cy="53170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pPr>
              <a:lnSpc>
                <a:spcPts val="1880"/>
              </a:lnSpc>
            </a:pPr>
            <a:r>
              <a:rPr lang="en-US" sz="1800" b="0" dirty="0">
                <a:solidFill>
                  <a:schemeClr val="accent2">
                    <a:lumMod val="90000"/>
                    <a:lumOff val="10000"/>
                  </a:schemeClr>
                </a:solidFill>
              </a:rPr>
              <a:t>Newsletter</a:t>
            </a:r>
            <a:endParaRPr lang="en-GB" sz="1800" b="0" dirty="0"/>
          </a:p>
        </p:txBody>
      </p:sp>
      <p:sp>
        <p:nvSpPr>
          <p:cNvPr id="32" name="Title 37">
            <a:extLst>
              <a:ext uri="{FF2B5EF4-FFF2-40B4-BE49-F238E27FC236}">
                <a16:creationId xmlns:a16="http://schemas.microsoft.com/office/drawing/2014/main" id="{9EF73987-170D-5CD4-53F9-229CE98D9E61}"/>
              </a:ext>
            </a:extLst>
          </p:cNvPr>
          <p:cNvSpPr txBox="1">
            <a:spLocks/>
          </p:cNvSpPr>
          <p:nvPr/>
        </p:nvSpPr>
        <p:spPr>
          <a:xfrm>
            <a:off x="3646842" y="4721657"/>
            <a:ext cx="2867703" cy="53170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pPr>
              <a:lnSpc>
                <a:spcPts val="1880"/>
              </a:lnSpc>
            </a:pPr>
            <a:r>
              <a:rPr lang="en-US" sz="1800" b="0" dirty="0">
                <a:solidFill>
                  <a:schemeClr val="accent2">
                    <a:lumMod val="90000"/>
                    <a:lumOff val="10000"/>
                  </a:schemeClr>
                </a:solidFill>
              </a:rPr>
              <a:t>Magazine</a:t>
            </a:r>
            <a:endParaRPr lang="en-GB" sz="1800" b="0" dirty="0"/>
          </a:p>
        </p:txBody>
      </p:sp>
      <p:pic>
        <p:nvPicPr>
          <p:cNvPr id="4" name="Picture 3" descr="A blue circle with a white letter m&#10;&#10;Description automatically generated">
            <a:extLst>
              <a:ext uri="{FF2B5EF4-FFF2-40B4-BE49-F238E27FC236}">
                <a16:creationId xmlns:a16="http://schemas.microsoft.com/office/drawing/2014/main" id="{BAFDE51F-D801-93B4-82E0-86A244BF253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13990" y="2401832"/>
            <a:ext cx="746812" cy="746812"/>
          </a:xfrm>
          <a:prstGeom prst="rect">
            <a:avLst/>
          </a:prstGeom>
        </p:spPr>
      </p:pic>
      <p:pic>
        <p:nvPicPr>
          <p:cNvPr id="7" name="Picture 6" descr="Icon&#10;&#10;Description automatically generated">
            <a:extLst>
              <a:ext uri="{FF2B5EF4-FFF2-40B4-BE49-F238E27FC236}">
                <a16:creationId xmlns:a16="http://schemas.microsoft.com/office/drawing/2014/main" id="{8BF29D99-1699-2B69-FC4B-4258F2AB1D1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012239" y="2383100"/>
            <a:ext cx="744886" cy="744886"/>
          </a:xfrm>
          <a:prstGeom prst="rect">
            <a:avLst/>
          </a:prstGeom>
        </p:spPr>
      </p:pic>
      <p:pic>
        <p:nvPicPr>
          <p:cNvPr id="11" name="Picture 10">
            <a:extLst>
              <a:ext uri="{FF2B5EF4-FFF2-40B4-BE49-F238E27FC236}">
                <a16:creationId xmlns:a16="http://schemas.microsoft.com/office/drawing/2014/main" id="{E6E39BCC-3B96-F421-DAF1-AAF95871C9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17669" y="2375968"/>
            <a:ext cx="758086" cy="758086"/>
          </a:xfrm>
          <a:prstGeom prst="rect">
            <a:avLst/>
          </a:prstGeom>
        </p:spPr>
      </p:pic>
      <p:pic>
        <p:nvPicPr>
          <p:cNvPr id="6" name="Picture 5" descr="A close-up of a white background&#10;&#10;Description automatically generated">
            <a:extLst>
              <a:ext uri="{FF2B5EF4-FFF2-40B4-BE49-F238E27FC236}">
                <a16:creationId xmlns:a16="http://schemas.microsoft.com/office/drawing/2014/main" id="{91E79148-C8A1-6BA2-1A52-0D09D953D06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810115" y="4703775"/>
            <a:ext cx="3552851" cy="76241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590127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8F89-5099-BB56-235C-991771ECA653}"/>
              </a:ext>
            </a:extLst>
          </p:cNvPr>
          <p:cNvSpPr>
            <a:spLocks noGrp="1"/>
          </p:cNvSpPr>
          <p:nvPr>
            <p:ph type="title"/>
          </p:nvPr>
        </p:nvSpPr>
        <p:spPr>
          <a:xfrm>
            <a:off x="719090" y="790309"/>
            <a:ext cx="9894723" cy="430909"/>
          </a:xfrm>
        </p:spPr>
        <p:txBody>
          <a:bodyPr>
            <a:normAutofit fontScale="90000"/>
          </a:bodyPr>
          <a:lstStyle/>
          <a:p>
            <a:r>
              <a:rPr lang="en-NL" dirty="0"/>
              <a:t>Content Calendar</a:t>
            </a:r>
          </a:p>
        </p:txBody>
      </p:sp>
      <p:sp>
        <p:nvSpPr>
          <p:cNvPr id="3" name="Content Placeholder 2">
            <a:extLst>
              <a:ext uri="{FF2B5EF4-FFF2-40B4-BE49-F238E27FC236}">
                <a16:creationId xmlns:a16="http://schemas.microsoft.com/office/drawing/2014/main" id="{487D7335-CB14-AFD8-3C25-D2FDD4C21F62}"/>
              </a:ext>
            </a:extLst>
          </p:cNvPr>
          <p:cNvSpPr>
            <a:spLocks noGrp="1"/>
          </p:cNvSpPr>
          <p:nvPr>
            <p:ph sz="quarter" idx="10"/>
          </p:nvPr>
        </p:nvSpPr>
        <p:spPr>
          <a:xfrm>
            <a:off x="718926" y="3475569"/>
            <a:ext cx="3488716" cy="2698955"/>
          </a:xfrm>
        </p:spPr>
        <p:txBody>
          <a:bodyPr>
            <a:noAutofit/>
          </a:bodyPr>
          <a:lstStyle/>
          <a:p>
            <a:pPr marL="0" indent="0">
              <a:buFont typeface="Arial" panose="020B0604020202020204" pitchFamily="34" charset="0"/>
              <a:buNone/>
            </a:pPr>
            <a:r>
              <a:rPr lang="en-US" sz="2000" dirty="0"/>
              <a:t>Some ingredients for a successful campaign:</a:t>
            </a:r>
          </a:p>
          <a:p>
            <a:r>
              <a:rPr lang="en-US" sz="2000" dirty="0">
                <a:solidFill>
                  <a:srgbClr val="EC1556"/>
                </a:solidFill>
              </a:rPr>
              <a:t>Weekly themes</a:t>
            </a:r>
          </a:p>
          <a:p>
            <a:r>
              <a:rPr lang="en-US" sz="2000" dirty="0">
                <a:solidFill>
                  <a:srgbClr val="EC1556"/>
                </a:solidFill>
              </a:rPr>
              <a:t>Right mix </a:t>
            </a:r>
            <a:r>
              <a:rPr lang="en-US" sz="2000" dirty="0"/>
              <a:t>of content and media types</a:t>
            </a:r>
          </a:p>
          <a:p>
            <a:r>
              <a:rPr lang="en-US" sz="2000" dirty="0">
                <a:solidFill>
                  <a:srgbClr val="EC1556"/>
                </a:solidFill>
              </a:rPr>
              <a:t>Right </a:t>
            </a:r>
            <a:r>
              <a:rPr lang="en-NL" sz="2000" dirty="0">
                <a:solidFill>
                  <a:srgbClr val="EC1556"/>
                </a:solidFill>
              </a:rPr>
              <a:t>r</a:t>
            </a:r>
            <a:r>
              <a:rPr lang="en-GB" sz="2000" dirty="0">
                <a:solidFill>
                  <a:srgbClr val="EC1556"/>
                </a:solidFill>
              </a:rPr>
              <a:t>h</a:t>
            </a:r>
            <a:r>
              <a:rPr lang="en-NL" sz="2000" dirty="0">
                <a:solidFill>
                  <a:srgbClr val="EC1556"/>
                </a:solidFill>
              </a:rPr>
              <a:t>ythm and frequency</a:t>
            </a:r>
          </a:p>
        </p:txBody>
      </p:sp>
      <p:sp>
        <p:nvSpPr>
          <p:cNvPr id="5" name="Content Placeholder 2">
            <a:extLst>
              <a:ext uri="{FF2B5EF4-FFF2-40B4-BE49-F238E27FC236}">
                <a16:creationId xmlns:a16="http://schemas.microsoft.com/office/drawing/2014/main" id="{B604C31F-70C9-2ADD-F457-35CA629CE7EE}"/>
              </a:ext>
            </a:extLst>
          </p:cNvPr>
          <p:cNvSpPr txBox="1">
            <a:spLocks/>
          </p:cNvSpPr>
          <p:nvPr/>
        </p:nvSpPr>
        <p:spPr>
          <a:xfrm>
            <a:off x="718927" y="1560860"/>
            <a:ext cx="3857425" cy="22474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t>CyberSecMonth campaigns are a </a:t>
            </a:r>
            <a:r>
              <a:rPr lang="en-GB" sz="2000" dirty="0">
                <a:solidFill>
                  <a:srgbClr val="EC1556"/>
                </a:solidFill>
              </a:rPr>
              <a:t>marathon </a:t>
            </a:r>
            <a:r>
              <a:rPr lang="en-GB" sz="2000" dirty="0"/>
              <a:t>throughout October…</a:t>
            </a:r>
          </a:p>
          <a:p>
            <a:pPr marL="0" indent="0">
              <a:buFont typeface="Arial" panose="020B0604020202020204" pitchFamily="34" charset="0"/>
              <a:buNone/>
            </a:pPr>
            <a:r>
              <a:rPr lang="en-GB" sz="2000" dirty="0"/>
              <a:t>How do we organise all the contributions? And how do we keep the attention high?</a:t>
            </a:r>
          </a:p>
        </p:txBody>
      </p:sp>
      <p:pic>
        <p:nvPicPr>
          <p:cNvPr id="6" name="Picture 5" descr="A calendar with text and images&#10;&#10;Description automatically generated with medium confidence">
            <a:extLst>
              <a:ext uri="{FF2B5EF4-FFF2-40B4-BE49-F238E27FC236}">
                <a16:creationId xmlns:a16="http://schemas.microsoft.com/office/drawing/2014/main" id="{BC5BEA61-E702-345A-C049-E244487675B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808372" y="550903"/>
            <a:ext cx="6383628" cy="6319976"/>
          </a:xfrm>
          <a:prstGeom prst="rect">
            <a:avLst/>
          </a:prstGeom>
          <a:ln w="3175">
            <a:solidFill>
              <a:schemeClr val="tx1"/>
            </a:solidFill>
          </a:ln>
        </p:spPr>
      </p:pic>
    </p:spTree>
    <p:extLst>
      <p:ext uri="{BB962C8B-B14F-4D97-AF65-F5344CB8AC3E}">
        <p14:creationId xmlns:p14="http://schemas.microsoft.com/office/powerpoint/2010/main" val="564614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descr="A group of people performing in a concert&#10;&#10;Description automatically generated">
            <a:extLst>
              <a:ext uri="{FF2B5EF4-FFF2-40B4-BE49-F238E27FC236}">
                <a16:creationId xmlns:a16="http://schemas.microsoft.com/office/drawing/2014/main" id="{5F0461EB-54DF-9D0D-7678-C6DA4D7D5C18}"/>
              </a:ext>
            </a:extLst>
          </p:cNvPr>
          <p:cNvPicPr>
            <a:picLocks noGrp="1" noChangeAspect="1"/>
          </p:cNvPicPr>
          <p:nvPr>
            <p:ph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spTree>
    <p:extLst>
      <p:ext uri="{BB962C8B-B14F-4D97-AF65-F5344CB8AC3E}">
        <p14:creationId xmlns:p14="http://schemas.microsoft.com/office/powerpoint/2010/main" val="3527465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CDC37-3B0F-4CE5-BFA0-145003A1D109}"/>
              </a:ext>
            </a:extLst>
          </p:cNvPr>
          <p:cNvSpPr>
            <a:spLocks noGrp="1"/>
          </p:cNvSpPr>
          <p:nvPr>
            <p:ph type="title"/>
          </p:nvPr>
        </p:nvSpPr>
        <p:spPr/>
        <p:txBody>
          <a:bodyPr>
            <a:normAutofit fontScale="90000"/>
          </a:bodyPr>
          <a:lstStyle/>
          <a:p>
            <a:r>
              <a:rPr lang="en-GB" dirty="0"/>
              <a:t>Highlights of previous GÉANT CSM campaigns</a:t>
            </a:r>
          </a:p>
        </p:txBody>
      </p:sp>
      <p:graphicFrame>
        <p:nvGraphicFramePr>
          <p:cNvPr id="5" name="Table 11">
            <a:extLst>
              <a:ext uri="{FF2B5EF4-FFF2-40B4-BE49-F238E27FC236}">
                <a16:creationId xmlns:a16="http://schemas.microsoft.com/office/drawing/2014/main" id="{511FD112-20F4-5682-E298-9C053768E683}"/>
              </a:ext>
            </a:extLst>
          </p:cNvPr>
          <p:cNvGraphicFramePr>
            <a:graphicFrameLocks noGrp="1"/>
          </p:cNvGraphicFramePr>
          <p:nvPr>
            <p:extLst>
              <p:ext uri="{D42A27DB-BD31-4B8C-83A1-F6EECF244321}">
                <p14:modId xmlns:p14="http://schemas.microsoft.com/office/powerpoint/2010/main" val="3614960535"/>
              </p:ext>
            </p:extLst>
          </p:nvPr>
        </p:nvGraphicFramePr>
        <p:xfrm>
          <a:off x="998895" y="2531016"/>
          <a:ext cx="10194210" cy="2043068"/>
        </p:xfrm>
        <a:graphic>
          <a:graphicData uri="http://schemas.openxmlformats.org/drawingml/2006/table">
            <a:tbl>
              <a:tblPr firstRow="1" bandRow="1">
                <a:tableStyleId>{5C22544A-7EE6-4342-B048-85BDC9FD1C3A}</a:tableStyleId>
              </a:tblPr>
              <a:tblGrid>
                <a:gridCol w="2038842">
                  <a:extLst>
                    <a:ext uri="{9D8B030D-6E8A-4147-A177-3AD203B41FA5}">
                      <a16:colId xmlns:a16="http://schemas.microsoft.com/office/drawing/2014/main" val="1195986228"/>
                    </a:ext>
                  </a:extLst>
                </a:gridCol>
                <a:gridCol w="2038842">
                  <a:extLst>
                    <a:ext uri="{9D8B030D-6E8A-4147-A177-3AD203B41FA5}">
                      <a16:colId xmlns:a16="http://schemas.microsoft.com/office/drawing/2014/main" val="3135829524"/>
                    </a:ext>
                  </a:extLst>
                </a:gridCol>
                <a:gridCol w="2038842">
                  <a:extLst>
                    <a:ext uri="{9D8B030D-6E8A-4147-A177-3AD203B41FA5}">
                      <a16:colId xmlns:a16="http://schemas.microsoft.com/office/drawing/2014/main" val="3940778102"/>
                    </a:ext>
                  </a:extLst>
                </a:gridCol>
                <a:gridCol w="2038842">
                  <a:extLst>
                    <a:ext uri="{9D8B030D-6E8A-4147-A177-3AD203B41FA5}">
                      <a16:colId xmlns:a16="http://schemas.microsoft.com/office/drawing/2014/main" val="3537203251"/>
                    </a:ext>
                  </a:extLst>
                </a:gridCol>
                <a:gridCol w="2038842">
                  <a:extLst>
                    <a:ext uri="{9D8B030D-6E8A-4147-A177-3AD203B41FA5}">
                      <a16:colId xmlns:a16="http://schemas.microsoft.com/office/drawing/2014/main" val="2384799461"/>
                    </a:ext>
                  </a:extLst>
                </a:gridCol>
              </a:tblGrid>
              <a:tr h="336188">
                <a:tc>
                  <a:txBody>
                    <a:bodyPr/>
                    <a:lstStyle/>
                    <a:p>
                      <a:pPr algn="ctr"/>
                      <a:r>
                        <a:rPr lang="en-GB" sz="2000" dirty="0"/>
                        <a:t>CSM19</a:t>
                      </a:r>
                    </a:p>
                  </a:txBody>
                  <a:tcPr>
                    <a:solidFill>
                      <a:srgbClr val="065081"/>
                    </a:solidFill>
                  </a:tcPr>
                </a:tc>
                <a:tc>
                  <a:txBody>
                    <a:bodyPr/>
                    <a:lstStyle/>
                    <a:p>
                      <a:pPr algn="ctr"/>
                      <a:r>
                        <a:rPr lang="en-GB" sz="2000" dirty="0"/>
                        <a:t>CSM20</a:t>
                      </a:r>
                    </a:p>
                  </a:txBody>
                  <a:tcPr>
                    <a:solidFill>
                      <a:srgbClr val="065081"/>
                    </a:solidFill>
                  </a:tcPr>
                </a:tc>
                <a:tc>
                  <a:txBody>
                    <a:bodyPr/>
                    <a:lstStyle/>
                    <a:p>
                      <a:pPr algn="ctr"/>
                      <a:r>
                        <a:rPr lang="en-GB" sz="2000" dirty="0"/>
                        <a:t>CSM21</a:t>
                      </a:r>
                    </a:p>
                  </a:txBody>
                  <a:tcPr>
                    <a:solidFill>
                      <a:srgbClr val="06508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t>CSM22</a:t>
                      </a:r>
                    </a:p>
                  </a:txBody>
                  <a:tcPr>
                    <a:solidFill>
                      <a:srgbClr val="06508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t>CSM23</a:t>
                      </a:r>
                    </a:p>
                  </a:txBody>
                  <a:tcPr>
                    <a:solidFill>
                      <a:srgbClr val="065081"/>
                    </a:solidFill>
                  </a:tcPr>
                </a:tc>
                <a:extLst>
                  <a:ext uri="{0D108BD9-81ED-4DB2-BD59-A6C34878D82A}">
                    <a16:rowId xmlns:a16="http://schemas.microsoft.com/office/drawing/2014/main" val="181050985"/>
                  </a:ext>
                </a:extLst>
              </a:tr>
              <a:tr h="336188">
                <a:tc>
                  <a:txBody>
                    <a:bodyPr/>
                    <a:lstStyle/>
                    <a:p>
                      <a:pPr algn="ctr"/>
                      <a:r>
                        <a:rPr lang="en-GB" sz="1600" b="1" dirty="0"/>
                        <a:t>6</a:t>
                      </a:r>
                      <a:r>
                        <a:rPr lang="en-GB" sz="1600" dirty="0"/>
                        <a:t> NRENs involved</a:t>
                      </a:r>
                    </a:p>
                  </a:txBody>
                  <a:tcPr/>
                </a:tc>
                <a:tc>
                  <a:txBody>
                    <a:bodyPr/>
                    <a:lstStyle/>
                    <a:p>
                      <a:pPr algn="ctr"/>
                      <a:r>
                        <a:rPr lang="en-GB" sz="1600" b="1" dirty="0"/>
                        <a:t>19</a:t>
                      </a:r>
                      <a:r>
                        <a:rPr lang="en-GB" sz="1600" dirty="0"/>
                        <a:t> NRENs Involved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27</a:t>
                      </a:r>
                      <a:r>
                        <a:rPr lang="en-GB" sz="1600" dirty="0"/>
                        <a:t> NRENs Involved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25</a:t>
                      </a:r>
                      <a:r>
                        <a:rPr lang="en-GB" sz="1600" dirty="0"/>
                        <a:t> NRENs Involved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22 </a:t>
                      </a:r>
                      <a:r>
                        <a:rPr lang="en-GB" sz="1600" b="0" dirty="0"/>
                        <a:t>NRENs involved</a:t>
                      </a:r>
                    </a:p>
                  </a:txBody>
                  <a:tcPr/>
                </a:tc>
                <a:extLst>
                  <a:ext uri="{0D108BD9-81ED-4DB2-BD59-A6C34878D82A}">
                    <a16:rowId xmlns:a16="http://schemas.microsoft.com/office/drawing/2014/main" val="4190517294"/>
                  </a:ext>
                </a:extLst>
              </a:tr>
              <a:tr h="336188">
                <a:tc>
                  <a:txBody>
                    <a:bodyPr/>
                    <a:lstStyle/>
                    <a:p>
                      <a:pPr algn="ctr"/>
                      <a:r>
                        <a:rPr lang="en-GB" sz="1600" b="1" dirty="0"/>
                        <a:t>7 </a:t>
                      </a:r>
                      <a:r>
                        <a:rPr lang="en-GB" sz="1600" dirty="0"/>
                        <a:t>articles published</a:t>
                      </a:r>
                    </a:p>
                  </a:txBody>
                  <a:tcPr/>
                </a:tc>
                <a:tc>
                  <a:txBody>
                    <a:bodyPr/>
                    <a:lstStyle/>
                    <a:p>
                      <a:pPr algn="ctr"/>
                      <a:r>
                        <a:rPr lang="en-GB" sz="1600" b="1" dirty="0"/>
                        <a:t>41</a:t>
                      </a:r>
                      <a:r>
                        <a:rPr lang="en-GB" sz="1600" dirty="0"/>
                        <a:t> articles published + </a:t>
                      </a:r>
                      <a:r>
                        <a:rPr lang="en-GB" sz="1600" b="1" dirty="0"/>
                        <a:t>1</a:t>
                      </a:r>
                      <a:r>
                        <a:rPr lang="en-GB" sz="1600" dirty="0"/>
                        <a:t> webinar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36</a:t>
                      </a:r>
                      <a:r>
                        <a:rPr lang="en-GB" sz="1600" dirty="0"/>
                        <a:t> articles published + </a:t>
                      </a:r>
                      <a:r>
                        <a:rPr lang="en-GB" sz="1600" b="1" dirty="0"/>
                        <a:t>4</a:t>
                      </a:r>
                      <a:r>
                        <a:rPr lang="en-GB" sz="1600" dirty="0"/>
                        <a:t> webinars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45</a:t>
                      </a:r>
                      <a:r>
                        <a:rPr lang="en-GB" sz="1600" dirty="0"/>
                        <a:t> articles published + </a:t>
                      </a:r>
                      <a:r>
                        <a:rPr lang="en-GB" sz="1600" b="1" dirty="0"/>
                        <a:t>4</a:t>
                      </a:r>
                      <a:r>
                        <a:rPr lang="en-GB" sz="1600" dirty="0"/>
                        <a:t> webinars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22</a:t>
                      </a:r>
                      <a:r>
                        <a:rPr lang="en-GB" sz="1600" dirty="0"/>
                        <a:t> articles published + </a:t>
                      </a:r>
                      <a:r>
                        <a:rPr lang="en-GB" sz="1600" b="1" dirty="0"/>
                        <a:t>4</a:t>
                      </a:r>
                      <a:r>
                        <a:rPr lang="en-GB" sz="1600" dirty="0"/>
                        <a:t> webinars + </a:t>
                      </a:r>
                      <a:r>
                        <a:rPr lang="en-GB" sz="1600" b="1" dirty="0"/>
                        <a:t>4</a:t>
                      </a:r>
                      <a:r>
                        <a:rPr lang="en-GB" sz="1600" dirty="0"/>
                        <a:t> Cybercrime for newbies videos + </a:t>
                      </a:r>
                      <a:r>
                        <a:rPr lang="en-GB" sz="1600" b="1" dirty="0"/>
                        <a:t>10</a:t>
                      </a:r>
                      <a:r>
                        <a:rPr lang="en-GB" sz="1600" dirty="0"/>
                        <a:t> Cyber Hero videos </a:t>
                      </a:r>
                    </a:p>
                  </a:txBody>
                  <a:tcPr/>
                </a:tc>
                <a:extLst>
                  <a:ext uri="{0D108BD9-81ED-4DB2-BD59-A6C34878D82A}">
                    <a16:rowId xmlns:a16="http://schemas.microsoft.com/office/drawing/2014/main" val="91104462"/>
                  </a:ext>
                </a:extLst>
              </a:tr>
            </a:tbl>
          </a:graphicData>
        </a:graphic>
      </p:graphicFrame>
    </p:spTree>
    <p:extLst>
      <p:ext uri="{BB962C8B-B14F-4D97-AF65-F5344CB8AC3E}">
        <p14:creationId xmlns:p14="http://schemas.microsoft.com/office/powerpoint/2010/main" val="20513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2019: GÉANT launches a pilot CyberSecMonth campaign</a:t>
            </a:r>
          </a:p>
        </p:txBody>
      </p:sp>
      <p:pic>
        <p:nvPicPr>
          <p:cNvPr id="5" name="Picture 4" descr="A green hand cursor and text&#10;&#10;Description automatically generated">
            <a:extLst>
              <a:ext uri="{FF2B5EF4-FFF2-40B4-BE49-F238E27FC236}">
                <a16:creationId xmlns:a16="http://schemas.microsoft.com/office/drawing/2014/main" id="{7AD35BB3-4C6F-1D5C-D92F-38FACDB2EF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0012" y="1852446"/>
            <a:ext cx="2926188" cy="2070462"/>
          </a:xfrm>
          <a:prstGeom prst="rect">
            <a:avLst/>
          </a:prstGeom>
        </p:spPr>
      </p:pic>
      <p:pic>
        <p:nvPicPr>
          <p:cNvPr id="7" name="Picture 6" descr="A yellow bar with blue and white text&#10;&#10;Description automatically generated">
            <a:extLst>
              <a:ext uri="{FF2B5EF4-FFF2-40B4-BE49-F238E27FC236}">
                <a16:creationId xmlns:a16="http://schemas.microsoft.com/office/drawing/2014/main" id="{63973285-D487-8405-24CF-38F0466489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73626" y="1852446"/>
            <a:ext cx="2926188" cy="2070462"/>
          </a:xfrm>
          <a:prstGeom prst="rect">
            <a:avLst/>
          </a:prstGeom>
        </p:spPr>
      </p:pic>
      <p:pic>
        <p:nvPicPr>
          <p:cNvPr id="9" name="Picture 8" descr="A login box with a lock and numbers&#10;&#10;Description automatically generated">
            <a:extLst>
              <a:ext uri="{FF2B5EF4-FFF2-40B4-BE49-F238E27FC236}">
                <a16:creationId xmlns:a16="http://schemas.microsoft.com/office/drawing/2014/main" id="{05A56B8B-8E2C-F331-22ED-39AFD19EE0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37240" y="1852446"/>
            <a:ext cx="2926188" cy="2070462"/>
          </a:xfrm>
          <a:prstGeom prst="rect">
            <a:avLst/>
          </a:prstGeom>
        </p:spPr>
      </p:pic>
      <p:pic>
        <p:nvPicPr>
          <p:cNvPr id="11" name="Picture 10" descr="A close up of a logo&#10;&#10;Description automatically generated">
            <a:extLst>
              <a:ext uri="{FF2B5EF4-FFF2-40B4-BE49-F238E27FC236}">
                <a16:creationId xmlns:a16="http://schemas.microsoft.com/office/drawing/2014/main" id="{D00B65E7-07F8-43CE-490B-26F704C3D2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90891" y="4566799"/>
            <a:ext cx="7772400" cy="1577173"/>
          </a:xfrm>
          <a:prstGeom prst="rect">
            <a:avLst/>
          </a:prstGeom>
        </p:spPr>
      </p:pic>
      <p:pic>
        <p:nvPicPr>
          <p:cNvPr id="13" name="Picture 12" descr="A person holding a circular object&#10;&#10;Description automatically generated">
            <a:extLst>
              <a:ext uri="{FF2B5EF4-FFF2-40B4-BE49-F238E27FC236}">
                <a16:creationId xmlns:a16="http://schemas.microsoft.com/office/drawing/2014/main" id="{D61B23AC-649E-703D-B704-52687F9911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0012" y="4148573"/>
            <a:ext cx="3653286" cy="2070462"/>
          </a:xfrm>
          <a:prstGeom prst="rect">
            <a:avLst/>
          </a:prstGeom>
        </p:spPr>
      </p:pic>
    </p:spTree>
    <p:extLst>
      <p:ext uri="{BB962C8B-B14F-4D97-AF65-F5344CB8AC3E}">
        <p14:creationId xmlns:p14="http://schemas.microsoft.com/office/powerpoint/2010/main" val="2445378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rgbClr val="4A4F9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BA0EBDE-1036-1772-897E-8AB028C97590}"/>
              </a:ext>
            </a:extLst>
          </p:cNvPr>
          <p:cNvSpPr txBox="1">
            <a:spLocks/>
          </p:cNvSpPr>
          <p:nvPr/>
        </p:nvSpPr>
        <p:spPr>
          <a:xfrm>
            <a:off x="0" y="-699215"/>
            <a:ext cx="9894887" cy="4894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L" dirty="0"/>
              <a:t>2020: Enter the Cyber Heroes </a:t>
            </a:r>
          </a:p>
        </p:txBody>
      </p:sp>
      <p:pic>
        <p:nvPicPr>
          <p:cNvPr id="6" name="Picture 5">
            <a:extLst>
              <a:ext uri="{FF2B5EF4-FFF2-40B4-BE49-F238E27FC236}">
                <a16:creationId xmlns:a16="http://schemas.microsoft.com/office/drawing/2014/main" id="{1BA8FF85-E305-B632-9564-38932B0D1A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426" y="561230"/>
            <a:ext cx="11205148" cy="6296770"/>
          </a:xfrm>
          <a:prstGeom prst="rect">
            <a:avLst/>
          </a:prstGeom>
        </p:spPr>
      </p:pic>
      <p:sp>
        <p:nvSpPr>
          <p:cNvPr id="12" name="Rectangle 11">
            <a:extLst>
              <a:ext uri="{FF2B5EF4-FFF2-40B4-BE49-F238E27FC236}">
                <a16:creationId xmlns:a16="http://schemas.microsoft.com/office/drawing/2014/main" id="{B5E7DE8B-844D-9180-4067-6C6AC2D15A42}"/>
              </a:ext>
            </a:extLst>
          </p:cNvPr>
          <p:cNvSpPr/>
          <p:nvPr/>
        </p:nvSpPr>
        <p:spPr>
          <a:xfrm>
            <a:off x="11698574" y="5486400"/>
            <a:ext cx="493426" cy="1371600"/>
          </a:xfrm>
          <a:prstGeom prst="rect">
            <a:avLst/>
          </a:prstGeom>
          <a:solidFill>
            <a:srgbClr val="4A4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4181926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Become a Cyber Hero (2020)</a:t>
            </a:r>
          </a:p>
        </p:txBody>
      </p:sp>
      <p:pic>
        <p:nvPicPr>
          <p:cNvPr id="5" name="Picture 4" descr="A two posters of a person holding a computer&#10;&#10;Description automatically generated">
            <a:extLst>
              <a:ext uri="{FF2B5EF4-FFF2-40B4-BE49-F238E27FC236}">
                <a16:creationId xmlns:a16="http://schemas.microsoft.com/office/drawing/2014/main" id="{D1CAF2B7-0AD2-2EB9-56AB-9E3456F53E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5404" y="1857274"/>
            <a:ext cx="3692212" cy="2076869"/>
          </a:xfrm>
          <a:prstGeom prst="rect">
            <a:avLst/>
          </a:prstGeom>
          <a:ln>
            <a:noFill/>
          </a:ln>
          <a:effectLst>
            <a:outerShdw blurRad="292100" dist="111655" dir="2700000" sx="95000" sy="95000" algn="tl" rotWithShape="0">
              <a:srgbClr val="333333">
                <a:alpha val="65000"/>
              </a:srgbClr>
            </a:outerShdw>
          </a:effectLst>
        </p:spPr>
      </p:pic>
      <p:pic>
        <p:nvPicPr>
          <p:cNvPr id="7" name="Picture 6" descr="A computer with a fishing hook&#10;&#10;Description automatically generated">
            <a:extLst>
              <a:ext uri="{FF2B5EF4-FFF2-40B4-BE49-F238E27FC236}">
                <a16:creationId xmlns:a16="http://schemas.microsoft.com/office/drawing/2014/main" id="{1217A000-2789-8C9D-9A4F-7DD4D4A004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4386" y="1857274"/>
            <a:ext cx="3692212" cy="2076869"/>
          </a:xfrm>
          <a:prstGeom prst="rect">
            <a:avLst/>
          </a:prstGeom>
          <a:ln>
            <a:noFill/>
          </a:ln>
          <a:effectLst>
            <a:outerShdw blurRad="292100" dist="111655" dir="2700000" sx="95000" sy="95000" algn="tl" rotWithShape="0">
              <a:srgbClr val="333333">
                <a:alpha val="65000"/>
              </a:srgbClr>
            </a:outerShdw>
          </a:effectLst>
        </p:spPr>
      </p:pic>
      <p:pic>
        <p:nvPicPr>
          <p:cNvPr id="11" name="Picture 10" descr="A poster of a child with red hair holding a superhero logo&#10;&#10;Description automatically generated">
            <a:extLst>
              <a:ext uri="{FF2B5EF4-FFF2-40B4-BE49-F238E27FC236}">
                <a16:creationId xmlns:a16="http://schemas.microsoft.com/office/drawing/2014/main" id="{7E749C0A-2BAE-04D3-6EF8-10D070BB47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35404" y="4159016"/>
            <a:ext cx="3692212" cy="2076869"/>
          </a:xfrm>
          <a:prstGeom prst="rect">
            <a:avLst/>
          </a:prstGeom>
          <a:ln>
            <a:noFill/>
          </a:ln>
          <a:effectLst>
            <a:outerShdw blurRad="292100" dist="111655" dir="2700000" sx="95000" sy="95000" algn="tl" rotWithShape="0">
              <a:srgbClr val="333333">
                <a:alpha val="65000"/>
              </a:srgbClr>
            </a:outerShdw>
          </a:effectLst>
        </p:spPr>
      </p:pic>
      <p:pic>
        <p:nvPicPr>
          <p:cNvPr id="13" name="Picture 12" descr="A person sitting in a bubble with a computer and a computer&#10;&#10;Description automatically generated">
            <a:extLst>
              <a:ext uri="{FF2B5EF4-FFF2-40B4-BE49-F238E27FC236}">
                <a16:creationId xmlns:a16="http://schemas.microsoft.com/office/drawing/2014/main" id="{50768859-DE52-5AB2-250F-C1CD117FCF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64386" y="4159015"/>
            <a:ext cx="3692212" cy="2076869"/>
          </a:xfrm>
          <a:prstGeom prst="rect">
            <a:avLst/>
          </a:prstGeom>
          <a:ln>
            <a:noFill/>
          </a:ln>
          <a:effectLst>
            <a:outerShdw blurRad="292100" dist="111655" dir="2700000" sx="95000" sy="95000" algn="tl" rotWithShape="0">
              <a:srgbClr val="333333">
                <a:alpha val="65000"/>
              </a:srgbClr>
            </a:outerShdw>
          </a:effectLst>
        </p:spPr>
      </p:pic>
    </p:spTree>
    <p:extLst>
      <p:ext uri="{BB962C8B-B14F-4D97-AF65-F5344CB8AC3E}">
        <p14:creationId xmlns:p14="http://schemas.microsoft.com/office/powerpoint/2010/main" val="3232373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person standing in front of a person with a black object&#10;&#10;Description automatically generated">
            <a:extLst>
              <a:ext uri="{FF2B5EF4-FFF2-40B4-BE49-F238E27FC236}">
                <a16:creationId xmlns:a16="http://schemas.microsoft.com/office/drawing/2014/main" id="{43E65679-2C84-A3DF-CF31-B2249E7702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044" y="1857274"/>
            <a:ext cx="3692212" cy="2073606"/>
          </a:xfrm>
          <a:prstGeom prst="rect">
            <a:avLst/>
          </a:prstGeom>
          <a:ln>
            <a:noFill/>
          </a:ln>
          <a:effectLst>
            <a:outerShdw blurRad="292100" dist="111655" dir="2700000" sx="95000" sy="95000" algn="tl" rotWithShape="0">
              <a:srgbClr val="333333">
                <a:alpha val="65000"/>
              </a:srgbClr>
            </a:outerShdw>
          </a:effectLst>
        </p:spPr>
      </p:pic>
      <p:pic>
        <p:nvPicPr>
          <p:cNvPr id="6" name="Picture 5" descr="A blue advertisement with white text and a logo&#10;&#10;Description automatically generated">
            <a:extLst>
              <a:ext uri="{FF2B5EF4-FFF2-40B4-BE49-F238E27FC236}">
                <a16:creationId xmlns:a16="http://schemas.microsoft.com/office/drawing/2014/main" id="{6C025CDD-4885-8CA8-A99A-8339EBE477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38743" y="1857274"/>
            <a:ext cx="3692212" cy="2073606"/>
          </a:xfrm>
          <a:prstGeom prst="rect">
            <a:avLst/>
          </a:prstGeom>
          <a:ln>
            <a:noFill/>
          </a:ln>
          <a:effectLst>
            <a:outerShdw blurRad="292100" dist="111655" dir="2700000" sx="95000" sy="95000" algn="tl" rotWithShape="0">
              <a:srgbClr val="333333">
                <a:alpha val="65000"/>
              </a:srgbClr>
            </a:outerShdw>
          </a:effectLst>
        </p:spPr>
      </p:pic>
      <p:pic>
        <p:nvPicPr>
          <p:cNvPr id="8" name="Picture 7" descr="A poster of hands holding devices&#10;&#10;Description automatically generated">
            <a:extLst>
              <a:ext uri="{FF2B5EF4-FFF2-40B4-BE49-F238E27FC236}">
                <a16:creationId xmlns:a16="http://schemas.microsoft.com/office/drawing/2014/main" id="{53EA8634-52C0-2CDC-211A-45AC0128FD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1044" y="4159015"/>
            <a:ext cx="3692212" cy="2073606"/>
          </a:xfrm>
          <a:prstGeom prst="rect">
            <a:avLst/>
          </a:prstGeom>
          <a:ln>
            <a:noFill/>
          </a:ln>
          <a:effectLst>
            <a:outerShdw blurRad="292100" dist="111655" dir="2700000" sx="95000" sy="95000" algn="tl" rotWithShape="0">
              <a:srgbClr val="333333">
                <a:alpha val="65000"/>
              </a:srgbClr>
            </a:outerShdw>
          </a:effectLst>
        </p:spPr>
      </p:pic>
      <p:pic>
        <p:nvPicPr>
          <p:cNvPr id="9" name="Picture 8" descr="A person standing in front of a shadow of a superhero&#10;&#10;Description automatically generated">
            <a:extLst>
              <a:ext uri="{FF2B5EF4-FFF2-40B4-BE49-F238E27FC236}">
                <a16:creationId xmlns:a16="http://schemas.microsoft.com/office/drawing/2014/main" id="{23D51544-174D-659C-10E4-15AF824407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38743" y="4159015"/>
            <a:ext cx="3692212" cy="2073606"/>
          </a:xfrm>
          <a:prstGeom prst="rect">
            <a:avLst/>
          </a:prstGeom>
          <a:ln>
            <a:noFill/>
          </a:ln>
          <a:effectLst>
            <a:outerShdw blurRad="292100" dist="111655" dir="2700000" sx="95000" sy="95000" algn="tl" rotWithShape="0">
              <a:srgbClr val="333333">
                <a:alpha val="65000"/>
              </a:srgbClr>
            </a:outerShdw>
          </a:effectLst>
        </p:spPr>
      </p:pic>
      <p:pic>
        <p:nvPicPr>
          <p:cNvPr id="3" name="Picture 2" descr="A poster with a logo and a house&#10;&#10;Description automatically generated">
            <a:extLst>
              <a:ext uri="{FF2B5EF4-FFF2-40B4-BE49-F238E27FC236}">
                <a16:creationId xmlns:a16="http://schemas.microsoft.com/office/drawing/2014/main" id="{34722B19-EF39-0594-1722-13B310D0D3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02028" y="2373848"/>
            <a:ext cx="2775227" cy="3120589"/>
          </a:xfrm>
          <a:prstGeom prst="rect">
            <a:avLst/>
          </a:prstGeom>
          <a:ln>
            <a:noFill/>
          </a:ln>
          <a:effectLst>
            <a:outerShdw blurRad="292100" dist="111655" dir="2700000" sx="95000" sy="95000" algn="tl" rotWithShape="0">
              <a:srgbClr val="333333">
                <a:alpha val="65000"/>
              </a:srgbClr>
            </a:outerShdw>
          </a:effectLst>
        </p:spPr>
      </p:pic>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Expanding on the Cyber Hero concept: Cyber Hero at Home (2021)</a:t>
            </a:r>
          </a:p>
        </p:txBody>
      </p:sp>
    </p:spTree>
    <p:extLst>
      <p:ext uri="{BB962C8B-B14F-4D97-AF65-F5344CB8AC3E}">
        <p14:creationId xmlns:p14="http://schemas.microsoft.com/office/powerpoint/2010/main" val="3891625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Picture 11" descr="A person with a computer in front of buildings&#10;&#10;Description automatically generated">
            <a:extLst>
              <a:ext uri="{FF2B5EF4-FFF2-40B4-BE49-F238E27FC236}">
                <a16:creationId xmlns:a16="http://schemas.microsoft.com/office/drawing/2014/main" id="{4CF819BE-536A-CFAB-FCD1-EBC9EC8E9E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043" y="1858225"/>
            <a:ext cx="3692213" cy="2076870"/>
          </a:xfrm>
          <a:prstGeom prst="rect">
            <a:avLst/>
          </a:prstGeom>
          <a:ln>
            <a:noFill/>
          </a:ln>
          <a:effectLst>
            <a:outerShdw blurRad="292100" dist="111655" dir="2700000" sx="95000" sy="95000" algn="tl" rotWithShape="0">
              <a:srgbClr val="333333">
                <a:alpha val="65000"/>
              </a:srgbClr>
            </a:outerShdw>
          </a:effectLst>
        </p:spPr>
      </p:pic>
      <p:pic>
        <p:nvPicPr>
          <p:cNvPr id="14" name="Picture 13" descr="A person with a computer in front of a city&#10;&#10;Description automatically generated">
            <a:extLst>
              <a:ext uri="{FF2B5EF4-FFF2-40B4-BE49-F238E27FC236}">
                <a16:creationId xmlns:a16="http://schemas.microsoft.com/office/drawing/2014/main" id="{F7C3B83F-D1CB-C7B4-FF0B-3172ABED4A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38742" y="1854010"/>
            <a:ext cx="3692213" cy="2076870"/>
          </a:xfrm>
          <a:prstGeom prst="rect">
            <a:avLst/>
          </a:prstGeom>
          <a:ln>
            <a:noFill/>
          </a:ln>
          <a:effectLst>
            <a:outerShdw blurRad="292100" dist="111655" dir="2700000" sx="95000" sy="95000" algn="tl" rotWithShape="0">
              <a:srgbClr val="333333">
                <a:alpha val="65000"/>
              </a:srgbClr>
            </a:outerShdw>
          </a:effectLst>
        </p:spPr>
      </p:pic>
      <p:pic>
        <p:nvPicPr>
          <p:cNvPr id="16" name="Picture 15" descr="A poster of a person in a city&#10;&#10;Description automatically generated">
            <a:extLst>
              <a:ext uri="{FF2B5EF4-FFF2-40B4-BE49-F238E27FC236}">
                <a16:creationId xmlns:a16="http://schemas.microsoft.com/office/drawing/2014/main" id="{58EFE5F5-545C-F1BC-12AA-8883904446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1043" y="4166127"/>
            <a:ext cx="3692213" cy="2076870"/>
          </a:xfrm>
          <a:prstGeom prst="rect">
            <a:avLst/>
          </a:prstGeom>
          <a:ln>
            <a:noFill/>
          </a:ln>
          <a:effectLst>
            <a:outerShdw blurRad="292100" dist="111655" dir="2700000" sx="95000" sy="95000" algn="tl" rotWithShape="0">
              <a:srgbClr val="333333">
                <a:alpha val="65000"/>
              </a:srgbClr>
            </a:outerShdw>
          </a:effectLst>
        </p:spPr>
      </p:pic>
      <p:pic>
        <p:nvPicPr>
          <p:cNvPr id="18" name="Picture 17" descr="A poster of a person with a computer&#10;&#10;Description automatically generated">
            <a:extLst>
              <a:ext uri="{FF2B5EF4-FFF2-40B4-BE49-F238E27FC236}">
                <a16:creationId xmlns:a16="http://schemas.microsoft.com/office/drawing/2014/main" id="{A83038F1-9C40-823A-CF0B-1BCC6609F2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38742" y="4166127"/>
            <a:ext cx="3692213" cy="2076870"/>
          </a:xfrm>
          <a:prstGeom prst="rect">
            <a:avLst/>
          </a:prstGeom>
          <a:ln>
            <a:noFill/>
          </a:ln>
          <a:effectLst>
            <a:outerShdw blurRad="292100" dist="111655" dir="2700000" sx="95000" sy="95000" algn="tl" rotWithShape="0">
              <a:srgbClr val="333333">
                <a:alpha val="65000"/>
              </a:srgbClr>
            </a:outerShdw>
          </a:effectLst>
        </p:spPr>
      </p:pic>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a:xfrm>
            <a:off x="998895" y="918524"/>
            <a:ext cx="10410633" cy="430909"/>
          </a:xfrm>
        </p:spPr>
        <p:txBody>
          <a:bodyPr>
            <a:normAutofit fontScale="90000"/>
          </a:bodyPr>
          <a:lstStyle/>
          <a:p>
            <a:r>
              <a:rPr lang="en-NL" dirty="0"/>
              <a:t>Expanding on the Cyber Hero concept: A Community of Cyber Heroes (2022)</a:t>
            </a:r>
          </a:p>
        </p:txBody>
      </p:sp>
      <p:pic>
        <p:nvPicPr>
          <p:cNvPr id="20" name="Picture 19" descr="A person and person with laptops above buildings&#10;&#10;Description automatically generated">
            <a:extLst>
              <a:ext uri="{FF2B5EF4-FFF2-40B4-BE49-F238E27FC236}">
                <a16:creationId xmlns:a16="http://schemas.microsoft.com/office/drawing/2014/main" id="{64ED1CAE-AC44-BF64-20A7-EE27273AEAE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80175" y="2979745"/>
            <a:ext cx="3031649" cy="1758356"/>
          </a:xfrm>
          <a:prstGeom prst="rect">
            <a:avLst/>
          </a:prstGeom>
          <a:ln>
            <a:noFill/>
          </a:ln>
          <a:effectLst>
            <a:outerShdw blurRad="292100" dist="111655" dir="2700000" sx="95000" sy="95000" algn="tl" rotWithShape="0">
              <a:srgbClr val="333333">
                <a:alpha val="65000"/>
              </a:srgbClr>
            </a:outerShdw>
          </a:effectLst>
        </p:spPr>
      </p:pic>
    </p:spTree>
    <p:extLst>
      <p:ext uri="{BB962C8B-B14F-4D97-AF65-F5344CB8AC3E}">
        <p14:creationId xmlns:p14="http://schemas.microsoft.com/office/powerpoint/2010/main" val="2739834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 blue and purple background with a logo&#10;&#10;Description automatically generated">
            <a:extLst>
              <a:ext uri="{FF2B5EF4-FFF2-40B4-BE49-F238E27FC236}">
                <a16:creationId xmlns:a16="http://schemas.microsoft.com/office/drawing/2014/main" id="{C1BDBD1D-1167-A8A5-F5CE-688D795D347F}"/>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1" y="562888"/>
            <a:ext cx="12191999" cy="6316133"/>
          </a:xfrm>
          <a:prstGeom prst="rect">
            <a:avLst/>
          </a:prstGeom>
        </p:spPr>
      </p:pic>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solidFill>
                  <a:srgbClr val="12F2E0"/>
                </a:solidFill>
              </a:rPr>
              <a:t>Reprise and synthesis: Become A Cyber Hero (2023)</a:t>
            </a:r>
          </a:p>
        </p:txBody>
      </p:sp>
      <p:sp>
        <p:nvSpPr>
          <p:cNvPr id="6" name="Content Placeholder 2">
            <a:extLst>
              <a:ext uri="{FF2B5EF4-FFF2-40B4-BE49-F238E27FC236}">
                <a16:creationId xmlns:a16="http://schemas.microsoft.com/office/drawing/2014/main" id="{82779ECC-BA4B-45D2-48CC-95EF8C5B9085}"/>
              </a:ext>
            </a:extLst>
          </p:cNvPr>
          <p:cNvSpPr txBox="1">
            <a:spLocks/>
          </p:cNvSpPr>
          <p:nvPr/>
        </p:nvSpPr>
        <p:spPr>
          <a:xfrm>
            <a:off x="998896" y="1712145"/>
            <a:ext cx="4352593" cy="4503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Refresh in line with new GN5-1 project and new team: Building on successes of previous campaigns</a:t>
            </a:r>
          </a:p>
          <a:p>
            <a:r>
              <a:rPr lang="en-NL" sz="2000" dirty="0">
                <a:solidFill>
                  <a:schemeClr val="bg1"/>
                </a:solidFill>
              </a:rPr>
              <a:t>Social media realignment: more spread across socials, more focus on </a:t>
            </a:r>
            <a:r>
              <a:rPr lang="en-NL" sz="2000" dirty="0">
                <a:solidFill>
                  <a:srgbClr val="12F2E0"/>
                </a:solidFill>
              </a:rPr>
              <a:t>LinkedIn</a:t>
            </a:r>
            <a:r>
              <a:rPr lang="en-NL" sz="2000" dirty="0">
                <a:solidFill>
                  <a:schemeClr val="bg1"/>
                </a:solidFill>
              </a:rPr>
              <a:t> and </a:t>
            </a:r>
            <a:r>
              <a:rPr lang="en-NL" sz="2000" dirty="0">
                <a:solidFill>
                  <a:srgbClr val="12F2E0"/>
                </a:solidFill>
              </a:rPr>
              <a:t>Instagram</a:t>
            </a:r>
            <a:r>
              <a:rPr lang="en-NL" sz="2000" dirty="0">
                <a:solidFill>
                  <a:schemeClr val="bg1"/>
                </a:solidFill>
              </a:rPr>
              <a:t>, starting to abandon </a:t>
            </a:r>
            <a:r>
              <a:rPr lang="en-NL" sz="2000" dirty="0">
                <a:solidFill>
                  <a:srgbClr val="12F2E0"/>
                </a:solidFill>
              </a:rPr>
              <a:t>Twitter/X</a:t>
            </a:r>
            <a:r>
              <a:rPr lang="en-NL" sz="2000" dirty="0">
                <a:solidFill>
                  <a:schemeClr val="bg1"/>
                </a:solidFill>
              </a:rPr>
              <a:t> and introducing </a:t>
            </a:r>
            <a:r>
              <a:rPr lang="en-NL" sz="2000" dirty="0">
                <a:solidFill>
                  <a:srgbClr val="12F2E0"/>
                </a:solidFill>
              </a:rPr>
              <a:t>Mastodon</a:t>
            </a:r>
            <a:endParaRPr lang="en-NL" sz="2000" dirty="0">
              <a:solidFill>
                <a:schemeClr val="bg1"/>
              </a:solidFill>
            </a:endParaRPr>
          </a:p>
          <a:p>
            <a:r>
              <a:rPr lang="en-GB" sz="2000" dirty="0">
                <a:solidFill>
                  <a:schemeClr val="bg1"/>
                </a:solidFill>
              </a:rPr>
              <a:t>Introducing </a:t>
            </a:r>
            <a:r>
              <a:rPr lang="en-GB" sz="2000" dirty="0">
                <a:solidFill>
                  <a:srgbClr val="12F2E0"/>
                </a:solidFill>
              </a:rPr>
              <a:t>animation series</a:t>
            </a:r>
            <a:r>
              <a:rPr lang="en-GB" sz="2000" dirty="0">
                <a:solidFill>
                  <a:schemeClr val="bg1"/>
                </a:solidFill>
              </a:rPr>
              <a:t>: Cybercrime for Newbies (Granny Smith)</a:t>
            </a:r>
          </a:p>
          <a:p>
            <a:r>
              <a:rPr lang="en-NL" sz="2000" dirty="0">
                <a:solidFill>
                  <a:schemeClr val="bg1"/>
                </a:solidFill>
              </a:rPr>
              <a:t>Introducing </a:t>
            </a:r>
            <a:r>
              <a:rPr lang="en-NL" sz="2000" dirty="0">
                <a:solidFill>
                  <a:srgbClr val="12F2E0"/>
                </a:solidFill>
              </a:rPr>
              <a:t>videos with security experts from the community</a:t>
            </a:r>
          </a:p>
        </p:txBody>
      </p:sp>
      <p:pic>
        <p:nvPicPr>
          <p:cNvPr id="3" name="Picture 2" descr="A cartoon of a person using a computer&#10;&#10;Description automatically generated">
            <a:extLst>
              <a:ext uri="{FF2B5EF4-FFF2-40B4-BE49-F238E27FC236}">
                <a16:creationId xmlns:a16="http://schemas.microsoft.com/office/drawing/2014/main" id="{0DC90BC4-AB3C-2FB7-07B4-70659633D9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2212" y="1856150"/>
            <a:ext cx="4187095" cy="2359395"/>
          </a:xfrm>
          <a:prstGeom prst="rect">
            <a:avLst/>
          </a:prstGeom>
          <a:ln>
            <a:noFill/>
          </a:ln>
          <a:effectLst>
            <a:outerShdw blurRad="292100" dist="111655" dir="2700000" sx="95000" sy="95000" algn="tl" rotWithShape="0">
              <a:srgbClr val="333333">
                <a:alpha val="65000"/>
              </a:srgbClr>
            </a:outerShdw>
          </a:effectLst>
        </p:spPr>
      </p:pic>
      <p:pic>
        <p:nvPicPr>
          <p:cNvPr id="4" name="Content Placeholder 4" descr="A person sitting in front of a window&#10;&#10;Description automatically generated">
            <a:extLst>
              <a:ext uri="{FF2B5EF4-FFF2-40B4-BE49-F238E27FC236}">
                <a16:creationId xmlns:a16="http://schemas.microsoft.com/office/drawing/2014/main" id="{4DE8F453-8730-AB88-4080-E474408822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5818" y="3429000"/>
            <a:ext cx="4187095" cy="2359395"/>
          </a:xfrm>
          <a:prstGeom prst="rect">
            <a:avLst/>
          </a:prstGeom>
          <a:ln>
            <a:noFill/>
          </a:ln>
          <a:effectLst>
            <a:outerShdw blurRad="292100" dist="111655" dir="2700000" sx="95000" sy="95000" algn="tl" rotWithShape="0">
              <a:srgbClr val="333333">
                <a:alpha val="65000"/>
              </a:srgbClr>
            </a:outerShdw>
          </a:effectLst>
        </p:spPr>
      </p:pic>
    </p:spTree>
    <p:extLst>
      <p:ext uri="{BB962C8B-B14F-4D97-AF65-F5344CB8AC3E}">
        <p14:creationId xmlns:p14="http://schemas.microsoft.com/office/powerpoint/2010/main" val="3958569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Community blogs, articles, case studies</a:t>
            </a:r>
          </a:p>
        </p:txBody>
      </p:sp>
      <p:sp>
        <p:nvSpPr>
          <p:cNvPr id="3" name="Content Placeholder 2">
            <a:extLst>
              <a:ext uri="{FF2B5EF4-FFF2-40B4-BE49-F238E27FC236}">
                <a16:creationId xmlns:a16="http://schemas.microsoft.com/office/drawing/2014/main" id="{CD22DD14-0094-DF6A-7D9E-5E4B0BF6C47E}"/>
              </a:ext>
            </a:extLst>
          </p:cNvPr>
          <p:cNvSpPr>
            <a:spLocks noGrp="1"/>
          </p:cNvSpPr>
          <p:nvPr>
            <p:ph sz="quarter" idx="10"/>
          </p:nvPr>
        </p:nvSpPr>
        <p:spPr>
          <a:xfrm>
            <a:off x="2991172" y="2498823"/>
            <a:ext cx="2333241" cy="1267308"/>
          </a:xfrm>
        </p:spPr>
        <p:txBody>
          <a:bodyPr>
            <a:normAutofit/>
          </a:bodyPr>
          <a:lstStyle/>
          <a:p>
            <a:r>
              <a:rPr lang="en-GB" sz="1600" dirty="0"/>
              <a:t>Universities &amp; research centres:</a:t>
            </a:r>
          </a:p>
          <a:p>
            <a:pPr marL="457200" lvl="1" indent="0">
              <a:buNone/>
            </a:pPr>
            <a:r>
              <a:rPr lang="en-GB" sz="1400" dirty="0"/>
              <a:t>1. Decision Makers</a:t>
            </a:r>
          </a:p>
          <a:p>
            <a:pPr marL="457200" lvl="1" indent="0">
              <a:buNone/>
            </a:pPr>
            <a:r>
              <a:rPr lang="en-GB" sz="1400" dirty="0"/>
              <a:t>2. Staff - Technical</a:t>
            </a:r>
          </a:p>
        </p:txBody>
      </p:sp>
      <p:sp>
        <p:nvSpPr>
          <p:cNvPr id="5" name="TextBox 4">
            <a:extLst>
              <a:ext uri="{FF2B5EF4-FFF2-40B4-BE49-F238E27FC236}">
                <a16:creationId xmlns:a16="http://schemas.microsoft.com/office/drawing/2014/main" id="{CDE1BC94-8290-6B31-014E-C7843893A368}"/>
              </a:ext>
            </a:extLst>
          </p:cNvPr>
          <p:cNvSpPr txBox="1"/>
          <p:nvPr/>
        </p:nvSpPr>
        <p:spPr>
          <a:xfrm>
            <a:off x="2356138" y="1604132"/>
            <a:ext cx="2698879" cy="584775"/>
          </a:xfrm>
          <a:prstGeom prst="rect">
            <a:avLst/>
          </a:prstGeom>
          <a:solidFill>
            <a:schemeClr val="accent1"/>
          </a:solidFill>
        </p:spPr>
        <p:txBody>
          <a:bodyPr wrap="square" rtlCol="0">
            <a:spAutoFit/>
          </a:bodyPr>
          <a:lstStyle>
            <a:defPPr>
              <a:defRPr lang="en-US"/>
            </a:defPPr>
            <a:lvl1pPr algn="ctr">
              <a:defRPr sz="1400" b="1">
                <a:solidFill>
                  <a:srgbClr val="FFC000"/>
                </a:solidFill>
                <a:cs typeface="Arial (body)"/>
              </a:defRPr>
            </a:lvl1pPr>
          </a:lstStyle>
          <a:p>
            <a:r>
              <a:rPr lang="en-US" dirty="0">
                <a:solidFill>
                  <a:schemeClr val="bg1"/>
                </a:solidFill>
              </a:rPr>
              <a:t>Currently published (2019-2023)</a:t>
            </a:r>
            <a:br>
              <a:rPr lang="en-US" dirty="0">
                <a:solidFill>
                  <a:schemeClr val="bg1"/>
                </a:solidFill>
              </a:rPr>
            </a:br>
            <a:r>
              <a:rPr lang="en-US" sz="1800" dirty="0">
                <a:solidFill>
                  <a:schemeClr val="bg1"/>
                </a:solidFill>
              </a:rPr>
              <a:t>151 articles!</a:t>
            </a:r>
            <a:endParaRPr lang="en-US" dirty="0">
              <a:solidFill>
                <a:schemeClr val="bg1"/>
              </a:solidFill>
            </a:endParaRPr>
          </a:p>
        </p:txBody>
      </p:sp>
      <p:pic>
        <p:nvPicPr>
          <p:cNvPr id="9" name="Picture 8" descr="A iceberg floating in water&#10;&#10;Description automatically generated">
            <a:extLst>
              <a:ext uri="{FF2B5EF4-FFF2-40B4-BE49-F238E27FC236}">
                <a16:creationId xmlns:a16="http://schemas.microsoft.com/office/drawing/2014/main" id="{B1758B76-EE65-C5A5-3342-9255E005C1D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7932" y="2487137"/>
            <a:ext cx="2333241" cy="1720017"/>
          </a:xfrm>
          <a:prstGeom prst="rect">
            <a:avLst/>
          </a:prstGeom>
          <a:ln>
            <a:noFill/>
          </a:ln>
          <a:effectLst>
            <a:outerShdw blurRad="292100" dist="111655" dir="2700000" sx="95000" sy="95000" algn="tl" rotWithShape="0">
              <a:srgbClr val="333333">
                <a:alpha val="65000"/>
              </a:srgbClr>
            </a:outerShdw>
          </a:effectLst>
        </p:spPr>
      </p:pic>
      <p:pic>
        <p:nvPicPr>
          <p:cNvPr id="11" name="Picture 10" descr="A group of people sitting at tables&#10;&#10;Description automatically generated">
            <a:extLst>
              <a:ext uri="{FF2B5EF4-FFF2-40B4-BE49-F238E27FC236}">
                <a16:creationId xmlns:a16="http://schemas.microsoft.com/office/drawing/2014/main" id="{A3DDC00E-4E72-79B0-5133-A5258C8795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6256" y="2498822"/>
            <a:ext cx="2318717" cy="1565887"/>
          </a:xfrm>
          <a:prstGeom prst="rect">
            <a:avLst/>
          </a:prstGeom>
          <a:ln>
            <a:noFill/>
          </a:ln>
          <a:effectLst>
            <a:outerShdw blurRad="292100" dist="111655" dir="2700000" sx="95000" sy="95000" algn="tl" rotWithShape="0">
              <a:srgbClr val="333333">
                <a:alpha val="65000"/>
              </a:srgbClr>
            </a:outerShdw>
          </a:effectLst>
        </p:spPr>
      </p:pic>
      <p:sp>
        <p:nvSpPr>
          <p:cNvPr id="12" name="Content Placeholder 2">
            <a:extLst>
              <a:ext uri="{FF2B5EF4-FFF2-40B4-BE49-F238E27FC236}">
                <a16:creationId xmlns:a16="http://schemas.microsoft.com/office/drawing/2014/main" id="{1D3D4278-682C-8006-CFD7-49949DE24D64}"/>
              </a:ext>
            </a:extLst>
          </p:cNvPr>
          <p:cNvSpPr txBox="1">
            <a:spLocks/>
          </p:cNvSpPr>
          <p:nvPr/>
        </p:nvSpPr>
        <p:spPr>
          <a:xfrm>
            <a:off x="8264972" y="2498822"/>
            <a:ext cx="3637726" cy="18603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GÉANT, NRENs &amp; RRENs</a:t>
            </a:r>
          </a:p>
          <a:p>
            <a:pPr marL="457200" lvl="1" indent="0">
              <a:buNone/>
            </a:pPr>
            <a:r>
              <a:rPr lang="en-GB" sz="1400" dirty="0"/>
              <a:t>3. Staff members – non-technical/all</a:t>
            </a:r>
          </a:p>
          <a:p>
            <a:r>
              <a:rPr lang="en-GB" sz="1600" dirty="0"/>
              <a:t>Universities &amp; research centres</a:t>
            </a:r>
          </a:p>
          <a:p>
            <a:pPr marL="457200" lvl="1" indent="0">
              <a:buNone/>
            </a:pPr>
            <a:r>
              <a:rPr lang="en-GB" sz="1400" dirty="0"/>
              <a:t>3. Staff members – non-technical/all</a:t>
            </a:r>
          </a:p>
          <a:p>
            <a:r>
              <a:rPr lang="en-GB" sz="1600" dirty="0"/>
              <a:t>End users: </a:t>
            </a:r>
            <a:r>
              <a:rPr lang="en-GB" sz="1400" dirty="0"/>
              <a:t>students, researchers, teachers</a:t>
            </a:r>
          </a:p>
        </p:txBody>
      </p:sp>
      <p:sp>
        <p:nvSpPr>
          <p:cNvPr id="13" name="TextBox 12">
            <a:extLst>
              <a:ext uri="{FF2B5EF4-FFF2-40B4-BE49-F238E27FC236}">
                <a16:creationId xmlns:a16="http://schemas.microsoft.com/office/drawing/2014/main" id="{FBB06C42-D585-BA34-59B5-438683419852}"/>
              </a:ext>
            </a:extLst>
          </p:cNvPr>
          <p:cNvSpPr txBox="1"/>
          <p:nvPr/>
        </p:nvSpPr>
        <p:spPr>
          <a:xfrm>
            <a:off x="6460600" y="1602054"/>
            <a:ext cx="3375262" cy="584775"/>
          </a:xfrm>
          <a:prstGeom prst="rect">
            <a:avLst/>
          </a:prstGeom>
          <a:solidFill>
            <a:schemeClr val="accent1"/>
          </a:solidFill>
        </p:spPr>
        <p:txBody>
          <a:bodyPr wrap="square" rtlCol="0">
            <a:spAutoFit/>
          </a:bodyPr>
          <a:lstStyle>
            <a:defPPr>
              <a:defRPr lang="en-US"/>
            </a:defPPr>
            <a:lvl1pPr algn="ctr">
              <a:defRPr sz="1400" b="1">
                <a:solidFill>
                  <a:srgbClr val="FFC000"/>
                </a:solidFill>
                <a:cs typeface="Arial (body)"/>
              </a:defRPr>
            </a:lvl1pPr>
          </a:lstStyle>
          <a:p>
            <a:r>
              <a:rPr lang="en-US" dirty="0">
                <a:solidFill>
                  <a:schemeClr val="bg1"/>
                </a:solidFill>
              </a:rPr>
              <a:t>The </a:t>
            </a:r>
            <a:r>
              <a:rPr lang="en-US" dirty="0" err="1">
                <a:solidFill>
                  <a:schemeClr val="bg1"/>
                </a:solidFill>
              </a:rPr>
              <a:t>CyberSecMonth</a:t>
            </a:r>
            <a:r>
              <a:rPr lang="en-US" dirty="0">
                <a:solidFill>
                  <a:schemeClr val="bg1"/>
                </a:solidFill>
              </a:rPr>
              <a:t> page is always the </a:t>
            </a:r>
            <a:r>
              <a:rPr lang="en-US" sz="1800" dirty="0">
                <a:solidFill>
                  <a:schemeClr val="bg1"/>
                </a:solidFill>
              </a:rPr>
              <a:t>most visited page </a:t>
            </a:r>
            <a:r>
              <a:rPr lang="en-US" dirty="0">
                <a:solidFill>
                  <a:schemeClr val="bg1"/>
                </a:solidFill>
              </a:rPr>
              <a:t>on CONNECT in Oct.</a:t>
            </a:r>
          </a:p>
        </p:txBody>
      </p:sp>
      <p:pic>
        <p:nvPicPr>
          <p:cNvPr id="16" name="Picture 15" descr="A person sitting at a table with a computer and a phone&#10;&#10;Description automatically generated">
            <a:extLst>
              <a:ext uri="{FF2B5EF4-FFF2-40B4-BE49-F238E27FC236}">
                <a16:creationId xmlns:a16="http://schemas.microsoft.com/office/drawing/2014/main" id="{FC240455-340B-97D6-F867-51229701FBF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6255" y="4555137"/>
            <a:ext cx="2318716" cy="1731509"/>
          </a:xfrm>
          <a:prstGeom prst="rect">
            <a:avLst/>
          </a:prstGeom>
          <a:ln>
            <a:noFill/>
          </a:ln>
          <a:effectLst>
            <a:outerShdw blurRad="292100" dist="111655" dir="2700000" sx="95000" sy="95000" algn="tl" rotWithShape="0">
              <a:srgbClr val="333333">
                <a:alpha val="65000"/>
              </a:srgbClr>
            </a:outerShdw>
          </a:effectLst>
        </p:spPr>
      </p:pic>
      <p:pic>
        <p:nvPicPr>
          <p:cNvPr id="18" name="Picture 17" descr="A hand touching a screen&#10;&#10;Description automatically generated">
            <a:extLst>
              <a:ext uri="{FF2B5EF4-FFF2-40B4-BE49-F238E27FC236}">
                <a16:creationId xmlns:a16="http://schemas.microsoft.com/office/drawing/2014/main" id="{CCB68286-0B40-5B20-1B61-032F709410E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7931" y="4555137"/>
            <a:ext cx="2318715" cy="1530946"/>
          </a:xfrm>
          <a:prstGeom prst="rect">
            <a:avLst/>
          </a:prstGeom>
          <a:ln>
            <a:noFill/>
          </a:ln>
          <a:effectLst>
            <a:outerShdw blurRad="292100" dist="111655" dir="2700000" sx="95000" sy="95000" algn="tl" rotWithShape="0">
              <a:srgbClr val="333333">
                <a:alpha val="65000"/>
              </a:srgbClr>
            </a:outerShdw>
          </a:effectLst>
        </p:spPr>
      </p:pic>
      <p:sp>
        <p:nvSpPr>
          <p:cNvPr id="19" name="Content Placeholder 2">
            <a:extLst>
              <a:ext uri="{FF2B5EF4-FFF2-40B4-BE49-F238E27FC236}">
                <a16:creationId xmlns:a16="http://schemas.microsoft.com/office/drawing/2014/main" id="{EF6B7F4B-F96C-19FB-4F4A-C94524590AAD}"/>
              </a:ext>
            </a:extLst>
          </p:cNvPr>
          <p:cNvSpPr txBox="1">
            <a:spLocks/>
          </p:cNvSpPr>
          <p:nvPr/>
        </p:nvSpPr>
        <p:spPr>
          <a:xfrm>
            <a:off x="2991172" y="4575532"/>
            <a:ext cx="2731202" cy="2021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GÉANT, NRENs &amp; RRENs</a:t>
            </a:r>
          </a:p>
          <a:p>
            <a:pPr marL="457200" lvl="1" indent="0">
              <a:buNone/>
            </a:pPr>
            <a:r>
              <a:rPr lang="en-GB" sz="1400" dirty="0"/>
              <a:t>1. Decision Makers</a:t>
            </a:r>
          </a:p>
          <a:p>
            <a:pPr marL="457200" lvl="1" indent="0">
              <a:buNone/>
            </a:pPr>
            <a:r>
              <a:rPr lang="en-GB" sz="1400" dirty="0"/>
              <a:t>2. Staff - Technical</a:t>
            </a:r>
          </a:p>
          <a:p>
            <a:r>
              <a:rPr lang="en-GB" sz="1600" dirty="0"/>
              <a:t>Universities &amp; research centres:</a:t>
            </a:r>
          </a:p>
          <a:p>
            <a:pPr marL="457200" lvl="1" indent="0">
              <a:buNone/>
            </a:pPr>
            <a:r>
              <a:rPr lang="en-GB" sz="1400" dirty="0"/>
              <a:t>1. Decision Makers</a:t>
            </a:r>
          </a:p>
          <a:p>
            <a:pPr marL="457200" lvl="1" indent="0">
              <a:buNone/>
            </a:pPr>
            <a:r>
              <a:rPr lang="en-GB" sz="1400" dirty="0"/>
              <a:t>2. Staff - Technical</a:t>
            </a:r>
          </a:p>
        </p:txBody>
      </p:sp>
      <p:sp>
        <p:nvSpPr>
          <p:cNvPr id="20" name="Content Placeholder 2">
            <a:extLst>
              <a:ext uri="{FF2B5EF4-FFF2-40B4-BE49-F238E27FC236}">
                <a16:creationId xmlns:a16="http://schemas.microsoft.com/office/drawing/2014/main" id="{C1800CB2-0A1D-A0F7-D579-808C2EBEDF8F}"/>
              </a:ext>
            </a:extLst>
          </p:cNvPr>
          <p:cNvSpPr txBox="1">
            <a:spLocks/>
          </p:cNvSpPr>
          <p:nvPr/>
        </p:nvSpPr>
        <p:spPr>
          <a:xfrm>
            <a:off x="8264971" y="4575532"/>
            <a:ext cx="3141782" cy="2021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GÉANT, NRENs &amp; RRENs</a:t>
            </a:r>
          </a:p>
          <a:p>
            <a:pPr marL="457200" lvl="1" indent="0">
              <a:buNone/>
            </a:pPr>
            <a:r>
              <a:rPr lang="en-GB" sz="1400" dirty="0"/>
              <a:t>4. Comms &amp; security awareness</a:t>
            </a:r>
          </a:p>
          <a:p>
            <a:r>
              <a:rPr lang="en-GB" sz="1600" dirty="0"/>
              <a:t>Universities &amp; research centres:</a:t>
            </a:r>
          </a:p>
          <a:p>
            <a:pPr marL="457200" lvl="1" indent="0">
              <a:buNone/>
            </a:pPr>
            <a:r>
              <a:rPr lang="en-GB" sz="1400" dirty="0">
                <a:effectLst/>
              </a:rPr>
              <a:t>4. Comms &amp; security awareness</a:t>
            </a:r>
          </a:p>
        </p:txBody>
      </p:sp>
    </p:spTree>
    <p:extLst>
      <p:ext uri="{BB962C8B-B14F-4D97-AF65-F5344CB8AC3E}">
        <p14:creationId xmlns:p14="http://schemas.microsoft.com/office/powerpoint/2010/main" val="672492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Awareness pack &amp; white-label materials (from 2021)</a:t>
            </a:r>
          </a:p>
        </p:txBody>
      </p:sp>
      <p:sp>
        <p:nvSpPr>
          <p:cNvPr id="3" name="Content Placeholder 2">
            <a:extLst>
              <a:ext uri="{FF2B5EF4-FFF2-40B4-BE49-F238E27FC236}">
                <a16:creationId xmlns:a16="http://schemas.microsoft.com/office/drawing/2014/main" id="{CD22DD14-0094-DF6A-7D9E-5E4B0BF6C47E}"/>
              </a:ext>
            </a:extLst>
          </p:cNvPr>
          <p:cNvSpPr>
            <a:spLocks noGrp="1"/>
          </p:cNvSpPr>
          <p:nvPr>
            <p:ph sz="quarter" idx="10"/>
          </p:nvPr>
        </p:nvSpPr>
        <p:spPr>
          <a:xfrm>
            <a:off x="998896" y="1893094"/>
            <a:ext cx="4115545" cy="4503737"/>
          </a:xfrm>
        </p:spPr>
        <p:txBody>
          <a:bodyPr>
            <a:normAutofit/>
          </a:bodyPr>
          <a:lstStyle/>
          <a:p>
            <a:pPr marL="0" indent="0">
              <a:buNone/>
            </a:pPr>
            <a:r>
              <a:rPr lang="en-NL" sz="2000" dirty="0"/>
              <a:t>Re-usable materials:</a:t>
            </a:r>
          </a:p>
          <a:p>
            <a:r>
              <a:rPr lang="en-NL" sz="2000" dirty="0"/>
              <a:t>Logo pack</a:t>
            </a:r>
          </a:p>
          <a:p>
            <a:r>
              <a:rPr lang="en-NL" sz="2000" dirty="0"/>
              <a:t>Posters</a:t>
            </a:r>
          </a:p>
          <a:p>
            <a:r>
              <a:rPr lang="en-NL" sz="2000" dirty="0"/>
              <a:t>Weekly themes visuals</a:t>
            </a:r>
          </a:p>
          <a:p>
            <a:r>
              <a:rPr lang="en-NL" sz="2000" dirty="0"/>
              <a:t>Animations and videos</a:t>
            </a:r>
          </a:p>
          <a:p>
            <a:r>
              <a:rPr lang="en-NL" sz="2000" dirty="0"/>
              <a:t>Email signature banners</a:t>
            </a:r>
          </a:p>
          <a:p>
            <a:r>
              <a:rPr lang="en-NL" sz="2000" dirty="0"/>
              <a:t>Translations</a:t>
            </a:r>
          </a:p>
          <a:p>
            <a:endParaRPr lang="en-NL" sz="2000" dirty="0"/>
          </a:p>
        </p:txBody>
      </p:sp>
      <p:sp>
        <p:nvSpPr>
          <p:cNvPr id="6" name="TextBox 5">
            <a:extLst>
              <a:ext uri="{FF2B5EF4-FFF2-40B4-BE49-F238E27FC236}">
                <a16:creationId xmlns:a16="http://schemas.microsoft.com/office/drawing/2014/main" id="{0D63F81E-82DD-0890-9C13-0F97A6278C26}"/>
              </a:ext>
            </a:extLst>
          </p:cNvPr>
          <p:cNvSpPr txBox="1"/>
          <p:nvPr/>
        </p:nvSpPr>
        <p:spPr>
          <a:xfrm>
            <a:off x="998895" y="5004903"/>
            <a:ext cx="3619600" cy="646331"/>
          </a:xfrm>
          <a:prstGeom prst="rect">
            <a:avLst/>
          </a:prstGeom>
          <a:solidFill>
            <a:schemeClr val="accent1"/>
          </a:solidFill>
        </p:spPr>
        <p:txBody>
          <a:bodyPr wrap="square" rtlCol="0">
            <a:spAutoFit/>
          </a:bodyPr>
          <a:lstStyle>
            <a:defPPr>
              <a:defRPr lang="en-US"/>
            </a:defPPr>
            <a:lvl1pPr algn="ctr">
              <a:defRPr sz="1400" b="1">
                <a:solidFill>
                  <a:srgbClr val="FFC000"/>
                </a:solidFill>
                <a:cs typeface="Arial (body)"/>
              </a:defRPr>
            </a:lvl1pPr>
          </a:lstStyle>
          <a:p>
            <a:r>
              <a:rPr lang="en-US" sz="1800" dirty="0">
                <a:solidFill>
                  <a:schemeClr val="bg1"/>
                </a:solidFill>
              </a:rPr>
              <a:t>Now available in the Security Awareness Resources Hub</a:t>
            </a:r>
          </a:p>
        </p:txBody>
      </p:sp>
      <p:pic>
        <p:nvPicPr>
          <p:cNvPr id="7" name="Picture 6" descr="Several brochures with text&#10;&#10;Description automatically generated">
            <a:extLst>
              <a:ext uri="{FF2B5EF4-FFF2-40B4-BE49-F238E27FC236}">
                <a16:creationId xmlns:a16="http://schemas.microsoft.com/office/drawing/2014/main" id="{C263C58F-4336-20C2-DA7D-B307B5357E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4441" y="1935977"/>
            <a:ext cx="6604902" cy="3715257"/>
          </a:xfrm>
          <a:prstGeom prst="rect">
            <a:avLst/>
          </a:prstGeom>
          <a:ln>
            <a:noFill/>
          </a:ln>
          <a:effectLst>
            <a:outerShdw blurRad="292100" dist="111655" dir="2700000" sx="95000" sy="95000" algn="tl" rotWithShape="0">
              <a:srgbClr val="333333">
                <a:alpha val="65000"/>
              </a:srgbClr>
            </a:outerShdw>
          </a:effectLst>
        </p:spPr>
      </p:pic>
    </p:spTree>
    <p:extLst>
      <p:ext uri="{BB962C8B-B14F-4D97-AF65-F5344CB8AC3E}">
        <p14:creationId xmlns:p14="http://schemas.microsoft.com/office/powerpoint/2010/main" val="2358774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p:txBody>
          <a:bodyPr>
            <a:normAutofit fontScale="90000"/>
          </a:bodyPr>
          <a:lstStyle/>
          <a:p>
            <a:r>
              <a:rPr lang="en-NL" dirty="0"/>
              <a:t>CyberSecMonth Webinars (from 2020-2021) </a:t>
            </a:r>
          </a:p>
        </p:txBody>
      </p:sp>
      <p:pic>
        <p:nvPicPr>
          <p:cNvPr id="4" name="Picture 3" descr="A person on the phone&#10;&#10;Description automatically generated">
            <a:extLst>
              <a:ext uri="{FF2B5EF4-FFF2-40B4-BE49-F238E27FC236}">
                <a16:creationId xmlns:a16="http://schemas.microsoft.com/office/drawing/2014/main" id="{B46E14B6-DE15-0EA8-6D65-A3CFC4C725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28876" y="4432565"/>
            <a:ext cx="3596135" cy="2022825"/>
          </a:xfrm>
          <a:prstGeom prst="rect">
            <a:avLst/>
          </a:prstGeom>
          <a:ln>
            <a:noFill/>
          </a:ln>
          <a:effectLst>
            <a:outerShdw blurRad="292100" dist="111655" dir="2700000" sx="95000" sy="95000" algn="tl" rotWithShape="0">
              <a:srgbClr val="333333">
                <a:alpha val="65000"/>
              </a:srgbClr>
            </a:outerShdw>
          </a:effectLst>
        </p:spPr>
      </p:pic>
      <p:pic>
        <p:nvPicPr>
          <p:cNvPr id="6" name="Picture 5" descr="A close-up of a person holding a phone&#10;&#10;Description automatically generated">
            <a:extLst>
              <a:ext uri="{FF2B5EF4-FFF2-40B4-BE49-F238E27FC236}">
                <a16:creationId xmlns:a16="http://schemas.microsoft.com/office/drawing/2014/main" id="{8DBDC9C5-40B8-7CDF-53F9-76FCA47876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4111" y="4432565"/>
            <a:ext cx="3596135" cy="2022825"/>
          </a:xfrm>
          <a:prstGeom prst="rect">
            <a:avLst/>
          </a:prstGeom>
          <a:ln>
            <a:noFill/>
          </a:ln>
          <a:effectLst>
            <a:outerShdw blurRad="292100" dist="111655" dir="2700000" sx="95000" sy="95000" algn="tl" rotWithShape="0">
              <a:srgbClr val="333333">
                <a:alpha val="65000"/>
              </a:srgbClr>
            </a:outerShdw>
          </a:effectLst>
        </p:spPr>
      </p:pic>
      <p:pic>
        <p:nvPicPr>
          <p:cNvPr id="8" name="Picture 7" descr="A finger pointing at a screen&#10;&#10;Description automatically generated">
            <a:extLst>
              <a:ext uri="{FF2B5EF4-FFF2-40B4-BE49-F238E27FC236}">
                <a16:creationId xmlns:a16="http://schemas.microsoft.com/office/drawing/2014/main" id="{9BD10C12-3292-E0A4-2481-F426890F7C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28876" y="1879587"/>
            <a:ext cx="3596135" cy="2022825"/>
          </a:xfrm>
          <a:prstGeom prst="rect">
            <a:avLst/>
          </a:prstGeom>
          <a:ln>
            <a:noFill/>
          </a:ln>
          <a:effectLst>
            <a:outerShdw blurRad="292100" dist="111655" dir="2700000" sx="95000" sy="95000" algn="tl" rotWithShape="0">
              <a:srgbClr val="333333">
                <a:alpha val="65000"/>
              </a:srgbClr>
            </a:outerShdw>
          </a:effectLst>
        </p:spPr>
      </p:pic>
      <p:pic>
        <p:nvPicPr>
          <p:cNvPr id="9" name="Picture 8" descr="A picture containing application&#10;&#10;Description automatically generated">
            <a:extLst>
              <a:ext uri="{FF2B5EF4-FFF2-40B4-BE49-F238E27FC236}">
                <a16:creationId xmlns:a16="http://schemas.microsoft.com/office/drawing/2014/main" id="{D63FBC96-B020-A89C-D40B-63982D13138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24111" y="1879586"/>
            <a:ext cx="3596135" cy="2022826"/>
          </a:xfrm>
          <a:prstGeom prst="rect">
            <a:avLst/>
          </a:prstGeom>
          <a:ln>
            <a:noFill/>
          </a:ln>
          <a:effectLst>
            <a:outerShdw blurRad="292100" dist="111655" dir="2700000" sx="95000" sy="95000" algn="tl" rotWithShape="0">
              <a:srgbClr val="333333">
                <a:alpha val="65000"/>
              </a:srgbClr>
            </a:outerShdw>
          </a:effectLst>
        </p:spPr>
      </p:pic>
      <p:sp>
        <p:nvSpPr>
          <p:cNvPr id="3" name="TextBox 2">
            <a:extLst>
              <a:ext uri="{FF2B5EF4-FFF2-40B4-BE49-F238E27FC236}">
                <a16:creationId xmlns:a16="http://schemas.microsoft.com/office/drawing/2014/main" id="{42BDD5C8-BAD8-224E-3120-2BE96C628592}"/>
              </a:ext>
            </a:extLst>
          </p:cNvPr>
          <p:cNvSpPr txBox="1"/>
          <p:nvPr/>
        </p:nvSpPr>
        <p:spPr>
          <a:xfrm>
            <a:off x="4789588" y="2044005"/>
            <a:ext cx="1240061" cy="1384995"/>
          </a:xfrm>
          <a:prstGeom prst="rect">
            <a:avLst/>
          </a:prstGeom>
          <a:solidFill>
            <a:schemeClr val="accent1"/>
          </a:solidFill>
        </p:spPr>
        <p:txBody>
          <a:bodyPr wrap="square" rtlCol="0">
            <a:spAutoFit/>
          </a:bodyPr>
          <a:lstStyle>
            <a:defPPr>
              <a:defRPr lang="en-US"/>
            </a:defPPr>
            <a:lvl1pPr algn="ctr">
              <a:defRPr sz="1400" b="1">
                <a:solidFill>
                  <a:srgbClr val="FFC000"/>
                </a:solidFill>
                <a:cs typeface="Arial (body)"/>
              </a:defRPr>
            </a:lvl1pPr>
          </a:lstStyle>
          <a:p>
            <a:r>
              <a:rPr lang="en-GB" dirty="0">
                <a:solidFill>
                  <a:schemeClr val="bg1"/>
                </a:solidFill>
              </a:rPr>
              <a:t>Opening collaboration with commercial partnership programme</a:t>
            </a:r>
          </a:p>
        </p:txBody>
      </p:sp>
    </p:spTree>
    <p:extLst>
      <p:ext uri="{BB962C8B-B14F-4D97-AF65-F5344CB8AC3E}">
        <p14:creationId xmlns:p14="http://schemas.microsoft.com/office/powerpoint/2010/main" val="1188590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67EC-AC7E-44EC-8D89-D514462805A9}"/>
              </a:ext>
            </a:extLst>
          </p:cNvPr>
          <p:cNvSpPr>
            <a:spLocks noGrp="1"/>
          </p:cNvSpPr>
          <p:nvPr>
            <p:ph type="title"/>
          </p:nvPr>
        </p:nvSpPr>
        <p:spPr>
          <a:xfrm>
            <a:off x="559508" y="825672"/>
            <a:ext cx="9894723" cy="430909"/>
          </a:xfrm>
        </p:spPr>
        <p:txBody>
          <a:bodyPr>
            <a:normAutofit fontScale="90000"/>
          </a:bodyPr>
          <a:lstStyle/>
          <a:p>
            <a:r>
              <a:rPr lang="en-GB" dirty="0"/>
              <a:t>Webinars</a:t>
            </a:r>
          </a:p>
        </p:txBody>
      </p:sp>
      <p:graphicFrame>
        <p:nvGraphicFramePr>
          <p:cNvPr id="16" name="Chart 15">
            <a:extLst>
              <a:ext uri="{FF2B5EF4-FFF2-40B4-BE49-F238E27FC236}">
                <a16:creationId xmlns:a16="http://schemas.microsoft.com/office/drawing/2014/main" id="{ED6F7BE8-EA1A-6543-DB40-470978AA29F8}"/>
              </a:ext>
            </a:extLst>
          </p:cNvPr>
          <p:cNvGraphicFramePr/>
          <p:nvPr>
            <p:extLst>
              <p:ext uri="{D42A27DB-BD31-4B8C-83A1-F6EECF244321}">
                <p14:modId xmlns:p14="http://schemas.microsoft.com/office/powerpoint/2010/main" val="1437616541"/>
              </p:ext>
            </p:extLst>
          </p:nvPr>
        </p:nvGraphicFramePr>
        <p:xfrm>
          <a:off x="325012" y="1559503"/>
          <a:ext cx="10823634" cy="5067698"/>
        </p:xfrm>
        <a:graphic>
          <a:graphicData uri="http://schemas.openxmlformats.org/drawingml/2006/chart">
            <c:chart xmlns:c="http://schemas.openxmlformats.org/drawingml/2006/chart" xmlns:r="http://schemas.openxmlformats.org/officeDocument/2006/relationships" r:id="rId3"/>
          </a:graphicData>
        </a:graphic>
      </p:graphicFrame>
      <p:sp>
        <p:nvSpPr>
          <p:cNvPr id="24" name="Content Placeholder 2">
            <a:extLst>
              <a:ext uri="{FF2B5EF4-FFF2-40B4-BE49-F238E27FC236}">
                <a16:creationId xmlns:a16="http://schemas.microsoft.com/office/drawing/2014/main" id="{DF434C9F-C8D5-01B9-E99B-A5A0FB9E87DD}"/>
              </a:ext>
            </a:extLst>
          </p:cNvPr>
          <p:cNvSpPr txBox="1">
            <a:spLocks/>
          </p:cNvSpPr>
          <p:nvPr/>
        </p:nvSpPr>
        <p:spPr>
          <a:xfrm>
            <a:off x="3026343" y="1970382"/>
            <a:ext cx="592399" cy="38200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000" dirty="0"/>
              <a:t>2021</a:t>
            </a:r>
          </a:p>
        </p:txBody>
      </p:sp>
      <p:sp>
        <p:nvSpPr>
          <p:cNvPr id="26" name="Content Placeholder 2">
            <a:extLst>
              <a:ext uri="{FF2B5EF4-FFF2-40B4-BE49-F238E27FC236}">
                <a16:creationId xmlns:a16="http://schemas.microsoft.com/office/drawing/2014/main" id="{887DC4BD-8A1F-3017-3DBB-D777BD12BA82}"/>
              </a:ext>
            </a:extLst>
          </p:cNvPr>
          <p:cNvSpPr txBox="1">
            <a:spLocks/>
          </p:cNvSpPr>
          <p:nvPr/>
        </p:nvSpPr>
        <p:spPr>
          <a:xfrm>
            <a:off x="933264" y="1970382"/>
            <a:ext cx="592399" cy="38200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000" dirty="0"/>
              <a:t>2020</a:t>
            </a:r>
          </a:p>
        </p:txBody>
      </p:sp>
      <p:sp>
        <p:nvSpPr>
          <p:cNvPr id="27" name="Content Placeholder 2">
            <a:extLst>
              <a:ext uri="{FF2B5EF4-FFF2-40B4-BE49-F238E27FC236}">
                <a16:creationId xmlns:a16="http://schemas.microsoft.com/office/drawing/2014/main" id="{EC95A975-5514-8BE9-EFFC-445CDE604B59}"/>
              </a:ext>
            </a:extLst>
          </p:cNvPr>
          <p:cNvSpPr txBox="1">
            <a:spLocks/>
          </p:cNvSpPr>
          <p:nvPr/>
        </p:nvSpPr>
        <p:spPr>
          <a:xfrm>
            <a:off x="6342054" y="1970381"/>
            <a:ext cx="592399" cy="38200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000" dirty="0"/>
              <a:t>2022</a:t>
            </a:r>
          </a:p>
        </p:txBody>
      </p:sp>
      <p:sp>
        <p:nvSpPr>
          <p:cNvPr id="28" name="Left Brace 27">
            <a:extLst>
              <a:ext uri="{FF2B5EF4-FFF2-40B4-BE49-F238E27FC236}">
                <a16:creationId xmlns:a16="http://schemas.microsoft.com/office/drawing/2014/main" id="{934C2603-6B0C-E808-AE4E-8DC5241B331F}"/>
              </a:ext>
            </a:extLst>
          </p:cNvPr>
          <p:cNvSpPr/>
          <p:nvPr/>
        </p:nvSpPr>
        <p:spPr>
          <a:xfrm rot="5400000">
            <a:off x="1182380" y="1977026"/>
            <a:ext cx="73474" cy="57170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
        <p:nvSpPr>
          <p:cNvPr id="34" name="Left Brace 33">
            <a:extLst>
              <a:ext uri="{FF2B5EF4-FFF2-40B4-BE49-F238E27FC236}">
                <a16:creationId xmlns:a16="http://schemas.microsoft.com/office/drawing/2014/main" id="{F45316E0-6868-4CF2-BFF7-C69258F6D821}"/>
              </a:ext>
            </a:extLst>
          </p:cNvPr>
          <p:cNvSpPr/>
          <p:nvPr/>
        </p:nvSpPr>
        <p:spPr>
          <a:xfrm rot="5400000">
            <a:off x="3275462" y="523804"/>
            <a:ext cx="73470" cy="34781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
        <p:nvSpPr>
          <p:cNvPr id="35" name="Left Brace 34">
            <a:extLst>
              <a:ext uri="{FF2B5EF4-FFF2-40B4-BE49-F238E27FC236}">
                <a16:creationId xmlns:a16="http://schemas.microsoft.com/office/drawing/2014/main" id="{A39A3622-6467-EF8C-1F26-7E67B25C15EE}"/>
              </a:ext>
            </a:extLst>
          </p:cNvPr>
          <p:cNvSpPr/>
          <p:nvPr/>
        </p:nvSpPr>
        <p:spPr>
          <a:xfrm rot="5400000">
            <a:off x="6601518" y="902918"/>
            <a:ext cx="73472" cy="27199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
        <p:nvSpPr>
          <p:cNvPr id="3" name="Content Placeholder 2">
            <a:extLst>
              <a:ext uri="{FF2B5EF4-FFF2-40B4-BE49-F238E27FC236}">
                <a16:creationId xmlns:a16="http://schemas.microsoft.com/office/drawing/2014/main" id="{83A13B1C-9801-E326-7FC2-E1B432A89432}"/>
              </a:ext>
            </a:extLst>
          </p:cNvPr>
          <p:cNvSpPr txBox="1">
            <a:spLocks/>
          </p:cNvSpPr>
          <p:nvPr/>
        </p:nvSpPr>
        <p:spPr>
          <a:xfrm>
            <a:off x="9149368" y="1970380"/>
            <a:ext cx="592399" cy="38200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000" dirty="0"/>
              <a:t>2023</a:t>
            </a:r>
          </a:p>
        </p:txBody>
      </p:sp>
      <p:sp>
        <p:nvSpPr>
          <p:cNvPr id="5" name="Left Brace 4">
            <a:extLst>
              <a:ext uri="{FF2B5EF4-FFF2-40B4-BE49-F238E27FC236}">
                <a16:creationId xmlns:a16="http://schemas.microsoft.com/office/drawing/2014/main" id="{97C0785D-A2B9-8459-251A-1647F12BEEDF}"/>
              </a:ext>
            </a:extLst>
          </p:cNvPr>
          <p:cNvSpPr/>
          <p:nvPr/>
        </p:nvSpPr>
        <p:spPr>
          <a:xfrm rot="5400000">
            <a:off x="9408832" y="902917"/>
            <a:ext cx="73472" cy="27199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Tree>
    <p:extLst>
      <p:ext uri="{BB962C8B-B14F-4D97-AF65-F5344CB8AC3E}">
        <p14:creationId xmlns:p14="http://schemas.microsoft.com/office/powerpoint/2010/main" val="2120409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F5B7-1CA9-3849-B8E4-79FD96C47112}"/>
              </a:ext>
            </a:extLst>
          </p:cNvPr>
          <p:cNvSpPr>
            <a:spLocks noGrp="1"/>
          </p:cNvSpPr>
          <p:nvPr>
            <p:ph type="title"/>
          </p:nvPr>
        </p:nvSpPr>
        <p:spPr/>
        <p:txBody>
          <a:bodyPr>
            <a:normAutofit fontScale="90000"/>
          </a:bodyPr>
          <a:lstStyle/>
          <a:p>
            <a:r>
              <a:rPr lang="en-GB" dirty="0" err="1"/>
              <a:t>CyberSecMonth</a:t>
            </a:r>
            <a:r>
              <a:rPr lang="en-GB" dirty="0"/>
              <a:t> campaigns across Social Media – 2019-2023</a:t>
            </a:r>
            <a:endParaRPr lang="en-US" dirty="0"/>
          </a:p>
        </p:txBody>
      </p:sp>
      <p:grpSp>
        <p:nvGrpSpPr>
          <p:cNvPr id="5" name="Group 4">
            <a:extLst>
              <a:ext uri="{FF2B5EF4-FFF2-40B4-BE49-F238E27FC236}">
                <a16:creationId xmlns:a16="http://schemas.microsoft.com/office/drawing/2014/main" id="{01F98C74-E51B-8D6F-78EE-46AD39AF6F24}"/>
              </a:ext>
            </a:extLst>
          </p:cNvPr>
          <p:cNvGrpSpPr/>
          <p:nvPr/>
        </p:nvGrpSpPr>
        <p:grpSpPr>
          <a:xfrm>
            <a:off x="827571" y="4965947"/>
            <a:ext cx="486924" cy="474117"/>
            <a:chOff x="237312" y="2170240"/>
            <a:chExt cx="1150746" cy="1120479"/>
          </a:xfrm>
        </p:grpSpPr>
        <p:pic>
          <p:nvPicPr>
            <p:cNvPr id="4" name="Picture 3" descr="Logo, icon&#10;&#10;Description automatically generated">
              <a:extLst>
                <a:ext uri="{FF2B5EF4-FFF2-40B4-BE49-F238E27FC236}">
                  <a16:creationId xmlns:a16="http://schemas.microsoft.com/office/drawing/2014/main" id="{5EEDAF3D-10F9-4569-B849-1621A2DFBC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7312" y="2170240"/>
              <a:ext cx="837204" cy="837204"/>
            </a:xfrm>
            <a:prstGeom prst="rect">
              <a:avLst/>
            </a:prstGeom>
          </p:spPr>
        </p:pic>
        <p:pic>
          <p:nvPicPr>
            <p:cNvPr id="10" name="Picture 9" descr="A white x on a black background&#10;&#10;Description automatically generated">
              <a:extLst>
                <a:ext uri="{FF2B5EF4-FFF2-40B4-BE49-F238E27FC236}">
                  <a16:creationId xmlns:a16="http://schemas.microsoft.com/office/drawing/2014/main" id="{60560596-DA90-20D1-2D66-5AAA8A13CE1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16"/>
            <a:stretch/>
          </p:blipFill>
          <p:spPr>
            <a:xfrm>
              <a:off x="565433" y="2468094"/>
              <a:ext cx="822625" cy="822625"/>
            </a:xfrm>
            <a:prstGeom prst="ellipse">
              <a:avLst/>
            </a:prstGeom>
            <a:ln w="63500" cap="rnd">
              <a:noFill/>
            </a:ln>
            <a:effectLst/>
          </p:spPr>
        </p:pic>
      </p:grpSp>
      <p:graphicFrame>
        <p:nvGraphicFramePr>
          <p:cNvPr id="3" name="Chart 2">
            <a:extLst>
              <a:ext uri="{FF2B5EF4-FFF2-40B4-BE49-F238E27FC236}">
                <a16:creationId xmlns:a16="http://schemas.microsoft.com/office/drawing/2014/main" id="{EE9F9449-408E-4CF4-A958-A132E648818D}"/>
              </a:ext>
            </a:extLst>
          </p:cNvPr>
          <p:cNvGraphicFramePr/>
          <p:nvPr>
            <p:extLst>
              <p:ext uri="{D42A27DB-BD31-4B8C-83A1-F6EECF244321}">
                <p14:modId xmlns:p14="http://schemas.microsoft.com/office/powerpoint/2010/main" val="3046523020"/>
              </p:ext>
            </p:extLst>
          </p:nvPr>
        </p:nvGraphicFramePr>
        <p:xfrm>
          <a:off x="1378730" y="4037231"/>
          <a:ext cx="4860716" cy="23982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5FD49CC1-489D-93ED-FC25-AF885A2CAD7C}"/>
              </a:ext>
            </a:extLst>
          </p:cNvPr>
          <p:cNvGraphicFramePr/>
          <p:nvPr>
            <p:extLst>
              <p:ext uri="{D42A27DB-BD31-4B8C-83A1-F6EECF244321}">
                <p14:modId xmlns:p14="http://schemas.microsoft.com/office/powerpoint/2010/main" val="2875969149"/>
              </p:ext>
            </p:extLst>
          </p:nvPr>
        </p:nvGraphicFramePr>
        <p:xfrm>
          <a:off x="1448787" y="1477529"/>
          <a:ext cx="4375412" cy="2431607"/>
        </p:xfrm>
        <a:graphic>
          <a:graphicData uri="http://schemas.openxmlformats.org/drawingml/2006/chart">
            <c:chart xmlns:c="http://schemas.openxmlformats.org/drawingml/2006/chart" xmlns:r="http://schemas.openxmlformats.org/officeDocument/2006/relationships" r:id="rId6"/>
          </a:graphicData>
        </a:graphic>
      </p:graphicFrame>
      <p:pic>
        <p:nvPicPr>
          <p:cNvPr id="7" name="Picture 6" descr="Icon&#10;&#10;Description automatically generated">
            <a:extLst>
              <a:ext uri="{FF2B5EF4-FFF2-40B4-BE49-F238E27FC236}">
                <a16:creationId xmlns:a16="http://schemas.microsoft.com/office/drawing/2014/main" id="{0FB0BD1F-3A13-C1BA-D803-E99FF77CD4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7571" y="2279226"/>
            <a:ext cx="621216" cy="621216"/>
          </a:xfrm>
          <a:prstGeom prst="rect">
            <a:avLst/>
          </a:prstGeom>
        </p:spPr>
      </p:pic>
      <p:graphicFrame>
        <p:nvGraphicFramePr>
          <p:cNvPr id="8" name="Chart 7">
            <a:extLst>
              <a:ext uri="{FF2B5EF4-FFF2-40B4-BE49-F238E27FC236}">
                <a16:creationId xmlns:a16="http://schemas.microsoft.com/office/drawing/2014/main" id="{A01945BE-F012-355F-564C-E8A3FC8B57CC}"/>
              </a:ext>
            </a:extLst>
          </p:cNvPr>
          <p:cNvGraphicFramePr/>
          <p:nvPr>
            <p:extLst>
              <p:ext uri="{D42A27DB-BD31-4B8C-83A1-F6EECF244321}">
                <p14:modId xmlns:p14="http://schemas.microsoft.com/office/powerpoint/2010/main" val="656698052"/>
              </p:ext>
            </p:extLst>
          </p:nvPr>
        </p:nvGraphicFramePr>
        <p:xfrm>
          <a:off x="6830518" y="1611005"/>
          <a:ext cx="4823106" cy="2298131"/>
        </p:xfrm>
        <a:graphic>
          <a:graphicData uri="http://schemas.openxmlformats.org/drawingml/2006/chart">
            <c:chart xmlns:c="http://schemas.openxmlformats.org/drawingml/2006/chart" xmlns:r="http://schemas.openxmlformats.org/officeDocument/2006/relationships" r:id="rId8"/>
          </a:graphicData>
        </a:graphic>
      </p:graphicFrame>
      <p:pic>
        <p:nvPicPr>
          <p:cNvPr id="9" name="Picture 8">
            <a:extLst>
              <a:ext uri="{FF2B5EF4-FFF2-40B4-BE49-F238E27FC236}">
                <a16:creationId xmlns:a16="http://schemas.microsoft.com/office/drawing/2014/main" id="{0D9CC96F-FED8-1787-98FF-1B44A16C995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198294" y="2377220"/>
            <a:ext cx="632224" cy="632224"/>
          </a:xfrm>
          <a:prstGeom prst="rect">
            <a:avLst/>
          </a:prstGeom>
        </p:spPr>
      </p:pic>
      <p:pic>
        <p:nvPicPr>
          <p:cNvPr id="14" name="Picture 13" descr="A logo of a camera&#10;&#10;Description automatically generated">
            <a:extLst>
              <a:ext uri="{FF2B5EF4-FFF2-40B4-BE49-F238E27FC236}">
                <a16:creationId xmlns:a16="http://schemas.microsoft.com/office/drawing/2014/main" id="{36D0E138-E1A6-C4C4-CEAD-6CE3670BD1C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90515" y="4757650"/>
            <a:ext cx="622821" cy="622821"/>
          </a:xfrm>
          <a:prstGeom prst="rect">
            <a:avLst/>
          </a:prstGeom>
        </p:spPr>
      </p:pic>
      <p:pic>
        <p:nvPicPr>
          <p:cNvPr id="15" name="Picture 14" descr="A blue circle with a white letter m&#10;&#10;Description automatically generated">
            <a:extLst>
              <a:ext uri="{FF2B5EF4-FFF2-40B4-BE49-F238E27FC236}">
                <a16:creationId xmlns:a16="http://schemas.microsoft.com/office/drawing/2014/main" id="{CAF9D5D3-8790-9B64-4034-020EC1DA714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139224" y="4750635"/>
            <a:ext cx="622821" cy="622821"/>
          </a:xfrm>
          <a:prstGeom prst="rect">
            <a:avLst/>
          </a:prstGeom>
        </p:spPr>
      </p:pic>
      <p:sp>
        <p:nvSpPr>
          <p:cNvPr id="16" name="Title 1">
            <a:extLst>
              <a:ext uri="{FF2B5EF4-FFF2-40B4-BE49-F238E27FC236}">
                <a16:creationId xmlns:a16="http://schemas.microsoft.com/office/drawing/2014/main" id="{7109631D-AB8A-F35C-DB38-922783F3302F}"/>
              </a:ext>
            </a:extLst>
          </p:cNvPr>
          <p:cNvSpPr txBox="1">
            <a:spLocks/>
          </p:cNvSpPr>
          <p:nvPr/>
        </p:nvSpPr>
        <p:spPr>
          <a:xfrm>
            <a:off x="7400996" y="4783292"/>
            <a:ext cx="797938" cy="69233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lang="en-GB" sz="2800" b="1" kern="1200">
                <a:solidFill>
                  <a:schemeClr val="accent2">
                    <a:lumMod val="90000"/>
                    <a:lumOff val="10000"/>
                  </a:schemeClr>
                </a:solidFill>
                <a:latin typeface="+mn-lt"/>
                <a:ea typeface="+mj-ea"/>
                <a:cs typeface="+mj-cs"/>
              </a:defRPr>
            </a:lvl1pPr>
          </a:lstStyle>
          <a:p>
            <a:pPr algn="ctr"/>
            <a:r>
              <a:rPr lang="en-GB" sz="5200" dirty="0"/>
              <a:t>+</a:t>
            </a:r>
          </a:p>
        </p:txBody>
      </p:sp>
      <p:pic>
        <p:nvPicPr>
          <p:cNvPr id="11" name="Picture 10" descr="A red and white play button&#10;&#10;Description automatically generated">
            <a:extLst>
              <a:ext uri="{FF2B5EF4-FFF2-40B4-BE49-F238E27FC236}">
                <a16:creationId xmlns:a16="http://schemas.microsoft.com/office/drawing/2014/main" id="{CC5B6085-DA40-5A06-AD1E-12F4E764EED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641806" y="4757650"/>
            <a:ext cx="622821" cy="622821"/>
          </a:xfrm>
          <a:prstGeom prst="rect">
            <a:avLst/>
          </a:prstGeom>
        </p:spPr>
      </p:pic>
    </p:spTree>
    <p:extLst>
      <p:ext uri="{BB962C8B-B14F-4D97-AF65-F5344CB8AC3E}">
        <p14:creationId xmlns:p14="http://schemas.microsoft.com/office/powerpoint/2010/main" val="3786317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32ADACB-E60A-4802-A1F5-B99175D83CBD}"/>
              </a:ext>
            </a:extLst>
          </p:cNvPr>
          <p:cNvSpPr/>
          <p:nvPr/>
        </p:nvSpPr>
        <p:spPr>
          <a:xfrm>
            <a:off x="3428756" y="3137759"/>
            <a:ext cx="3163876" cy="2222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18BF2AE-6B5D-4954-BFD7-97D1A40CACA2}"/>
              </a:ext>
            </a:extLst>
          </p:cNvPr>
          <p:cNvSpPr>
            <a:spLocks noGrp="1"/>
          </p:cNvSpPr>
          <p:nvPr>
            <p:ph type="title"/>
          </p:nvPr>
        </p:nvSpPr>
        <p:spPr>
          <a:xfrm>
            <a:off x="392418" y="903244"/>
            <a:ext cx="9894723" cy="430909"/>
          </a:xfrm>
        </p:spPr>
        <p:txBody>
          <a:bodyPr>
            <a:normAutofit fontScale="90000"/>
          </a:bodyPr>
          <a:lstStyle/>
          <a:p>
            <a:r>
              <a:rPr lang="en-GB" dirty="0"/>
              <a:t>NREN Contributions (2019 – 2023)</a:t>
            </a:r>
          </a:p>
        </p:txBody>
      </p:sp>
      <p:sp>
        <p:nvSpPr>
          <p:cNvPr id="4" name="TextBox 3">
            <a:extLst>
              <a:ext uri="{FF2B5EF4-FFF2-40B4-BE49-F238E27FC236}">
                <a16:creationId xmlns:a16="http://schemas.microsoft.com/office/drawing/2014/main" id="{DC0E80D5-C22B-4BDC-BAC3-E22BEE90B213}"/>
              </a:ext>
            </a:extLst>
          </p:cNvPr>
          <p:cNvSpPr txBox="1"/>
          <p:nvPr/>
        </p:nvSpPr>
        <p:spPr>
          <a:xfrm>
            <a:off x="5620650" y="862820"/>
            <a:ext cx="2635644" cy="861774"/>
          </a:xfrm>
          <a:prstGeom prst="rect">
            <a:avLst/>
          </a:prstGeom>
          <a:solidFill>
            <a:schemeClr val="accent1"/>
          </a:solidFill>
        </p:spPr>
        <p:txBody>
          <a:bodyPr wrap="square" rtlCol="0">
            <a:spAutoFit/>
          </a:bodyPr>
          <a:lstStyle>
            <a:defPPr>
              <a:defRPr lang="en-US"/>
            </a:defPPr>
            <a:lvl1pPr algn="ctr">
              <a:defRPr sz="1400" b="1">
                <a:solidFill>
                  <a:schemeClr val="bg1"/>
                </a:solidFill>
                <a:cs typeface="Arial (body)"/>
              </a:defRPr>
            </a:lvl1pPr>
          </a:lstStyle>
          <a:p>
            <a:r>
              <a:rPr lang="en-US" sz="1800" dirty="0"/>
              <a:t>31 NRENs and RRENs</a:t>
            </a:r>
            <a:br>
              <a:rPr lang="en-US" sz="1600" dirty="0"/>
            </a:br>
            <a:r>
              <a:rPr lang="en-US" sz="1600" dirty="0"/>
              <a:t> actively contributed to the campaigns in different years</a:t>
            </a:r>
          </a:p>
        </p:txBody>
      </p:sp>
      <p:sp>
        <p:nvSpPr>
          <p:cNvPr id="37" name="Rectangle 36">
            <a:extLst>
              <a:ext uri="{FF2B5EF4-FFF2-40B4-BE49-F238E27FC236}">
                <a16:creationId xmlns:a16="http://schemas.microsoft.com/office/drawing/2014/main" id="{BB8482C1-9771-4261-A75B-C30863C4EA40}"/>
              </a:ext>
            </a:extLst>
          </p:cNvPr>
          <p:cNvSpPr/>
          <p:nvPr/>
        </p:nvSpPr>
        <p:spPr>
          <a:xfrm>
            <a:off x="5976197" y="4184548"/>
            <a:ext cx="3163876" cy="2222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7" name="Chart 16">
            <a:extLst>
              <a:ext uri="{FF2B5EF4-FFF2-40B4-BE49-F238E27FC236}">
                <a16:creationId xmlns:a16="http://schemas.microsoft.com/office/drawing/2014/main" id="{9A565A93-8365-4814-84B5-D7E946505D5A}"/>
              </a:ext>
            </a:extLst>
          </p:cNvPr>
          <p:cNvGraphicFramePr/>
          <p:nvPr>
            <p:extLst>
              <p:ext uri="{D42A27DB-BD31-4B8C-83A1-F6EECF244321}">
                <p14:modId xmlns:p14="http://schemas.microsoft.com/office/powerpoint/2010/main" val="9526553"/>
              </p:ext>
            </p:extLst>
          </p:nvPr>
        </p:nvGraphicFramePr>
        <p:xfrm>
          <a:off x="97556" y="1551602"/>
          <a:ext cx="8907804" cy="5501659"/>
        </p:xfrm>
        <a:graphic>
          <a:graphicData uri="http://schemas.openxmlformats.org/drawingml/2006/chart">
            <c:chart xmlns:c="http://schemas.openxmlformats.org/drawingml/2006/chart" xmlns:r="http://schemas.openxmlformats.org/officeDocument/2006/relationships" r:id="rId3"/>
          </a:graphicData>
        </a:graphic>
      </p:graphicFrame>
      <p:pic>
        <p:nvPicPr>
          <p:cNvPr id="44" name="Picture 43" descr="Text&#10;&#10;Description automatically generated">
            <a:extLst>
              <a:ext uri="{FF2B5EF4-FFF2-40B4-BE49-F238E27FC236}">
                <a16:creationId xmlns:a16="http://schemas.microsoft.com/office/drawing/2014/main" id="{52363AE1-131E-435D-B792-5277220193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217"/>
          <a:stretch/>
        </p:blipFill>
        <p:spPr>
          <a:xfrm>
            <a:off x="3562502" y="2884808"/>
            <a:ext cx="234033" cy="176885"/>
          </a:xfrm>
          <a:prstGeom prst="rect">
            <a:avLst/>
          </a:prstGeom>
        </p:spPr>
      </p:pic>
      <p:pic>
        <p:nvPicPr>
          <p:cNvPr id="45" name="Picture 44" descr="Icon&#10;&#10;Description automatically generated">
            <a:extLst>
              <a:ext uri="{FF2B5EF4-FFF2-40B4-BE49-F238E27FC236}">
                <a16:creationId xmlns:a16="http://schemas.microsoft.com/office/drawing/2014/main" id="{721DD93B-C28A-4622-9240-45CDC68143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1438" y="2599408"/>
            <a:ext cx="150472" cy="150472"/>
          </a:xfrm>
          <a:prstGeom prst="rect">
            <a:avLst/>
          </a:prstGeom>
        </p:spPr>
      </p:pic>
      <mc:AlternateContent xmlns:mc="http://schemas.openxmlformats.org/markup-compatibility/2006" xmlns:cx4="http://schemas.microsoft.com/office/drawing/2016/5/10/chartex">
        <mc:Choice Requires="cx4">
          <p:graphicFrame>
            <p:nvGraphicFramePr>
              <p:cNvPr id="32" name="Chart 31">
                <a:extLst>
                  <a:ext uri="{FF2B5EF4-FFF2-40B4-BE49-F238E27FC236}">
                    <a16:creationId xmlns:a16="http://schemas.microsoft.com/office/drawing/2014/main" id="{855AE9B2-24B5-4EA5-A6A2-89B1ABCAA4BF}"/>
                  </a:ext>
                </a:extLst>
              </p:cNvPr>
              <p:cNvGraphicFramePr/>
              <p:nvPr>
                <p:extLst>
                  <p:ext uri="{D42A27DB-BD31-4B8C-83A1-F6EECF244321}">
                    <p14:modId xmlns:p14="http://schemas.microsoft.com/office/powerpoint/2010/main" val="3172425640"/>
                  </p:ext>
                </p:extLst>
              </p:nvPr>
            </p:nvGraphicFramePr>
            <p:xfrm>
              <a:off x="5620650" y="685817"/>
              <a:ext cx="6629529" cy="4441343"/>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32" name="Chart 31">
                <a:extLst>
                  <a:ext uri="{FF2B5EF4-FFF2-40B4-BE49-F238E27FC236}">
                    <a16:creationId xmlns:a16="http://schemas.microsoft.com/office/drawing/2014/main" id="{855AE9B2-24B5-4EA5-A6A2-89B1ABCAA4BF}"/>
                  </a:ext>
                </a:extLst>
              </p:cNvPr>
              <p:cNvPicPr>
                <a:picLocks noGrp="1" noRot="1" noChangeAspect="1" noMove="1" noResize="1" noEditPoints="1" noAdjustHandles="1" noChangeArrowheads="1" noChangeShapeType="1"/>
              </p:cNvPicPr>
              <p:nvPr/>
            </p:nvPicPr>
            <p:blipFill>
              <a:blip r:embed="rId7"/>
              <a:stretch>
                <a:fillRect/>
              </a:stretch>
            </p:blipFill>
            <p:spPr>
              <a:xfrm>
                <a:off x="5620650" y="685817"/>
                <a:ext cx="6629529" cy="4441343"/>
              </a:xfrm>
              <a:prstGeom prst="rect">
                <a:avLst/>
              </a:prstGeom>
            </p:spPr>
          </p:pic>
        </mc:Fallback>
      </mc:AlternateContent>
      <p:sp>
        <p:nvSpPr>
          <p:cNvPr id="40" name="Rectangle 39">
            <a:extLst>
              <a:ext uri="{FF2B5EF4-FFF2-40B4-BE49-F238E27FC236}">
                <a16:creationId xmlns:a16="http://schemas.microsoft.com/office/drawing/2014/main" id="{7AB92BF3-2017-428C-9FA1-910F5439D174}"/>
              </a:ext>
            </a:extLst>
          </p:cNvPr>
          <p:cNvSpPr/>
          <p:nvPr/>
        </p:nvSpPr>
        <p:spPr>
          <a:xfrm>
            <a:off x="10539957" y="4723406"/>
            <a:ext cx="1652043" cy="20904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3" name="Picture 22" descr="Text&#10;&#10;Description automatically generated">
            <a:extLst>
              <a:ext uri="{FF2B5EF4-FFF2-40B4-BE49-F238E27FC236}">
                <a16:creationId xmlns:a16="http://schemas.microsoft.com/office/drawing/2014/main" id="{248966CB-4CC4-59EB-1B1F-12A7ADB721E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520866" y="5895848"/>
            <a:ext cx="199086" cy="150472"/>
          </a:xfrm>
          <a:prstGeom prst="rect">
            <a:avLst/>
          </a:prstGeom>
        </p:spPr>
      </p:pic>
      <p:pic>
        <p:nvPicPr>
          <p:cNvPr id="25" name="Picture 24" descr="Text&#10;&#10;Description automatically generated">
            <a:extLst>
              <a:ext uri="{FF2B5EF4-FFF2-40B4-BE49-F238E27FC236}">
                <a16:creationId xmlns:a16="http://schemas.microsoft.com/office/drawing/2014/main" id="{B4F96330-2BAF-C336-8E75-B80305A351F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1665169" y="5852797"/>
            <a:ext cx="199086" cy="150472"/>
          </a:xfrm>
          <a:prstGeom prst="rect">
            <a:avLst/>
          </a:prstGeom>
        </p:spPr>
      </p:pic>
      <p:pic>
        <p:nvPicPr>
          <p:cNvPr id="26" name="Picture 25" descr="Text&#10;&#10;Description automatically generated">
            <a:extLst>
              <a:ext uri="{FF2B5EF4-FFF2-40B4-BE49-F238E27FC236}">
                <a16:creationId xmlns:a16="http://schemas.microsoft.com/office/drawing/2014/main" id="{D9157815-460D-3320-7CC2-6AE5ED7E589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3250932" y="5959846"/>
            <a:ext cx="199086" cy="150472"/>
          </a:xfrm>
          <a:prstGeom prst="rect">
            <a:avLst/>
          </a:prstGeom>
        </p:spPr>
      </p:pic>
      <p:pic>
        <p:nvPicPr>
          <p:cNvPr id="27" name="Picture 26" descr="Text&#10;&#10;Description automatically generated">
            <a:extLst>
              <a:ext uri="{FF2B5EF4-FFF2-40B4-BE49-F238E27FC236}">
                <a16:creationId xmlns:a16="http://schemas.microsoft.com/office/drawing/2014/main" id="{476EBC3D-06C6-7CA0-DAC6-1C33F353B72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1426204" y="5771465"/>
            <a:ext cx="199086" cy="150472"/>
          </a:xfrm>
          <a:prstGeom prst="rect">
            <a:avLst/>
          </a:prstGeom>
        </p:spPr>
      </p:pic>
      <p:pic>
        <p:nvPicPr>
          <p:cNvPr id="28" name="Picture 27" descr="Icon&#10;&#10;Description automatically generated">
            <a:extLst>
              <a:ext uri="{FF2B5EF4-FFF2-40B4-BE49-F238E27FC236}">
                <a16:creationId xmlns:a16="http://schemas.microsoft.com/office/drawing/2014/main" id="{A877D4E4-E87C-0D4C-8DF7-CAD5082353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50750" y="6069498"/>
            <a:ext cx="150472" cy="150472"/>
          </a:xfrm>
          <a:prstGeom prst="rect">
            <a:avLst/>
          </a:prstGeom>
        </p:spPr>
      </p:pic>
      <p:pic>
        <p:nvPicPr>
          <p:cNvPr id="3" name="Picture 2" descr="Text&#10;&#10;Description automatically generated">
            <a:extLst>
              <a:ext uri="{FF2B5EF4-FFF2-40B4-BE49-F238E27FC236}">
                <a16:creationId xmlns:a16="http://schemas.microsoft.com/office/drawing/2014/main" id="{7FD7A78F-27F9-0891-5C26-07411851A89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747157" y="5795172"/>
            <a:ext cx="199086" cy="150472"/>
          </a:xfrm>
          <a:prstGeom prst="rect">
            <a:avLst/>
          </a:prstGeom>
        </p:spPr>
      </p:pic>
      <p:pic>
        <p:nvPicPr>
          <p:cNvPr id="5" name="Picture 4" descr="Text&#10;&#10;Description automatically generated">
            <a:extLst>
              <a:ext uri="{FF2B5EF4-FFF2-40B4-BE49-F238E27FC236}">
                <a16:creationId xmlns:a16="http://schemas.microsoft.com/office/drawing/2014/main" id="{35ACE691-352F-2C1E-B155-E454A284CAB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987137" y="5928033"/>
            <a:ext cx="199086" cy="150472"/>
          </a:xfrm>
          <a:prstGeom prst="rect">
            <a:avLst/>
          </a:prstGeom>
        </p:spPr>
      </p:pic>
      <p:pic>
        <p:nvPicPr>
          <p:cNvPr id="6" name="Picture 5" descr="Text&#10;&#10;Description automatically generated">
            <a:extLst>
              <a:ext uri="{FF2B5EF4-FFF2-40B4-BE49-F238E27FC236}">
                <a16:creationId xmlns:a16="http://schemas.microsoft.com/office/drawing/2014/main" id="{08D13AE3-A61F-026F-9CDC-27381EC45EB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8217"/>
          <a:stretch/>
        </p:blipFill>
        <p:spPr>
          <a:xfrm>
            <a:off x="1206163" y="5668763"/>
            <a:ext cx="199086" cy="150472"/>
          </a:xfrm>
          <a:prstGeom prst="rect">
            <a:avLst/>
          </a:prstGeom>
        </p:spPr>
      </p:pic>
      <p:sp>
        <p:nvSpPr>
          <p:cNvPr id="33" name="Title 37">
            <a:extLst>
              <a:ext uri="{FF2B5EF4-FFF2-40B4-BE49-F238E27FC236}">
                <a16:creationId xmlns:a16="http://schemas.microsoft.com/office/drawing/2014/main" id="{95DF3DEA-7F1E-4BDB-B139-68B2D4CA24FE}"/>
              </a:ext>
            </a:extLst>
          </p:cNvPr>
          <p:cNvSpPr txBox="1">
            <a:spLocks/>
          </p:cNvSpPr>
          <p:nvPr/>
        </p:nvSpPr>
        <p:spPr>
          <a:xfrm>
            <a:off x="10767086" y="1551603"/>
            <a:ext cx="1327357" cy="148513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3200" b="1" kern="1200" dirty="0">
                <a:solidFill>
                  <a:schemeClr val="accent1">
                    <a:lumMod val="50000"/>
                  </a:schemeClr>
                </a:solidFill>
                <a:latin typeface="+mn-lt"/>
                <a:ea typeface="+mj-ea"/>
                <a:cs typeface="+mj-cs"/>
              </a:defRPr>
            </a:lvl1pPr>
          </a:lstStyle>
          <a:p>
            <a:r>
              <a:rPr lang="en-GB" sz="1200" dirty="0">
                <a:solidFill>
                  <a:srgbClr val="1F4E79"/>
                </a:solidFill>
              </a:rPr>
              <a:t>+ Brazil</a:t>
            </a:r>
          </a:p>
          <a:p>
            <a:r>
              <a:rPr lang="en-GB" sz="1200" dirty="0">
                <a:solidFill>
                  <a:srgbClr val="1F4E79"/>
                </a:solidFill>
              </a:rPr>
              <a:t>+ South Africa</a:t>
            </a:r>
            <a:br>
              <a:rPr lang="en-GB" sz="1200" dirty="0">
                <a:solidFill>
                  <a:srgbClr val="1F4E79"/>
                </a:solidFill>
              </a:rPr>
            </a:br>
            <a:r>
              <a:rPr lang="en-GB" sz="1200" dirty="0">
                <a:solidFill>
                  <a:srgbClr val="1F4E79"/>
                </a:solidFill>
              </a:rPr>
              <a:t>+ Chile</a:t>
            </a:r>
          </a:p>
          <a:p>
            <a:r>
              <a:rPr lang="en-GB" sz="1200" dirty="0">
                <a:solidFill>
                  <a:srgbClr val="1F4E79"/>
                </a:solidFill>
              </a:rPr>
              <a:t>+ RedCLARA</a:t>
            </a:r>
            <a:br>
              <a:rPr lang="en-GB" sz="1200" dirty="0">
                <a:solidFill>
                  <a:srgbClr val="1F4E79"/>
                </a:solidFill>
              </a:rPr>
            </a:br>
            <a:r>
              <a:rPr lang="en-GB" sz="1200" dirty="0">
                <a:solidFill>
                  <a:srgbClr val="1F4E79"/>
                </a:solidFill>
              </a:rPr>
              <a:t>+ NORDUnet</a:t>
            </a:r>
          </a:p>
        </p:txBody>
      </p:sp>
    </p:spTree>
    <p:extLst>
      <p:ext uri="{BB962C8B-B14F-4D97-AF65-F5344CB8AC3E}">
        <p14:creationId xmlns:p14="http://schemas.microsoft.com/office/powerpoint/2010/main" val="1711845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9C80-CCB8-901A-2936-5F83E4A99FA8}"/>
              </a:ext>
            </a:extLst>
          </p:cNvPr>
          <p:cNvSpPr>
            <a:spLocks noGrp="1"/>
          </p:cNvSpPr>
          <p:nvPr>
            <p:ph type="title"/>
          </p:nvPr>
        </p:nvSpPr>
        <p:spPr>
          <a:xfrm>
            <a:off x="7054921" y="918524"/>
            <a:ext cx="9894723" cy="430909"/>
          </a:xfrm>
        </p:spPr>
        <p:txBody>
          <a:bodyPr>
            <a:normAutofit fontScale="90000"/>
          </a:bodyPr>
          <a:lstStyle/>
          <a:p>
            <a:r>
              <a:rPr lang="en-NL" dirty="0"/>
              <a:t>Success factors</a:t>
            </a:r>
          </a:p>
        </p:txBody>
      </p:sp>
      <p:sp>
        <p:nvSpPr>
          <p:cNvPr id="3" name="Content Placeholder 2">
            <a:extLst>
              <a:ext uri="{FF2B5EF4-FFF2-40B4-BE49-F238E27FC236}">
                <a16:creationId xmlns:a16="http://schemas.microsoft.com/office/drawing/2014/main" id="{93530BE5-870A-50CF-949B-6770BFB54D28}"/>
              </a:ext>
            </a:extLst>
          </p:cNvPr>
          <p:cNvSpPr>
            <a:spLocks noGrp="1"/>
          </p:cNvSpPr>
          <p:nvPr>
            <p:ph sz="quarter" idx="10"/>
          </p:nvPr>
        </p:nvSpPr>
        <p:spPr>
          <a:xfrm>
            <a:off x="7054922" y="1567629"/>
            <a:ext cx="3894838" cy="4503737"/>
          </a:xfrm>
        </p:spPr>
        <p:txBody>
          <a:bodyPr/>
          <a:lstStyle/>
          <a:p>
            <a:r>
              <a:rPr lang="en-GB" dirty="0"/>
              <a:t>Clear objective and goals</a:t>
            </a:r>
          </a:p>
          <a:p>
            <a:r>
              <a:rPr lang="en-GB" dirty="0"/>
              <a:t>Well defined campaign and targets</a:t>
            </a:r>
          </a:p>
          <a:p>
            <a:r>
              <a:rPr lang="en-GB" dirty="0"/>
              <a:t>Engaging content</a:t>
            </a:r>
          </a:p>
          <a:p>
            <a:r>
              <a:rPr lang="en-GB" dirty="0"/>
              <a:t>Co-creation</a:t>
            </a:r>
          </a:p>
          <a:p>
            <a:r>
              <a:rPr lang="en-GB" dirty="0"/>
              <a:t>Active involvement of communications units</a:t>
            </a:r>
          </a:p>
          <a:p>
            <a:r>
              <a:rPr lang="en-GB" dirty="0"/>
              <a:t>An amazing team</a:t>
            </a:r>
          </a:p>
          <a:p>
            <a:r>
              <a:rPr lang="en-GB" dirty="0"/>
              <a:t>An amazing community</a:t>
            </a:r>
          </a:p>
        </p:txBody>
      </p:sp>
      <p:pic>
        <p:nvPicPr>
          <p:cNvPr id="4" name="Picture 3" descr="A group of people walking with their phones&#10;&#10;Description automatically generated">
            <a:extLst>
              <a:ext uri="{FF2B5EF4-FFF2-40B4-BE49-F238E27FC236}">
                <a16:creationId xmlns:a16="http://schemas.microsoft.com/office/drawing/2014/main" id="{DCEB6C72-4759-F397-12C3-0635563D76F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765466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a:xfrm>
            <a:off x="1148638" y="802136"/>
            <a:ext cx="9894723" cy="430909"/>
          </a:xfrm>
        </p:spPr>
        <p:txBody>
          <a:bodyPr/>
          <a:lstStyle/>
          <a:p>
            <a:pPr algn="ctr"/>
            <a:r>
              <a:rPr lang="en-US" dirty="0"/>
              <a:t>Cybersecurity Month 2024 – Reboot with new concept!</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p:txBody>
          <a:bodyPr/>
          <a:lstStyle/>
          <a:p>
            <a:pPr marL="0" indent="0">
              <a:buNone/>
            </a:pPr>
            <a:r>
              <a:rPr lang="en-US" b="1" dirty="0"/>
              <a:t> </a:t>
            </a:r>
            <a:endParaRPr lang="en-US" dirty="0"/>
          </a:p>
          <a:p>
            <a:pPr marL="0" indent="0" algn="ctr">
              <a:buNone/>
            </a:pPr>
            <a:endParaRPr lang="en-US" dirty="0"/>
          </a:p>
        </p:txBody>
      </p:sp>
      <p:pic>
        <p:nvPicPr>
          <p:cNvPr id="8" name="Picture 7" descr="A group of people holding phones&#10;&#10;Description automatically generated">
            <a:extLst>
              <a:ext uri="{FF2B5EF4-FFF2-40B4-BE49-F238E27FC236}">
                <a16:creationId xmlns:a16="http://schemas.microsoft.com/office/drawing/2014/main" id="{A625BC40-27A7-87DF-7B3A-24ACD6C13FA7}"/>
              </a:ext>
            </a:extLst>
          </p:cNvPr>
          <p:cNvPicPr>
            <a:picLocks noChangeAspect="1"/>
          </p:cNvPicPr>
          <p:nvPr/>
        </p:nvPicPr>
        <p:blipFill>
          <a:blip r:embed="rId3">
            <a:extLst>
              <a:ext uri="{28A0092B-C50C-407E-A947-70E740481C1C}">
                <a14:useLocalDpi xmlns:a14="http://schemas.microsoft.com/office/drawing/2010/main"/>
              </a:ext>
            </a:extLst>
          </a:blip>
          <a:srcRect b="6483"/>
          <a:stretch/>
        </p:blipFill>
        <p:spPr>
          <a:xfrm>
            <a:off x="0" y="1471391"/>
            <a:ext cx="12192000" cy="5386609"/>
          </a:xfrm>
          <a:prstGeom prst="rect">
            <a:avLst/>
          </a:prstGeom>
        </p:spPr>
      </p:pic>
    </p:spTree>
    <p:extLst>
      <p:ext uri="{BB962C8B-B14F-4D97-AF65-F5344CB8AC3E}">
        <p14:creationId xmlns:p14="http://schemas.microsoft.com/office/powerpoint/2010/main" val="2598361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 – in a nutshell</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998895" y="1807472"/>
            <a:ext cx="9894887" cy="4503737"/>
          </a:xfrm>
        </p:spPr>
        <p:txBody>
          <a:bodyPr/>
          <a:lstStyle/>
          <a:p>
            <a:r>
              <a:rPr lang="en-US" b="1" dirty="0">
                <a:solidFill>
                  <a:srgbClr val="EC1556"/>
                </a:solidFill>
              </a:rPr>
              <a:t>4</a:t>
            </a:r>
            <a:r>
              <a:rPr lang="en-US" dirty="0"/>
              <a:t>-part animation series following the adventures of Jake Doubt, Head of the  Security Team, Guilder University</a:t>
            </a:r>
          </a:p>
          <a:p>
            <a:pPr lvl="1"/>
            <a:r>
              <a:rPr lang="en-US" dirty="0"/>
              <a:t>Available in </a:t>
            </a:r>
            <a:r>
              <a:rPr lang="en-US" b="1" dirty="0">
                <a:solidFill>
                  <a:srgbClr val="EC1556"/>
                </a:solidFill>
              </a:rPr>
              <a:t>8</a:t>
            </a:r>
            <a:r>
              <a:rPr lang="en-US" dirty="0">
                <a:solidFill>
                  <a:srgbClr val="EC1556"/>
                </a:solidFill>
              </a:rPr>
              <a:t> </a:t>
            </a:r>
            <a:r>
              <a:rPr lang="en-US" b="1" dirty="0">
                <a:solidFill>
                  <a:srgbClr val="EC1556"/>
                </a:solidFill>
              </a:rPr>
              <a:t>languages: </a:t>
            </a:r>
            <a:r>
              <a:rPr lang="en-US" dirty="0"/>
              <a:t>English, Croatian, Dutch, French, German, Italian, Portuguese, Spanish</a:t>
            </a:r>
          </a:p>
          <a:p>
            <a:r>
              <a:rPr lang="en-US" b="1" dirty="0">
                <a:solidFill>
                  <a:srgbClr val="EC1556"/>
                </a:solidFill>
              </a:rPr>
              <a:t>12</a:t>
            </a:r>
            <a:r>
              <a:rPr lang="en-US" dirty="0"/>
              <a:t> videos from community experts</a:t>
            </a:r>
          </a:p>
          <a:p>
            <a:r>
              <a:rPr lang="en-US" b="1" dirty="0">
                <a:solidFill>
                  <a:srgbClr val="EC1556"/>
                </a:solidFill>
              </a:rPr>
              <a:t>8</a:t>
            </a:r>
            <a:r>
              <a:rPr lang="en-US" dirty="0"/>
              <a:t> interviews with NRENs and connected institutions</a:t>
            </a:r>
          </a:p>
          <a:p>
            <a:r>
              <a:rPr lang="en-US" b="1" dirty="0">
                <a:solidFill>
                  <a:srgbClr val="EC1556"/>
                </a:solidFill>
              </a:rPr>
              <a:t>6 </a:t>
            </a:r>
            <a:r>
              <a:rPr lang="en-US" dirty="0"/>
              <a:t>Planned articles and blogs</a:t>
            </a:r>
          </a:p>
          <a:p>
            <a:r>
              <a:rPr lang="en-US" b="1" dirty="0">
                <a:solidFill>
                  <a:srgbClr val="EC1556"/>
                </a:solidFill>
              </a:rPr>
              <a:t>4</a:t>
            </a:r>
            <a:r>
              <a:rPr lang="en-US" dirty="0">
                <a:solidFill>
                  <a:srgbClr val="EC1556"/>
                </a:solidFill>
              </a:rPr>
              <a:t> </a:t>
            </a:r>
            <a:r>
              <a:rPr lang="en-US" dirty="0"/>
              <a:t>webinars every </a:t>
            </a:r>
            <a:r>
              <a:rPr lang="en-US" b="1" dirty="0">
                <a:solidFill>
                  <a:srgbClr val="EC1556"/>
                </a:solidFill>
              </a:rPr>
              <a:t>Thursday</a:t>
            </a:r>
            <a:r>
              <a:rPr lang="en-US" dirty="0"/>
              <a:t> in October </a:t>
            </a:r>
            <a:r>
              <a:rPr lang="en-US" b="1" dirty="0">
                <a:solidFill>
                  <a:srgbClr val="EC1556"/>
                </a:solidFill>
              </a:rPr>
              <a:t>15:00 - 16:00 CEST</a:t>
            </a:r>
          </a:p>
          <a:p>
            <a:r>
              <a:rPr lang="en-US" b="1" dirty="0">
                <a:solidFill>
                  <a:srgbClr val="EC1556"/>
                </a:solidFill>
              </a:rPr>
              <a:t>2</a:t>
            </a:r>
            <a:r>
              <a:rPr lang="en-US" dirty="0">
                <a:solidFill>
                  <a:srgbClr val="EC1556"/>
                </a:solidFill>
              </a:rPr>
              <a:t> </a:t>
            </a:r>
            <a:r>
              <a:rPr lang="en-US" dirty="0"/>
              <a:t>Technical Security Master Classes with Arista and Nokia</a:t>
            </a:r>
          </a:p>
          <a:p>
            <a:pPr marL="0" indent="0">
              <a:buNone/>
            </a:pPr>
            <a:endParaRPr lang="en-US" dirty="0"/>
          </a:p>
          <a:p>
            <a:pPr marL="0" indent="0">
              <a:buNone/>
            </a:pPr>
            <a:endParaRPr lang="en-US" dirty="0"/>
          </a:p>
          <a:p>
            <a:pPr marL="0" indent="0" algn="ctr">
              <a:buNone/>
            </a:pPr>
            <a:endParaRPr lang="en-US" dirty="0"/>
          </a:p>
        </p:txBody>
      </p:sp>
    </p:spTree>
    <p:extLst>
      <p:ext uri="{BB962C8B-B14F-4D97-AF65-F5344CB8AC3E}">
        <p14:creationId xmlns:p14="http://schemas.microsoft.com/office/powerpoint/2010/main" val="2551788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1923-AA60-3308-83E8-B2564CD407CF}"/>
              </a:ext>
            </a:extLst>
          </p:cNvPr>
          <p:cNvSpPr>
            <a:spLocks noGrp="1"/>
          </p:cNvSpPr>
          <p:nvPr>
            <p:ph type="title"/>
          </p:nvPr>
        </p:nvSpPr>
        <p:spPr>
          <a:xfrm>
            <a:off x="562200" y="732846"/>
            <a:ext cx="11067599" cy="430909"/>
          </a:xfrm>
        </p:spPr>
        <p:txBody>
          <a:bodyPr>
            <a:normAutofit fontScale="90000"/>
          </a:bodyPr>
          <a:lstStyle/>
          <a:p>
            <a:r>
              <a:rPr lang="en-NL" dirty="0"/>
              <a:t>2024 campaign: Weekly themes</a:t>
            </a:r>
          </a:p>
        </p:txBody>
      </p:sp>
      <p:sp>
        <p:nvSpPr>
          <p:cNvPr id="9" name="Rounded Rectangle 8">
            <a:extLst>
              <a:ext uri="{FF2B5EF4-FFF2-40B4-BE49-F238E27FC236}">
                <a16:creationId xmlns:a16="http://schemas.microsoft.com/office/drawing/2014/main" id="{0791C6E1-F337-7DC0-FA58-3B2FCFFC2969}"/>
              </a:ext>
            </a:extLst>
          </p:cNvPr>
          <p:cNvSpPr/>
          <p:nvPr/>
        </p:nvSpPr>
        <p:spPr>
          <a:xfrm>
            <a:off x="1057431" y="1475700"/>
            <a:ext cx="4555490" cy="2404199"/>
          </a:xfrm>
          <a:prstGeom prst="roundRect">
            <a:avLst/>
          </a:prstGeom>
          <a:solidFill>
            <a:srgbClr val="304C80"/>
          </a:solidFill>
          <a:ln w="19050">
            <a:noFill/>
          </a:ln>
          <a:effectLst>
            <a:outerShdw blurRad="63500" sx="101000" sy="101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ounded Rectangle 9">
            <a:extLst>
              <a:ext uri="{FF2B5EF4-FFF2-40B4-BE49-F238E27FC236}">
                <a16:creationId xmlns:a16="http://schemas.microsoft.com/office/drawing/2014/main" id="{BF853534-36AF-6F71-5B93-956B22C4D24F}"/>
              </a:ext>
            </a:extLst>
          </p:cNvPr>
          <p:cNvSpPr/>
          <p:nvPr/>
        </p:nvSpPr>
        <p:spPr>
          <a:xfrm>
            <a:off x="6680170" y="1475700"/>
            <a:ext cx="4555490" cy="2404199"/>
          </a:xfrm>
          <a:prstGeom prst="roundRect">
            <a:avLst/>
          </a:prstGeom>
          <a:solidFill>
            <a:srgbClr val="304C80"/>
          </a:solidFill>
          <a:ln w="19050">
            <a:noFill/>
          </a:ln>
          <a:effectLst>
            <a:outerShdw blurRad="63500" sx="101000" sy="101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0">
            <a:extLst>
              <a:ext uri="{FF2B5EF4-FFF2-40B4-BE49-F238E27FC236}">
                <a16:creationId xmlns:a16="http://schemas.microsoft.com/office/drawing/2014/main" id="{8FE25420-BB17-0FD9-4A93-6F58AA4E0111}"/>
              </a:ext>
            </a:extLst>
          </p:cNvPr>
          <p:cNvSpPr/>
          <p:nvPr/>
        </p:nvSpPr>
        <p:spPr>
          <a:xfrm>
            <a:off x="6680170" y="4032900"/>
            <a:ext cx="4555490" cy="2404199"/>
          </a:xfrm>
          <a:prstGeom prst="roundRect">
            <a:avLst/>
          </a:prstGeom>
          <a:solidFill>
            <a:srgbClr val="304C80"/>
          </a:solidFill>
          <a:ln w="19050">
            <a:noFill/>
          </a:ln>
          <a:effectLst>
            <a:outerShdw blurRad="63500" sx="101000" sy="101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ounded Rectangle 11">
            <a:extLst>
              <a:ext uri="{FF2B5EF4-FFF2-40B4-BE49-F238E27FC236}">
                <a16:creationId xmlns:a16="http://schemas.microsoft.com/office/drawing/2014/main" id="{8DCBBC7C-1194-5E22-A2EB-4A612881C352}"/>
              </a:ext>
            </a:extLst>
          </p:cNvPr>
          <p:cNvSpPr/>
          <p:nvPr/>
        </p:nvSpPr>
        <p:spPr>
          <a:xfrm>
            <a:off x="1057431" y="4032900"/>
            <a:ext cx="4555490" cy="2404199"/>
          </a:xfrm>
          <a:prstGeom prst="roundRect">
            <a:avLst/>
          </a:prstGeom>
          <a:solidFill>
            <a:srgbClr val="304C80"/>
          </a:solidFill>
          <a:ln w="19050">
            <a:noFill/>
          </a:ln>
          <a:effectLst>
            <a:outerShdw blurRad="63500" sx="101000" sy="101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 name="Content Placeholder 2">
            <a:extLst>
              <a:ext uri="{FF2B5EF4-FFF2-40B4-BE49-F238E27FC236}">
                <a16:creationId xmlns:a16="http://schemas.microsoft.com/office/drawing/2014/main" id="{CD22DD14-0094-DF6A-7D9E-5E4B0BF6C47E}"/>
              </a:ext>
            </a:extLst>
          </p:cNvPr>
          <p:cNvSpPr>
            <a:spLocks noGrp="1"/>
          </p:cNvSpPr>
          <p:nvPr>
            <p:ph sz="quarter" idx="10"/>
          </p:nvPr>
        </p:nvSpPr>
        <p:spPr>
          <a:xfrm>
            <a:off x="1266198" y="1652734"/>
            <a:ext cx="3603810" cy="2112916"/>
          </a:xfrm>
        </p:spPr>
        <p:txBody>
          <a:bodyPr/>
          <a:lstStyle/>
          <a:p>
            <a:pPr marL="0" indent="0">
              <a:buNone/>
            </a:pPr>
            <a:r>
              <a:rPr lang="en-GB" sz="2800" b="1" dirty="0">
                <a:solidFill>
                  <a:schemeClr val="bg1"/>
                </a:solidFill>
              </a:rPr>
              <a:t>Week 1</a:t>
            </a:r>
          </a:p>
          <a:p>
            <a:pPr lvl="1"/>
            <a:r>
              <a:rPr lang="en-GB" sz="1800" dirty="0">
                <a:solidFill>
                  <a:schemeClr val="bg1"/>
                </a:solidFill>
              </a:rPr>
              <a:t>Introducing main theme of Social Engineering</a:t>
            </a:r>
          </a:p>
          <a:p>
            <a:pPr lvl="1"/>
            <a:r>
              <a:rPr lang="en-GB" sz="1800" dirty="0">
                <a:solidFill>
                  <a:schemeClr val="bg1"/>
                </a:solidFill>
              </a:rPr>
              <a:t>Everyone can be a target</a:t>
            </a:r>
          </a:p>
          <a:p>
            <a:pPr lvl="1"/>
            <a:r>
              <a:rPr lang="en-GB" sz="1800" dirty="0">
                <a:solidFill>
                  <a:schemeClr val="bg1"/>
                </a:solidFill>
              </a:rPr>
              <a:t>CEO Fraud</a:t>
            </a:r>
          </a:p>
          <a:p>
            <a:pPr lvl="1"/>
            <a:r>
              <a:rPr lang="en-GB" sz="1800" dirty="0">
                <a:solidFill>
                  <a:schemeClr val="bg1"/>
                </a:solidFill>
              </a:rPr>
              <a:t>New threats linked to AI</a:t>
            </a:r>
          </a:p>
          <a:p>
            <a:pPr lvl="1"/>
            <a:endParaRPr lang="en-GB" sz="1800" dirty="0">
              <a:solidFill>
                <a:schemeClr val="bg1"/>
              </a:solidFill>
            </a:endParaRPr>
          </a:p>
          <a:p>
            <a:pPr marL="457200" indent="-457200">
              <a:buFont typeface="+mj-lt"/>
              <a:buAutoNum type="arabicPeriod"/>
            </a:pPr>
            <a:endParaRPr lang="en-NL" dirty="0">
              <a:solidFill>
                <a:schemeClr val="bg1"/>
              </a:solidFill>
            </a:endParaRPr>
          </a:p>
          <a:p>
            <a:endParaRPr lang="en-NL" dirty="0">
              <a:solidFill>
                <a:schemeClr val="bg1"/>
              </a:solidFill>
            </a:endParaRPr>
          </a:p>
        </p:txBody>
      </p:sp>
      <p:sp>
        <p:nvSpPr>
          <p:cNvPr id="5" name="Content Placeholder 2">
            <a:extLst>
              <a:ext uri="{FF2B5EF4-FFF2-40B4-BE49-F238E27FC236}">
                <a16:creationId xmlns:a16="http://schemas.microsoft.com/office/drawing/2014/main" id="{6ED77AF5-C9AA-E8E5-D559-FF129AE59C1B}"/>
              </a:ext>
            </a:extLst>
          </p:cNvPr>
          <p:cNvSpPr txBox="1">
            <a:spLocks/>
          </p:cNvSpPr>
          <p:nvPr/>
        </p:nvSpPr>
        <p:spPr>
          <a:xfrm>
            <a:off x="6860175" y="1652734"/>
            <a:ext cx="3603810" cy="2112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dirty="0">
                <a:solidFill>
                  <a:schemeClr val="bg1"/>
                </a:solidFill>
              </a:rPr>
              <a:t>Week 2</a:t>
            </a:r>
          </a:p>
          <a:p>
            <a:pPr lvl="1"/>
            <a:r>
              <a:rPr lang="en-GB" sz="1800" dirty="0">
                <a:solidFill>
                  <a:schemeClr val="bg1"/>
                </a:solidFill>
              </a:rPr>
              <a:t>Romance scams</a:t>
            </a:r>
          </a:p>
          <a:p>
            <a:pPr lvl="1"/>
            <a:r>
              <a:rPr lang="en-GB" sz="1800" dirty="0">
                <a:solidFill>
                  <a:schemeClr val="bg1"/>
                </a:solidFill>
              </a:rPr>
              <a:t>Pretexting</a:t>
            </a:r>
          </a:p>
          <a:p>
            <a:pPr lvl="1"/>
            <a:r>
              <a:rPr lang="en-GB" sz="1800" dirty="0">
                <a:solidFill>
                  <a:schemeClr val="bg1"/>
                </a:solidFill>
              </a:rPr>
              <a:t>Social media fraud</a:t>
            </a:r>
          </a:p>
          <a:p>
            <a:pPr lvl="1"/>
            <a:endParaRPr lang="en-NL" sz="1800" dirty="0">
              <a:solidFill>
                <a:schemeClr val="bg1"/>
              </a:solidFill>
            </a:endParaRPr>
          </a:p>
          <a:p>
            <a:endParaRPr lang="en-NL" dirty="0">
              <a:solidFill>
                <a:schemeClr val="bg1"/>
              </a:solidFill>
            </a:endParaRPr>
          </a:p>
        </p:txBody>
      </p:sp>
      <p:sp>
        <p:nvSpPr>
          <p:cNvPr id="6" name="Content Placeholder 2">
            <a:extLst>
              <a:ext uri="{FF2B5EF4-FFF2-40B4-BE49-F238E27FC236}">
                <a16:creationId xmlns:a16="http://schemas.microsoft.com/office/drawing/2014/main" id="{451A4A1B-0D39-E0D3-9D86-A50266AC8783}"/>
              </a:ext>
            </a:extLst>
          </p:cNvPr>
          <p:cNvSpPr txBox="1">
            <a:spLocks/>
          </p:cNvSpPr>
          <p:nvPr/>
        </p:nvSpPr>
        <p:spPr>
          <a:xfrm>
            <a:off x="1266198" y="4153271"/>
            <a:ext cx="4526728" cy="2390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dirty="0">
                <a:solidFill>
                  <a:schemeClr val="bg1"/>
                </a:solidFill>
              </a:rPr>
              <a:t>Week 3</a:t>
            </a:r>
          </a:p>
          <a:p>
            <a:pPr lvl="1"/>
            <a:r>
              <a:rPr lang="en-GB" sz="1800" dirty="0">
                <a:solidFill>
                  <a:schemeClr val="bg1"/>
                </a:solidFill>
              </a:rPr>
              <a:t>Phishing</a:t>
            </a:r>
          </a:p>
          <a:p>
            <a:pPr lvl="1"/>
            <a:r>
              <a:rPr lang="en-GB" sz="1800" dirty="0">
                <a:solidFill>
                  <a:schemeClr val="bg1"/>
                </a:solidFill>
              </a:rPr>
              <a:t>Malware</a:t>
            </a:r>
          </a:p>
          <a:p>
            <a:pPr lvl="1"/>
            <a:r>
              <a:rPr lang="en-GB" sz="1800" dirty="0">
                <a:solidFill>
                  <a:schemeClr val="bg1"/>
                </a:solidFill>
              </a:rPr>
              <a:t>Cyber-espionage</a:t>
            </a:r>
          </a:p>
          <a:p>
            <a:pPr lvl="1"/>
            <a:endParaRPr lang="en-GB" sz="1800" dirty="0">
              <a:solidFill>
                <a:schemeClr val="bg1"/>
              </a:solidFill>
            </a:endParaRPr>
          </a:p>
          <a:p>
            <a:pPr marL="457200" indent="-457200">
              <a:buFont typeface="+mj-lt"/>
              <a:buAutoNum type="arabicPeriod"/>
            </a:pPr>
            <a:endParaRPr lang="en-NL" dirty="0">
              <a:solidFill>
                <a:schemeClr val="bg1"/>
              </a:solidFill>
            </a:endParaRPr>
          </a:p>
          <a:p>
            <a:endParaRPr lang="en-NL" dirty="0">
              <a:solidFill>
                <a:schemeClr val="bg1"/>
              </a:solidFill>
            </a:endParaRPr>
          </a:p>
        </p:txBody>
      </p:sp>
      <p:sp>
        <p:nvSpPr>
          <p:cNvPr id="7" name="Content Placeholder 2">
            <a:extLst>
              <a:ext uri="{FF2B5EF4-FFF2-40B4-BE49-F238E27FC236}">
                <a16:creationId xmlns:a16="http://schemas.microsoft.com/office/drawing/2014/main" id="{7CD8EC28-4E01-0808-B702-9D9294DD0301}"/>
              </a:ext>
            </a:extLst>
          </p:cNvPr>
          <p:cNvSpPr txBox="1">
            <a:spLocks/>
          </p:cNvSpPr>
          <p:nvPr/>
        </p:nvSpPr>
        <p:spPr>
          <a:xfrm>
            <a:off x="6860174" y="4217105"/>
            <a:ext cx="3236257" cy="2390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dirty="0">
                <a:solidFill>
                  <a:schemeClr val="bg1"/>
                </a:solidFill>
              </a:rPr>
              <a:t>Week 4</a:t>
            </a:r>
          </a:p>
          <a:p>
            <a:pPr lvl="1"/>
            <a:r>
              <a:rPr lang="en-GB" sz="1800" dirty="0">
                <a:solidFill>
                  <a:schemeClr val="bg1"/>
                </a:solidFill>
              </a:rPr>
              <a:t>Tailgating</a:t>
            </a:r>
          </a:p>
          <a:p>
            <a:pPr lvl="1"/>
            <a:r>
              <a:rPr lang="en-GB" sz="1800" dirty="0">
                <a:solidFill>
                  <a:schemeClr val="bg1"/>
                </a:solidFill>
              </a:rPr>
              <a:t>Information and knowledge sharing with the community</a:t>
            </a:r>
          </a:p>
          <a:p>
            <a:pPr lvl="1"/>
            <a:r>
              <a:rPr lang="en-GB" sz="1800" dirty="0">
                <a:solidFill>
                  <a:schemeClr val="bg1"/>
                </a:solidFill>
              </a:rPr>
              <a:t>Cyber crisis management</a:t>
            </a:r>
          </a:p>
          <a:p>
            <a:pPr marL="457200" indent="-457200">
              <a:buFont typeface="+mj-lt"/>
              <a:buAutoNum type="arabicPeriod"/>
            </a:pPr>
            <a:endParaRPr lang="en-NL" dirty="0">
              <a:solidFill>
                <a:schemeClr val="bg1"/>
              </a:solidFill>
            </a:endParaRPr>
          </a:p>
          <a:p>
            <a:endParaRPr lang="en-NL" dirty="0">
              <a:solidFill>
                <a:schemeClr val="bg1"/>
              </a:solidFill>
            </a:endParaRPr>
          </a:p>
        </p:txBody>
      </p:sp>
    </p:spTree>
    <p:extLst>
      <p:ext uri="{BB962C8B-B14F-4D97-AF65-F5344CB8AC3E}">
        <p14:creationId xmlns:p14="http://schemas.microsoft.com/office/powerpoint/2010/main" val="1028930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 – video animation series</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998895" y="1492005"/>
            <a:ext cx="10102694" cy="807197"/>
          </a:xfrm>
        </p:spPr>
        <p:txBody>
          <a:bodyPr>
            <a:normAutofit/>
          </a:bodyPr>
          <a:lstStyle/>
          <a:p>
            <a:pPr marL="0" indent="0">
              <a:buNone/>
            </a:pPr>
            <a:r>
              <a:rPr lang="en-US" sz="2000" dirty="0"/>
              <a:t>Following the adventures of Jake Doubt, Head of the Security Team at Guilder University</a:t>
            </a:r>
          </a:p>
        </p:txBody>
      </p:sp>
      <p:pic>
        <p:nvPicPr>
          <p:cNvPr id="3" name="Picture 2" descr="A cork board with pictures of people&#10;&#10;Description automatically generated">
            <a:extLst>
              <a:ext uri="{FF2B5EF4-FFF2-40B4-BE49-F238E27FC236}">
                <a16:creationId xmlns:a16="http://schemas.microsoft.com/office/drawing/2014/main" id="{92FA6EDD-4092-147A-639E-6AFFF4BEA6A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13542" y="4389779"/>
            <a:ext cx="3662117" cy="2059941"/>
          </a:xfrm>
          <a:prstGeom prst="rect">
            <a:avLst/>
          </a:prstGeom>
          <a:effectLst>
            <a:outerShdw blurRad="63500" sx="102000" sy="102000" algn="ctr" rotWithShape="0">
              <a:prstClr val="black">
                <a:alpha val="40000"/>
              </a:prstClr>
            </a:outerShdw>
          </a:effectLst>
        </p:spPr>
      </p:pic>
      <p:pic>
        <p:nvPicPr>
          <p:cNvPr id="7" name="Picture 6" descr="A cork board with pictures of men&#10;&#10;Description automatically generated">
            <a:extLst>
              <a:ext uri="{FF2B5EF4-FFF2-40B4-BE49-F238E27FC236}">
                <a16:creationId xmlns:a16="http://schemas.microsoft.com/office/drawing/2014/main" id="{4491D08B-A495-0447-B0DE-27CBD9FE1CE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14050" y="4431992"/>
            <a:ext cx="3662117" cy="2059941"/>
          </a:xfrm>
          <a:prstGeom prst="rect">
            <a:avLst/>
          </a:prstGeom>
          <a:effectLst>
            <a:outerShdw blurRad="63500" sx="102000" sy="102000" algn="ctr" rotWithShape="0">
              <a:prstClr val="black">
                <a:alpha val="40000"/>
              </a:prstClr>
            </a:outerShdw>
          </a:effectLst>
        </p:spPr>
      </p:pic>
      <p:pic>
        <p:nvPicPr>
          <p:cNvPr id="11" name="Picture 10" descr="A cellphone with text on it&#10;&#10;Description automatically generated">
            <a:extLst>
              <a:ext uri="{FF2B5EF4-FFF2-40B4-BE49-F238E27FC236}">
                <a16:creationId xmlns:a16="http://schemas.microsoft.com/office/drawing/2014/main" id="{4DF438F9-7E90-370A-B8FC-AD0A9873187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13542" y="2155885"/>
            <a:ext cx="3662117" cy="2059941"/>
          </a:xfrm>
          <a:prstGeom prst="rect">
            <a:avLst/>
          </a:prstGeom>
          <a:effectLst>
            <a:outerShdw blurRad="63500" sx="102000" sy="102000" algn="ctr" rotWithShape="0">
              <a:prstClr val="black">
                <a:alpha val="40000"/>
              </a:prstClr>
            </a:outerShdw>
          </a:effectLst>
        </p:spPr>
      </p:pic>
      <p:pic>
        <p:nvPicPr>
          <p:cNvPr id="13" name="Picture 12" descr="A group of people on a cork board&#10;&#10;Description automatically generated">
            <a:extLst>
              <a:ext uri="{FF2B5EF4-FFF2-40B4-BE49-F238E27FC236}">
                <a16:creationId xmlns:a16="http://schemas.microsoft.com/office/drawing/2014/main" id="{6ACE0A76-6986-1FF8-0343-68DE3C09BAF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14050" y="2155885"/>
            <a:ext cx="3662117" cy="205994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47215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speaking into a microphone&#10;&#10;Description automatically generated">
            <a:extLst>
              <a:ext uri="{FF2B5EF4-FFF2-40B4-BE49-F238E27FC236}">
                <a16:creationId xmlns:a16="http://schemas.microsoft.com/office/drawing/2014/main" id="{8453D6D5-30F9-CA68-2466-57E86C1339B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56287" y="4195752"/>
            <a:ext cx="3885126" cy="2188640"/>
          </a:xfrm>
          <a:prstGeom prst="rect">
            <a:avLst/>
          </a:prstGeom>
          <a:effectLst>
            <a:outerShdw blurRad="63500" sx="102000" sy="102000" algn="ctr" rotWithShape="0">
              <a:prstClr val="black">
                <a:alpha val="40000"/>
              </a:prstClr>
            </a:outerShdw>
          </a:effectLst>
        </p:spPr>
      </p:pic>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p:txBody>
          <a:bodyPr/>
          <a:lstStyle/>
          <a:p>
            <a:pPr marL="0" indent="0">
              <a:buNone/>
            </a:pPr>
            <a:r>
              <a:rPr lang="en-US" dirty="0">
                <a:solidFill>
                  <a:srgbClr val="EC1556"/>
                </a:solidFill>
              </a:rPr>
              <a:t> </a:t>
            </a:r>
            <a:r>
              <a:rPr lang="en-US" b="1" dirty="0">
                <a:solidFill>
                  <a:srgbClr val="EC1556"/>
                </a:solidFill>
              </a:rPr>
              <a:t>12</a:t>
            </a:r>
            <a:r>
              <a:rPr lang="en-US" dirty="0">
                <a:solidFill>
                  <a:srgbClr val="EC1556"/>
                </a:solidFill>
              </a:rPr>
              <a:t> </a:t>
            </a:r>
            <a:r>
              <a:rPr lang="en-US" dirty="0"/>
              <a:t>videos from community experts</a:t>
            </a:r>
          </a:p>
          <a:p>
            <a:pPr marL="0" indent="0">
              <a:buNone/>
            </a:pPr>
            <a:endParaRPr lang="en-US" dirty="0"/>
          </a:p>
          <a:p>
            <a:pPr marL="0" indent="0">
              <a:buNone/>
            </a:pPr>
            <a:r>
              <a:rPr lang="en-US" dirty="0"/>
              <a:t> </a:t>
            </a:r>
          </a:p>
        </p:txBody>
      </p:sp>
      <p:pic>
        <p:nvPicPr>
          <p:cNvPr id="11" name="Picture 10">
            <a:extLst>
              <a:ext uri="{FF2B5EF4-FFF2-40B4-BE49-F238E27FC236}">
                <a16:creationId xmlns:a16="http://schemas.microsoft.com/office/drawing/2014/main" id="{A33530FF-F598-60F9-E7D3-3A997B56F0C9}"/>
              </a:ext>
            </a:extLst>
          </p:cNvPr>
          <p:cNvPicPr>
            <a:picLocks noChangeAspect="1"/>
          </p:cNvPicPr>
          <p:nvPr/>
        </p:nvPicPr>
        <p:blipFill>
          <a:blip r:embed="rId4"/>
          <a:stretch>
            <a:fillRect/>
          </a:stretch>
        </p:blipFill>
        <p:spPr>
          <a:xfrm>
            <a:off x="692125" y="2249148"/>
            <a:ext cx="3885127" cy="2177974"/>
          </a:xfrm>
          <a:prstGeom prst="rect">
            <a:avLst/>
          </a:prstGeom>
          <a:effectLst>
            <a:outerShdw blurRad="63500" sx="102000" sy="102000" algn="ctr" rotWithShape="0">
              <a:prstClr val="black">
                <a:alpha val="40000"/>
              </a:prstClr>
            </a:outerShdw>
          </a:effectLst>
        </p:spPr>
      </p:pic>
      <p:pic>
        <p:nvPicPr>
          <p:cNvPr id="18" name="Picture 17">
            <a:extLst>
              <a:ext uri="{FF2B5EF4-FFF2-40B4-BE49-F238E27FC236}">
                <a16:creationId xmlns:a16="http://schemas.microsoft.com/office/drawing/2014/main" id="{22A51934-40D0-7D0F-3FB7-B913E12A1853}"/>
              </a:ext>
            </a:extLst>
          </p:cNvPr>
          <p:cNvPicPr>
            <a:picLocks noChangeAspect="1"/>
          </p:cNvPicPr>
          <p:nvPr/>
        </p:nvPicPr>
        <p:blipFill>
          <a:blip r:embed="rId5"/>
          <a:stretch>
            <a:fillRect/>
          </a:stretch>
        </p:blipFill>
        <p:spPr>
          <a:xfrm>
            <a:off x="7733287" y="918524"/>
            <a:ext cx="3885126" cy="2180945"/>
          </a:xfrm>
          <a:prstGeom prst="rect">
            <a:avLst/>
          </a:prstGeom>
          <a:effectLst>
            <a:outerShdw blurRad="63500" sx="102000" sy="102000" algn="ctr" rotWithShape="0">
              <a:prstClr val="black">
                <a:alpha val="40000"/>
              </a:prstClr>
            </a:outerShdw>
          </a:effectLst>
        </p:spPr>
      </p:pic>
      <p:pic>
        <p:nvPicPr>
          <p:cNvPr id="8" name="Picture 7" descr="A person playing a flute&#10;&#10;Description automatically generated">
            <a:extLst>
              <a:ext uri="{FF2B5EF4-FFF2-40B4-BE49-F238E27FC236}">
                <a16:creationId xmlns:a16="http://schemas.microsoft.com/office/drawing/2014/main" id="{3A64216A-B4C1-B483-A3E2-4BFC3EA9AE3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10874" y="4195752"/>
            <a:ext cx="3885126" cy="2189237"/>
          </a:xfrm>
          <a:prstGeom prst="rect">
            <a:avLst/>
          </a:prstGeom>
          <a:effectLst>
            <a:outerShdw blurRad="63500" sx="102000" sy="102000" algn="ctr" rotWithShape="0">
              <a:prstClr val="black">
                <a:alpha val="40000"/>
              </a:prstClr>
            </a:outerShdw>
          </a:effectLst>
        </p:spPr>
      </p:pic>
      <p:pic>
        <p:nvPicPr>
          <p:cNvPr id="13" name="Picture 12" descr="A person with a beard and mustache&#10;&#10;Description automatically generated">
            <a:extLst>
              <a:ext uri="{FF2B5EF4-FFF2-40B4-BE49-F238E27FC236}">
                <a16:creationId xmlns:a16="http://schemas.microsoft.com/office/drawing/2014/main" id="{E4923C88-EAC8-B5DB-1090-34FD08C229F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973701" y="2730510"/>
            <a:ext cx="3867014" cy="217797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45816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998895" y="1567629"/>
            <a:ext cx="9894887" cy="700184"/>
          </a:xfrm>
        </p:spPr>
        <p:txBody>
          <a:bodyPr>
            <a:normAutofit fontScale="92500" lnSpcReduction="10000"/>
          </a:bodyPr>
          <a:lstStyle/>
          <a:p>
            <a:pPr marL="0" indent="0">
              <a:buNone/>
            </a:pPr>
            <a:r>
              <a:rPr lang="en-US" sz="2600" b="1" dirty="0">
                <a:solidFill>
                  <a:srgbClr val="EC1556"/>
                </a:solidFill>
              </a:rPr>
              <a:t>8</a:t>
            </a:r>
            <a:r>
              <a:rPr lang="en-US" sz="2600" dirty="0"/>
              <a:t> In-depth interviews with NRENs and connected institutions</a:t>
            </a:r>
            <a:br>
              <a:rPr lang="en-US" sz="2600" dirty="0"/>
            </a:br>
            <a:r>
              <a:rPr lang="en-US" sz="2600" b="1" dirty="0">
                <a:solidFill>
                  <a:srgbClr val="EC1556"/>
                </a:solidFill>
              </a:rPr>
              <a:t>6 </a:t>
            </a:r>
            <a:r>
              <a:rPr lang="en-US" sz="2600" dirty="0"/>
              <a:t>Planned articles from NRENs and connected institutions</a:t>
            </a:r>
            <a:endParaRPr lang="en-US" dirty="0"/>
          </a:p>
          <a:p>
            <a:pPr marL="0" indent="0" algn="ctr">
              <a:buNone/>
            </a:pPr>
            <a:endParaRPr lang="en-US" dirty="0"/>
          </a:p>
        </p:txBody>
      </p:sp>
      <p:pic>
        <p:nvPicPr>
          <p:cNvPr id="11" name="Picture 10" descr="A person looking through a microscope&#10;&#10;Description automatically generated">
            <a:extLst>
              <a:ext uri="{FF2B5EF4-FFF2-40B4-BE49-F238E27FC236}">
                <a16:creationId xmlns:a16="http://schemas.microsoft.com/office/drawing/2014/main" id="{EBF909E6-3E38-C80D-87A8-B0743083BA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75196" y="4475847"/>
            <a:ext cx="2195072" cy="1629047"/>
          </a:xfrm>
          <a:prstGeom prst="rect">
            <a:avLst/>
          </a:prstGeom>
          <a:effectLst>
            <a:outerShdw blurRad="63500" sx="102000" sy="102000" algn="ctr" rotWithShape="0">
              <a:prstClr val="black">
                <a:alpha val="40000"/>
              </a:prstClr>
            </a:outerShdw>
          </a:effectLst>
        </p:spPr>
      </p:pic>
      <p:pic>
        <p:nvPicPr>
          <p:cNvPr id="13" name="Picture 12" descr="A person looking at a computer screen&#10;&#10;Description automatically generated">
            <a:extLst>
              <a:ext uri="{FF2B5EF4-FFF2-40B4-BE49-F238E27FC236}">
                <a16:creationId xmlns:a16="http://schemas.microsoft.com/office/drawing/2014/main" id="{201471F0-2508-F27F-E21A-F3FC0F97877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75196" y="2506667"/>
            <a:ext cx="2195072" cy="1629047"/>
          </a:xfrm>
          <a:prstGeom prst="rect">
            <a:avLst/>
          </a:prstGeom>
          <a:effectLst>
            <a:outerShdw blurRad="63500" sx="102000" sy="102000" algn="ctr" rotWithShape="0">
              <a:prstClr val="black">
                <a:alpha val="40000"/>
              </a:prstClr>
            </a:outerShdw>
          </a:effectLst>
        </p:spPr>
      </p:pic>
      <p:pic>
        <p:nvPicPr>
          <p:cNvPr id="15" name="Picture 14" descr="A hand drawing a maze&#10;&#10;Description automatically generated">
            <a:extLst>
              <a:ext uri="{FF2B5EF4-FFF2-40B4-BE49-F238E27FC236}">
                <a16:creationId xmlns:a16="http://schemas.microsoft.com/office/drawing/2014/main" id="{389E6B3D-9A73-14B9-13BB-3B184DF6EC4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02102" y="2518338"/>
            <a:ext cx="2195072" cy="1629047"/>
          </a:xfrm>
          <a:prstGeom prst="rect">
            <a:avLst/>
          </a:prstGeom>
          <a:effectLst>
            <a:outerShdw blurRad="63500" sx="102000" sy="102000" algn="ctr" rotWithShape="0">
              <a:prstClr val="black">
                <a:alpha val="40000"/>
              </a:prstClr>
            </a:outerShdw>
          </a:effectLst>
        </p:spPr>
      </p:pic>
      <p:pic>
        <p:nvPicPr>
          <p:cNvPr id="17" name="Picture 16" descr="A group of boxes of pills&#10;&#10;Description automatically generated">
            <a:extLst>
              <a:ext uri="{FF2B5EF4-FFF2-40B4-BE49-F238E27FC236}">
                <a16:creationId xmlns:a16="http://schemas.microsoft.com/office/drawing/2014/main" id="{DD6581BB-9096-C51C-0724-8AB89FFFB2D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02103" y="4425227"/>
            <a:ext cx="2195071" cy="1753296"/>
          </a:xfrm>
          <a:prstGeom prst="rect">
            <a:avLst/>
          </a:prstGeom>
          <a:effectLst>
            <a:outerShdw blurRad="63500" sx="102000" sy="102000" algn="ctr" rotWithShape="0">
              <a:prstClr val="black">
                <a:alpha val="40000"/>
              </a:prstClr>
            </a:outerShdw>
          </a:effectLst>
        </p:spPr>
      </p:pic>
      <p:sp>
        <p:nvSpPr>
          <p:cNvPr id="18" name="Content Placeholder 4">
            <a:extLst>
              <a:ext uri="{FF2B5EF4-FFF2-40B4-BE49-F238E27FC236}">
                <a16:creationId xmlns:a16="http://schemas.microsoft.com/office/drawing/2014/main" id="{345F93FB-9406-2F54-EC32-4F5C9F02453F}"/>
              </a:ext>
            </a:extLst>
          </p:cNvPr>
          <p:cNvSpPr txBox="1">
            <a:spLocks/>
          </p:cNvSpPr>
          <p:nvPr/>
        </p:nvSpPr>
        <p:spPr>
          <a:xfrm>
            <a:off x="6475751" y="2492195"/>
            <a:ext cx="5441430" cy="368632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2">
                    <a:lumMod val="90000"/>
                    <a:lumOff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accent2">
                    <a:lumMod val="90000"/>
                    <a:lumOff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90000"/>
                    <a:lumOff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sz="2000" dirty="0">
                <a:solidFill>
                  <a:srgbClr val="304C80"/>
                </a:solidFill>
              </a:rPr>
              <a:t>GÉANT</a:t>
            </a:r>
          </a:p>
          <a:p>
            <a:pPr>
              <a:buFontTx/>
              <a:buChar char="-"/>
            </a:pPr>
            <a:r>
              <a:rPr lang="en-US" sz="2000" dirty="0"/>
              <a:t>NRENs</a:t>
            </a:r>
          </a:p>
          <a:p>
            <a:pPr lvl="1">
              <a:buFontTx/>
              <a:buChar char="-"/>
            </a:pPr>
            <a:r>
              <a:rPr lang="en-US" sz="1800" dirty="0"/>
              <a:t>GARR</a:t>
            </a:r>
          </a:p>
          <a:p>
            <a:pPr lvl="1">
              <a:buFontTx/>
              <a:buChar char="-"/>
            </a:pPr>
            <a:r>
              <a:rPr lang="en-US" sz="1800" dirty="0"/>
              <a:t>CARNET</a:t>
            </a:r>
          </a:p>
          <a:p>
            <a:pPr lvl="1">
              <a:buFontTx/>
              <a:buChar char="-"/>
            </a:pPr>
            <a:r>
              <a:rPr lang="en-US" sz="1800" dirty="0" err="1"/>
              <a:t>HEAnet</a:t>
            </a:r>
            <a:endParaRPr lang="en-US" sz="1800" dirty="0"/>
          </a:p>
          <a:p>
            <a:pPr lvl="1">
              <a:buFontTx/>
              <a:buChar char="-"/>
            </a:pPr>
            <a:r>
              <a:rPr lang="en-US" sz="1800" dirty="0"/>
              <a:t>FCCN</a:t>
            </a:r>
          </a:p>
          <a:p>
            <a:pPr lvl="1">
              <a:buFontTx/>
              <a:buChar char="-"/>
            </a:pPr>
            <a:r>
              <a:rPr lang="en-US" sz="1800" dirty="0"/>
              <a:t>Switch</a:t>
            </a:r>
          </a:p>
          <a:p>
            <a:pPr>
              <a:buFontTx/>
              <a:buChar char="-"/>
            </a:pPr>
            <a:r>
              <a:rPr lang="en-US" sz="2000" dirty="0"/>
              <a:t>Research Infrastructures</a:t>
            </a:r>
          </a:p>
          <a:p>
            <a:pPr lvl="1">
              <a:buFontTx/>
              <a:buChar char="-"/>
            </a:pPr>
            <a:r>
              <a:rPr lang="en-US" sz="1800" dirty="0"/>
              <a:t>Diamond Light Source</a:t>
            </a:r>
          </a:p>
          <a:p>
            <a:pPr lvl="1">
              <a:buFontTx/>
              <a:buChar char="-"/>
            </a:pPr>
            <a:r>
              <a:rPr lang="en-US" sz="1800" dirty="0"/>
              <a:t>ELI Beamlines</a:t>
            </a:r>
          </a:p>
          <a:p>
            <a:pPr>
              <a:buFontTx/>
              <a:buChar char="-"/>
            </a:pPr>
            <a:r>
              <a:rPr lang="en-US" sz="2000" dirty="0"/>
              <a:t>Universities</a:t>
            </a:r>
          </a:p>
          <a:p>
            <a:pPr lvl="1">
              <a:buFontTx/>
              <a:buChar char="-"/>
            </a:pPr>
            <a:r>
              <a:rPr lang="en-US" sz="1800" dirty="0"/>
              <a:t>KU Leuven University</a:t>
            </a:r>
          </a:p>
          <a:p>
            <a:pPr lvl="1">
              <a:buFontTx/>
              <a:buChar char="-"/>
            </a:pPr>
            <a:r>
              <a:rPr lang="en-US" sz="1800" dirty="0"/>
              <a:t>Erasmus University Rotterdam</a:t>
            </a:r>
          </a:p>
          <a:p>
            <a:pPr lvl="1">
              <a:buFontTx/>
              <a:buChar char="-"/>
            </a:pPr>
            <a:r>
              <a:rPr lang="en-US" sz="1800" dirty="0"/>
              <a:t>Zurich University</a:t>
            </a:r>
          </a:p>
          <a:p>
            <a:pPr lvl="1">
              <a:buFontTx/>
              <a:buChar char="-"/>
            </a:pPr>
            <a:r>
              <a:rPr lang="en-US" sz="1800" dirty="0"/>
              <a:t>University of Rijeka</a:t>
            </a:r>
            <a:endParaRPr lang="en-US" sz="1600" dirty="0"/>
          </a:p>
          <a:p>
            <a:pPr marL="0" indent="0" algn="ctr">
              <a:buFont typeface="Arial" panose="020B0604020202020204" pitchFamily="34" charset="0"/>
              <a:buNone/>
            </a:pPr>
            <a:endParaRPr lang="en-US" sz="1800" dirty="0"/>
          </a:p>
        </p:txBody>
      </p:sp>
    </p:spTree>
    <p:extLst>
      <p:ext uri="{BB962C8B-B14F-4D97-AF65-F5344CB8AC3E}">
        <p14:creationId xmlns:p14="http://schemas.microsoft.com/office/powerpoint/2010/main" val="571815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1048052" y="1528243"/>
            <a:ext cx="8553955" cy="430909"/>
          </a:xfrm>
        </p:spPr>
        <p:txBody>
          <a:bodyPr>
            <a:normAutofit/>
          </a:bodyPr>
          <a:lstStyle/>
          <a:p>
            <a:pPr marL="0" indent="0">
              <a:buNone/>
            </a:pPr>
            <a:r>
              <a:rPr lang="en-US" b="1" dirty="0">
                <a:solidFill>
                  <a:srgbClr val="EC1556"/>
                </a:solidFill>
              </a:rPr>
              <a:t>4</a:t>
            </a:r>
            <a:r>
              <a:rPr lang="en-US" dirty="0"/>
              <a:t> Webinars – Every Thursday at 15:00 CEST!</a:t>
            </a:r>
          </a:p>
          <a:p>
            <a:pPr marL="0" indent="0" algn="ctr">
              <a:buNone/>
            </a:pPr>
            <a:endParaRPr lang="en-US" dirty="0"/>
          </a:p>
        </p:txBody>
      </p:sp>
      <p:pic>
        <p:nvPicPr>
          <p:cNvPr id="3" name="Picture 2" descr="A blue and white cover with text&#10;&#10;Description automatically generated">
            <a:extLst>
              <a:ext uri="{FF2B5EF4-FFF2-40B4-BE49-F238E27FC236}">
                <a16:creationId xmlns:a16="http://schemas.microsoft.com/office/drawing/2014/main" id="{2BC94757-653F-C1FA-20E3-AAE71DF04B8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8620" y="2202357"/>
            <a:ext cx="3626410" cy="2039856"/>
          </a:xfrm>
          <a:prstGeom prst="rect">
            <a:avLst/>
          </a:prstGeom>
          <a:effectLst>
            <a:outerShdw blurRad="63500" sx="102000" sy="102000" algn="ctr" rotWithShape="0">
              <a:prstClr val="black">
                <a:alpha val="40000"/>
              </a:prstClr>
            </a:outerShdw>
          </a:effectLst>
        </p:spPr>
      </p:pic>
      <p:pic>
        <p:nvPicPr>
          <p:cNvPr id="7" name="Picture 6" descr="A blue background with white text&#10;&#10;Description automatically generated">
            <a:extLst>
              <a:ext uri="{FF2B5EF4-FFF2-40B4-BE49-F238E27FC236}">
                <a16:creationId xmlns:a16="http://schemas.microsoft.com/office/drawing/2014/main" id="{2E704355-06C7-529C-7CF3-C04E420523C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66970" y="2202357"/>
            <a:ext cx="3626411" cy="2039856"/>
          </a:xfrm>
          <a:prstGeom prst="rect">
            <a:avLst/>
          </a:prstGeom>
          <a:effectLst>
            <a:outerShdw blurRad="63500" sx="102000" sy="102000" algn="ctr" rotWithShape="0">
              <a:prstClr val="black">
                <a:alpha val="40000"/>
              </a:prstClr>
            </a:outerShdw>
          </a:effectLst>
        </p:spPr>
      </p:pic>
      <p:pic>
        <p:nvPicPr>
          <p:cNvPr id="9" name="Picture 8" descr="A blue and white background with text&#10;&#10;Description automatically generated">
            <a:extLst>
              <a:ext uri="{FF2B5EF4-FFF2-40B4-BE49-F238E27FC236}">
                <a16:creationId xmlns:a16="http://schemas.microsoft.com/office/drawing/2014/main" id="{15F4BF35-2A64-925E-DBD7-A8843CE6888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98620" y="4551168"/>
            <a:ext cx="3626410" cy="2039856"/>
          </a:xfrm>
          <a:prstGeom prst="rect">
            <a:avLst/>
          </a:prstGeom>
          <a:effectLst>
            <a:outerShdw blurRad="63500" sx="102000" sy="102000" algn="ctr" rotWithShape="0">
              <a:prstClr val="black">
                <a:alpha val="40000"/>
              </a:prstClr>
            </a:outerShdw>
          </a:effectLst>
        </p:spPr>
      </p:pic>
      <p:pic>
        <p:nvPicPr>
          <p:cNvPr id="6" name="Picture 5" descr="A person's head on a blue background&#10;&#10;Description automatically generated">
            <a:extLst>
              <a:ext uri="{FF2B5EF4-FFF2-40B4-BE49-F238E27FC236}">
                <a16:creationId xmlns:a16="http://schemas.microsoft.com/office/drawing/2014/main" id="{7097D464-0A49-CE16-5E64-700F9C2B755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66969" y="4551168"/>
            <a:ext cx="3626410" cy="2039856"/>
          </a:xfrm>
          <a:prstGeom prst="rect">
            <a:avLst/>
          </a:prstGeom>
          <a:effectLst>
            <a:outerShdw blurRad="63500" sx="102000" sy="102000" algn="ctr" rotWithShape="0">
              <a:prstClr val="black">
                <a:alpha val="40000"/>
              </a:prstClr>
            </a:outerShdw>
          </a:effectLst>
        </p:spPr>
      </p:pic>
      <p:sp>
        <p:nvSpPr>
          <p:cNvPr id="8" name="Rectangle 7">
            <a:extLst>
              <a:ext uri="{FF2B5EF4-FFF2-40B4-BE49-F238E27FC236}">
                <a16:creationId xmlns:a16="http://schemas.microsoft.com/office/drawing/2014/main" id="{93387627-ED8A-5926-1162-AC6E29012A42}"/>
              </a:ext>
            </a:extLst>
          </p:cNvPr>
          <p:cNvSpPr/>
          <p:nvPr/>
        </p:nvSpPr>
        <p:spPr>
          <a:xfrm rot="20788681">
            <a:off x="3954620" y="3370086"/>
            <a:ext cx="1337412" cy="6172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900" b="1" dirty="0"/>
              <a:t>Recording available</a:t>
            </a:r>
          </a:p>
        </p:txBody>
      </p:sp>
      <p:sp>
        <p:nvSpPr>
          <p:cNvPr id="10" name="Rectangle 9">
            <a:extLst>
              <a:ext uri="{FF2B5EF4-FFF2-40B4-BE49-F238E27FC236}">
                <a16:creationId xmlns:a16="http://schemas.microsoft.com/office/drawing/2014/main" id="{7E36CEB2-29FE-1E2D-2BEF-B55B4A20230A}"/>
              </a:ext>
            </a:extLst>
          </p:cNvPr>
          <p:cNvSpPr/>
          <p:nvPr/>
        </p:nvSpPr>
        <p:spPr>
          <a:xfrm rot="20788681">
            <a:off x="3875552" y="5725824"/>
            <a:ext cx="1396668" cy="6172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900" b="1" dirty="0"/>
              <a:t>Thursday!</a:t>
            </a:r>
          </a:p>
        </p:txBody>
      </p:sp>
      <p:sp>
        <p:nvSpPr>
          <p:cNvPr id="12" name="Rectangle 11">
            <a:extLst>
              <a:ext uri="{FF2B5EF4-FFF2-40B4-BE49-F238E27FC236}">
                <a16:creationId xmlns:a16="http://schemas.microsoft.com/office/drawing/2014/main" id="{1A7C4A09-DFC8-AD9B-736E-DB98E6D2834C}"/>
              </a:ext>
            </a:extLst>
          </p:cNvPr>
          <p:cNvSpPr/>
          <p:nvPr/>
        </p:nvSpPr>
        <p:spPr>
          <a:xfrm rot="20788681">
            <a:off x="9102336" y="3477117"/>
            <a:ext cx="1337412" cy="6172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1900" b="1" dirty="0"/>
              <a:t>Recording available</a:t>
            </a:r>
          </a:p>
        </p:txBody>
      </p:sp>
    </p:spTree>
    <p:extLst>
      <p:ext uri="{BB962C8B-B14F-4D97-AF65-F5344CB8AC3E}">
        <p14:creationId xmlns:p14="http://schemas.microsoft.com/office/powerpoint/2010/main" val="1616324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1048052" y="1528243"/>
            <a:ext cx="8553955" cy="430909"/>
          </a:xfrm>
        </p:spPr>
        <p:txBody>
          <a:bodyPr>
            <a:normAutofit/>
          </a:bodyPr>
          <a:lstStyle/>
          <a:p>
            <a:pPr marL="0" indent="0">
              <a:buNone/>
            </a:pPr>
            <a:r>
              <a:rPr lang="en-US" b="1" dirty="0">
                <a:solidFill>
                  <a:srgbClr val="EC1556"/>
                </a:solidFill>
              </a:rPr>
              <a:t>2</a:t>
            </a:r>
            <a:r>
              <a:rPr lang="en-US" dirty="0"/>
              <a:t> Technical Security Master Classes – with Arista and Nokia</a:t>
            </a:r>
          </a:p>
        </p:txBody>
      </p:sp>
      <p:pic>
        <p:nvPicPr>
          <p:cNvPr id="11" name="Picture 10" descr="A close-up of a keyboard&#10;&#10;Description automatically generated">
            <a:extLst>
              <a:ext uri="{FF2B5EF4-FFF2-40B4-BE49-F238E27FC236}">
                <a16:creationId xmlns:a16="http://schemas.microsoft.com/office/drawing/2014/main" id="{1F874840-575C-E7A1-1F70-5F3CB29496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5271" y="2834319"/>
            <a:ext cx="4438347" cy="2495438"/>
          </a:xfrm>
          <a:prstGeom prst="rect">
            <a:avLst/>
          </a:prstGeom>
          <a:effectLst>
            <a:outerShdw blurRad="63500" sx="102000" sy="102000" algn="ctr" rotWithShape="0">
              <a:prstClr val="black">
                <a:alpha val="40000"/>
              </a:prstClr>
            </a:outerShdw>
          </a:effectLst>
        </p:spPr>
      </p:pic>
      <p:pic>
        <p:nvPicPr>
          <p:cNvPr id="13" name="Picture 12" descr="A person holding his hands up&#10;&#10;Description automatically generated">
            <a:extLst>
              <a:ext uri="{FF2B5EF4-FFF2-40B4-BE49-F238E27FC236}">
                <a16:creationId xmlns:a16="http://schemas.microsoft.com/office/drawing/2014/main" id="{5EE49F7D-D1A3-C850-779F-68FE732A357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98382" y="2834319"/>
            <a:ext cx="4438347" cy="24954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76276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a:xfrm>
            <a:off x="684104" y="918524"/>
            <a:ext cx="9894723" cy="430909"/>
          </a:xfrm>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733261" y="1623819"/>
            <a:ext cx="4018621" cy="4911892"/>
          </a:xfrm>
        </p:spPr>
        <p:txBody>
          <a:bodyPr>
            <a:normAutofit/>
          </a:bodyPr>
          <a:lstStyle/>
          <a:p>
            <a:pPr marL="0" indent="0">
              <a:buNone/>
            </a:pPr>
            <a:r>
              <a:rPr lang="en-US" b="1" dirty="0"/>
              <a:t>All campaign resources available in the Security Awareness Resources Hub</a:t>
            </a:r>
          </a:p>
          <a:p>
            <a:pPr marL="0" indent="0">
              <a:buNone/>
            </a:pPr>
            <a:endParaRPr lang="en-US" b="1" dirty="0"/>
          </a:p>
          <a:p>
            <a:pPr marL="0" indent="0">
              <a:buNone/>
            </a:pPr>
            <a:r>
              <a:rPr lang="en-US" sz="2000" dirty="0">
                <a:hlinkClick r:id="rId3"/>
              </a:rPr>
              <a:t>https://security.geant.org/security-awareness-resources-hub/</a:t>
            </a:r>
            <a:endParaRPr lang="en-US" sz="2000" dirty="0"/>
          </a:p>
          <a:p>
            <a:pPr marL="0" indent="0">
              <a:buNone/>
            </a:pPr>
            <a:endParaRPr lang="en-US" dirty="0"/>
          </a:p>
          <a:p>
            <a:pPr marL="0" indent="0">
              <a:buNone/>
            </a:pPr>
            <a:r>
              <a:rPr lang="en-NL" sz="2400" dirty="0"/>
              <a:t>Together with other security awareness materials from NRENs, available for re-use </a:t>
            </a:r>
            <a:r>
              <a:rPr lang="en-NL" sz="1800" dirty="0"/>
              <a:t>(posters, guidelines, templates, training materials, games, reports, visuals, etc.)	</a:t>
            </a:r>
          </a:p>
          <a:p>
            <a:pPr marL="0" indent="0">
              <a:buNone/>
            </a:pPr>
            <a:endParaRPr lang="en-US" dirty="0"/>
          </a:p>
        </p:txBody>
      </p:sp>
      <p:pic>
        <p:nvPicPr>
          <p:cNvPr id="2" name="Picture 1" descr="A screenshot of a computer&#10;&#10;Description automatically generated">
            <a:extLst>
              <a:ext uri="{FF2B5EF4-FFF2-40B4-BE49-F238E27FC236}">
                <a16:creationId xmlns:a16="http://schemas.microsoft.com/office/drawing/2014/main" id="{5332F59E-48B6-5509-B565-5B4AF419EB31}"/>
              </a:ext>
            </a:extLst>
          </p:cNvPr>
          <p:cNvPicPr>
            <a:picLocks noChangeAspect="1"/>
          </p:cNvPicPr>
          <p:nvPr/>
        </p:nvPicPr>
        <p:blipFill>
          <a:blip r:embed="rId4">
            <a:extLst>
              <a:ext uri="{28A0092B-C50C-407E-A947-70E740481C1C}">
                <a14:useLocalDpi xmlns:a14="http://schemas.microsoft.com/office/drawing/2010/main"/>
              </a:ext>
            </a:extLst>
          </a:blip>
          <a:srcRect b="-7"/>
          <a:stretch/>
        </p:blipFill>
        <p:spPr>
          <a:xfrm>
            <a:off x="5261547" y="554636"/>
            <a:ext cx="6945443" cy="6303364"/>
          </a:xfrm>
          <a:prstGeom prst="rect">
            <a:avLst/>
          </a:prstGeom>
          <a:ln>
            <a:solidFill>
              <a:schemeClr val="bg2">
                <a:lumMod val="50000"/>
              </a:schemeClr>
            </a:solidFill>
          </a:ln>
        </p:spPr>
      </p:pic>
    </p:spTree>
    <p:extLst>
      <p:ext uri="{BB962C8B-B14F-4D97-AF65-F5344CB8AC3E}">
        <p14:creationId xmlns:p14="http://schemas.microsoft.com/office/powerpoint/2010/main" val="3271752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3E4095-62F0-0A81-FCAF-2CD61A674C85}"/>
              </a:ext>
            </a:extLst>
          </p:cNvPr>
          <p:cNvSpPr>
            <a:spLocks noGrp="1"/>
          </p:cNvSpPr>
          <p:nvPr>
            <p:ph type="title"/>
          </p:nvPr>
        </p:nvSpPr>
        <p:spPr/>
        <p:txBody>
          <a:bodyPr/>
          <a:lstStyle/>
          <a:p>
            <a:r>
              <a:rPr lang="en-US" dirty="0"/>
              <a:t>Cybersecurity Month 2024</a:t>
            </a:r>
          </a:p>
        </p:txBody>
      </p:sp>
      <p:sp>
        <p:nvSpPr>
          <p:cNvPr id="5" name="Content Placeholder 4">
            <a:extLst>
              <a:ext uri="{FF2B5EF4-FFF2-40B4-BE49-F238E27FC236}">
                <a16:creationId xmlns:a16="http://schemas.microsoft.com/office/drawing/2014/main" id="{B04BF022-9544-94A4-D1B9-42549292ACF1}"/>
              </a:ext>
            </a:extLst>
          </p:cNvPr>
          <p:cNvSpPr>
            <a:spLocks noGrp="1"/>
          </p:cNvSpPr>
          <p:nvPr>
            <p:ph sz="quarter" idx="10"/>
          </p:nvPr>
        </p:nvSpPr>
        <p:spPr>
          <a:xfrm>
            <a:off x="998895" y="1562034"/>
            <a:ext cx="10839148" cy="430909"/>
          </a:xfrm>
        </p:spPr>
        <p:txBody>
          <a:bodyPr>
            <a:normAutofit fontScale="85000" lnSpcReduction="10000"/>
          </a:bodyPr>
          <a:lstStyle/>
          <a:p>
            <a:pPr marL="0" indent="0">
              <a:buNone/>
            </a:pPr>
            <a:r>
              <a:rPr lang="en-US" b="1" dirty="0"/>
              <a:t>All materials, articles, blogs, videos, webinars, resources available at </a:t>
            </a:r>
            <a:r>
              <a:rPr lang="en-US" b="1" dirty="0" err="1">
                <a:solidFill>
                  <a:srgbClr val="EC1556"/>
                </a:solidFill>
              </a:rPr>
              <a:t>connect.geant.org</a:t>
            </a:r>
            <a:r>
              <a:rPr lang="en-US" b="1" dirty="0">
                <a:solidFill>
                  <a:srgbClr val="EC1556"/>
                </a:solidFill>
              </a:rPr>
              <a:t>/csm24</a:t>
            </a:r>
            <a:endParaRPr lang="en-US" dirty="0"/>
          </a:p>
        </p:txBody>
      </p:sp>
      <p:pic>
        <p:nvPicPr>
          <p:cNvPr id="2" name="Picture 1" descr="A group of people holding phones&#10;&#10;Description automatically generated">
            <a:extLst>
              <a:ext uri="{FF2B5EF4-FFF2-40B4-BE49-F238E27FC236}">
                <a16:creationId xmlns:a16="http://schemas.microsoft.com/office/drawing/2014/main" id="{B64929EB-08C3-B363-BBA0-04A55D587DB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2205545"/>
            <a:ext cx="12192000" cy="4652456"/>
          </a:xfrm>
          <a:prstGeom prst="rect">
            <a:avLst/>
          </a:prstGeom>
        </p:spPr>
      </p:pic>
    </p:spTree>
    <p:extLst>
      <p:ext uri="{BB962C8B-B14F-4D97-AF65-F5344CB8AC3E}">
        <p14:creationId xmlns:p14="http://schemas.microsoft.com/office/powerpoint/2010/main" val="2806248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67EC-AC7E-44EC-8D89-D514462805A9}"/>
              </a:ext>
            </a:extLst>
          </p:cNvPr>
          <p:cNvSpPr>
            <a:spLocks noGrp="1"/>
          </p:cNvSpPr>
          <p:nvPr>
            <p:ph type="title"/>
          </p:nvPr>
        </p:nvSpPr>
        <p:spPr>
          <a:xfrm>
            <a:off x="6835781" y="702393"/>
            <a:ext cx="5356219" cy="430909"/>
          </a:xfrm>
        </p:spPr>
        <p:txBody>
          <a:bodyPr>
            <a:normAutofit fontScale="90000"/>
          </a:bodyPr>
          <a:lstStyle/>
          <a:p>
            <a:r>
              <a:rPr lang="en-GB" dirty="0"/>
              <a:t>Challenges &amp; items for improvement</a:t>
            </a:r>
          </a:p>
        </p:txBody>
      </p:sp>
      <p:sp>
        <p:nvSpPr>
          <p:cNvPr id="3" name="TextBox 2">
            <a:extLst>
              <a:ext uri="{FF2B5EF4-FFF2-40B4-BE49-F238E27FC236}">
                <a16:creationId xmlns:a16="http://schemas.microsoft.com/office/drawing/2014/main" id="{38BE75CE-5F98-9A98-0EE8-B0A04A0ACE9F}"/>
              </a:ext>
            </a:extLst>
          </p:cNvPr>
          <p:cNvSpPr txBox="1"/>
          <p:nvPr/>
        </p:nvSpPr>
        <p:spPr>
          <a:xfrm>
            <a:off x="6835781" y="1272980"/>
            <a:ext cx="4991725" cy="5632311"/>
          </a:xfrm>
          <a:prstGeom prst="rect">
            <a:avLst/>
          </a:prstGeom>
          <a:noFill/>
        </p:spPr>
        <p:txBody>
          <a:bodyPr wrap="square">
            <a:spAutoFit/>
          </a:bodyPr>
          <a:lstStyle/>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b="1" dirty="0">
                <a:solidFill>
                  <a:schemeClr val="accent2">
                    <a:lumMod val="90000"/>
                    <a:lumOff val="10000"/>
                  </a:schemeClr>
                </a:solidFill>
              </a:rPr>
              <a:t>NEW</a:t>
            </a:r>
            <a:r>
              <a:rPr lang="en-GB" sz="2000" dirty="0">
                <a:solidFill>
                  <a:schemeClr val="accent2">
                    <a:lumMod val="90000"/>
                    <a:lumOff val="10000"/>
                  </a:schemeClr>
                </a:solidFill>
              </a:rPr>
              <a:t>: Re-starting with a new concept</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How can we make the most of our campaign throughout the year?  </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Elements of complexity</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Increasingly broad campaign</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Broad and diverse target audience</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Keeping the attention high </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Changing social media landscape</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Timely involvement of NRENs  </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Involvement of other organisations outside of our bubble</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Sustainability Vs Replicability</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Re-use of materials</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Increasing usage of the Security Awareness Resources Hub</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Improving statistical framework and feeding back into campaign</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2000" dirty="0">
              <a:solidFill>
                <a:schemeClr val="accent2">
                  <a:lumMod val="90000"/>
                  <a:lumOff val="10000"/>
                </a:schemeClr>
              </a:solidFill>
            </a:endParaRPr>
          </a:p>
        </p:txBody>
      </p:sp>
      <p:pic>
        <p:nvPicPr>
          <p:cNvPr id="4" name="Picture 3" descr="A group of people walking with their phones&#10;&#10;Description automatically generated">
            <a:extLst>
              <a:ext uri="{FF2B5EF4-FFF2-40B4-BE49-F238E27FC236}">
                <a16:creationId xmlns:a16="http://schemas.microsoft.com/office/drawing/2014/main" id="{656FB660-1277-4B73-3B2A-97B42C0F1E9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3926386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BE75CE-5F98-9A98-0EE8-B0A04A0ACE9F}"/>
              </a:ext>
            </a:extLst>
          </p:cNvPr>
          <p:cNvSpPr txBox="1"/>
          <p:nvPr/>
        </p:nvSpPr>
        <p:spPr>
          <a:xfrm>
            <a:off x="7030387" y="1489110"/>
            <a:ext cx="4631961" cy="4093428"/>
          </a:xfrm>
          <a:prstGeom prst="rect">
            <a:avLst/>
          </a:prstGeom>
          <a:noFill/>
        </p:spPr>
        <p:txBody>
          <a:bodyPr wrap="square">
            <a:spAutoFit/>
          </a:bodyPr>
          <a:lstStyle/>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Timely involvement of NRENs - relying on contributions from partners</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Involvement of other organisations outside of our bubble</a:t>
            </a: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2000" dirty="0">
              <a:solidFill>
                <a:schemeClr val="accent2">
                  <a:lumMod val="90000"/>
                  <a:lumOff val="10000"/>
                </a:schemeClr>
              </a:solidFill>
            </a:endParaRPr>
          </a:p>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Sustainability of the concept Vs Replicability</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Re-use of materials</a:t>
            </a:r>
          </a:p>
          <a:p>
            <a:pPr marL="742950" lvl="1"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Increasing usage of the Security Awareness Resources Hub</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2000" dirty="0">
              <a:solidFill>
                <a:schemeClr val="accent2">
                  <a:lumMod val="90000"/>
                  <a:lumOff val="10000"/>
                </a:schemeClr>
              </a:solidFill>
            </a:endParaRP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2000" dirty="0">
                <a:solidFill>
                  <a:schemeClr val="accent2">
                    <a:lumMod val="90000"/>
                    <a:lumOff val="10000"/>
                  </a:schemeClr>
                </a:solidFill>
              </a:rPr>
              <a:t>Improving statistical framework and feeding back into campaign</a:t>
            </a:r>
          </a:p>
        </p:txBody>
      </p:sp>
      <p:sp>
        <p:nvSpPr>
          <p:cNvPr id="10" name="Title 1">
            <a:extLst>
              <a:ext uri="{FF2B5EF4-FFF2-40B4-BE49-F238E27FC236}">
                <a16:creationId xmlns:a16="http://schemas.microsoft.com/office/drawing/2014/main" id="{8A29C85D-A385-349F-0ABE-BD5B6E29B44C}"/>
              </a:ext>
            </a:extLst>
          </p:cNvPr>
          <p:cNvSpPr txBox="1">
            <a:spLocks/>
          </p:cNvSpPr>
          <p:nvPr/>
        </p:nvSpPr>
        <p:spPr>
          <a:xfrm>
            <a:off x="6835514" y="918524"/>
            <a:ext cx="5356219" cy="43090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lang="en-GB" sz="2800" b="1" kern="1200">
                <a:solidFill>
                  <a:schemeClr val="accent2">
                    <a:lumMod val="90000"/>
                    <a:lumOff val="10000"/>
                  </a:schemeClr>
                </a:solidFill>
                <a:latin typeface="+mn-lt"/>
                <a:ea typeface="+mj-ea"/>
                <a:cs typeface="+mj-cs"/>
              </a:defRPr>
            </a:lvl1pPr>
          </a:lstStyle>
          <a:p>
            <a:r>
              <a:rPr lang="en-GB"/>
              <a:t>Challenges &amp; items for improvement</a:t>
            </a:r>
            <a:endParaRPr lang="en-GB" dirty="0"/>
          </a:p>
        </p:txBody>
      </p:sp>
      <p:pic>
        <p:nvPicPr>
          <p:cNvPr id="11" name="Picture 10" descr="A group of people walking with their phones&#10;&#10;Description automatically generated">
            <a:extLst>
              <a:ext uri="{FF2B5EF4-FFF2-40B4-BE49-F238E27FC236}">
                <a16:creationId xmlns:a16="http://schemas.microsoft.com/office/drawing/2014/main" id="{3F0F86ED-04C8-DABC-BD70-3700D892C07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4276545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67EC-AC7E-44EC-8D89-D514462805A9}"/>
              </a:ext>
            </a:extLst>
          </p:cNvPr>
          <p:cNvSpPr>
            <a:spLocks noGrp="1"/>
          </p:cNvSpPr>
          <p:nvPr>
            <p:ph type="title"/>
          </p:nvPr>
        </p:nvSpPr>
        <p:spPr>
          <a:xfrm>
            <a:off x="6976084" y="952047"/>
            <a:ext cx="4791195" cy="569182"/>
          </a:xfrm>
        </p:spPr>
        <p:txBody>
          <a:bodyPr>
            <a:normAutofit fontScale="90000"/>
          </a:bodyPr>
          <a:lstStyle/>
          <a:p>
            <a:r>
              <a:rPr lang="en-GB" dirty="0"/>
              <a:t>Planting the seeds and fostering security awareness initiatives</a:t>
            </a:r>
          </a:p>
        </p:txBody>
      </p:sp>
      <p:sp>
        <p:nvSpPr>
          <p:cNvPr id="9" name="Content Placeholder 4">
            <a:extLst>
              <a:ext uri="{FF2B5EF4-FFF2-40B4-BE49-F238E27FC236}">
                <a16:creationId xmlns:a16="http://schemas.microsoft.com/office/drawing/2014/main" id="{F49B5AE6-6A2F-F25B-281E-BEBFA2A4A27E}"/>
              </a:ext>
            </a:extLst>
          </p:cNvPr>
          <p:cNvSpPr>
            <a:spLocks noGrp="1"/>
          </p:cNvSpPr>
          <p:nvPr>
            <p:ph sz="quarter" idx="10"/>
          </p:nvPr>
        </p:nvSpPr>
        <p:spPr>
          <a:xfrm>
            <a:off x="6976084" y="1880249"/>
            <a:ext cx="4791195" cy="4700433"/>
          </a:xfrm>
        </p:spPr>
        <p:txBody>
          <a:bodyPr>
            <a:normAutofit/>
          </a:bodyPr>
          <a:lstStyle/>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solidFill>
                  <a:srgbClr val="EC1556"/>
                </a:solidFill>
              </a:rPr>
              <a:t>Awareness report </a:t>
            </a:r>
            <a:r>
              <a:rPr lang="en-GB" sz="1800" dirty="0"/>
              <a:t>2023</a:t>
            </a:r>
            <a:r>
              <a:rPr lang="en-GB" sz="1800" dirty="0">
                <a:solidFill>
                  <a:srgbClr val="EC1556"/>
                </a:solidFill>
              </a:rPr>
              <a:t> </a:t>
            </a:r>
            <a:r>
              <a:rPr lang="en-GB" sz="1800" dirty="0"/>
              <a:t>on the status of Cybersecurity awareness across NRENs</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1800" dirty="0"/>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t>Launched</a:t>
            </a:r>
            <a:r>
              <a:rPr lang="en-GB" sz="1800" dirty="0">
                <a:solidFill>
                  <a:srgbClr val="EC1556"/>
                </a:solidFill>
              </a:rPr>
              <a:t> Security Awareness Resources Hub</a:t>
            </a:r>
            <a:r>
              <a:rPr lang="en-GB" sz="1800" dirty="0">
                <a:solidFill>
                  <a:schemeClr val="bg1"/>
                </a:solidFill>
              </a:rPr>
              <a:t> </a:t>
            </a:r>
            <a:r>
              <a:rPr lang="en-GB" sz="1800" dirty="0"/>
              <a:t>with ready to use materials and building blocks</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1800" dirty="0"/>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t>Launched </a:t>
            </a:r>
            <a:r>
              <a:rPr lang="en-GB" sz="1800" dirty="0">
                <a:solidFill>
                  <a:srgbClr val="EC1556"/>
                </a:solidFill>
              </a:rPr>
              <a:t>Security Awareness community</a:t>
            </a:r>
            <a:r>
              <a:rPr lang="en-GB" sz="1800" dirty="0"/>
              <a:t>: first meeting on 12 November! Stay tuned!</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1800" dirty="0">
              <a:solidFill>
                <a:srgbClr val="EC1556"/>
              </a:solidFill>
            </a:endParaRP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solidFill>
                  <a:srgbClr val="EC1556"/>
                </a:solidFill>
              </a:rPr>
              <a:t>Security Days 2025</a:t>
            </a:r>
            <a:r>
              <a:rPr lang="en-GB" sz="1800" dirty="0"/>
              <a:t>, Prague – 8-10 April 2025</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endParaRPr lang="en-GB" sz="1800" dirty="0"/>
          </a:p>
        </p:txBody>
      </p:sp>
      <p:pic>
        <p:nvPicPr>
          <p:cNvPr id="3" name="Picture 2" descr="A group of people walking with their phones&#10;&#10;Description automatically generated">
            <a:extLst>
              <a:ext uri="{FF2B5EF4-FFF2-40B4-BE49-F238E27FC236}">
                <a16:creationId xmlns:a16="http://schemas.microsoft.com/office/drawing/2014/main" id="{C89DD3F4-A5C5-42DD-50B0-72811A8486D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214009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67EC-AC7E-44EC-8D89-D514462805A9}"/>
              </a:ext>
            </a:extLst>
          </p:cNvPr>
          <p:cNvSpPr>
            <a:spLocks noGrp="1"/>
          </p:cNvSpPr>
          <p:nvPr>
            <p:ph type="title"/>
          </p:nvPr>
        </p:nvSpPr>
        <p:spPr>
          <a:xfrm>
            <a:off x="6976084" y="952047"/>
            <a:ext cx="4791195" cy="569182"/>
          </a:xfrm>
        </p:spPr>
        <p:txBody>
          <a:bodyPr>
            <a:normAutofit fontScale="90000"/>
          </a:bodyPr>
          <a:lstStyle/>
          <a:p>
            <a:r>
              <a:rPr lang="en-GB" dirty="0"/>
              <a:t>Planting the seeds and fostering security awareness initiatives</a:t>
            </a:r>
          </a:p>
        </p:txBody>
      </p:sp>
      <p:sp>
        <p:nvSpPr>
          <p:cNvPr id="9" name="Content Placeholder 4">
            <a:extLst>
              <a:ext uri="{FF2B5EF4-FFF2-40B4-BE49-F238E27FC236}">
                <a16:creationId xmlns:a16="http://schemas.microsoft.com/office/drawing/2014/main" id="{F49B5AE6-6A2F-F25B-281E-BEBFA2A4A27E}"/>
              </a:ext>
            </a:extLst>
          </p:cNvPr>
          <p:cNvSpPr>
            <a:spLocks noGrp="1"/>
          </p:cNvSpPr>
          <p:nvPr>
            <p:ph sz="quarter" idx="10"/>
          </p:nvPr>
        </p:nvSpPr>
        <p:spPr>
          <a:xfrm>
            <a:off x="6976084" y="1880249"/>
            <a:ext cx="4791195" cy="4700433"/>
          </a:xfrm>
        </p:spPr>
        <p:txBody>
          <a:bodyPr>
            <a:normAutofit/>
          </a:bodyPr>
          <a:lstStyle/>
          <a:p>
            <a:pPr marL="285750" indent="-28575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t>Supporting the </a:t>
            </a:r>
            <a:r>
              <a:rPr lang="en-GB" sz="1800" dirty="0">
                <a:solidFill>
                  <a:srgbClr val="EC1556"/>
                </a:solidFill>
              </a:rPr>
              <a:t>establishment of other awareness programmes</a:t>
            </a:r>
            <a:r>
              <a:rPr lang="en-GB" sz="1800" dirty="0">
                <a:solidFill>
                  <a:schemeClr val="bg1"/>
                </a:solidFill>
              </a:rPr>
              <a:t> </a:t>
            </a:r>
            <a:r>
              <a:rPr lang="en-GB" sz="1800" dirty="0"/>
              <a:t>(internal and external)</a:t>
            </a:r>
          </a:p>
          <a:p>
            <a:pPr marL="285750" indent="-285750">
              <a:defRPr sz="1400" b="0" i="0" u="none" strike="noStrike" kern="1200" spc="0" baseline="0">
                <a:solidFill>
                  <a:srgbClr val="065081"/>
                </a:solidFill>
                <a:latin typeface="+mn-lt"/>
                <a:ea typeface="+mn-ea"/>
                <a:cs typeface="+mn-cs"/>
              </a:defRPr>
            </a:pPr>
            <a:r>
              <a:rPr lang="en-GB" sz="1800" dirty="0">
                <a:solidFill>
                  <a:srgbClr val="EC1556"/>
                </a:solidFill>
              </a:rPr>
              <a:t>“Towards a robust cybersecurity awareness programme” </a:t>
            </a:r>
            <a:r>
              <a:rPr lang="en-GB" sz="1800" dirty="0"/>
              <a:t>series on the roadmap for security awareness programmes developed by SURF – and articles focused on awareness campaigns</a:t>
            </a:r>
          </a:p>
          <a:p>
            <a:pPr marL="285750" indent="-285750">
              <a:defRPr sz="1400" b="0" i="0" u="none" strike="noStrike" kern="1200" spc="0" baseline="0">
                <a:solidFill>
                  <a:srgbClr val="065081"/>
                </a:solidFill>
                <a:latin typeface="+mn-lt"/>
                <a:ea typeface="+mn-ea"/>
                <a:cs typeface="+mn-cs"/>
              </a:defRPr>
            </a:pPr>
            <a:r>
              <a:rPr lang="en-GB" sz="1800" dirty="0">
                <a:solidFill>
                  <a:srgbClr val="EC1556"/>
                </a:solidFill>
              </a:rPr>
              <a:t>Awareness report </a:t>
            </a:r>
            <a:r>
              <a:rPr lang="en-GB" sz="1800" dirty="0"/>
              <a:t>2023</a:t>
            </a:r>
            <a:r>
              <a:rPr lang="en-GB" sz="1800" dirty="0">
                <a:solidFill>
                  <a:srgbClr val="EC1556"/>
                </a:solidFill>
              </a:rPr>
              <a:t> </a:t>
            </a:r>
            <a:r>
              <a:rPr lang="en-GB" sz="1800" dirty="0"/>
              <a:t>on the status of Cybersecurity awareness across NRENs</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t>Launched</a:t>
            </a:r>
            <a:r>
              <a:rPr lang="en-GB" sz="1800" dirty="0">
                <a:solidFill>
                  <a:srgbClr val="EC1556"/>
                </a:solidFill>
              </a:rPr>
              <a:t> Security Awareness Resources Hub</a:t>
            </a:r>
            <a:r>
              <a:rPr lang="en-GB" sz="1800" dirty="0">
                <a:solidFill>
                  <a:schemeClr val="bg1"/>
                </a:solidFill>
              </a:rPr>
              <a:t> </a:t>
            </a:r>
            <a:r>
              <a:rPr lang="en-GB" sz="1800" dirty="0"/>
              <a:t>with ready to use materials and building blocks</a:t>
            </a:r>
          </a:p>
          <a:p>
            <a:pPr marL="285750" indent="-285750" rtl="0">
              <a:buFont typeface="Arial" panose="020B0604020202020204" pitchFamily="34" charset="0"/>
              <a:buChar char="•"/>
              <a:defRPr sz="1400" b="0" i="0" u="none" strike="noStrike" kern="1200" spc="0" baseline="0">
                <a:solidFill>
                  <a:srgbClr val="065081"/>
                </a:solidFill>
                <a:latin typeface="+mn-lt"/>
                <a:ea typeface="+mn-ea"/>
                <a:cs typeface="+mn-cs"/>
              </a:defRPr>
            </a:pPr>
            <a:r>
              <a:rPr lang="en-GB" sz="1800" dirty="0"/>
              <a:t>Launched </a:t>
            </a:r>
            <a:r>
              <a:rPr lang="en-GB" sz="1800" dirty="0">
                <a:solidFill>
                  <a:srgbClr val="EC1556"/>
                </a:solidFill>
              </a:rPr>
              <a:t>Security Awareness community</a:t>
            </a:r>
            <a:r>
              <a:rPr lang="en-GB" sz="1800" dirty="0"/>
              <a:t>: first meeting on 12 November!</a:t>
            </a:r>
          </a:p>
        </p:txBody>
      </p:sp>
      <p:pic>
        <p:nvPicPr>
          <p:cNvPr id="3" name="Picture 2" descr="A group of people walking with their phones&#10;&#10;Description automatically generated">
            <a:extLst>
              <a:ext uri="{FF2B5EF4-FFF2-40B4-BE49-F238E27FC236}">
                <a16:creationId xmlns:a16="http://schemas.microsoft.com/office/drawing/2014/main" id="{C89DD3F4-A5C5-42DD-50B0-72811A8486D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53793"/>
            <a:ext cx="6667910" cy="6304206"/>
          </a:xfrm>
          <a:prstGeom prst="rect">
            <a:avLst/>
          </a:prstGeom>
        </p:spPr>
      </p:pic>
    </p:spTree>
    <p:extLst>
      <p:ext uri="{BB962C8B-B14F-4D97-AF65-F5344CB8AC3E}">
        <p14:creationId xmlns:p14="http://schemas.microsoft.com/office/powerpoint/2010/main" val="3353527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5A1A63B-A7B3-C64F-84BA-269873DB019A}"/>
              </a:ext>
            </a:extLst>
          </p:cNvPr>
          <p:cNvSpPr/>
          <p:nvPr/>
        </p:nvSpPr>
        <p:spPr>
          <a:xfrm>
            <a:off x="0" y="-22302"/>
            <a:ext cx="12192000" cy="6842711"/>
          </a:xfrm>
          <a:prstGeom prst="rect">
            <a:avLst/>
          </a:prstGeom>
          <a:solidFill>
            <a:srgbClr val="303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446DAD9-03C7-D24A-ACAC-77B72C2026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1199" y="-22302"/>
            <a:ext cx="11480801" cy="5825201"/>
          </a:xfrm>
          <a:prstGeom prst="rect">
            <a:avLst/>
          </a:prstGeom>
        </p:spPr>
      </p:pic>
      <p:sp>
        <p:nvSpPr>
          <p:cNvPr id="15" name="Rectangle 14">
            <a:extLst>
              <a:ext uri="{FF2B5EF4-FFF2-40B4-BE49-F238E27FC236}">
                <a16:creationId xmlns:a16="http://schemas.microsoft.com/office/drawing/2014/main" id="{D9136ECF-B205-C846-B3D0-77CD6025EFD7}"/>
              </a:ext>
            </a:extLst>
          </p:cNvPr>
          <p:cNvSpPr/>
          <p:nvPr/>
        </p:nvSpPr>
        <p:spPr>
          <a:xfrm>
            <a:off x="0" y="4828031"/>
            <a:ext cx="12192000" cy="2052067"/>
          </a:xfrm>
          <a:prstGeom prst="rect">
            <a:avLst/>
          </a:prstGeom>
          <a:solidFill>
            <a:srgbClr val="425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0"/>
          <p:cNvSpPr txBox="1">
            <a:spLocks/>
          </p:cNvSpPr>
          <p:nvPr/>
        </p:nvSpPr>
        <p:spPr>
          <a:xfrm>
            <a:off x="1255494" y="1966743"/>
            <a:ext cx="6059706" cy="73744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dirty="0">
                <a:solidFill>
                  <a:schemeClr val="bg1"/>
                </a:solidFill>
              </a:rPr>
              <a:t>Thank You</a:t>
            </a:r>
            <a:endParaRPr lang="en-US" sz="4000" dirty="0">
              <a:solidFill>
                <a:schemeClr val="bg1"/>
              </a:solidFill>
            </a:endParaRPr>
          </a:p>
        </p:txBody>
      </p:sp>
      <p:sp>
        <p:nvSpPr>
          <p:cNvPr id="10" name="Text Placeholder 6"/>
          <p:cNvSpPr txBox="1">
            <a:spLocks/>
          </p:cNvSpPr>
          <p:nvPr/>
        </p:nvSpPr>
        <p:spPr>
          <a:xfrm>
            <a:off x="1291788" y="2599353"/>
            <a:ext cx="6753726" cy="74947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400" dirty="0">
                <a:solidFill>
                  <a:schemeClr val="bg1"/>
                </a:solidFill>
              </a:rPr>
              <a:t>Any questions?</a:t>
            </a:r>
          </a:p>
          <a:p>
            <a:pPr lvl="0">
              <a:defRPr/>
            </a:pPr>
            <a:r>
              <a:rPr lang="en-GB" sz="2400" dirty="0">
                <a:solidFill>
                  <a:schemeClr val="bg1"/>
                </a:solidFill>
              </a:rPr>
              <a:t>What are your thoughts on the campaign?</a:t>
            </a:r>
          </a:p>
          <a:p>
            <a:pPr lvl="0">
              <a:defRPr/>
            </a:pPr>
            <a:endParaRPr lang="en-GB" sz="2400" dirty="0">
              <a:solidFill>
                <a:schemeClr val="bg1"/>
              </a:solidFill>
            </a:endParaRPr>
          </a:p>
          <a:p>
            <a:pPr lvl="0">
              <a:defRPr/>
            </a:pPr>
            <a:r>
              <a:rPr lang="en-GB" sz="1800" dirty="0">
                <a:solidFill>
                  <a:schemeClr val="bg1"/>
                </a:solidFill>
              </a:rPr>
              <a:t>csm@geant.org</a:t>
            </a:r>
          </a:p>
          <a:p>
            <a:endParaRPr lang="en-GB" sz="2400" dirty="0">
              <a:solidFill>
                <a:schemeClr val="bg1"/>
              </a:solidFill>
              <a:latin typeface="+mn-lt"/>
            </a:endParaRPr>
          </a:p>
        </p:txBody>
      </p:sp>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t="-1"/>
          <a:stretch/>
        </p:blipFill>
        <p:spPr>
          <a:xfrm>
            <a:off x="1353030" y="682159"/>
            <a:ext cx="1432450" cy="689706"/>
          </a:xfrm>
          <a:prstGeom prst="rect">
            <a:avLst/>
          </a:prstGeom>
        </p:spPr>
      </p:pic>
      <p:sp>
        <p:nvSpPr>
          <p:cNvPr id="24" name="Text Placeholder 6">
            <a:extLst>
              <a:ext uri="{FF2B5EF4-FFF2-40B4-BE49-F238E27FC236}">
                <a16:creationId xmlns:a16="http://schemas.microsoft.com/office/drawing/2014/main" id="{E4D4F5F2-667F-9F48-BEA4-D811E44CE491}"/>
              </a:ext>
            </a:extLst>
          </p:cNvPr>
          <p:cNvSpPr txBox="1">
            <a:spLocks/>
          </p:cNvSpPr>
          <p:nvPr/>
        </p:nvSpPr>
        <p:spPr>
          <a:xfrm>
            <a:off x="1291787" y="5303545"/>
            <a:ext cx="5467827" cy="427671"/>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err="1">
                <a:solidFill>
                  <a:schemeClr val="bg1"/>
                </a:solidFill>
              </a:rPr>
              <a:t>www.geant.org</a:t>
            </a:r>
            <a:endParaRPr lang="en-GB" sz="1400" dirty="0">
              <a:solidFill>
                <a:schemeClr val="bg1"/>
              </a:solidFill>
            </a:endParaRPr>
          </a:p>
        </p:txBody>
      </p:sp>
      <p:pic>
        <p:nvPicPr>
          <p:cNvPr id="6" name="Picture 5" descr="A black background with white text&#10;&#10;Description automatically generated">
            <a:extLst>
              <a:ext uri="{FF2B5EF4-FFF2-40B4-BE49-F238E27FC236}">
                <a16:creationId xmlns:a16="http://schemas.microsoft.com/office/drawing/2014/main" id="{741B155C-D1E5-7AAA-3EB0-1A18670A5B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66529" y="5787852"/>
            <a:ext cx="2127785" cy="473798"/>
          </a:xfrm>
          <a:prstGeom prst="rect">
            <a:avLst/>
          </a:prstGeom>
        </p:spPr>
      </p:pic>
    </p:spTree>
    <p:extLst>
      <p:ext uri="{BB962C8B-B14F-4D97-AF65-F5344CB8AC3E}">
        <p14:creationId xmlns:p14="http://schemas.microsoft.com/office/powerpoint/2010/main" val="249601766"/>
      </p:ext>
    </p:extLst>
  </p:cSld>
  <p:clrMapOvr>
    <a:masterClrMapping/>
  </p:clrMapOvr>
</p:sld>
</file>

<file path=ppt/theme/theme1.xml><?xml version="1.0" encoding="utf-8"?>
<a:theme xmlns:a="http://schemas.openxmlformats.org/drawingml/2006/main" name="Office Theme">
  <a:themeElements>
    <a:clrScheme name="GEANT colors">
      <a:dk1>
        <a:srgbClr val="000000"/>
      </a:dk1>
      <a:lt1>
        <a:srgbClr val="FFFFFF"/>
      </a:lt1>
      <a:dk2>
        <a:srgbClr val="44546A"/>
      </a:dk2>
      <a:lt2>
        <a:srgbClr val="E7E6E6"/>
      </a:lt2>
      <a:accent1>
        <a:srgbClr val="EC1556"/>
      </a:accent1>
      <a:accent2>
        <a:srgbClr val="003E5E"/>
      </a:accent2>
      <a:accent3>
        <a:srgbClr val="702077"/>
      </a:accent3>
      <a:accent4>
        <a:srgbClr val="E14200"/>
      </a:accent4>
      <a:accent5>
        <a:srgbClr val="CC007B"/>
      </a:accent5>
      <a:accent6>
        <a:srgbClr val="A7B2B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ANT_Presentation_Template_2022" id="{4BE2BC52-70CB-804F-8000-929BD1B6A85B}" vid="{DC141317-625F-DC42-A6EE-F36CBAE4B3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2182</Words>
  <Application>Microsoft Office PowerPoint</Application>
  <PresentationFormat>Widescreen</PresentationFormat>
  <Paragraphs>335</Paragraphs>
  <Slides>40</Slides>
  <Notes>25</Notes>
  <HiddenSlides>25</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Presentation</vt:lpstr>
      <vt:lpstr>What is the European Cyber Security Month (ECSM)?</vt:lpstr>
      <vt:lpstr>Our approach - How we plan and manage our campaigns in a nutshell</vt:lpstr>
      <vt:lpstr>First steps</vt:lpstr>
      <vt:lpstr>PowerPoint Presentation</vt:lpstr>
      <vt:lpstr>PowerPoint Presentation</vt:lpstr>
      <vt:lpstr>Campaign Targets</vt:lpstr>
      <vt:lpstr>Campaign goals and means</vt:lpstr>
      <vt:lpstr>Main GÉANT channels</vt:lpstr>
      <vt:lpstr>Content Calendar</vt:lpstr>
      <vt:lpstr>PowerPoint Presentation</vt:lpstr>
      <vt:lpstr>Highlights of previous GÉANT CSM campaigns</vt:lpstr>
      <vt:lpstr>2019: GÉANT launches a pilot CyberSecMonth campaign</vt:lpstr>
      <vt:lpstr>PowerPoint Presentation</vt:lpstr>
      <vt:lpstr>Become a Cyber Hero (2020)</vt:lpstr>
      <vt:lpstr>Expanding on the Cyber Hero concept: Cyber Hero at Home (2021)</vt:lpstr>
      <vt:lpstr>Expanding on the Cyber Hero concept: A Community of Cyber Heroes (2022)</vt:lpstr>
      <vt:lpstr>Reprise and synthesis: Become A Cyber Hero (2023)</vt:lpstr>
      <vt:lpstr>Community blogs, articles, case studies</vt:lpstr>
      <vt:lpstr>Awareness pack &amp; white-label materials (from 2021)</vt:lpstr>
      <vt:lpstr>CyberSecMonth Webinars (from 2020-2021) </vt:lpstr>
      <vt:lpstr>Webinars</vt:lpstr>
      <vt:lpstr>CyberSecMonth campaigns across Social Media – 2019-2023</vt:lpstr>
      <vt:lpstr>NREN Contributions (2019 – 2023)</vt:lpstr>
      <vt:lpstr>Success factors</vt:lpstr>
      <vt:lpstr>Cybersecurity Month 2024 – Reboot with new concept!</vt:lpstr>
      <vt:lpstr>Cybersecurity Month 2024 – in a nutshell</vt:lpstr>
      <vt:lpstr>2024 campaign: Weekly themes</vt:lpstr>
      <vt:lpstr>Cybersecurity Month 2024 – video animation series</vt:lpstr>
      <vt:lpstr>Cybersecurity Month 2024</vt:lpstr>
      <vt:lpstr>Cybersecurity Month 2024</vt:lpstr>
      <vt:lpstr>Cybersecurity Month 2024</vt:lpstr>
      <vt:lpstr>Cybersecurity Month 2024</vt:lpstr>
      <vt:lpstr>Cybersecurity Month 2024</vt:lpstr>
      <vt:lpstr>Cybersecurity Month 2024</vt:lpstr>
      <vt:lpstr>Challenges &amp; items for improvement</vt:lpstr>
      <vt:lpstr>PowerPoint Presentation</vt:lpstr>
      <vt:lpstr>Planting the seeds and fostering security awareness initiatives</vt:lpstr>
      <vt:lpstr>Planting the seeds and fostering security awareness initiatives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Hasleham</dc:creator>
  <cp:lastModifiedBy>Rosanna Norman</cp:lastModifiedBy>
  <cp:revision>16</cp:revision>
  <dcterms:created xsi:type="dcterms:W3CDTF">2022-09-06T15:15:15Z</dcterms:created>
  <dcterms:modified xsi:type="dcterms:W3CDTF">2024-10-14T19:10:09Z</dcterms:modified>
</cp:coreProperties>
</file>